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77"/>
    <p:restoredTop sz="93784" autoAdjust="0"/>
  </p:normalViewPr>
  <p:slideViewPr>
    <p:cSldViewPr>
      <p:cViewPr varScale="1">
        <p:scale>
          <a:sx n="67" d="100"/>
          <a:sy n="67" d="100"/>
        </p:scale>
        <p:origin x="660" y="3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587C7066-8691-9D40-A1F1-E88E1E4C18A0}" type="datetimeFigureOut">
              <a:rPr kumimoji="1" lang="ja-JP" altLang="en-US" smtClean="0"/>
              <a:t>2023/4/20</a:t>
            </a:fld>
            <a:endParaRPr kumimoji="1" lang="ja-JP" altLang="en-US"/>
          </a:p>
        </p:txBody>
      </p:sp>
      <p:sp>
        <p:nvSpPr>
          <p:cNvPr id="4" name="スライド イメージ プレースホルダー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CDAB3662-5468-C941-82CF-D25175A4D2DE}" type="slidenum">
              <a:rPr kumimoji="1" lang="ja-JP" altLang="en-US" smtClean="0"/>
              <a:t>‹#›</a:t>
            </a:fld>
            <a:endParaRPr kumimoji="1" lang="ja-JP" altLang="en-US"/>
          </a:p>
        </p:txBody>
      </p:sp>
    </p:spTree>
    <p:extLst>
      <p:ext uri="{BB962C8B-B14F-4D97-AF65-F5344CB8AC3E}">
        <p14:creationId xmlns:p14="http://schemas.microsoft.com/office/powerpoint/2010/main" val="29379614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本日はお忙しい中お集まりいただき、誠にありがとうございます。</a:t>
            </a:r>
          </a:p>
          <a:p>
            <a:r>
              <a:rPr kumimoji="1" lang="ja-JP" altLang="en-US" dirty="0"/>
              <a:t>これよりミライシード校内研修会をはじめさせていただきます。（本日担当する＊＊です、よろしくお願いします。）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この研修では、</a:t>
            </a:r>
            <a:r>
              <a:rPr kumimoji="1" lang="ja-JP" altLang="en-US" dirty="0">
                <a:ea typeface="游ゴシック"/>
              </a:rPr>
              <a:t>ミライシードの概要と、</a:t>
            </a:r>
            <a:r>
              <a:rPr lang="en-US" altLang="ja-JP" dirty="0">
                <a:ea typeface="游ゴシック"/>
              </a:rPr>
              <a:t>3</a:t>
            </a:r>
            <a:r>
              <a:rPr lang="ja-JP" altLang="en-US" dirty="0">
                <a:ea typeface="游ゴシック"/>
              </a:rPr>
              <a:t>つのアプリ、ドリルパーク・ムーブノート・オクリンクについてご説明させていただきます。</a:t>
            </a:r>
            <a:endParaRPr lang="en-US" altLang="ja-JP" dirty="0">
              <a:ea typeface="游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a:t>
            </a:fld>
            <a:endParaRPr kumimoji="1" lang="ja-JP" altLang="en-US"/>
          </a:p>
        </p:txBody>
      </p:sp>
    </p:spTree>
    <p:extLst>
      <p:ext uri="{BB962C8B-B14F-4D97-AF65-F5344CB8AC3E}">
        <p14:creationId xmlns:p14="http://schemas.microsoft.com/office/powerpoint/2010/main" val="454162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ドリルパークは、おもに朝学習、授業中、そして放課後や長期休業中の宿題として活用することができます</a:t>
            </a:r>
            <a:endParaRPr kumimoji="1" lang="en-US" altLang="ja-JP" dirty="0"/>
          </a:p>
          <a:p>
            <a:r>
              <a:rPr kumimoji="1" lang="ja-JP" altLang="en-US" dirty="0"/>
              <a:t>朝学習での子どもたちの取り組み状況をすぐに確認したり、</a:t>
            </a:r>
            <a:endParaRPr kumimoji="1" lang="en-US" altLang="ja-JP" dirty="0"/>
          </a:p>
          <a:p>
            <a:r>
              <a:rPr kumimoji="1" lang="ja-JP" altLang="en-US" dirty="0"/>
              <a:t>授業中は本時のおさらいとして「基本問題」に取り組ませたり、</a:t>
            </a:r>
            <a:endParaRPr kumimoji="1" lang="en-US" altLang="ja-JP" dirty="0"/>
          </a:p>
          <a:p>
            <a:r>
              <a:rPr kumimoji="1" lang="ja-JP" altLang="en-US" dirty="0"/>
              <a:t>単元終了時には理解度テストとして「まとめ問題」に取り組ませたり、</a:t>
            </a:r>
            <a:endParaRPr kumimoji="1" lang="en-US" altLang="ja-JP" dirty="0"/>
          </a:p>
          <a:p>
            <a:r>
              <a:rPr kumimoji="1" lang="ja-JP" altLang="en-US" dirty="0"/>
              <a:t>放課後や長期休業中の宿題として「課題配信」を活用したりと、幅広い場面でご利用いただけます。</a:t>
            </a:r>
            <a:endParaRPr kumimoji="1" lang="en-US" altLang="ja-JP" dirty="0"/>
          </a:p>
          <a:p>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10</a:t>
            </a:fld>
            <a:endParaRPr kumimoji="1" lang="ja-JP" altLang="en-US"/>
          </a:p>
        </p:txBody>
      </p:sp>
    </p:spTree>
    <p:extLst>
      <p:ext uri="{BB962C8B-B14F-4D97-AF65-F5344CB8AC3E}">
        <p14:creationId xmlns:p14="http://schemas.microsoft.com/office/powerpoint/2010/main" val="2881666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続きまして、オクリンクについてご説明します。</a:t>
            </a:r>
            <a:endParaRPr kumimoji="1" lang="en-US" altLang="ja-JP" dirty="0"/>
          </a:p>
          <a:p>
            <a:r>
              <a:rPr kumimoji="1" lang="ja-JP" altLang="en-US" dirty="0"/>
              <a:t>オクリンクは、子どもがカード上に自由に考えを表現して、送り合ったり、発表しあったりすることで、協働的な学びを促進できる授業支援アプリです。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11</a:t>
            </a:fld>
            <a:endParaRPr kumimoji="1" lang="ja-JP" altLang="en-US"/>
          </a:p>
        </p:txBody>
      </p:sp>
    </p:spTree>
    <p:extLst>
      <p:ext uri="{BB962C8B-B14F-4D97-AF65-F5344CB8AC3E}">
        <p14:creationId xmlns:p14="http://schemas.microsoft.com/office/powerpoint/2010/main" val="1661238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b="0" i="0" u="none" strike="noStrike" dirty="0">
                <a:solidFill>
                  <a:srgbClr val="000000"/>
                </a:solidFill>
                <a:effectLst/>
                <a:latin typeface="Calibri" panose="020F0502020204030204" pitchFamily="34" charset="0"/>
                <a:ea typeface="游ゴシック" panose="020B0400000000000000" pitchFamily="50" charset="-128"/>
              </a:rPr>
              <a:t>シンプルな機能と直感的な操作性で</a:t>
            </a:r>
            <a:endParaRPr lang="en-US" altLang="ja-JP" sz="1200" b="0" i="0" u="none" strike="noStrike" dirty="0">
              <a:solidFill>
                <a:srgbClr val="000000"/>
              </a:solidFill>
              <a:effectLst/>
              <a:latin typeface="Calibri" panose="020F0502020204030204" pitchFamily="34" charset="0"/>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Calibri" panose="020F0502020204030204" pitchFamily="34" charset="0"/>
                <a:ea typeface="游ゴシック" panose="020B0400000000000000" pitchFamily="50" charset="-128"/>
              </a:rPr>
              <a:t>子どもが授業中に手間取ることがなく、スムーズに授業を進行することができます。</a:t>
            </a:r>
            <a:endParaRPr lang="en-US" altLang="ja-JP" sz="1200" b="0" i="0" u="none" strike="noStrike" dirty="0">
              <a:solidFill>
                <a:srgbClr val="000000"/>
              </a:solidFill>
              <a:effectLst/>
              <a:latin typeface="Calibri" panose="020F0502020204030204" pitchFamily="34" charset="0"/>
              <a:ea typeface="游ゴシック" panose="020B0400000000000000" pitchFamily="50" charset="-128"/>
            </a:endParaRPr>
          </a:p>
          <a:p>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12</a:t>
            </a:fld>
            <a:endParaRPr kumimoji="1" lang="ja-JP" altLang="en-US"/>
          </a:p>
        </p:txBody>
      </p:sp>
    </p:spTree>
    <p:extLst>
      <p:ext uri="{BB962C8B-B14F-4D97-AF65-F5344CB8AC3E}">
        <p14:creationId xmlns:p14="http://schemas.microsoft.com/office/powerpoint/2010/main" val="3803024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Calibri" panose="020F0502020204030204" pitchFamily="34" charset="0"/>
                <a:ea typeface="游ゴシック" panose="020B0400000000000000" pitchFamily="50" charset="-128"/>
              </a:rPr>
              <a:t>また、</a:t>
            </a:r>
            <a:r>
              <a:rPr lang="ja-JP" altLang="ja-JP" sz="1200" b="0" i="0" u="none" strike="noStrike" dirty="0">
                <a:solidFill>
                  <a:srgbClr val="000000"/>
                </a:solidFill>
                <a:effectLst/>
                <a:latin typeface="Calibri" panose="020F0502020204030204" pitchFamily="34" charset="0"/>
                <a:ea typeface="游ゴシック" panose="020B0400000000000000" pitchFamily="50" charset="-128"/>
              </a:rPr>
              <a:t>子</a:t>
            </a:r>
            <a:r>
              <a:rPr lang="ja-JP" altLang="en-US" sz="1200" b="0" i="0" u="none" strike="noStrike" dirty="0">
                <a:solidFill>
                  <a:srgbClr val="000000"/>
                </a:solidFill>
                <a:effectLst/>
                <a:latin typeface="Calibri" panose="020F0502020204030204" pitchFamily="34" charset="0"/>
                <a:ea typeface="游ゴシック" panose="020B0400000000000000" pitchFamily="50" charset="-128"/>
              </a:rPr>
              <a:t>ども</a:t>
            </a:r>
            <a:r>
              <a:rPr lang="ja-JP" altLang="ja-JP" sz="1200" b="0" i="0" u="none" strike="noStrike" dirty="0">
                <a:solidFill>
                  <a:srgbClr val="000000"/>
                </a:solidFill>
                <a:effectLst/>
                <a:latin typeface="Calibri" panose="020F0502020204030204" pitchFamily="34" charset="0"/>
                <a:ea typeface="游ゴシック" panose="020B0400000000000000" pitchFamily="50" charset="-128"/>
              </a:rPr>
              <a:t>たちの考えや表現</a:t>
            </a:r>
            <a:r>
              <a:rPr lang="ja-JP" altLang="en-US" sz="1200" b="0" i="0" u="none" strike="noStrike" dirty="0">
                <a:solidFill>
                  <a:srgbClr val="000000"/>
                </a:solidFill>
                <a:effectLst/>
                <a:latin typeface="Calibri" panose="020F0502020204030204" pitchFamily="34" charset="0"/>
                <a:ea typeface="游ゴシック" panose="020B0400000000000000" pitchFamily="50" charset="-128"/>
              </a:rPr>
              <a:t>を、</a:t>
            </a:r>
            <a:endParaRPr lang="en-US" altLang="ja-JP" sz="1200" b="0" i="0" u="none" strike="noStrike" dirty="0">
              <a:solidFill>
                <a:srgbClr val="000000"/>
              </a:solidFill>
              <a:effectLst/>
              <a:latin typeface="Calibri" panose="020F0502020204030204" pitchFamily="34" charset="0"/>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i="0" dirty="0">
                <a:solidFill>
                  <a:srgbClr val="1D1C1D"/>
                </a:solidFill>
                <a:effectLst/>
                <a:latin typeface="NotoSansJP"/>
              </a:rPr>
              <a:t>音声、動画、写真、図、文字</a:t>
            </a:r>
            <a:r>
              <a:rPr lang="ja-JP" altLang="en-US" sz="1200" b="0" i="0" u="none" strike="noStrike" dirty="0">
                <a:solidFill>
                  <a:srgbClr val="000000"/>
                </a:solidFill>
                <a:effectLst/>
                <a:latin typeface="Calibri" panose="020F0502020204030204" pitchFamily="34" charset="0"/>
                <a:ea typeface="游ゴシック" panose="020B0400000000000000" pitchFamily="50" charset="-128"/>
              </a:rPr>
              <a:t>やペイントなど、あらゆる手法で自由に表現させることができます。</a:t>
            </a:r>
            <a:endParaRPr lang="en-US" altLang="ja-JP" sz="1200" b="0" i="0" u="none" strike="noStrike" dirty="0">
              <a:solidFill>
                <a:srgbClr val="000000"/>
              </a:solidFill>
              <a:effectLst/>
              <a:latin typeface="Calibri" panose="020F0502020204030204" pitchFamily="34" charset="0"/>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dirty="0">
                <a:solidFill>
                  <a:srgbClr val="000000"/>
                </a:solidFill>
                <a:effectLst/>
                <a:latin typeface="Calibri" panose="020F0502020204030204" pitchFamily="34" charset="0"/>
                <a:ea typeface="游ゴシック" panose="020B0400000000000000" pitchFamily="50" charset="-128"/>
              </a:rPr>
              <a:t>パフォーマンスの動画や音読の録音なども、簡単にカードに貼り付けて共有することができます。</a:t>
            </a:r>
            <a:endParaRPr kumimoji="1" lang="ja-JP"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13</a:t>
            </a:fld>
            <a:endParaRPr kumimoji="1" lang="ja-JP" altLang="en-US"/>
          </a:p>
        </p:txBody>
      </p:sp>
    </p:spTree>
    <p:extLst>
      <p:ext uri="{BB962C8B-B14F-4D97-AF65-F5344CB8AC3E}">
        <p14:creationId xmlns:p14="http://schemas.microsoft.com/office/powerpoint/2010/main" val="4025612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b="0" i="0" dirty="0">
                <a:solidFill>
                  <a:srgbClr val="000000"/>
                </a:solidFill>
                <a:effectLst/>
                <a:ea typeface="游ゴシック" panose="020B0400000000000000" pitchFamily="50" charset="-128"/>
              </a:rPr>
              <a:t>子</a:t>
            </a:r>
            <a:r>
              <a:rPr lang="ja-JP" altLang="en-US" b="0" i="0" dirty="0">
                <a:solidFill>
                  <a:srgbClr val="000000"/>
                </a:solidFill>
                <a:effectLst/>
                <a:ea typeface="游ゴシック" panose="020B0400000000000000" pitchFamily="50" charset="-128"/>
              </a:rPr>
              <a:t>ども</a:t>
            </a:r>
            <a:r>
              <a:rPr lang="ja-JP" altLang="ja-JP" b="0" i="0" dirty="0">
                <a:solidFill>
                  <a:srgbClr val="000000"/>
                </a:solidFill>
                <a:effectLst/>
                <a:ea typeface="游ゴシック" panose="020B0400000000000000" pitchFamily="50" charset="-128"/>
              </a:rPr>
              <a:t>たちの活動の様子やファイルの配付・回収なども</a:t>
            </a:r>
            <a:endParaRPr lang="en-US" altLang="ja-JP" b="0" i="0" dirty="0">
              <a:solidFill>
                <a:srgbClr val="000000"/>
              </a:solidFill>
              <a:effectLst/>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b="0" i="0" dirty="0">
                <a:solidFill>
                  <a:srgbClr val="000000"/>
                </a:solidFill>
                <a:effectLst/>
                <a:ea typeface="游ゴシック" panose="020B0400000000000000" pitchFamily="50" charset="-128"/>
              </a:rPr>
              <a:t>ライブモニタリングや提出機能を使</a:t>
            </a:r>
            <a:r>
              <a:rPr lang="ja-JP" altLang="en-US" b="0" i="0" dirty="0">
                <a:solidFill>
                  <a:srgbClr val="000000"/>
                </a:solidFill>
                <a:effectLst/>
                <a:ea typeface="游ゴシック" panose="020B0400000000000000" pitchFamily="50" charset="-128"/>
              </a:rPr>
              <a:t>って、いつでも子どもたちの成果を見返せますので、評価の参考にする際も効率的に確認できます。</a:t>
            </a:r>
            <a:endParaRPr lang="en-US" altLang="ja-JP" b="0" i="0" dirty="0">
              <a:solidFill>
                <a:srgbClr val="000000"/>
              </a:solidFill>
              <a:effectLst/>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14</a:t>
            </a:fld>
            <a:endParaRPr kumimoji="1" lang="ja-JP" altLang="en-US"/>
          </a:p>
        </p:txBody>
      </p:sp>
    </p:spTree>
    <p:extLst>
      <p:ext uri="{BB962C8B-B14F-4D97-AF65-F5344CB8AC3E}">
        <p14:creationId xmlns:p14="http://schemas.microsoft.com/office/powerpoint/2010/main" val="484802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12700" marR="53975">
              <a:lnSpc>
                <a:spcPct val="122300"/>
              </a:lnSpc>
              <a:spcBef>
                <a:spcPts val="100"/>
              </a:spcBef>
            </a:pPr>
            <a:r>
              <a:rPr lang="ja-JP" altLang="en-US" sz="1200" b="0" spc="-5" dirty="0">
                <a:solidFill>
                  <a:srgbClr val="3EA15C"/>
                </a:solidFill>
                <a:latin typeface="YuGothic"/>
                <a:cs typeface="YuGothic"/>
              </a:rPr>
              <a:t>実際にお使いいただいている先生からは、（吹き出し内をお読みください）</a:t>
            </a:r>
            <a:r>
              <a:rPr kumimoji="1" lang="ja-JP" altLang="en-US" b="0" dirty="0"/>
              <a:t>というお声をいただいております。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endParaRPr kumimoji="1" lang="ja-JP" altLang="en-US" dirty="0"/>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15</a:t>
            </a:fld>
            <a:endParaRPr kumimoji="1" lang="ja-JP" altLang="en-US"/>
          </a:p>
        </p:txBody>
      </p:sp>
    </p:spTree>
    <p:extLst>
      <p:ext uri="{BB962C8B-B14F-4D97-AF65-F5344CB8AC3E}">
        <p14:creationId xmlns:p14="http://schemas.microsoft.com/office/powerpoint/2010/main" val="2242124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最後にムーブノートについてご説明します。</a:t>
            </a:r>
            <a:endParaRPr kumimoji="1" lang="en-US" altLang="ja-JP" dirty="0"/>
          </a:p>
          <a:p>
            <a:r>
              <a:rPr kumimoji="1" lang="ja-JP" altLang="en-US" dirty="0"/>
              <a:t>ムーブノートは、子どもたちが主体的に他の子の考えから学び、自分の考えを深める「全員参加型」の授業を実現できる協働学習アプリです。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16</a:t>
            </a:fld>
            <a:endParaRPr kumimoji="1" lang="ja-JP" altLang="en-US"/>
          </a:p>
        </p:txBody>
      </p:sp>
    </p:spTree>
    <p:extLst>
      <p:ext uri="{BB962C8B-B14F-4D97-AF65-F5344CB8AC3E}">
        <p14:creationId xmlns:p14="http://schemas.microsoft.com/office/powerpoint/2010/main" val="1063812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r>
              <a:rPr kumimoji="1" lang="ja-JP" altLang="en-US" dirty="0"/>
              <a:t>発表する子どもが偏ってしまう場面や、なかなか発表につながらない子どもも</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r>
              <a:rPr kumimoji="1" lang="ja-JP" altLang="en-US" dirty="0"/>
              <a:t>自分の考えをカードに書いて提出するというのはハードルが低いようです。</a:t>
            </a:r>
            <a:endParaRPr kumimoji="1" lang="en-US" altLang="ja-JP" dirty="0"/>
          </a:p>
          <a:p>
            <a:r>
              <a:rPr kumimoji="1" lang="ja-JP" altLang="en-US" dirty="0"/>
              <a:t>ムーブノートなら１人１人の考えを１つの画面上で、全員が一斉に確認できます。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17</a:t>
            </a:fld>
            <a:endParaRPr kumimoji="1" lang="ja-JP" altLang="en-US"/>
          </a:p>
        </p:txBody>
      </p:sp>
    </p:spTree>
    <p:extLst>
      <p:ext uri="{BB962C8B-B14F-4D97-AF65-F5344CB8AC3E}">
        <p14:creationId xmlns:p14="http://schemas.microsoft.com/office/powerpoint/2010/main" val="412617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また、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r>
              <a:rPr kumimoji="1" lang="ja-JP" altLang="en-US" dirty="0"/>
              <a:t>拍手ボタンやコメントといった相互評価を行う機能を使えば、子ども同士の交流を活発化することができます。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18</a:t>
            </a:fld>
            <a:endParaRPr kumimoji="1" lang="ja-JP" altLang="en-US"/>
          </a:p>
        </p:txBody>
      </p:sp>
    </p:spTree>
    <p:extLst>
      <p:ext uri="{BB962C8B-B14F-4D97-AF65-F5344CB8AC3E}">
        <p14:creationId xmlns:p14="http://schemas.microsoft.com/office/powerpoint/2010/main" val="1265650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ムーブノートには豊富な集計機能が備わっていますので</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r>
              <a:rPr kumimoji="1" lang="ja-JP" altLang="en-US" dirty="0"/>
              <a:t>クラス全員の考えの傾向を即時に把握し、「子どもたちの意見を基にして授業を練り上げる」授業も効率的に展開できます。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19</a:t>
            </a:fld>
            <a:endParaRPr kumimoji="1" lang="ja-JP" altLang="en-US"/>
          </a:p>
        </p:txBody>
      </p:sp>
    </p:spTree>
    <p:extLst>
      <p:ext uri="{BB962C8B-B14F-4D97-AF65-F5344CB8AC3E}">
        <p14:creationId xmlns:p14="http://schemas.microsoft.com/office/powerpoint/2010/main" val="1451564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ea typeface="游ゴシック"/>
              </a:rPr>
              <a:t>では早速、ミライシードについてご説明いたします。</a:t>
            </a:r>
            <a:endParaRPr lang="en-US" altLang="ja-JP" dirty="0">
              <a:ea typeface="游ゴシック"/>
            </a:endParaRPr>
          </a:p>
          <a:p>
            <a:r>
              <a:rPr lang="ja-JP" altLang="en-US" b="0" i="0" dirty="0">
                <a:solidFill>
                  <a:srgbClr val="333333"/>
                </a:solidFill>
                <a:effectLst/>
                <a:latin typeface="Noto Sans Japanese"/>
              </a:rPr>
              <a:t>ミライシードは、個別最適な学びと協働的な学びの一体的充実を図ることができる、タブレット学習用ソフトです。</a:t>
            </a:r>
            <a:endParaRPr lang="en-US" altLang="ja-JP" b="0" i="0" dirty="0">
              <a:solidFill>
                <a:srgbClr val="333333"/>
              </a:solidFill>
              <a:effectLst/>
              <a:latin typeface="Noto Sans Japanese"/>
            </a:endParaRPr>
          </a:p>
          <a:p>
            <a:r>
              <a:rPr lang="ja-JP" altLang="en-US" b="0" i="0" dirty="0">
                <a:solidFill>
                  <a:srgbClr val="333333"/>
                </a:solidFill>
                <a:effectLst/>
                <a:latin typeface="Noto Sans Japanese"/>
              </a:rPr>
              <a:t>子どもたちの資質・能力の育成に貢献するために開発されました。</a:t>
            </a:r>
            <a:endParaRPr lang="en-US" altLang="ja-JP" b="0" i="0" dirty="0">
              <a:solidFill>
                <a:srgbClr val="333333"/>
              </a:solidFill>
              <a:effectLst/>
              <a:latin typeface="Noto Sans Japanese"/>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2</a:t>
            </a:fld>
            <a:endParaRPr kumimoji="1" lang="ja-JP" altLang="en-US"/>
          </a:p>
        </p:txBody>
      </p:sp>
    </p:spTree>
    <p:extLst>
      <p:ext uri="{BB962C8B-B14F-4D97-AF65-F5344CB8AC3E}">
        <p14:creationId xmlns:p14="http://schemas.microsoft.com/office/powerpoint/2010/main" val="930614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12700" marR="53975">
              <a:lnSpc>
                <a:spcPct val="122300"/>
              </a:lnSpc>
              <a:spcBef>
                <a:spcPts val="100"/>
              </a:spcBef>
            </a:pPr>
            <a:r>
              <a:rPr lang="ja-JP" altLang="en-US" sz="1200" b="0" spc="-5" dirty="0">
                <a:solidFill>
                  <a:srgbClr val="3EA15C"/>
                </a:solidFill>
                <a:latin typeface="YuGothic"/>
                <a:cs typeface="YuGothic"/>
              </a:rPr>
              <a:t>実際にお使いいただいている先生からは、（吹き出し内をお読みください）</a:t>
            </a:r>
            <a:r>
              <a:rPr kumimoji="1" lang="ja-JP" altLang="en-US" b="0" dirty="0"/>
              <a:t>というお声をいただいております。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endParaRPr kumimoji="1" lang="ja-JP" altLang="en-US" dirty="0"/>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20</a:t>
            </a:fld>
            <a:endParaRPr kumimoji="1" lang="ja-JP" altLang="en-US"/>
          </a:p>
        </p:txBody>
      </p:sp>
    </p:spTree>
    <p:extLst>
      <p:ext uri="{BB962C8B-B14F-4D97-AF65-F5344CB8AC3E}">
        <p14:creationId xmlns:p14="http://schemas.microsoft.com/office/powerpoint/2010/main" val="33987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r>
              <a:rPr kumimoji="1" lang="ja-JP" altLang="en-US" dirty="0"/>
              <a:t>ミライシードの各アプリについて、より詳しい説明や実践事例を</a:t>
            </a:r>
            <a:r>
              <a:rPr kumimoji="1" lang="en-US" altLang="ja-JP" dirty="0"/>
              <a:t>20</a:t>
            </a:r>
            <a:r>
              <a:rPr kumimoji="1" lang="ja-JP" altLang="en-US" dirty="0"/>
              <a:t>分でお伝えする、申し込み不要の</a:t>
            </a:r>
            <a:r>
              <a:rPr kumimoji="1" lang="en-US" altLang="ja-JP" dirty="0"/>
              <a:t>Web</a:t>
            </a:r>
            <a:r>
              <a:rPr kumimoji="1" lang="ja-JP" altLang="en-US" dirty="0"/>
              <a:t>セミナーを定期開催しています。</a:t>
            </a:r>
            <a:endParaRPr kumimoji="1" lang="en-US" altLang="ja-JP" dirty="0"/>
          </a:p>
          <a:p>
            <a:r>
              <a:rPr kumimoji="1" lang="ja-JP" altLang="en-US" dirty="0"/>
              <a:t>また、操作体験付きの</a:t>
            </a:r>
            <a:r>
              <a:rPr kumimoji="1" lang="en-US" altLang="ja-JP" dirty="0"/>
              <a:t>45</a:t>
            </a:r>
            <a:r>
              <a:rPr kumimoji="1" lang="ja-JP" altLang="en-US" dirty="0"/>
              <a:t>分間研修もあります。ぜひ「ミライシード ファンサイト」の「オンライン研修」をご確認ください。</a:t>
            </a:r>
            <a:endParaRPr kumimoji="1" lang="en-US" altLang="ja-JP" dirty="0"/>
          </a:p>
          <a:p>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21</a:t>
            </a:fld>
            <a:endParaRPr kumimoji="1" lang="ja-JP" altLang="en-US"/>
          </a:p>
        </p:txBody>
      </p:sp>
    </p:spTree>
    <p:extLst>
      <p:ext uri="{BB962C8B-B14F-4D97-AF65-F5344CB8AC3E}">
        <p14:creationId xmlns:p14="http://schemas.microsoft.com/office/powerpoint/2010/main" val="3264702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r>
              <a:rPr kumimoji="1" lang="ja-JP" altLang="en-US" dirty="0"/>
              <a:t>この春「共有コード」機能がリリースされました。</a:t>
            </a:r>
            <a:endParaRPr kumimoji="1" lang="en-US" altLang="ja-JP" dirty="0"/>
          </a:p>
          <a:p>
            <a:r>
              <a:rPr kumimoji="1" lang="ja-JP" altLang="en-US" dirty="0"/>
              <a:t>簡単な操作で、作成したカードを他校に引き継いだり、他の学校の先生が作成したカードをダウンロードして活用したりすることができる機能です。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「ミライシード ファンサイト」の「オンライン研修」から、セミナーのアーカイブ動画を確認できます。</a:t>
            </a:r>
            <a:endParaRPr kumimoji="1" lang="en-US" altLang="ja-JP" dirty="0"/>
          </a:p>
          <a:p>
            <a:r>
              <a:rPr kumimoji="1" lang="ja-JP" altLang="en-US" dirty="0"/>
              <a:t>＝＝＝＝＝＝＝＝＝＝＝＝＝＝＝＝＝＝</a:t>
            </a:r>
          </a:p>
          <a:p>
            <a:endParaRPr kumimoji="1" lang="ja-JP" altLang="en-US" dirty="0"/>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23</a:t>
            </a:fld>
            <a:endParaRPr kumimoji="1" lang="ja-JP" altLang="en-US"/>
          </a:p>
        </p:txBody>
      </p:sp>
    </p:spTree>
    <p:extLst>
      <p:ext uri="{BB962C8B-B14F-4D97-AF65-F5344CB8AC3E}">
        <p14:creationId xmlns:p14="http://schemas.microsoft.com/office/powerpoint/2010/main" val="2789215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また、オクリンク、ムーブノートを活用した日々の授業で利用できる、各種イラスト素材があります。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「ミライシード ファンサイト」の「新着情報」にあるお知らせ記事から、素材をダウンロードすることができます。</a:t>
            </a:r>
            <a:endParaRPr kumimoji="1" lang="en-US" altLang="ja-JP" dirty="0"/>
          </a:p>
          <a:p>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24</a:t>
            </a:fld>
            <a:endParaRPr kumimoji="1" lang="ja-JP" altLang="en-US"/>
          </a:p>
        </p:txBody>
      </p:sp>
    </p:spTree>
    <p:extLst>
      <p:ext uri="{BB962C8B-B14F-4D97-AF65-F5344CB8AC3E}">
        <p14:creationId xmlns:p14="http://schemas.microsoft.com/office/powerpoint/2010/main" val="14981265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ミライシードは、全国の先生から実践を教えていただき、「ミライシード ファンサイト」に掲載しています。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例えばオクリンクでは、体育のパフォーマンステスト、道徳の授業、社会の調べ学習での活用などがあります。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教科や学年で検索ができますので、「ミライシード ファンサイト」の「活用事例」をぜひご参考ください。</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endParaRPr kumimoji="1" lang="ja-JP" altLang="en-US" dirty="0"/>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25</a:t>
            </a:fld>
            <a:endParaRPr kumimoji="1" lang="ja-JP" altLang="en-US"/>
          </a:p>
        </p:txBody>
      </p:sp>
    </p:spTree>
    <p:extLst>
      <p:ext uri="{BB962C8B-B14F-4D97-AF65-F5344CB8AC3E}">
        <p14:creationId xmlns:p14="http://schemas.microsoft.com/office/powerpoint/2010/main" val="40504289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ミライシードは、全国の先生から実践を教えていただき、「ミライシード ファンサイト」に掲載しています。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例えばムーブノートでは、国語の俳句鑑賞、学年全体での行事の振り返り活動、道徳の授業での活用などがあります。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教科や学年で検索ができますので、「ミライシード ファンサイト」の「活用事例」をぜひご参考ください。</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26</a:t>
            </a:fld>
            <a:endParaRPr kumimoji="1" lang="ja-JP" altLang="en-US"/>
          </a:p>
        </p:txBody>
      </p:sp>
    </p:spTree>
    <p:extLst>
      <p:ext uri="{BB962C8B-B14F-4D97-AF65-F5344CB8AC3E}">
        <p14:creationId xmlns:p14="http://schemas.microsoft.com/office/powerpoint/2010/main" val="1130325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ミライシードは現在、</a:t>
            </a:r>
            <a:r>
              <a:rPr kumimoji="1" lang="ja-JP" altLang="en-US" b="0" i="0" dirty="0">
                <a:solidFill>
                  <a:srgbClr val="333333"/>
                </a:solidFill>
                <a:effectLst/>
                <a:latin typeface="Noto Sans Japanese"/>
              </a:rPr>
              <a:t>全国</a:t>
            </a:r>
            <a:r>
              <a:rPr kumimoji="1" lang="en-US" altLang="ja-JP" b="0" i="0" dirty="0">
                <a:solidFill>
                  <a:srgbClr val="333333"/>
                </a:solidFill>
                <a:effectLst/>
                <a:latin typeface="Noto Sans Japanese"/>
              </a:rPr>
              <a:t>9000</a:t>
            </a:r>
            <a:r>
              <a:rPr kumimoji="1" lang="ja-JP" altLang="en-US" b="0" i="0" dirty="0">
                <a:solidFill>
                  <a:srgbClr val="333333"/>
                </a:solidFill>
                <a:effectLst/>
                <a:latin typeface="Noto Sans Japanese"/>
              </a:rPr>
              <a:t>校以上の学校様でご利用いただいております。</a:t>
            </a:r>
            <a:endParaRPr kumimoji="1" lang="en-US" altLang="ja-JP" b="0" i="0" dirty="0">
              <a:solidFill>
                <a:srgbClr val="333333"/>
              </a:solidFill>
              <a:effectLst/>
              <a:latin typeface="Noto Sans Japanes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333333"/>
                </a:solidFill>
                <a:effectLst/>
                <a:latin typeface="Noto Sans Japanese"/>
              </a:rPr>
              <a:t>ミライシードを構成する各アプケーションは、多様な学びのシーンに合わせてご活用いただいています。</a:t>
            </a:r>
            <a:endParaRPr lang="en-US" altLang="ja-JP" b="0" i="0" dirty="0">
              <a:solidFill>
                <a:srgbClr val="333333"/>
              </a:solidFill>
              <a:effectLst/>
              <a:latin typeface="Noto Sans Japanese"/>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ご契約形態によって搭載アプリケーションは異なる点をご留意ください</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3</a:t>
            </a:fld>
            <a:endParaRPr kumimoji="1" lang="ja-JP" altLang="en-US"/>
          </a:p>
        </p:txBody>
      </p:sp>
    </p:spTree>
    <p:extLst>
      <p:ext uri="{BB962C8B-B14F-4D97-AF65-F5344CB8AC3E}">
        <p14:creationId xmlns:p14="http://schemas.microsoft.com/office/powerpoint/2010/main" val="3877034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すると黄色の吹き出しが現れます）</a:t>
            </a:r>
            <a:endParaRPr lang="en-US" altLang="ja-JP" b="0" dirty="0">
              <a:solidFill>
                <a:srgbClr val="F5BE1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srgbClr val="F5BE1E"/>
                </a:solidFill>
              </a:rPr>
              <a:t>先生方のご要望を反映した機能改訂を行っており、先生方にとって</a:t>
            </a:r>
            <a:r>
              <a:rPr lang="ja-JP" altLang="en-US" sz="1200" b="0" spc="-5" dirty="0">
                <a:solidFill>
                  <a:srgbClr val="FFFFFF"/>
                </a:solidFill>
                <a:latin typeface="YuGothic"/>
                <a:cs typeface="YuGothic"/>
              </a:rPr>
              <a:t>より使いやすいソフトとなるよう進化を続けています。</a:t>
            </a:r>
            <a:endParaRPr lang="ja-JP" altLang="en-US" sz="1200" b="0" dirty="0">
              <a:latin typeface="YuGothic"/>
              <a:cs typeface="YuGothic"/>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0" i="0" dirty="0">
                <a:solidFill>
                  <a:srgbClr val="333333"/>
                </a:solidFill>
                <a:effectLst/>
                <a:latin typeface="Noto Sans Japanese"/>
              </a:rPr>
              <a:t>それではミライシードのアプリのうち、まずは、</a:t>
            </a:r>
            <a:r>
              <a:rPr kumimoji="1" lang="en-US" altLang="ja-JP" b="0" i="0" dirty="0">
                <a:solidFill>
                  <a:srgbClr val="333333"/>
                </a:solidFill>
                <a:effectLst/>
                <a:latin typeface="Noto Sans Japanese"/>
              </a:rPr>
              <a:t>AI</a:t>
            </a:r>
            <a:r>
              <a:rPr kumimoji="1" lang="ja-JP" altLang="en-US" b="0" i="0" dirty="0">
                <a:solidFill>
                  <a:srgbClr val="333333"/>
                </a:solidFill>
                <a:effectLst/>
                <a:latin typeface="Noto Sans Japanese"/>
              </a:rPr>
              <a:t>を搭載したドリルパークについてご説明します。</a:t>
            </a:r>
            <a:endParaRPr kumimoji="1" lang="ja-JP"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4</a:t>
            </a:fld>
            <a:endParaRPr kumimoji="1" lang="ja-JP" altLang="en-US"/>
          </a:p>
        </p:txBody>
      </p:sp>
    </p:spTree>
    <p:extLst>
      <p:ext uri="{BB962C8B-B14F-4D97-AF65-F5344CB8AC3E}">
        <p14:creationId xmlns:p14="http://schemas.microsoft.com/office/powerpoint/2010/main" val="4092359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ea typeface="游ゴシック"/>
              </a:rPr>
              <a:t>ドリルパークは、</a:t>
            </a:r>
            <a:r>
              <a:rPr kumimoji="0" lang="ja-JP" altLang="en-US" sz="1200" b="0" i="0" u="none" strike="noStrike" kern="0" cap="none" spc="0" normalizeH="0" baseline="0" noProof="0" dirty="0">
                <a:ln>
                  <a:noFill/>
                </a:ln>
                <a:solidFill>
                  <a:prstClr val="black"/>
                </a:solidFill>
                <a:effectLst/>
                <a:uLnTx/>
                <a:uFillTx/>
                <a:latin typeface="游ゴシック"/>
                <a:ea typeface="游ゴシック"/>
                <a:cs typeface="+mn-cs"/>
              </a:rPr>
              <a:t>子どもの個別最適な学びと、先生の個別最適な指導を実現するための</a:t>
            </a:r>
            <a:r>
              <a:rPr kumimoji="0" lang="ja-JP" altLang="en-US" sz="1200" b="0" i="0" u="none" strike="noStrike" kern="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デジタルドリルです。</a:t>
            </a:r>
            <a:endParaRPr lang="en-US" altLang="ja-JP" dirty="0">
              <a:ea typeface="游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ea typeface="游ゴシック"/>
              </a:rPr>
              <a:t>子ども１人１人が習熟度に合わせた問題に取り組むことができます。</a:t>
            </a:r>
            <a:endParaRPr lang="en-US" altLang="ja-JP" dirty="0">
              <a:ea typeface="游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endParaRPr kumimoji="1" lang="ja-JP" altLang="en-US" dirty="0"/>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5</a:t>
            </a:fld>
            <a:endParaRPr kumimoji="1" lang="ja-JP" altLang="en-US"/>
          </a:p>
        </p:txBody>
      </p:sp>
    </p:spTree>
    <p:extLst>
      <p:ext uri="{BB962C8B-B14F-4D97-AF65-F5344CB8AC3E}">
        <p14:creationId xmlns:p14="http://schemas.microsoft.com/office/powerpoint/2010/main" val="3849781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ドリルパークを使うと、これまでプリントを輪転機で印刷して子どもに配付し、回収して丸付して返却・・・・といった工程を削減することができます。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r>
              <a:rPr kumimoji="1" lang="ja-JP" altLang="en-US" dirty="0"/>
              <a:t>子どもに取り組ませたい問題を指定するだけで、配付や丸付けの時間を短縮できます。</a:t>
            </a:r>
            <a:endParaRPr kumimoji="1" lang="en-US" altLang="ja-JP" dirty="0"/>
          </a:p>
          <a:p>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6</a:t>
            </a:fld>
            <a:endParaRPr kumimoji="1" lang="ja-JP" altLang="en-US"/>
          </a:p>
        </p:txBody>
      </p:sp>
    </p:spTree>
    <p:extLst>
      <p:ext uri="{BB962C8B-B14F-4D97-AF65-F5344CB8AC3E}">
        <p14:creationId xmlns:p14="http://schemas.microsoft.com/office/powerpoint/2010/main" val="10901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また、「さまざまな習熟度の子どもたちそれぞれに合った問題を出す」といった個別最適化への課題も、</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r>
              <a:rPr kumimoji="1" lang="en-US" altLang="ja-JP" dirty="0"/>
              <a:t>AI</a:t>
            </a:r>
            <a:r>
              <a:rPr kumimoji="1" lang="ja-JP" altLang="en-US" dirty="0"/>
              <a:t>ドリルなら習熟度を</a:t>
            </a:r>
            <a:r>
              <a:rPr kumimoji="1" lang="en-US" altLang="ja-JP" dirty="0"/>
              <a:t>AI</a:t>
            </a:r>
            <a:r>
              <a:rPr kumimoji="1" lang="ja-JP" altLang="en-US" dirty="0"/>
              <a:t>が判定し、自動的に１人１人に最適化された問題を出題することができます。</a:t>
            </a:r>
            <a:endParaRPr kumimoji="1" lang="en-US" altLang="ja-JP" dirty="0"/>
          </a:p>
          <a:p>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7</a:t>
            </a:fld>
            <a:endParaRPr kumimoji="1" lang="ja-JP" altLang="en-US"/>
          </a:p>
        </p:txBody>
      </p:sp>
    </p:spTree>
    <p:extLst>
      <p:ext uri="{BB962C8B-B14F-4D97-AF65-F5344CB8AC3E}">
        <p14:creationId xmlns:p14="http://schemas.microsoft.com/office/powerpoint/2010/main" val="68718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r>
              <a:rPr kumimoji="1" lang="ja-JP" altLang="en-US" dirty="0"/>
              <a:t>子どもたちの取り組みを、課題ごとに１人ずつ把握して記録につける、といった作業も</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rgbClr val="F5BE1E"/>
                </a:solidFill>
              </a:rPr>
              <a:t>（スライドショーモードで投影している場合は</a:t>
            </a:r>
            <a:r>
              <a:rPr lang="en-US" altLang="ja-JP" b="0" dirty="0">
                <a:solidFill>
                  <a:srgbClr val="F5BE1E"/>
                </a:solidFill>
              </a:rPr>
              <a:t>click</a:t>
            </a:r>
            <a:r>
              <a:rPr lang="ja-JP" altLang="en-US" b="0" dirty="0">
                <a:solidFill>
                  <a:srgbClr val="F5BE1E"/>
                </a:solidFill>
              </a:rPr>
              <a:t>）</a:t>
            </a:r>
            <a:endParaRPr lang="en-US" altLang="ja-JP" b="0" dirty="0">
              <a:solidFill>
                <a:srgbClr val="F5BE1E"/>
              </a:solidFill>
            </a:endParaRPr>
          </a:p>
          <a:p>
            <a:r>
              <a:rPr kumimoji="1" lang="ja-JP" altLang="en-US" dirty="0"/>
              <a:t>解答状況や正答率を一覧で表示する機能や、</a:t>
            </a:r>
            <a:r>
              <a:rPr kumimoji="1" lang="en-US" altLang="ja-JP" dirty="0"/>
              <a:t>Excel</a:t>
            </a:r>
            <a:r>
              <a:rPr kumimoji="1" lang="ja-JP" altLang="en-US" dirty="0"/>
              <a:t>出力機能によって効率化することができます。</a:t>
            </a:r>
            <a:endParaRPr kumimoji="1" lang="en-US" altLang="ja-JP" dirty="0"/>
          </a:p>
          <a:p>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8</a:t>
            </a:fld>
            <a:endParaRPr kumimoji="1" lang="ja-JP" altLang="en-US"/>
          </a:p>
        </p:txBody>
      </p:sp>
    </p:spTree>
    <p:extLst>
      <p:ext uri="{BB962C8B-B14F-4D97-AF65-F5344CB8AC3E}">
        <p14:creationId xmlns:p14="http://schemas.microsoft.com/office/powerpoint/2010/main" val="3714726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p>
            <a:pPr marL="12700" marR="53975">
              <a:lnSpc>
                <a:spcPct val="122300"/>
              </a:lnSpc>
              <a:spcBef>
                <a:spcPts val="100"/>
              </a:spcBef>
            </a:pPr>
            <a:r>
              <a:rPr lang="ja-JP" altLang="en-US" sz="1200" b="0" spc="-5" dirty="0">
                <a:solidFill>
                  <a:srgbClr val="3EA15C"/>
                </a:solidFill>
                <a:latin typeface="YuGothic"/>
                <a:cs typeface="YuGothic"/>
              </a:rPr>
              <a:t>実際にお使いいただいている先生からは、（吹き出し内をお読みください）</a:t>
            </a:r>
            <a:r>
              <a:rPr kumimoji="1" lang="ja-JP" altLang="en-US" b="0" dirty="0"/>
              <a:t>というお声をいただいております。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p:txBody>
      </p:sp>
      <p:sp>
        <p:nvSpPr>
          <p:cNvPr id="4" name="スライド番号プレースホルダー 3"/>
          <p:cNvSpPr>
            <a:spLocks noGrp="1"/>
          </p:cNvSpPr>
          <p:nvPr>
            <p:ph type="sldNum" sz="quarter" idx="5"/>
          </p:nvPr>
        </p:nvSpPr>
        <p:spPr/>
        <p:txBody>
          <a:bodyPr/>
          <a:lstStyle/>
          <a:p>
            <a:fld id="{CDAB3662-5468-C941-82CF-D25175A4D2DE}" type="slidenum">
              <a:rPr kumimoji="1" lang="ja-JP" altLang="en-US" smtClean="0"/>
              <a:t>9</a:t>
            </a:fld>
            <a:endParaRPr kumimoji="1" lang="ja-JP" altLang="en-US"/>
          </a:p>
        </p:txBody>
      </p:sp>
    </p:spTree>
    <p:extLst>
      <p:ext uri="{BB962C8B-B14F-4D97-AF65-F5344CB8AC3E}">
        <p14:creationId xmlns:p14="http://schemas.microsoft.com/office/powerpoint/2010/main" val="3546482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sz="2200" b="1" i="0">
                <a:solidFill>
                  <a:srgbClr val="CC2245"/>
                </a:solidFill>
                <a:latin typeface="YuGothic"/>
                <a:cs typeface="YuGothic"/>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sz="1800" b="1" i="0">
                <a:solidFill>
                  <a:srgbClr val="CC2245"/>
                </a:solidFill>
                <a:latin typeface="YuGothic"/>
                <a:cs typeface="YuGothic"/>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4/20/2023</a:t>
            </a:fld>
            <a:endParaRPr lang="en-US"/>
          </a:p>
        </p:txBody>
      </p:sp>
      <p:sp>
        <p:nvSpPr>
          <p:cNvPr id="6" name="Holder 6"/>
          <p:cNvSpPr>
            <a:spLocks noGrp="1"/>
          </p:cNvSpPr>
          <p:nvPr>
            <p:ph type="sldNum" sz="quarter" idx="7"/>
          </p:nvPr>
        </p:nvSpPr>
        <p:spPr/>
        <p:txBody>
          <a:bodyPr lIns="0" tIns="0" rIns="0" bIns="0"/>
          <a:lstStyle>
            <a:lvl1pPr>
              <a:defRPr sz="2500" b="0" i="0">
                <a:solidFill>
                  <a:schemeClr val="tx1"/>
                </a:solidFill>
                <a:latin typeface="YuGo-Medium"/>
                <a:cs typeface="YuGo-Medium"/>
              </a:defRPr>
            </a:lvl1pPr>
          </a:lstStyle>
          <a:p>
            <a:pPr marL="38100">
              <a:lnSpc>
                <a:spcPct val="100000"/>
              </a:lnSpc>
              <a:spcBef>
                <a:spcPts val="830"/>
              </a:spcBef>
            </a:pPr>
            <a:fld id="{81D60167-4931-47E6-BA6A-407CBD079E47}" type="slidenum">
              <a:rPr spc="-25" dirty="0"/>
              <a:t>‹#›</a:t>
            </a:fld>
            <a:endParaRPr spc="-2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rgbClr val="CC2245"/>
                </a:solidFill>
                <a:latin typeface="YuGothic"/>
                <a:cs typeface="YuGothic"/>
              </a:defRPr>
            </a:lvl1pPr>
          </a:lstStyle>
          <a:p>
            <a:endParaRPr/>
          </a:p>
        </p:txBody>
      </p:sp>
      <p:sp>
        <p:nvSpPr>
          <p:cNvPr id="3" name="Holder 3"/>
          <p:cNvSpPr>
            <a:spLocks noGrp="1"/>
          </p:cNvSpPr>
          <p:nvPr>
            <p:ph type="body" idx="1"/>
          </p:nvPr>
        </p:nvSpPr>
        <p:spPr/>
        <p:txBody>
          <a:bodyPr lIns="0" tIns="0" rIns="0" bIns="0"/>
          <a:lstStyle>
            <a:lvl1pPr>
              <a:defRPr sz="1800" b="1" i="0">
                <a:solidFill>
                  <a:srgbClr val="CC2245"/>
                </a:solidFill>
                <a:latin typeface="YuGothic"/>
                <a:cs typeface="YuGothic"/>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4/20/2023</a:t>
            </a:fld>
            <a:endParaRPr lang="en-US"/>
          </a:p>
        </p:txBody>
      </p:sp>
      <p:sp>
        <p:nvSpPr>
          <p:cNvPr id="6" name="Holder 6"/>
          <p:cNvSpPr>
            <a:spLocks noGrp="1"/>
          </p:cNvSpPr>
          <p:nvPr>
            <p:ph type="sldNum" sz="quarter" idx="7"/>
          </p:nvPr>
        </p:nvSpPr>
        <p:spPr/>
        <p:txBody>
          <a:bodyPr lIns="0" tIns="0" rIns="0" bIns="0"/>
          <a:lstStyle>
            <a:lvl1pPr>
              <a:defRPr sz="2500" b="0" i="0">
                <a:solidFill>
                  <a:schemeClr val="tx1"/>
                </a:solidFill>
                <a:latin typeface="YuGo-Medium"/>
                <a:cs typeface="YuGo-Medium"/>
              </a:defRPr>
            </a:lvl1pPr>
          </a:lstStyle>
          <a:p>
            <a:pPr marL="38100">
              <a:lnSpc>
                <a:spcPct val="100000"/>
              </a:lnSpc>
              <a:spcBef>
                <a:spcPts val="830"/>
              </a:spcBef>
            </a:pPr>
            <a:fld id="{81D60167-4931-47E6-BA6A-407CBD079E47}" type="slidenum">
              <a:rPr spc="-25" dirty="0"/>
              <a:t>‹#›</a:t>
            </a:fld>
            <a:endParaRPr spc="-2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rgbClr val="CC2245"/>
                </a:solidFill>
                <a:latin typeface="YuGothic"/>
                <a:cs typeface="YuGothic"/>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4/20/2023</a:t>
            </a:fld>
            <a:endParaRPr lang="en-US"/>
          </a:p>
        </p:txBody>
      </p:sp>
      <p:sp>
        <p:nvSpPr>
          <p:cNvPr id="7" name="Holder 7"/>
          <p:cNvSpPr>
            <a:spLocks noGrp="1"/>
          </p:cNvSpPr>
          <p:nvPr>
            <p:ph type="sldNum" sz="quarter" idx="7"/>
          </p:nvPr>
        </p:nvSpPr>
        <p:spPr/>
        <p:txBody>
          <a:bodyPr lIns="0" tIns="0" rIns="0" bIns="0"/>
          <a:lstStyle>
            <a:lvl1pPr>
              <a:defRPr sz="2500" b="0" i="0">
                <a:solidFill>
                  <a:schemeClr val="tx1"/>
                </a:solidFill>
                <a:latin typeface="YuGo-Medium"/>
                <a:cs typeface="YuGo-Medium"/>
              </a:defRPr>
            </a:lvl1pPr>
          </a:lstStyle>
          <a:p>
            <a:pPr marL="38100">
              <a:lnSpc>
                <a:spcPct val="100000"/>
              </a:lnSpc>
              <a:spcBef>
                <a:spcPts val="830"/>
              </a:spcBef>
            </a:pPr>
            <a:fld id="{81D60167-4931-47E6-BA6A-407CBD079E47}" type="slidenum">
              <a:rPr spc="-25" dirty="0"/>
              <a:t>‹#›</a:t>
            </a:fld>
            <a:endParaRPr spc="-2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113" cy="6334784"/>
          </a:xfrm>
          <a:prstGeom prst="rect">
            <a:avLst/>
          </a:prstGeom>
        </p:spPr>
      </p:pic>
      <p:sp>
        <p:nvSpPr>
          <p:cNvPr id="17" name="bg object 17"/>
          <p:cNvSpPr/>
          <p:nvPr/>
        </p:nvSpPr>
        <p:spPr>
          <a:xfrm>
            <a:off x="6" y="6332400"/>
            <a:ext cx="12192635" cy="0"/>
          </a:xfrm>
          <a:custGeom>
            <a:avLst/>
            <a:gdLst/>
            <a:ahLst/>
            <a:cxnLst/>
            <a:rect l="l" t="t" r="r" b="b"/>
            <a:pathLst>
              <a:path w="12192635">
                <a:moveTo>
                  <a:pt x="12192114" y="0"/>
                </a:moveTo>
                <a:lnTo>
                  <a:pt x="0" y="0"/>
                </a:lnTo>
              </a:path>
            </a:pathLst>
          </a:custGeom>
          <a:ln w="25400">
            <a:solidFill>
              <a:srgbClr val="CC2245"/>
            </a:solidFill>
          </a:ln>
        </p:spPr>
        <p:txBody>
          <a:bodyPr wrap="square" lIns="0" tIns="0" rIns="0" bIns="0" rtlCol="0"/>
          <a:lstStyle/>
          <a:p>
            <a:endParaRPr/>
          </a:p>
        </p:txBody>
      </p:sp>
      <p:sp>
        <p:nvSpPr>
          <p:cNvPr id="18" name="bg object 18"/>
          <p:cNvSpPr/>
          <p:nvPr/>
        </p:nvSpPr>
        <p:spPr>
          <a:xfrm>
            <a:off x="0" y="0"/>
            <a:ext cx="12192635" cy="1712595"/>
          </a:xfrm>
          <a:custGeom>
            <a:avLst/>
            <a:gdLst/>
            <a:ahLst/>
            <a:cxnLst/>
            <a:rect l="l" t="t" r="r" b="b"/>
            <a:pathLst>
              <a:path w="12192635" h="1712595">
                <a:moveTo>
                  <a:pt x="12192102" y="0"/>
                </a:moveTo>
                <a:lnTo>
                  <a:pt x="0" y="0"/>
                </a:lnTo>
                <a:lnTo>
                  <a:pt x="0" y="2044"/>
                </a:lnTo>
                <a:lnTo>
                  <a:pt x="0" y="1270558"/>
                </a:lnTo>
                <a:lnTo>
                  <a:pt x="0" y="1459687"/>
                </a:lnTo>
                <a:lnTo>
                  <a:pt x="37515" y="1490332"/>
                </a:lnTo>
                <a:lnTo>
                  <a:pt x="76441" y="1519262"/>
                </a:lnTo>
                <a:lnTo>
                  <a:pt x="116713" y="1546415"/>
                </a:lnTo>
                <a:lnTo>
                  <a:pt x="158280" y="1571739"/>
                </a:lnTo>
                <a:lnTo>
                  <a:pt x="201066" y="1595170"/>
                </a:lnTo>
                <a:lnTo>
                  <a:pt x="245033" y="1616646"/>
                </a:lnTo>
                <a:lnTo>
                  <a:pt x="290106" y="1636115"/>
                </a:lnTo>
                <a:lnTo>
                  <a:pt x="336245" y="1653514"/>
                </a:lnTo>
                <a:lnTo>
                  <a:pt x="383374" y="1668780"/>
                </a:lnTo>
                <a:lnTo>
                  <a:pt x="431457" y="1681861"/>
                </a:lnTo>
                <a:lnTo>
                  <a:pt x="480415" y="1692694"/>
                </a:lnTo>
                <a:lnTo>
                  <a:pt x="530212" y="1701228"/>
                </a:lnTo>
                <a:lnTo>
                  <a:pt x="580771" y="1707400"/>
                </a:lnTo>
                <a:lnTo>
                  <a:pt x="632040" y="1711134"/>
                </a:lnTo>
                <a:lnTo>
                  <a:pt x="683971" y="1712404"/>
                </a:lnTo>
                <a:lnTo>
                  <a:pt x="732167" y="1711312"/>
                </a:lnTo>
                <a:lnTo>
                  <a:pt x="779818" y="1708099"/>
                </a:lnTo>
                <a:lnTo>
                  <a:pt x="826858" y="1702790"/>
                </a:lnTo>
                <a:lnTo>
                  <a:pt x="873252" y="1695437"/>
                </a:lnTo>
                <a:lnTo>
                  <a:pt x="918959" y="1686077"/>
                </a:lnTo>
                <a:lnTo>
                  <a:pt x="963917" y="1674787"/>
                </a:lnTo>
                <a:lnTo>
                  <a:pt x="1008075" y="1661579"/>
                </a:lnTo>
                <a:lnTo>
                  <a:pt x="1051407" y="1646516"/>
                </a:lnTo>
                <a:lnTo>
                  <a:pt x="1093863" y="1629638"/>
                </a:lnTo>
                <a:lnTo>
                  <a:pt x="1135392" y="1611007"/>
                </a:lnTo>
                <a:lnTo>
                  <a:pt x="1175931" y="1590649"/>
                </a:lnTo>
                <a:lnTo>
                  <a:pt x="1215466" y="1568627"/>
                </a:lnTo>
                <a:lnTo>
                  <a:pt x="1253921" y="1544967"/>
                </a:lnTo>
                <a:lnTo>
                  <a:pt x="1291272" y="1519745"/>
                </a:lnTo>
                <a:lnTo>
                  <a:pt x="1327454" y="1492973"/>
                </a:lnTo>
                <a:lnTo>
                  <a:pt x="1362443" y="1464729"/>
                </a:lnTo>
                <a:lnTo>
                  <a:pt x="1396161" y="1435049"/>
                </a:lnTo>
                <a:lnTo>
                  <a:pt x="1428597" y="1403959"/>
                </a:lnTo>
                <a:lnTo>
                  <a:pt x="1459674" y="1371536"/>
                </a:lnTo>
                <a:lnTo>
                  <a:pt x="1489354" y="1337805"/>
                </a:lnTo>
                <a:lnTo>
                  <a:pt x="1517611" y="1302829"/>
                </a:lnTo>
                <a:lnTo>
                  <a:pt x="1541475" y="1270558"/>
                </a:lnTo>
                <a:lnTo>
                  <a:pt x="4730661" y="1270558"/>
                </a:lnTo>
                <a:lnTo>
                  <a:pt x="4778692" y="1266558"/>
                </a:lnTo>
                <a:lnTo>
                  <a:pt x="4824450" y="1254937"/>
                </a:lnTo>
                <a:lnTo>
                  <a:pt x="4867211" y="1236268"/>
                </a:lnTo>
                <a:lnTo>
                  <a:pt x="4906188" y="1211110"/>
                </a:lnTo>
                <a:lnTo>
                  <a:pt x="4940655" y="1180058"/>
                </a:lnTo>
                <a:lnTo>
                  <a:pt x="4969865" y="1143685"/>
                </a:lnTo>
                <a:lnTo>
                  <a:pt x="4993056" y="1102550"/>
                </a:lnTo>
                <a:lnTo>
                  <a:pt x="5009477" y="1057224"/>
                </a:lnTo>
                <a:lnTo>
                  <a:pt x="5152275" y="530072"/>
                </a:lnTo>
                <a:lnTo>
                  <a:pt x="5168697" y="484759"/>
                </a:lnTo>
                <a:lnTo>
                  <a:pt x="5191887" y="443623"/>
                </a:lnTo>
                <a:lnTo>
                  <a:pt x="5221084" y="407250"/>
                </a:lnTo>
                <a:lnTo>
                  <a:pt x="5255552" y="376199"/>
                </a:lnTo>
                <a:lnTo>
                  <a:pt x="5294541" y="351040"/>
                </a:lnTo>
                <a:lnTo>
                  <a:pt x="5337289" y="332371"/>
                </a:lnTo>
                <a:lnTo>
                  <a:pt x="5383060" y="320751"/>
                </a:lnTo>
                <a:lnTo>
                  <a:pt x="5431091" y="316738"/>
                </a:lnTo>
                <a:lnTo>
                  <a:pt x="12192102" y="316738"/>
                </a:lnTo>
                <a:lnTo>
                  <a:pt x="12192102" y="0"/>
                </a:lnTo>
                <a:close/>
              </a:path>
            </a:pathLst>
          </a:custGeom>
          <a:solidFill>
            <a:srgbClr val="CC2245"/>
          </a:solidFill>
        </p:spPr>
        <p:txBody>
          <a:bodyPr wrap="square" lIns="0" tIns="0" rIns="0" bIns="0" rtlCol="0"/>
          <a:lstStyle/>
          <a:p>
            <a:endParaRPr/>
          </a:p>
        </p:txBody>
      </p:sp>
      <p:pic>
        <p:nvPicPr>
          <p:cNvPr id="19" name="bg object 19"/>
          <p:cNvPicPr/>
          <p:nvPr/>
        </p:nvPicPr>
        <p:blipFill>
          <a:blip r:embed="rId3" cstate="print"/>
          <a:stretch>
            <a:fillRect/>
          </a:stretch>
        </p:blipFill>
        <p:spPr>
          <a:xfrm>
            <a:off x="2136609" y="1858924"/>
            <a:ext cx="7988287" cy="4387837"/>
          </a:xfrm>
          <a:prstGeom prst="rect">
            <a:avLst/>
          </a:prstGeom>
        </p:spPr>
      </p:pic>
      <p:sp>
        <p:nvSpPr>
          <p:cNvPr id="2" name="Holder 2"/>
          <p:cNvSpPr>
            <a:spLocks noGrp="1"/>
          </p:cNvSpPr>
          <p:nvPr>
            <p:ph type="title"/>
          </p:nvPr>
        </p:nvSpPr>
        <p:spPr/>
        <p:txBody>
          <a:bodyPr lIns="0" tIns="0" rIns="0" bIns="0"/>
          <a:lstStyle>
            <a:lvl1pPr>
              <a:defRPr sz="2200" b="1" i="0">
                <a:solidFill>
                  <a:srgbClr val="CC2245"/>
                </a:solidFill>
                <a:latin typeface="YuGothic"/>
                <a:cs typeface="YuGothic"/>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4/20/2023</a:t>
            </a:fld>
            <a:endParaRPr lang="en-US"/>
          </a:p>
        </p:txBody>
      </p:sp>
      <p:sp>
        <p:nvSpPr>
          <p:cNvPr id="5" name="Holder 5"/>
          <p:cNvSpPr>
            <a:spLocks noGrp="1"/>
          </p:cNvSpPr>
          <p:nvPr>
            <p:ph type="sldNum" sz="quarter" idx="7"/>
          </p:nvPr>
        </p:nvSpPr>
        <p:spPr/>
        <p:txBody>
          <a:bodyPr lIns="0" tIns="0" rIns="0" bIns="0"/>
          <a:lstStyle>
            <a:lvl1pPr>
              <a:defRPr sz="2500" b="0" i="0">
                <a:solidFill>
                  <a:schemeClr val="tx1"/>
                </a:solidFill>
                <a:latin typeface="YuGo-Medium"/>
                <a:cs typeface="YuGo-Medium"/>
              </a:defRPr>
            </a:lvl1pPr>
          </a:lstStyle>
          <a:p>
            <a:pPr marL="38100">
              <a:lnSpc>
                <a:spcPct val="100000"/>
              </a:lnSpc>
              <a:spcBef>
                <a:spcPts val="830"/>
              </a:spcBef>
            </a:pPr>
            <a:fld id="{81D60167-4931-47E6-BA6A-407CBD079E47}" type="slidenum">
              <a:rPr spc="-25" dirty="0"/>
              <a:t>‹#›</a:t>
            </a:fld>
            <a:endParaRPr spc="-2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554380"/>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FFFAEC"/>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4/20/2023</a:t>
            </a:fld>
            <a:endParaRPr lang="en-US"/>
          </a:p>
        </p:txBody>
      </p:sp>
      <p:sp>
        <p:nvSpPr>
          <p:cNvPr id="4" name="Holder 4"/>
          <p:cNvSpPr>
            <a:spLocks noGrp="1"/>
          </p:cNvSpPr>
          <p:nvPr>
            <p:ph type="sldNum" sz="quarter" idx="7"/>
          </p:nvPr>
        </p:nvSpPr>
        <p:spPr/>
        <p:txBody>
          <a:bodyPr lIns="0" tIns="0" rIns="0" bIns="0"/>
          <a:lstStyle>
            <a:lvl1pPr>
              <a:defRPr sz="2500" b="0" i="0">
                <a:solidFill>
                  <a:schemeClr val="tx1"/>
                </a:solidFill>
                <a:latin typeface="YuGo-Medium"/>
                <a:cs typeface="YuGo-Medium"/>
              </a:defRPr>
            </a:lvl1pPr>
          </a:lstStyle>
          <a:p>
            <a:pPr marL="38100">
              <a:lnSpc>
                <a:spcPct val="100000"/>
              </a:lnSpc>
              <a:spcBef>
                <a:spcPts val="830"/>
              </a:spcBef>
            </a:pPr>
            <a:fld id="{81D60167-4931-47E6-BA6A-407CBD079E47}" type="slidenum">
              <a:rPr spc="-25" dirty="0"/>
              <a:t>‹#›</a:t>
            </a:fld>
            <a:endParaRPr spc="-25"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01439" y="1262869"/>
            <a:ext cx="1422400" cy="360680"/>
          </a:xfrm>
          <a:prstGeom prst="rect">
            <a:avLst/>
          </a:prstGeom>
        </p:spPr>
        <p:txBody>
          <a:bodyPr wrap="square" lIns="0" tIns="0" rIns="0" bIns="0">
            <a:spAutoFit/>
          </a:bodyPr>
          <a:lstStyle>
            <a:lvl1pPr>
              <a:defRPr sz="2200" b="1" i="0">
                <a:solidFill>
                  <a:srgbClr val="CC2245"/>
                </a:solidFill>
                <a:latin typeface="YuGothic"/>
                <a:cs typeface="YuGothic"/>
              </a:defRPr>
            </a:lvl1pPr>
          </a:lstStyle>
          <a:p>
            <a:endParaRPr/>
          </a:p>
        </p:txBody>
      </p:sp>
      <p:sp>
        <p:nvSpPr>
          <p:cNvPr id="3" name="Holder 3"/>
          <p:cNvSpPr>
            <a:spLocks noGrp="1"/>
          </p:cNvSpPr>
          <p:nvPr>
            <p:ph type="body" idx="1"/>
          </p:nvPr>
        </p:nvSpPr>
        <p:spPr>
          <a:xfrm>
            <a:off x="3619325" y="2026738"/>
            <a:ext cx="7340600" cy="2515259"/>
          </a:xfrm>
          <a:prstGeom prst="rect">
            <a:avLst/>
          </a:prstGeom>
        </p:spPr>
        <p:txBody>
          <a:bodyPr wrap="square" lIns="0" tIns="0" rIns="0" bIns="0">
            <a:spAutoFit/>
          </a:bodyPr>
          <a:lstStyle>
            <a:lvl1pPr>
              <a:defRPr sz="1800" b="1" i="0">
                <a:solidFill>
                  <a:srgbClr val="CC2245"/>
                </a:solidFill>
                <a:latin typeface="YuGothic"/>
                <a:cs typeface="YuGothic"/>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4/20/2023</a:t>
            </a:fld>
            <a:endParaRPr lang="en-US"/>
          </a:p>
        </p:txBody>
      </p:sp>
      <p:sp>
        <p:nvSpPr>
          <p:cNvPr id="6" name="Holder 6"/>
          <p:cNvSpPr>
            <a:spLocks noGrp="1"/>
          </p:cNvSpPr>
          <p:nvPr>
            <p:ph type="sldNum" sz="quarter" idx="7"/>
          </p:nvPr>
        </p:nvSpPr>
        <p:spPr>
          <a:xfrm>
            <a:off x="131099" y="6305485"/>
            <a:ext cx="441325" cy="532765"/>
          </a:xfrm>
          <a:prstGeom prst="rect">
            <a:avLst/>
          </a:prstGeom>
        </p:spPr>
        <p:txBody>
          <a:bodyPr wrap="square" lIns="0" tIns="0" rIns="0" bIns="0">
            <a:spAutoFit/>
          </a:bodyPr>
          <a:lstStyle>
            <a:lvl1pPr>
              <a:defRPr sz="2500" b="0" i="0">
                <a:solidFill>
                  <a:schemeClr val="tx1"/>
                </a:solidFill>
                <a:latin typeface="YuGo-Medium"/>
                <a:cs typeface="YuGo-Medium"/>
              </a:defRPr>
            </a:lvl1pPr>
          </a:lstStyle>
          <a:p>
            <a:pPr marL="38100">
              <a:lnSpc>
                <a:spcPct val="100000"/>
              </a:lnSpc>
              <a:spcBef>
                <a:spcPts val="830"/>
              </a:spcBef>
            </a:pPr>
            <a:fld id="{81D60167-4931-47E6-BA6A-407CBD079E47}" type="slidenum">
              <a:rPr spc="-25" dirty="0"/>
              <a:t>‹#›</a:t>
            </a:fld>
            <a:endParaRPr spc="-2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81.png"/><Relationship Id="rId7" Type="http://schemas.openxmlformats.org/officeDocument/2006/relationships/image" Target="../media/image7.png"/><Relationship Id="rId12" Type="http://schemas.openxmlformats.org/officeDocument/2006/relationships/image" Target="../media/image8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84.png"/><Relationship Id="rId5" Type="http://schemas.openxmlformats.org/officeDocument/2006/relationships/image" Target="../media/image83.png"/><Relationship Id="rId10" Type="http://schemas.openxmlformats.org/officeDocument/2006/relationships/image" Target="../media/image10.png"/><Relationship Id="rId4" Type="http://schemas.openxmlformats.org/officeDocument/2006/relationships/image" Target="../media/image82.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10.pn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8.png"/><Relationship Id="rId5" Type="http://schemas.openxmlformats.org/officeDocument/2006/relationships/image" Target="../media/image88.jpg"/><Relationship Id="rId10" Type="http://schemas.openxmlformats.org/officeDocument/2006/relationships/image" Target="../media/image7.png"/><Relationship Id="rId4" Type="http://schemas.openxmlformats.org/officeDocument/2006/relationships/image" Target="../media/image87.pn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6.png"/><Relationship Id="rId18" Type="http://schemas.openxmlformats.org/officeDocument/2006/relationships/image" Target="../media/image102.png"/><Relationship Id="rId3" Type="http://schemas.openxmlformats.org/officeDocument/2006/relationships/image" Target="../media/image92.png"/><Relationship Id="rId21" Type="http://schemas.openxmlformats.org/officeDocument/2006/relationships/image" Target="../media/image105.png"/><Relationship Id="rId7" Type="http://schemas.openxmlformats.org/officeDocument/2006/relationships/image" Target="../media/image96.png"/><Relationship Id="rId12" Type="http://schemas.openxmlformats.org/officeDocument/2006/relationships/image" Target="../media/image101.png"/><Relationship Id="rId17"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png"/><Relationship Id="rId20" Type="http://schemas.openxmlformats.org/officeDocument/2006/relationships/image" Target="../media/image104.png"/><Relationship Id="rId1" Type="http://schemas.openxmlformats.org/officeDocument/2006/relationships/slideLayout" Target="../slideLayouts/slideLayout5.xml"/><Relationship Id="rId6" Type="http://schemas.openxmlformats.org/officeDocument/2006/relationships/image" Target="../media/image95.png"/><Relationship Id="rId11" Type="http://schemas.openxmlformats.org/officeDocument/2006/relationships/image" Target="../media/image100.png"/><Relationship Id="rId24" Type="http://schemas.openxmlformats.org/officeDocument/2006/relationships/image" Target="../media/image108.png"/><Relationship Id="rId5" Type="http://schemas.openxmlformats.org/officeDocument/2006/relationships/image" Target="../media/image94.png"/><Relationship Id="rId15" Type="http://schemas.openxmlformats.org/officeDocument/2006/relationships/image" Target="../media/image8.png"/><Relationship Id="rId23" Type="http://schemas.openxmlformats.org/officeDocument/2006/relationships/image" Target="../media/image107.png"/><Relationship Id="rId10" Type="http://schemas.openxmlformats.org/officeDocument/2006/relationships/image" Target="../media/image99.png"/><Relationship Id="rId19" Type="http://schemas.openxmlformats.org/officeDocument/2006/relationships/image" Target="../media/image103.jp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7.png"/><Relationship Id="rId22" Type="http://schemas.openxmlformats.org/officeDocument/2006/relationships/image" Target="../media/image106.png"/></Relationships>
</file>

<file path=ppt/slides/_rels/slide13.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4.png"/><Relationship Id="rId18" Type="http://schemas.openxmlformats.org/officeDocument/2006/relationships/image" Target="../media/image119.jpg"/><Relationship Id="rId3" Type="http://schemas.openxmlformats.org/officeDocument/2006/relationships/image" Target="../media/image6.png"/><Relationship Id="rId21" Type="http://schemas.openxmlformats.org/officeDocument/2006/relationships/image" Target="../media/image121.png"/><Relationship Id="rId7" Type="http://schemas.openxmlformats.org/officeDocument/2006/relationships/image" Target="../media/image10.png"/><Relationship Id="rId12" Type="http://schemas.openxmlformats.org/officeDocument/2006/relationships/image" Target="../media/image113.png"/><Relationship Id="rId17" Type="http://schemas.openxmlformats.org/officeDocument/2006/relationships/image" Target="../media/image118.png"/><Relationship Id="rId2" Type="http://schemas.openxmlformats.org/officeDocument/2006/relationships/notesSlide" Target="../notesSlides/notesSlide13.xml"/><Relationship Id="rId16" Type="http://schemas.openxmlformats.org/officeDocument/2006/relationships/image" Target="../media/image117.png"/><Relationship Id="rId20" Type="http://schemas.openxmlformats.org/officeDocument/2006/relationships/image" Target="../media/image120.png"/><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12.png"/><Relationship Id="rId24" Type="http://schemas.openxmlformats.org/officeDocument/2006/relationships/image" Target="../media/image124.jpg"/><Relationship Id="rId5" Type="http://schemas.openxmlformats.org/officeDocument/2006/relationships/image" Target="../media/image8.png"/><Relationship Id="rId15" Type="http://schemas.openxmlformats.org/officeDocument/2006/relationships/image" Target="../media/image116.png"/><Relationship Id="rId23" Type="http://schemas.openxmlformats.org/officeDocument/2006/relationships/image" Target="../media/image123.png"/><Relationship Id="rId10" Type="http://schemas.openxmlformats.org/officeDocument/2006/relationships/image" Target="../media/image111.png"/><Relationship Id="rId19" Type="http://schemas.openxmlformats.org/officeDocument/2006/relationships/image" Target="../media/image105.png"/><Relationship Id="rId4" Type="http://schemas.openxmlformats.org/officeDocument/2006/relationships/image" Target="../media/image7.png"/><Relationship Id="rId9" Type="http://schemas.openxmlformats.org/officeDocument/2006/relationships/image" Target="../media/image110.png"/><Relationship Id="rId14" Type="http://schemas.openxmlformats.org/officeDocument/2006/relationships/image" Target="../media/image115.png"/><Relationship Id="rId22" Type="http://schemas.openxmlformats.org/officeDocument/2006/relationships/image" Target="../media/image122.png"/></Relationships>
</file>

<file path=ppt/slides/_rels/slide14.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30.png"/><Relationship Id="rId18" Type="http://schemas.openxmlformats.org/officeDocument/2006/relationships/image" Target="../media/image135.jpg"/><Relationship Id="rId3" Type="http://schemas.openxmlformats.org/officeDocument/2006/relationships/image" Target="../media/image6.png"/><Relationship Id="rId21" Type="http://schemas.openxmlformats.org/officeDocument/2006/relationships/image" Target="../media/image121.png"/><Relationship Id="rId7" Type="http://schemas.openxmlformats.org/officeDocument/2006/relationships/image" Target="../media/image10.png"/><Relationship Id="rId12" Type="http://schemas.openxmlformats.org/officeDocument/2006/relationships/image" Target="../media/image129.png"/><Relationship Id="rId17" Type="http://schemas.openxmlformats.org/officeDocument/2006/relationships/image" Target="../media/image134.png"/><Relationship Id="rId2" Type="http://schemas.openxmlformats.org/officeDocument/2006/relationships/notesSlide" Target="../notesSlides/notesSlide14.xml"/><Relationship Id="rId16" Type="http://schemas.openxmlformats.org/officeDocument/2006/relationships/image" Target="../media/image133.png"/><Relationship Id="rId20" Type="http://schemas.openxmlformats.org/officeDocument/2006/relationships/image" Target="../media/image120.png"/><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28.png"/><Relationship Id="rId5" Type="http://schemas.openxmlformats.org/officeDocument/2006/relationships/image" Target="../media/image8.png"/><Relationship Id="rId15" Type="http://schemas.openxmlformats.org/officeDocument/2006/relationships/image" Target="../media/image132.png"/><Relationship Id="rId23" Type="http://schemas.openxmlformats.org/officeDocument/2006/relationships/image" Target="../media/image123.png"/><Relationship Id="rId10" Type="http://schemas.openxmlformats.org/officeDocument/2006/relationships/image" Target="../media/image127.png"/><Relationship Id="rId19" Type="http://schemas.openxmlformats.org/officeDocument/2006/relationships/image" Target="../media/image136.png"/><Relationship Id="rId4" Type="http://schemas.openxmlformats.org/officeDocument/2006/relationships/image" Target="../media/image7.png"/><Relationship Id="rId9" Type="http://schemas.openxmlformats.org/officeDocument/2006/relationships/image" Target="../media/image126.png"/><Relationship Id="rId14" Type="http://schemas.openxmlformats.org/officeDocument/2006/relationships/image" Target="../media/image131.png"/><Relationship Id="rId22" Type="http://schemas.openxmlformats.org/officeDocument/2006/relationships/image" Target="../media/image137.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38.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39.jpg"/><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145.png"/><Relationship Id="rId13" Type="http://schemas.openxmlformats.org/officeDocument/2006/relationships/image" Target="../media/image8.png"/><Relationship Id="rId3" Type="http://schemas.openxmlformats.org/officeDocument/2006/relationships/image" Target="../media/image140.jpg"/><Relationship Id="rId7" Type="http://schemas.openxmlformats.org/officeDocument/2006/relationships/image" Target="../media/image144.png"/><Relationship Id="rId12"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43.png"/><Relationship Id="rId11" Type="http://schemas.openxmlformats.org/officeDocument/2006/relationships/image" Target="../media/image6.png"/><Relationship Id="rId5" Type="http://schemas.openxmlformats.org/officeDocument/2006/relationships/image" Target="../media/image142.png"/><Relationship Id="rId15" Type="http://schemas.openxmlformats.org/officeDocument/2006/relationships/image" Target="../media/image10.png"/><Relationship Id="rId10" Type="http://schemas.openxmlformats.org/officeDocument/2006/relationships/image" Target="../media/image147.png"/><Relationship Id="rId4" Type="http://schemas.openxmlformats.org/officeDocument/2006/relationships/image" Target="../media/image141.png"/><Relationship Id="rId9" Type="http://schemas.openxmlformats.org/officeDocument/2006/relationships/image" Target="../media/image146.png"/><Relationship Id="rId1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png"/><Relationship Id="rId18" Type="http://schemas.openxmlformats.org/officeDocument/2006/relationships/image" Target="../media/image159.png"/><Relationship Id="rId3" Type="http://schemas.openxmlformats.org/officeDocument/2006/relationships/image" Target="../media/image6.png"/><Relationship Id="rId21" Type="http://schemas.openxmlformats.org/officeDocument/2006/relationships/image" Target="../media/image162.png"/><Relationship Id="rId7" Type="http://schemas.openxmlformats.org/officeDocument/2006/relationships/image" Target="../media/image148.png"/><Relationship Id="rId12" Type="http://schemas.openxmlformats.org/officeDocument/2006/relationships/image" Target="../media/image153.png"/><Relationship Id="rId17" Type="http://schemas.openxmlformats.org/officeDocument/2006/relationships/image" Target="../media/image158.png"/><Relationship Id="rId2" Type="http://schemas.openxmlformats.org/officeDocument/2006/relationships/notesSlide" Target="../notesSlides/notesSlide17.xml"/><Relationship Id="rId16" Type="http://schemas.openxmlformats.org/officeDocument/2006/relationships/image" Target="../media/image157.png"/><Relationship Id="rId20" Type="http://schemas.openxmlformats.org/officeDocument/2006/relationships/image" Target="../media/image161.png"/><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52.png"/><Relationship Id="rId5" Type="http://schemas.openxmlformats.org/officeDocument/2006/relationships/image" Target="../media/image8.png"/><Relationship Id="rId15" Type="http://schemas.openxmlformats.org/officeDocument/2006/relationships/image" Target="../media/image156.png"/><Relationship Id="rId23" Type="http://schemas.openxmlformats.org/officeDocument/2006/relationships/image" Target="../media/image164.png"/><Relationship Id="rId10" Type="http://schemas.openxmlformats.org/officeDocument/2006/relationships/image" Target="../media/image151.png"/><Relationship Id="rId19" Type="http://schemas.openxmlformats.org/officeDocument/2006/relationships/image" Target="../media/image160.png"/><Relationship Id="rId4" Type="http://schemas.openxmlformats.org/officeDocument/2006/relationships/image" Target="../media/image7.png"/><Relationship Id="rId9" Type="http://schemas.openxmlformats.org/officeDocument/2006/relationships/image" Target="../media/image150.png"/><Relationship Id="rId14" Type="http://schemas.openxmlformats.org/officeDocument/2006/relationships/image" Target="../media/image155.jpg"/><Relationship Id="rId22" Type="http://schemas.openxmlformats.org/officeDocument/2006/relationships/image" Target="../media/image163.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70.png"/><Relationship Id="rId18" Type="http://schemas.openxmlformats.org/officeDocument/2006/relationships/image" Target="../media/image175.png"/><Relationship Id="rId3" Type="http://schemas.openxmlformats.org/officeDocument/2006/relationships/image" Target="../media/image165.png"/><Relationship Id="rId21" Type="http://schemas.openxmlformats.org/officeDocument/2006/relationships/image" Target="../media/image177.png"/><Relationship Id="rId7" Type="http://schemas.openxmlformats.org/officeDocument/2006/relationships/image" Target="../media/image6.png"/><Relationship Id="rId12" Type="http://schemas.openxmlformats.org/officeDocument/2006/relationships/image" Target="../media/image169.png"/><Relationship Id="rId17" Type="http://schemas.openxmlformats.org/officeDocument/2006/relationships/image" Target="../media/image174.png"/><Relationship Id="rId2" Type="http://schemas.openxmlformats.org/officeDocument/2006/relationships/notesSlide" Target="../notesSlides/notesSlide18.xml"/><Relationship Id="rId16" Type="http://schemas.openxmlformats.org/officeDocument/2006/relationships/image" Target="../media/image173.png"/><Relationship Id="rId20" Type="http://schemas.openxmlformats.org/officeDocument/2006/relationships/image" Target="../media/image136.png"/><Relationship Id="rId1" Type="http://schemas.openxmlformats.org/officeDocument/2006/relationships/slideLayout" Target="../slideLayouts/slideLayout5.xml"/><Relationship Id="rId6" Type="http://schemas.openxmlformats.org/officeDocument/2006/relationships/image" Target="../media/image168.png"/><Relationship Id="rId11" Type="http://schemas.openxmlformats.org/officeDocument/2006/relationships/image" Target="../media/image148.png"/><Relationship Id="rId24" Type="http://schemas.openxmlformats.org/officeDocument/2006/relationships/image" Target="../media/image180.png"/><Relationship Id="rId5" Type="http://schemas.openxmlformats.org/officeDocument/2006/relationships/image" Target="../media/image167.png"/><Relationship Id="rId15" Type="http://schemas.openxmlformats.org/officeDocument/2006/relationships/image" Target="../media/image172.png"/><Relationship Id="rId23" Type="http://schemas.openxmlformats.org/officeDocument/2006/relationships/image" Target="../media/image179.png"/><Relationship Id="rId10" Type="http://schemas.openxmlformats.org/officeDocument/2006/relationships/image" Target="../media/image9.png"/><Relationship Id="rId19" Type="http://schemas.openxmlformats.org/officeDocument/2006/relationships/image" Target="../media/image176.png"/><Relationship Id="rId4" Type="http://schemas.openxmlformats.org/officeDocument/2006/relationships/image" Target="../media/image166.png"/><Relationship Id="rId9" Type="http://schemas.openxmlformats.org/officeDocument/2006/relationships/image" Target="../media/image8.png"/><Relationship Id="rId14" Type="http://schemas.openxmlformats.org/officeDocument/2006/relationships/image" Target="../media/image171.png"/><Relationship Id="rId22" Type="http://schemas.openxmlformats.org/officeDocument/2006/relationships/image" Target="../media/image178.png"/></Relationships>
</file>

<file path=ppt/slides/_rels/slide19.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6.png"/><Relationship Id="rId18" Type="http://schemas.openxmlformats.org/officeDocument/2006/relationships/image" Target="../media/image185.jpg"/><Relationship Id="rId3" Type="http://schemas.openxmlformats.org/officeDocument/2006/relationships/image" Target="../media/image181.png"/><Relationship Id="rId21" Type="http://schemas.openxmlformats.org/officeDocument/2006/relationships/image" Target="../media/image177.png"/><Relationship Id="rId7" Type="http://schemas.openxmlformats.org/officeDocument/2006/relationships/image" Target="../media/image151.png"/><Relationship Id="rId12" Type="http://schemas.openxmlformats.org/officeDocument/2006/relationships/image" Target="../media/image184.png"/><Relationship Id="rId17" Type="http://schemas.openxmlformats.org/officeDocument/2006/relationships/image" Target="../media/image148.png"/><Relationship Id="rId2" Type="http://schemas.openxmlformats.org/officeDocument/2006/relationships/notesSlide" Target="../notesSlides/notesSlide19.xml"/><Relationship Id="rId16" Type="http://schemas.openxmlformats.org/officeDocument/2006/relationships/image" Target="../media/image9.png"/><Relationship Id="rId20" Type="http://schemas.openxmlformats.org/officeDocument/2006/relationships/image" Target="../media/image136.png"/><Relationship Id="rId1" Type="http://schemas.openxmlformats.org/officeDocument/2006/relationships/slideLayout" Target="../slideLayouts/slideLayout5.xml"/><Relationship Id="rId6" Type="http://schemas.openxmlformats.org/officeDocument/2006/relationships/image" Target="../media/image152.png"/><Relationship Id="rId11" Type="http://schemas.openxmlformats.org/officeDocument/2006/relationships/image" Target="../media/image183.png"/><Relationship Id="rId24" Type="http://schemas.openxmlformats.org/officeDocument/2006/relationships/image" Target="../media/image179.png"/><Relationship Id="rId5" Type="http://schemas.openxmlformats.org/officeDocument/2006/relationships/image" Target="../media/image150.png"/><Relationship Id="rId15" Type="http://schemas.openxmlformats.org/officeDocument/2006/relationships/image" Target="../media/image8.png"/><Relationship Id="rId23" Type="http://schemas.openxmlformats.org/officeDocument/2006/relationships/image" Target="../media/image180.png"/><Relationship Id="rId10" Type="http://schemas.openxmlformats.org/officeDocument/2006/relationships/image" Target="../media/image182.png"/><Relationship Id="rId19" Type="http://schemas.openxmlformats.org/officeDocument/2006/relationships/image" Target="../media/image186.jpg"/><Relationship Id="rId4" Type="http://schemas.openxmlformats.org/officeDocument/2006/relationships/image" Target="../media/image149.png"/><Relationship Id="rId9" Type="http://schemas.openxmlformats.org/officeDocument/2006/relationships/image" Target="../media/image154.png"/><Relationship Id="rId14" Type="http://schemas.openxmlformats.org/officeDocument/2006/relationships/image" Target="../media/image7.png"/><Relationship Id="rId22" Type="http://schemas.openxmlformats.org/officeDocument/2006/relationships/image" Target="../media/image178.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7.png"/><Relationship Id="rId5" Type="http://schemas.openxmlformats.org/officeDocument/2006/relationships/image" Target="../media/image13.png"/><Relationship Id="rId15" Type="http://schemas.openxmlformats.org/officeDocument/2006/relationships/image" Target="../media/image18.jpg"/><Relationship Id="rId10" Type="http://schemas.openxmlformats.org/officeDocument/2006/relationships/image" Target="../media/image6.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7.pn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8.jpg"/><Relationship Id="rId9"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99.png"/><Relationship Id="rId18" Type="http://schemas.openxmlformats.org/officeDocument/2006/relationships/image" Target="../media/image204.png"/><Relationship Id="rId26" Type="http://schemas.openxmlformats.org/officeDocument/2006/relationships/image" Target="../media/image6.png"/><Relationship Id="rId3" Type="http://schemas.openxmlformats.org/officeDocument/2006/relationships/image" Target="../media/image189.png"/><Relationship Id="rId21" Type="http://schemas.openxmlformats.org/officeDocument/2006/relationships/image" Target="../media/image207.png"/><Relationship Id="rId7" Type="http://schemas.openxmlformats.org/officeDocument/2006/relationships/image" Target="../media/image193.png"/><Relationship Id="rId12" Type="http://schemas.openxmlformats.org/officeDocument/2006/relationships/image" Target="../media/image198.png"/><Relationship Id="rId17" Type="http://schemas.openxmlformats.org/officeDocument/2006/relationships/image" Target="../media/image203.png"/><Relationship Id="rId25" Type="http://schemas.openxmlformats.org/officeDocument/2006/relationships/image" Target="../media/image211.png"/><Relationship Id="rId2" Type="http://schemas.openxmlformats.org/officeDocument/2006/relationships/notesSlide" Target="../notesSlides/notesSlide21.xml"/><Relationship Id="rId16" Type="http://schemas.openxmlformats.org/officeDocument/2006/relationships/image" Target="../media/image202.png"/><Relationship Id="rId20" Type="http://schemas.openxmlformats.org/officeDocument/2006/relationships/image" Target="../media/image206.png"/><Relationship Id="rId29"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92.png"/><Relationship Id="rId11" Type="http://schemas.openxmlformats.org/officeDocument/2006/relationships/image" Target="../media/image197.png"/><Relationship Id="rId24" Type="http://schemas.openxmlformats.org/officeDocument/2006/relationships/image" Target="../media/image210.png"/><Relationship Id="rId5" Type="http://schemas.openxmlformats.org/officeDocument/2006/relationships/image" Target="../media/image191.jpg"/><Relationship Id="rId15" Type="http://schemas.openxmlformats.org/officeDocument/2006/relationships/image" Target="../media/image201.png"/><Relationship Id="rId23" Type="http://schemas.openxmlformats.org/officeDocument/2006/relationships/image" Target="../media/image209.png"/><Relationship Id="rId28" Type="http://schemas.openxmlformats.org/officeDocument/2006/relationships/image" Target="../media/image8.png"/><Relationship Id="rId10" Type="http://schemas.openxmlformats.org/officeDocument/2006/relationships/image" Target="../media/image196.png"/><Relationship Id="rId19" Type="http://schemas.openxmlformats.org/officeDocument/2006/relationships/image" Target="../media/image205.png"/><Relationship Id="rId4" Type="http://schemas.openxmlformats.org/officeDocument/2006/relationships/image" Target="../media/image190.png"/><Relationship Id="rId9" Type="http://schemas.openxmlformats.org/officeDocument/2006/relationships/image" Target="../media/image195.png"/><Relationship Id="rId14" Type="http://schemas.openxmlformats.org/officeDocument/2006/relationships/image" Target="../media/image200.png"/><Relationship Id="rId22" Type="http://schemas.openxmlformats.org/officeDocument/2006/relationships/image" Target="../media/image208.png"/><Relationship Id="rId27" Type="http://schemas.openxmlformats.org/officeDocument/2006/relationships/image" Target="../media/image7.png"/><Relationship Id="rId30"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13.png"/><Relationship Id="rId7" Type="http://schemas.openxmlformats.org/officeDocument/2006/relationships/image" Target="../media/image9.png"/><Relationship Id="rId2" Type="http://schemas.openxmlformats.org/officeDocument/2006/relationships/image" Target="../media/image212.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14.png"/><Relationship Id="rId7" Type="http://schemas.openxmlformats.org/officeDocument/2006/relationships/image" Target="../media/image218.png"/><Relationship Id="rId12"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217.jpg"/><Relationship Id="rId11" Type="http://schemas.openxmlformats.org/officeDocument/2006/relationships/image" Target="../media/image9.png"/><Relationship Id="rId5" Type="http://schemas.openxmlformats.org/officeDocument/2006/relationships/image" Target="../media/image216.jpg"/><Relationship Id="rId10" Type="http://schemas.openxmlformats.org/officeDocument/2006/relationships/image" Target="../media/image8.png"/><Relationship Id="rId4" Type="http://schemas.openxmlformats.org/officeDocument/2006/relationships/image" Target="../media/image215.jpg"/><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image" Target="../media/image224.png"/><Relationship Id="rId13" Type="http://schemas.openxmlformats.org/officeDocument/2006/relationships/image" Target="../media/image229.png"/><Relationship Id="rId18" Type="http://schemas.openxmlformats.org/officeDocument/2006/relationships/image" Target="../media/image234.png"/><Relationship Id="rId26" Type="http://schemas.openxmlformats.org/officeDocument/2006/relationships/image" Target="../media/image242.png"/><Relationship Id="rId3" Type="http://schemas.openxmlformats.org/officeDocument/2006/relationships/image" Target="../media/image219.png"/><Relationship Id="rId21" Type="http://schemas.openxmlformats.org/officeDocument/2006/relationships/image" Target="../media/image237.png"/><Relationship Id="rId34" Type="http://schemas.openxmlformats.org/officeDocument/2006/relationships/image" Target="../media/image9.png"/><Relationship Id="rId7" Type="http://schemas.openxmlformats.org/officeDocument/2006/relationships/image" Target="../media/image223.png"/><Relationship Id="rId12" Type="http://schemas.openxmlformats.org/officeDocument/2006/relationships/image" Target="../media/image228.png"/><Relationship Id="rId17" Type="http://schemas.openxmlformats.org/officeDocument/2006/relationships/image" Target="../media/image233.png"/><Relationship Id="rId25" Type="http://schemas.openxmlformats.org/officeDocument/2006/relationships/image" Target="../media/image241.png"/><Relationship Id="rId33" Type="http://schemas.openxmlformats.org/officeDocument/2006/relationships/image" Target="../media/image8.png"/><Relationship Id="rId2" Type="http://schemas.openxmlformats.org/officeDocument/2006/relationships/notesSlide" Target="../notesSlides/notesSlide23.xml"/><Relationship Id="rId16" Type="http://schemas.openxmlformats.org/officeDocument/2006/relationships/image" Target="../media/image232.png"/><Relationship Id="rId20" Type="http://schemas.openxmlformats.org/officeDocument/2006/relationships/image" Target="../media/image236.png"/><Relationship Id="rId29" Type="http://schemas.openxmlformats.org/officeDocument/2006/relationships/image" Target="../media/image245.png"/><Relationship Id="rId1" Type="http://schemas.openxmlformats.org/officeDocument/2006/relationships/slideLayout" Target="../slideLayouts/slideLayout2.xml"/><Relationship Id="rId6" Type="http://schemas.openxmlformats.org/officeDocument/2006/relationships/image" Target="../media/image222.png"/><Relationship Id="rId11" Type="http://schemas.openxmlformats.org/officeDocument/2006/relationships/image" Target="../media/image227.png"/><Relationship Id="rId24" Type="http://schemas.openxmlformats.org/officeDocument/2006/relationships/image" Target="../media/image240.png"/><Relationship Id="rId32" Type="http://schemas.openxmlformats.org/officeDocument/2006/relationships/image" Target="../media/image7.png"/><Relationship Id="rId5" Type="http://schemas.openxmlformats.org/officeDocument/2006/relationships/image" Target="../media/image221.png"/><Relationship Id="rId15" Type="http://schemas.openxmlformats.org/officeDocument/2006/relationships/image" Target="../media/image231.png"/><Relationship Id="rId23" Type="http://schemas.openxmlformats.org/officeDocument/2006/relationships/image" Target="../media/image239.png"/><Relationship Id="rId28" Type="http://schemas.openxmlformats.org/officeDocument/2006/relationships/image" Target="../media/image244.png"/><Relationship Id="rId10" Type="http://schemas.openxmlformats.org/officeDocument/2006/relationships/image" Target="../media/image226.png"/><Relationship Id="rId19" Type="http://schemas.openxmlformats.org/officeDocument/2006/relationships/image" Target="../media/image235.png"/><Relationship Id="rId31" Type="http://schemas.openxmlformats.org/officeDocument/2006/relationships/image" Target="../media/image6.png"/><Relationship Id="rId4" Type="http://schemas.openxmlformats.org/officeDocument/2006/relationships/image" Target="../media/image220.png"/><Relationship Id="rId9" Type="http://schemas.openxmlformats.org/officeDocument/2006/relationships/image" Target="../media/image225.png"/><Relationship Id="rId14" Type="http://schemas.openxmlformats.org/officeDocument/2006/relationships/image" Target="../media/image230.png"/><Relationship Id="rId22" Type="http://schemas.openxmlformats.org/officeDocument/2006/relationships/image" Target="../media/image238.png"/><Relationship Id="rId27" Type="http://schemas.openxmlformats.org/officeDocument/2006/relationships/image" Target="../media/image243.png"/><Relationship Id="rId30" Type="http://schemas.openxmlformats.org/officeDocument/2006/relationships/image" Target="../media/image246.png"/><Relationship Id="rId35"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47.png"/><Relationship Id="rId7" Type="http://schemas.openxmlformats.org/officeDocument/2006/relationships/image" Target="../media/image251.png"/><Relationship Id="rId12"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50.jpg"/><Relationship Id="rId11" Type="http://schemas.openxmlformats.org/officeDocument/2006/relationships/image" Target="../media/image9.png"/><Relationship Id="rId5" Type="http://schemas.openxmlformats.org/officeDocument/2006/relationships/image" Target="../media/image249.jpg"/><Relationship Id="rId10" Type="http://schemas.openxmlformats.org/officeDocument/2006/relationships/image" Target="../media/image8.png"/><Relationship Id="rId4" Type="http://schemas.openxmlformats.org/officeDocument/2006/relationships/image" Target="../media/image248.jpg"/><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8" Type="http://schemas.openxmlformats.org/officeDocument/2006/relationships/image" Target="../media/image257.png"/><Relationship Id="rId13" Type="http://schemas.openxmlformats.org/officeDocument/2006/relationships/image" Target="../media/image10.png"/><Relationship Id="rId3" Type="http://schemas.openxmlformats.org/officeDocument/2006/relationships/image" Target="../media/image252.png"/><Relationship Id="rId7" Type="http://schemas.openxmlformats.org/officeDocument/2006/relationships/image" Target="../media/image256.png"/><Relationship Id="rId12"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55.jpg"/><Relationship Id="rId11" Type="http://schemas.openxmlformats.org/officeDocument/2006/relationships/image" Target="../media/image8.png"/><Relationship Id="rId5" Type="http://schemas.openxmlformats.org/officeDocument/2006/relationships/image" Target="../media/image254.jpg"/><Relationship Id="rId10" Type="http://schemas.openxmlformats.org/officeDocument/2006/relationships/image" Target="../media/image7.png"/><Relationship Id="rId4" Type="http://schemas.openxmlformats.org/officeDocument/2006/relationships/image" Target="../media/image253.jp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8.png"/><Relationship Id="rId2" Type="http://schemas.openxmlformats.org/officeDocument/2006/relationships/notesSlide" Target="../notesSlides/notesSlide3.xml"/><Relationship Id="rId16"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6.png"/><Relationship Id="rId10" Type="http://schemas.openxmlformats.org/officeDocument/2006/relationships/image" Target="../media/image26.png"/><Relationship Id="rId19"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1.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10.png"/><Relationship Id="rId5" Type="http://schemas.openxmlformats.org/officeDocument/2006/relationships/image" Target="../media/image29.png"/><Relationship Id="rId10" Type="http://schemas.openxmlformats.org/officeDocument/2006/relationships/image" Target="../media/image9.png"/><Relationship Id="rId4" Type="http://schemas.openxmlformats.org/officeDocument/2006/relationships/image" Target="../media/image32.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10.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9.png"/><Relationship Id="rId2" Type="http://schemas.openxmlformats.org/officeDocument/2006/relationships/notesSlide" Target="../notesSlides/notesSlide5.xml"/><Relationship Id="rId16"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8.png"/><Relationship Id="rId5" Type="http://schemas.openxmlformats.org/officeDocument/2006/relationships/image" Target="../media/image35.png"/><Relationship Id="rId15" Type="http://schemas.openxmlformats.org/officeDocument/2006/relationships/image" Target="../media/image40.png"/><Relationship Id="rId10" Type="http://schemas.openxmlformats.org/officeDocument/2006/relationships/image" Target="../media/image7.png"/><Relationship Id="rId4" Type="http://schemas.openxmlformats.org/officeDocument/2006/relationships/image" Target="../media/image34.png"/><Relationship Id="rId9" Type="http://schemas.openxmlformats.org/officeDocument/2006/relationships/image" Target="../media/image6.png"/><Relationship Id="rId14" Type="http://schemas.openxmlformats.org/officeDocument/2006/relationships/image" Target="../media/image39.jpg"/></Relationships>
</file>

<file path=ppt/slides/_rels/slide6.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57.png"/><Relationship Id="rId3" Type="http://schemas.openxmlformats.org/officeDocument/2006/relationships/image" Target="../media/image42.png"/><Relationship Id="rId21" Type="http://schemas.openxmlformats.org/officeDocument/2006/relationships/image" Target="../media/image8.pn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notesSlide" Target="../notesSlides/notesSlide6.xml"/><Relationship Id="rId16" Type="http://schemas.openxmlformats.org/officeDocument/2006/relationships/image" Target="../media/image55.png"/><Relationship Id="rId20" Type="http://schemas.openxmlformats.org/officeDocument/2006/relationships/image" Target="../media/image7.png"/><Relationship Id="rId1" Type="http://schemas.openxmlformats.org/officeDocument/2006/relationships/slideLayout" Target="../slideLayouts/slideLayout5.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23" Type="http://schemas.openxmlformats.org/officeDocument/2006/relationships/image" Target="../media/image10.png"/><Relationship Id="rId10" Type="http://schemas.openxmlformats.org/officeDocument/2006/relationships/image" Target="../media/image49.jpg"/><Relationship Id="rId19" Type="http://schemas.openxmlformats.org/officeDocument/2006/relationships/image" Target="../media/image6.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 Id="rId22"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1.png"/><Relationship Id="rId18" Type="http://schemas.openxmlformats.org/officeDocument/2006/relationships/image" Target="../media/image63.png"/><Relationship Id="rId3" Type="http://schemas.openxmlformats.org/officeDocument/2006/relationships/image" Target="../media/image58.png"/><Relationship Id="rId21" Type="http://schemas.openxmlformats.org/officeDocument/2006/relationships/image" Target="../media/image7.png"/><Relationship Id="rId7" Type="http://schemas.openxmlformats.org/officeDocument/2006/relationships/image" Target="../media/image46.png"/><Relationship Id="rId12" Type="http://schemas.openxmlformats.org/officeDocument/2006/relationships/image" Target="../media/image61.png"/><Relationship Id="rId17" Type="http://schemas.openxmlformats.org/officeDocument/2006/relationships/image" Target="../media/image55.png"/><Relationship Id="rId2" Type="http://schemas.openxmlformats.org/officeDocument/2006/relationships/notesSlide" Target="../notesSlides/notesSlide7.xml"/><Relationship Id="rId16" Type="http://schemas.openxmlformats.org/officeDocument/2006/relationships/image" Target="../media/image54.png"/><Relationship Id="rId20"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45.png"/><Relationship Id="rId11" Type="http://schemas.openxmlformats.org/officeDocument/2006/relationships/image" Target="../media/image60.png"/><Relationship Id="rId24" Type="http://schemas.openxmlformats.org/officeDocument/2006/relationships/image" Target="../media/image10.png"/><Relationship Id="rId5" Type="http://schemas.openxmlformats.org/officeDocument/2006/relationships/image" Target="../media/image44.png"/><Relationship Id="rId15" Type="http://schemas.openxmlformats.org/officeDocument/2006/relationships/image" Target="../media/image62.png"/><Relationship Id="rId23" Type="http://schemas.openxmlformats.org/officeDocument/2006/relationships/image" Target="../media/image9.png"/><Relationship Id="rId10" Type="http://schemas.openxmlformats.org/officeDocument/2006/relationships/image" Target="../media/image59.png"/><Relationship Id="rId19" Type="http://schemas.openxmlformats.org/officeDocument/2006/relationships/image" Target="../media/image57.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2.png"/><Relationship Id="rId22"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18" Type="http://schemas.openxmlformats.org/officeDocument/2006/relationships/image" Target="../media/image10.png"/><Relationship Id="rId3" Type="http://schemas.openxmlformats.org/officeDocument/2006/relationships/image" Target="../media/image64.png"/><Relationship Id="rId21" Type="http://schemas.openxmlformats.org/officeDocument/2006/relationships/image" Target="../media/image76.png"/><Relationship Id="rId7" Type="http://schemas.openxmlformats.org/officeDocument/2006/relationships/image" Target="../media/image68.png"/><Relationship Id="rId12" Type="http://schemas.openxmlformats.org/officeDocument/2006/relationships/image" Target="../media/image73.png"/><Relationship Id="rId17" Type="http://schemas.openxmlformats.org/officeDocument/2006/relationships/image" Target="../media/image9.png"/><Relationship Id="rId2" Type="http://schemas.openxmlformats.org/officeDocument/2006/relationships/notesSlide" Target="../notesSlides/notesSlide8.xml"/><Relationship Id="rId16" Type="http://schemas.openxmlformats.org/officeDocument/2006/relationships/image" Target="../media/image8.png"/><Relationship Id="rId20" Type="http://schemas.openxmlformats.org/officeDocument/2006/relationships/image" Target="../media/image75.png"/><Relationship Id="rId1" Type="http://schemas.openxmlformats.org/officeDocument/2006/relationships/slideLayout" Target="../slideLayouts/slideLayout5.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5" Type="http://schemas.openxmlformats.org/officeDocument/2006/relationships/image" Target="../media/image7.png"/><Relationship Id="rId23" Type="http://schemas.openxmlformats.org/officeDocument/2006/relationships/image" Target="../media/image78.png"/><Relationship Id="rId10" Type="http://schemas.openxmlformats.org/officeDocument/2006/relationships/image" Target="../media/image71.png"/><Relationship Id="rId19" Type="http://schemas.openxmlformats.org/officeDocument/2006/relationships/image" Target="../media/image61.png"/><Relationship Id="rId4" Type="http://schemas.openxmlformats.org/officeDocument/2006/relationships/image" Target="../media/image65.png"/><Relationship Id="rId9" Type="http://schemas.openxmlformats.org/officeDocument/2006/relationships/image" Target="../media/image70.png"/><Relationship Id="rId14" Type="http://schemas.openxmlformats.org/officeDocument/2006/relationships/image" Target="../media/image6.png"/><Relationship Id="rId22" Type="http://schemas.openxmlformats.org/officeDocument/2006/relationships/image" Target="../media/image77.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9.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80.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41" cy="6723330"/>
            <a:chOff x="0" y="0"/>
            <a:chExt cx="12192641" cy="6723330"/>
          </a:xfrm>
        </p:grpSpPr>
        <p:pic>
          <p:nvPicPr>
            <p:cNvPr id="3" name="object 3"/>
            <p:cNvPicPr/>
            <p:nvPr/>
          </p:nvPicPr>
          <p:blipFill>
            <a:blip r:embed="rId3" cstate="print"/>
            <a:stretch>
              <a:fillRect/>
            </a:stretch>
          </p:blipFill>
          <p:spPr>
            <a:xfrm>
              <a:off x="0" y="0"/>
              <a:ext cx="12192113" cy="6319520"/>
            </a:xfrm>
            <a:prstGeom prst="rect">
              <a:avLst/>
            </a:prstGeom>
          </p:spPr>
        </p:pic>
        <p:sp>
          <p:nvSpPr>
            <p:cNvPr id="4" name="object 4"/>
            <p:cNvSpPr/>
            <p:nvPr/>
          </p:nvSpPr>
          <p:spPr>
            <a:xfrm>
              <a:off x="6" y="6332400"/>
              <a:ext cx="12192635" cy="0"/>
            </a:xfrm>
            <a:custGeom>
              <a:avLst/>
              <a:gdLst/>
              <a:ahLst/>
              <a:cxnLst/>
              <a:rect l="l" t="t" r="r" b="b"/>
              <a:pathLst>
                <a:path w="12192635">
                  <a:moveTo>
                    <a:pt x="12192114" y="0"/>
                  </a:moveTo>
                  <a:lnTo>
                    <a:pt x="0" y="0"/>
                  </a:lnTo>
                </a:path>
              </a:pathLst>
            </a:custGeom>
            <a:ln w="25400">
              <a:solidFill>
                <a:srgbClr val="363960"/>
              </a:solidFill>
            </a:ln>
          </p:spPr>
          <p:txBody>
            <a:bodyPr wrap="square" lIns="0" tIns="0" rIns="0" bIns="0" rtlCol="0"/>
            <a:lstStyle/>
            <a:p>
              <a:endParaRPr/>
            </a:p>
          </p:txBody>
        </p:sp>
        <p:pic>
          <p:nvPicPr>
            <p:cNvPr id="5" name="object 5"/>
            <p:cNvPicPr/>
            <p:nvPr/>
          </p:nvPicPr>
          <p:blipFill>
            <a:blip r:embed="rId4" cstate="print"/>
            <a:stretch>
              <a:fillRect/>
            </a:stretch>
          </p:blipFill>
          <p:spPr>
            <a:xfrm>
              <a:off x="1649235" y="4641679"/>
              <a:ext cx="2588436" cy="1941327"/>
            </a:xfrm>
            <a:prstGeom prst="rect">
              <a:avLst/>
            </a:prstGeom>
          </p:spPr>
        </p:pic>
        <p:sp>
          <p:nvSpPr>
            <p:cNvPr id="10" name="object 10"/>
            <p:cNvSpPr/>
            <p:nvPr/>
          </p:nvSpPr>
          <p:spPr>
            <a:xfrm>
              <a:off x="7054074" y="2334389"/>
              <a:ext cx="789305" cy="572770"/>
            </a:xfrm>
            <a:custGeom>
              <a:avLst/>
              <a:gdLst/>
              <a:ahLst/>
              <a:cxnLst/>
              <a:rect l="l" t="t" r="r" b="b"/>
              <a:pathLst>
                <a:path w="789304" h="572769">
                  <a:moveTo>
                    <a:pt x="730870" y="0"/>
                  </a:moveTo>
                  <a:lnTo>
                    <a:pt x="674234" y="5908"/>
                  </a:lnTo>
                  <a:lnTo>
                    <a:pt x="613613" y="26735"/>
                  </a:lnTo>
                  <a:lnTo>
                    <a:pt x="571577" y="55812"/>
                  </a:lnTo>
                  <a:lnTo>
                    <a:pt x="540429" y="89222"/>
                  </a:lnTo>
                  <a:lnTo>
                    <a:pt x="507441" y="143727"/>
                  </a:lnTo>
                  <a:lnTo>
                    <a:pt x="495537" y="120636"/>
                  </a:lnTo>
                  <a:lnTo>
                    <a:pt x="443284" y="55812"/>
                  </a:lnTo>
                  <a:lnTo>
                    <a:pt x="401256" y="26735"/>
                  </a:lnTo>
                  <a:lnTo>
                    <a:pt x="340637" y="5908"/>
                  </a:lnTo>
                  <a:lnTo>
                    <a:pt x="284003" y="0"/>
                  </a:lnTo>
                  <a:lnTo>
                    <a:pt x="242115" y="1765"/>
                  </a:lnTo>
                  <a:lnTo>
                    <a:pt x="225729" y="3963"/>
                  </a:lnTo>
                  <a:lnTo>
                    <a:pt x="244816" y="53473"/>
                  </a:lnTo>
                  <a:lnTo>
                    <a:pt x="289357" y="104453"/>
                  </a:lnTo>
                  <a:lnTo>
                    <a:pt x="335368" y="129452"/>
                  </a:lnTo>
                  <a:lnTo>
                    <a:pt x="379522" y="146409"/>
                  </a:lnTo>
                  <a:lnTo>
                    <a:pt x="423087" y="154398"/>
                  </a:lnTo>
                  <a:lnTo>
                    <a:pt x="461909" y="156220"/>
                  </a:lnTo>
                  <a:lnTo>
                    <a:pt x="491832" y="154674"/>
                  </a:lnTo>
                  <a:lnTo>
                    <a:pt x="491832" y="357798"/>
                  </a:lnTo>
                  <a:lnTo>
                    <a:pt x="0" y="357798"/>
                  </a:lnTo>
                  <a:lnTo>
                    <a:pt x="0" y="572479"/>
                  </a:lnTo>
                  <a:lnTo>
                    <a:pt x="787184" y="572479"/>
                  </a:lnTo>
                  <a:lnTo>
                    <a:pt x="787184" y="357798"/>
                  </a:lnTo>
                  <a:lnTo>
                    <a:pt x="523024" y="357798"/>
                  </a:lnTo>
                  <a:lnTo>
                    <a:pt x="523024" y="154674"/>
                  </a:lnTo>
                  <a:lnTo>
                    <a:pt x="591783" y="154393"/>
                  </a:lnTo>
                  <a:lnTo>
                    <a:pt x="635343" y="146404"/>
                  </a:lnTo>
                  <a:lnTo>
                    <a:pt x="679488" y="129452"/>
                  </a:lnTo>
                  <a:lnTo>
                    <a:pt x="729850" y="92566"/>
                  </a:lnTo>
                  <a:lnTo>
                    <a:pt x="763851" y="51349"/>
                  </a:lnTo>
                  <a:lnTo>
                    <a:pt x="783083" y="17811"/>
                  </a:lnTo>
                  <a:lnTo>
                    <a:pt x="789139" y="3963"/>
                  </a:lnTo>
                  <a:lnTo>
                    <a:pt x="772759" y="1765"/>
                  </a:lnTo>
                  <a:lnTo>
                    <a:pt x="730870" y="0"/>
                  </a:lnTo>
                  <a:close/>
                </a:path>
              </a:pathLst>
            </a:custGeom>
            <a:solidFill>
              <a:srgbClr val="FFFFFF"/>
            </a:solidFill>
          </p:spPr>
          <p:txBody>
            <a:bodyPr wrap="square" lIns="0" tIns="0" rIns="0" bIns="0" rtlCol="0"/>
            <a:lstStyle/>
            <a:p>
              <a:endParaRPr/>
            </a:p>
          </p:txBody>
        </p:sp>
        <p:sp>
          <p:nvSpPr>
            <p:cNvPr id="11" name="object 11"/>
            <p:cNvSpPr/>
            <p:nvPr/>
          </p:nvSpPr>
          <p:spPr>
            <a:xfrm>
              <a:off x="7054074" y="2334389"/>
              <a:ext cx="789305" cy="572770"/>
            </a:xfrm>
            <a:custGeom>
              <a:avLst/>
              <a:gdLst/>
              <a:ahLst/>
              <a:cxnLst/>
              <a:rect l="l" t="t" r="r" b="b"/>
              <a:pathLst>
                <a:path w="789304" h="572769">
                  <a:moveTo>
                    <a:pt x="679488" y="129452"/>
                  </a:moveTo>
                  <a:lnTo>
                    <a:pt x="729850" y="92566"/>
                  </a:lnTo>
                  <a:lnTo>
                    <a:pt x="763851" y="51349"/>
                  </a:lnTo>
                  <a:lnTo>
                    <a:pt x="783083" y="17811"/>
                  </a:lnTo>
                  <a:lnTo>
                    <a:pt x="789139" y="3963"/>
                  </a:lnTo>
                  <a:lnTo>
                    <a:pt x="772759" y="1765"/>
                  </a:lnTo>
                  <a:lnTo>
                    <a:pt x="730870" y="0"/>
                  </a:lnTo>
                  <a:lnTo>
                    <a:pt x="674234" y="5908"/>
                  </a:lnTo>
                  <a:lnTo>
                    <a:pt x="613613" y="26735"/>
                  </a:lnTo>
                  <a:lnTo>
                    <a:pt x="571577" y="55812"/>
                  </a:lnTo>
                  <a:lnTo>
                    <a:pt x="540429" y="89222"/>
                  </a:lnTo>
                  <a:lnTo>
                    <a:pt x="507441" y="143727"/>
                  </a:lnTo>
                  <a:lnTo>
                    <a:pt x="495537" y="120636"/>
                  </a:lnTo>
                  <a:lnTo>
                    <a:pt x="443284" y="55812"/>
                  </a:lnTo>
                  <a:lnTo>
                    <a:pt x="401256" y="26735"/>
                  </a:lnTo>
                  <a:lnTo>
                    <a:pt x="340637" y="5908"/>
                  </a:lnTo>
                  <a:lnTo>
                    <a:pt x="284003" y="0"/>
                  </a:lnTo>
                  <a:lnTo>
                    <a:pt x="242115" y="1765"/>
                  </a:lnTo>
                  <a:lnTo>
                    <a:pt x="225729" y="3963"/>
                  </a:lnTo>
                  <a:lnTo>
                    <a:pt x="244816" y="53473"/>
                  </a:lnTo>
                  <a:lnTo>
                    <a:pt x="289357" y="104453"/>
                  </a:lnTo>
                  <a:lnTo>
                    <a:pt x="335368" y="129452"/>
                  </a:lnTo>
                  <a:lnTo>
                    <a:pt x="379522" y="146409"/>
                  </a:lnTo>
                  <a:lnTo>
                    <a:pt x="423087" y="154398"/>
                  </a:lnTo>
                  <a:lnTo>
                    <a:pt x="461909" y="156220"/>
                  </a:lnTo>
                  <a:lnTo>
                    <a:pt x="491832" y="154674"/>
                  </a:lnTo>
                  <a:lnTo>
                    <a:pt x="491832" y="357798"/>
                  </a:lnTo>
                  <a:lnTo>
                    <a:pt x="0" y="357798"/>
                  </a:lnTo>
                  <a:lnTo>
                    <a:pt x="0" y="572479"/>
                  </a:lnTo>
                  <a:lnTo>
                    <a:pt x="787184" y="572479"/>
                  </a:lnTo>
                  <a:lnTo>
                    <a:pt x="787184" y="357798"/>
                  </a:lnTo>
                  <a:lnTo>
                    <a:pt x="523024" y="357798"/>
                  </a:lnTo>
                  <a:lnTo>
                    <a:pt x="523024" y="154674"/>
                  </a:lnTo>
                  <a:lnTo>
                    <a:pt x="552959" y="156218"/>
                  </a:lnTo>
                  <a:lnTo>
                    <a:pt x="591783" y="154393"/>
                  </a:lnTo>
                  <a:lnTo>
                    <a:pt x="635343" y="146404"/>
                  </a:lnTo>
                  <a:lnTo>
                    <a:pt x="679488" y="129452"/>
                  </a:lnTo>
                </a:path>
              </a:pathLst>
            </a:custGeom>
            <a:ln w="101600">
              <a:solidFill>
                <a:srgbClr val="FFFFFF"/>
              </a:solidFill>
            </a:ln>
          </p:spPr>
          <p:txBody>
            <a:bodyPr wrap="square" lIns="0" tIns="0" rIns="0" bIns="0" rtlCol="0"/>
            <a:lstStyle/>
            <a:p>
              <a:endParaRPr/>
            </a:p>
          </p:txBody>
        </p:sp>
        <p:sp>
          <p:nvSpPr>
            <p:cNvPr id="12" name="object 12"/>
            <p:cNvSpPr/>
            <p:nvPr/>
          </p:nvSpPr>
          <p:spPr>
            <a:xfrm>
              <a:off x="3475913" y="2334336"/>
              <a:ext cx="787400" cy="1002030"/>
            </a:xfrm>
            <a:custGeom>
              <a:avLst/>
              <a:gdLst/>
              <a:ahLst/>
              <a:cxnLst/>
              <a:rect l="l" t="t" r="r" b="b"/>
              <a:pathLst>
                <a:path w="787400" h="1002029">
                  <a:moveTo>
                    <a:pt x="0" y="1001902"/>
                  </a:moveTo>
                  <a:lnTo>
                    <a:pt x="787184" y="1001902"/>
                  </a:lnTo>
                  <a:lnTo>
                    <a:pt x="787184" y="787209"/>
                  </a:lnTo>
                  <a:lnTo>
                    <a:pt x="0" y="787209"/>
                  </a:lnTo>
                  <a:lnTo>
                    <a:pt x="0" y="1001902"/>
                  </a:lnTo>
                  <a:close/>
                </a:path>
                <a:path w="787400" h="1002029">
                  <a:moveTo>
                    <a:pt x="0" y="572528"/>
                  </a:moveTo>
                  <a:lnTo>
                    <a:pt x="787184" y="572528"/>
                  </a:lnTo>
                  <a:lnTo>
                    <a:pt x="787184" y="357847"/>
                  </a:lnTo>
                  <a:lnTo>
                    <a:pt x="0" y="357847"/>
                  </a:lnTo>
                  <a:lnTo>
                    <a:pt x="0" y="572528"/>
                  </a:lnTo>
                  <a:close/>
                </a:path>
                <a:path w="787400" h="1002029">
                  <a:moveTo>
                    <a:pt x="0" y="214693"/>
                  </a:moveTo>
                  <a:lnTo>
                    <a:pt x="787184" y="214693"/>
                  </a:lnTo>
                  <a:lnTo>
                    <a:pt x="787184" y="0"/>
                  </a:lnTo>
                  <a:lnTo>
                    <a:pt x="0" y="0"/>
                  </a:lnTo>
                  <a:lnTo>
                    <a:pt x="0" y="214693"/>
                  </a:lnTo>
                  <a:close/>
                </a:path>
              </a:pathLst>
            </a:custGeom>
            <a:ln w="101600">
              <a:solidFill>
                <a:srgbClr val="FFFFFF"/>
              </a:solidFill>
            </a:ln>
          </p:spPr>
          <p:txBody>
            <a:bodyPr wrap="square" lIns="0" tIns="0" rIns="0" bIns="0" rtlCol="0"/>
            <a:lstStyle/>
            <a:p>
              <a:endParaRPr/>
            </a:p>
          </p:txBody>
        </p:sp>
        <p:sp>
          <p:nvSpPr>
            <p:cNvPr id="13" name="object 13"/>
            <p:cNvSpPr/>
            <p:nvPr/>
          </p:nvSpPr>
          <p:spPr>
            <a:xfrm>
              <a:off x="7948618" y="2334337"/>
              <a:ext cx="787400" cy="1002030"/>
            </a:xfrm>
            <a:custGeom>
              <a:avLst/>
              <a:gdLst/>
              <a:ahLst/>
              <a:cxnLst/>
              <a:rect l="l" t="t" r="r" b="b"/>
              <a:pathLst>
                <a:path w="787400" h="1002029">
                  <a:moveTo>
                    <a:pt x="228980" y="357847"/>
                  </a:moveTo>
                  <a:lnTo>
                    <a:pt x="228980" y="0"/>
                  </a:lnTo>
                  <a:lnTo>
                    <a:pt x="0" y="0"/>
                  </a:lnTo>
                  <a:lnTo>
                    <a:pt x="0" y="1001903"/>
                  </a:lnTo>
                  <a:lnTo>
                    <a:pt x="228980" y="1001903"/>
                  </a:lnTo>
                  <a:lnTo>
                    <a:pt x="228980" y="572528"/>
                  </a:lnTo>
                  <a:lnTo>
                    <a:pt x="787196" y="572528"/>
                  </a:lnTo>
                  <a:lnTo>
                    <a:pt x="787196" y="357847"/>
                  </a:lnTo>
                  <a:lnTo>
                    <a:pt x="228980" y="357847"/>
                  </a:lnTo>
                  <a:close/>
                </a:path>
              </a:pathLst>
            </a:custGeom>
            <a:ln w="101600">
              <a:solidFill>
                <a:srgbClr val="FFFFFF"/>
              </a:solidFill>
            </a:ln>
          </p:spPr>
          <p:txBody>
            <a:bodyPr wrap="square" lIns="0" tIns="0" rIns="0" bIns="0" rtlCol="0"/>
            <a:lstStyle/>
            <a:p>
              <a:endParaRPr/>
            </a:p>
          </p:txBody>
        </p:sp>
        <p:sp>
          <p:nvSpPr>
            <p:cNvPr id="14" name="object 14"/>
            <p:cNvSpPr/>
            <p:nvPr/>
          </p:nvSpPr>
          <p:spPr>
            <a:xfrm>
              <a:off x="4427702" y="2334336"/>
              <a:ext cx="4308475" cy="215265"/>
            </a:xfrm>
            <a:custGeom>
              <a:avLst/>
              <a:gdLst/>
              <a:ahLst/>
              <a:cxnLst/>
              <a:rect l="l" t="t" r="r" b="b"/>
              <a:pathLst>
                <a:path w="4308475" h="215264">
                  <a:moveTo>
                    <a:pt x="4036161" y="0"/>
                  </a:moveTo>
                  <a:lnTo>
                    <a:pt x="3850093" y="0"/>
                  </a:lnTo>
                  <a:lnTo>
                    <a:pt x="3850093" y="214693"/>
                  </a:lnTo>
                  <a:lnTo>
                    <a:pt x="4036161" y="214693"/>
                  </a:lnTo>
                  <a:lnTo>
                    <a:pt x="4036161" y="0"/>
                  </a:lnTo>
                  <a:close/>
                </a:path>
                <a:path w="4308475" h="215264">
                  <a:moveTo>
                    <a:pt x="4308094" y="0"/>
                  </a:moveTo>
                  <a:lnTo>
                    <a:pt x="4122026" y="0"/>
                  </a:lnTo>
                  <a:lnTo>
                    <a:pt x="4122026" y="214693"/>
                  </a:lnTo>
                  <a:lnTo>
                    <a:pt x="4308094" y="214693"/>
                  </a:lnTo>
                  <a:lnTo>
                    <a:pt x="4308094" y="0"/>
                  </a:lnTo>
                  <a:close/>
                </a:path>
                <a:path w="4308475" h="215264">
                  <a:moveTo>
                    <a:pt x="672693" y="0"/>
                  </a:moveTo>
                  <a:lnTo>
                    <a:pt x="0" y="0"/>
                  </a:lnTo>
                  <a:lnTo>
                    <a:pt x="0" y="214693"/>
                  </a:lnTo>
                  <a:lnTo>
                    <a:pt x="672693" y="214693"/>
                  </a:lnTo>
                  <a:lnTo>
                    <a:pt x="672693" y="0"/>
                  </a:lnTo>
                  <a:close/>
                </a:path>
              </a:pathLst>
            </a:custGeom>
            <a:ln w="101600">
              <a:solidFill>
                <a:srgbClr val="FFFFFF"/>
              </a:solidFill>
            </a:ln>
          </p:spPr>
          <p:txBody>
            <a:bodyPr wrap="square" lIns="0" tIns="0" rIns="0" bIns="0" rtlCol="0"/>
            <a:lstStyle/>
            <a:p>
              <a:endParaRPr/>
            </a:p>
          </p:txBody>
        </p:sp>
        <p:sp>
          <p:nvSpPr>
            <p:cNvPr id="15" name="object 15"/>
            <p:cNvSpPr/>
            <p:nvPr/>
          </p:nvSpPr>
          <p:spPr>
            <a:xfrm>
              <a:off x="4370453" y="2692185"/>
              <a:ext cx="787400" cy="644525"/>
            </a:xfrm>
            <a:custGeom>
              <a:avLst/>
              <a:gdLst/>
              <a:ahLst/>
              <a:cxnLst/>
              <a:rect l="l" t="t" r="r" b="b"/>
              <a:pathLst>
                <a:path w="787400" h="644525">
                  <a:moveTo>
                    <a:pt x="787196" y="0"/>
                  </a:moveTo>
                  <a:lnTo>
                    <a:pt x="0" y="0"/>
                  </a:lnTo>
                  <a:lnTo>
                    <a:pt x="0" y="214680"/>
                  </a:lnTo>
                  <a:lnTo>
                    <a:pt x="558177" y="214680"/>
                  </a:lnTo>
                  <a:lnTo>
                    <a:pt x="558126" y="343496"/>
                  </a:lnTo>
                  <a:lnTo>
                    <a:pt x="551385" y="376901"/>
                  </a:lnTo>
                  <a:lnTo>
                    <a:pt x="533001" y="404185"/>
                  </a:lnTo>
                  <a:lnTo>
                    <a:pt x="505732" y="422594"/>
                  </a:lnTo>
                  <a:lnTo>
                    <a:pt x="472338" y="429374"/>
                  </a:lnTo>
                  <a:lnTo>
                    <a:pt x="57251" y="429374"/>
                  </a:lnTo>
                  <a:lnTo>
                    <a:pt x="57251" y="644055"/>
                  </a:lnTo>
                  <a:lnTo>
                    <a:pt x="519607" y="644055"/>
                  </a:lnTo>
                  <a:lnTo>
                    <a:pt x="567387" y="639657"/>
                  </a:lnTo>
                  <a:lnTo>
                    <a:pt x="612389" y="627230"/>
                  </a:lnTo>
                  <a:lnTo>
                    <a:pt x="653872" y="607523"/>
                  </a:lnTo>
                  <a:lnTo>
                    <a:pt x="691091" y="581284"/>
                  </a:lnTo>
                  <a:lnTo>
                    <a:pt x="723305" y="549261"/>
                  </a:lnTo>
                  <a:lnTo>
                    <a:pt x="749769" y="512203"/>
                  </a:lnTo>
                  <a:lnTo>
                    <a:pt x="769127" y="472446"/>
                  </a:lnTo>
                  <a:lnTo>
                    <a:pt x="781799" y="429374"/>
                  </a:lnTo>
                  <a:lnTo>
                    <a:pt x="786849" y="389415"/>
                  </a:lnTo>
                  <a:lnTo>
                    <a:pt x="787196" y="375716"/>
                  </a:lnTo>
                  <a:lnTo>
                    <a:pt x="787196" y="0"/>
                  </a:lnTo>
                  <a:close/>
                </a:path>
              </a:pathLst>
            </a:custGeom>
            <a:solidFill>
              <a:srgbClr val="FFFFFF"/>
            </a:solidFill>
          </p:spPr>
          <p:txBody>
            <a:bodyPr wrap="square" lIns="0" tIns="0" rIns="0" bIns="0" rtlCol="0"/>
            <a:lstStyle/>
            <a:p>
              <a:endParaRPr/>
            </a:p>
          </p:txBody>
        </p:sp>
        <p:sp>
          <p:nvSpPr>
            <p:cNvPr id="16" name="object 16"/>
            <p:cNvSpPr/>
            <p:nvPr/>
          </p:nvSpPr>
          <p:spPr>
            <a:xfrm>
              <a:off x="4370453" y="2692185"/>
              <a:ext cx="787400" cy="644525"/>
            </a:xfrm>
            <a:custGeom>
              <a:avLst/>
              <a:gdLst/>
              <a:ahLst/>
              <a:cxnLst/>
              <a:rect l="l" t="t" r="r" b="b"/>
              <a:pathLst>
                <a:path w="787400" h="644525">
                  <a:moveTo>
                    <a:pt x="0" y="214680"/>
                  </a:moveTo>
                  <a:lnTo>
                    <a:pt x="558177" y="214680"/>
                  </a:lnTo>
                  <a:lnTo>
                    <a:pt x="558126" y="343496"/>
                  </a:lnTo>
                  <a:lnTo>
                    <a:pt x="551385" y="376901"/>
                  </a:lnTo>
                  <a:lnTo>
                    <a:pt x="533001" y="404185"/>
                  </a:lnTo>
                  <a:lnTo>
                    <a:pt x="505732" y="422594"/>
                  </a:lnTo>
                  <a:lnTo>
                    <a:pt x="472338" y="429374"/>
                  </a:lnTo>
                  <a:lnTo>
                    <a:pt x="57251" y="429374"/>
                  </a:lnTo>
                  <a:lnTo>
                    <a:pt x="57251" y="644055"/>
                  </a:lnTo>
                  <a:lnTo>
                    <a:pt x="519607" y="644055"/>
                  </a:lnTo>
                  <a:lnTo>
                    <a:pt x="567387" y="639657"/>
                  </a:lnTo>
                  <a:lnTo>
                    <a:pt x="612389" y="627230"/>
                  </a:lnTo>
                  <a:lnTo>
                    <a:pt x="653872" y="607523"/>
                  </a:lnTo>
                  <a:lnTo>
                    <a:pt x="691091" y="581284"/>
                  </a:lnTo>
                  <a:lnTo>
                    <a:pt x="723305" y="549261"/>
                  </a:lnTo>
                  <a:lnTo>
                    <a:pt x="749769" y="512203"/>
                  </a:lnTo>
                  <a:lnTo>
                    <a:pt x="769127" y="472446"/>
                  </a:lnTo>
                  <a:lnTo>
                    <a:pt x="781799" y="429374"/>
                  </a:lnTo>
                  <a:lnTo>
                    <a:pt x="786849" y="389415"/>
                  </a:lnTo>
                  <a:lnTo>
                    <a:pt x="787196" y="375716"/>
                  </a:lnTo>
                  <a:lnTo>
                    <a:pt x="787196" y="0"/>
                  </a:lnTo>
                  <a:lnTo>
                    <a:pt x="0" y="0"/>
                  </a:lnTo>
                  <a:lnTo>
                    <a:pt x="0" y="214680"/>
                  </a:lnTo>
                  <a:close/>
                </a:path>
              </a:pathLst>
            </a:custGeom>
            <a:ln w="101600">
              <a:solidFill>
                <a:srgbClr val="FFFFFF"/>
              </a:solidFill>
            </a:ln>
          </p:spPr>
          <p:txBody>
            <a:bodyPr wrap="square" lIns="0" tIns="0" rIns="0" bIns="0" rtlCol="0"/>
            <a:lstStyle/>
            <a:p>
              <a:endParaRPr/>
            </a:p>
          </p:txBody>
        </p:sp>
        <p:sp>
          <p:nvSpPr>
            <p:cNvPr id="17" name="object 17"/>
            <p:cNvSpPr/>
            <p:nvPr/>
          </p:nvSpPr>
          <p:spPr>
            <a:xfrm>
              <a:off x="5264988" y="2226994"/>
              <a:ext cx="787400" cy="1109345"/>
            </a:xfrm>
            <a:custGeom>
              <a:avLst/>
              <a:gdLst/>
              <a:ahLst/>
              <a:cxnLst/>
              <a:rect l="l" t="t" r="r" b="b"/>
              <a:pathLst>
                <a:path w="787400" h="1109345">
                  <a:moveTo>
                    <a:pt x="787184" y="0"/>
                  </a:moveTo>
                  <a:lnTo>
                    <a:pt x="558190" y="0"/>
                  </a:lnTo>
                  <a:lnTo>
                    <a:pt x="558126" y="21462"/>
                  </a:lnTo>
                  <a:lnTo>
                    <a:pt x="551385" y="54878"/>
                  </a:lnTo>
                  <a:lnTo>
                    <a:pt x="532999" y="82170"/>
                  </a:lnTo>
                  <a:lnTo>
                    <a:pt x="505727" y="100578"/>
                  </a:lnTo>
                  <a:lnTo>
                    <a:pt x="472325" y="107340"/>
                  </a:lnTo>
                  <a:lnTo>
                    <a:pt x="0" y="107340"/>
                  </a:lnTo>
                  <a:lnTo>
                    <a:pt x="0" y="322021"/>
                  </a:lnTo>
                  <a:lnTo>
                    <a:pt x="276898" y="322021"/>
                  </a:lnTo>
                  <a:lnTo>
                    <a:pt x="276898" y="1109243"/>
                  </a:lnTo>
                  <a:lnTo>
                    <a:pt x="505917" y="1109243"/>
                  </a:lnTo>
                  <a:lnTo>
                    <a:pt x="505917" y="322021"/>
                  </a:lnTo>
                  <a:lnTo>
                    <a:pt x="520382" y="322021"/>
                  </a:lnTo>
                  <a:lnTo>
                    <a:pt x="571247" y="316883"/>
                  </a:lnTo>
                  <a:lnTo>
                    <a:pt x="618878" y="302670"/>
                  </a:lnTo>
                  <a:lnTo>
                    <a:pt x="662369" y="280294"/>
                  </a:lnTo>
                  <a:lnTo>
                    <a:pt x="700819" y="250665"/>
                  </a:lnTo>
                  <a:lnTo>
                    <a:pt x="733323" y="214693"/>
                  </a:lnTo>
                  <a:lnTo>
                    <a:pt x="763352" y="164179"/>
                  </a:lnTo>
                  <a:lnTo>
                    <a:pt x="781799" y="107340"/>
                  </a:lnTo>
                  <a:lnTo>
                    <a:pt x="786839" y="67403"/>
                  </a:lnTo>
                  <a:lnTo>
                    <a:pt x="787184" y="53720"/>
                  </a:lnTo>
                  <a:lnTo>
                    <a:pt x="787184" y="0"/>
                  </a:lnTo>
                  <a:close/>
                </a:path>
              </a:pathLst>
            </a:custGeom>
            <a:solidFill>
              <a:srgbClr val="FFFFFF"/>
            </a:solidFill>
          </p:spPr>
          <p:txBody>
            <a:bodyPr wrap="square" lIns="0" tIns="0" rIns="0" bIns="0" rtlCol="0"/>
            <a:lstStyle/>
            <a:p>
              <a:endParaRPr/>
            </a:p>
          </p:txBody>
        </p:sp>
        <p:sp>
          <p:nvSpPr>
            <p:cNvPr id="18" name="object 18"/>
            <p:cNvSpPr/>
            <p:nvPr/>
          </p:nvSpPr>
          <p:spPr>
            <a:xfrm>
              <a:off x="5264988" y="2226994"/>
              <a:ext cx="787400" cy="1109345"/>
            </a:xfrm>
            <a:custGeom>
              <a:avLst/>
              <a:gdLst/>
              <a:ahLst/>
              <a:cxnLst/>
              <a:rect l="l" t="t" r="r" b="b"/>
              <a:pathLst>
                <a:path w="787400" h="1109345">
                  <a:moveTo>
                    <a:pt x="558126" y="21462"/>
                  </a:moveTo>
                  <a:lnTo>
                    <a:pt x="551385" y="54878"/>
                  </a:lnTo>
                  <a:lnTo>
                    <a:pt x="532999" y="82170"/>
                  </a:lnTo>
                  <a:lnTo>
                    <a:pt x="505727" y="100578"/>
                  </a:lnTo>
                  <a:lnTo>
                    <a:pt x="472325" y="107340"/>
                  </a:lnTo>
                  <a:lnTo>
                    <a:pt x="0" y="107340"/>
                  </a:lnTo>
                  <a:lnTo>
                    <a:pt x="0" y="322021"/>
                  </a:lnTo>
                  <a:lnTo>
                    <a:pt x="276898" y="322021"/>
                  </a:lnTo>
                  <a:lnTo>
                    <a:pt x="276898" y="1109243"/>
                  </a:lnTo>
                  <a:lnTo>
                    <a:pt x="505917" y="1109243"/>
                  </a:lnTo>
                  <a:lnTo>
                    <a:pt x="505917" y="322021"/>
                  </a:lnTo>
                  <a:lnTo>
                    <a:pt x="520382" y="322021"/>
                  </a:lnTo>
                  <a:lnTo>
                    <a:pt x="571247" y="316883"/>
                  </a:lnTo>
                  <a:lnTo>
                    <a:pt x="618878" y="302670"/>
                  </a:lnTo>
                  <a:lnTo>
                    <a:pt x="662369" y="280294"/>
                  </a:lnTo>
                  <a:lnTo>
                    <a:pt x="700819" y="250665"/>
                  </a:lnTo>
                  <a:lnTo>
                    <a:pt x="733323" y="214693"/>
                  </a:lnTo>
                  <a:lnTo>
                    <a:pt x="763352" y="164179"/>
                  </a:lnTo>
                  <a:lnTo>
                    <a:pt x="781799" y="107340"/>
                  </a:lnTo>
                  <a:lnTo>
                    <a:pt x="786839" y="67403"/>
                  </a:lnTo>
                  <a:lnTo>
                    <a:pt x="787184" y="53720"/>
                  </a:lnTo>
                  <a:lnTo>
                    <a:pt x="787184" y="0"/>
                  </a:lnTo>
                  <a:lnTo>
                    <a:pt x="558190" y="0"/>
                  </a:lnTo>
                  <a:lnTo>
                    <a:pt x="558126" y="21462"/>
                  </a:lnTo>
                  <a:close/>
                </a:path>
              </a:pathLst>
            </a:custGeom>
            <a:ln w="101600">
              <a:solidFill>
                <a:srgbClr val="FFFFFF"/>
              </a:solidFill>
            </a:ln>
          </p:spPr>
          <p:txBody>
            <a:bodyPr wrap="square" lIns="0" tIns="0" rIns="0" bIns="0" rtlCol="0"/>
            <a:lstStyle/>
            <a:p>
              <a:endParaRPr/>
            </a:p>
          </p:txBody>
        </p:sp>
        <p:sp>
          <p:nvSpPr>
            <p:cNvPr id="19" name="object 19"/>
            <p:cNvSpPr/>
            <p:nvPr/>
          </p:nvSpPr>
          <p:spPr>
            <a:xfrm>
              <a:off x="6159537" y="2692184"/>
              <a:ext cx="342900" cy="215265"/>
            </a:xfrm>
            <a:custGeom>
              <a:avLst/>
              <a:gdLst/>
              <a:ahLst/>
              <a:cxnLst/>
              <a:rect l="l" t="t" r="r" b="b"/>
              <a:pathLst>
                <a:path w="342900" h="215264">
                  <a:moveTo>
                    <a:pt x="342582" y="0"/>
                  </a:moveTo>
                  <a:lnTo>
                    <a:pt x="0" y="0"/>
                  </a:lnTo>
                  <a:lnTo>
                    <a:pt x="0" y="214680"/>
                  </a:lnTo>
                  <a:lnTo>
                    <a:pt x="342582" y="214680"/>
                  </a:lnTo>
                  <a:lnTo>
                    <a:pt x="342582" y="0"/>
                  </a:lnTo>
                  <a:close/>
                </a:path>
              </a:pathLst>
            </a:custGeom>
            <a:solidFill>
              <a:srgbClr val="FFFFFF"/>
            </a:solidFill>
          </p:spPr>
          <p:txBody>
            <a:bodyPr wrap="square" lIns="0" tIns="0" rIns="0" bIns="0" rtlCol="0"/>
            <a:lstStyle/>
            <a:p>
              <a:endParaRPr/>
            </a:p>
          </p:txBody>
        </p:sp>
        <p:sp>
          <p:nvSpPr>
            <p:cNvPr id="20" name="object 20"/>
            <p:cNvSpPr/>
            <p:nvPr/>
          </p:nvSpPr>
          <p:spPr>
            <a:xfrm>
              <a:off x="6159537" y="2692184"/>
              <a:ext cx="342900" cy="215265"/>
            </a:xfrm>
            <a:custGeom>
              <a:avLst/>
              <a:gdLst/>
              <a:ahLst/>
              <a:cxnLst/>
              <a:rect l="l" t="t" r="r" b="b"/>
              <a:pathLst>
                <a:path w="342900" h="215264">
                  <a:moveTo>
                    <a:pt x="342582" y="0"/>
                  </a:moveTo>
                  <a:lnTo>
                    <a:pt x="0" y="0"/>
                  </a:lnTo>
                  <a:lnTo>
                    <a:pt x="0" y="214680"/>
                  </a:lnTo>
                  <a:lnTo>
                    <a:pt x="342582" y="214680"/>
                  </a:lnTo>
                  <a:lnTo>
                    <a:pt x="342582" y="0"/>
                  </a:lnTo>
                  <a:close/>
                </a:path>
              </a:pathLst>
            </a:custGeom>
            <a:ln w="101600">
              <a:solidFill>
                <a:srgbClr val="FFFFFF"/>
              </a:solidFill>
            </a:ln>
          </p:spPr>
          <p:txBody>
            <a:bodyPr wrap="square" lIns="0" tIns="0" rIns="0" bIns="0" rtlCol="0"/>
            <a:lstStyle/>
            <a:p>
              <a:endParaRPr/>
            </a:p>
          </p:txBody>
        </p:sp>
        <p:sp>
          <p:nvSpPr>
            <p:cNvPr id="21" name="object 21"/>
            <p:cNvSpPr/>
            <p:nvPr/>
          </p:nvSpPr>
          <p:spPr>
            <a:xfrm>
              <a:off x="6159537" y="2334336"/>
              <a:ext cx="342900" cy="215265"/>
            </a:xfrm>
            <a:custGeom>
              <a:avLst/>
              <a:gdLst/>
              <a:ahLst/>
              <a:cxnLst/>
              <a:rect l="l" t="t" r="r" b="b"/>
              <a:pathLst>
                <a:path w="342900" h="215264">
                  <a:moveTo>
                    <a:pt x="342582" y="0"/>
                  </a:moveTo>
                  <a:lnTo>
                    <a:pt x="0" y="0"/>
                  </a:lnTo>
                  <a:lnTo>
                    <a:pt x="0" y="214693"/>
                  </a:lnTo>
                  <a:lnTo>
                    <a:pt x="342582" y="214693"/>
                  </a:lnTo>
                  <a:lnTo>
                    <a:pt x="342582" y="0"/>
                  </a:lnTo>
                  <a:close/>
                </a:path>
              </a:pathLst>
            </a:custGeom>
            <a:solidFill>
              <a:srgbClr val="FFFFFF"/>
            </a:solidFill>
          </p:spPr>
          <p:txBody>
            <a:bodyPr wrap="square" lIns="0" tIns="0" rIns="0" bIns="0" rtlCol="0"/>
            <a:lstStyle/>
            <a:p>
              <a:endParaRPr/>
            </a:p>
          </p:txBody>
        </p:sp>
        <p:sp>
          <p:nvSpPr>
            <p:cNvPr id="22" name="object 22"/>
            <p:cNvSpPr/>
            <p:nvPr/>
          </p:nvSpPr>
          <p:spPr>
            <a:xfrm>
              <a:off x="6159537" y="2334336"/>
              <a:ext cx="342900" cy="215265"/>
            </a:xfrm>
            <a:custGeom>
              <a:avLst/>
              <a:gdLst/>
              <a:ahLst/>
              <a:cxnLst/>
              <a:rect l="l" t="t" r="r" b="b"/>
              <a:pathLst>
                <a:path w="342900" h="215264">
                  <a:moveTo>
                    <a:pt x="342582" y="0"/>
                  </a:moveTo>
                  <a:lnTo>
                    <a:pt x="0" y="0"/>
                  </a:lnTo>
                  <a:lnTo>
                    <a:pt x="0" y="214693"/>
                  </a:lnTo>
                  <a:lnTo>
                    <a:pt x="342582" y="214693"/>
                  </a:lnTo>
                  <a:lnTo>
                    <a:pt x="342582" y="0"/>
                  </a:lnTo>
                  <a:close/>
                </a:path>
              </a:pathLst>
            </a:custGeom>
            <a:ln w="101600">
              <a:solidFill>
                <a:srgbClr val="FFFFFF"/>
              </a:solidFill>
            </a:ln>
          </p:spPr>
          <p:txBody>
            <a:bodyPr wrap="square" lIns="0" tIns="0" rIns="0" bIns="0" rtlCol="0"/>
            <a:lstStyle/>
            <a:p>
              <a:endParaRPr/>
            </a:p>
          </p:txBody>
        </p:sp>
        <p:sp>
          <p:nvSpPr>
            <p:cNvPr id="23" name="object 23"/>
            <p:cNvSpPr/>
            <p:nvPr/>
          </p:nvSpPr>
          <p:spPr>
            <a:xfrm>
              <a:off x="6160023" y="2334331"/>
              <a:ext cx="786765" cy="1002030"/>
            </a:xfrm>
            <a:custGeom>
              <a:avLst/>
              <a:gdLst/>
              <a:ahLst/>
              <a:cxnLst/>
              <a:rect l="l" t="t" r="r" b="b"/>
              <a:pathLst>
                <a:path w="786765" h="1002029">
                  <a:moveTo>
                    <a:pt x="786739" y="0"/>
                  </a:moveTo>
                  <a:lnTo>
                    <a:pt x="557720" y="0"/>
                  </a:lnTo>
                  <a:lnTo>
                    <a:pt x="557707" y="701344"/>
                  </a:lnTo>
                  <a:lnTo>
                    <a:pt x="550965" y="734749"/>
                  </a:lnTo>
                  <a:lnTo>
                    <a:pt x="532579" y="762033"/>
                  </a:lnTo>
                  <a:lnTo>
                    <a:pt x="505313" y="780442"/>
                  </a:lnTo>
                  <a:lnTo>
                    <a:pt x="471931" y="787222"/>
                  </a:lnTo>
                  <a:lnTo>
                    <a:pt x="0" y="787222"/>
                  </a:lnTo>
                  <a:lnTo>
                    <a:pt x="0" y="1001902"/>
                  </a:lnTo>
                  <a:lnTo>
                    <a:pt x="519125" y="1001902"/>
                  </a:lnTo>
                  <a:lnTo>
                    <a:pt x="566910" y="997507"/>
                  </a:lnTo>
                  <a:lnTo>
                    <a:pt x="611918" y="985084"/>
                  </a:lnTo>
                  <a:lnTo>
                    <a:pt x="653405" y="965380"/>
                  </a:lnTo>
                  <a:lnTo>
                    <a:pt x="690626" y="939143"/>
                  </a:lnTo>
                  <a:lnTo>
                    <a:pt x="722839" y="907118"/>
                  </a:lnTo>
                  <a:lnTo>
                    <a:pt x="749299" y="870051"/>
                  </a:lnTo>
                  <a:lnTo>
                    <a:pt x="768664" y="830294"/>
                  </a:lnTo>
                  <a:lnTo>
                    <a:pt x="781342" y="787222"/>
                  </a:lnTo>
                  <a:lnTo>
                    <a:pt x="786394" y="747268"/>
                  </a:lnTo>
                  <a:lnTo>
                    <a:pt x="786739" y="733577"/>
                  </a:lnTo>
                  <a:lnTo>
                    <a:pt x="786739" y="0"/>
                  </a:lnTo>
                  <a:close/>
                </a:path>
              </a:pathLst>
            </a:custGeom>
            <a:solidFill>
              <a:srgbClr val="FFFFFF"/>
            </a:solidFill>
          </p:spPr>
          <p:txBody>
            <a:bodyPr wrap="square" lIns="0" tIns="0" rIns="0" bIns="0" rtlCol="0"/>
            <a:lstStyle/>
            <a:p>
              <a:endParaRPr/>
            </a:p>
          </p:txBody>
        </p:sp>
        <p:sp>
          <p:nvSpPr>
            <p:cNvPr id="24" name="object 24"/>
            <p:cNvSpPr/>
            <p:nvPr/>
          </p:nvSpPr>
          <p:spPr>
            <a:xfrm>
              <a:off x="6160023" y="2334331"/>
              <a:ext cx="786765" cy="1002030"/>
            </a:xfrm>
            <a:custGeom>
              <a:avLst/>
              <a:gdLst/>
              <a:ahLst/>
              <a:cxnLst/>
              <a:rect l="l" t="t" r="r" b="b"/>
              <a:pathLst>
                <a:path w="786765" h="1002029">
                  <a:moveTo>
                    <a:pt x="557707" y="701344"/>
                  </a:moveTo>
                  <a:lnTo>
                    <a:pt x="550965" y="734749"/>
                  </a:lnTo>
                  <a:lnTo>
                    <a:pt x="532579" y="762033"/>
                  </a:lnTo>
                  <a:lnTo>
                    <a:pt x="505313" y="780442"/>
                  </a:lnTo>
                  <a:lnTo>
                    <a:pt x="471931" y="787222"/>
                  </a:lnTo>
                  <a:lnTo>
                    <a:pt x="0" y="787222"/>
                  </a:lnTo>
                  <a:lnTo>
                    <a:pt x="0" y="1001902"/>
                  </a:lnTo>
                  <a:lnTo>
                    <a:pt x="519125" y="1001902"/>
                  </a:lnTo>
                  <a:lnTo>
                    <a:pt x="566910" y="997507"/>
                  </a:lnTo>
                  <a:lnTo>
                    <a:pt x="611918" y="985084"/>
                  </a:lnTo>
                  <a:lnTo>
                    <a:pt x="653405" y="965380"/>
                  </a:lnTo>
                  <a:lnTo>
                    <a:pt x="690626" y="939143"/>
                  </a:lnTo>
                  <a:lnTo>
                    <a:pt x="722839" y="907118"/>
                  </a:lnTo>
                  <a:lnTo>
                    <a:pt x="749299" y="870051"/>
                  </a:lnTo>
                  <a:lnTo>
                    <a:pt x="768664" y="830294"/>
                  </a:lnTo>
                  <a:lnTo>
                    <a:pt x="781342" y="787222"/>
                  </a:lnTo>
                  <a:lnTo>
                    <a:pt x="786394" y="747268"/>
                  </a:lnTo>
                  <a:lnTo>
                    <a:pt x="786739" y="733577"/>
                  </a:lnTo>
                  <a:lnTo>
                    <a:pt x="786739" y="0"/>
                  </a:lnTo>
                  <a:lnTo>
                    <a:pt x="557720" y="0"/>
                  </a:lnTo>
                  <a:lnTo>
                    <a:pt x="557707" y="701344"/>
                  </a:lnTo>
                  <a:close/>
                </a:path>
              </a:pathLst>
            </a:custGeom>
            <a:ln w="101600">
              <a:solidFill>
                <a:srgbClr val="FFFFFF"/>
              </a:solidFill>
            </a:ln>
          </p:spPr>
          <p:txBody>
            <a:bodyPr wrap="square" lIns="0" tIns="0" rIns="0" bIns="0" rtlCol="0"/>
            <a:lstStyle/>
            <a:p>
              <a:endParaRPr/>
            </a:p>
          </p:txBody>
        </p:sp>
        <p:sp>
          <p:nvSpPr>
            <p:cNvPr id="25" name="object 25"/>
            <p:cNvSpPr/>
            <p:nvPr/>
          </p:nvSpPr>
          <p:spPr>
            <a:xfrm>
              <a:off x="3475913" y="2334399"/>
              <a:ext cx="4367530" cy="1002030"/>
            </a:xfrm>
            <a:custGeom>
              <a:avLst/>
              <a:gdLst/>
              <a:ahLst/>
              <a:cxnLst/>
              <a:rect l="l" t="t" r="r" b="b"/>
              <a:pathLst>
                <a:path w="4367530" h="1002029">
                  <a:moveTo>
                    <a:pt x="787184" y="787158"/>
                  </a:moveTo>
                  <a:lnTo>
                    <a:pt x="0" y="787158"/>
                  </a:lnTo>
                  <a:lnTo>
                    <a:pt x="0" y="1001839"/>
                  </a:lnTo>
                  <a:lnTo>
                    <a:pt x="787184" y="1001839"/>
                  </a:lnTo>
                  <a:lnTo>
                    <a:pt x="787184" y="787158"/>
                  </a:lnTo>
                  <a:close/>
                </a:path>
                <a:path w="4367530" h="1002029">
                  <a:moveTo>
                    <a:pt x="4367288" y="3962"/>
                  </a:moveTo>
                  <a:lnTo>
                    <a:pt x="4350918" y="1765"/>
                  </a:lnTo>
                  <a:lnTo>
                    <a:pt x="4309021" y="0"/>
                  </a:lnTo>
                  <a:lnTo>
                    <a:pt x="4252392" y="5905"/>
                  </a:lnTo>
                  <a:lnTo>
                    <a:pt x="4191762" y="26733"/>
                  </a:lnTo>
                  <a:lnTo>
                    <a:pt x="4149737" y="55803"/>
                  </a:lnTo>
                  <a:lnTo>
                    <a:pt x="4118584" y="89217"/>
                  </a:lnTo>
                  <a:lnTo>
                    <a:pt x="4085590" y="143725"/>
                  </a:lnTo>
                  <a:lnTo>
                    <a:pt x="4073690" y="120637"/>
                  </a:lnTo>
                  <a:lnTo>
                    <a:pt x="4021442" y="55803"/>
                  </a:lnTo>
                  <a:lnTo>
                    <a:pt x="3979405" y="26733"/>
                  </a:lnTo>
                  <a:lnTo>
                    <a:pt x="3918788" y="5905"/>
                  </a:lnTo>
                  <a:lnTo>
                    <a:pt x="3862159" y="0"/>
                  </a:lnTo>
                  <a:lnTo>
                    <a:pt x="3820274" y="1765"/>
                  </a:lnTo>
                  <a:lnTo>
                    <a:pt x="3803878" y="3962"/>
                  </a:lnTo>
                  <a:lnTo>
                    <a:pt x="3822966" y="53467"/>
                  </a:lnTo>
                  <a:lnTo>
                    <a:pt x="3867505" y="104444"/>
                  </a:lnTo>
                  <a:lnTo>
                    <a:pt x="3913517" y="129451"/>
                  </a:lnTo>
                  <a:lnTo>
                    <a:pt x="3957675" y="146405"/>
                  </a:lnTo>
                  <a:lnTo>
                    <a:pt x="4001236" y="154393"/>
                  </a:lnTo>
                  <a:lnTo>
                    <a:pt x="4040060" y="156210"/>
                  </a:lnTo>
                  <a:lnTo>
                    <a:pt x="4069981" y="154673"/>
                  </a:lnTo>
                  <a:lnTo>
                    <a:pt x="4069981" y="357797"/>
                  </a:lnTo>
                  <a:lnTo>
                    <a:pt x="3578148" y="357797"/>
                  </a:lnTo>
                  <a:lnTo>
                    <a:pt x="3578148" y="572477"/>
                  </a:lnTo>
                  <a:lnTo>
                    <a:pt x="4365333" y="572477"/>
                  </a:lnTo>
                  <a:lnTo>
                    <a:pt x="4365333" y="357797"/>
                  </a:lnTo>
                  <a:lnTo>
                    <a:pt x="4101173" y="357797"/>
                  </a:lnTo>
                  <a:lnTo>
                    <a:pt x="4101173" y="154673"/>
                  </a:lnTo>
                  <a:lnTo>
                    <a:pt x="4169943" y="154393"/>
                  </a:lnTo>
                  <a:lnTo>
                    <a:pt x="4213491" y="146405"/>
                  </a:lnTo>
                  <a:lnTo>
                    <a:pt x="4257637" y="129451"/>
                  </a:lnTo>
                  <a:lnTo>
                    <a:pt x="4308005" y="92557"/>
                  </a:lnTo>
                  <a:lnTo>
                    <a:pt x="4342003" y="51346"/>
                  </a:lnTo>
                  <a:lnTo>
                    <a:pt x="4361231" y="17805"/>
                  </a:lnTo>
                  <a:lnTo>
                    <a:pt x="4367288" y="3962"/>
                  </a:lnTo>
                  <a:close/>
                </a:path>
              </a:pathLst>
            </a:custGeom>
            <a:solidFill>
              <a:srgbClr val="363960"/>
            </a:solidFill>
          </p:spPr>
          <p:txBody>
            <a:bodyPr wrap="square" lIns="0" tIns="0" rIns="0" bIns="0" rtlCol="0"/>
            <a:lstStyle/>
            <a:p>
              <a:endParaRPr/>
            </a:p>
          </p:txBody>
        </p:sp>
        <p:pic>
          <p:nvPicPr>
            <p:cNvPr id="26" name="object 26"/>
            <p:cNvPicPr/>
            <p:nvPr/>
          </p:nvPicPr>
          <p:blipFill>
            <a:blip r:embed="rId5" cstate="print"/>
            <a:stretch>
              <a:fillRect/>
            </a:stretch>
          </p:blipFill>
          <p:spPr>
            <a:xfrm>
              <a:off x="3410063" y="3498954"/>
              <a:ext cx="5428903" cy="1123156"/>
            </a:xfrm>
            <a:prstGeom prst="rect">
              <a:avLst/>
            </a:prstGeom>
          </p:spPr>
        </p:pic>
        <p:sp>
          <p:nvSpPr>
            <p:cNvPr id="27" name="object 27"/>
            <p:cNvSpPr/>
            <p:nvPr/>
          </p:nvSpPr>
          <p:spPr>
            <a:xfrm>
              <a:off x="3475913" y="2226995"/>
              <a:ext cx="5260340" cy="1109345"/>
            </a:xfrm>
            <a:custGeom>
              <a:avLst/>
              <a:gdLst/>
              <a:ahLst/>
              <a:cxnLst/>
              <a:rect l="l" t="t" r="r" b="b"/>
              <a:pathLst>
                <a:path w="5260340" h="1109345">
                  <a:moveTo>
                    <a:pt x="787184" y="465188"/>
                  </a:moveTo>
                  <a:lnTo>
                    <a:pt x="0" y="465188"/>
                  </a:lnTo>
                  <a:lnTo>
                    <a:pt x="0" y="679869"/>
                  </a:lnTo>
                  <a:lnTo>
                    <a:pt x="787184" y="679869"/>
                  </a:lnTo>
                  <a:lnTo>
                    <a:pt x="787184" y="465188"/>
                  </a:lnTo>
                  <a:close/>
                </a:path>
                <a:path w="5260340" h="1109345">
                  <a:moveTo>
                    <a:pt x="787184" y="107353"/>
                  </a:moveTo>
                  <a:lnTo>
                    <a:pt x="0" y="107353"/>
                  </a:lnTo>
                  <a:lnTo>
                    <a:pt x="0" y="322033"/>
                  </a:lnTo>
                  <a:lnTo>
                    <a:pt x="787184" y="322033"/>
                  </a:lnTo>
                  <a:lnTo>
                    <a:pt x="787184" y="107353"/>
                  </a:lnTo>
                  <a:close/>
                </a:path>
                <a:path w="5260340" h="1109345">
                  <a:moveTo>
                    <a:pt x="1624482" y="107340"/>
                  </a:moveTo>
                  <a:lnTo>
                    <a:pt x="951788" y="107340"/>
                  </a:lnTo>
                  <a:lnTo>
                    <a:pt x="951788" y="322033"/>
                  </a:lnTo>
                  <a:lnTo>
                    <a:pt x="1624482" y="322033"/>
                  </a:lnTo>
                  <a:lnTo>
                    <a:pt x="1624482" y="107340"/>
                  </a:lnTo>
                  <a:close/>
                </a:path>
                <a:path w="5260340" h="1109345">
                  <a:moveTo>
                    <a:pt x="1681734" y="465201"/>
                  </a:moveTo>
                  <a:lnTo>
                    <a:pt x="894537" y="465201"/>
                  </a:lnTo>
                  <a:lnTo>
                    <a:pt x="894537" y="679881"/>
                  </a:lnTo>
                  <a:lnTo>
                    <a:pt x="1452714" y="679881"/>
                  </a:lnTo>
                  <a:lnTo>
                    <a:pt x="1452664" y="808697"/>
                  </a:lnTo>
                  <a:lnTo>
                    <a:pt x="1445920" y="842098"/>
                  </a:lnTo>
                  <a:lnTo>
                    <a:pt x="1427530" y="869378"/>
                  </a:lnTo>
                  <a:lnTo>
                    <a:pt x="1400263" y="887793"/>
                  </a:lnTo>
                  <a:lnTo>
                    <a:pt x="1366875" y="894575"/>
                  </a:lnTo>
                  <a:lnTo>
                    <a:pt x="951788" y="894575"/>
                  </a:lnTo>
                  <a:lnTo>
                    <a:pt x="951788" y="1109256"/>
                  </a:lnTo>
                  <a:lnTo>
                    <a:pt x="1414145" y="1109256"/>
                  </a:lnTo>
                  <a:lnTo>
                    <a:pt x="1461922" y="1104849"/>
                  </a:lnTo>
                  <a:lnTo>
                    <a:pt x="1506918" y="1092428"/>
                  </a:lnTo>
                  <a:lnTo>
                    <a:pt x="1548409" y="1072718"/>
                  </a:lnTo>
                  <a:lnTo>
                    <a:pt x="1585620" y="1046480"/>
                  </a:lnTo>
                  <a:lnTo>
                    <a:pt x="1617840" y="1014463"/>
                  </a:lnTo>
                  <a:lnTo>
                    <a:pt x="1644307" y="977404"/>
                  </a:lnTo>
                  <a:lnTo>
                    <a:pt x="1663661" y="937641"/>
                  </a:lnTo>
                  <a:lnTo>
                    <a:pt x="1676336" y="894575"/>
                  </a:lnTo>
                  <a:lnTo>
                    <a:pt x="1681378" y="854608"/>
                  </a:lnTo>
                  <a:lnTo>
                    <a:pt x="1681734" y="840917"/>
                  </a:lnTo>
                  <a:lnTo>
                    <a:pt x="1681734" y="465201"/>
                  </a:lnTo>
                  <a:close/>
                </a:path>
                <a:path w="5260340" h="1109345">
                  <a:moveTo>
                    <a:pt x="2576258" y="0"/>
                  </a:moveTo>
                  <a:lnTo>
                    <a:pt x="2347264" y="0"/>
                  </a:lnTo>
                  <a:lnTo>
                    <a:pt x="2347201" y="21463"/>
                  </a:lnTo>
                  <a:lnTo>
                    <a:pt x="2340457" y="54889"/>
                  </a:lnTo>
                  <a:lnTo>
                    <a:pt x="2322068" y="82181"/>
                  </a:lnTo>
                  <a:lnTo>
                    <a:pt x="2294801" y="100584"/>
                  </a:lnTo>
                  <a:lnTo>
                    <a:pt x="2261400" y="107340"/>
                  </a:lnTo>
                  <a:lnTo>
                    <a:pt x="1789074" y="107340"/>
                  </a:lnTo>
                  <a:lnTo>
                    <a:pt x="1789074" y="322021"/>
                  </a:lnTo>
                  <a:lnTo>
                    <a:pt x="2065972" y="322021"/>
                  </a:lnTo>
                  <a:lnTo>
                    <a:pt x="2065972" y="1109243"/>
                  </a:lnTo>
                  <a:lnTo>
                    <a:pt x="2294991" y="1109243"/>
                  </a:lnTo>
                  <a:lnTo>
                    <a:pt x="2294991" y="322021"/>
                  </a:lnTo>
                  <a:lnTo>
                    <a:pt x="2309457" y="322021"/>
                  </a:lnTo>
                  <a:lnTo>
                    <a:pt x="2360320" y="316890"/>
                  </a:lnTo>
                  <a:lnTo>
                    <a:pt x="2407945" y="302679"/>
                  </a:lnTo>
                  <a:lnTo>
                    <a:pt x="2451443" y="280301"/>
                  </a:lnTo>
                  <a:lnTo>
                    <a:pt x="2489885" y="250672"/>
                  </a:lnTo>
                  <a:lnTo>
                    <a:pt x="2522397" y="214693"/>
                  </a:lnTo>
                  <a:lnTo>
                    <a:pt x="2552420" y="164185"/>
                  </a:lnTo>
                  <a:lnTo>
                    <a:pt x="2570873" y="107340"/>
                  </a:lnTo>
                  <a:lnTo>
                    <a:pt x="2575903" y="67411"/>
                  </a:lnTo>
                  <a:lnTo>
                    <a:pt x="2576258" y="53721"/>
                  </a:lnTo>
                  <a:lnTo>
                    <a:pt x="2576258" y="0"/>
                  </a:lnTo>
                  <a:close/>
                </a:path>
                <a:path w="5260340" h="1109345">
                  <a:moveTo>
                    <a:pt x="3026206" y="465188"/>
                  </a:moveTo>
                  <a:lnTo>
                    <a:pt x="2683624" y="465188"/>
                  </a:lnTo>
                  <a:lnTo>
                    <a:pt x="2683624" y="679869"/>
                  </a:lnTo>
                  <a:lnTo>
                    <a:pt x="3026206" y="679869"/>
                  </a:lnTo>
                  <a:lnTo>
                    <a:pt x="3026206" y="465188"/>
                  </a:lnTo>
                  <a:close/>
                </a:path>
                <a:path w="5260340" h="1109345">
                  <a:moveTo>
                    <a:pt x="3026206" y="107340"/>
                  </a:moveTo>
                  <a:lnTo>
                    <a:pt x="2683624" y="107340"/>
                  </a:lnTo>
                  <a:lnTo>
                    <a:pt x="2683624" y="322033"/>
                  </a:lnTo>
                  <a:lnTo>
                    <a:pt x="3026206" y="322033"/>
                  </a:lnTo>
                  <a:lnTo>
                    <a:pt x="3026206" y="107340"/>
                  </a:lnTo>
                  <a:close/>
                </a:path>
                <a:path w="5260340" h="1109345">
                  <a:moveTo>
                    <a:pt x="3470846" y="107340"/>
                  </a:moveTo>
                  <a:lnTo>
                    <a:pt x="3241827" y="107340"/>
                  </a:lnTo>
                  <a:lnTo>
                    <a:pt x="3241814" y="808685"/>
                  </a:lnTo>
                  <a:lnTo>
                    <a:pt x="3235071" y="842086"/>
                  </a:lnTo>
                  <a:lnTo>
                    <a:pt x="3216681" y="869378"/>
                  </a:lnTo>
                  <a:lnTo>
                    <a:pt x="3189414" y="887780"/>
                  </a:lnTo>
                  <a:lnTo>
                    <a:pt x="3156039" y="894562"/>
                  </a:lnTo>
                  <a:lnTo>
                    <a:pt x="2684107" y="894562"/>
                  </a:lnTo>
                  <a:lnTo>
                    <a:pt x="2684107" y="1109243"/>
                  </a:lnTo>
                  <a:lnTo>
                    <a:pt x="3203232" y="1109243"/>
                  </a:lnTo>
                  <a:lnTo>
                    <a:pt x="3251009" y="1104849"/>
                  </a:lnTo>
                  <a:lnTo>
                    <a:pt x="3296018" y="1092428"/>
                  </a:lnTo>
                  <a:lnTo>
                    <a:pt x="3337509" y="1072718"/>
                  </a:lnTo>
                  <a:lnTo>
                    <a:pt x="3374733" y="1046480"/>
                  </a:lnTo>
                  <a:lnTo>
                    <a:pt x="3406940" y="1014463"/>
                  </a:lnTo>
                  <a:lnTo>
                    <a:pt x="3433407" y="977392"/>
                  </a:lnTo>
                  <a:lnTo>
                    <a:pt x="3452761" y="937641"/>
                  </a:lnTo>
                  <a:lnTo>
                    <a:pt x="3465449" y="894562"/>
                  </a:lnTo>
                  <a:lnTo>
                    <a:pt x="3470503" y="854608"/>
                  </a:lnTo>
                  <a:lnTo>
                    <a:pt x="3470846" y="840917"/>
                  </a:lnTo>
                  <a:lnTo>
                    <a:pt x="3470846" y="107340"/>
                  </a:lnTo>
                  <a:close/>
                </a:path>
                <a:path w="5260340" h="1109345">
                  <a:moveTo>
                    <a:pt x="4987950" y="107340"/>
                  </a:moveTo>
                  <a:lnTo>
                    <a:pt x="4801882" y="107340"/>
                  </a:lnTo>
                  <a:lnTo>
                    <a:pt x="4801882" y="322033"/>
                  </a:lnTo>
                  <a:lnTo>
                    <a:pt x="4987950" y="322033"/>
                  </a:lnTo>
                  <a:lnTo>
                    <a:pt x="4987950" y="107340"/>
                  </a:lnTo>
                  <a:close/>
                </a:path>
                <a:path w="5260340" h="1109345">
                  <a:moveTo>
                    <a:pt x="5259883" y="107340"/>
                  </a:moveTo>
                  <a:lnTo>
                    <a:pt x="5073815" y="107340"/>
                  </a:lnTo>
                  <a:lnTo>
                    <a:pt x="5073815" y="322033"/>
                  </a:lnTo>
                  <a:lnTo>
                    <a:pt x="5259883" y="322033"/>
                  </a:lnTo>
                  <a:lnTo>
                    <a:pt x="5259883" y="107340"/>
                  </a:lnTo>
                  <a:close/>
                </a:path>
                <a:path w="5260340" h="1109345">
                  <a:moveTo>
                    <a:pt x="5259895" y="465201"/>
                  </a:moveTo>
                  <a:lnTo>
                    <a:pt x="4701679" y="465201"/>
                  </a:lnTo>
                  <a:lnTo>
                    <a:pt x="4701679" y="107061"/>
                  </a:lnTo>
                  <a:lnTo>
                    <a:pt x="4472698" y="107061"/>
                  </a:lnTo>
                  <a:lnTo>
                    <a:pt x="4472698" y="465201"/>
                  </a:lnTo>
                  <a:lnTo>
                    <a:pt x="4472698" y="679831"/>
                  </a:lnTo>
                  <a:lnTo>
                    <a:pt x="4472698" y="1109091"/>
                  </a:lnTo>
                  <a:lnTo>
                    <a:pt x="4701679" y="1109091"/>
                  </a:lnTo>
                  <a:lnTo>
                    <a:pt x="4701679" y="679831"/>
                  </a:lnTo>
                  <a:lnTo>
                    <a:pt x="5259895" y="679831"/>
                  </a:lnTo>
                  <a:lnTo>
                    <a:pt x="5259895" y="465201"/>
                  </a:lnTo>
                  <a:close/>
                </a:path>
              </a:pathLst>
            </a:custGeom>
            <a:solidFill>
              <a:srgbClr val="363960"/>
            </a:solidFill>
          </p:spPr>
          <p:txBody>
            <a:bodyPr wrap="square" lIns="0" tIns="0" rIns="0" bIns="0" rtlCol="0"/>
            <a:lstStyle/>
            <a:p>
              <a:endParaRPr/>
            </a:p>
          </p:txBody>
        </p:sp>
        <p:pic>
          <p:nvPicPr>
            <p:cNvPr id="28" name="object 28"/>
            <p:cNvPicPr/>
            <p:nvPr/>
          </p:nvPicPr>
          <p:blipFill>
            <a:blip r:embed="rId6" cstate="print"/>
            <a:stretch>
              <a:fillRect/>
            </a:stretch>
          </p:blipFill>
          <p:spPr>
            <a:xfrm>
              <a:off x="11655291" y="6472758"/>
              <a:ext cx="172046" cy="124804"/>
            </a:xfrm>
            <a:prstGeom prst="rect">
              <a:avLst/>
            </a:prstGeom>
          </p:spPr>
        </p:pic>
        <p:sp>
          <p:nvSpPr>
            <p:cNvPr id="29" name="object 29"/>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30" name="object 30"/>
            <p:cNvPicPr/>
            <p:nvPr/>
          </p:nvPicPr>
          <p:blipFill>
            <a:blip r:embed="rId7" cstate="print"/>
            <a:stretch>
              <a:fillRect/>
            </a:stretch>
          </p:blipFill>
          <p:spPr>
            <a:xfrm>
              <a:off x="11070218" y="6550766"/>
              <a:ext cx="171627" cy="140411"/>
            </a:xfrm>
            <a:prstGeom prst="rect">
              <a:avLst/>
            </a:prstGeom>
          </p:spPr>
        </p:pic>
        <p:pic>
          <p:nvPicPr>
            <p:cNvPr id="31" name="object 31"/>
            <p:cNvPicPr/>
            <p:nvPr/>
          </p:nvPicPr>
          <p:blipFill>
            <a:blip r:embed="rId8" cstate="print"/>
            <a:stretch>
              <a:fillRect/>
            </a:stretch>
          </p:blipFill>
          <p:spPr>
            <a:xfrm>
              <a:off x="11265246" y="6449348"/>
              <a:ext cx="171615" cy="241833"/>
            </a:xfrm>
            <a:prstGeom prst="rect">
              <a:avLst/>
            </a:prstGeom>
          </p:spPr>
        </p:pic>
        <p:pic>
          <p:nvPicPr>
            <p:cNvPr id="32" name="object 32"/>
            <p:cNvPicPr/>
            <p:nvPr/>
          </p:nvPicPr>
          <p:blipFill>
            <a:blip r:embed="rId9" cstate="print"/>
            <a:stretch>
              <a:fillRect/>
            </a:stretch>
          </p:blipFill>
          <p:spPr>
            <a:xfrm>
              <a:off x="11460276" y="6472741"/>
              <a:ext cx="171626" cy="218440"/>
            </a:xfrm>
            <a:prstGeom prst="rect">
              <a:avLst/>
            </a:prstGeom>
          </p:spPr>
        </p:pic>
        <p:pic>
          <p:nvPicPr>
            <p:cNvPr id="33" name="object 33"/>
            <p:cNvPicPr/>
            <p:nvPr/>
          </p:nvPicPr>
          <p:blipFill>
            <a:blip r:embed="rId10" cstate="print"/>
            <a:stretch>
              <a:fillRect/>
            </a:stretch>
          </p:blipFill>
          <p:spPr>
            <a:xfrm>
              <a:off x="9276515" y="6421076"/>
              <a:ext cx="1306408" cy="302254"/>
            </a:xfrm>
            <a:prstGeom prst="rect">
              <a:avLst/>
            </a:prstGeom>
          </p:spPr>
        </p:pic>
      </p:grpSp>
      <p:sp>
        <p:nvSpPr>
          <p:cNvPr id="34" name="object 34"/>
          <p:cNvSpPr txBox="1"/>
          <p:nvPr/>
        </p:nvSpPr>
        <p:spPr>
          <a:xfrm>
            <a:off x="156493" y="6305491"/>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01</a:t>
            </a:r>
            <a:endParaRPr sz="2500">
              <a:latin typeface="YuGo-Medium"/>
              <a:cs typeface="YuGo-Medium"/>
            </a:endParaRPr>
          </a:p>
        </p:txBody>
      </p:sp>
      <p:sp>
        <p:nvSpPr>
          <p:cNvPr id="37" name="テキスト ボックス 36">
            <a:extLst>
              <a:ext uri="{FF2B5EF4-FFF2-40B4-BE49-F238E27FC236}">
                <a16:creationId xmlns:a16="http://schemas.microsoft.com/office/drawing/2014/main" id="{C7D18C73-65F1-A12C-88DC-BC1D5AF72C98}"/>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FFFAEC"/>
          </a:solidFill>
        </p:spPr>
        <p:txBody>
          <a:bodyPr wrap="square" lIns="0" tIns="0" rIns="0" bIns="0" rtlCol="0"/>
          <a:lstStyle/>
          <a:p>
            <a:endParaRPr/>
          </a:p>
        </p:txBody>
      </p:sp>
      <p:pic>
        <p:nvPicPr>
          <p:cNvPr id="3" name="object 3"/>
          <p:cNvPicPr/>
          <p:nvPr/>
        </p:nvPicPr>
        <p:blipFill>
          <a:blip r:embed="rId3" cstate="print"/>
          <a:stretch>
            <a:fillRect/>
          </a:stretch>
        </p:blipFill>
        <p:spPr>
          <a:xfrm>
            <a:off x="0" y="0"/>
            <a:ext cx="12192113" cy="556784"/>
          </a:xfrm>
          <a:prstGeom prst="rect">
            <a:avLst/>
          </a:prstGeom>
        </p:spPr>
      </p:pic>
      <p:sp>
        <p:nvSpPr>
          <p:cNvPr id="4" name="object 4"/>
          <p:cNvSpPr/>
          <p:nvPr/>
        </p:nvSpPr>
        <p:spPr>
          <a:xfrm>
            <a:off x="6" y="6332400"/>
            <a:ext cx="12192635" cy="0"/>
          </a:xfrm>
          <a:custGeom>
            <a:avLst/>
            <a:gdLst/>
            <a:ahLst/>
            <a:cxnLst/>
            <a:rect l="l" t="t" r="r" b="b"/>
            <a:pathLst>
              <a:path w="12192635">
                <a:moveTo>
                  <a:pt x="12192114" y="0"/>
                </a:moveTo>
                <a:lnTo>
                  <a:pt x="0" y="0"/>
                </a:lnTo>
              </a:path>
            </a:pathLst>
          </a:custGeom>
          <a:ln w="25400">
            <a:solidFill>
              <a:srgbClr val="3EA15C"/>
            </a:solidFill>
          </a:ln>
        </p:spPr>
        <p:txBody>
          <a:bodyPr wrap="square" lIns="0" tIns="0" rIns="0" bIns="0" rtlCol="0"/>
          <a:lstStyle/>
          <a:p>
            <a:endParaRPr/>
          </a:p>
        </p:txBody>
      </p:sp>
      <p:sp>
        <p:nvSpPr>
          <p:cNvPr id="5" name="object 5"/>
          <p:cNvSpPr txBox="1">
            <a:spLocks noGrp="1"/>
          </p:cNvSpPr>
          <p:nvPr>
            <p:ph type="title"/>
          </p:nvPr>
        </p:nvSpPr>
        <p:spPr>
          <a:xfrm>
            <a:off x="887300" y="1240321"/>
            <a:ext cx="10549562" cy="330200"/>
          </a:xfrm>
          <a:prstGeom prst="rect">
            <a:avLst/>
          </a:prstGeom>
        </p:spPr>
        <p:txBody>
          <a:bodyPr vert="horz" wrap="square" lIns="0" tIns="12700" rIns="0" bIns="0" rtlCol="0">
            <a:spAutoFit/>
          </a:bodyPr>
          <a:lstStyle/>
          <a:p>
            <a:pPr marL="12700">
              <a:lnSpc>
                <a:spcPct val="100000"/>
              </a:lnSpc>
              <a:spcBef>
                <a:spcPts val="100"/>
              </a:spcBef>
            </a:pPr>
            <a:r>
              <a:rPr sz="2000" spc="-5" dirty="0" err="1">
                <a:solidFill>
                  <a:srgbClr val="3EA15C"/>
                </a:solidFill>
              </a:rPr>
              <a:t>朝学習</a:t>
            </a:r>
            <a:r>
              <a:rPr lang="ja-JP" altLang="en-US" sz="2000" spc="-150">
                <a:solidFill>
                  <a:srgbClr val="3EA15C"/>
                </a:solidFill>
              </a:rPr>
              <a:t>、</a:t>
            </a:r>
            <a:r>
              <a:rPr sz="2000" spc="-5" dirty="0" err="1">
                <a:solidFill>
                  <a:srgbClr val="3EA15C"/>
                </a:solidFill>
              </a:rPr>
              <a:t>授業中</a:t>
            </a:r>
            <a:r>
              <a:rPr lang="ja-JP" altLang="en-US" sz="2000" spc="-150">
                <a:solidFill>
                  <a:srgbClr val="3EA15C"/>
                </a:solidFill>
              </a:rPr>
              <a:t>、</a:t>
            </a:r>
            <a:r>
              <a:rPr sz="2000" spc="-5" dirty="0" err="1">
                <a:solidFill>
                  <a:srgbClr val="3EA15C"/>
                </a:solidFill>
              </a:rPr>
              <a:t>そして放課後や長期休業中の宿題として</a:t>
            </a:r>
            <a:r>
              <a:rPr sz="2000" spc="-150" dirty="0" err="1">
                <a:solidFill>
                  <a:srgbClr val="3EA15C"/>
                </a:solidFill>
              </a:rPr>
              <a:t>、</a:t>
            </a:r>
            <a:r>
              <a:rPr sz="2000" spc="-5" dirty="0" err="1">
                <a:solidFill>
                  <a:srgbClr val="3EA15C"/>
                </a:solidFill>
              </a:rPr>
              <a:t>ご活用いただくことができます</a:t>
            </a:r>
            <a:endParaRPr sz="2000" dirty="0"/>
          </a:p>
        </p:txBody>
      </p:sp>
      <p:grpSp>
        <p:nvGrpSpPr>
          <p:cNvPr id="6" name="object 6"/>
          <p:cNvGrpSpPr/>
          <p:nvPr/>
        </p:nvGrpSpPr>
        <p:grpSpPr>
          <a:xfrm>
            <a:off x="923147" y="1828090"/>
            <a:ext cx="10368280" cy="4128770"/>
            <a:chOff x="923147" y="1828090"/>
            <a:chExt cx="10368280" cy="4128770"/>
          </a:xfrm>
        </p:grpSpPr>
        <p:sp>
          <p:nvSpPr>
            <p:cNvPr id="7" name="object 7"/>
            <p:cNvSpPr/>
            <p:nvPr/>
          </p:nvSpPr>
          <p:spPr>
            <a:xfrm>
              <a:off x="923147" y="5026185"/>
              <a:ext cx="930275" cy="930275"/>
            </a:xfrm>
            <a:custGeom>
              <a:avLst/>
              <a:gdLst/>
              <a:ahLst/>
              <a:cxnLst/>
              <a:rect l="l" t="t" r="r" b="b"/>
              <a:pathLst>
                <a:path w="930275" h="930275">
                  <a:moveTo>
                    <a:pt x="465112" y="0"/>
                  </a:moveTo>
                  <a:lnTo>
                    <a:pt x="417557" y="2401"/>
                  </a:lnTo>
                  <a:lnTo>
                    <a:pt x="371376" y="9449"/>
                  </a:lnTo>
                  <a:lnTo>
                    <a:pt x="326803" y="20910"/>
                  </a:lnTo>
                  <a:lnTo>
                    <a:pt x="284071" y="36551"/>
                  </a:lnTo>
                  <a:lnTo>
                    <a:pt x="243413" y="56137"/>
                  </a:lnTo>
                  <a:lnTo>
                    <a:pt x="205065" y="79434"/>
                  </a:lnTo>
                  <a:lnTo>
                    <a:pt x="169259" y="106210"/>
                  </a:lnTo>
                  <a:lnTo>
                    <a:pt x="136229" y="136229"/>
                  </a:lnTo>
                  <a:lnTo>
                    <a:pt x="106210" y="169259"/>
                  </a:lnTo>
                  <a:lnTo>
                    <a:pt x="79434" y="205065"/>
                  </a:lnTo>
                  <a:lnTo>
                    <a:pt x="56137" y="243413"/>
                  </a:lnTo>
                  <a:lnTo>
                    <a:pt x="36551" y="284071"/>
                  </a:lnTo>
                  <a:lnTo>
                    <a:pt x="20910" y="326803"/>
                  </a:lnTo>
                  <a:lnTo>
                    <a:pt x="9449" y="371376"/>
                  </a:lnTo>
                  <a:lnTo>
                    <a:pt x="2401" y="417557"/>
                  </a:lnTo>
                  <a:lnTo>
                    <a:pt x="0" y="465112"/>
                  </a:lnTo>
                  <a:lnTo>
                    <a:pt x="2401" y="512666"/>
                  </a:lnTo>
                  <a:lnTo>
                    <a:pt x="9449" y="558847"/>
                  </a:lnTo>
                  <a:lnTo>
                    <a:pt x="20910" y="603420"/>
                  </a:lnTo>
                  <a:lnTo>
                    <a:pt x="36551" y="646152"/>
                  </a:lnTo>
                  <a:lnTo>
                    <a:pt x="56137" y="686810"/>
                  </a:lnTo>
                  <a:lnTo>
                    <a:pt x="79434" y="725158"/>
                  </a:lnTo>
                  <a:lnTo>
                    <a:pt x="106210" y="760964"/>
                  </a:lnTo>
                  <a:lnTo>
                    <a:pt x="136229" y="793994"/>
                  </a:lnTo>
                  <a:lnTo>
                    <a:pt x="169259" y="824013"/>
                  </a:lnTo>
                  <a:lnTo>
                    <a:pt x="205065" y="850789"/>
                  </a:lnTo>
                  <a:lnTo>
                    <a:pt x="243413" y="874086"/>
                  </a:lnTo>
                  <a:lnTo>
                    <a:pt x="284071" y="893672"/>
                  </a:lnTo>
                  <a:lnTo>
                    <a:pt x="326803" y="909313"/>
                  </a:lnTo>
                  <a:lnTo>
                    <a:pt x="371376" y="920774"/>
                  </a:lnTo>
                  <a:lnTo>
                    <a:pt x="417557" y="927822"/>
                  </a:lnTo>
                  <a:lnTo>
                    <a:pt x="465112" y="930224"/>
                  </a:lnTo>
                  <a:lnTo>
                    <a:pt x="512666" y="927822"/>
                  </a:lnTo>
                  <a:lnTo>
                    <a:pt x="558847" y="920774"/>
                  </a:lnTo>
                  <a:lnTo>
                    <a:pt x="603420" y="909313"/>
                  </a:lnTo>
                  <a:lnTo>
                    <a:pt x="646152" y="893672"/>
                  </a:lnTo>
                  <a:lnTo>
                    <a:pt x="686810" y="874086"/>
                  </a:lnTo>
                  <a:lnTo>
                    <a:pt x="725158" y="850789"/>
                  </a:lnTo>
                  <a:lnTo>
                    <a:pt x="760964" y="824013"/>
                  </a:lnTo>
                  <a:lnTo>
                    <a:pt x="793994" y="793994"/>
                  </a:lnTo>
                  <a:lnTo>
                    <a:pt x="824013" y="760964"/>
                  </a:lnTo>
                  <a:lnTo>
                    <a:pt x="850789" y="725158"/>
                  </a:lnTo>
                  <a:lnTo>
                    <a:pt x="874086" y="686810"/>
                  </a:lnTo>
                  <a:lnTo>
                    <a:pt x="893672" y="646152"/>
                  </a:lnTo>
                  <a:lnTo>
                    <a:pt x="909313" y="603420"/>
                  </a:lnTo>
                  <a:lnTo>
                    <a:pt x="920774" y="558847"/>
                  </a:lnTo>
                  <a:lnTo>
                    <a:pt x="927822" y="512666"/>
                  </a:lnTo>
                  <a:lnTo>
                    <a:pt x="930224" y="465112"/>
                  </a:lnTo>
                  <a:lnTo>
                    <a:pt x="927822" y="417557"/>
                  </a:lnTo>
                  <a:lnTo>
                    <a:pt x="920774" y="371376"/>
                  </a:lnTo>
                  <a:lnTo>
                    <a:pt x="909313" y="326803"/>
                  </a:lnTo>
                  <a:lnTo>
                    <a:pt x="893672" y="284071"/>
                  </a:lnTo>
                  <a:lnTo>
                    <a:pt x="874086" y="243413"/>
                  </a:lnTo>
                  <a:lnTo>
                    <a:pt x="850789" y="205065"/>
                  </a:lnTo>
                  <a:lnTo>
                    <a:pt x="824013" y="169259"/>
                  </a:lnTo>
                  <a:lnTo>
                    <a:pt x="793994" y="136229"/>
                  </a:lnTo>
                  <a:lnTo>
                    <a:pt x="760964" y="106210"/>
                  </a:lnTo>
                  <a:lnTo>
                    <a:pt x="725158" y="79434"/>
                  </a:lnTo>
                  <a:lnTo>
                    <a:pt x="686810" y="56137"/>
                  </a:lnTo>
                  <a:lnTo>
                    <a:pt x="646152" y="36551"/>
                  </a:lnTo>
                  <a:lnTo>
                    <a:pt x="603420" y="20910"/>
                  </a:lnTo>
                  <a:lnTo>
                    <a:pt x="558847" y="9449"/>
                  </a:lnTo>
                  <a:lnTo>
                    <a:pt x="512666" y="2401"/>
                  </a:lnTo>
                  <a:lnTo>
                    <a:pt x="465112" y="0"/>
                  </a:lnTo>
                  <a:close/>
                </a:path>
              </a:pathLst>
            </a:custGeom>
            <a:solidFill>
              <a:srgbClr val="3EA15C"/>
            </a:solidFill>
          </p:spPr>
          <p:txBody>
            <a:bodyPr wrap="square" lIns="0" tIns="0" rIns="0" bIns="0" rtlCol="0"/>
            <a:lstStyle/>
            <a:p>
              <a:endParaRPr/>
            </a:p>
          </p:txBody>
        </p:sp>
        <p:pic>
          <p:nvPicPr>
            <p:cNvPr id="8" name="object 8"/>
            <p:cNvPicPr/>
            <p:nvPr/>
          </p:nvPicPr>
          <p:blipFill>
            <a:blip r:embed="rId4" cstate="print"/>
            <a:stretch>
              <a:fillRect/>
            </a:stretch>
          </p:blipFill>
          <p:spPr>
            <a:xfrm>
              <a:off x="923147" y="1828090"/>
              <a:ext cx="10367772" cy="1639486"/>
            </a:xfrm>
            <a:prstGeom prst="rect">
              <a:avLst/>
            </a:prstGeom>
          </p:spPr>
        </p:pic>
      </p:grpSp>
      <p:sp>
        <p:nvSpPr>
          <p:cNvPr id="9" name="object 9"/>
          <p:cNvSpPr txBox="1"/>
          <p:nvPr/>
        </p:nvSpPr>
        <p:spPr>
          <a:xfrm>
            <a:off x="4714483" y="2119788"/>
            <a:ext cx="5772150" cy="325755"/>
          </a:xfrm>
          <a:prstGeom prst="rect">
            <a:avLst/>
          </a:prstGeom>
        </p:spPr>
        <p:txBody>
          <a:bodyPr vert="horz" wrap="square" lIns="0" tIns="14604" rIns="0" bIns="0" rtlCol="0">
            <a:spAutoFit/>
          </a:bodyPr>
          <a:lstStyle/>
          <a:p>
            <a:pPr marL="12700">
              <a:lnSpc>
                <a:spcPct val="100000"/>
              </a:lnSpc>
              <a:spcBef>
                <a:spcPts val="114"/>
              </a:spcBef>
            </a:pPr>
            <a:r>
              <a:rPr sz="1950" b="1" spc="-5" dirty="0">
                <a:solidFill>
                  <a:srgbClr val="3EA15C"/>
                </a:solidFill>
                <a:latin typeface="YuGothic"/>
                <a:cs typeface="YuGothic"/>
              </a:rPr>
              <a:t>取り組み状況の確認に「学習履歴確認」機能を活用</a:t>
            </a:r>
            <a:endParaRPr sz="1950">
              <a:latin typeface="YuGothic"/>
              <a:cs typeface="YuGothic"/>
            </a:endParaRPr>
          </a:p>
        </p:txBody>
      </p:sp>
      <p:pic>
        <p:nvPicPr>
          <p:cNvPr id="10" name="object 10"/>
          <p:cNvPicPr/>
          <p:nvPr/>
        </p:nvPicPr>
        <p:blipFill>
          <a:blip r:embed="rId5" cstate="print"/>
          <a:stretch>
            <a:fillRect/>
          </a:stretch>
        </p:blipFill>
        <p:spPr>
          <a:xfrm>
            <a:off x="887304" y="184771"/>
            <a:ext cx="5765054" cy="782463"/>
          </a:xfrm>
          <a:prstGeom prst="rect">
            <a:avLst/>
          </a:prstGeom>
        </p:spPr>
      </p:pic>
      <p:sp>
        <p:nvSpPr>
          <p:cNvPr id="11" name="object 11"/>
          <p:cNvSpPr txBox="1"/>
          <p:nvPr/>
        </p:nvSpPr>
        <p:spPr>
          <a:xfrm>
            <a:off x="2866100" y="2119788"/>
            <a:ext cx="775335" cy="325755"/>
          </a:xfrm>
          <a:prstGeom prst="rect">
            <a:avLst/>
          </a:prstGeom>
        </p:spPr>
        <p:txBody>
          <a:bodyPr vert="horz" wrap="square" lIns="0" tIns="14604" rIns="0" bIns="0" rtlCol="0">
            <a:spAutoFit/>
          </a:bodyPr>
          <a:lstStyle/>
          <a:p>
            <a:pPr marL="12700">
              <a:lnSpc>
                <a:spcPct val="100000"/>
              </a:lnSpc>
              <a:spcBef>
                <a:spcPts val="114"/>
              </a:spcBef>
            </a:pPr>
            <a:r>
              <a:rPr sz="1950" b="1" spc="-20" dirty="0">
                <a:solidFill>
                  <a:srgbClr val="3EA15C"/>
                </a:solidFill>
                <a:latin typeface="YuGothic"/>
                <a:cs typeface="YuGothic"/>
              </a:rPr>
              <a:t>朝学習</a:t>
            </a:r>
            <a:endParaRPr sz="1950">
              <a:latin typeface="YuGothic"/>
              <a:cs typeface="YuGothic"/>
            </a:endParaRPr>
          </a:p>
        </p:txBody>
      </p:sp>
      <p:sp>
        <p:nvSpPr>
          <p:cNvPr id="12" name="object 12"/>
          <p:cNvSpPr txBox="1"/>
          <p:nvPr/>
        </p:nvSpPr>
        <p:spPr>
          <a:xfrm>
            <a:off x="4714483" y="2914052"/>
            <a:ext cx="4772660" cy="325755"/>
          </a:xfrm>
          <a:prstGeom prst="rect">
            <a:avLst/>
          </a:prstGeom>
        </p:spPr>
        <p:txBody>
          <a:bodyPr vert="horz" wrap="square" lIns="0" tIns="14604" rIns="0" bIns="0" rtlCol="0">
            <a:spAutoFit/>
          </a:bodyPr>
          <a:lstStyle/>
          <a:p>
            <a:pPr marL="12700">
              <a:lnSpc>
                <a:spcPct val="100000"/>
              </a:lnSpc>
              <a:spcBef>
                <a:spcPts val="114"/>
              </a:spcBef>
            </a:pPr>
            <a:r>
              <a:rPr sz="1950" b="1" spc="-5" dirty="0">
                <a:solidFill>
                  <a:srgbClr val="3EA15C"/>
                </a:solidFill>
                <a:latin typeface="YuGothic"/>
                <a:cs typeface="YuGothic"/>
              </a:rPr>
              <a:t>本時のおさらいとして「基本問題」を活用</a:t>
            </a:r>
            <a:endParaRPr sz="1950">
              <a:latin typeface="YuGothic"/>
              <a:cs typeface="YuGothic"/>
            </a:endParaRPr>
          </a:p>
        </p:txBody>
      </p:sp>
      <p:sp>
        <p:nvSpPr>
          <p:cNvPr id="13" name="object 13"/>
          <p:cNvSpPr txBox="1"/>
          <p:nvPr/>
        </p:nvSpPr>
        <p:spPr>
          <a:xfrm>
            <a:off x="2866100" y="2914059"/>
            <a:ext cx="775335" cy="325755"/>
          </a:xfrm>
          <a:prstGeom prst="rect">
            <a:avLst/>
          </a:prstGeom>
        </p:spPr>
        <p:txBody>
          <a:bodyPr vert="horz" wrap="square" lIns="0" tIns="14604" rIns="0" bIns="0" rtlCol="0">
            <a:spAutoFit/>
          </a:bodyPr>
          <a:lstStyle/>
          <a:p>
            <a:pPr marL="12700">
              <a:lnSpc>
                <a:spcPct val="100000"/>
              </a:lnSpc>
              <a:spcBef>
                <a:spcPts val="114"/>
              </a:spcBef>
            </a:pPr>
            <a:r>
              <a:rPr sz="1950" b="1" spc="-20" dirty="0">
                <a:solidFill>
                  <a:srgbClr val="3EA15C"/>
                </a:solidFill>
                <a:latin typeface="YuGothic"/>
                <a:cs typeface="YuGothic"/>
              </a:rPr>
              <a:t>授業中</a:t>
            </a:r>
            <a:endParaRPr sz="1950">
              <a:latin typeface="YuGothic"/>
              <a:cs typeface="YuGothic"/>
            </a:endParaRPr>
          </a:p>
        </p:txBody>
      </p:sp>
      <p:grpSp>
        <p:nvGrpSpPr>
          <p:cNvPr id="14" name="object 14"/>
          <p:cNvGrpSpPr/>
          <p:nvPr/>
        </p:nvGrpSpPr>
        <p:grpSpPr>
          <a:xfrm>
            <a:off x="1781966" y="3559470"/>
            <a:ext cx="9509125" cy="702945"/>
            <a:chOff x="1781966" y="3559470"/>
            <a:chExt cx="9509125" cy="702945"/>
          </a:xfrm>
        </p:grpSpPr>
        <p:sp>
          <p:nvSpPr>
            <p:cNvPr id="15" name="object 15"/>
            <p:cNvSpPr/>
            <p:nvPr/>
          </p:nvSpPr>
          <p:spPr>
            <a:xfrm>
              <a:off x="1859048" y="3636553"/>
              <a:ext cx="9419590" cy="612775"/>
            </a:xfrm>
            <a:custGeom>
              <a:avLst/>
              <a:gdLst/>
              <a:ahLst/>
              <a:cxnLst/>
              <a:rect l="l" t="t" r="r" b="b"/>
              <a:pathLst>
                <a:path w="9419590" h="612775">
                  <a:moveTo>
                    <a:pt x="9303969" y="0"/>
                  </a:moveTo>
                  <a:lnTo>
                    <a:pt x="115214" y="0"/>
                  </a:lnTo>
                  <a:lnTo>
                    <a:pt x="70369" y="9054"/>
                  </a:lnTo>
                  <a:lnTo>
                    <a:pt x="33747" y="33747"/>
                  </a:lnTo>
                  <a:lnTo>
                    <a:pt x="9054" y="70369"/>
                  </a:lnTo>
                  <a:lnTo>
                    <a:pt x="0" y="115214"/>
                  </a:lnTo>
                  <a:lnTo>
                    <a:pt x="0" y="497395"/>
                  </a:lnTo>
                  <a:lnTo>
                    <a:pt x="9054" y="542238"/>
                  </a:lnTo>
                  <a:lnTo>
                    <a:pt x="33747" y="578856"/>
                  </a:lnTo>
                  <a:lnTo>
                    <a:pt x="70369" y="603544"/>
                  </a:lnTo>
                  <a:lnTo>
                    <a:pt x="115214" y="612597"/>
                  </a:lnTo>
                  <a:lnTo>
                    <a:pt x="9303969" y="612597"/>
                  </a:lnTo>
                  <a:lnTo>
                    <a:pt x="9348812" y="603544"/>
                  </a:lnTo>
                  <a:lnTo>
                    <a:pt x="9385430" y="578856"/>
                  </a:lnTo>
                  <a:lnTo>
                    <a:pt x="9410118" y="542238"/>
                  </a:lnTo>
                  <a:lnTo>
                    <a:pt x="9419170" y="497395"/>
                  </a:lnTo>
                  <a:lnTo>
                    <a:pt x="9419170" y="115214"/>
                  </a:lnTo>
                  <a:lnTo>
                    <a:pt x="9410118" y="70369"/>
                  </a:lnTo>
                  <a:lnTo>
                    <a:pt x="9385430" y="33747"/>
                  </a:lnTo>
                  <a:lnTo>
                    <a:pt x="9348812" y="9054"/>
                  </a:lnTo>
                  <a:lnTo>
                    <a:pt x="9303969" y="0"/>
                  </a:lnTo>
                  <a:close/>
                </a:path>
              </a:pathLst>
            </a:custGeom>
            <a:solidFill>
              <a:srgbClr val="3EA15C"/>
            </a:solidFill>
          </p:spPr>
          <p:txBody>
            <a:bodyPr wrap="square" lIns="0" tIns="0" rIns="0" bIns="0" rtlCol="0"/>
            <a:lstStyle/>
            <a:p>
              <a:endParaRPr/>
            </a:p>
          </p:txBody>
        </p:sp>
        <p:sp>
          <p:nvSpPr>
            <p:cNvPr id="16" name="object 16"/>
            <p:cNvSpPr/>
            <p:nvPr/>
          </p:nvSpPr>
          <p:spPr>
            <a:xfrm>
              <a:off x="1859048" y="3636553"/>
              <a:ext cx="9419590" cy="612775"/>
            </a:xfrm>
            <a:custGeom>
              <a:avLst/>
              <a:gdLst/>
              <a:ahLst/>
              <a:cxnLst/>
              <a:rect l="l" t="t" r="r" b="b"/>
              <a:pathLst>
                <a:path w="9419590" h="612775">
                  <a:moveTo>
                    <a:pt x="9303969" y="612597"/>
                  </a:moveTo>
                  <a:lnTo>
                    <a:pt x="115214" y="612597"/>
                  </a:lnTo>
                  <a:lnTo>
                    <a:pt x="70369" y="603544"/>
                  </a:lnTo>
                  <a:lnTo>
                    <a:pt x="33747" y="578856"/>
                  </a:lnTo>
                  <a:lnTo>
                    <a:pt x="9054" y="542238"/>
                  </a:lnTo>
                  <a:lnTo>
                    <a:pt x="0" y="497395"/>
                  </a:lnTo>
                  <a:lnTo>
                    <a:pt x="0" y="115214"/>
                  </a:lnTo>
                  <a:lnTo>
                    <a:pt x="9054" y="70369"/>
                  </a:lnTo>
                  <a:lnTo>
                    <a:pt x="33747" y="33747"/>
                  </a:lnTo>
                  <a:lnTo>
                    <a:pt x="70369" y="9054"/>
                  </a:lnTo>
                  <a:lnTo>
                    <a:pt x="115214" y="0"/>
                  </a:lnTo>
                  <a:lnTo>
                    <a:pt x="9303969" y="0"/>
                  </a:lnTo>
                  <a:lnTo>
                    <a:pt x="9348812" y="9054"/>
                  </a:lnTo>
                  <a:lnTo>
                    <a:pt x="9385430" y="33747"/>
                  </a:lnTo>
                  <a:lnTo>
                    <a:pt x="9410118" y="70369"/>
                  </a:lnTo>
                  <a:lnTo>
                    <a:pt x="9419170" y="115214"/>
                  </a:lnTo>
                  <a:lnTo>
                    <a:pt x="9419170" y="497395"/>
                  </a:lnTo>
                  <a:lnTo>
                    <a:pt x="9410118" y="542238"/>
                  </a:lnTo>
                  <a:lnTo>
                    <a:pt x="9385430" y="578856"/>
                  </a:lnTo>
                  <a:lnTo>
                    <a:pt x="9348812" y="603544"/>
                  </a:lnTo>
                  <a:lnTo>
                    <a:pt x="9303969" y="612597"/>
                  </a:lnTo>
                  <a:close/>
                </a:path>
              </a:pathLst>
            </a:custGeom>
            <a:ln w="25400">
              <a:solidFill>
                <a:srgbClr val="3EA15C"/>
              </a:solidFill>
            </a:ln>
          </p:spPr>
          <p:txBody>
            <a:bodyPr wrap="square" lIns="0" tIns="0" rIns="0" bIns="0" rtlCol="0"/>
            <a:lstStyle/>
            <a:p>
              <a:endParaRPr/>
            </a:p>
          </p:txBody>
        </p:sp>
        <p:sp>
          <p:nvSpPr>
            <p:cNvPr id="17" name="object 17"/>
            <p:cNvSpPr/>
            <p:nvPr/>
          </p:nvSpPr>
          <p:spPr>
            <a:xfrm>
              <a:off x="1794666" y="3572170"/>
              <a:ext cx="9419590" cy="612775"/>
            </a:xfrm>
            <a:custGeom>
              <a:avLst/>
              <a:gdLst/>
              <a:ahLst/>
              <a:cxnLst/>
              <a:rect l="l" t="t" r="r" b="b"/>
              <a:pathLst>
                <a:path w="9419590" h="612775">
                  <a:moveTo>
                    <a:pt x="9303969" y="0"/>
                  </a:moveTo>
                  <a:lnTo>
                    <a:pt x="115214" y="0"/>
                  </a:lnTo>
                  <a:lnTo>
                    <a:pt x="70369" y="9054"/>
                  </a:lnTo>
                  <a:lnTo>
                    <a:pt x="33747" y="33747"/>
                  </a:lnTo>
                  <a:lnTo>
                    <a:pt x="9054" y="70369"/>
                  </a:lnTo>
                  <a:lnTo>
                    <a:pt x="0" y="115214"/>
                  </a:lnTo>
                  <a:lnTo>
                    <a:pt x="0" y="497395"/>
                  </a:lnTo>
                  <a:lnTo>
                    <a:pt x="9054" y="542238"/>
                  </a:lnTo>
                  <a:lnTo>
                    <a:pt x="33747" y="578856"/>
                  </a:lnTo>
                  <a:lnTo>
                    <a:pt x="70369" y="603544"/>
                  </a:lnTo>
                  <a:lnTo>
                    <a:pt x="115214" y="612597"/>
                  </a:lnTo>
                  <a:lnTo>
                    <a:pt x="9303969" y="612597"/>
                  </a:lnTo>
                  <a:lnTo>
                    <a:pt x="9348812" y="603544"/>
                  </a:lnTo>
                  <a:lnTo>
                    <a:pt x="9385430" y="578856"/>
                  </a:lnTo>
                  <a:lnTo>
                    <a:pt x="9410118" y="542238"/>
                  </a:lnTo>
                  <a:lnTo>
                    <a:pt x="9419170" y="497395"/>
                  </a:lnTo>
                  <a:lnTo>
                    <a:pt x="9419170" y="115214"/>
                  </a:lnTo>
                  <a:lnTo>
                    <a:pt x="9410118" y="70369"/>
                  </a:lnTo>
                  <a:lnTo>
                    <a:pt x="9385430" y="33747"/>
                  </a:lnTo>
                  <a:lnTo>
                    <a:pt x="9348812" y="9054"/>
                  </a:lnTo>
                  <a:lnTo>
                    <a:pt x="9303969" y="0"/>
                  </a:lnTo>
                  <a:close/>
                </a:path>
              </a:pathLst>
            </a:custGeom>
            <a:solidFill>
              <a:srgbClr val="FFFFFF"/>
            </a:solidFill>
          </p:spPr>
          <p:txBody>
            <a:bodyPr wrap="square" lIns="0" tIns="0" rIns="0" bIns="0" rtlCol="0"/>
            <a:lstStyle/>
            <a:p>
              <a:endParaRPr/>
            </a:p>
          </p:txBody>
        </p:sp>
        <p:sp>
          <p:nvSpPr>
            <p:cNvPr id="18" name="object 18"/>
            <p:cNvSpPr/>
            <p:nvPr/>
          </p:nvSpPr>
          <p:spPr>
            <a:xfrm>
              <a:off x="1794666" y="3572170"/>
              <a:ext cx="9419590" cy="612775"/>
            </a:xfrm>
            <a:custGeom>
              <a:avLst/>
              <a:gdLst/>
              <a:ahLst/>
              <a:cxnLst/>
              <a:rect l="l" t="t" r="r" b="b"/>
              <a:pathLst>
                <a:path w="9419590" h="612775">
                  <a:moveTo>
                    <a:pt x="9303969" y="612597"/>
                  </a:moveTo>
                  <a:lnTo>
                    <a:pt x="115214" y="612597"/>
                  </a:lnTo>
                  <a:lnTo>
                    <a:pt x="70369" y="603544"/>
                  </a:lnTo>
                  <a:lnTo>
                    <a:pt x="33747" y="578856"/>
                  </a:lnTo>
                  <a:lnTo>
                    <a:pt x="9054" y="542238"/>
                  </a:lnTo>
                  <a:lnTo>
                    <a:pt x="0" y="497395"/>
                  </a:lnTo>
                  <a:lnTo>
                    <a:pt x="0" y="115214"/>
                  </a:lnTo>
                  <a:lnTo>
                    <a:pt x="9054" y="70369"/>
                  </a:lnTo>
                  <a:lnTo>
                    <a:pt x="33747" y="33747"/>
                  </a:lnTo>
                  <a:lnTo>
                    <a:pt x="70369" y="9054"/>
                  </a:lnTo>
                  <a:lnTo>
                    <a:pt x="115214" y="0"/>
                  </a:lnTo>
                  <a:lnTo>
                    <a:pt x="9303969" y="0"/>
                  </a:lnTo>
                  <a:lnTo>
                    <a:pt x="9348812" y="9054"/>
                  </a:lnTo>
                  <a:lnTo>
                    <a:pt x="9385430" y="33747"/>
                  </a:lnTo>
                  <a:lnTo>
                    <a:pt x="9410118" y="70369"/>
                  </a:lnTo>
                  <a:lnTo>
                    <a:pt x="9419170" y="115214"/>
                  </a:lnTo>
                  <a:lnTo>
                    <a:pt x="9419170" y="497395"/>
                  </a:lnTo>
                  <a:lnTo>
                    <a:pt x="9410118" y="542238"/>
                  </a:lnTo>
                  <a:lnTo>
                    <a:pt x="9385430" y="578856"/>
                  </a:lnTo>
                  <a:lnTo>
                    <a:pt x="9348812" y="603544"/>
                  </a:lnTo>
                  <a:lnTo>
                    <a:pt x="9303969" y="612597"/>
                  </a:lnTo>
                  <a:close/>
                </a:path>
              </a:pathLst>
            </a:custGeom>
            <a:ln w="25400">
              <a:solidFill>
                <a:srgbClr val="3EA15C"/>
              </a:solidFill>
            </a:ln>
          </p:spPr>
          <p:txBody>
            <a:bodyPr wrap="square" lIns="0" tIns="0" rIns="0" bIns="0" rtlCol="0"/>
            <a:lstStyle/>
            <a:p>
              <a:endParaRPr/>
            </a:p>
          </p:txBody>
        </p:sp>
      </p:grpSp>
      <p:sp>
        <p:nvSpPr>
          <p:cNvPr id="19" name="object 19"/>
          <p:cNvSpPr txBox="1"/>
          <p:nvPr/>
        </p:nvSpPr>
        <p:spPr>
          <a:xfrm>
            <a:off x="4714483" y="3708336"/>
            <a:ext cx="6271895" cy="325755"/>
          </a:xfrm>
          <a:prstGeom prst="rect">
            <a:avLst/>
          </a:prstGeom>
        </p:spPr>
        <p:txBody>
          <a:bodyPr vert="horz" wrap="square" lIns="0" tIns="14604" rIns="0" bIns="0" rtlCol="0">
            <a:spAutoFit/>
          </a:bodyPr>
          <a:lstStyle/>
          <a:p>
            <a:pPr marL="12700">
              <a:lnSpc>
                <a:spcPct val="100000"/>
              </a:lnSpc>
              <a:spcBef>
                <a:spcPts val="114"/>
              </a:spcBef>
            </a:pPr>
            <a:r>
              <a:rPr sz="1950" b="1" spc="-5" dirty="0">
                <a:solidFill>
                  <a:srgbClr val="3EA15C"/>
                </a:solidFill>
                <a:latin typeface="YuGothic"/>
                <a:cs typeface="YuGothic"/>
              </a:rPr>
              <a:t>単元終了時に、単元テストとして「まとめ問題」を活用</a:t>
            </a:r>
            <a:endParaRPr sz="1950">
              <a:latin typeface="YuGothic"/>
              <a:cs typeface="YuGothic"/>
            </a:endParaRPr>
          </a:p>
        </p:txBody>
      </p:sp>
      <p:sp>
        <p:nvSpPr>
          <p:cNvPr id="20" name="object 20"/>
          <p:cNvSpPr/>
          <p:nvPr/>
        </p:nvSpPr>
        <p:spPr>
          <a:xfrm>
            <a:off x="1950869" y="3660796"/>
            <a:ext cx="2602230" cy="435609"/>
          </a:xfrm>
          <a:custGeom>
            <a:avLst/>
            <a:gdLst/>
            <a:ahLst/>
            <a:cxnLst/>
            <a:rect l="l" t="t" r="r" b="b"/>
            <a:pathLst>
              <a:path w="2602229" h="435610">
                <a:moveTo>
                  <a:pt x="2384539" y="0"/>
                </a:moveTo>
                <a:lnTo>
                  <a:pt x="217677" y="0"/>
                </a:lnTo>
                <a:lnTo>
                  <a:pt x="167767" y="5749"/>
                </a:lnTo>
                <a:lnTo>
                  <a:pt x="121949" y="22125"/>
                </a:lnTo>
                <a:lnTo>
                  <a:pt x="81532" y="47822"/>
                </a:lnTo>
                <a:lnTo>
                  <a:pt x="47822" y="81532"/>
                </a:lnTo>
                <a:lnTo>
                  <a:pt x="22125" y="121949"/>
                </a:lnTo>
                <a:lnTo>
                  <a:pt x="5749" y="167767"/>
                </a:lnTo>
                <a:lnTo>
                  <a:pt x="0" y="217677"/>
                </a:lnTo>
                <a:lnTo>
                  <a:pt x="5749" y="267588"/>
                </a:lnTo>
                <a:lnTo>
                  <a:pt x="22125" y="313406"/>
                </a:lnTo>
                <a:lnTo>
                  <a:pt x="47822" y="353823"/>
                </a:lnTo>
                <a:lnTo>
                  <a:pt x="81532" y="387533"/>
                </a:lnTo>
                <a:lnTo>
                  <a:pt x="121949" y="413230"/>
                </a:lnTo>
                <a:lnTo>
                  <a:pt x="167767" y="429606"/>
                </a:lnTo>
                <a:lnTo>
                  <a:pt x="217677" y="435355"/>
                </a:lnTo>
                <a:lnTo>
                  <a:pt x="2384539" y="435355"/>
                </a:lnTo>
                <a:lnTo>
                  <a:pt x="2434450" y="429606"/>
                </a:lnTo>
                <a:lnTo>
                  <a:pt x="2480267" y="413230"/>
                </a:lnTo>
                <a:lnTo>
                  <a:pt x="2520684" y="387533"/>
                </a:lnTo>
                <a:lnTo>
                  <a:pt x="2554395" y="353823"/>
                </a:lnTo>
                <a:lnTo>
                  <a:pt x="2580091" y="313406"/>
                </a:lnTo>
                <a:lnTo>
                  <a:pt x="2596468" y="267588"/>
                </a:lnTo>
                <a:lnTo>
                  <a:pt x="2602217" y="217677"/>
                </a:lnTo>
                <a:lnTo>
                  <a:pt x="2596468" y="167767"/>
                </a:lnTo>
                <a:lnTo>
                  <a:pt x="2580091" y="121949"/>
                </a:lnTo>
                <a:lnTo>
                  <a:pt x="2554395" y="81532"/>
                </a:lnTo>
                <a:lnTo>
                  <a:pt x="2520684" y="47822"/>
                </a:lnTo>
                <a:lnTo>
                  <a:pt x="2480267" y="22125"/>
                </a:lnTo>
                <a:lnTo>
                  <a:pt x="2434450" y="5749"/>
                </a:lnTo>
                <a:lnTo>
                  <a:pt x="2384539" y="0"/>
                </a:lnTo>
                <a:close/>
              </a:path>
            </a:pathLst>
          </a:custGeom>
          <a:solidFill>
            <a:srgbClr val="FBDFDA"/>
          </a:solidFill>
        </p:spPr>
        <p:txBody>
          <a:bodyPr wrap="square" lIns="0" tIns="0" rIns="0" bIns="0" rtlCol="0"/>
          <a:lstStyle/>
          <a:p>
            <a:endParaRPr/>
          </a:p>
        </p:txBody>
      </p:sp>
      <p:sp>
        <p:nvSpPr>
          <p:cNvPr id="21" name="object 21"/>
          <p:cNvSpPr txBox="1"/>
          <p:nvPr/>
        </p:nvSpPr>
        <p:spPr>
          <a:xfrm>
            <a:off x="2866100" y="3708336"/>
            <a:ext cx="775335" cy="325755"/>
          </a:xfrm>
          <a:prstGeom prst="rect">
            <a:avLst/>
          </a:prstGeom>
        </p:spPr>
        <p:txBody>
          <a:bodyPr vert="horz" wrap="square" lIns="0" tIns="14604" rIns="0" bIns="0" rtlCol="0">
            <a:spAutoFit/>
          </a:bodyPr>
          <a:lstStyle/>
          <a:p>
            <a:pPr marL="12700">
              <a:lnSpc>
                <a:spcPct val="100000"/>
              </a:lnSpc>
              <a:spcBef>
                <a:spcPts val="114"/>
              </a:spcBef>
            </a:pPr>
            <a:r>
              <a:rPr sz="1950" b="1" spc="-20" dirty="0">
                <a:solidFill>
                  <a:srgbClr val="3EA15C"/>
                </a:solidFill>
                <a:latin typeface="YuGothic"/>
                <a:cs typeface="YuGothic"/>
              </a:rPr>
              <a:t>授業中</a:t>
            </a:r>
            <a:endParaRPr sz="1950">
              <a:latin typeface="YuGothic"/>
              <a:cs typeface="YuGothic"/>
            </a:endParaRPr>
          </a:p>
        </p:txBody>
      </p:sp>
      <p:grpSp>
        <p:nvGrpSpPr>
          <p:cNvPr id="22" name="object 22"/>
          <p:cNvGrpSpPr/>
          <p:nvPr/>
        </p:nvGrpSpPr>
        <p:grpSpPr>
          <a:xfrm>
            <a:off x="1781966" y="4353746"/>
            <a:ext cx="9509125" cy="702945"/>
            <a:chOff x="1781966" y="4353746"/>
            <a:chExt cx="9509125" cy="702945"/>
          </a:xfrm>
        </p:grpSpPr>
        <p:sp>
          <p:nvSpPr>
            <p:cNvPr id="23" name="object 23"/>
            <p:cNvSpPr/>
            <p:nvPr/>
          </p:nvSpPr>
          <p:spPr>
            <a:xfrm>
              <a:off x="1859048" y="4430829"/>
              <a:ext cx="9419590" cy="612775"/>
            </a:xfrm>
            <a:custGeom>
              <a:avLst/>
              <a:gdLst/>
              <a:ahLst/>
              <a:cxnLst/>
              <a:rect l="l" t="t" r="r" b="b"/>
              <a:pathLst>
                <a:path w="9419590" h="612775">
                  <a:moveTo>
                    <a:pt x="9303969" y="0"/>
                  </a:moveTo>
                  <a:lnTo>
                    <a:pt x="115214" y="0"/>
                  </a:lnTo>
                  <a:lnTo>
                    <a:pt x="70369" y="9054"/>
                  </a:lnTo>
                  <a:lnTo>
                    <a:pt x="33747" y="33747"/>
                  </a:lnTo>
                  <a:lnTo>
                    <a:pt x="9054" y="70369"/>
                  </a:lnTo>
                  <a:lnTo>
                    <a:pt x="0" y="115214"/>
                  </a:lnTo>
                  <a:lnTo>
                    <a:pt x="0" y="497395"/>
                  </a:lnTo>
                  <a:lnTo>
                    <a:pt x="9054" y="542238"/>
                  </a:lnTo>
                  <a:lnTo>
                    <a:pt x="33747" y="578856"/>
                  </a:lnTo>
                  <a:lnTo>
                    <a:pt x="70369" y="603544"/>
                  </a:lnTo>
                  <a:lnTo>
                    <a:pt x="115214" y="612597"/>
                  </a:lnTo>
                  <a:lnTo>
                    <a:pt x="9303969" y="612597"/>
                  </a:lnTo>
                  <a:lnTo>
                    <a:pt x="9348812" y="603544"/>
                  </a:lnTo>
                  <a:lnTo>
                    <a:pt x="9385430" y="578856"/>
                  </a:lnTo>
                  <a:lnTo>
                    <a:pt x="9410118" y="542238"/>
                  </a:lnTo>
                  <a:lnTo>
                    <a:pt x="9419170" y="497395"/>
                  </a:lnTo>
                  <a:lnTo>
                    <a:pt x="9419170" y="115214"/>
                  </a:lnTo>
                  <a:lnTo>
                    <a:pt x="9410118" y="70369"/>
                  </a:lnTo>
                  <a:lnTo>
                    <a:pt x="9385430" y="33747"/>
                  </a:lnTo>
                  <a:lnTo>
                    <a:pt x="9348812" y="9054"/>
                  </a:lnTo>
                  <a:lnTo>
                    <a:pt x="9303969" y="0"/>
                  </a:lnTo>
                  <a:close/>
                </a:path>
              </a:pathLst>
            </a:custGeom>
            <a:solidFill>
              <a:srgbClr val="3EA15C"/>
            </a:solidFill>
          </p:spPr>
          <p:txBody>
            <a:bodyPr wrap="square" lIns="0" tIns="0" rIns="0" bIns="0" rtlCol="0"/>
            <a:lstStyle/>
            <a:p>
              <a:endParaRPr/>
            </a:p>
          </p:txBody>
        </p:sp>
        <p:sp>
          <p:nvSpPr>
            <p:cNvPr id="24" name="object 24"/>
            <p:cNvSpPr/>
            <p:nvPr/>
          </p:nvSpPr>
          <p:spPr>
            <a:xfrm>
              <a:off x="1859048" y="4430829"/>
              <a:ext cx="9419590" cy="612775"/>
            </a:xfrm>
            <a:custGeom>
              <a:avLst/>
              <a:gdLst/>
              <a:ahLst/>
              <a:cxnLst/>
              <a:rect l="l" t="t" r="r" b="b"/>
              <a:pathLst>
                <a:path w="9419590" h="612775">
                  <a:moveTo>
                    <a:pt x="9303969" y="612597"/>
                  </a:moveTo>
                  <a:lnTo>
                    <a:pt x="115214" y="612597"/>
                  </a:lnTo>
                  <a:lnTo>
                    <a:pt x="70369" y="603544"/>
                  </a:lnTo>
                  <a:lnTo>
                    <a:pt x="33747" y="578856"/>
                  </a:lnTo>
                  <a:lnTo>
                    <a:pt x="9054" y="542238"/>
                  </a:lnTo>
                  <a:lnTo>
                    <a:pt x="0" y="497395"/>
                  </a:lnTo>
                  <a:lnTo>
                    <a:pt x="0" y="115214"/>
                  </a:lnTo>
                  <a:lnTo>
                    <a:pt x="9054" y="70369"/>
                  </a:lnTo>
                  <a:lnTo>
                    <a:pt x="33747" y="33747"/>
                  </a:lnTo>
                  <a:lnTo>
                    <a:pt x="70369" y="9054"/>
                  </a:lnTo>
                  <a:lnTo>
                    <a:pt x="115214" y="0"/>
                  </a:lnTo>
                  <a:lnTo>
                    <a:pt x="9303969" y="0"/>
                  </a:lnTo>
                  <a:lnTo>
                    <a:pt x="9348812" y="9054"/>
                  </a:lnTo>
                  <a:lnTo>
                    <a:pt x="9385430" y="33747"/>
                  </a:lnTo>
                  <a:lnTo>
                    <a:pt x="9410118" y="70369"/>
                  </a:lnTo>
                  <a:lnTo>
                    <a:pt x="9419170" y="115214"/>
                  </a:lnTo>
                  <a:lnTo>
                    <a:pt x="9419170" y="497395"/>
                  </a:lnTo>
                  <a:lnTo>
                    <a:pt x="9410118" y="542238"/>
                  </a:lnTo>
                  <a:lnTo>
                    <a:pt x="9385430" y="578856"/>
                  </a:lnTo>
                  <a:lnTo>
                    <a:pt x="9348812" y="603544"/>
                  </a:lnTo>
                  <a:lnTo>
                    <a:pt x="9303969" y="612597"/>
                  </a:lnTo>
                  <a:close/>
                </a:path>
              </a:pathLst>
            </a:custGeom>
            <a:ln w="25400">
              <a:solidFill>
                <a:srgbClr val="3EA15C"/>
              </a:solidFill>
            </a:ln>
          </p:spPr>
          <p:txBody>
            <a:bodyPr wrap="square" lIns="0" tIns="0" rIns="0" bIns="0" rtlCol="0"/>
            <a:lstStyle/>
            <a:p>
              <a:endParaRPr/>
            </a:p>
          </p:txBody>
        </p:sp>
        <p:sp>
          <p:nvSpPr>
            <p:cNvPr id="25" name="object 25"/>
            <p:cNvSpPr/>
            <p:nvPr/>
          </p:nvSpPr>
          <p:spPr>
            <a:xfrm>
              <a:off x="1794666" y="4366446"/>
              <a:ext cx="9419590" cy="612775"/>
            </a:xfrm>
            <a:custGeom>
              <a:avLst/>
              <a:gdLst/>
              <a:ahLst/>
              <a:cxnLst/>
              <a:rect l="l" t="t" r="r" b="b"/>
              <a:pathLst>
                <a:path w="9419590" h="612775">
                  <a:moveTo>
                    <a:pt x="9303969" y="0"/>
                  </a:moveTo>
                  <a:lnTo>
                    <a:pt x="115214" y="0"/>
                  </a:lnTo>
                  <a:lnTo>
                    <a:pt x="70369" y="9054"/>
                  </a:lnTo>
                  <a:lnTo>
                    <a:pt x="33747" y="33747"/>
                  </a:lnTo>
                  <a:lnTo>
                    <a:pt x="9054" y="70369"/>
                  </a:lnTo>
                  <a:lnTo>
                    <a:pt x="0" y="115214"/>
                  </a:lnTo>
                  <a:lnTo>
                    <a:pt x="0" y="497395"/>
                  </a:lnTo>
                  <a:lnTo>
                    <a:pt x="9054" y="542238"/>
                  </a:lnTo>
                  <a:lnTo>
                    <a:pt x="33747" y="578856"/>
                  </a:lnTo>
                  <a:lnTo>
                    <a:pt x="70369" y="603544"/>
                  </a:lnTo>
                  <a:lnTo>
                    <a:pt x="115214" y="612597"/>
                  </a:lnTo>
                  <a:lnTo>
                    <a:pt x="9303969" y="612597"/>
                  </a:lnTo>
                  <a:lnTo>
                    <a:pt x="9348812" y="603544"/>
                  </a:lnTo>
                  <a:lnTo>
                    <a:pt x="9385430" y="578856"/>
                  </a:lnTo>
                  <a:lnTo>
                    <a:pt x="9410118" y="542238"/>
                  </a:lnTo>
                  <a:lnTo>
                    <a:pt x="9419170" y="497395"/>
                  </a:lnTo>
                  <a:lnTo>
                    <a:pt x="9419170" y="115214"/>
                  </a:lnTo>
                  <a:lnTo>
                    <a:pt x="9410118" y="70369"/>
                  </a:lnTo>
                  <a:lnTo>
                    <a:pt x="9385430" y="33747"/>
                  </a:lnTo>
                  <a:lnTo>
                    <a:pt x="9348812" y="9054"/>
                  </a:lnTo>
                  <a:lnTo>
                    <a:pt x="9303969" y="0"/>
                  </a:lnTo>
                  <a:close/>
                </a:path>
              </a:pathLst>
            </a:custGeom>
            <a:solidFill>
              <a:srgbClr val="FFFFFF"/>
            </a:solidFill>
          </p:spPr>
          <p:txBody>
            <a:bodyPr wrap="square" lIns="0" tIns="0" rIns="0" bIns="0" rtlCol="0"/>
            <a:lstStyle/>
            <a:p>
              <a:endParaRPr/>
            </a:p>
          </p:txBody>
        </p:sp>
        <p:sp>
          <p:nvSpPr>
            <p:cNvPr id="26" name="object 26"/>
            <p:cNvSpPr/>
            <p:nvPr/>
          </p:nvSpPr>
          <p:spPr>
            <a:xfrm>
              <a:off x="1794666" y="4366446"/>
              <a:ext cx="9419590" cy="612775"/>
            </a:xfrm>
            <a:custGeom>
              <a:avLst/>
              <a:gdLst/>
              <a:ahLst/>
              <a:cxnLst/>
              <a:rect l="l" t="t" r="r" b="b"/>
              <a:pathLst>
                <a:path w="9419590" h="612775">
                  <a:moveTo>
                    <a:pt x="9303969" y="612597"/>
                  </a:moveTo>
                  <a:lnTo>
                    <a:pt x="115214" y="612597"/>
                  </a:lnTo>
                  <a:lnTo>
                    <a:pt x="70369" y="603544"/>
                  </a:lnTo>
                  <a:lnTo>
                    <a:pt x="33747" y="578856"/>
                  </a:lnTo>
                  <a:lnTo>
                    <a:pt x="9054" y="542238"/>
                  </a:lnTo>
                  <a:lnTo>
                    <a:pt x="0" y="497395"/>
                  </a:lnTo>
                  <a:lnTo>
                    <a:pt x="0" y="115214"/>
                  </a:lnTo>
                  <a:lnTo>
                    <a:pt x="9054" y="70369"/>
                  </a:lnTo>
                  <a:lnTo>
                    <a:pt x="33747" y="33747"/>
                  </a:lnTo>
                  <a:lnTo>
                    <a:pt x="70369" y="9054"/>
                  </a:lnTo>
                  <a:lnTo>
                    <a:pt x="115214" y="0"/>
                  </a:lnTo>
                  <a:lnTo>
                    <a:pt x="9303969" y="0"/>
                  </a:lnTo>
                  <a:lnTo>
                    <a:pt x="9348812" y="9054"/>
                  </a:lnTo>
                  <a:lnTo>
                    <a:pt x="9385430" y="33747"/>
                  </a:lnTo>
                  <a:lnTo>
                    <a:pt x="9410118" y="70369"/>
                  </a:lnTo>
                  <a:lnTo>
                    <a:pt x="9419170" y="115214"/>
                  </a:lnTo>
                  <a:lnTo>
                    <a:pt x="9419170" y="497395"/>
                  </a:lnTo>
                  <a:lnTo>
                    <a:pt x="9410118" y="542238"/>
                  </a:lnTo>
                  <a:lnTo>
                    <a:pt x="9385430" y="578856"/>
                  </a:lnTo>
                  <a:lnTo>
                    <a:pt x="9348812" y="603544"/>
                  </a:lnTo>
                  <a:lnTo>
                    <a:pt x="9303969" y="612597"/>
                  </a:lnTo>
                  <a:close/>
                </a:path>
              </a:pathLst>
            </a:custGeom>
            <a:ln w="25400">
              <a:solidFill>
                <a:srgbClr val="3EA15C"/>
              </a:solidFill>
            </a:ln>
          </p:spPr>
          <p:txBody>
            <a:bodyPr wrap="square" lIns="0" tIns="0" rIns="0" bIns="0" rtlCol="0"/>
            <a:lstStyle/>
            <a:p>
              <a:endParaRPr/>
            </a:p>
          </p:txBody>
        </p:sp>
      </p:grpSp>
      <p:sp>
        <p:nvSpPr>
          <p:cNvPr id="27" name="object 27"/>
          <p:cNvSpPr txBox="1"/>
          <p:nvPr/>
        </p:nvSpPr>
        <p:spPr>
          <a:xfrm>
            <a:off x="4714483" y="4502607"/>
            <a:ext cx="5772150" cy="325755"/>
          </a:xfrm>
          <a:prstGeom prst="rect">
            <a:avLst/>
          </a:prstGeom>
        </p:spPr>
        <p:txBody>
          <a:bodyPr vert="horz" wrap="square" lIns="0" tIns="14604" rIns="0" bIns="0" rtlCol="0">
            <a:spAutoFit/>
          </a:bodyPr>
          <a:lstStyle/>
          <a:p>
            <a:pPr marL="12700">
              <a:lnSpc>
                <a:spcPct val="100000"/>
              </a:lnSpc>
              <a:spcBef>
                <a:spcPts val="114"/>
              </a:spcBef>
            </a:pPr>
            <a:r>
              <a:rPr sz="1950" b="1" spc="-5" dirty="0">
                <a:solidFill>
                  <a:srgbClr val="3EA15C"/>
                </a:solidFill>
                <a:latin typeface="YuGothic"/>
                <a:cs typeface="YuGothic"/>
              </a:rPr>
              <a:t>まとめ問題後の復習として「おすすめ問題」を活用</a:t>
            </a:r>
            <a:endParaRPr sz="1950">
              <a:latin typeface="YuGothic"/>
              <a:cs typeface="YuGothic"/>
            </a:endParaRPr>
          </a:p>
        </p:txBody>
      </p:sp>
      <p:sp>
        <p:nvSpPr>
          <p:cNvPr id="28" name="object 28"/>
          <p:cNvSpPr/>
          <p:nvPr/>
        </p:nvSpPr>
        <p:spPr>
          <a:xfrm>
            <a:off x="1950869" y="4455071"/>
            <a:ext cx="2602230" cy="435609"/>
          </a:xfrm>
          <a:custGeom>
            <a:avLst/>
            <a:gdLst/>
            <a:ahLst/>
            <a:cxnLst/>
            <a:rect l="l" t="t" r="r" b="b"/>
            <a:pathLst>
              <a:path w="2602229" h="435610">
                <a:moveTo>
                  <a:pt x="2384539" y="0"/>
                </a:moveTo>
                <a:lnTo>
                  <a:pt x="217677" y="0"/>
                </a:lnTo>
                <a:lnTo>
                  <a:pt x="167767" y="5749"/>
                </a:lnTo>
                <a:lnTo>
                  <a:pt x="121949" y="22125"/>
                </a:lnTo>
                <a:lnTo>
                  <a:pt x="81532" y="47822"/>
                </a:lnTo>
                <a:lnTo>
                  <a:pt x="47822" y="81532"/>
                </a:lnTo>
                <a:lnTo>
                  <a:pt x="22125" y="121949"/>
                </a:lnTo>
                <a:lnTo>
                  <a:pt x="5749" y="167767"/>
                </a:lnTo>
                <a:lnTo>
                  <a:pt x="0" y="217678"/>
                </a:lnTo>
                <a:lnTo>
                  <a:pt x="5749" y="267588"/>
                </a:lnTo>
                <a:lnTo>
                  <a:pt x="22125" y="313406"/>
                </a:lnTo>
                <a:lnTo>
                  <a:pt x="47822" y="353823"/>
                </a:lnTo>
                <a:lnTo>
                  <a:pt x="81532" y="387533"/>
                </a:lnTo>
                <a:lnTo>
                  <a:pt x="121949" y="413230"/>
                </a:lnTo>
                <a:lnTo>
                  <a:pt x="167767" y="429606"/>
                </a:lnTo>
                <a:lnTo>
                  <a:pt x="217677" y="435356"/>
                </a:lnTo>
                <a:lnTo>
                  <a:pt x="2384539" y="435356"/>
                </a:lnTo>
                <a:lnTo>
                  <a:pt x="2434450" y="429606"/>
                </a:lnTo>
                <a:lnTo>
                  <a:pt x="2480267" y="413230"/>
                </a:lnTo>
                <a:lnTo>
                  <a:pt x="2520684" y="387533"/>
                </a:lnTo>
                <a:lnTo>
                  <a:pt x="2554395" y="353823"/>
                </a:lnTo>
                <a:lnTo>
                  <a:pt x="2580091" y="313406"/>
                </a:lnTo>
                <a:lnTo>
                  <a:pt x="2596468" y="267588"/>
                </a:lnTo>
                <a:lnTo>
                  <a:pt x="2602217" y="217678"/>
                </a:lnTo>
                <a:lnTo>
                  <a:pt x="2596468" y="167767"/>
                </a:lnTo>
                <a:lnTo>
                  <a:pt x="2580091" y="121949"/>
                </a:lnTo>
                <a:lnTo>
                  <a:pt x="2554395" y="81532"/>
                </a:lnTo>
                <a:lnTo>
                  <a:pt x="2520684" y="47822"/>
                </a:lnTo>
                <a:lnTo>
                  <a:pt x="2480267" y="22125"/>
                </a:lnTo>
                <a:lnTo>
                  <a:pt x="2434450" y="5749"/>
                </a:lnTo>
                <a:lnTo>
                  <a:pt x="2384539" y="0"/>
                </a:lnTo>
                <a:close/>
              </a:path>
            </a:pathLst>
          </a:custGeom>
          <a:solidFill>
            <a:srgbClr val="FBDFDA"/>
          </a:solidFill>
        </p:spPr>
        <p:txBody>
          <a:bodyPr wrap="square" lIns="0" tIns="0" rIns="0" bIns="0" rtlCol="0"/>
          <a:lstStyle/>
          <a:p>
            <a:endParaRPr/>
          </a:p>
        </p:txBody>
      </p:sp>
      <p:sp>
        <p:nvSpPr>
          <p:cNvPr id="29" name="object 29"/>
          <p:cNvSpPr txBox="1"/>
          <p:nvPr/>
        </p:nvSpPr>
        <p:spPr>
          <a:xfrm>
            <a:off x="2866100" y="4502613"/>
            <a:ext cx="775335" cy="325755"/>
          </a:xfrm>
          <a:prstGeom prst="rect">
            <a:avLst/>
          </a:prstGeom>
        </p:spPr>
        <p:txBody>
          <a:bodyPr vert="horz" wrap="square" lIns="0" tIns="14604" rIns="0" bIns="0" rtlCol="0">
            <a:spAutoFit/>
          </a:bodyPr>
          <a:lstStyle/>
          <a:p>
            <a:pPr marL="12700">
              <a:lnSpc>
                <a:spcPct val="100000"/>
              </a:lnSpc>
              <a:spcBef>
                <a:spcPts val="114"/>
              </a:spcBef>
            </a:pPr>
            <a:r>
              <a:rPr sz="1950" b="1" spc="-20" dirty="0">
                <a:solidFill>
                  <a:srgbClr val="3EA15C"/>
                </a:solidFill>
                <a:latin typeface="YuGothic"/>
                <a:cs typeface="YuGothic"/>
              </a:rPr>
              <a:t>授業中</a:t>
            </a:r>
            <a:endParaRPr sz="1950">
              <a:latin typeface="YuGothic"/>
              <a:cs typeface="YuGothic"/>
            </a:endParaRPr>
          </a:p>
        </p:txBody>
      </p:sp>
      <p:grpSp>
        <p:nvGrpSpPr>
          <p:cNvPr id="30" name="object 30"/>
          <p:cNvGrpSpPr/>
          <p:nvPr/>
        </p:nvGrpSpPr>
        <p:grpSpPr>
          <a:xfrm>
            <a:off x="1781966" y="5148021"/>
            <a:ext cx="9509125" cy="702945"/>
            <a:chOff x="1781966" y="5148021"/>
            <a:chExt cx="9509125" cy="702945"/>
          </a:xfrm>
        </p:grpSpPr>
        <p:sp>
          <p:nvSpPr>
            <p:cNvPr id="31" name="object 31"/>
            <p:cNvSpPr/>
            <p:nvPr/>
          </p:nvSpPr>
          <p:spPr>
            <a:xfrm>
              <a:off x="1859048" y="5225103"/>
              <a:ext cx="9419590" cy="612775"/>
            </a:xfrm>
            <a:custGeom>
              <a:avLst/>
              <a:gdLst/>
              <a:ahLst/>
              <a:cxnLst/>
              <a:rect l="l" t="t" r="r" b="b"/>
              <a:pathLst>
                <a:path w="9419590" h="612775">
                  <a:moveTo>
                    <a:pt x="9303969" y="0"/>
                  </a:moveTo>
                  <a:lnTo>
                    <a:pt x="115214" y="0"/>
                  </a:lnTo>
                  <a:lnTo>
                    <a:pt x="70369" y="9054"/>
                  </a:lnTo>
                  <a:lnTo>
                    <a:pt x="33747" y="33747"/>
                  </a:lnTo>
                  <a:lnTo>
                    <a:pt x="9054" y="70369"/>
                  </a:lnTo>
                  <a:lnTo>
                    <a:pt x="0" y="115214"/>
                  </a:lnTo>
                  <a:lnTo>
                    <a:pt x="0" y="497395"/>
                  </a:lnTo>
                  <a:lnTo>
                    <a:pt x="9054" y="542238"/>
                  </a:lnTo>
                  <a:lnTo>
                    <a:pt x="33747" y="578856"/>
                  </a:lnTo>
                  <a:lnTo>
                    <a:pt x="70369" y="603544"/>
                  </a:lnTo>
                  <a:lnTo>
                    <a:pt x="115214" y="612597"/>
                  </a:lnTo>
                  <a:lnTo>
                    <a:pt x="9303969" y="612597"/>
                  </a:lnTo>
                  <a:lnTo>
                    <a:pt x="9348812" y="603544"/>
                  </a:lnTo>
                  <a:lnTo>
                    <a:pt x="9385430" y="578856"/>
                  </a:lnTo>
                  <a:lnTo>
                    <a:pt x="9410118" y="542238"/>
                  </a:lnTo>
                  <a:lnTo>
                    <a:pt x="9419170" y="497395"/>
                  </a:lnTo>
                  <a:lnTo>
                    <a:pt x="9419170" y="115214"/>
                  </a:lnTo>
                  <a:lnTo>
                    <a:pt x="9410118" y="70369"/>
                  </a:lnTo>
                  <a:lnTo>
                    <a:pt x="9385430" y="33747"/>
                  </a:lnTo>
                  <a:lnTo>
                    <a:pt x="9348812" y="9054"/>
                  </a:lnTo>
                  <a:lnTo>
                    <a:pt x="9303969" y="0"/>
                  </a:lnTo>
                  <a:close/>
                </a:path>
              </a:pathLst>
            </a:custGeom>
            <a:solidFill>
              <a:srgbClr val="3EA15C"/>
            </a:solidFill>
          </p:spPr>
          <p:txBody>
            <a:bodyPr wrap="square" lIns="0" tIns="0" rIns="0" bIns="0" rtlCol="0"/>
            <a:lstStyle/>
            <a:p>
              <a:endParaRPr/>
            </a:p>
          </p:txBody>
        </p:sp>
        <p:sp>
          <p:nvSpPr>
            <p:cNvPr id="32" name="object 32"/>
            <p:cNvSpPr/>
            <p:nvPr/>
          </p:nvSpPr>
          <p:spPr>
            <a:xfrm>
              <a:off x="1859048" y="5225103"/>
              <a:ext cx="9419590" cy="612775"/>
            </a:xfrm>
            <a:custGeom>
              <a:avLst/>
              <a:gdLst/>
              <a:ahLst/>
              <a:cxnLst/>
              <a:rect l="l" t="t" r="r" b="b"/>
              <a:pathLst>
                <a:path w="9419590" h="612775">
                  <a:moveTo>
                    <a:pt x="9303969" y="612597"/>
                  </a:moveTo>
                  <a:lnTo>
                    <a:pt x="115214" y="612597"/>
                  </a:lnTo>
                  <a:lnTo>
                    <a:pt x="70369" y="603544"/>
                  </a:lnTo>
                  <a:lnTo>
                    <a:pt x="33747" y="578856"/>
                  </a:lnTo>
                  <a:lnTo>
                    <a:pt x="9054" y="542238"/>
                  </a:lnTo>
                  <a:lnTo>
                    <a:pt x="0" y="497395"/>
                  </a:lnTo>
                  <a:lnTo>
                    <a:pt x="0" y="115214"/>
                  </a:lnTo>
                  <a:lnTo>
                    <a:pt x="9054" y="70369"/>
                  </a:lnTo>
                  <a:lnTo>
                    <a:pt x="33747" y="33747"/>
                  </a:lnTo>
                  <a:lnTo>
                    <a:pt x="70369" y="9054"/>
                  </a:lnTo>
                  <a:lnTo>
                    <a:pt x="115214" y="0"/>
                  </a:lnTo>
                  <a:lnTo>
                    <a:pt x="9303969" y="0"/>
                  </a:lnTo>
                  <a:lnTo>
                    <a:pt x="9348812" y="9054"/>
                  </a:lnTo>
                  <a:lnTo>
                    <a:pt x="9385430" y="33747"/>
                  </a:lnTo>
                  <a:lnTo>
                    <a:pt x="9410118" y="70369"/>
                  </a:lnTo>
                  <a:lnTo>
                    <a:pt x="9419170" y="115214"/>
                  </a:lnTo>
                  <a:lnTo>
                    <a:pt x="9419170" y="497395"/>
                  </a:lnTo>
                  <a:lnTo>
                    <a:pt x="9410118" y="542238"/>
                  </a:lnTo>
                  <a:lnTo>
                    <a:pt x="9385430" y="578856"/>
                  </a:lnTo>
                  <a:lnTo>
                    <a:pt x="9348812" y="603544"/>
                  </a:lnTo>
                  <a:lnTo>
                    <a:pt x="9303969" y="612597"/>
                  </a:lnTo>
                  <a:close/>
                </a:path>
              </a:pathLst>
            </a:custGeom>
            <a:ln w="25400">
              <a:solidFill>
                <a:srgbClr val="3EA15C"/>
              </a:solidFill>
            </a:ln>
          </p:spPr>
          <p:txBody>
            <a:bodyPr wrap="square" lIns="0" tIns="0" rIns="0" bIns="0" rtlCol="0"/>
            <a:lstStyle/>
            <a:p>
              <a:endParaRPr/>
            </a:p>
          </p:txBody>
        </p:sp>
        <p:sp>
          <p:nvSpPr>
            <p:cNvPr id="33" name="object 33"/>
            <p:cNvSpPr/>
            <p:nvPr/>
          </p:nvSpPr>
          <p:spPr>
            <a:xfrm>
              <a:off x="1794666" y="5160721"/>
              <a:ext cx="9419590" cy="612775"/>
            </a:xfrm>
            <a:custGeom>
              <a:avLst/>
              <a:gdLst/>
              <a:ahLst/>
              <a:cxnLst/>
              <a:rect l="l" t="t" r="r" b="b"/>
              <a:pathLst>
                <a:path w="9419590" h="612775">
                  <a:moveTo>
                    <a:pt x="9303969" y="0"/>
                  </a:moveTo>
                  <a:lnTo>
                    <a:pt x="115214" y="0"/>
                  </a:lnTo>
                  <a:lnTo>
                    <a:pt x="70369" y="9054"/>
                  </a:lnTo>
                  <a:lnTo>
                    <a:pt x="33747" y="33747"/>
                  </a:lnTo>
                  <a:lnTo>
                    <a:pt x="9054" y="70369"/>
                  </a:lnTo>
                  <a:lnTo>
                    <a:pt x="0" y="115214"/>
                  </a:lnTo>
                  <a:lnTo>
                    <a:pt x="0" y="497395"/>
                  </a:lnTo>
                  <a:lnTo>
                    <a:pt x="9054" y="542238"/>
                  </a:lnTo>
                  <a:lnTo>
                    <a:pt x="33747" y="578856"/>
                  </a:lnTo>
                  <a:lnTo>
                    <a:pt x="70369" y="603544"/>
                  </a:lnTo>
                  <a:lnTo>
                    <a:pt x="115214" y="612597"/>
                  </a:lnTo>
                  <a:lnTo>
                    <a:pt x="9303969" y="612597"/>
                  </a:lnTo>
                  <a:lnTo>
                    <a:pt x="9348812" y="603544"/>
                  </a:lnTo>
                  <a:lnTo>
                    <a:pt x="9385430" y="578856"/>
                  </a:lnTo>
                  <a:lnTo>
                    <a:pt x="9410118" y="542238"/>
                  </a:lnTo>
                  <a:lnTo>
                    <a:pt x="9419170" y="497395"/>
                  </a:lnTo>
                  <a:lnTo>
                    <a:pt x="9419170" y="115214"/>
                  </a:lnTo>
                  <a:lnTo>
                    <a:pt x="9410118" y="70369"/>
                  </a:lnTo>
                  <a:lnTo>
                    <a:pt x="9385430" y="33747"/>
                  </a:lnTo>
                  <a:lnTo>
                    <a:pt x="9348812" y="9054"/>
                  </a:lnTo>
                  <a:lnTo>
                    <a:pt x="9303969" y="0"/>
                  </a:lnTo>
                  <a:close/>
                </a:path>
              </a:pathLst>
            </a:custGeom>
            <a:solidFill>
              <a:srgbClr val="FFFFFF"/>
            </a:solidFill>
          </p:spPr>
          <p:txBody>
            <a:bodyPr wrap="square" lIns="0" tIns="0" rIns="0" bIns="0" rtlCol="0"/>
            <a:lstStyle/>
            <a:p>
              <a:endParaRPr/>
            </a:p>
          </p:txBody>
        </p:sp>
        <p:sp>
          <p:nvSpPr>
            <p:cNvPr id="34" name="object 34"/>
            <p:cNvSpPr/>
            <p:nvPr/>
          </p:nvSpPr>
          <p:spPr>
            <a:xfrm>
              <a:off x="1794666" y="5160721"/>
              <a:ext cx="9419590" cy="612775"/>
            </a:xfrm>
            <a:custGeom>
              <a:avLst/>
              <a:gdLst/>
              <a:ahLst/>
              <a:cxnLst/>
              <a:rect l="l" t="t" r="r" b="b"/>
              <a:pathLst>
                <a:path w="9419590" h="612775">
                  <a:moveTo>
                    <a:pt x="9303969" y="612597"/>
                  </a:moveTo>
                  <a:lnTo>
                    <a:pt x="115214" y="612597"/>
                  </a:lnTo>
                  <a:lnTo>
                    <a:pt x="70369" y="603544"/>
                  </a:lnTo>
                  <a:lnTo>
                    <a:pt x="33747" y="578856"/>
                  </a:lnTo>
                  <a:lnTo>
                    <a:pt x="9054" y="542238"/>
                  </a:lnTo>
                  <a:lnTo>
                    <a:pt x="0" y="497395"/>
                  </a:lnTo>
                  <a:lnTo>
                    <a:pt x="0" y="115214"/>
                  </a:lnTo>
                  <a:lnTo>
                    <a:pt x="9054" y="70369"/>
                  </a:lnTo>
                  <a:lnTo>
                    <a:pt x="33747" y="33747"/>
                  </a:lnTo>
                  <a:lnTo>
                    <a:pt x="70369" y="9054"/>
                  </a:lnTo>
                  <a:lnTo>
                    <a:pt x="115214" y="0"/>
                  </a:lnTo>
                  <a:lnTo>
                    <a:pt x="9303969" y="0"/>
                  </a:lnTo>
                  <a:lnTo>
                    <a:pt x="9348812" y="9054"/>
                  </a:lnTo>
                  <a:lnTo>
                    <a:pt x="9385430" y="33747"/>
                  </a:lnTo>
                  <a:lnTo>
                    <a:pt x="9410118" y="70369"/>
                  </a:lnTo>
                  <a:lnTo>
                    <a:pt x="9419170" y="115214"/>
                  </a:lnTo>
                  <a:lnTo>
                    <a:pt x="9419170" y="497395"/>
                  </a:lnTo>
                  <a:lnTo>
                    <a:pt x="9410118" y="542238"/>
                  </a:lnTo>
                  <a:lnTo>
                    <a:pt x="9385430" y="578856"/>
                  </a:lnTo>
                  <a:lnTo>
                    <a:pt x="9348812" y="603544"/>
                  </a:lnTo>
                  <a:lnTo>
                    <a:pt x="9303969" y="612597"/>
                  </a:lnTo>
                  <a:close/>
                </a:path>
              </a:pathLst>
            </a:custGeom>
            <a:ln w="25400">
              <a:solidFill>
                <a:srgbClr val="3EA15C"/>
              </a:solidFill>
            </a:ln>
          </p:spPr>
          <p:txBody>
            <a:bodyPr wrap="square" lIns="0" tIns="0" rIns="0" bIns="0" rtlCol="0"/>
            <a:lstStyle/>
            <a:p>
              <a:endParaRPr/>
            </a:p>
          </p:txBody>
        </p:sp>
      </p:grpSp>
      <p:sp>
        <p:nvSpPr>
          <p:cNvPr id="35" name="object 35"/>
          <p:cNvSpPr txBox="1"/>
          <p:nvPr/>
        </p:nvSpPr>
        <p:spPr>
          <a:xfrm>
            <a:off x="4714483" y="5296884"/>
            <a:ext cx="6271895" cy="325755"/>
          </a:xfrm>
          <a:prstGeom prst="rect">
            <a:avLst/>
          </a:prstGeom>
        </p:spPr>
        <p:txBody>
          <a:bodyPr vert="horz" wrap="square" lIns="0" tIns="14604" rIns="0" bIns="0" rtlCol="0">
            <a:spAutoFit/>
          </a:bodyPr>
          <a:lstStyle/>
          <a:p>
            <a:pPr marL="12700">
              <a:lnSpc>
                <a:spcPct val="100000"/>
              </a:lnSpc>
              <a:spcBef>
                <a:spcPts val="114"/>
              </a:spcBef>
            </a:pPr>
            <a:r>
              <a:rPr sz="1950" b="1" spc="-5" dirty="0">
                <a:solidFill>
                  <a:srgbClr val="3EA15C"/>
                </a:solidFill>
                <a:latin typeface="YuGothic"/>
                <a:cs typeface="YuGothic"/>
              </a:rPr>
              <a:t>宿題の配信や実施状況の確認に「課題配信」機能を活用</a:t>
            </a:r>
            <a:endParaRPr sz="1950">
              <a:latin typeface="YuGothic"/>
              <a:cs typeface="YuGothic"/>
            </a:endParaRPr>
          </a:p>
        </p:txBody>
      </p:sp>
      <p:sp>
        <p:nvSpPr>
          <p:cNvPr id="36" name="object 36"/>
          <p:cNvSpPr/>
          <p:nvPr/>
        </p:nvSpPr>
        <p:spPr>
          <a:xfrm>
            <a:off x="1950869" y="5249345"/>
            <a:ext cx="2602230" cy="435609"/>
          </a:xfrm>
          <a:custGeom>
            <a:avLst/>
            <a:gdLst/>
            <a:ahLst/>
            <a:cxnLst/>
            <a:rect l="l" t="t" r="r" b="b"/>
            <a:pathLst>
              <a:path w="2602229" h="435610">
                <a:moveTo>
                  <a:pt x="2384539" y="0"/>
                </a:moveTo>
                <a:lnTo>
                  <a:pt x="217677" y="0"/>
                </a:lnTo>
                <a:lnTo>
                  <a:pt x="167767" y="5749"/>
                </a:lnTo>
                <a:lnTo>
                  <a:pt x="121949" y="22125"/>
                </a:lnTo>
                <a:lnTo>
                  <a:pt x="81532" y="47822"/>
                </a:lnTo>
                <a:lnTo>
                  <a:pt x="47822" y="81532"/>
                </a:lnTo>
                <a:lnTo>
                  <a:pt x="22125" y="121949"/>
                </a:lnTo>
                <a:lnTo>
                  <a:pt x="5749" y="167767"/>
                </a:lnTo>
                <a:lnTo>
                  <a:pt x="0" y="217678"/>
                </a:lnTo>
                <a:lnTo>
                  <a:pt x="5749" y="267588"/>
                </a:lnTo>
                <a:lnTo>
                  <a:pt x="22125" y="313406"/>
                </a:lnTo>
                <a:lnTo>
                  <a:pt x="47822" y="353823"/>
                </a:lnTo>
                <a:lnTo>
                  <a:pt x="81532" y="387533"/>
                </a:lnTo>
                <a:lnTo>
                  <a:pt x="121949" y="413230"/>
                </a:lnTo>
                <a:lnTo>
                  <a:pt x="167767" y="429606"/>
                </a:lnTo>
                <a:lnTo>
                  <a:pt x="217677" y="435356"/>
                </a:lnTo>
                <a:lnTo>
                  <a:pt x="2384539" y="435356"/>
                </a:lnTo>
                <a:lnTo>
                  <a:pt x="2434450" y="429606"/>
                </a:lnTo>
                <a:lnTo>
                  <a:pt x="2480267" y="413230"/>
                </a:lnTo>
                <a:lnTo>
                  <a:pt x="2520684" y="387533"/>
                </a:lnTo>
                <a:lnTo>
                  <a:pt x="2554395" y="353823"/>
                </a:lnTo>
                <a:lnTo>
                  <a:pt x="2580091" y="313406"/>
                </a:lnTo>
                <a:lnTo>
                  <a:pt x="2596468" y="267588"/>
                </a:lnTo>
                <a:lnTo>
                  <a:pt x="2602217" y="217678"/>
                </a:lnTo>
                <a:lnTo>
                  <a:pt x="2596468" y="167767"/>
                </a:lnTo>
                <a:lnTo>
                  <a:pt x="2580091" y="121949"/>
                </a:lnTo>
                <a:lnTo>
                  <a:pt x="2554395" y="81532"/>
                </a:lnTo>
                <a:lnTo>
                  <a:pt x="2520684" y="47822"/>
                </a:lnTo>
                <a:lnTo>
                  <a:pt x="2480267" y="22125"/>
                </a:lnTo>
                <a:lnTo>
                  <a:pt x="2434450" y="5749"/>
                </a:lnTo>
                <a:lnTo>
                  <a:pt x="2384539" y="0"/>
                </a:lnTo>
                <a:close/>
              </a:path>
            </a:pathLst>
          </a:custGeom>
          <a:solidFill>
            <a:srgbClr val="FDF2D2"/>
          </a:solidFill>
        </p:spPr>
        <p:txBody>
          <a:bodyPr wrap="square" lIns="0" tIns="0" rIns="0" bIns="0" rtlCol="0"/>
          <a:lstStyle/>
          <a:p>
            <a:endParaRPr/>
          </a:p>
        </p:txBody>
      </p:sp>
      <p:sp>
        <p:nvSpPr>
          <p:cNvPr id="37" name="object 37"/>
          <p:cNvSpPr txBox="1"/>
          <p:nvPr/>
        </p:nvSpPr>
        <p:spPr>
          <a:xfrm>
            <a:off x="2067309" y="5296890"/>
            <a:ext cx="2419295" cy="314829"/>
          </a:xfrm>
          <a:prstGeom prst="rect">
            <a:avLst/>
          </a:prstGeom>
        </p:spPr>
        <p:txBody>
          <a:bodyPr vert="horz" wrap="square" lIns="0" tIns="14604" rIns="0" bIns="0" rtlCol="0">
            <a:spAutoFit/>
          </a:bodyPr>
          <a:lstStyle/>
          <a:p>
            <a:pPr marL="12700">
              <a:lnSpc>
                <a:spcPct val="100000"/>
              </a:lnSpc>
              <a:spcBef>
                <a:spcPts val="114"/>
              </a:spcBef>
            </a:pPr>
            <a:r>
              <a:rPr sz="1950" b="1" spc="135" dirty="0">
                <a:solidFill>
                  <a:srgbClr val="3EA15C"/>
                </a:solidFill>
                <a:latin typeface="YuGothic"/>
                <a:cs typeface="YuGothic"/>
              </a:rPr>
              <a:t>放課後・長期休業</a:t>
            </a:r>
            <a:r>
              <a:rPr sz="1950" b="1" spc="-1110" dirty="0">
                <a:solidFill>
                  <a:srgbClr val="3EA15C"/>
                </a:solidFill>
                <a:latin typeface="YuGothic"/>
                <a:cs typeface="YuGothic"/>
              </a:rPr>
              <a:t>中</a:t>
            </a:r>
            <a:endParaRPr sz="1950" dirty="0">
              <a:latin typeface="YuGothic"/>
              <a:cs typeface="YuGothic"/>
            </a:endParaRPr>
          </a:p>
        </p:txBody>
      </p:sp>
      <p:grpSp>
        <p:nvGrpSpPr>
          <p:cNvPr id="44" name="object 44"/>
          <p:cNvGrpSpPr/>
          <p:nvPr/>
        </p:nvGrpSpPr>
        <p:grpSpPr>
          <a:xfrm>
            <a:off x="10875188" y="6449348"/>
            <a:ext cx="1146810" cy="242570"/>
            <a:chOff x="10875188" y="6449348"/>
            <a:chExt cx="1146810" cy="242570"/>
          </a:xfrm>
        </p:grpSpPr>
        <p:pic>
          <p:nvPicPr>
            <p:cNvPr id="45" name="object 45"/>
            <p:cNvPicPr/>
            <p:nvPr/>
          </p:nvPicPr>
          <p:blipFill>
            <a:blip r:embed="rId6" cstate="print"/>
            <a:stretch>
              <a:fillRect/>
            </a:stretch>
          </p:blipFill>
          <p:spPr>
            <a:xfrm>
              <a:off x="11655291" y="6472757"/>
              <a:ext cx="172046" cy="124804"/>
            </a:xfrm>
            <a:prstGeom prst="rect">
              <a:avLst/>
            </a:prstGeom>
          </p:spPr>
        </p:pic>
        <p:sp>
          <p:nvSpPr>
            <p:cNvPr id="46" name="object 46"/>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47" name="object 47"/>
            <p:cNvPicPr/>
            <p:nvPr/>
          </p:nvPicPr>
          <p:blipFill>
            <a:blip r:embed="rId7" cstate="print"/>
            <a:stretch>
              <a:fillRect/>
            </a:stretch>
          </p:blipFill>
          <p:spPr>
            <a:xfrm>
              <a:off x="11070218" y="6550766"/>
              <a:ext cx="171627" cy="140411"/>
            </a:xfrm>
            <a:prstGeom prst="rect">
              <a:avLst/>
            </a:prstGeom>
          </p:spPr>
        </p:pic>
        <p:pic>
          <p:nvPicPr>
            <p:cNvPr id="48" name="object 48"/>
            <p:cNvPicPr/>
            <p:nvPr/>
          </p:nvPicPr>
          <p:blipFill>
            <a:blip r:embed="rId8" cstate="print"/>
            <a:stretch>
              <a:fillRect/>
            </a:stretch>
          </p:blipFill>
          <p:spPr>
            <a:xfrm>
              <a:off x="11265247" y="6449348"/>
              <a:ext cx="171615" cy="241833"/>
            </a:xfrm>
            <a:prstGeom prst="rect">
              <a:avLst/>
            </a:prstGeom>
          </p:spPr>
        </p:pic>
        <p:pic>
          <p:nvPicPr>
            <p:cNvPr id="49" name="object 49"/>
            <p:cNvPicPr/>
            <p:nvPr/>
          </p:nvPicPr>
          <p:blipFill>
            <a:blip r:embed="rId9" cstate="print"/>
            <a:stretch>
              <a:fillRect/>
            </a:stretch>
          </p:blipFill>
          <p:spPr>
            <a:xfrm>
              <a:off x="11460277" y="6472741"/>
              <a:ext cx="171626" cy="218440"/>
            </a:xfrm>
            <a:prstGeom prst="rect">
              <a:avLst/>
            </a:prstGeom>
          </p:spPr>
        </p:pic>
      </p:grpSp>
      <p:pic>
        <p:nvPicPr>
          <p:cNvPr id="50" name="object 50"/>
          <p:cNvPicPr/>
          <p:nvPr/>
        </p:nvPicPr>
        <p:blipFill>
          <a:blip r:embed="rId10" cstate="print"/>
          <a:stretch>
            <a:fillRect/>
          </a:stretch>
        </p:blipFill>
        <p:spPr>
          <a:xfrm>
            <a:off x="9276515" y="6421076"/>
            <a:ext cx="1306408" cy="302254"/>
          </a:xfrm>
          <a:prstGeom prst="rect">
            <a:avLst/>
          </a:prstGeom>
        </p:spPr>
      </p:pic>
      <p:grpSp>
        <p:nvGrpSpPr>
          <p:cNvPr id="51" name="object 51"/>
          <p:cNvGrpSpPr/>
          <p:nvPr/>
        </p:nvGrpSpPr>
        <p:grpSpPr>
          <a:xfrm>
            <a:off x="1137034" y="2758315"/>
            <a:ext cx="509270" cy="2851785"/>
            <a:chOff x="1137034" y="2758315"/>
            <a:chExt cx="509270" cy="2851785"/>
          </a:xfrm>
        </p:grpSpPr>
        <p:pic>
          <p:nvPicPr>
            <p:cNvPr id="52" name="object 52"/>
            <p:cNvPicPr/>
            <p:nvPr/>
          </p:nvPicPr>
          <p:blipFill>
            <a:blip r:embed="rId11" cstate="print"/>
            <a:stretch>
              <a:fillRect/>
            </a:stretch>
          </p:blipFill>
          <p:spPr>
            <a:xfrm>
              <a:off x="1137034" y="5382628"/>
              <a:ext cx="235445" cy="225336"/>
            </a:xfrm>
            <a:prstGeom prst="rect">
              <a:avLst/>
            </a:prstGeom>
          </p:spPr>
        </p:pic>
        <p:pic>
          <p:nvPicPr>
            <p:cNvPr id="53" name="object 53"/>
            <p:cNvPicPr/>
            <p:nvPr/>
          </p:nvPicPr>
          <p:blipFill>
            <a:blip r:embed="rId12" cstate="print"/>
            <a:stretch>
              <a:fillRect/>
            </a:stretch>
          </p:blipFill>
          <p:spPr>
            <a:xfrm>
              <a:off x="1397063" y="5365034"/>
              <a:ext cx="249047" cy="244513"/>
            </a:xfrm>
            <a:prstGeom prst="rect">
              <a:avLst/>
            </a:prstGeom>
          </p:spPr>
        </p:pic>
        <p:sp>
          <p:nvSpPr>
            <p:cNvPr id="54" name="object 54"/>
            <p:cNvSpPr/>
            <p:nvPr/>
          </p:nvSpPr>
          <p:spPr>
            <a:xfrm>
              <a:off x="1388261" y="2758315"/>
              <a:ext cx="0" cy="2268220"/>
            </a:xfrm>
            <a:custGeom>
              <a:avLst/>
              <a:gdLst/>
              <a:ahLst/>
              <a:cxnLst/>
              <a:rect l="l" t="t" r="r" b="b"/>
              <a:pathLst>
                <a:path h="2268220">
                  <a:moveTo>
                    <a:pt x="0" y="0"/>
                  </a:moveTo>
                  <a:lnTo>
                    <a:pt x="0" y="2267864"/>
                  </a:lnTo>
                </a:path>
              </a:pathLst>
            </a:custGeom>
            <a:ln w="76200">
              <a:solidFill>
                <a:srgbClr val="3EA15C"/>
              </a:solidFill>
            </a:ln>
          </p:spPr>
          <p:txBody>
            <a:bodyPr wrap="square" lIns="0" tIns="0" rIns="0" bIns="0" rtlCol="0"/>
            <a:lstStyle/>
            <a:p>
              <a:endParaRPr/>
            </a:p>
          </p:txBody>
        </p:sp>
        <p:sp>
          <p:nvSpPr>
            <p:cNvPr id="55" name="object 55"/>
            <p:cNvSpPr/>
            <p:nvPr/>
          </p:nvSpPr>
          <p:spPr>
            <a:xfrm>
              <a:off x="1211168" y="2917515"/>
              <a:ext cx="354330" cy="354330"/>
            </a:xfrm>
            <a:custGeom>
              <a:avLst/>
              <a:gdLst/>
              <a:ahLst/>
              <a:cxnLst/>
              <a:rect l="l" t="t" r="r" b="b"/>
              <a:pathLst>
                <a:path w="354330" h="354329">
                  <a:moveTo>
                    <a:pt x="177088" y="0"/>
                  </a:moveTo>
                  <a:lnTo>
                    <a:pt x="130011" y="6325"/>
                  </a:lnTo>
                  <a:lnTo>
                    <a:pt x="87709" y="24177"/>
                  </a:lnTo>
                  <a:lnTo>
                    <a:pt x="51868" y="51868"/>
                  </a:lnTo>
                  <a:lnTo>
                    <a:pt x="24177" y="87709"/>
                  </a:lnTo>
                  <a:lnTo>
                    <a:pt x="6325" y="130011"/>
                  </a:lnTo>
                  <a:lnTo>
                    <a:pt x="0" y="177088"/>
                  </a:lnTo>
                  <a:lnTo>
                    <a:pt x="6325" y="224165"/>
                  </a:lnTo>
                  <a:lnTo>
                    <a:pt x="24177" y="266468"/>
                  </a:lnTo>
                  <a:lnTo>
                    <a:pt x="51868" y="302309"/>
                  </a:lnTo>
                  <a:lnTo>
                    <a:pt x="87709" y="329999"/>
                  </a:lnTo>
                  <a:lnTo>
                    <a:pt x="130011" y="347851"/>
                  </a:lnTo>
                  <a:lnTo>
                    <a:pt x="177088" y="354177"/>
                  </a:lnTo>
                  <a:lnTo>
                    <a:pt x="224166" y="347851"/>
                  </a:lnTo>
                  <a:lnTo>
                    <a:pt x="266471" y="329999"/>
                  </a:lnTo>
                  <a:lnTo>
                    <a:pt x="302315" y="302309"/>
                  </a:lnTo>
                  <a:lnTo>
                    <a:pt x="330009" y="266468"/>
                  </a:lnTo>
                  <a:lnTo>
                    <a:pt x="347863" y="224165"/>
                  </a:lnTo>
                  <a:lnTo>
                    <a:pt x="354190" y="177088"/>
                  </a:lnTo>
                  <a:lnTo>
                    <a:pt x="347863" y="130011"/>
                  </a:lnTo>
                  <a:lnTo>
                    <a:pt x="330009" y="87709"/>
                  </a:lnTo>
                  <a:lnTo>
                    <a:pt x="302315" y="51868"/>
                  </a:lnTo>
                  <a:lnTo>
                    <a:pt x="266471" y="24177"/>
                  </a:lnTo>
                  <a:lnTo>
                    <a:pt x="224166" y="6325"/>
                  </a:lnTo>
                  <a:lnTo>
                    <a:pt x="177088" y="0"/>
                  </a:lnTo>
                  <a:close/>
                </a:path>
              </a:pathLst>
            </a:custGeom>
            <a:solidFill>
              <a:srgbClr val="FFFFFF"/>
            </a:solidFill>
          </p:spPr>
          <p:txBody>
            <a:bodyPr wrap="square" lIns="0" tIns="0" rIns="0" bIns="0" rtlCol="0"/>
            <a:lstStyle/>
            <a:p>
              <a:endParaRPr/>
            </a:p>
          </p:txBody>
        </p:sp>
        <p:sp>
          <p:nvSpPr>
            <p:cNvPr id="56" name="object 56"/>
            <p:cNvSpPr/>
            <p:nvPr/>
          </p:nvSpPr>
          <p:spPr>
            <a:xfrm>
              <a:off x="1211168" y="2917515"/>
              <a:ext cx="354330" cy="354330"/>
            </a:xfrm>
            <a:custGeom>
              <a:avLst/>
              <a:gdLst/>
              <a:ahLst/>
              <a:cxnLst/>
              <a:rect l="l" t="t" r="r" b="b"/>
              <a:pathLst>
                <a:path w="354330" h="354329">
                  <a:moveTo>
                    <a:pt x="0" y="177088"/>
                  </a:moveTo>
                  <a:lnTo>
                    <a:pt x="6325" y="224165"/>
                  </a:lnTo>
                  <a:lnTo>
                    <a:pt x="24177" y="266468"/>
                  </a:lnTo>
                  <a:lnTo>
                    <a:pt x="51868" y="302309"/>
                  </a:lnTo>
                  <a:lnTo>
                    <a:pt x="87709" y="329999"/>
                  </a:lnTo>
                  <a:lnTo>
                    <a:pt x="130011" y="347851"/>
                  </a:lnTo>
                  <a:lnTo>
                    <a:pt x="177088" y="354177"/>
                  </a:lnTo>
                  <a:lnTo>
                    <a:pt x="224166" y="347851"/>
                  </a:lnTo>
                  <a:lnTo>
                    <a:pt x="266471" y="329999"/>
                  </a:lnTo>
                  <a:lnTo>
                    <a:pt x="302315" y="302309"/>
                  </a:lnTo>
                  <a:lnTo>
                    <a:pt x="330009" y="266468"/>
                  </a:lnTo>
                  <a:lnTo>
                    <a:pt x="347863" y="224165"/>
                  </a:lnTo>
                  <a:lnTo>
                    <a:pt x="354190" y="177088"/>
                  </a:lnTo>
                  <a:lnTo>
                    <a:pt x="347863" y="130011"/>
                  </a:lnTo>
                  <a:lnTo>
                    <a:pt x="330009" y="87709"/>
                  </a:lnTo>
                  <a:lnTo>
                    <a:pt x="302315" y="51868"/>
                  </a:lnTo>
                  <a:lnTo>
                    <a:pt x="266471" y="24177"/>
                  </a:lnTo>
                  <a:lnTo>
                    <a:pt x="224166" y="6325"/>
                  </a:lnTo>
                  <a:lnTo>
                    <a:pt x="177088" y="0"/>
                  </a:lnTo>
                  <a:lnTo>
                    <a:pt x="130011" y="6325"/>
                  </a:lnTo>
                  <a:lnTo>
                    <a:pt x="87709" y="24177"/>
                  </a:lnTo>
                  <a:lnTo>
                    <a:pt x="51868" y="51868"/>
                  </a:lnTo>
                  <a:lnTo>
                    <a:pt x="24177" y="87709"/>
                  </a:lnTo>
                  <a:lnTo>
                    <a:pt x="6325" y="130011"/>
                  </a:lnTo>
                  <a:lnTo>
                    <a:pt x="0" y="177088"/>
                  </a:lnTo>
                  <a:close/>
                </a:path>
              </a:pathLst>
            </a:custGeom>
            <a:ln w="63500">
              <a:solidFill>
                <a:srgbClr val="3EA15C"/>
              </a:solidFill>
            </a:ln>
          </p:spPr>
          <p:txBody>
            <a:bodyPr wrap="square" lIns="0" tIns="0" rIns="0" bIns="0" rtlCol="0"/>
            <a:lstStyle/>
            <a:p>
              <a:endParaRPr/>
            </a:p>
          </p:txBody>
        </p:sp>
        <p:sp>
          <p:nvSpPr>
            <p:cNvPr id="57" name="object 57"/>
            <p:cNvSpPr/>
            <p:nvPr/>
          </p:nvSpPr>
          <p:spPr>
            <a:xfrm>
              <a:off x="1211168" y="3712333"/>
              <a:ext cx="354330" cy="354330"/>
            </a:xfrm>
            <a:custGeom>
              <a:avLst/>
              <a:gdLst/>
              <a:ahLst/>
              <a:cxnLst/>
              <a:rect l="l" t="t" r="r" b="b"/>
              <a:pathLst>
                <a:path w="354330" h="354329">
                  <a:moveTo>
                    <a:pt x="177088" y="0"/>
                  </a:moveTo>
                  <a:lnTo>
                    <a:pt x="130011" y="6325"/>
                  </a:lnTo>
                  <a:lnTo>
                    <a:pt x="87709" y="24177"/>
                  </a:lnTo>
                  <a:lnTo>
                    <a:pt x="51868" y="51868"/>
                  </a:lnTo>
                  <a:lnTo>
                    <a:pt x="24177" y="87709"/>
                  </a:lnTo>
                  <a:lnTo>
                    <a:pt x="6325" y="130011"/>
                  </a:lnTo>
                  <a:lnTo>
                    <a:pt x="0" y="177088"/>
                  </a:lnTo>
                  <a:lnTo>
                    <a:pt x="6325" y="224165"/>
                  </a:lnTo>
                  <a:lnTo>
                    <a:pt x="24177" y="266468"/>
                  </a:lnTo>
                  <a:lnTo>
                    <a:pt x="51868" y="302309"/>
                  </a:lnTo>
                  <a:lnTo>
                    <a:pt x="87709" y="329999"/>
                  </a:lnTo>
                  <a:lnTo>
                    <a:pt x="130011" y="347851"/>
                  </a:lnTo>
                  <a:lnTo>
                    <a:pt x="177088" y="354177"/>
                  </a:lnTo>
                  <a:lnTo>
                    <a:pt x="224166" y="347851"/>
                  </a:lnTo>
                  <a:lnTo>
                    <a:pt x="266471" y="329999"/>
                  </a:lnTo>
                  <a:lnTo>
                    <a:pt x="302315" y="302309"/>
                  </a:lnTo>
                  <a:lnTo>
                    <a:pt x="330009" y="266468"/>
                  </a:lnTo>
                  <a:lnTo>
                    <a:pt x="347863" y="224165"/>
                  </a:lnTo>
                  <a:lnTo>
                    <a:pt x="354190" y="177088"/>
                  </a:lnTo>
                  <a:lnTo>
                    <a:pt x="347863" y="130011"/>
                  </a:lnTo>
                  <a:lnTo>
                    <a:pt x="330009" y="87709"/>
                  </a:lnTo>
                  <a:lnTo>
                    <a:pt x="302315" y="51868"/>
                  </a:lnTo>
                  <a:lnTo>
                    <a:pt x="266471" y="24177"/>
                  </a:lnTo>
                  <a:lnTo>
                    <a:pt x="224166" y="6325"/>
                  </a:lnTo>
                  <a:lnTo>
                    <a:pt x="177088" y="0"/>
                  </a:lnTo>
                  <a:close/>
                </a:path>
              </a:pathLst>
            </a:custGeom>
            <a:solidFill>
              <a:srgbClr val="FFFFFF"/>
            </a:solidFill>
          </p:spPr>
          <p:txBody>
            <a:bodyPr wrap="square" lIns="0" tIns="0" rIns="0" bIns="0" rtlCol="0"/>
            <a:lstStyle/>
            <a:p>
              <a:endParaRPr/>
            </a:p>
          </p:txBody>
        </p:sp>
        <p:sp>
          <p:nvSpPr>
            <p:cNvPr id="58" name="object 58"/>
            <p:cNvSpPr/>
            <p:nvPr/>
          </p:nvSpPr>
          <p:spPr>
            <a:xfrm>
              <a:off x="1211168" y="3712333"/>
              <a:ext cx="354330" cy="354330"/>
            </a:xfrm>
            <a:custGeom>
              <a:avLst/>
              <a:gdLst/>
              <a:ahLst/>
              <a:cxnLst/>
              <a:rect l="l" t="t" r="r" b="b"/>
              <a:pathLst>
                <a:path w="354330" h="354329">
                  <a:moveTo>
                    <a:pt x="0" y="177088"/>
                  </a:moveTo>
                  <a:lnTo>
                    <a:pt x="6325" y="224165"/>
                  </a:lnTo>
                  <a:lnTo>
                    <a:pt x="24177" y="266468"/>
                  </a:lnTo>
                  <a:lnTo>
                    <a:pt x="51868" y="302309"/>
                  </a:lnTo>
                  <a:lnTo>
                    <a:pt x="87709" y="329999"/>
                  </a:lnTo>
                  <a:lnTo>
                    <a:pt x="130011" y="347851"/>
                  </a:lnTo>
                  <a:lnTo>
                    <a:pt x="177088" y="354177"/>
                  </a:lnTo>
                  <a:lnTo>
                    <a:pt x="224166" y="347851"/>
                  </a:lnTo>
                  <a:lnTo>
                    <a:pt x="266471" y="329999"/>
                  </a:lnTo>
                  <a:lnTo>
                    <a:pt x="302315" y="302309"/>
                  </a:lnTo>
                  <a:lnTo>
                    <a:pt x="330009" y="266468"/>
                  </a:lnTo>
                  <a:lnTo>
                    <a:pt x="347863" y="224165"/>
                  </a:lnTo>
                  <a:lnTo>
                    <a:pt x="354190" y="177088"/>
                  </a:lnTo>
                  <a:lnTo>
                    <a:pt x="347863" y="130011"/>
                  </a:lnTo>
                  <a:lnTo>
                    <a:pt x="330009" y="87709"/>
                  </a:lnTo>
                  <a:lnTo>
                    <a:pt x="302315" y="51868"/>
                  </a:lnTo>
                  <a:lnTo>
                    <a:pt x="266471" y="24177"/>
                  </a:lnTo>
                  <a:lnTo>
                    <a:pt x="224166" y="6325"/>
                  </a:lnTo>
                  <a:lnTo>
                    <a:pt x="177088" y="0"/>
                  </a:lnTo>
                  <a:lnTo>
                    <a:pt x="130011" y="6325"/>
                  </a:lnTo>
                  <a:lnTo>
                    <a:pt x="87709" y="24177"/>
                  </a:lnTo>
                  <a:lnTo>
                    <a:pt x="51868" y="51868"/>
                  </a:lnTo>
                  <a:lnTo>
                    <a:pt x="24177" y="87709"/>
                  </a:lnTo>
                  <a:lnTo>
                    <a:pt x="6325" y="130011"/>
                  </a:lnTo>
                  <a:lnTo>
                    <a:pt x="0" y="177088"/>
                  </a:lnTo>
                  <a:close/>
                </a:path>
              </a:pathLst>
            </a:custGeom>
            <a:ln w="63500">
              <a:solidFill>
                <a:srgbClr val="3EA15C"/>
              </a:solidFill>
            </a:ln>
          </p:spPr>
          <p:txBody>
            <a:bodyPr wrap="square" lIns="0" tIns="0" rIns="0" bIns="0" rtlCol="0"/>
            <a:lstStyle/>
            <a:p>
              <a:endParaRPr/>
            </a:p>
          </p:txBody>
        </p:sp>
        <p:sp>
          <p:nvSpPr>
            <p:cNvPr id="59" name="object 59"/>
            <p:cNvSpPr/>
            <p:nvPr/>
          </p:nvSpPr>
          <p:spPr>
            <a:xfrm>
              <a:off x="1211168" y="4507152"/>
              <a:ext cx="354330" cy="354330"/>
            </a:xfrm>
            <a:custGeom>
              <a:avLst/>
              <a:gdLst/>
              <a:ahLst/>
              <a:cxnLst/>
              <a:rect l="l" t="t" r="r" b="b"/>
              <a:pathLst>
                <a:path w="354330" h="354329">
                  <a:moveTo>
                    <a:pt x="177088" y="0"/>
                  </a:moveTo>
                  <a:lnTo>
                    <a:pt x="130011" y="6325"/>
                  </a:lnTo>
                  <a:lnTo>
                    <a:pt x="87709" y="24177"/>
                  </a:lnTo>
                  <a:lnTo>
                    <a:pt x="51868" y="51868"/>
                  </a:lnTo>
                  <a:lnTo>
                    <a:pt x="24177" y="87709"/>
                  </a:lnTo>
                  <a:lnTo>
                    <a:pt x="6325" y="130011"/>
                  </a:lnTo>
                  <a:lnTo>
                    <a:pt x="0" y="177088"/>
                  </a:lnTo>
                  <a:lnTo>
                    <a:pt x="6325" y="224165"/>
                  </a:lnTo>
                  <a:lnTo>
                    <a:pt x="24177" y="266468"/>
                  </a:lnTo>
                  <a:lnTo>
                    <a:pt x="51868" y="302309"/>
                  </a:lnTo>
                  <a:lnTo>
                    <a:pt x="87709" y="329999"/>
                  </a:lnTo>
                  <a:lnTo>
                    <a:pt x="130011" y="347851"/>
                  </a:lnTo>
                  <a:lnTo>
                    <a:pt x="177088" y="354177"/>
                  </a:lnTo>
                  <a:lnTo>
                    <a:pt x="224166" y="347851"/>
                  </a:lnTo>
                  <a:lnTo>
                    <a:pt x="266471" y="329999"/>
                  </a:lnTo>
                  <a:lnTo>
                    <a:pt x="302315" y="302309"/>
                  </a:lnTo>
                  <a:lnTo>
                    <a:pt x="330009" y="266468"/>
                  </a:lnTo>
                  <a:lnTo>
                    <a:pt x="347863" y="224165"/>
                  </a:lnTo>
                  <a:lnTo>
                    <a:pt x="354190" y="177088"/>
                  </a:lnTo>
                  <a:lnTo>
                    <a:pt x="347863" y="130011"/>
                  </a:lnTo>
                  <a:lnTo>
                    <a:pt x="330009" y="87709"/>
                  </a:lnTo>
                  <a:lnTo>
                    <a:pt x="302315" y="51868"/>
                  </a:lnTo>
                  <a:lnTo>
                    <a:pt x="266471" y="24177"/>
                  </a:lnTo>
                  <a:lnTo>
                    <a:pt x="224166" y="6325"/>
                  </a:lnTo>
                  <a:lnTo>
                    <a:pt x="177088" y="0"/>
                  </a:lnTo>
                  <a:close/>
                </a:path>
              </a:pathLst>
            </a:custGeom>
            <a:solidFill>
              <a:srgbClr val="FFFFFF"/>
            </a:solidFill>
          </p:spPr>
          <p:txBody>
            <a:bodyPr wrap="square" lIns="0" tIns="0" rIns="0" bIns="0" rtlCol="0"/>
            <a:lstStyle/>
            <a:p>
              <a:endParaRPr/>
            </a:p>
          </p:txBody>
        </p:sp>
        <p:sp>
          <p:nvSpPr>
            <p:cNvPr id="60" name="object 60"/>
            <p:cNvSpPr/>
            <p:nvPr/>
          </p:nvSpPr>
          <p:spPr>
            <a:xfrm>
              <a:off x="1211168" y="4507152"/>
              <a:ext cx="354330" cy="354330"/>
            </a:xfrm>
            <a:custGeom>
              <a:avLst/>
              <a:gdLst/>
              <a:ahLst/>
              <a:cxnLst/>
              <a:rect l="l" t="t" r="r" b="b"/>
              <a:pathLst>
                <a:path w="354330" h="354329">
                  <a:moveTo>
                    <a:pt x="0" y="177088"/>
                  </a:moveTo>
                  <a:lnTo>
                    <a:pt x="6325" y="224165"/>
                  </a:lnTo>
                  <a:lnTo>
                    <a:pt x="24177" y="266468"/>
                  </a:lnTo>
                  <a:lnTo>
                    <a:pt x="51868" y="302309"/>
                  </a:lnTo>
                  <a:lnTo>
                    <a:pt x="87709" y="329999"/>
                  </a:lnTo>
                  <a:lnTo>
                    <a:pt x="130011" y="347851"/>
                  </a:lnTo>
                  <a:lnTo>
                    <a:pt x="177088" y="354177"/>
                  </a:lnTo>
                  <a:lnTo>
                    <a:pt x="224166" y="347851"/>
                  </a:lnTo>
                  <a:lnTo>
                    <a:pt x="266471" y="329999"/>
                  </a:lnTo>
                  <a:lnTo>
                    <a:pt x="302315" y="302309"/>
                  </a:lnTo>
                  <a:lnTo>
                    <a:pt x="330009" y="266468"/>
                  </a:lnTo>
                  <a:lnTo>
                    <a:pt x="347863" y="224165"/>
                  </a:lnTo>
                  <a:lnTo>
                    <a:pt x="354190" y="177088"/>
                  </a:lnTo>
                  <a:lnTo>
                    <a:pt x="347863" y="130011"/>
                  </a:lnTo>
                  <a:lnTo>
                    <a:pt x="330009" y="87709"/>
                  </a:lnTo>
                  <a:lnTo>
                    <a:pt x="302315" y="51868"/>
                  </a:lnTo>
                  <a:lnTo>
                    <a:pt x="266471" y="24177"/>
                  </a:lnTo>
                  <a:lnTo>
                    <a:pt x="224166" y="6325"/>
                  </a:lnTo>
                  <a:lnTo>
                    <a:pt x="177088" y="0"/>
                  </a:lnTo>
                  <a:lnTo>
                    <a:pt x="130011" y="6325"/>
                  </a:lnTo>
                  <a:lnTo>
                    <a:pt x="87709" y="24177"/>
                  </a:lnTo>
                  <a:lnTo>
                    <a:pt x="51868" y="51868"/>
                  </a:lnTo>
                  <a:lnTo>
                    <a:pt x="24177" y="87709"/>
                  </a:lnTo>
                  <a:lnTo>
                    <a:pt x="6325" y="130011"/>
                  </a:lnTo>
                  <a:lnTo>
                    <a:pt x="0" y="177088"/>
                  </a:lnTo>
                  <a:close/>
                </a:path>
              </a:pathLst>
            </a:custGeom>
            <a:ln w="63500">
              <a:solidFill>
                <a:srgbClr val="3EA15C"/>
              </a:solidFill>
            </a:ln>
          </p:spPr>
          <p:txBody>
            <a:bodyPr wrap="square" lIns="0" tIns="0" rIns="0" bIns="0" rtlCol="0"/>
            <a:lstStyle/>
            <a:p>
              <a:endParaRPr/>
            </a:p>
          </p:txBody>
        </p:sp>
      </p:grpSp>
      <p:sp>
        <p:nvSpPr>
          <p:cNvPr id="61" name="object 61"/>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10</a:t>
            </a:fld>
            <a:endParaRPr spc="-25" dirty="0"/>
          </a:p>
        </p:txBody>
      </p:sp>
      <p:sp>
        <p:nvSpPr>
          <p:cNvPr id="62" name="テキスト ボックス 61">
            <a:extLst>
              <a:ext uri="{FF2B5EF4-FFF2-40B4-BE49-F238E27FC236}">
                <a16:creationId xmlns:a16="http://schemas.microsoft.com/office/drawing/2014/main" id="{B44CA3A2-55DE-2194-E050-4D319F7B3C73}"/>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3" cstate="print"/>
          <a:stretch>
            <a:fillRect/>
          </a:stretch>
        </p:blipFill>
        <p:spPr>
          <a:xfrm>
            <a:off x="0" y="2047"/>
            <a:ext cx="12192113" cy="6339836"/>
          </a:xfrm>
          <a:prstGeom prst="rect">
            <a:avLst/>
          </a:prstGeom>
        </p:spPr>
      </p:pic>
      <p:sp>
        <p:nvSpPr>
          <p:cNvPr id="4" name="object 4"/>
          <p:cNvSpPr/>
          <p:nvPr/>
        </p:nvSpPr>
        <p:spPr>
          <a:xfrm>
            <a:off x="6" y="6332400"/>
            <a:ext cx="12192635" cy="0"/>
          </a:xfrm>
          <a:custGeom>
            <a:avLst/>
            <a:gdLst/>
            <a:ahLst/>
            <a:cxnLst/>
            <a:rect l="l" t="t" r="r" b="b"/>
            <a:pathLst>
              <a:path w="12192635">
                <a:moveTo>
                  <a:pt x="12192114" y="0"/>
                </a:moveTo>
                <a:lnTo>
                  <a:pt x="0" y="0"/>
                </a:lnTo>
              </a:path>
            </a:pathLst>
          </a:custGeom>
          <a:ln w="25400">
            <a:solidFill>
              <a:srgbClr val="545A96"/>
            </a:solidFill>
          </a:ln>
        </p:spPr>
        <p:txBody>
          <a:bodyPr wrap="square" lIns="0" tIns="0" rIns="0" bIns="0" rtlCol="0"/>
          <a:lstStyle/>
          <a:p>
            <a:endParaRPr/>
          </a:p>
        </p:txBody>
      </p:sp>
      <p:pic>
        <p:nvPicPr>
          <p:cNvPr id="5" name="object 5"/>
          <p:cNvPicPr/>
          <p:nvPr/>
        </p:nvPicPr>
        <p:blipFill>
          <a:blip r:embed="rId4" cstate="print"/>
          <a:stretch>
            <a:fillRect/>
          </a:stretch>
        </p:blipFill>
        <p:spPr>
          <a:xfrm>
            <a:off x="-8" y="4530"/>
            <a:ext cx="12192114" cy="2013634"/>
          </a:xfrm>
          <a:prstGeom prst="rect">
            <a:avLst/>
          </a:prstGeom>
        </p:spPr>
      </p:pic>
      <p:sp>
        <p:nvSpPr>
          <p:cNvPr id="6" name="object 6"/>
          <p:cNvSpPr txBox="1">
            <a:spLocks noGrp="1"/>
          </p:cNvSpPr>
          <p:nvPr>
            <p:ph type="title"/>
          </p:nvPr>
        </p:nvSpPr>
        <p:spPr>
          <a:xfrm>
            <a:off x="5430422" y="458372"/>
            <a:ext cx="3517900" cy="406400"/>
          </a:xfrm>
          <a:prstGeom prst="rect">
            <a:avLst/>
          </a:prstGeom>
        </p:spPr>
        <p:txBody>
          <a:bodyPr vert="horz" wrap="square" lIns="0" tIns="12700" rIns="0" bIns="0" rtlCol="0">
            <a:spAutoFit/>
          </a:bodyPr>
          <a:lstStyle/>
          <a:p>
            <a:pPr marL="12700">
              <a:lnSpc>
                <a:spcPct val="100000"/>
              </a:lnSpc>
              <a:spcBef>
                <a:spcPts val="100"/>
              </a:spcBef>
            </a:pPr>
            <a:r>
              <a:rPr sz="2500" spc="-5" dirty="0" err="1">
                <a:solidFill>
                  <a:srgbClr val="231815"/>
                </a:solidFill>
              </a:rPr>
              <a:t>小学校低学年</a:t>
            </a:r>
            <a:r>
              <a:rPr lang="ja-JP" altLang="en-US" sz="2500" spc="-5" dirty="0">
                <a:solidFill>
                  <a:srgbClr val="231815"/>
                </a:solidFill>
              </a:rPr>
              <a:t>から</a:t>
            </a:r>
            <a:r>
              <a:rPr sz="2500" spc="-5" dirty="0" err="1">
                <a:solidFill>
                  <a:srgbClr val="231815"/>
                </a:solidFill>
              </a:rPr>
              <a:t>使える</a:t>
            </a:r>
            <a:endParaRPr sz="2500" dirty="0"/>
          </a:p>
        </p:txBody>
      </p:sp>
      <p:sp>
        <p:nvSpPr>
          <p:cNvPr id="7" name="object 7"/>
          <p:cNvSpPr txBox="1"/>
          <p:nvPr/>
        </p:nvSpPr>
        <p:spPr>
          <a:xfrm>
            <a:off x="5269156" y="915572"/>
            <a:ext cx="6201481" cy="397545"/>
          </a:xfrm>
          <a:prstGeom prst="rect">
            <a:avLst/>
          </a:prstGeom>
        </p:spPr>
        <p:txBody>
          <a:bodyPr vert="horz" wrap="square" lIns="0" tIns="12700" rIns="0" bIns="0" rtlCol="0">
            <a:spAutoFit/>
          </a:bodyPr>
          <a:lstStyle/>
          <a:p>
            <a:pPr marL="12700">
              <a:lnSpc>
                <a:spcPct val="100000"/>
              </a:lnSpc>
              <a:spcBef>
                <a:spcPts val="100"/>
              </a:spcBef>
            </a:pPr>
            <a:r>
              <a:rPr sz="2500" b="1" spc="-5" dirty="0">
                <a:solidFill>
                  <a:srgbClr val="231815"/>
                </a:solidFill>
                <a:latin typeface="YuGothic"/>
                <a:cs typeface="YuGothic"/>
              </a:rPr>
              <a:t>「</a:t>
            </a:r>
            <a:r>
              <a:rPr lang="ja-JP" altLang="en-US" sz="2500" b="1" spc="-5" dirty="0">
                <a:solidFill>
                  <a:srgbClr val="231815"/>
                </a:solidFill>
                <a:latin typeface="YuGothic"/>
                <a:cs typeface="YuGothic"/>
              </a:rPr>
              <a:t>考え</a:t>
            </a:r>
            <a:r>
              <a:rPr sz="2500" b="1" spc="-5" dirty="0">
                <a:solidFill>
                  <a:srgbClr val="231815"/>
                </a:solidFill>
                <a:latin typeface="YuGothic"/>
                <a:cs typeface="YuGothic"/>
              </a:rPr>
              <a:t>を</a:t>
            </a:r>
            <a:r>
              <a:rPr lang="ja-JP" altLang="en-US" sz="2500" b="1" spc="-5" dirty="0">
                <a:solidFill>
                  <a:srgbClr val="231815"/>
                </a:solidFill>
                <a:latin typeface="YuGothic"/>
                <a:cs typeface="YuGothic"/>
              </a:rPr>
              <a:t>自由に</a:t>
            </a:r>
            <a:r>
              <a:rPr sz="2500" b="1" spc="-5" dirty="0" err="1">
                <a:solidFill>
                  <a:srgbClr val="231815"/>
                </a:solidFill>
                <a:latin typeface="YuGothic"/>
                <a:cs typeface="YuGothic"/>
              </a:rPr>
              <a:t>表現する</a:t>
            </a:r>
            <a:r>
              <a:rPr sz="2500" b="1" spc="-300" dirty="0">
                <a:solidFill>
                  <a:srgbClr val="231815"/>
                </a:solidFill>
                <a:latin typeface="YuGothic"/>
                <a:cs typeface="YuGothic"/>
              </a:rPr>
              <a:t>」</a:t>
            </a:r>
            <a:r>
              <a:rPr lang="ja-JP" altLang="en-US" sz="2500" b="1" spc="-300" dirty="0">
                <a:solidFill>
                  <a:srgbClr val="231815"/>
                </a:solidFill>
                <a:latin typeface="YuGothic"/>
                <a:cs typeface="YuGothic"/>
              </a:rPr>
              <a:t>授業支援アプリ</a:t>
            </a:r>
            <a:endParaRPr sz="2500" dirty="0">
              <a:latin typeface="YuGothic"/>
              <a:cs typeface="YuGothic"/>
            </a:endParaRPr>
          </a:p>
        </p:txBody>
      </p:sp>
      <p:grpSp>
        <p:nvGrpSpPr>
          <p:cNvPr id="8" name="object 8"/>
          <p:cNvGrpSpPr/>
          <p:nvPr/>
        </p:nvGrpSpPr>
        <p:grpSpPr>
          <a:xfrm>
            <a:off x="148935" y="229725"/>
            <a:ext cx="9765030" cy="5927090"/>
            <a:chOff x="148935" y="229725"/>
            <a:chExt cx="9765030" cy="5927090"/>
          </a:xfrm>
        </p:grpSpPr>
        <p:pic>
          <p:nvPicPr>
            <p:cNvPr id="9" name="object 9"/>
            <p:cNvPicPr/>
            <p:nvPr/>
          </p:nvPicPr>
          <p:blipFill>
            <a:blip r:embed="rId5" cstate="print"/>
            <a:stretch>
              <a:fillRect/>
            </a:stretch>
          </p:blipFill>
          <p:spPr>
            <a:xfrm>
              <a:off x="148935" y="229725"/>
              <a:ext cx="1103651" cy="1103651"/>
            </a:xfrm>
            <a:prstGeom prst="rect">
              <a:avLst/>
            </a:prstGeom>
          </p:spPr>
        </p:pic>
        <p:pic>
          <p:nvPicPr>
            <p:cNvPr id="10" name="object 10"/>
            <p:cNvPicPr/>
            <p:nvPr/>
          </p:nvPicPr>
          <p:blipFill>
            <a:blip r:embed="rId6" cstate="print"/>
            <a:stretch>
              <a:fillRect/>
            </a:stretch>
          </p:blipFill>
          <p:spPr>
            <a:xfrm>
              <a:off x="2192311" y="2174895"/>
              <a:ext cx="7721600" cy="3981450"/>
            </a:xfrm>
            <a:prstGeom prst="rect">
              <a:avLst/>
            </a:prstGeom>
          </p:spPr>
        </p:pic>
        <p:sp>
          <p:nvSpPr>
            <p:cNvPr id="11" name="object 11"/>
            <p:cNvSpPr/>
            <p:nvPr/>
          </p:nvSpPr>
          <p:spPr>
            <a:xfrm>
              <a:off x="1673961" y="466788"/>
              <a:ext cx="1971039" cy="379730"/>
            </a:xfrm>
            <a:custGeom>
              <a:avLst/>
              <a:gdLst/>
              <a:ahLst/>
              <a:cxnLst/>
              <a:rect l="l" t="t" r="r" b="b"/>
              <a:pathLst>
                <a:path w="1971039" h="379730">
                  <a:moveTo>
                    <a:pt x="370789" y="72885"/>
                  </a:moveTo>
                  <a:lnTo>
                    <a:pt x="279450" y="72885"/>
                  </a:lnTo>
                  <a:lnTo>
                    <a:pt x="279450" y="9207"/>
                  </a:lnTo>
                  <a:lnTo>
                    <a:pt x="206552" y="9207"/>
                  </a:lnTo>
                  <a:lnTo>
                    <a:pt x="206552" y="72885"/>
                  </a:lnTo>
                  <a:lnTo>
                    <a:pt x="20104" y="72885"/>
                  </a:lnTo>
                  <a:lnTo>
                    <a:pt x="20104" y="142849"/>
                  </a:lnTo>
                  <a:lnTo>
                    <a:pt x="180568" y="142849"/>
                  </a:lnTo>
                  <a:lnTo>
                    <a:pt x="149123" y="175996"/>
                  </a:lnTo>
                  <a:lnTo>
                    <a:pt x="115201" y="206413"/>
                  </a:lnTo>
                  <a:lnTo>
                    <a:pt x="78943" y="233870"/>
                  </a:lnTo>
                  <a:lnTo>
                    <a:pt x="40487" y="258140"/>
                  </a:lnTo>
                  <a:lnTo>
                    <a:pt x="0" y="279019"/>
                  </a:lnTo>
                  <a:lnTo>
                    <a:pt x="43154" y="336003"/>
                  </a:lnTo>
                  <a:lnTo>
                    <a:pt x="74688" y="318147"/>
                  </a:lnTo>
                  <a:lnTo>
                    <a:pt x="114528" y="291846"/>
                  </a:lnTo>
                  <a:lnTo>
                    <a:pt x="159626" y="254635"/>
                  </a:lnTo>
                  <a:lnTo>
                    <a:pt x="206971" y="204025"/>
                  </a:lnTo>
                  <a:lnTo>
                    <a:pt x="207810" y="292011"/>
                  </a:lnTo>
                  <a:lnTo>
                    <a:pt x="206070" y="300266"/>
                  </a:lnTo>
                  <a:lnTo>
                    <a:pt x="201460" y="304939"/>
                  </a:lnTo>
                  <a:lnTo>
                    <a:pt x="194894" y="307035"/>
                  </a:lnTo>
                  <a:lnTo>
                    <a:pt x="187274" y="307517"/>
                  </a:lnTo>
                  <a:lnTo>
                    <a:pt x="176695" y="307111"/>
                  </a:lnTo>
                  <a:lnTo>
                    <a:pt x="129044" y="304584"/>
                  </a:lnTo>
                  <a:lnTo>
                    <a:pt x="143281" y="376224"/>
                  </a:lnTo>
                  <a:lnTo>
                    <a:pt x="195237" y="377063"/>
                  </a:lnTo>
                  <a:lnTo>
                    <a:pt x="217411" y="376707"/>
                  </a:lnTo>
                  <a:lnTo>
                    <a:pt x="237286" y="374180"/>
                  </a:lnTo>
                  <a:lnTo>
                    <a:pt x="275577" y="341909"/>
                  </a:lnTo>
                  <a:lnTo>
                    <a:pt x="280708" y="314210"/>
                  </a:lnTo>
                  <a:lnTo>
                    <a:pt x="279450" y="142849"/>
                  </a:lnTo>
                  <a:lnTo>
                    <a:pt x="370789" y="142849"/>
                  </a:lnTo>
                  <a:lnTo>
                    <a:pt x="370789" y="72885"/>
                  </a:lnTo>
                  <a:close/>
                </a:path>
                <a:path w="1971039" h="379730">
                  <a:moveTo>
                    <a:pt x="781824" y="55295"/>
                  </a:moveTo>
                  <a:lnTo>
                    <a:pt x="612978" y="55295"/>
                  </a:lnTo>
                  <a:lnTo>
                    <a:pt x="620026" y="41846"/>
                  </a:lnTo>
                  <a:lnTo>
                    <a:pt x="625703" y="30048"/>
                  </a:lnTo>
                  <a:lnTo>
                    <a:pt x="630364" y="19354"/>
                  </a:lnTo>
                  <a:lnTo>
                    <a:pt x="634352" y="9207"/>
                  </a:lnTo>
                  <a:lnTo>
                    <a:pt x="556412" y="0"/>
                  </a:lnTo>
                  <a:lnTo>
                    <a:pt x="530136" y="54610"/>
                  </a:lnTo>
                  <a:lnTo>
                    <a:pt x="497649" y="98234"/>
                  </a:lnTo>
                  <a:lnTo>
                    <a:pt x="460616" y="132435"/>
                  </a:lnTo>
                  <a:lnTo>
                    <a:pt x="420674" y="158775"/>
                  </a:lnTo>
                  <a:lnTo>
                    <a:pt x="467182" y="212826"/>
                  </a:lnTo>
                  <a:lnTo>
                    <a:pt x="484124" y="202412"/>
                  </a:lnTo>
                  <a:lnTo>
                    <a:pt x="507250" y="185432"/>
                  </a:lnTo>
                  <a:lnTo>
                    <a:pt x="535457" y="159740"/>
                  </a:lnTo>
                  <a:lnTo>
                    <a:pt x="567728" y="123164"/>
                  </a:lnTo>
                  <a:lnTo>
                    <a:pt x="690486" y="123164"/>
                  </a:lnTo>
                  <a:lnTo>
                    <a:pt x="676859" y="166624"/>
                  </a:lnTo>
                  <a:lnTo>
                    <a:pt x="658698" y="204165"/>
                  </a:lnTo>
                  <a:lnTo>
                    <a:pt x="634453" y="236004"/>
                  </a:lnTo>
                  <a:lnTo>
                    <a:pt x="602602" y="262356"/>
                  </a:lnTo>
                  <a:lnTo>
                    <a:pt x="561632" y="283476"/>
                  </a:lnTo>
                  <a:lnTo>
                    <a:pt x="510019" y="299567"/>
                  </a:lnTo>
                  <a:lnTo>
                    <a:pt x="446227" y="310870"/>
                  </a:lnTo>
                  <a:lnTo>
                    <a:pt x="475564" y="379158"/>
                  </a:lnTo>
                  <a:lnTo>
                    <a:pt x="535914" y="366687"/>
                  </a:lnTo>
                  <a:lnTo>
                    <a:pt x="587933" y="349656"/>
                  </a:lnTo>
                  <a:lnTo>
                    <a:pt x="632269" y="328129"/>
                  </a:lnTo>
                  <a:lnTo>
                    <a:pt x="669569" y="302145"/>
                  </a:lnTo>
                  <a:lnTo>
                    <a:pt x="700481" y="271741"/>
                  </a:lnTo>
                  <a:lnTo>
                    <a:pt x="725652" y="236982"/>
                  </a:lnTo>
                  <a:lnTo>
                    <a:pt x="745731" y="197916"/>
                  </a:lnTo>
                  <a:lnTo>
                    <a:pt x="761352" y="154571"/>
                  </a:lnTo>
                  <a:lnTo>
                    <a:pt x="773163" y="107022"/>
                  </a:lnTo>
                  <a:lnTo>
                    <a:pt x="781824" y="55295"/>
                  </a:lnTo>
                  <a:close/>
                </a:path>
                <a:path w="1971039" h="379730">
                  <a:moveTo>
                    <a:pt x="933932" y="19253"/>
                  </a:moveTo>
                  <a:lnTo>
                    <a:pt x="856424" y="19253"/>
                  </a:lnTo>
                  <a:lnTo>
                    <a:pt x="856424" y="248018"/>
                  </a:lnTo>
                  <a:lnTo>
                    <a:pt x="933932" y="248018"/>
                  </a:lnTo>
                  <a:lnTo>
                    <a:pt x="933932" y="19253"/>
                  </a:lnTo>
                  <a:close/>
                </a:path>
                <a:path w="1971039" h="379730">
                  <a:moveTo>
                    <a:pt x="1133360" y="12560"/>
                  </a:moveTo>
                  <a:lnTo>
                    <a:pt x="1055433" y="12560"/>
                  </a:lnTo>
                  <a:lnTo>
                    <a:pt x="1055433" y="196481"/>
                  </a:lnTo>
                  <a:lnTo>
                    <a:pt x="1048702" y="237223"/>
                  </a:lnTo>
                  <a:lnTo>
                    <a:pt x="1028115" y="266700"/>
                  </a:lnTo>
                  <a:lnTo>
                    <a:pt x="993089" y="286829"/>
                  </a:lnTo>
                  <a:lnTo>
                    <a:pt x="943038" y="299516"/>
                  </a:lnTo>
                  <a:lnTo>
                    <a:pt x="877379" y="306666"/>
                  </a:lnTo>
                  <a:lnTo>
                    <a:pt x="905865" y="377469"/>
                  </a:lnTo>
                  <a:lnTo>
                    <a:pt x="952487" y="371055"/>
                  </a:lnTo>
                  <a:lnTo>
                    <a:pt x="998207" y="361302"/>
                  </a:lnTo>
                  <a:lnTo>
                    <a:pt x="1040384" y="346430"/>
                  </a:lnTo>
                  <a:lnTo>
                    <a:pt x="1076388" y="324688"/>
                  </a:lnTo>
                  <a:lnTo>
                    <a:pt x="1102791" y="296545"/>
                  </a:lnTo>
                  <a:lnTo>
                    <a:pt x="1130300" y="228003"/>
                  </a:lnTo>
                  <a:lnTo>
                    <a:pt x="1133360" y="190195"/>
                  </a:lnTo>
                  <a:lnTo>
                    <a:pt x="1133360" y="12560"/>
                  </a:lnTo>
                  <a:close/>
                </a:path>
                <a:path w="1971039" h="379730">
                  <a:moveTo>
                    <a:pt x="1380172" y="85877"/>
                  </a:moveTo>
                  <a:lnTo>
                    <a:pt x="1350225" y="69126"/>
                  </a:lnTo>
                  <a:lnTo>
                    <a:pt x="1316901" y="53086"/>
                  </a:lnTo>
                  <a:lnTo>
                    <a:pt x="1280121" y="38150"/>
                  </a:lnTo>
                  <a:lnTo>
                    <a:pt x="1239812" y="24714"/>
                  </a:lnTo>
                  <a:lnTo>
                    <a:pt x="1207554" y="87134"/>
                  </a:lnTo>
                  <a:lnTo>
                    <a:pt x="1239799" y="99174"/>
                  </a:lnTo>
                  <a:lnTo>
                    <a:pt x="1273276" y="114046"/>
                  </a:lnTo>
                  <a:lnTo>
                    <a:pt x="1307299" y="131914"/>
                  </a:lnTo>
                  <a:lnTo>
                    <a:pt x="1341208" y="152920"/>
                  </a:lnTo>
                  <a:lnTo>
                    <a:pt x="1380172" y="85877"/>
                  </a:lnTo>
                  <a:close/>
                </a:path>
                <a:path w="1971039" h="379730">
                  <a:moveTo>
                    <a:pt x="1575828" y="87553"/>
                  </a:moveTo>
                  <a:lnTo>
                    <a:pt x="1507540" y="52781"/>
                  </a:lnTo>
                  <a:lnTo>
                    <a:pt x="1490408" y="105740"/>
                  </a:lnTo>
                  <a:lnTo>
                    <a:pt x="1470126" y="150799"/>
                  </a:lnTo>
                  <a:lnTo>
                    <a:pt x="1446364" y="188544"/>
                  </a:lnTo>
                  <a:lnTo>
                    <a:pt x="1418818" y="219557"/>
                  </a:lnTo>
                  <a:lnTo>
                    <a:pt x="1387170" y="244436"/>
                  </a:lnTo>
                  <a:lnTo>
                    <a:pt x="1351114" y="263791"/>
                  </a:lnTo>
                  <a:lnTo>
                    <a:pt x="1310347" y="278180"/>
                  </a:lnTo>
                  <a:lnTo>
                    <a:pt x="1264551" y="288239"/>
                  </a:lnTo>
                  <a:lnTo>
                    <a:pt x="1213421" y="294525"/>
                  </a:lnTo>
                  <a:lnTo>
                    <a:pt x="1238135" y="373291"/>
                  </a:lnTo>
                  <a:lnTo>
                    <a:pt x="1276337" y="366788"/>
                  </a:lnTo>
                  <a:lnTo>
                    <a:pt x="1315161" y="358368"/>
                  </a:lnTo>
                  <a:lnTo>
                    <a:pt x="1353985" y="346913"/>
                  </a:lnTo>
                  <a:lnTo>
                    <a:pt x="1392237" y="331292"/>
                  </a:lnTo>
                  <a:lnTo>
                    <a:pt x="1429283" y="310388"/>
                  </a:lnTo>
                  <a:lnTo>
                    <a:pt x="1464564" y="283083"/>
                  </a:lnTo>
                  <a:lnTo>
                    <a:pt x="1497444" y="248272"/>
                  </a:lnTo>
                  <a:lnTo>
                    <a:pt x="1527352" y="204825"/>
                  </a:lnTo>
                  <a:lnTo>
                    <a:pt x="1553679" y="151625"/>
                  </a:lnTo>
                  <a:lnTo>
                    <a:pt x="1575828" y="87553"/>
                  </a:lnTo>
                  <a:close/>
                </a:path>
                <a:path w="1971039" h="379730">
                  <a:moveTo>
                    <a:pt x="1970532" y="55295"/>
                  </a:moveTo>
                  <a:lnTo>
                    <a:pt x="1801685" y="55295"/>
                  </a:lnTo>
                  <a:lnTo>
                    <a:pt x="1808734" y="41846"/>
                  </a:lnTo>
                  <a:lnTo>
                    <a:pt x="1814410" y="30048"/>
                  </a:lnTo>
                  <a:lnTo>
                    <a:pt x="1819071" y="19354"/>
                  </a:lnTo>
                  <a:lnTo>
                    <a:pt x="1823059" y="9207"/>
                  </a:lnTo>
                  <a:lnTo>
                    <a:pt x="1745119" y="0"/>
                  </a:lnTo>
                  <a:lnTo>
                    <a:pt x="1718843" y="54610"/>
                  </a:lnTo>
                  <a:lnTo>
                    <a:pt x="1686369" y="98234"/>
                  </a:lnTo>
                  <a:lnTo>
                    <a:pt x="1649323" y="132435"/>
                  </a:lnTo>
                  <a:lnTo>
                    <a:pt x="1609382" y="158775"/>
                  </a:lnTo>
                  <a:lnTo>
                    <a:pt x="1655889" y="212826"/>
                  </a:lnTo>
                  <a:lnTo>
                    <a:pt x="1672844" y="202412"/>
                  </a:lnTo>
                  <a:lnTo>
                    <a:pt x="1695958" y="185432"/>
                  </a:lnTo>
                  <a:lnTo>
                    <a:pt x="1724177" y="159740"/>
                  </a:lnTo>
                  <a:lnTo>
                    <a:pt x="1756435" y="123164"/>
                  </a:lnTo>
                  <a:lnTo>
                    <a:pt x="1879193" y="123164"/>
                  </a:lnTo>
                  <a:lnTo>
                    <a:pt x="1865579" y="166624"/>
                  </a:lnTo>
                  <a:lnTo>
                    <a:pt x="1847405" y="204165"/>
                  </a:lnTo>
                  <a:lnTo>
                    <a:pt x="1823161" y="236004"/>
                  </a:lnTo>
                  <a:lnTo>
                    <a:pt x="1791309" y="262356"/>
                  </a:lnTo>
                  <a:lnTo>
                    <a:pt x="1750339" y="283476"/>
                  </a:lnTo>
                  <a:lnTo>
                    <a:pt x="1698726" y="299567"/>
                  </a:lnTo>
                  <a:lnTo>
                    <a:pt x="1634934" y="310870"/>
                  </a:lnTo>
                  <a:lnTo>
                    <a:pt x="1664271" y="379158"/>
                  </a:lnTo>
                  <a:lnTo>
                    <a:pt x="1724621" y="366687"/>
                  </a:lnTo>
                  <a:lnTo>
                    <a:pt x="1776641" y="349656"/>
                  </a:lnTo>
                  <a:lnTo>
                    <a:pt x="1820976" y="328129"/>
                  </a:lnTo>
                  <a:lnTo>
                    <a:pt x="1858276" y="302145"/>
                  </a:lnTo>
                  <a:lnTo>
                    <a:pt x="1889188" y="271741"/>
                  </a:lnTo>
                  <a:lnTo>
                    <a:pt x="1914359" y="236982"/>
                  </a:lnTo>
                  <a:lnTo>
                    <a:pt x="1934438" y="197916"/>
                  </a:lnTo>
                  <a:lnTo>
                    <a:pt x="1950059" y="154571"/>
                  </a:lnTo>
                  <a:lnTo>
                    <a:pt x="1961870" y="107022"/>
                  </a:lnTo>
                  <a:lnTo>
                    <a:pt x="1970532" y="55295"/>
                  </a:lnTo>
                  <a:close/>
                </a:path>
              </a:pathLst>
            </a:custGeom>
            <a:solidFill>
              <a:srgbClr val="FFFFFF"/>
            </a:solidFill>
          </p:spPr>
          <p:txBody>
            <a:bodyPr wrap="square" lIns="0" tIns="0" rIns="0" bIns="0" rtlCol="0"/>
            <a:lstStyle/>
            <a:p>
              <a:endParaRPr/>
            </a:p>
          </p:txBody>
        </p:sp>
        <p:pic>
          <p:nvPicPr>
            <p:cNvPr id="12" name="object 12"/>
            <p:cNvPicPr/>
            <p:nvPr/>
          </p:nvPicPr>
          <p:blipFill>
            <a:blip r:embed="rId7" cstate="print"/>
            <a:stretch>
              <a:fillRect/>
            </a:stretch>
          </p:blipFill>
          <p:spPr>
            <a:xfrm>
              <a:off x="3845859" y="538179"/>
              <a:ext cx="212382" cy="240931"/>
            </a:xfrm>
            <a:prstGeom prst="rect">
              <a:avLst/>
            </a:prstGeom>
          </p:spPr>
        </p:pic>
        <p:pic>
          <p:nvPicPr>
            <p:cNvPr id="13" name="object 13"/>
            <p:cNvPicPr/>
            <p:nvPr/>
          </p:nvPicPr>
          <p:blipFill>
            <a:blip r:embed="rId8" cstate="print"/>
            <a:stretch>
              <a:fillRect/>
            </a:stretch>
          </p:blipFill>
          <p:spPr>
            <a:xfrm>
              <a:off x="4102418" y="538734"/>
              <a:ext cx="245033" cy="240918"/>
            </a:xfrm>
            <a:prstGeom prst="rect">
              <a:avLst/>
            </a:prstGeom>
          </p:spPr>
        </p:pic>
      </p:grpSp>
      <p:grpSp>
        <p:nvGrpSpPr>
          <p:cNvPr id="20" name="object 20"/>
          <p:cNvGrpSpPr/>
          <p:nvPr/>
        </p:nvGrpSpPr>
        <p:grpSpPr>
          <a:xfrm>
            <a:off x="10875188" y="6449348"/>
            <a:ext cx="1146810" cy="242570"/>
            <a:chOff x="10875188" y="6449348"/>
            <a:chExt cx="1146810" cy="242570"/>
          </a:xfrm>
        </p:grpSpPr>
        <p:pic>
          <p:nvPicPr>
            <p:cNvPr id="21" name="object 21"/>
            <p:cNvPicPr/>
            <p:nvPr/>
          </p:nvPicPr>
          <p:blipFill>
            <a:blip r:embed="rId9" cstate="print"/>
            <a:stretch>
              <a:fillRect/>
            </a:stretch>
          </p:blipFill>
          <p:spPr>
            <a:xfrm>
              <a:off x="11655291" y="6472757"/>
              <a:ext cx="172046" cy="124804"/>
            </a:xfrm>
            <a:prstGeom prst="rect">
              <a:avLst/>
            </a:prstGeom>
          </p:spPr>
        </p:pic>
        <p:sp>
          <p:nvSpPr>
            <p:cNvPr id="22" name="object 22"/>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3" name="object 23"/>
            <p:cNvPicPr/>
            <p:nvPr/>
          </p:nvPicPr>
          <p:blipFill>
            <a:blip r:embed="rId10" cstate="print"/>
            <a:stretch>
              <a:fillRect/>
            </a:stretch>
          </p:blipFill>
          <p:spPr>
            <a:xfrm>
              <a:off x="11070218" y="6550766"/>
              <a:ext cx="171627" cy="140411"/>
            </a:xfrm>
            <a:prstGeom prst="rect">
              <a:avLst/>
            </a:prstGeom>
          </p:spPr>
        </p:pic>
        <p:pic>
          <p:nvPicPr>
            <p:cNvPr id="24" name="object 24"/>
            <p:cNvPicPr/>
            <p:nvPr/>
          </p:nvPicPr>
          <p:blipFill>
            <a:blip r:embed="rId11" cstate="print"/>
            <a:stretch>
              <a:fillRect/>
            </a:stretch>
          </p:blipFill>
          <p:spPr>
            <a:xfrm>
              <a:off x="11265247" y="6449348"/>
              <a:ext cx="171615" cy="241833"/>
            </a:xfrm>
            <a:prstGeom prst="rect">
              <a:avLst/>
            </a:prstGeom>
          </p:spPr>
        </p:pic>
        <p:pic>
          <p:nvPicPr>
            <p:cNvPr id="25" name="object 25"/>
            <p:cNvPicPr/>
            <p:nvPr/>
          </p:nvPicPr>
          <p:blipFill>
            <a:blip r:embed="rId12" cstate="print"/>
            <a:stretch>
              <a:fillRect/>
            </a:stretch>
          </p:blipFill>
          <p:spPr>
            <a:xfrm>
              <a:off x="11460277" y="6472741"/>
              <a:ext cx="171626" cy="218440"/>
            </a:xfrm>
            <a:prstGeom prst="rect">
              <a:avLst/>
            </a:prstGeom>
          </p:spPr>
        </p:pic>
      </p:grpSp>
      <p:pic>
        <p:nvPicPr>
          <p:cNvPr id="26" name="object 26"/>
          <p:cNvPicPr/>
          <p:nvPr/>
        </p:nvPicPr>
        <p:blipFill>
          <a:blip r:embed="rId13" cstate="print"/>
          <a:stretch>
            <a:fillRect/>
          </a:stretch>
        </p:blipFill>
        <p:spPr>
          <a:xfrm>
            <a:off x="9276515" y="6421076"/>
            <a:ext cx="1306408" cy="302254"/>
          </a:xfrm>
          <a:prstGeom prst="rect">
            <a:avLst/>
          </a:prstGeom>
        </p:spPr>
      </p:pic>
      <p:sp>
        <p:nvSpPr>
          <p:cNvPr id="27" name="object 27"/>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11</a:t>
            </a:fld>
            <a:endParaRPr spc="-25" dirty="0"/>
          </a:p>
        </p:txBody>
      </p:sp>
      <p:sp>
        <p:nvSpPr>
          <p:cNvPr id="28" name="テキスト ボックス 27">
            <a:extLst>
              <a:ext uri="{FF2B5EF4-FFF2-40B4-BE49-F238E27FC236}">
                <a16:creationId xmlns:a16="http://schemas.microsoft.com/office/drawing/2014/main" id="{E4769820-FD50-EAD2-923E-585A63B0AA0F}"/>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3" cstate="print"/>
          <a:stretch>
            <a:fillRect/>
          </a:stretch>
        </p:blipFill>
        <p:spPr>
          <a:xfrm>
            <a:off x="298632" y="0"/>
            <a:ext cx="11863009" cy="556784"/>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FFFAEC"/>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545A96"/>
          </a:solidFill>
        </p:spPr>
        <p:txBody>
          <a:bodyPr wrap="square" lIns="0" tIns="0" rIns="0" bIns="0" rtlCol="0"/>
          <a:lstStyle/>
          <a:p>
            <a:endParaRPr/>
          </a:p>
        </p:txBody>
      </p:sp>
      <p:sp>
        <p:nvSpPr>
          <p:cNvPr id="6" name="object 6"/>
          <p:cNvSpPr/>
          <p:nvPr/>
        </p:nvSpPr>
        <p:spPr>
          <a:xfrm>
            <a:off x="899996" y="1266550"/>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8" name="object 8"/>
          <p:cNvSpPr txBox="1"/>
          <p:nvPr/>
        </p:nvSpPr>
        <p:spPr>
          <a:xfrm>
            <a:off x="892756" y="2020314"/>
            <a:ext cx="3526843" cy="1130935"/>
          </a:xfrm>
          <a:prstGeom prst="rect">
            <a:avLst/>
          </a:prstGeom>
        </p:spPr>
        <p:txBody>
          <a:bodyPr vert="horz" wrap="square" lIns="0" tIns="12700" rIns="0" bIns="0" rtlCol="0">
            <a:spAutoFit/>
          </a:bodyPr>
          <a:lstStyle/>
          <a:p>
            <a:pPr marL="279400" marR="5080" indent="-266700">
              <a:lnSpc>
                <a:spcPct val="115100"/>
              </a:lnSpc>
              <a:spcBef>
                <a:spcPts val="100"/>
              </a:spcBef>
              <a:buClr>
                <a:srgbClr val="F5BE1E"/>
              </a:buClr>
              <a:buSzPct val="95238"/>
              <a:buChar char="●"/>
              <a:tabLst>
                <a:tab pos="280035" algn="l"/>
              </a:tabLst>
            </a:pPr>
            <a:r>
              <a:rPr sz="2100" b="1" spc="-5" dirty="0">
                <a:latin typeface="YuGothic"/>
                <a:cs typeface="YuGothic"/>
              </a:rPr>
              <a:t>子どもが操作に手間取って授業時間をとられるのは</a:t>
            </a:r>
            <a:r>
              <a:rPr sz="2100" b="1" spc="-50" dirty="0">
                <a:latin typeface="YuGothic"/>
                <a:cs typeface="YuGothic"/>
              </a:rPr>
              <a:t> </a:t>
            </a:r>
            <a:r>
              <a:rPr sz="2100" b="1" spc="-10" dirty="0">
                <a:latin typeface="YuGothic"/>
                <a:cs typeface="YuGothic"/>
              </a:rPr>
              <a:t>避けたいな…</a:t>
            </a:r>
            <a:endParaRPr sz="2100" dirty="0">
              <a:latin typeface="YuGothic"/>
              <a:cs typeface="YuGothic"/>
            </a:endParaRPr>
          </a:p>
        </p:txBody>
      </p:sp>
      <p:sp>
        <p:nvSpPr>
          <p:cNvPr id="11" name="object 11"/>
          <p:cNvSpPr/>
          <p:nvPr/>
        </p:nvSpPr>
        <p:spPr>
          <a:xfrm>
            <a:off x="969391" y="131784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12" name="object 12"/>
          <p:cNvSpPr/>
          <p:nvPr/>
        </p:nvSpPr>
        <p:spPr>
          <a:xfrm>
            <a:off x="1045626" y="1432821"/>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13" name="object 13"/>
          <p:cNvSpPr/>
          <p:nvPr/>
        </p:nvSpPr>
        <p:spPr>
          <a:xfrm>
            <a:off x="1031608" y="1376984"/>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18"/>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sp>
        <p:nvSpPr>
          <p:cNvPr id="17" name="object 17"/>
          <p:cNvSpPr/>
          <p:nvPr/>
        </p:nvSpPr>
        <p:spPr>
          <a:xfrm>
            <a:off x="972000" y="269458"/>
            <a:ext cx="4725035" cy="685165"/>
          </a:xfrm>
          <a:custGeom>
            <a:avLst/>
            <a:gdLst/>
            <a:ahLst/>
            <a:cxnLst/>
            <a:rect l="l" t="t" r="r" b="b"/>
            <a:pathLst>
              <a:path w="4725035" h="685165">
                <a:moveTo>
                  <a:pt x="4609426"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4609426" y="685076"/>
                </a:lnTo>
                <a:lnTo>
                  <a:pt x="4654269" y="676023"/>
                </a:lnTo>
                <a:lnTo>
                  <a:pt x="4690887" y="651335"/>
                </a:lnTo>
                <a:lnTo>
                  <a:pt x="4715575" y="614717"/>
                </a:lnTo>
                <a:lnTo>
                  <a:pt x="4724628" y="569874"/>
                </a:lnTo>
                <a:lnTo>
                  <a:pt x="4724628" y="115214"/>
                </a:lnTo>
                <a:lnTo>
                  <a:pt x="4715575" y="70369"/>
                </a:lnTo>
                <a:lnTo>
                  <a:pt x="4690887" y="33747"/>
                </a:lnTo>
                <a:lnTo>
                  <a:pt x="4654269" y="9054"/>
                </a:lnTo>
                <a:lnTo>
                  <a:pt x="4609426" y="0"/>
                </a:lnTo>
                <a:close/>
              </a:path>
            </a:pathLst>
          </a:custGeom>
          <a:solidFill>
            <a:srgbClr val="545A96"/>
          </a:solidFill>
        </p:spPr>
        <p:txBody>
          <a:bodyPr wrap="square" lIns="0" tIns="0" rIns="0" bIns="0" rtlCol="0"/>
          <a:lstStyle/>
          <a:p>
            <a:endParaRPr/>
          </a:p>
        </p:txBody>
      </p:sp>
      <p:sp>
        <p:nvSpPr>
          <p:cNvPr id="18" name="object 18"/>
          <p:cNvSpPr/>
          <p:nvPr/>
        </p:nvSpPr>
        <p:spPr>
          <a:xfrm>
            <a:off x="972000" y="269458"/>
            <a:ext cx="4725035" cy="685165"/>
          </a:xfrm>
          <a:custGeom>
            <a:avLst/>
            <a:gdLst/>
            <a:ahLst/>
            <a:cxnLst/>
            <a:rect l="l" t="t" r="r" b="b"/>
            <a:pathLst>
              <a:path w="4725035" h="685165">
                <a:moveTo>
                  <a:pt x="4609426"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4609426" y="0"/>
                </a:lnTo>
                <a:lnTo>
                  <a:pt x="4654269" y="9054"/>
                </a:lnTo>
                <a:lnTo>
                  <a:pt x="4690887" y="33747"/>
                </a:lnTo>
                <a:lnTo>
                  <a:pt x="4715575" y="70369"/>
                </a:lnTo>
                <a:lnTo>
                  <a:pt x="4724628" y="115214"/>
                </a:lnTo>
                <a:lnTo>
                  <a:pt x="4724628" y="569874"/>
                </a:lnTo>
                <a:lnTo>
                  <a:pt x="4715575" y="614717"/>
                </a:lnTo>
                <a:lnTo>
                  <a:pt x="4690887" y="651335"/>
                </a:lnTo>
                <a:lnTo>
                  <a:pt x="4654269" y="676023"/>
                </a:lnTo>
                <a:lnTo>
                  <a:pt x="4609426" y="685076"/>
                </a:lnTo>
                <a:close/>
              </a:path>
            </a:pathLst>
          </a:custGeom>
          <a:ln w="25399">
            <a:solidFill>
              <a:srgbClr val="545A96"/>
            </a:solidFill>
          </a:ln>
        </p:spPr>
        <p:txBody>
          <a:bodyPr wrap="square" lIns="0" tIns="0" rIns="0" bIns="0" rtlCol="0"/>
          <a:lstStyle/>
          <a:p>
            <a:endParaRPr/>
          </a:p>
        </p:txBody>
      </p:sp>
      <p:sp>
        <p:nvSpPr>
          <p:cNvPr id="19" name="object 19"/>
          <p:cNvSpPr/>
          <p:nvPr/>
        </p:nvSpPr>
        <p:spPr>
          <a:xfrm>
            <a:off x="900000" y="197471"/>
            <a:ext cx="4725035" cy="685165"/>
          </a:xfrm>
          <a:custGeom>
            <a:avLst/>
            <a:gdLst/>
            <a:ahLst/>
            <a:cxnLst/>
            <a:rect l="l" t="t" r="r" b="b"/>
            <a:pathLst>
              <a:path w="4725035" h="685165">
                <a:moveTo>
                  <a:pt x="4609426"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4609426" y="685063"/>
                </a:lnTo>
                <a:lnTo>
                  <a:pt x="4654269" y="676010"/>
                </a:lnTo>
                <a:lnTo>
                  <a:pt x="4690887" y="651322"/>
                </a:lnTo>
                <a:lnTo>
                  <a:pt x="4715575" y="614704"/>
                </a:lnTo>
                <a:lnTo>
                  <a:pt x="4724628" y="569861"/>
                </a:lnTo>
                <a:lnTo>
                  <a:pt x="4724628" y="115201"/>
                </a:lnTo>
                <a:lnTo>
                  <a:pt x="4715575" y="70358"/>
                </a:lnTo>
                <a:lnTo>
                  <a:pt x="4690887" y="33740"/>
                </a:lnTo>
                <a:lnTo>
                  <a:pt x="4654269" y="9052"/>
                </a:lnTo>
                <a:lnTo>
                  <a:pt x="4609426" y="0"/>
                </a:lnTo>
                <a:close/>
              </a:path>
            </a:pathLst>
          </a:custGeom>
          <a:solidFill>
            <a:srgbClr val="FFFFFF"/>
          </a:solidFill>
        </p:spPr>
        <p:txBody>
          <a:bodyPr wrap="square" lIns="0" tIns="0" rIns="0" bIns="0" rtlCol="0"/>
          <a:lstStyle/>
          <a:p>
            <a:endParaRPr/>
          </a:p>
        </p:txBody>
      </p:sp>
      <p:sp>
        <p:nvSpPr>
          <p:cNvPr id="20" name="object 20"/>
          <p:cNvSpPr/>
          <p:nvPr/>
        </p:nvSpPr>
        <p:spPr>
          <a:xfrm>
            <a:off x="900000" y="197471"/>
            <a:ext cx="4725035" cy="685165"/>
          </a:xfrm>
          <a:custGeom>
            <a:avLst/>
            <a:gdLst/>
            <a:ahLst/>
            <a:cxnLst/>
            <a:rect l="l" t="t" r="r" b="b"/>
            <a:pathLst>
              <a:path w="4725035" h="685165">
                <a:moveTo>
                  <a:pt x="4609426"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4609426" y="0"/>
                </a:lnTo>
                <a:lnTo>
                  <a:pt x="4654269" y="9052"/>
                </a:lnTo>
                <a:lnTo>
                  <a:pt x="4690887" y="33740"/>
                </a:lnTo>
                <a:lnTo>
                  <a:pt x="4715575" y="70358"/>
                </a:lnTo>
                <a:lnTo>
                  <a:pt x="4724628" y="115201"/>
                </a:lnTo>
                <a:lnTo>
                  <a:pt x="4724628" y="569861"/>
                </a:lnTo>
                <a:lnTo>
                  <a:pt x="4715575" y="614704"/>
                </a:lnTo>
                <a:lnTo>
                  <a:pt x="4690887" y="651322"/>
                </a:lnTo>
                <a:lnTo>
                  <a:pt x="4654269" y="676010"/>
                </a:lnTo>
                <a:lnTo>
                  <a:pt x="4609426" y="685063"/>
                </a:lnTo>
                <a:close/>
              </a:path>
            </a:pathLst>
          </a:custGeom>
          <a:ln w="25399">
            <a:solidFill>
              <a:srgbClr val="545A96"/>
            </a:solidFill>
          </a:ln>
        </p:spPr>
        <p:txBody>
          <a:bodyPr wrap="square" lIns="0" tIns="0" rIns="0" bIns="0" rtlCol="0"/>
          <a:lstStyle/>
          <a:p>
            <a:endParaRPr/>
          </a:p>
        </p:txBody>
      </p:sp>
      <p:pic>
        <p:nvPicPr>
          <p:cNvPr id="25" name="object 25"/>
          <p:cNvPicPr/>
          <p:nvPr/>
        </p:nvPicPr>
        <p:blipFill>
          <a:blip r:embed="rId4" cstate="print"/>
          <a:stretch>
            <a:fillRect/>
          </a:stretch>
        </p:blipFill>
        <p:spPr>
          <a:xfrm>
            <a:off x="2571254" y="1514753"/>
            <a:ext cx="203466" cy="250126"/>
          </a:xfrm>
          <a:prstGeom prst="rect">
            <a:avLst/>
          </a:prstGeom>
        </p:spPr>
      </p:pic>
      <p:pic>
        <p:nvPicPr>
          <p:cNvPr id="26" name="object 26"/>
          <p:cNvPicPr/>
          <p:nvPr/>
        </p:nvPicPr>
        <p:blipFill>
          <a:blip r:embed="rId5" cstate="print"/>
          <a:stretch>
            <a:fillRect/>
          </a:stretch>
        </p:blipFill>
        <p:spPr>
          <a:xfrm>
            <a:off x="2818577" y="1575377"/>
            <a:ext cx="172999" cy="192049"/>
          </a:xfrm>
          <a:prstGeom prst="rect">
            <a:avLst/>
          </a:prstGeom>
        </p:spPr>
      </p:pic>
      <p:pic>
        <p:nvPicPr>
          <p:cNvPr id="27" name="object 27"/>
          <p:cNvPicPr/>
          <p:nvPr/>
        </p:nvPicPr>
        <p:blipFill>
          <a:blip r:embed="rId6" cstate="print"/>
          <a:stretch>
            <a:fillRect/>
          </a:stretch>
        </p:blipFill>
        <p:spPr>
          <a:xfrm>
            <a:off x="3024329" y="1512215"/>
            <a:ext cx="111404" cy="252666"/>
          </a:xfrm>
          <a:prstGeom prst="rect">
            <a:avLst/>
          </a:prstGeom>
        </p:spPr>
      </p:pic>
      <p:pic>
        <p:nvPicPr>
          <p:cNvPr id="28" name="object 28"/>
          <p:cNvPicPr/>
          <p:nvPr/>
        </p:nvPicPr>
        <p:blipFill>
          <a:blip r:embed="rId7" cstate="print"/>
          <a:stretch>
            <a:fillRect/>
          </a:stretch>
        </p:blipFill>
        <p:spPr>
          <a:xfrm>
            <a:off x="3167834" y="1575374"/>
            <a:ext cx="172986" cy="192049"/>
          </a:xfrm>
          <a:prstGeom prst="rect">
            <a:avLst/>
          </a:prstGeom>
        </p:spPr>
      </p:pic>
      <p:pic>
        <p:nvPicPr>
          <p:cNvPr id="29" name="object 29"/>
          <p:cNvPicPr/>
          <p:nvPr/>
        </p:nvPicPr>
        <p:blipFill>
          <a:blip r:embed="rId8" cstate="print"/>
          <a:stretch>
            <a:fillRect/>
          </a:stretch>
        </p:blipFill>
        <p:spPr>
          <a:xfrm>
            <a:off x="3388807" y="1575377"/>
            <a:ext cx="117754" cy="189509"/>
          </a:xfrm>
          <a:prstGeom prst="rect">
            <a:avLst/>
          </a:prstGeom>
        </p:spPr>
      </p:pic>
      <p:pic>
        <p:nvPicPr>
          <p:cNvPr id="30" name="object 30"/>
          <p:cNvPicPr/>
          <p:nvPr/>
        </p:nvPicPr>
        <p:blipFill>
          <a:blip r:embed="rId9" cstate="print"/>
          <a:stretch>
            <a:fillRect/>
          </a:stretch>
        </p:blipFill>
        <p:spPr>
          <a:xfrm>
            <a:off x="3540555" y="1575377"/>
            <a:ext cx="172999" cy="192049"/>
          </a:xfrm>
          <a:prstGeom prst="rect">
            <a:avLst/>
          </a:prstGeom>
        </p:spPr>
      </p:pic>
      <p:sp>
        <p:nvSpPr>
          <p:cNvPr id="36" name="object 36"/>
          <p:cNvSpPr/>
          <p:nvPr/>
        </p:nvSpPr>
        <p:spPr>
          <a:xfrm>
            <a:off x="1146530" y="343852"/>
            <a:ext cx="3064510" cy="391160"/>
          </a:xfrm>
          <a:custGeom>
            <a:avLst/>
            <a:gdLst/>
            <a:ahLst/>
            <a:cxnLst/>
            <a:rect l="l" t="t" r="r" b="b"/>
            <a:pathLst>
              <a:path w="3064510" h="391159">
                <a:moveTo>
                  <a:pt x="382104" y="75133"/>
                </a:moveTo>
                <a:lnTo>
                  <a:pt x="287985" y="75133"/>
                </a:lnTo>
                <a:lnTo>
                  <a:pt x="287985" y="9499"/>
                </a:lnTo>
                <a:lnTo>
                  <a:pt x="212852" y="9499"/>
                </a:lnTo>
                <a:lnTo>
                  <a:pt x="212852" y="75133"/>
                </a:lnTo>
                <a:lnTo>
                  <a:pt x="20726" y="75133"/>
                </a:lnTo>
                <a:lnTo>
                  <a:pt x="20726" y="147231"/>
                </a:lnTo>
                <a:lnTo>
                  <a:pt x="186080" y="147231"/>
                </a:lnTo>
                <a:lnTo>
                  <a:pt x="153670" y="181381"/>
                </a:lnTo>
                <a:lnTo>
                  <a:pt x="118706" y="212725"/>
                </a:lnTo>
                <a:lnTo>
                  <a:pt x="81343" y="241020"/>
                </a:lnTo>
                <a:lnTo>
                  <a:pt x="41732" y="266039"/>
                </a:lnTo>
                <a:lnTo>
                  <a:pt x="0" y="287553"/>
                </a:lnTo>
                <a:lnTo>
                  <a:pt x="44462" y="346278"/>
                </a:lnTo>
                <a:lnTo>
                  <a:pt x="76974" y="327875"/>
                </a:lnTo>
                <a:lnTo>
                  <a:pt x="118021" y="300774"/>
                </a:lnTo>
                <a:lnTo>
                  <a:pt x="164490" y="262420"/>
                </a:lnTo>
                <a:lnTo>
                  <a:pt x="213283" y="210273"/>
                </a:lnTo>
                <a:lnTo>
                  <a:pt x="214147" y="300939"/>
                </a:lnTo>
                <a:lnTo>
                  <a:pt x="212356" y="309448"/>
                </a:lnTo>
                <a:lnTo>
                  <a:pt x="207619" y="314261"/>
                </a:lnTo>
                <a:lnTo>
                  <a:pt x="200850" y="316420"/>
                </a:lnTo>
                <a:lnTo>
                  <a:pt x="192989" y="316915"/>
                </a:lnTo>
                <a:lnTo>
                  <a:pt x="182092" y="316496"/>
                </a:lnTo>
                <a:lnTo>
                  <a:pt x="132981" y="313893"/>
                </a:lnTo>
                <a:lnTo>
                  <a:pt x="147662" y="387731"/>
                </a:lnTo>
                <a:lnTo>
                  <a:pt x="201193" y="388594"/>
                </a:lnTo>
                <a:lnTo>
                  <a:pt x="224053" y="388213"/>
                </a:lnTo>
                <a:lnTo>
                  <a:pt x="244525" y="385622"/>
                </a:lnTo>
                <a:lnTo>
                  <a:pt x="277177" y="364832"/>
                </a:lnTo>
                <a:lnTo>
                  <a:pt x="289267" y="323824"/>
                </a:lnTo>
                <a:lnTo>
                  <a:pt x="287985" y="147231"/>
                </a:lnTo>
                <a:lnTo>
                  <a:pt x="382104" y="147231"/>
                </a:lnTo>
                <a:lnTo>
                  <a:pt x="382104" y="75133"/>
                </a:lnTo>
                <a:close/>
              </a:path>
              <a:path w="3064510" h="391159">
                <a:moveTo>
                  <a:pt x="805700" y="56997"/>
                </a:moveTo>
                <a:lnTo>
                  <a:pt x="631698" y="56997"/>
                </a:lnTo>
                <a:lnTo>
                  <a:pt x="638962" y="43141"/>
                </a:lnTo>
                <a:lnTo>
                  <a:pt x="644817" y="30975"/>
                </a:lnTo>
                <a:lnTo>
                  <a:pt x="649617" y="19951"/>
                </a:lnTo>
                <a:lnTo>
                  <a:pt x="653719" y="9499"/>
                </a:lnTo>
                <a:lnTo>
                  <a:pt x="573417" y="0"/>
                </a:lnTo>
                <a:lnTo>
                  <a:pt x="546341" y="56299"/>
                </a:lnTo>
                <a:lnTo>
                  <a:pt x="512864" y="101257"/>
                </a:lnTo>
                <a:lnTo>
                  <a:pt x="474687" y="136499"/>
                </a:lnTo>
                <a:lnTo>
                  <a:pt x="433514" y="163639"/>
                </a:lnTo>
                <a:lnTo>
                  <a:pt x="481444" y="219341"/>
                </a:lnTo>
                <a:lnTo>
                  <a:pt x="498919" y="208610"/>
                </a:lnTo>
                <a:lnTo>
                  <a:pt x="522732" y="191109"/>
                </a:lnTo>
                <a:lnTo>
                  <a:pt x="551815" y="164630"/>
                </a:lnTo>
                <a:lnTo>
                  <a:pt x="585063" y="126936"/>
                </a:lnTo>
                <a:lnTo>
                  <a:pt x="711581" y="126936"/>
                </a:lnTo>
                <a:lnTo>
                  <a:pt x="697547" y="171729"/>
                </a:lnTo>
                <a:lnTo>
                  <a:pt x="678827" y="210413"/>
                </a:lnTo>
                <a:lnTo>
                  <a:pt x="653834" y="243217"/>
                </a:lnTo>
                <a:lnTo>
                  <a:pt x="621017" y="270383"/>
                </a:lnTo>
                <a:lnTo>
                  <a:pt x="578802" y="292138"/>
                </a:lnTo>
                <a:lnTo>
                  <a:pt x="525602" y="308724"/>
                </a:lnTo>
                <a:lnTo>
                  <a:pt x="459867" y="320370"/>
                </a:lnTo>
                <a:lnTo>
                  <a:pt x="490080" y="390740"/>
                </a:lnTo>
                <a:lnTo>
                  <a:pt x="546989" y="379247"/>
                </a:lnTo>
                <a:lnTo>
                  <a:pt x="596747" y="363880"/>
                </a:lnTo>
                <a:lnTo>
                  <a:pt x="639864" y="344665"/>
                </a:lnTo>
                <a:lnTo>
                  <a:pt x="676846" y="321640"/>
                </a:lnTo>
                <a:lnTo>
                  <a:pt x="708177" y="294843"/>
                </a:lnTo>
                <a:lnTo>
                  <a:pt x="734364" y="264325"/>
                </a:lnTo>
                <a:lnTo>
                  <a:pt x="755916" y="230098"/>
                </a:lnTo>
                <a:lnTo>
                  <a:pt x="773328" y="192214"/>
                </a:lnTo>
                <a:lnTo>
                  <a:pt x="787095" y="150710"/>
                </a:lnTo>
                <a:lnTo>
                  <a:pt x="797725" y="105625"/>
                </a:lnTo>
                <a:lnTo>
                  <a:pt x="805700" y="56997"/>
                </a:lnTo>
                <a:close/>
              </a:path>
              <a:path w="3064510" h="391159">
                <a:moveTo>
                  <a:pt x="962482" y="19862"/>
                </a:moveTo>
                <a:lnTo>
                  <a:pt x="882599" y="19862"/>
                </a:lnTo>
                <a:lnTo>
                  <a:pt x="882599" y="255600"/>
                </a:lnTo>
                <a:lnTo>
                  <a:pt x="962482" y="255600"/>
                </a:lnTo>
                <a:lnTo>
                  <a:pt x="962482" y="19862"/>
                </a:lnTo>
                <a:close/>
              </a:path>
              <a:path w="3064510" h="391159">
                <a:moveTo>
                  <a:pt x="1167993" y="12954"/>
                </a:moveTo>
                <a:lnTo>
                  <a:pt x="1087691" y="12954"/>
                </a:lnTo>
                <a:lnTo>
                  <a:pt x="1087691" y="202501"/>
                </a:lnTo>
                <a:lnTo>
                  <a:pt x="1080744" y="244475"/>
                </a:lnTo>
                <a:lnTo>
                  <a:pt x="1059522" y="274853"/>
                </a:lnTo>
                <a:lnTo>
                  <a:pt x="1023429" y="295605"/>
                </a:lnTo>
                <a:lnTo>
                  <a:pt x="971854" y="308673"/>
                </a:lnTo>
                <a:lnTo>
                  <a:pt x="904201" y="316052"/>
                </a:lnTo>
                <a:lnTo>
                  <a:pt x="933551" y="389013"/>
                </a:lnTo>
                <a:lnTo>
                  <a:pt x="981583" y="382397"/>
                </a:lnTo>
                <a:lnTo>
                  <a:pt x="1028700" y="372338"/>
                </a:lnTo>
                <a:lnTo>
                  <a:pt x="1072159" y="357022"/>
                </a:lnTo>
                <a:lnTo>
                  <a:pt x="1109281" y="334619"/>
                </a:lnTo>
                <a:lnTo>
                  <a:pt x="1136484" y="305612"/>
                </a:lnTo>
                <a:lnTo>
                  <a:pt x="1154658" y="271957"/>
                </a:lnTo>
                <a:lnTo>
                  <a:pt x="1164818" y="234975"/>
                </a:lnTo>
                <a:lnTo>
                  <a:pt x="1167993" y="196024"/>
                </a:lnTo>
                <a:lnTo>
                  <a:pt x="1167993" y="12954"/>
                </a:lnTo>
                <a:close/>
              </a:path>
              <a:path w="3064510" h="391159">
                <a:moveTo>
                  <a:pt x="1422349" y="88506"/>
                </a:moveTo>
                <a:lnTo>
                  <a:pt x="1391488" y="71259"/>
                </a:lnTo>
                <a:lnTo>
                  <a:pt x="1357147" y="54724"/>
                </a:lnTo>
                <a:lnTo>
                  <a:pt x="1319250" y="39331"/>
                </a:lnTo>
                <a:lnTo>
                  <a:pt x="1277708" y="25476"/>
                </a:lnTo>
                <a:lnTo>
                  <a:pt x="1244460" y="89801"/>
                </a:lnTo>
                <a:lnTo>
                  <a:pt x="1277696" y="102222"/>
                </a:lnTo>
                <a:lnTo>
                  <a:pt x="1312189" y="117551"/>
                </a:lnTo>
                <a:lnTo>
                  <a:pt x="1347254" y="135953"/>
                </a:lnTo>
                <a:lnTo>
                  <a:pt x="1382191" y="157594"/>
                </a:lnTo>
                <a:lnTo>
                  <a:pt x="1422349" y="88506"/>
                </a:lnTo>
                <a:close/>
              </a:path>
              <a:path w="3064510" h="391159">
                <a:moveTo>
                  <a:pt x="1623974" y="90246"/>
                </a:moveTo>
                <a:lnTo>
                  <a:pt x="1553603" y="54406"/>
                </a:lnTo>
                <a:lnTo>
                  <a:pt x="1535963" y="108991"/>
                </a:lnTo>
                <a:lnTo>
                  <a:pt x="1515059" y="155422"/>
                </a:lnTo>
                <a:lnTo>
                  <a:pt x="1490560" y="194310"/>
                </a:lnTo>
                <a:lnTo>
                  <a:pt x="1462176" y="226275"/>
                </a:lnTo>
                <a:lnTo>
                  <a:pt x="1429562" y="251917"/>
                </a:lnTo>
                <a:lnTo>
                  <a:pt x="1392415" y="271856"/>
                </a:lnTo>
                <a:lnTo>
                  <a:pt x="1350391" y="286689"/>
                </a:lnTo>
                <a:lnTo>
                  <a:pt x="1303197" y="297053"/>
                </a:lnTo>
                <a:lnTo>
                  <a:pt x="1250505" y="303530"/>
                </a:lnTo>
                <a:lnTo>
                  <a:pt x="1275981" y="384695"/>
                </a:lnTo>
                <a:lnTo>
                  <a:pt x="1348066" y="371106"/>
                </a:lnTo>
                <a:lnTo>
                  <a:pt x="1420558" y="347840"/>
                </a:lnTo>
                <a:lnTo>
                  <a:pt x="1455801" y="330415"/>
                </a:lnTo>
                <a:lnTo>
                  <a:pt x="1489748" y="307975"/>
                </a:lnTo>
                <a:lnTo>
                  <a:pt x="1521955" y="279654"/>
                </a:lnTo>
                <a:lnTo>
                  <a:pt x="1551940" y="244589"/>
                </a:lnTo>
                <a:lnTo>
                  <a:pt x="1579245" y="201904"/>
                </a:lnTo>
                <a:lnTo>
                  <a:pt x="1603413" y="150749"/>
                </a:lnTo>
                <a:lnTo>
                  <a:pt x="1623974" y="90246"/>
                </a:lnTo>
                <a:close/>
              </a:path>
              <a:path w="3064510" h="391159">
                <a:moveTo>
                  <a:pt x="2030730" y="56997"/>
                </a:moveTo>
                <a:lnTo>
                  <a:pt x="1856740" y="56997"/>
                </a:lnTo>
                <a:lnTo>
                  <a:pt x="1864004" y="43141"/>
                </a:lnTo>
                <a:lnTo>
                  <a:pt x="1869846" y="30975"/>
                </a:lnTo>
                <a:lnTo>
                  <a:pt x="1874647" y="19951"/>
                </a:lnTo>
                <a:lnTo>
                  <a:pt x="1878749" y="9499"/>
                </a:lnTo>
                <a:lnTo>
                  <a:pt x="1798447" y="0"/>
                </a:lnTo>
                <a:lnTo>
                  <a:pt x="1771370" y="56299"/>
                </a:lnTo>
                <a:lnTo>
                  <a:pt x="1737893" y="101257"/>
                </a:lnTo>
                <a:lnTo>
                  <a:pt x="1699717" y="136499"/>
                </a:lnTo>
                <a:lnTo>
                  <a:pt x="1658556" y="163639"/>
                </a:lnTo>
                <a:lnTo>
                  <a:pt x="1706486" y="219341"/>
                </a:lnTo>
                <a:lnTo>
                  <a:pt x="1723948" y="208610"/>
                </a:lnTo>
                <a:lnTo>
                  <a:pt x="1747774" y="191109"/>
                </a:lnTo>
                <a:lnTo>
                  <a:pt x="1776857" y="164630"/>
                </a:lnTo>
                <a:lnTo>
                  <a:pt x="1810105" y="126936"/>
                </a:lnTo>
                <a:lnTo>
                  <a:pt x="1936610" y="126936"/>
                </a:lnTo>
                <a:lnTo>
                  <a:pt x="1922576" y="171729"/>
                </a:lnTo>
                <a:lnTo>
                  <a:pt x="1903857" y="210413"/>
                </a:lnTo>
                <a:lnTo>
                  <a:pt x="1878863" y="243217"/>
                </a:lnTo>
                <a:lnTo>
                  <a:pt x="1846059" y="270383"/>
                </a:lnTo>
                <a:lnTo>
                  <a:pt x="1803831" y="292138"/>
                </a:lnTo>
                <a:lnTo>
                  <a:pt x="1750644" y="308724"/>
                </a:lnTo>
                <a:lnTo>
                  <a:pt x="1684896" y="320370"/>
                </a:lnTo>
                <a:lnTo>
                  <a:pt x="1715109" y="390740"/>
                </a:lnTo>
                <a:lnTo>
                  <a:pt x="1772018" y="379247"/>
                </a:lnTo>
                <a:lnTo>
                  <a:pt x="1821776" y="363880"/>
                </a:lnTo>
                <a:lnTo>
                  <a:pt x="1864906" y="344665"/>
                </a:lnTo>
                <a:lnTo>
                  <a:pt x="1901875" y="321640"/>
                </a:lnTo>
                <a:lnTo>
                  <a:pt x="1933206" y="294843"/>
                </a:lnTo>
                <a:lnTo>
                  <a:pt x="1959406" y="264325"/>
                </a:lnTo>
                <a:lnTo>
                  <a:pt x="1980946" y="230098"/>
                </a:lnTo>
                <a:lnTo>
                  <a:pt x="1998357" y="192214"/>
                </a:lnTo>
                <a:lnTo>
                  <a:pt x="2012124" y="150710"/>
                </a:lnTo>
                <a:lnTo>
                  <a:pt x="2022754" y="105625"/>
                </a:lnTo>
                <a:lnTo>
                  <a:pt x="2030730" y="56997"/>
                </a:lnTo>
                <a:close/>
              </a:path>
              <a:path w="3064510" h="391159">
                <a:moveTo>
                  <a:pt x="2449576" y="209346"/>
                </a:moveTo>
                <a:lnTo>
                  <a:pt x="2444635" y="199694"/>
                </a:lnTo>
                <a:lnTo>
                  <a:pt x="2438235" y="188531"/>
                </a:lnTo>
                <a:lnTo>
                  <a:pt x="2430932" y="177101"/>
                </a:lnTo>
                <a:lnTo>
                  <a:pt x="2423274" y="166649"/>
                </a:lnTo>
                <a:lnTo>
                  <a:pt x="2397556" y="180225"/>
                </a:lnTo>
                <a:lnTo>
                  <a:pt x="2404503" y="190588"/>
                </a:lnTo>
                <a:lnTo>
                  <a:pt x="2411742" y="202844"/>
                </a:lnTo>
                <a:lnTo>
                  <a:pt x="2418105" y="214706"/>
                </a:lnTo>
                <a:lnTo>
                  <a:pt x="2422995" y="224891"/>
                </a:lnTo>
                <a:lnTo>
                  <a:pt x="2449576" y="209346"/>
                </a:lnTo>
                <a:close/>
              </a:path>
              <a:path w="3064510" h="391159">
                <a:moveTo>
                  <a:pt x="2484920" y="135559"/>
                </a:moveTo>
                <a:lnTo>
                  <a:pt x="2484907" y="134988"/>
                </a:lnTo>
                <a:lnTo>
                  <a:pt x="2483510" y="85509"/>
                </a:lnTo>
                <a:lnTo>
                  <a:pt x="2415082" y="87769"/>
                </a:lnTo>
                <a:lnTo>
                  <a:pt x="2231872" y="97383"/>
                </a:lnTo>
                <a:lnTo>
                  <a:pt x="2234412" y="151384"/>
                </a:lnTo>
                <a:lnTo>
                  <a:pt x="2347226" y="140081"/>
                </a:lnTo>
                <a:lnTo>
                  <a:pt x="2316657" y="165950"/>
                </a:lnTo>
                <a:lnTo>
                  <a:pt x="2298204" y="191820"/>
                </a:lnTo>
                <a:lnTo>
                  <a:pt x="2289137" y="216420"/>
                </a:lnTo>
                <a:lnTo>
                  <a:pt x="2286711" y="238467"/>
                </a:lnTo>
                <a:lnTo>
                  <a:pt x="2290838" y="264426"/>
                </a:lnTo>
                <a:lnTo>
                  <a:pt x="2317140" y="301294"/>
                </a:lnTo>
                <a:lnTo>
                  <a:pt x="2354034" y="319163"/>
                </a:lnTo>
                <a:lnTo>
                  <a:pt x="2410333" y="327685"/>
                </a:lnTo>
                <a:lnTo>
                  <a:pt x="2454389" y="328663"/>
                </a:lnTo>
                <a:lnTo>
                  <a:pt x="2461069" y="275221"/>
                </a:lnTo>
                <a:lnTo>
                  <a:pt x="2461171" y="274370"/>
                </a:lnTo>
                <a:lnTo>
                  <a:pt x="2450706" y="275221"/>
                </a:lnTo>
                <a:lnTo>
                  <a:pt x="2441371" y="275221"/>
                </a:lnTo>
                <a:lnTo>
                  <a:pt x="2387473" y="272237"/>
                </a:lnTo>
                <a:lnTo>
                  <a:pt x="2342629" y="250685"/>
                </a:lnTo>
                <a:lnTo>
                  <a:pt x="2338463" y="233375"/>
                </a:lnTo>
                <a:lnTo>
                  <a:pt x="2346363" y="204101"/>
                </a:lnTo>
                <a:lnTo>
                  <a:pt x="2366492" y="176593"/>
                </a:lnTo>
                <a:lnTo>
                  <a:pt x="2393442" y="154228"/>
                </a:lnTo>
                <a:lnTo>
                  <a:pt x="2421864" y="140360"/>
                </a:lnTo>
                <a:lnTo>
                  <a:pt x="2422944" y="140081"/>
                </a:lnTo>
                <a:lnTo>
                  <a:pt x="2431973" y="137731"/>
                </a:lnTo>
                <a:lnTo>
                  <a:pt x="2442146" y="136093"/>
                </a:lnTo>
                <a:lnTo>
                  <a:pt x="2452636" y="135229"/>
                </a:lnTo>
                <a:lnTo>
                  <a:pt x="2463711" y="134988"/>
                </a:lnTo>
                <a:lnTo>
                  <a:pt x="2471064" y="134988"/>
                </a:lnTo>
                <a:lnTo>
                  <a:pt x="2478697" y="135267"/>
                </a:lnTo>
                <a:lnTo>
                  <a:pt x="2484920" y="135559"/>
                </a:lnTo>
                <a:close/>
              </a:path>
              <a:path w="3064510" h="391159">
                <a:moveTo>
                  <a:pt x="2488590" y="187007"/>
                </a:moveTo>
                <a:lnTo>
                  <a:pt x="2484323" y="178879"/>
                </a:lnTo>
                <a:lnTo>
                  <a:pt x="2478443" y="168783"/>
                </a:lnTo>
                <a:lnTo>
                  <a:pt x="2471140" y="157835"/>
                </a:lnTo>
                <a:lnTo>
                  <a:pt x="2462580" y="147142"/>
                </a:lnTo>
                <a:lnTo>
                  <a:pt x="2437130" y="160718"/>
                </a:lnTo>
                <a:lnTo>
                  <a:pt x="2444178" y="170091"/>
                </a:lnTo>
                <a:lnTo>
                  <a:pt x="2451303" y="181152"/>
                </a:lnTo>
                <a:lnTo>
                  <a:pt x="2457856" y="192532"/>
                </a:lnTo>
                <a:lnTo>
                  <a:pt x="2463152" y="202844"/>
                </a:lnTo>
                <a:lnTo>
                  <a:pt x="2488590" y="187007"/>
                </a:lnTo>
                <a:close/>
              </a:path>
              <a:path w="3064510" h="391159">
                <a:moveTo>
                  <a:pt x="2788335" y="179666"/>
                </a:moveTo>
                <a:lnTo>
                  <a:pt x="2776448" y="166687"/>
                </a:lnTo>
                <a:lnTo>
                  <a:pt x="2764866" y="151358"/>
                </a:lnTo>
                <a:lnTo>
                  <a:pt x="2755417" y="137236"/>
                </a:lnTo>
                <a:lnTo>
                  <a:pt x="2749880" y="127927"/>
                </a:lnTo>
                <a:lnTo>
                  <a:pt x="2783814" y="127927"/>
                </a:lnTo>
                <a:lnTo>
                  <a:pt x="2783814" y="85521"/>
                </a:lnTo>
                <a:lnTo>
                  <a:pt x="2673540" y="85521"/>
                </a:lnTo>
                <a:lnTo>
                  <a:pt x="2673540" y="69684"/>
                </a:lnTo>
                <a:lnTo>
                  <a:pt x="2664777" y="69684"/>
                </a:lnTo>
                <a:lnTo>
                  <a:pt x="2664777" y="127927"/>
                </a:lnTo>
                <a:lnTo>
                  <a:pt x="2664777" y="159588"/>
                </a:lnTo>
                <a:lnTo>
                  <a:pt x="2642438" y="159588"/>
                </a:lnTo>
                <a:lnTo>
                  <a:pt x="2648953" y="201155"/>
                </a:lnTo>
                <a:lnTo>
                  <a:pt x="2616149" y="193522"/>
                </a:lnTo>
                <a:lnTo>
                  <a:pt x="2626601" y="180047"/>
                </a:lnTo>
                <a:lnTo>
                  <a:pt x="2634424" y="165493"/>
                </a:lnTo>
                <a:lnTo>
                  <a:pt x="2639974" y="148551"/>
                </a:lnTo>
                <a:lnTo>
                  <a:pt x="2643581" y="127927"/>
                </a:lnTo>
                <a:lnTo>
                  <a:pt x="2664777" y="127927"/>
                </a:lnTo>
                <a:lnTo>
                  <a:pt x="2664777" y="69684"/>
                </a:lnTo>
                <a:lnTo>
                  <a:pt x="2624340" y="69684"/>
                </a:lnTo>
                <a:lnTo>
                  <a:pt x="2624340" y="85521"/>
                </a:lnTo>
                <a:lnTo>
                  <a:pt x="2513800" y="85521"/>
                </a:lnTo>
                <a:lnTo>
                  <a:pt x="2513800" y="127927"/>
                </a:lnTo>
                <a:lnTo>
                  <a:pt x="2544051" y="127927"/>
                </a:lnTo>
                <a:lnTo>
                  <a:pt x="2536494" y="142278"/>
                </a:lnTo>
                <a:lnTo>
                  <a:pt x="2529141" y="154965"/>
                </a:lnTo>
                <a:lnTo>
                  <a:pt x="2520835" y="166852"/>
                </a:lnTo>
                <a:lnTo>
                  <a:pt x="2510409" y="178816"/>
                </a:lnTo>
                <a:lnTo>
                  <a:pt x="2542082" y="208788"/>
                </a:lnTo>
                <a:lnTo>
                  <a:pt x="2553881" y="193802"/>
                </a:lnTo>
                <a:lnTo>
                  <a:pt x="2564625" y="177927"/>
                </a:lnTo>
                <a:lnTo>
                  <a:pt x="2574201" y="160959"/>
                </a:lnTo>
                <a:lnTo>
                  <a:pt x="2582507" y="142633"/>
                </a:lnTo>
                <a:lnTo>
                  <a:pt x="2545753" y="127927"/>
                </a:lnTo>
                <a:lnTo>
                  <a:pt x="2600325" y="127927"/>
                </a:lnTo>
                <a:lnTo>
                  <a:pt x="2596845" y="143916"/>
                </a:lnTo>
                <a:lnTo>
                  <a:pt x="2590355" y="157441"/>
                </a:lnTo>
                <a:lnTo>
                  <a:pt x="2579090" y="170268"/>
                </a:lnTo>
                <a:lnTo>
                  <a:pt x="2561310" y="184188"/>
                </a:lnTo>
                <a:lnTo>
                  <a:pt x="2586190" y="210197"/>
                </a:lnTo>
                <a:lnTo>
                  <a:pt x="2567140" y="222542"/>
                </a:lnTo>
                <a:lnTo>
                  <a:pt x="2547696" y="232219"/>
                </a:lnTo>
                <a:lnTo>
                  <a:pt x="2529687" y="239496"/>
                </a:lnTo>
                <a:lnTo>
                  <a:pt x="2514930" y="244690"/>
                </a:lnTo>
                <a:lnTo>
                  <a:pt x="2536139" y="284276"/>
                </a:lnTo>
                <a:lnTo>
                  <a:pt x="2545016" y="281292"/>
                </a:lnTo>
                <a:lnTo>
                  <a:pt x="2554198" y="277952"/>
                </a:lnTo>
                <a:lnTo>
                  <a:pt x="2564168" y="273812"/>
                </a:lnTo>
                <a:lnTo>
                  <a:pt x="2575445" y="268439"/>
                </a:lnTo>
                <a:lnTo>
                  <a:pt x="2580309" y="273431"/>
                </a:lnTo>
                <a:lnTo>
                  <a:pt x="2585212" y="277952"/>
                </a:lnTo>
                <a:lnTo>
                  <a:pt x="2589834" y="281838"/>
                </a:lnTo>
                <a:lnTo>
                  <a:pt x="2594381" y="285407"/>
                </a:lnTo>
                <a:lnTo>
                  <a:pt x="2570086" y="290512"/>
                </a:lnTo>
                <a:lnTo>
                  <a:pt x="2548191" y="293852"/>
                </a:lnTo>
                <a:lnTo>
                  <a:pt x="2529535" y="295859"/>
                </a:lnTo>
                <a:lnTo>
                  <a:pt x="2514930" y="297002"/>
                </a:lnTo>
                <a:lnTo>
                  <a:pt x="2528227" y="338556"/>
                </a:lnTo>
                <a:lnTo>
                  <a:pt x="2546451" y="336461"/>
                </a:lnTo>
                <a:lnTo>
                  <a:pt x="2574340" y="332130"/>
                </a:lnTo>
                <a:lnTo>
                  <a:pt x="2608656" y="324726"/>
                </a:lnTo>
                <a:lnTo>
                  <a:pt x="2646121" y="313397"/>
                </a:lnTo>
                <a:lnTo>
                  <a:pt x="2682036" y="324116"/>
                </a:lnTo>
                <a:lnTo>
                  <a:pt x="2716492" y="331355"/>
                </a:lnTo>
                <a:lnTo>
                  <a:pt x="2745803" y="335813"/>
                </a:lnTo>
                <a:lnTo>
                  <a:pt x="2766276" y="338277"/>
                </a:lnTo>
                <a:lnTo>
                  <a:pt x="2776423" y="313397"/>
                </a:lnTo>
                <a:lnTo>
                  <a:pt x="2784945" y="292481"/>
                </a:lnTo>
                <a:lnTo>
                  <a:pt x="2768574" y="291960"/>
                </a:lnTo>
                <a:lnTo>
                  <a:pt x="2749994" y="290880"/>
                </a:lnTo>
                <a:lnTo>
                  <a:pt x="2728607" y="288696"/>
                </a:lnTo>
                <a:lnTo>
                  <a:pt x="2703792" y="284835"/>
                </a:lnTo>
                <a:lnTo>
                  <a:pt x="2715463" y="276428"/>
                </a:lnTo>
                <a:lnTo>
                  <a:pt x="2724759" y="268719"/>
                </a:lnTo>
                <a:lnTo>
                  <a:pt x="2733268" y="260578"/>
                </a:lnTo>
                <a:lnTo>
                  <a:pt x="2742539" y="250913"/>
                </a:lnTo>
                <a:lnTo>
                  <a:pt x="2742539" y="248932"/>
                </a:lnTo>
                <a:lnTo>
                  <a:pt x="2742539" y="212178"/>
                </a:lnTo>
                <a:lnTo>
                  <a:pt x="2684856" y="212178"/>
                </a:lnTo>
                <a:lnTo>
                  <a:pt x="2684856" y="248932"/>
                </a:lnTo>
                <a:lnTo>
                  <a:pt x="2675864" y="254927"/>
                </a:lnTo>
                <a:lnTo>
                  <a:pt x="2667863" y="259791"/>
                </a:lnTo>
                <a:lnTo>
                  <a:pt x="2659367" y="264160"/>
                </a:lnTo>
                <a:lnTo>
                  <a:pt x="2648953" y="268719"/>
                </a:lnTo>
                <a:lnTo>
                  <a:pt x="2648369" y="268439"/>
                </a:lnTo>
                <a:lnTo>
                  <a:pt x="2636342" y="262724"/>
                </a:lnTo>
                <a:lnTo>
                  <a:pt x="2626576" y="257454"/>
                </a:lnTo>
                <a:lnTo>
                  <a:pt x="2619083" y="252857"/>
                </a:lnTo>
                <a:lnTo>
                  <a:pt x="2613317" y="248932"/>
                </a:lnTo>
                <a:lnTo>
                  <a:pt x="2684856" y="248932"/>
                </a:lnTo>
                <a:lnTo>
                  <a:pt x="2684856" y="212178"/>
                </a:lnTo>
                <a:lnTo>
                  <a:pt x="2651214" y="212178"/>
                </a:lnTo>
                <a:lnTo>
                  <a:pt x="2652623" y="210477"/>
                </a:lnTo>
                <a:lnTo>
                  <a:pt x="2656573" y="205397"/>
                </a:lnTo>
                <a:lnTo>
                  <a:pt x="2658275" y="203136"/>
                </a:lnTo>
                <a:lnTo>
                  <a:pt x="2682875" y="203136"/>
                </a:lnTo>
                <a:lnTo>
                  <a:pt x="2693797" y="201460"/>
                </a:lnTo>
                <a:lnTo>
                  <a:pt x="2694317" y="201155"/>
                </a:lnTo>
                <a:lnTo>
                  <a:pt x="2701569" y="196913"/>
                </a:lnTo>
                <a:lnTo>
                  <a:pt x="2706217" y="190246"/>
                </a:lnTo>
                <a:lnTo>
                  <a:pt x="2707767" y="182206"/>
                </a:lnTo>
                <a:lnTo>
                  <a:pt x="2707767" y="127927"/>
                </a:lnTo>
                <a:lnTo>
                  <a:pt x="2743670" y="127927"/>
                </a:lnTo>
                <a:lnTo>
                  <a:pt x="2711716" y="145453"/>
                </a:lnTo>
                <a:lnTo>
                  <a:pt x="2727020" y="171831"/>
                </a:lnTo>
                <a:lnTo>
                  <a:pt x="2738932" y="189585"/>
                </a:lnTo>
                <a:lnTo>
                  <a:pt x="2748610" y="201472"/>
                </a:lnTo>
                <a:lnTo>
                  <a:pt x="2757233" y="210197"/>
                </a:lnTo>
                <a:lnTo>
                  <a:pt x="2788335" y="179666"/>
                </a:lnTo>
                <a:close/>
              </a:path>
              <a:path w="3064510" h="391159">
                <a:moveTo>
                  <a:pt x="3064332" y="211607"/>
                </a:moveTo>
                <a:lnTo>
                  <a:pt x="3057753" y="173977"/>
                </a:lnTo>
                <a:lnTo>
                  <a:pt x="3039491" y="145478"/>
                </a:lnTo>
                <a:lnTo>
                  <a:pt x="3011728" y="127431"/>
                </a:lnTo>
                <a:lnTo>
                  <a:pt x="2976689" y="121132"/>
                </a:lnTo>
                <a:lnTo>
                  <a:pt x="2952737" y="123812"/>
                </a:lnTo>
                <a:lnTo>
                  <a:pt x="2932861" y="130251"/>
                </a:lnTo>
                <a:lnTo>
                  <a:pt x="2917444" y="138074"/>
                </a:lnTo>
                <a:lnTo>
                  <a:pt x="2906852" y="144881"/>
                </a:lnTo>
                <a:lnTo>
                  <a:pt x="2907982" y="143192"/>
                </a:lnTo>
                <a:lnTo>
                  <a:pt x="2908541" y="115760"/>
                </a:lnTo>
                <a:lnTo>
                  <a:pt x="2903461" y="115760"/>
                </a:lnTo>
                <a:lnTo>
                  <a:pt x="2906001" y="78727"/>
                </a:lnTo>
                <a:lnTo>
                  <a:pt x="2855963" y="78447"/>
                </a:lnTo>
                <a:lnTo>
                  <a:pt x="2855963" y="116052"/>
                </a:lnTo>
                <a:lnTo>
                  <a:pt x="2814396" y="116052"/>
                </a:lnTo>
                <a:lnTo>
                  <a:pt x="2814396" y="163550"/>
                </a:lnTo>
                <a:lnTo>
                  <a:pt x="2855391" y="162420"/>
                </a:lnTo>
                <a:lnTo>
                  <a:pt x="2855099" y="180225"/>
                </a:lnTo>
                <a:lnTo>
                  <a:pt x="2841587" y="199263"/>
                </a:lnTo>
                <a:lnTo>
                  <a:pt x="2829064" y="214833"/>
                </a:lnTo>
                <a:lnTo>
                  <a:pt x="2816898" y="228219"/>
                </a:lnTo>
                <a:lnTo>
                  <a:pt x="2804503" y="240741"/>
                </a:lnTo>
                <a:lnTo>
                  <a:pt x="2827109" y="291909"/>
                </a:lnTo>
                <a:lnTo>
                  <a:pt x="2832239" y="286677"/>
                </a:lnTo>
                <a:lnTo>
                  <a:pt x="2838183" y="279755"/>
                </a:lnTo>
                <a:lnTo>
                  <a:pt x="2845447" y="269646"/>
                </a:lnTo>
                <a:lnTo>
                  <a:pt x="2854553" y="254863"/>
                </a:lnTo>
                <a:lnTo>
                  <a:pt x="2853690" y="328663"/>
                </a:lnTo>
                <a:lnTo>
                  <a:pt x="2903461" y="328663"/>
                </a:lnTo>
                <a:lnTo>
                  <a:pt x="2902889" y="196913"/>
                </a:lnTo>
                <a:lnTo>
                  <a:pt x="2917596" y="185077"/>
                </a:lnTo>
                <a:lnTo>
                  <a:pt x="2933814" y="175564"/>
                </a:lnTo>
                <a:lnTo>
                  <a:pt x="2951048" y="169240"/>
                </a:lnTo>
                <a:lnTo>
                  <a:pt x="2968777" y="166941"/>
                </a:lnTo>
                <a:lnTo>
                  <a:pt x="2985439" y="169087"/>
                </a:lnTo>
                <a:lnTo>
                  <a:pt x="3000324" y="176517"/>
                </a:lnTo>
                <a:lnTo>
                  <a:pt x="3011030" y="190677"/>
                </a:lnTo>
                <a:lnTo>
                  <a:pt x="3015132" y="213029"/>
                </a:lnTo>
                <a:lnTo>
                  <a:pt x="3005798" y="248132"/>
                </a:lnTo>
                <a:lnTo>
                  <a:pt x="2982049" y="267627"/>
                </a:lnTo>
                <a:lnTo>
                  <a:pt x="2950248" y="276364"/>
                </a:lnTo>
                <a:lnTo>
                  <a:pt x="2916745" y="279184"/>
                </a:lnTo>
                <a:lnTo>
                  <a:pt x="2929750" y="325551"/>
                </a:lnTo>
                <a:lnTo>
                  <a:pt x="2965678" y="321487"/>
                </a:lnTo>
                <a:lnTo>
                  <a:pt x="3001797" y="311658"/>
                </a:lnTo>
                <a:lnTo>
                  <a:pt x="3033407" y="292468"/>
                </a:lnTo>
                <a:lnTo>
                  <a:pt x="3055823" y="260311"/>
                </a:lnTo>
                <a:lnTo>
                  <a:pt x="3064332" y="211607"/>
                </a:lnTo>
                <a:close/>
              </a:path>
            </a:pathLst>
          </a:custGeom>
          <a:solidFill>
            <a:srgbClr val="545A96"/>
          </a:solidFill>
        </p:spPr>
        <p:txBody>
          <a:bodyPr wrap="square" lIns="0" tIns="0" rIns="0" bIns="0" rtlCol="0"/>
          <a:lstStyle/>
          <a:p>
            <a:endParaRPr/>
          </a:p>
        </p:txBody>
      </p:sp>
      <p:pic>
        <p:nvPicPr>
          <p:cNvPr id="37" name="object 37"/>
          <p:cNvPicPr/>
          <p:nvPr/>
        </p:nvPicPr>
        <p:blipFill>
          <a:blip r:embed="rId10" cstate="print"/>
          <a:stretch>
            <a:fillRect/>
          </a:stretch>
        </p:blipFill>
        <p:spPr>
          <a:xfrm>
            <a:off x="4246827" y="427949"/>
            <a:ext cx="245122" cy="247103"/>
          </a:xfrm>
          <a:prstGeom prst="rect">
            <a:avLst/>
          </a:prstGeom>
        </p:spPr>
      </p:pic>
      <p:pic>
        <p:nvPicPr>
          <p:cNvPr id="38" name="object 38"/>
          <p:cNvPicPr/>
          <p:nvPr/>
        </p:nvPicPr>
        <p:blipFill>
          <a:blip r:embed="rId11" cstate="print"/>
          <a:stretch>
            <a:fillRect/>
          </a:stretch>
        </p:blipFill>
        <p:spPr>
          <a:xfrm>
            <a:off x="4537808" y="433598"/>
            <a:ext cx="219392" cy="232130"/>
          </a:xfrm>
          <a:prstGeom prst="rect">
            <a:avLst/>
          </a:prstGeom>
        </p:spPr>
      </p:pic>
      <p:pic>
        <p:nvPicPr>
          <p:cNvPr id="39" name="object 39"/>
          <p:cNvPicPr/>
          <p:nvPr/>
        </p:nvPicPr>
        <p:blipFill>
          <a:blip r:embed="rId12" cstate="print"/>
          <a:stretch>
            <a:fillRect/>
          </a:stretch>
        </p:blipFill>
        <p:spPr>
          <a:xfrm>
            <a:off x="4800511" y="423706"/>
            <a:ext cx="218833" cy="248234"/>
          </a:xfrm>
          <a:prstGeom prst="rect">
            <a:avLst/>
          </a:prstGeom>
        </p:spPr>
      </p:pic>
      <p:sp>
        <p:nvSpPr>
          <p:cNvPr id="40" name="object 40"/>
          <p:cNvSpPr/>
          <p:nvPr/>
        </p:nvSpPr>
        <p:spPr>
          <a:xfrm>
            <a:off x="5150873" y="413805"/>
            <a:ext cx="268605" cy="268605"/>
          </a:xfrm>
          <a:custGeom>
            <a:avLst/>
            <a:gdLst/>
            <a:ahLst/>
            <a:cxnLst/>
            <a:rect l="l" t="t" r="r" b="b"/>
            <a:pathLst>
              <a:path w="268604" h="268605">
                <a:moveTo>
                  <a:pt x="134010" y="0"/>
                </a:moveTo>
                <a:lnTo>
                  <a:pt x="91739" y="6773"/>
                </a:lnTo>
                <a:lnTo>
                  <a:pt x="54962" y="25679"/>
                </a:lnTo>
                <a:lnTo>
                  <a:pt x="25921" y="54600"/>
                </a:lnTo>
                <a:lnTo>
                  <a:pt x="6853" y="91417"/>
                </a:lnTo>
                <a:lnTo>
                  <a:pt x="0" y="134010"/>
                </a:lnTo>
                <a:lnTo>
                  <a:pt x="6825" y="176395"/>
                </a:lnTo>
                <a:lnTo>
                  <a:pt x="25836" y="213188"/>
                </a:lnTo>
                <a:lnTo>
                  <a:pt x="54836" y="242192"/>
                </a:lnTo>
                <a:lnTo>
                  <a:pt x="91626" y="261206"/>
                </a:lnTo>
                <a:lnTo>
                  <a:pt x="134010" y="268033"/>
                </a:lnTo>
                <a:lnTo>
                  <a:pt x="176287" y="261234"/>
                </a:lnTo>
                <a:lnTo>
                  <a:pt x="182291" y="258140"/>
                </a:lnTo>
                <a:lnTo>
                  <a:pt x="134010" y="258140"/>
                </a:lnTo>
                <a:lnTo>
                  <a:pt x="85754" y="248367"/>
                </a:lnTo>
                <a:lnTo>
                  <a:pt x="46296" y="221735"/>
                </a:lnTo>
                <a:lnTo>
                  <a:pt x="19665" y="182273"/>
                </a:lnTo>
                <a:lnTo>
                  <a:pt x="9893" y="134010"/>
                </a:lnTo>
                <a:lnTo>
                  <a:pt x="19746" y="85397"/>
                </a:lnTo>
                <a:lnTo>
                  <a:pt x="46510" y="45983"/>
                </a:lnTo>
                <a:lnTo>
                  <a:pt x="85995" y="19556"/>
                </a:lnTo>
                <a:lnTo>
                  <a:pt x="134010" y="9906"/>
                </a:lnTo>
                <a:lnTo>
                  <a:pt x="182340" y="9906"/>
                </a:lnTo>
                <a:lnTo>
                  <a:pt x="176175" y="6745"/>
                </a:lnTo>
                <a:lnTo>
                  <a:pt x="134010" y="0"/>
                </a:lnTo>
                <a:close/>
              </a:path>
              <a:path w="268604" h="268605">
                <a:moveTo>
                  <a:pt x="182340" y="9906"/>
                </a:moveTo>
                <a:lnTo>
                  <a:pt x="134010" y="9906"/>
                </a:lnTo>
                <a:lnTo>
                  <a:pt x="181919" y="19517"/>
                </a:lnTo>
                <a:lnTo>
                  <a:pt x="221421" y="45878"/>
                </a:lnTo>
                <a:lnTo>
                  <a:pt x="248249" y="85279"/>
                </a:lnTo>
                <a:lnTo>
                  <a:pt x="258140" y="134010"/>
                </a:lnTo>
                <a:lnTo>
                  <a:pt x="248367" y="182396"/>
                </a:lnTo>
                <a:lnTo>
                  <a:pt x="221735" y="221845"/>
                </a:lnTo>
                <a:lnTo>
                  <a:pt x="182273" y="248408"/>
                </a:lnTo>
                <a:lnTo>
                  <a:pt x="134010" y="258140"/>
                </a:lnTo>
                <a:lnTo>
                  <a:pt x="182291" y="258140"/>
                </a:lnTo>
                <a:lnTo>
                  <a:pt x="213068" y="242276"/>
                </a:lnTo>
                <a:lnTo>
                  <a:pt x="242111" y="213314"/>
                </a:lnTo>
                <a:lnTo>
                  <a:pt x="261179" y="176507"/>
                </a:lnTo>
                <a:lnTo>
                  <a:pt x="268033" y="134010"/>
                </a:lnTo>
                <a:lnTo>
                  <a:pt x="261151" y="91305"/>
                </a:lnTo>
                <a:lnTo>
                  <a:pt x="242027" y="54474"/>
                </a:lnTo>
                <a:lnTo>
                  <a:pt x="212941" y="25595"/>
                </a:lnTo>
                <a:lnTo>
                  <a:pt x="182340" y="9906"/>
                </a:lnTo>
                <a:close/>
              </a:path>
              <a:path w="268604" h="268605">
                <a:moveTo>
                  <a:pt x="152679" y="51460"/>
                </a:moveTo>
                <a:lnTo>
                  <a:pt x="89052" y="51460"/>
                </a:lnTo>
                <a:lnTo>
                  <a:pt x="89052" y="85674"/>
                </a:lnTo>
                <a:lnTo>
                  <a:pt x="119037" y="85674"/>
                </a:lnTo>
                <a:lnTo>
                  <a:pt x="119037" y="216573"/>
                </a:lnTo>
                <a:lnTo>
                  <a:pt x="152679" y="216573"/>
                </a:lnTo>
                <a:lnTo>
                  <a:pt x="152679" y="51460"/>
                </a:lnTo>
                <a:close/>
              </a:path>
            </a:pathLst>
          </a:custGeom>
          <a:solidFill>
            <a:srgbClr val="545A96"/>
          </a:solidFill>
        </p:spPr>
        <p:txBody>
          <a:bodyPr wrap="square" lIns="0" tIns="0" rIns="0" bIns="0" rtlCol="0"/>
          <a:lstStyle/>
          <a:p>
            <a:endParaRPr/>
          </a:p>
        </p:txBody>
      </p:sp>
      <p:grpSp>
        <p:nvGrpSpPr>
          <p:cNvPr id="47" name="object 47"/>
          <p:cNvGrpSpPr/>
          <p:nvPr/>
        </p:nvGrpSpPr>
        <p:grpSpPr>
          <a:xfrm>
            <a:off x="10875188" y="6449348"/>
            <a:ext cx="1146810" cy="242570"/>
            <a:chOff x="10875188" y="6449348"/>
            <a:chExt cx="1146810" cy="242570"/>
          </a:xfrm>
        </p:grpSpPr>
        <p:pic>
          <p:nvPicPr>
            <p:cNvPr id="48" name="object 48"/>
            <p:cNvPicPr/>
            <p:nvPr/>
          </p:nvPicPr>
          <p:blipFill>
            <a:blip r:embed="rId13" cstate="print"/>
            <a:stretch>
              <a:fillRect/>
            </a:stretch>
          </p:blipFill>
          <p:spPr>
            <a:xfrm>
              <a:off x="11655291" y="6472757"/>
              <a:ext cx="172046" cy="124804"/>
            </a:xfrm>
            <a:prstGeom prst="rect">
              <a:avLst/>
            </a:prstGeom>
          </p:spPr>
        </p:pic>
        <p:sp>
          <p:nvSpPr>
            <p:cNvPr id="49" name="object 49"/>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50" name="object 50"/>
            <p:cNvPicPr/>
            <p:nvPr/>
          </p:nvPicPr>
          <p:blipFill>
            <a:blip r:embed="rId14" cstate="print"/>
            <a:stretch>
              <a:fillRect/>
            </a:stretch>
          </p:blipFill>
          <p:spPr>
            <a:xfrm>
              <a:off x="11070218" y="6550766"/>
              <a:ext cx="171627" cy="140411"/>
            </a:xfrm>
            <a:prstGeom prst="rect">
              <a:avLst/>
            </a:prstGeom>
          </p:spPr>
        </p:pic>
        <p:pic>
          <p:nvPicPr>
            <p:cNvPr id="51" name="object 51"/>
            <p:cNvPicPr/>
            <p:nvPr/>
          </p:nvPicPr>
          <p:blipFill>
            <a:blip r:embed="rId15" cstate="print"/>
            <a:stretch>
              <a:fillRect/>
            </a:stretch>
          </p:blipFill>
          <p:spPr>
            <a:xfrm>
              <a:off x="11265247" y="6449348"/>
              <a:ext cx="171615" cy="241833"/>
            </a:xfrm>
            <a:prstGeom prst="rect">
              <a:avLst/>
            </a:prstGeom>
          </p:spPr>
        </p:pic>
        <p:pic>
          <p:nvPicPr>
            <p:cNvPr id="52" name="object 52"/>
            <p:cNvPicPr/>
            <p:nvPr/>
          </p:nvPicPr>
          <p:blipFill>
            <a:blip r:embed="rId16" cstate="print"/>
            <a:stretch>
              <a:fillRect/>
            </a:stretch>
          </p:blipFill>
          <p:spPr>
            <a:xfrm>
              <a:off x="11460277" y="6472741"/>
              <a:ext cx="171626" cy="218440"/>
            </a:xfrm>
            <a:prstGeom prst="rect">
              <a:avLst/>
            </a:prstGeom>
          </p:spPr>
        </p:pic>
      </p:grpSp>
      <p:pic>
        <p:nvPicPr>
          <p:cNvPr id="53" name="object 53"/>
          <p:cNvPicPr/>
          <p:nvPr/>
        </p:nvPicPr>
        <p:blipFill>
          <a:blip r:embed="rId17" cstate="print"/>
          <a:stretch>
            <a:fillRect/>
          </a:stretch>
        </p:blipFill>
        <p:spPr>
          <a:xfrm>
            <a:off x="9276515" y="6421076"/>
            <a:ext cx="1306408" cy="302254"/>
          </a:xfrm>
          <a:prstGeom prst="rect">
            <a:avLst/>
          </a:prstGeom>
        </p:spPr>
      </p:pic>
      <p:sp>
        <p:nvSpPr>
          <p:cNvPr id="54" name="object 54"/>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12</a:t>
            </a:fld>
            <a:endParaRPr spc="-25" dirty="0"/>
          </a:p>
        </p:txBody>
      </p:sp>
      <p:grpSp>
        <p:nvGrpSpPr>
          <p:cNvPr id="2" name="グループ化 1">
            <a:extLst>
              <a:ext uri="{FF2B5EF4-FFF2-40B4-BE49-F238E27FC236}">
                <a16:creationId xmlns:a16="http://schemas.microsoft.com/office/drawing/2014/main" id="{AC910767-69A1-4F7B-7605-AF34BC575606}"/>
              </a:ext>
            </a:extLst>
          </p:cNvPr>
          <p:cNvGrpSpPr/>
          <p:nvPr/>
        </p:nvGrpSpPr>
        <p:grpSpPr>
          <a:xfrm>
            <a:off x="887422" y="887298"/>
            <a:ext cx="10418017" cy="5119000"/>
            <a:chOff x="887422" y="887298"/>
            <a:chExt cx="10418017" cy="5119000"/>
          </a:xfrm>
        </p:grpSpPr>
        <p:sp>
          <p:nvSpPr>
            <p:cNvPr id="10" name="object 7">
              <a:extLst>
                <a:ext uri="{FF2B5EF4-FFF2-40B4-BE49-F238E27FC236}">
                  <a16:creationId xmlns:a16="http://schemas.microsoft.com/office/drawing/2014/main" id="{E9D739D6-1086-EBD7-91E2-D9F2C0D93F9D}"/>
                </a:ext>
              </a:extLst>
            </p:cNvPr>
            <p:cNvSpPr/>
            <p:nvPr/>
          </p:nvSpPr>
          <p:spPr>
            <a:xfrm>
              <a:off x="900000" y="3719016"/>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545A96"/>
            </a:solidFill>
          </p:spPr>
          <p:txBody>
            <a:bodyPr wrap="square" lIns="0" tIns="0" rIns="0" bIns="0" rtlCol="0"/>
            <a:lstStyle/>
            <a:p>
              <a:endParaRPr/>
            </a:p>
          </p:txBody>
        </p:sp>
        <p:sp>
          <p:nvSpPr>
            <p:cNvPr id="57" name="object 8">
              <a:extLst>
                <a:ext uri="{FF2B5EF4-FFF2-40B4-BE49-F238E27FC236}">
                  <a16:creationId xmlns:a16="http://schemas.microsoft.com/office/drawing/2014/main" id="{76A4CF0B-4514-C238-3A92-D5CD67912639}"/>
                </a:ext>
              </a:extLst>
            </p:cNvPr>
            <p:cNvSpPr/>
            <p:nvPr/>
          </p:nvSpPr>
          <p:spPr>
            <a:xfrm>
              <a:off x="2965155" y="3338982"/>
              <a:ext cx="345440" cy="252095"/>
            </a:xfrm>
            <a:custGeom>
              <a:avLst/>
              <a:gdLst/>
              <a:ahLst/>
              <a:cxnLst/>
              <a:rect l="l" t="t" r="r" b="b"/>
              <a:pathLst>
                <a:path w="345439" h="252095">
                  <a:moveTo>
                    <a:pt x="345338" y="0"/>
                  </a:moveTo>
                  <a:lnTo>
                    <a:pt x="0" y="0"/>
                  </a:lnTo>
                  <a:lnTo>
                    <a:pt x="172669" y="251663"/>
                  </a:lnTo>
                  <a:lnTo>
                    <a:pt x="345338" y="0"/>
                  </a:lnTo>
                  <a:close/>
                </a:path>
              </a:pathLst>
            </a:custGeom>
            <a:solidFill>
              <a:srgbClr val="545A96"/>
            </a:solidFill>
          </p:spPr>
          <p:txBody>
            <a:bodyPr wrap="square" lIns="0" tIns="0" rIns="0" bIns="0" rtlCol="0"/>
            <a:lstStyle/>
            <a:p>
              <a:endParaRPr/>
            </a:p>
          </p:txBody>
        </p:sp>
        <p:sp>
          <p:nvSpPr>
            <p:cNvPr id="58" name="object 10">
              <a:extLst>
                <a:ext uri="{FF2B5EF4-FFF2-40B4-BE49-F238E27FC236}">
                  <a16:creationId xmlns:a16="http://schemas.microsoft.com/office/drawing/2014/main" id="{610C539B-B98B-0043-44F6-7029C6E0CE2C}"/>
                </a:ext>
              </a:extLst>
            </p:cNvPr>
            <p:cNvSpPr txBox="1"/>
            <p:nvPr/>
          </p:nvSpPr>
          <p:spPr>
            <a:xfrm>
              <a:off x="887422" y="4504092"/>
              <a:ext cx="3323605" cy="1502206"/>
            </a:xfrm>
            <a:prstGeom prst="rect">
              <a:avLst/>
            </a:prstGeom>
          </p:spPr>
          <p:txBody>
            <a:bodyPr vert="horz" wrap="square" lIns="0" tIns="12700" rIns="0" bIns="0" rtlCol="0">
              <a:spAutoFit/>
            </a:bodyPr>
            <a:lstStyle/>
            <a:p>
              <a:pPr marL="279400" marR="271780" indent="-266700">
                <a:lnSpc>
                  <a:spcPct val="115100"/>
                </a:lnSpc>
                <a:spcBef>
                  <a:spcPts val="100"/>
                </a:spcBef>
                <a:buClr>
                  <a:srgbClr val="545A96"/>
                </a:buClr>
                <a:buSzPct val="95238"/>
                <a:buChar char="●"/>
                <a:tabLst>
                  <a:tab pos="280035" algn="l"/>
                </a:tabLst>
              </a:pPr>
              <a:r>
                <a:rPr lang="ja-JP" altLang="en-US" sz="2100" b="1" spc="-5" dirty="0">
                  <a:latin typeface="YuGothic"/>
                  <a:cs typeface="YuGothic"/>
                </a:rPr>
                <a:t>小学校低学年から中学生まで、</a:t>
              </a:r>
              <a:r>
                <a:rPr sz="2100" b="1" spc="-10" dirty="0" err="1">
                  <a:latin typeface="YuGothic"/>
                  <a:cs typeface="YuGothic"/>
                </a:rPr>
                <a:t>直感的な操作で</a:t>
              </a:r>
              <a:r>
                <a:rPr sz="2100" b="1" spc="-5" dirty="0" err="1">
                  <a:latin typeface="YuGothic"/>
                  <a:cs typeface="YuGothic"/>
                </a:rPr>
                <a:t>すぐに使うことができる</a:t>
              </a:r>
              <a:endParaRPr sz="2100" dirty="0">
                <a:latin typeface="YuGothic"/>
                <a:cs typeface="YuGothic"/>
              </a:endParaRPr>
            </a:p>
          </p:txBody>
        </p:sp>
        <p:grpSp>
          <p:nvGrpSpPr>
            <p:cNvPr id="59" name="object 15">
              <a:extLst>
                <a:ext uri="{FF2B5EF4-FFF2-40B4-BE49-F238E27FC236}">
                  <a16:creationId xmlns:a16="http://schemas.microsoft.com/office/drawing/2014/main" id="{6FBB69FE-D122-02EC-9291-8490E901A2BA}"/>
                </a:ext>
              </a:extLst>
            </p:cNvPr>
            <p:cNvGrpSpPr/>
            <p:nvPr/>
          </p:nvGrpSpPr>
          <p:grpSpPr>
            <a:xfrm>
              <a:off x="969391" y="3768237"/>
              <a:ext cx="605790" cy="605790"/>
              <a:chOff x="969391" y="3768237"/>
              <a:chExt cx="605790" cy="605790"/>
            </a:xfrm>
          </p:grpSpPr>
          <p:sp>
            <p:nvSpPr>
              <p:cNvPr id="71" name="object 16">
                <a:extLst>
                  <a:ext uri="{FF2B5EF4-FFF2-40B4-BE49-F238E27FC236}">
                    <a16:creationId xmlns:a16="http://schemas.microsoft.com/office/drawing/2014/main" id="{49572E2B-B7C9-9131-1ADF-62A69CC37828}"/>
                  </a:ext>
                </a:extLst>
              </p:cNvPr>
              <p:cNvSpPr/>
              <p:nvPr/>
            </p:nvSpPr>
            <p:spPr>
              <a:xfrm>
                <a:off x="969391" y="3768237"/>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72" name="object 17">
                <a:extLst>
                  <a:ext uri="{FF2B5EF4-FFF2-40B4-BE49-F238E27FC236}">
                    <a16:creationId xmlns:a16="http://schemas.microsoft.com/office/drawing/2014/main" id="{BB58A5FC-0B13-8D70-E2A9-5F16506904CF}"/>
                  </a:ext>
                </a:extLst>
              </p:cNvPr>
              <p:cNvSpPr/>
              <p:nvPr/>
            </p:nvSpPr>
            <p:spPr>
              <a:xfrm>
                <a:off x="1046894" y="3884747"/>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4"/>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4"/>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73" name="object 18">
                <a:extLst>
                  <a:ext uri="{FF2B5EF4-FFF2-40B4-BE49-F238E27FC236}">
                    <a16:creationId xmlns:a16="http://schemas.microsoft.com/office/drawing/2014/main" id="{28C5E214-D332-7D4F-BF2C-49C31258B204}"/>
                  </a:ext>
                </a:extLst>
              </p:cNvPr>
              <p:cNvSpPr/>
              <p:nvPr/>
            </p:nvSpPr>
            <p:spPr>
              <a:xfrm>
                <a:off x="1032954" y="3829202"/>
                <a:ext cx="478790" cy="490220"/>
              </a:xfrm>
              <a:custGeom>
                <a:avLst/>
                <a:gdLst/>
                <a:ahLst/>
                <a:cxnLst/>
                <a:rect l="l" t="t" r="r" b="b"/>
                <a:pathLst>
                  <a:path w="478790" h="490220">
                    <a:moveTo>
                      <a:pt x="202336" y="288378"/>
                    </a:moveTo>
                    <a:lnTo>
                      <a:pt x="199898" y="280022"/>
                    </a:lnTo>
                    <a:lnTo>
                      <a:pt x="191782" y="276377"/>
                    </a:lnTo>
                    <a:lnTo>
                      <a:pt x="182968" y="273494"/>
                    </a:lnTo>
                    <a:lnTo>
                      <a:pt x="173824" y="272542"/>
                    </a:lnTo>
                    <a:lnTo>
                      <a:pt x="164693" y="273494"/>
                    </a:lnTo>
                    <a:lnTo>
                      <a:pt x="155879" y="276377"/>
                    </a:lnTo>
                    <a:lnTo>
                      <a:pt x="147764" y="280009"/>
                    </a:lnTo>
                    <a:lnTo>
                      <a:pt x="145338" y="288391"/>
                    </a:lnTo>
                    <a:lnTo>
                      <a:pt x="152463" y="294525"/>
                    </a:lnTo>
                    <a:lnTo>
                      <a:pt x="158356" y="293890"/>
                    </a:lnTo>
                    <a:lnTo>
                      <a:pt x="162890" y="291985"/>
                    </a:lnTo>
                    <a:lnTo>
                      <a:pt x="169837" y="288861"/>
                    </a:lnTo>
                    <a:lnTo>
                      <a:pt x="177825" y="288861"/>
                    </a:lnTo>
                    <a:lnTo>
                      <a:pt x="184772" y="291985"/>
                    </a:lnTo>
                    <a:lnTo>
                      <a:pt x="189293" y="293878"/>
                    </a:lnTo>
                    <a:lnTo>
                      <a:pt x="195199" y="294525"/>
                    </a:lnTo>
                    <a:lnTo>
                      <a:pt x="202336" y="288378"/>
                    </a:lnTo>
                    <a:close/>
                  </a:path>
                  <a:path w="478790" h="490220">
                    <a:moveTo>
                      <a:pt x="202336" y="211531"/>
                    </a:moveTo>
                    <a:lnTo>
                      <a:pt x="199898" y="203174"/>
                    </a:lnTo>
                    <a:lnTo>
                      <a:pt x="191782" y="199529"/>
                    </a:lnTo>
                    <a:lnTo>
                      <a:pt x="182968" y="196659"/>
                    </a:lnTo>
                    <a:lnTo>
                      <a:pt x="173824" y="195707"/>
                    </a:lnTo>
                    <a:lnTo>
                      <a:pt x="164693" y="196659"/>
                    </a:lnTo>
                    <a:lnTo>
                      <a:pt x="155879" y="199529"/>
                    </a:lnTo>
                    <a:lnTo>
                      <a:pt x="147764" y="203161"/>
                    </a:lnTo>
                    <a:lnTo>
                      <a:pt x="145338" y="211543"/>
                    </a:lnTo>
                    <a:lnTo>
                      <a:pt x="152463" y="217678"/>
                    </a:lnTo>
                    <a:lnTo>
                      <a:pt x="158356" y="217043"/>
                    </a:lnTo>
                    <a:lnTo>
                      <a:pt x="162890" y="215138"/>
                    </a:lnTo>
                    <a:lnTo>
                      <a:pt x="169837" y="212013"/>
                    </a:lnTo>
                    <a:lnTo>
                      <a:pt x="177825" y="212013"/>
                    </a:lnTo>
                    <a:lnTo>
                      <a:pt x="184772" y="215138"/>
                    </a:lnTo>
                    <a:lnTo>
                      <a:pt x="189293" y="217030"/>
                    </a:lnTo>
                    <a:lnTo>
                      <a:pt x="195199" y="217678"/>
                    </a:lnTo>
                    <a:lnTo>
                      <a:pt x="202336" y="211531"/>
                    </a:lnTo>
                    <a:close/>
                  </a:path>
                  <a:path w="478790" h="490220">
                    <a:moveTo>
                      <a:pt x="255612" y="340664"/>
                    </a:moveTo>
                    <a:lnTo>
                      <a:pt x="253441" y="338493"/>
                    </a:lnTo>
                    <a:lnTo>
                      <a:pt x="233260" y="338493"/>
                    </a:lnTo>
                    <a:lnTo>
                      <a:pt x="230200" y="336626"/>
                    </a:lnTo>
                    <a:lnTo>
                      <a:pt x="226314" y="329031"/>
                    </a:lnTo>
                    <a:lnTo>
                      <a:pt x="223088" y="329819"/>
                    </a:lnTo>
                    <a:lnTo>
                      <a:pt x="223088" y="345274"/>
                    </a:lnTo>
                    <a:lnTo>
                      <a:pt x="225983" y="348183"/>
                    </a:lnTo>
                    <a:lnTo>
                      <a:pt x="229565" y="348183"/>
                    </a:lnTo>
                    <a:lnTo>
                      <a:pt x="253441" y="348183"/>
                    </a:lnTo>
                    <a:lnTo>
                      <a:pt x="255612" y="346011"/>
                    </a:lnTo>
                    <a:lnTo>
                      <a:pt x="255612" y="340664"/>
                    </a:lnTo>
                    <a:close/>
                  </a:path>
                  <a:path w="478790" h="490220">
                    <a:moveTo>
                      <a:pt x="286435" y="390283"/>
                    </a:moveTo>
                    <a:lnTo>
                      <a:pt x="275678" y="377126"/>
                    </a:lnTo>
                    <a:lnTo>
                      <a:pt x="271653" y="376961"/>
                    </a:lnTo>
                    <a:lnTo>
                      <a:pt x="266103" y="380415"/>
                    </a:lnTo>
                    <a:lnTo>
                      <a:pt x="264668" y="383146"/>
                    </a:lnTo>
                    <a:lnTo>
                      <a:pt x="264947" y="385775"/>
                    </a:lnTo>
                    <a:lnTo>
                      <a:pt x="252399" y="390080"/>
                    </a:lnTo>
                    <a:lnTo>
                      <a:pt x="239344" y="391515"/>
                    </a:lnTo>
                    <a:lnTo>
                      <a:pt x="226301" y="390080"/>
                    </a:lnTo>
                    <a:lnTo>
                      <a:pt x="213753" y="385775"/>
                    </a:lnTo>
                    <a:lnTo>
                      <a:pt x="214020" y="383133"/>
                    </a:lnTo>
                    <a:lnTo>
                      <a:pt x="212598" y="380403"/>
                    </a:lnTo>
                    <a:lnTo>
                      <a:pt x="207022" y="376948"/>
                    </a:lnTo>
                    <a:lnTo>
                      <a:pt x="202996" y="377126"/>
                    </a:lnTo>
                    <a:lnTo>
                      <a:pt x="192252" y="390283"/>
                    </a:lnTo>
                    <a:lnTo>
                      <a:pt x="193852" y="395109"/>
                    </a:lnTo>
                    <a:lnTo>
                      <a:pt x="198272" y="397852"/>
                    </a:lnTo>
                    <a:lnTo>
                      <a:pt x="201879" y="400100"/>
                    </a:lnTo>
                    <a:lnTo>
                      <a:pt x="205905" y="400011"/>
                    </a:lnTo>
                    <a:lnTo>
                      <a:pt x="207886" y="398157"/>
                    </a:lnTo>
                    <a:lnTo>
                      <a:pt x="223304" y="403453"/>
                    </a:lnTo>
                    <a:lnTo>
                      <a:pt x="239344" y="405218"/>
                    </a:lnTo>
                    <a:lnTo>
                      <a:pt x="255371" y="403453"/>
                    </a:lnTo>
                    <a:lnTo>
                      <a:pt x="270802" y="398157"/>
                    </a:lnTo>
                    <a:lnTo>
                      <a:pt x="272770" y="399999"/>
                    </a:lnTo>
                    <a:lnTo>
                      <a:pt x="276796" y="400113"/>
                    </a:lnTo>
                    <a:lnTo>
                      <a:pt x="284835" y="395122"/>
                    </a:lnTo>
                    <a:lnTo>
                      <a:pt x="286435" y="390283"/>
                    </a:lnTo>
                    <a:close/>
                  </a:path>
                  <a:path w="478790" h="490220">
                    <a:moveTo>
                      <a:pt x="333375" y="288378"/>
                    </a:moveTo>
                    <a:lnTo>
                      <a:pt x="330936" y="280022"/>
                    </a:lnTo>
                    <a:lnTo>
                      <a:pt x="322821" y="276377"/>
                    </a:lnTo>
                    <a:lnTo>
                      <a:pt x="314007" y="273494"/>
                    </a:lnTo>
                    <a:lnTo>
                      <a:pt x="304876" y="272542"/>
                    </a:lnTo>
                    <a:lnTo>
                      <a:pt x="295732" y="273494"/>
                    </a:lnTo>
                    <a:lnTo>
                      <a:pt x="286918" y="276377"/>
                    </a:lnTo>
                    <a:lnTo>
                      <a:pt x="278803" y="280009"/>
                    </a:lnTo>
                    <a:lnTo>
                      <a:pt x="276377" y="288391"/>
                    </a:lnTo>
                    <a:lnTo>
                      <a:pt x="283502" y="294525"/>
                    </a:lnTo>
                    <a:lnTo>
                      <a:pt x="289394" y="293890"/>
                    </a:lnTo>
                    <a:lnTo>
                      <a:pt x="293928" y="291985"/>
                    </a:lnTo>
                    <a:lnTo>
                      <a:pt x="300875" y="288861"/>
                    </a:lnTo>
                    <a:lnTo>
                      <a:pt x="308864" y="288861"/>
                    </a:lnTo>
                    <a:lnTo>
                      <a:pt x="315810" y="291985"/>
                    </a:lnTo>
                    <a:lnTo>
                      <a:pt x="320332" y="293878"/>
                    </a:lnTo>
                    <a:lnTo>
                      <a:pt x="326237" y="294525"/>
                    </a:lnTo>
                    <a:lnTo>
                      <a:pt x="333375" y="288378"/>
                    </a:lnTo>
                    <a:close/>
                  </a:path>
                  <a:path w="478790" h="490220">
                    <a:moveTo>
                      <a:pt x="333375" y="211531"/>
                    </a:moveTo>
                    <a:lnTo>
                      <a:pt x="330936" y="203174"/>
                    </a:lnTo>
                    <a:lnTo>
                      <a:pt x="322821" y="199529"/>
                    </a:lnTo>
                    <a:lnTo>
                      <a:pt x="314007" y="196659"/>
                    </a:lnTo>
                    <a:lnTo>
                      <a:pt x="304876" y="195707"/>
                    </a:lnTo>
                    <a:lnTo>
                      <a:pt x="295732" y="196659"/>
                    </a:lnTo>
                    <a:lnTo>
                      <a:pt x="286918" y="199529"/>
                    </a:lnTo>
                    <a:lnTo>
                      <a:pt x="278803" y="203161"/>
                    </a:lnTo>
                    <a:lnTo>
                      <a:pt x="276377" y="211543"/>
                    </a:lnTo>
                    <a:lnTo>
                      <a:pt x="283502" y="217678"/>
                    </a:lnTo>
                    <a:lnTo>
                      <a:pt x="289394" y="217043"/>
                    </a:lnTo>
                    <a:lnTo>
                      <a:pt x="293928" y="215138"/>
                    </a:lnTo>
                    <a:lnTo>
                      <a:pt x="300875" y="212013"/>
                    </a:lnTo>
                    <a:lnTo>
                      <a:pt x="308864" y="212013"/>
                    </a:lnTo>
                    <a:lnTo>
                      <a:pt x="315810" y="215138"/>
                    </a:lnTo>
                    <a:lnTo>
                      <a:pt x="320332" y="217030"/>
                    </a:lnTo>
                    <a:lnTo>
                      <a:pt x="326237" y="217678"/>
                    </a:lnTo>
                    <a:lnTo>
                      <a:pt x="333375" y="211531"/>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302"/>
                    </a:lnTo>
                    <a:lnTo>
                      <a:pt x="326745" y="440448"/>
                    </a:lnTo>
                    <a:lnTo>
                      <a:pt x="284492" y="460286"/>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90"/>
                    </a:lnTo>
                    <a:lnTo>
                      <a:pt x="151625" y="192506"/>
                    </a:lnTo>
                    <a:lnTo>
                      <a:pt x="167081" y="174459"/>
                    </a:lnTo>
                    <a:lnTo>
                      <a:pt x="181533" y="150939"/>
                    </a:lnTo>
                    <a:lnTo>
                      <a:pt x="204482" y="117221"/>
                    </a:lnTo>
                    <a:lnTo>
                      <a:pt x="226187" y="102984"/>
                    </a:lnTo>
                    <a:lnTo>
                      <a:pt x="245922" y="103911"/>
                    </a:lnTo>
                    <a:lnTo>
                      <a:pt x="262940" y="115697"/>
                    </a:lnTo>
                    <a:lnTo>
                      <a:pt x="289471" y="111709"/>
                    </a:lnTo>
                    <a:lnTo>
                      <a:pt x="313601" y="119468"/>
                    </a:lnTo>
                    <a:lnTo>
                      <a:pt x="331254" y="138938"/>
                    </a:lnTo>
                    <a:lnTo>
                      <a:pt x="338366" y="170091"/>
                    </a:lnTo>
                    <a:lnTo>
                      <a:pt x="339775" y="189687"/>
                    </a:lnTo>
                    <a:lnTo>
                      <a:pt x="343192" y="205371"/>
                    </a:lnTo>
                    <a:lnTo>
                      <a:pt x="348246" y="217538"/>
                    </a:lnTo>
                    <a:lnTo>
                      <a:pt x="354558" y="226606"/>
                    </a:lnTo>
                    <a:lnTo>
                      <a:pt x="354711" y="227355"/>
                    </a:lnTo>
                    <a:lnTo>
                      <a:pt x="385178" y="275729"/>
                    </a:lnTo>
                    <a:lnTo>
                      <a:pt x="401396" y="289979"/>
                    </a:lnTo>
                    <a:lnTo>
                      <a:pt x="407619" y="289979"/>
                    </a:lnTo>
                    <a:lnTo>
                      <a:pt x="411746" y="286575"/>
                    </a:lnTo>
                    <a:lnTo>
                      <a:pt x="411746" y="240245"/>
                    </a:lnTo>
                    <a:lnTo>
                      <a:pt x="420344" y="241744"/>
                    </a:lnTo>
                    <a:lnTo>
                      <a:pt x="452437" y="269697"/>
                    </a:lnTo>
                    <a:lnTo>
                      <a:pt x="456171" y="287832"/>
                    </a:lnTo>
                    <a:lnTo>
                      <a:pt x="456171" y="236778"/>
                    </a:lnTo>
                    <a:lnTo>
                      <a:pt x="450989" y="232232"/>
                    </a:lnTo>
                    <a:lnTo>
                      <a:pt x="443230" y="227050"/>
                    </a:lnTo>
                    <a:lnTo>
                      <a:pt x="434809" y="222910"/>
                    </a:lnTo>
                    <a:lnTo>
                      <a:pt x="425805" y="219875"/>
                    </a:lnTo>
                    <a:lnTo>
                      <a:pt x="434886" y="210045"/>
                    </a:lnTo>
                    <a:lnTo>
                      <a:pt x="446227" y="191223"/>
                    </a:lnTo>
                    <a:lnTo>
                      <a:pt x="451459" y="168592"/>
                    </a:lnTo>
                    <a:lnTo>
                      <a:pt x="442214" y="147345"/>
                    </a:lnTo>
                    <a:lnTo>
                      <a:pt x="429425" y="130759"/>
                    </a:lnTo>
                    <a:lnTo>
                      <a:pt x="416267" y="111709"/>
                    </a:lnTo>
                    <a:lnTo>
                      <a:pt x="386613" y="71831"/>
                    </a:lnTo>
                    <a:lnTo>
                      <a:pt x="357530" y="40805"/>
                    </a:lnTo>
                    <a:lnTo>
                      <a:pt x="310400" y="16865"/>
                    </a:lnTo>
                    <a:lnTo>
                      <a:pt x="300583" y="14478"/>
                    </a:lnTo>
                    <a:lnTo>
                      <a:pt x="282054" y="15227"/>
                    </a:lnTo>
                    <a:lnTo>
                      <a:pt x="275056" y="16865"/>
                    </a:lnTo>
                    <a:lnTo>
                      <a:pt x="224256" y="0"/>
                    </a:lnTo>
                    <a:lnTo>
                      <a:pt x="179997" y="3644"/>
                    </a:lnTo>
                    <a:lnTo>
                      <a:pt x="141198" y="22174"/>
                    </a:lnTo>
                    <a:lnTo>
                      <a:pt x="106743" y="49974"/>
                    </a:lnTo>
                    <a:lnTo>
                      <a:pt x="46443" y="110832"/>
                    </a:lnTo>
                    <a:lnTo>
                      <a:pt x="18389" y="132664"/>
                    </a:lnTo>
                    <a:lnTo>
                      <a:pt x="7124" y="148285"/>
                    </a:lnTo>
                    <a:lnTo>
                      <a:pt x="8420" y="168897"/>
                    </a:lnTo>
                    <a:lnTo>
                      <a:pt x="16687" y="188963"/>
                    </a:lnTo>
                    <a:lnTo>
                      <a:pt x="44119" y="217792"/>
                    </a:lnTo>
                    <a:lnTo>
                      <a:pt x="49212" y="220954"/>
                    </a:lnTo>
                    <a:lnTo>
                      <a:pt x="41287" y="224040"/>
                    </a:lnTo>
                    <a:lnTo>
                      <a:pt x="12052" y="248881"/>
                    </a:lnTo>
                    <a:lnTo>
                      <a:pt x="0" y="287832"/>
                    </a:lnTo>
                    <a:lnTo>
                      <a:pt x="0" y="289331"/>
                    </a:lnTo>
                    <a:lnTo>
                      <a:pt x="12065" y="328358"/>
                    </a:lnTo>
                    <a:lnTo>
                      <a:pt x="50406" y="356641"/>
                    </a:lnTo>
                    <a:lnTo>
                      <a:pt x="62128" y="359117"/>
                    </a:lnTo>
                    <a:lnTo>
                      <a:pt x="64249" y="365975"/>
                    </a:lnTo>
                    <a:lnTo>
                      <a:pt x="82626" y="403428"/>
                    </a:lnTo>
                    <a:lnTo>
                      <a:pt x="108927" y="434962"/>
                    </a:lnTo>
                    <a:lnTo>
                      <a:pt x="140423" y="459816"/>
                    </a:lnTo>
                    <a:lnTo>
                      <a:pt x="187502" y="481799"/>
                    </a:lnTo>
                    <a:lnTo>
                      <a:pt x="239331" y="489826"/>
                    </a:lnTo>
                    <a:lnTo>
                      <a:pt x="256959" y="488899"/>
                    </a:lnTo>
                    <a:lnTo>
                      <a:pt x="307555" y="475869"/>
                    </a:lnTo>
                    <a:lnTo>
                      <a:pt x="325259" y="467321"/>
                    </a:lnTo>
                    <a:lnTo>
                      <a:pt x="333209" y="462953"/>
                    </a:lnTo>
                    <a:lnTo>
                      <a:pt x="365328" y="439127"/>
                    </a:lnTo>
                    <a:lnTo>
                      <a:pt x="395757" y="403860"/>
                    </a:lnTo>
                    <a:lnTo>
                      <a:pt x="414185" y="367017"/>
                    </a:lnTo>
                    <a:lnTo>
                      <a:pt x="416610" y="359117"/>
                    </a:lnTo>
                    <a:lnTo>
                      <a:pt x="428320" y="356628"/>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grpSp>
        <p:grpSp>
          <p:nvGrpSpPr>
            <p:cNvPr id="60" name="object 19">
              <a:extLst>
                <a:ext uri="{FF2B5EF4-FFF2-40B4-BE49-F238E27FC236}">
                  <a16:creationId xmlns:a16="http://schemas.microsoft.com/office/drawing/2014/main" id="{534DD83F-1D7B-19B1-ACCC-FA424DD2E772}"/>
                </a:ext>
              </a:extLst>
            </p:cNvPr>
            <p:cNvGrpSpPr/>
            <p:nvPr/>
          </p:nvGrpSpPr>
          <p:grpSpPr>
            <a:xfrm>
              <a:off x="4295674" y="887298"/>
              <a:ext cx="7009765" cy="5079365"/>
              <a:chOff x="4295674" y="887298"/>
              <a:chExt cx="7009765" cy="5079365"/>
            </a:xfrm>
          </p:grpSpPr>
          <p:pic>
            <p:nvPicPr>
              <p:cNvPr id="67" name="object 20">
                <a:extLst>
                  <a:ext uri="{FF2B5EF4-FFF2-40B4-BE49-F238E27FC236}">
                    <a16:creationId xmlns:a16="http://schemas.microsoft.com/office/drawing/2014/main" id="{12AAE384-CB87-A2C0-EA0B-747412D66D1B}"/>
                  </a:ext>
                </a:extLst>
              </p:cNvPr>
              <p:cNvPicPr/>
              <p:nvPr/>
            </p:nvPicPr>
            <p:blipFill>
              <a:blip r:embed="rId18" cstate="print"/>
              <a:stretch>
                <a:fillRect/>
              </a:stretch>
            </p:blipFill>
            <p:spPr>
              <a:xfrm>
                <a:off x="4308370" y="2552391"/>
                <a:ext cx="4719065" cy="3401470"/>
              </a:xfrm>
              <a:prstGeom prst="rect">
                <a:avLst/>
              </a:prstGeom>
            </p:spPr>
          </p:pic>
          <p:sp>
            <p:nvSpPr>
              <p:cNvPr id="68" name="object 21">
                <a:extLst>
                  <a:ext uri="{FF2B5EF4-FFF2-40B4-BE49-F238E27FC236}">
                    <a16:creationId xmlns:a16="http://schemas.microsoft.com/office/drawing/2014/main" id="{3702F27E-5E27-24DD-CDB0-E8E8D73AA2E2}"/>
                  </a:ext>
                </a:extLst>
              </p:cNvPr>
              <p:cNvSpPr/>
              <p:nvPr/>
            </p:nvSpPr>
            <p:spPr>
              <a:xfrm>
                <a:off x="4308374" y="2552391"/>
                <a:ext cx="4719320" cy="3401695"/>
              </a:xfrm>
              <a:custGeom>
                <a:avLst/>
                <a:gdLst/>
                <a:ahLst/>
                <a:cxnLst/>
                <a:rect l="l" t="t" r="r" b="b"/>
                <a:pathLst>
                  <a:path w="4719320" h="3401695">
                    <a:moveTo>
                      <a:pt x="1700733" y="0"/>
                    </a:moveTo>
                    <a:lnTo>
                      <a:pt x="3018332" y="0"/>
                    </a:lnTo>
                    <a:lnTo>
                      <a:pt x="3066754" y="676"/>
                    </a:lnTo>
                    <a:lnTo>
                      <a:pt x="3114841" y="2692"/>
                    </a:lnTo>
                    <a:lnTo>
                      <a:pt x="3162575" y="6030"/>
                    </a:lnTo>
                    <a:lnTo>
                      <a:pt x="3209937" y="10673"/>
                    </a:lnTo>
                    <a:lnTo>
                      <a:pt x="3256911" y="16602"/>
                    </a:lnTo>
                    <a:lnTo>
                      <a:pt x="3303478" y="23799"/>
                    </a:lnTo>
                    <a:lnTo>
                      <a:pt x="3349620" y="32247"/>
                    </a:lnTo>
                    <a:lnTo>
                      <a:pt x="3395319" y="41927"/>
                    </a:lnTo>
                    <a:lnTo>
                      <a:pt x="3440557" y="52822"/>
                    </a:lnTo>
                    <a:lnTo>
                      <a:pt x="3485317" y="64913"/>
                    </a:lnTo>
                    <a:lnTo>
                      <a:pt x="3529580" y="78183"/>
                    </a:lnTo>
                    <a:lnTo>
                      <a:pt x="3573328" y="92614"/>
                    </a:lnTo>
                    <a:lnTo>
                      <a:pt x="3616544" y="108188"/>
                    </a:lnTo>
                    <a:lnTo>
                      <a:pt x="3659210" y="124886"/>
                    </a:lnTo>
                    <a:lnTo>
                      <a:pt x="3701307" y="142691"/>
                    </a:lnTo>
                    <a:lnTo>
                      <a:pt x="3742817" y="161585"/>
                    </a:lnTo>
                    <a:lnTo>
                      <a:pt x="3783724" y="181550"/>
                    </a:lnTo>
                    <a:lnTo>
                      <a:pt x="3824008" y="202568"/>
                    </a:lnTo>
                    <a:lnTo>
                      <a:pt x="3863651" y="224621"/>
                    </a:lnTo>
                    <a:lnTo>
                      <a:pt x="3902637" y="247691"/>
                    </a:lnTo>
                    <a:lnTo>
                      <a:pt x="3940947" y="271760"/>
                    </a:lnTo>
                    <a:lnTo>
                      <a:pt x="3978562" y="296811"/>
                    </a:lnTo>
                    <a:lnTo>
                      <a:pt x="4015465" y="322825"/>
                    </a:lnTo>
                    <a:lnTo>
                      <a:pt x="4051639" y="349784"/>
                    </a:lnTo>
                    <a:lnTo>
                      <a:pt x="4087064" y="377670"/>
                    </a:lnTo>
                    <a:lnTo>
                      <a:pt x="4121724" y="406466"/>
                    </a:lnTo>
                    <a:lnTo>
                      <a:pt x="4155600" y="436154"/>
                    </a:lnTo>
                    <a:lnTo>
                      <a:pt x="4188674" y="466715"/>
                    </a:lnTo>
                    <a:lnTo>
                      <a:pt x="4220929" y="498132"/>
                    </a:lnTo>
                    <a:lnTo>
                      <a:pt x="4252345" y="530386"/>
                    </a:lnTo>
                    <a:lnTo>
                      <a:pt x="4282907" y="563460"/>
                    </a:lnTo>
                    <a:lnTo>
                      <a:pt x="4312594" y="597336"/>
                    </a:lnTo>
                    <a:lnTo>
                      <a:pt x="4341391" y="631995"/>
                    </a:lnTo>
                    <a:lnTo>
                      <a:pt x="4369277" y="667421"/>
                    </a:lnTo>
                    <a:lnTo>
                      <a:pt x="4396237" y="703594"/>
                    </a:lnTo>
                    <a:lnTo>
                      <a:pt x="4422251" y="740497"/>
                    </a:lnTo>
                    <a:lnTo>
                      <a:pt x="4447301" y="778113"/>
                    </a:lnTo>
                    <a:lnTo>
                      <a:pt x="4471371" y="816422"/>
                    </a:lnTo>
                    <a:lnTo>
                      <a:pt x="4494441" y="855408"/>
                    </a:lnTo>
                    <a:lnTo>
                      <a:pt x="4516495" y="895052"/>
                    </a:lnTo>
                    <a:lnTo>
                      <a:pt x="4537513" y="935336"/>
                    </a:lnTo>
                    <a:lnTo>
                      <a:pt x="4557478" y="976242"/>
                    </a:lnTo>
                    <a:lnTo>
                      <a:pt x="4576372" y="1017753"/>
                    </a:lnTo>
                    <a:lnTo>
                      <a:pt x="4594178" y="1059850"/>
                    </a:lnTo>
                    <a:lnTo>
                      <a:pt x="4610876" y="1102516"/>
                    </a:lnTo>
                    <a:lnTo>
                      <a:pt x="4626450" y="1145732"/>
                    </a:lnTo>
                    <a:lnTo>
                      <a:pt x="4640880" y="1189480"/>
                    </a:lnTo>
                    <a:lnTo>
                      <a:pt x="4654151" y="1233744"/>
                    </a:lnTo>
                    <a:lnTo>
                      <a:pt x="4666242" y="1278504"/>
                    </a:lnTo>
                    <a:lnTo>
                      <a:pt x="4677137" y="1323742"/>
                    </a:lnTo>
                    <a:lnTo>
                      <a:pt x="4686818" y="1369442"/>
                    </a:lnTo>
                    <a:lnTo>
                      <a:pt x="4695265" y="1415584"/>
                    </a:lnTo>
                    <a:lnTo>
                      <a:pt x="4702463" y="1462151"/>
                    </a:lnTo>
                    <a:lnTo>
                      <a:pt x="4708392" y="1509126"/>
                    </a:lnTo>
                    <a:lnTo>
                      <a:pt x="4713035" y="1556489"/>
                    </a:lnTo>
                    <a:lnTo>
                      <a:pt x="4716373" y="1604223"/>
                    </a:lnTo>
                    <a:lnTo>
                      <a:pt x="4718389" y="1652310"/>
                    </a:lnTo>
                    <a:lnTo>
                      <a:pt x="4719066" y="1700733"/>
                    </a:lnTo>
                    <a:lnTo>
                      <a:pt x="4718389" y="1749167"/>
                    </a:lnTo>
                    <a:lnTo>
                      <a:pt x="4716373" y="1797254"/>
                    </a:lnTo>
                    <a:lnTo>
                      <a:pt x="4713035" y="1844988"/>
                    </a:lnTo>
                    <a:lnTo>
                      <a:pt x="4708392" y="1892350"/>
                    </a:lnTo>
                    <a:lnTo>
                      <a:pt x="4702463" y="1939324"/>
                    </a:lnTo>
                    <a:lnTo>
                      <a:pt x="4695265" y="1985891"/>
                    </a:lnTo>
                    <a:lnTo>
                      <a:pt x="4686818" y="2032033"/>
                    </a:lnTo>
                    <a:lnTo>
                      <a:pt x="4677137" y="2077732"/>
                    </a:lnTo>
                    <a:lnTo>
                      <a:pt x="4666242" y="2122970"/>
                    </a:lnTo>
                    <a:lnTo>
                      <a:pt x="4654151" y="2167730"/>
                    </a:lnTo>
                    <a:lnTo>
                      <a:pt x="4640880" y="2211993"/>
                    </a:lnTo>
                    <a:lnTo>
                      <a:pt x="4626450" y="2255741"/>
                    </a:lnTo>
                    <a:lnTo>
                      <a:pt x="4610876" y="2298957"/>
                    </a:lnTo>
                    <a:lnTo>
                      <a:pt x="4594178" y="2341623"/>
                    </a:lnTo>
                    <a:lnTo>
                      <a:pt x="4576372" y="2383720"/>
                    </a:lnTo>
                    <a:lnTo>
                      <a:pt x="4557478" y="2425230"/>
                    </a:lnTo>
                    <a:lnTo>
                      <a:pt x="4537513" y="2466137"/>
                    </a:lnTo>
                    <a:lnTo>
                      <a:pt x="4516495" y="2506421"/>
                    </a:lnTo>
                    <a:lnTo>
                      <a:pt x="4494441" y="2546064"/>
                    </a:lnTo>
                    <a:lnTo>
                      <a:pt x="4471371" y="2585050"/>
                    </a:lnTo>
                    <a:lnTo>
                      <a:pt x="4447301" y="2623360"/>
                    </a:lnTo>
                    <a:lnTo>
                      <a:pt x="4422251" y="2660975"/>
                    </a:lnTo>
                    <a:lnTo>
                      <a:pt x="4396237" y="2697878"/>
                    </a:lnTo>
                    <a:lnTo>
                      <a:pt x="4369277" y="2734052"/>
                    </a:lnTo>
                    <a:lnTo>
                      <a:pt x="4341391" y="2769478"/>
                    </a:lnTo>
                    <a:lnTo>
                      <a:pt x="4312594" y="2804137"/>
                    </a:lnTo>
                    <a:lnTo>
                      <a:pt x="4282907" y="2838013"/>
                    </a:lnTo>
                    <a:lnTo>
                      <a:pt x="4252345" y="2871087"/>
                    </a:lnTo>
                    <a:lnTo>
                      <a:pt x="4220929" y="2903342"/>
                    </a:lnTo>
                    <a:lnTo>
                      <a:pt x="4188674" y="2934759"/>
                    </a:lnTo>
                    <a:lnTo>
                      <a:pt x="4155600" y="2965320"/>
                    </a:lnTo>
                    <a:lnTo>
                      <a:pt x="4121724" y="2995007"/>
                    </a:lnTo>
                    <a:lnTo>
                      <a:pt x="4087064" y="3023804"/>
                    </a:lnTo>
                    <a:lnTo>
                      <a:pt x="4051639" y="3051690"/>
                    </a:lnTo>
                    <a:lnTo>
                      <a:pt x="4015465" y="3078650"/>
                    </a:lnTo>
                    <a:lnTo>
                      <a:pt x="3978562" y="3104664"/>
                    </a:lnTo>
                    <a:lnTo>
                      <a:pt x="3940947" y="3129715"/>
                    </a:lnTo>
                    <a:lnTo>
                      <a:pt x="3902637" y="3153784"/>
                    </a:lnTo>
                    <a:lnTo>
                      <a:pt x="3863651" y="3176855"/>
                    </a:lnTo>
                    <a:lnTo>
                      <a:pt x="3824008" y="3198908"/>
                    </a:lnTo>
                    <a:lnTo>
                      <a:pt x="3783724" y="3219926"/>
                    </a:lnTo>
                    <a:lnTo>
                      <a:pt x="3742817" y="3239891"/>
                    </a:lnTo>
                    <a:lnTo>
                      <a:pt x="3701307" y="3258785"/>
                    </a:lnTo>
                    <a:lnTo>
                      <a:pt x="3659210" y="3276591"/>
                    </a:lnTo>
                    <a:lnTo>
                      <a:pt x="3616544" y="3293289"/>
                    </a:lnTo>
                    <a:lnTo>
                      <a:pt x="3573328" y="3308863"/>
                    </a:lnTo>
                    <a:lnTo>
                      <a:pt x="3529580" y="3323294"/>
                    </a:lnTo>
                    <a:lnTo>
                      <a:pt x="3485317" y="3336564"/>
                    </a:lnTo>
                    <a:lnTo>
                      <a:pt x="3440557" y="3348655"/>
                    </a:lnTo>
                    <a:lnTo>
                      <a:pt x="3395319" y="3359550"/>
                    </a:lnTo>
                    <a:lnTo>
                      <a:pt x="3349620" y="3369231"/>
                    </a:lnTo>
                    <a:lnTo>
                      <a:pt x="3303478" y="3377679"/>
                    </a:lnTo>
                    <a:lnTo>
                      <a:pt x="3256911" y="3384876"/>
                    </a:lnTo>
                    <a:lnTo>
                      <a:pt x="3209937" y="3390805"/>
                    </a:lnTo>
                    <a:lnTo>
                      <a:pt x="3162575" y="3395448"/>
                    </a:lnTo>
                    <a:lnTo>
                      <a:pt x="3114841" y="3398786"/>
                    </a:lnTo>
                    <a:lnTo>
                      <a:pt x="3066754" y="3400803"/>
                    </a:lnTo>
                    <a:lnTo>
                      <a:pt x="3018332" y="3401479"/>
                    </a:lnTo>
                    <a:lnTo>
                      <a:pt x="1700733" y="3401479"/>
                    </a:lnTo>
                    <a:lnTo>
                      <a:pt x="1652310" y="3400803"/>
                    </a:lnTo>
                    <a:lnTo>
                      <a:pt x="1604223" y="3398786"/>
                    </a:lnTo>
                    <a:lnTo>
                      <a:pt x="1556489" y="3395448"/>
                    </a:lnTo>
                    <a:lnTo>
                      <a:pt x="1509126" y="3390805"/>
                    </a:lnTo>
                    <a:lnTo>
                      <a:pt x="1462151" y="3384876"/>
                    </a:lnTo>
                    <a:lnTo>
                      <a:pt x="1415584" y="3377679"/>
                    </a:lnTo>
                    <a:lnTo>
                      <a:pt x="1369442" y="3369231"/>
                    </a:lnTo>
                    <a:lnTo>
                      <a:pt x="1323742" y="3359550"/>
                    </a:lnTo>
                    <a:lnTo>
                      <a:pt x="1278504" y="3348655"/>
                    </a:lnTo>
                    <a:lnTo>
                      <a:pt x="1233744" y="3336564"/>
                    </a:lnTo>
                    <a:lnTo>
                      <a:pt x="1189480" y="3323294"/>
                    </a:lnTo>
                    <a:lnTo>
                      <a:pt x="1145732" y="3308863"/>
                    </a:lnTo>
                    <a:lnTo>
                      <a:pt x="1102516" y="3293289"/>
                    </a:lnTo>
                    <a:lnTo>
                      <a:pt x="1059850" y="3276591"/>
                    </a:lnTo>
                    <a:lnTo>
                      <a:pt x="1017753" y="3258785"/>
                    </a:lnTo>
                    <a:lnTo>
                      <a:pt x="976242" y="3239891"/>
                    </a:lnTo>
                    <a:lnTo>
                      <a:pt x="935336" y="3219926"/>
                    </a:lnTo>
                    <a:lnTo>
                      <a:pt x="895052" y="3198908"/>
                    </a:lnTo>
                    <a:lnTo>
                      <a:pt x="855408" y="3176855"/>
                    </a:lnTo>
                    <a:lnTo>
                      <a:pt x="816422" y="3153784"/>
                    </a:lnTo>
                    <a:lnTo>
                      <a:pt x="778113" y="3129715"/>
                    </a:lnTo>
                    <a:lnTo>
                      <a:pt x="740497" y="3104664"/>
                    </a:lnTo>
                    <a:lnTo>
                      <a:pt x="703594" y="3078650"/>
                    </a:lnTo>
                    <a:lnTo>
                      <a:pt x="667421" y="3051690"/>
                    </a:lnTo>
                    <a:lnTo>
                      <a:pt x="631995" y="3023804"/>
                    </a:lnTo>
                    <a:lnTo>
                      <a:pt x="597336" y="2995007"/>
                    </a:lnTo>
                    <a:lnTo>
                      <a:pt x="563460" y="2965320"/>
                    </a:lnTo>
                    <a:lnTo>
                      <a:pt x="530386" y="2934759"/>
                    </a:lnTo>
                    <a:lnTo>
                      <a:pt x="498132" y="2903342"/>
                    </a:lnTo>
                    <a:lnTo>
                      <a:pt x="466715" y="2871087"/>
                    </a:lnTo>
                    <a:lnTo>
                      <a:pt x="436154" y="2838013"/>
                    </a:lnTo>
                    <a:lnTo>
                      <a:pt x="406466" y="2804137"/>
                    </a:lnTo>
                    <a:lnTo>
                      <a:pt x="377670" y="2769478"/>
                    </a:lnTo>
                    <a:lnTo>
                      <a:pt x="349784" y="2734052"/>
                    </a:lnTo>
                    <a:lnTo>
                      <a:pt x="322825" y="2697878"/>
                    </a:lnTo>
                    <a:lnTo>
                      <a:pt x="296811" y="2660975"/>
                    </a:lnTo>
                    <a:lnTo>
                      <a:pt x="271760" y="2623360"/>
                    </a:lnTo>
                    <a:lnTo>
                      <a:pt x="247691" y="2585050"/>
                    </a:lnTo>
                    <a:lnTo>
                      <a:pt x="224621" y="2546064"/>
                    </a:lnTo>
                    <a:lnTo>
                      <a:pt x="202568" y="2506421"/>
                    </a:lnTo>
                    <a:lnTo>
                      <a:pt x="181550" y="2466137"/>
                    </a:lnTo>
                    <a:lnTo>
                      <a:pt x="161585" y="2425230"/>
                    </a:lnTo>
                    <a:lnTo>
                      <a:pt x="142691" y="2383720"/>
                    </a:lnTo>
                    <a:lnTo>
                      <a:pt x="124886" y="2341623"/>
                    </a:lnTo>
                    <a:lnTo>
                      <a:pt x="108188" y="2298957"/>
                    </a:lnTo>
                    <a:lnTo>
                      <a:pt x="92614" y="2255741"/>
                    </a:lnTo>
                    <a:lnTo>
                      <a:pt x="78183" y="2211993"/>
                    </a:lnTo>
                    <a:lnTo>
                      <a:pt x="64913" y="2167730"/>
                    </a:lnTo>
                    <a:lnTo>
                      <a:pt x="52822" y="2122970"/>
                    </a:lnTo>
                    <a:lnTo>
                      <a:pt x="41927" y="2077732"/>
                    </a:lnTo>
                    <a:lnTo>
                      <a:pt x="32247" y="2032033"/>
                    </a:lnTo>
                    <a:lnTo>
                      <a:pt x="23799" y="1985891"/>
                    </a:lnTo>
                    <a:lnTo>
                      <a:pt x="16602" y="1939324"/>
                    </a:lnTo>
                    <a:lnTo>
                      <a:pt x="10673" y="1892350"/>
                    </a:lnTo>
                    <a:lnTo>
                      <a:pt x="6030" y="1844988"/>
                    </a:lnTo>
                    <a:lnTo>
                      <a:pt x="2692" y="1797254"/>
                    </a:lnTo>
                    <a:lnTo>
                      <a:pt x="676" y="1749167"/>
                    </a:lnTo>
                    <a:lnTo>
                      <a:pt x="0" y="1700745"/>
                    </a:lnTo>
                    <a:lnTo>
                      <a:pt x="676" y="1652310"/>
                    </a:lnTo>
                    <a:lnTo>
                      <a:pt x="2692" y="1604223"/>
                    </a:lnTo>
                    <a:lnTo>
                      <a:pt x="6030" y="1556489"/>
                    </a:lnTo>
                    <a:lnTo>
                      <a:pt x="10673" y="1509126"/>
                    </a:lnTo>
                    <a:lnTo>
                      <a:pt x="16602" y="1462151"/>
                    </a:lnTo>
                    <a:lnTo>
                      <a:pt x="23799" y="1415584"/>
                    </a:lnTo>
                    <a:lnTo>
                      <a:pt x="32247" y="1369442"/>
                    </a:lnTo>
                    <a:lnTo>
                      <a:pt x="41927" y="1323742"/>
                    </a:lnTo>
                    <a:lnTo>
                      <a:pt x="52822" y="1278504"/>
                    </a:lnTo>
                    <a:lnTo>
                      <a:pt x="64913" y="1233744"/>
                    </a:lnTo>
                    <a:lnTo>
                      <a:pt x="78183" y="1189480"/>
                    </a:lnTo>
                    <a:lnTo>
                      <a:pt x="92614" y="1145732"/>
                    </a:lnTo>
                    <a:lnTo>
                      <a:pt x="108188" y="1102516"/>
                    </a:lnTo>
                    <a:lnTo>
                      <a:pt x="124886" y="1059850"/>
                    </a:lnTo>
                    <a:lnTo>
                      <a:pt x="142691" y="1017753"/>
                    </a:lnTo>
                    <a:lnTo>
                      <a:pt x="161585" y="976242"/>
                    </a:lnTo>
                    <a:lnTo>
                      <a:pt x="181550" y="935336"/>
                    </a:lnTo>
                    <a:lnTo>
                      <a:pt x="202568" y="895052"/>
                    </a:lnTo>
                    <a:lnTo>
                      <a:pt x="224621" y="855408"/>
                    </a:lnTo>
                    <a:lnTo>
                      <a:pt x="247691" y="816422"/>
                    </a:lnTo>
                    <a:lnTo>
                      <a:pt x="271760" y="778113"/>
                    </a:lnTo>
                    <a:lnTo>
                      <a:pt x="296811" y="740497"/>
                    </a:lnTo>
                    <a:lnTo>
                      <a:pt x="322825" y="703594"/>
                    </a:lnTo>
                    <a:lnTo>
                      <a:pt x="349784" y="667421"/>
                    </a:lnTo>
                    <a:lnTo>
                      <a:pt x="377670" y="631995"/>
                    </a:lnTo>
                    <a:lnTo>
                      <a:pt x="406466" y="597336"/>
                    </a:lnTo>
                    <a:lnTo>
                      <a:pt x="436154" y="563460"/>
                    </a:lnTo>
                    <a:lnTo>
                      <a:pt x="466715" y="530386"/>
                    </a:lnTo>
                    <a:lnTo>
                      <a:pt x="498132" y="498132"/>
                    </a:lnTo>
                    <a:lnTo>
                      <a:pt x="530386" y="466715"/>
                    </a:lnTo>
                    <a:lnTo>
                      <a:pt x="563460" y="436154"/>
                    </a:lnTo>
                    <a:lnTo>
                      <a:pt x="597336" y="406466"/>
                    </a:lnTo>
                    <a:lnTo>
                      <a:pt x="631995" y="377670"/>
                    </a:lnTo>
                    <a:lnTo>
                      <a:pt x="667421" y="349784"/>
                    </a:lnTo>
                    <a:lnTo>
                      <a:pt x="703594" y="322825"/>
                    </a:lnTo>
                    <a:lnTo>
                      <a:pt x="740497" y="296811"/>
                    </a:lnTo>
                    <a:lnTo>
                      <a:pt x="778113" y="271760"/>
                    </a:lnTo>
                    <a:lnTo>
                      <a:pt x="816422" y="247691"/>
                    </a:lnTo>
                    <a:lnTo>
                      <a:pt x="855408" y="224621"/>
                    </a:lnTo>
                    <a:lnTo>
                      <a:pt x="895052" y="202568"/>
                    </a:lnTo>
                    <a:lnTo>
                      <a:pt x="935336" y="181550"/>
                    </a:lnTo>
                    <a:lnTo>
                      <a:pt x="976242" y="161585"/>
                    </a:lnTo>
                    <a:lnTo>
                      <a:pt x="1017753" y="142691"/>
                    </a:lnTo>
                    <a:lnTo>
                      <a:pt x="1059850" y="124886"/>
                    </a:lnTo>
                    <a:lnTo>
                      <a:pt x="1102516" y="108188"/>
                    </a:lnTo>
                    <a:lnTo>
                      <a:pt x="1145732" y="92614"/>
                    </a:lnTo>
                    <a:lnTo>
                      <a:pt x="1189480" y="78183"/>
                    </a:lnTo>
                    <a:lnTo>
                      <a:pt x="1233744" y="64913"/>
                    </a:lnTo>
                    <a:lnTo>
                      <a:pt x="1278504" y="52822"/>
                    </a:lnTo>
                    <a:lnTo>
                      <a:pt x="1323742" y="41927"/>
                    </a:lnTo>
                    <a:lnTo>
                      <a:pt x="1369442" y="32247"/>
                    </a:lnTo>
                    <a:lnTo>
                      <a:pt x="1415584" y="23799"/>
                    </a:lnTo>
                    <a:lnTo>
                      <a:pt x="1462151" y="16602"/>
                    </a:lnTo>
                    <a:lnTo>
                      <a:pt x="1509126" y="10673"/>
                    </a:lnTo>
                    <a:lnTo>
                      <a:pt x="1556489" y="6030"/>
                    </a:lnTo>
                    <a:lnTo>
                      <a:pt x="1604223" y="2692"/>
                    </a:lnTo>
                    <a:lnTo>
                      <a:pt x="1652310" y="676"/>
                    </a:lnTo>
                    <a:lnTo>
                      <a:pt x="1700733" y="0"/>
                    </a:lnTo>
                    <a:close/>
                  </a:path>
                </a:pathLst>
              </a:custGeom>
              <a:ln w="25400">
                <a:solidFill>
                  <a:srgbClr val="545A96"/>
                </a:solidFill>
              </a:ln>
            </p:spPr>
            <p:txBody>
              <a:bodyPr wrap="square" lIns="0" tIns="0" rIns="0" bIns="0" rtlCol="0"/>
              <a:lstStyle/>
              <a:p>
                <a:endParaRPr/>
              </a:p>
            </p:txBody>
          </p:sp>
          <p:pic>
            <p:nvPicPr>
              <p:cNvPr id="69" name="object 22">
                <a:extLst>
                  <a:ext uri="{FF2B5EF4-FFF2-40B4-BE49-F238E27FC236}">
                    <a16:creationId xmlns:a16="http://schemas.microsoft.com/office/drawing/2014/main" id="{5FE4BA74-1EFA-455C-B690-7565122B5146}"/>
                  </a:ext>
                </a:extLst>
              </p:cNvPr>
              <p:cNvPicPr/>
              <p:nvPr/>
            </p:nvPicPr>
            <p:blipFill>
              <a:blip r:embed="rId19" cstate="print"/>
              <a:stretch>
                <a:fillRect/>
              </a:stretch>
            </p:blipFill>
            <p:spPr>
              <a:xfrm>
                <a:off x="6534724" y="900000"/>
                <a:ext cx="4757395" cy="2712894"/>
              </a:xfrm>
              <a:prstGeom prst="rect">
                <a:avLst/>
              </a:prstGeom>
            </p:spPr>
          </p:pic>
          <p:sp>
            <p:nvSpPr>
              <p:cNvPr id="70" name="object 23">
                <a:extLst>
                  <a:ext uri="{FF2B5EF4-FFF2-40B4-BE49-F238E27FC236}">
                    <a16:creationId xmlns:a16="http://schemas.microsoft.com/office/drawing/2014/main" id="{7A8143E8-1B7F-804F-4F27-773036CF3A61}"/>
                  </a:ext>
                </a:extLst>
              </p:cNvPr>
              <p:cNvSpPr/>
              <p:nvPr/>
            </p:nvSpPr>
            <p:spPr>
              <a:xfrm>
                <a:off x="6534721" y="899998"/>
                <a:ext cx="4757420" cy="2713355"/>
              </a:xfrm>
              <a:custGeom>
                <a:avLst/>
                <a:gdLst/>
                <a:ahLst/>
                <a:cxnLst/>
                <a:rect l="l" t="t" r="r" b="b"/>
                <a:pathLst>
                  <a:path w="4757420" h="2713354">
                    <a:moveTo>
                      <a:pt x="0" y="2712897"/>
                    </a:moveTo>
                    <a:lnTo>
                      <a:pt x="4757394" y="2712897"/>
                    </a:lnTo>
                    <a:lnTo>
                      <a:pt x="4757394" y="0"/>
                    </a:lnTo>
                    <a:lnTo>
                      <a:pt x="0" y="0"/>
                    </a:lnTo>
                    <a:lnTo>
                      <a:pt x="0" y="2712897"/>
                    </a:lnTo>
                    <a:close/>
                  </a:path>
                </a:pathLst>
              </a:custGeom>
              <a:ln w="25400">
                <a:solidFill>
                  <a:srgbClr val="545A96"/>
                </a:solidFill>
              </a:ln>
            </p:spPr>
            <p:txBody>
              <a:bodyPr wrap="square" lIns="0" tIns="0" rIns="0" bIns="0" rtlCol="0"/>
              <a:lstStyle/>
              <a:p>
                <a:endParaRPr/>
              </a:p>
            </p:txBody>
          </p:sp>
        </p:grpSp>
        <p:grpSp>
          <p:nvGrpSpPr>
            <p:cNvPr id="61" name="object 45">
              <a:extLst>
                <a:ext uri="{FF2B5EF4-FFF2-40B4-BE49-F238E27FC236}">
                  <a16:creationId xmlns:a16="http://schemas.microsoft.com/office/drawing/2014/main" id="{BF2D74A1-84CA-937E-58D0-4562ABD2677C}"/>
                </a:ext>
              </a:extLst>
            </p:cNvPr>
            <p:cNvGrpSpPr/>
            <p:nvPr/>
          </p:nvGrpSpPr>
          <p:grpSpPr>
            <a:xfrm>
              <a:off x="2683964" y="3964679"/>
              <a:ext cx="744220" cy="255270"/>
              <a:chOff x="2683964" y="3964679"/>
              <a:chExt cx="744220" cy="255270"/>
            </a:xfrm>
          </p:grpSpPr>
          <p:pic>
            <p:nvPicPr>
              <p:cNvPr id="63" name="object 46">
                <a:extLst>
                  <a:ext uri="{FF2B5EF4-FFF2-40B4-BE49-F238E27FC236}">
                    <a16:creationId xmlns:a16="http://schemas.microsoft.com/office/drawing/2014/main" id="{E88A3807-A28B-CD21-FC49-A017376C1AC6}"/>
                  </a:ext>
                </a:extLst>
              </p:cNvPr>
              <p:cNvPicPr/>
              <p:nvPr/>
            </p:nvPicPr>
            <p:blipFill>
              <a:blip r:embed="rId20" cstate="print"/>
              <a:stretch>
                <a:fillRect/>
              </a:stretch>
            </p:blipFill>
            <p:spPr>
              <a:xfrm>
                <a:off x="2954795" y="3964679"/>
                <a:ext cx="111417" cy="252666"/>
              </a:xfrm>
              <a:prstGeom prst="rect">
                <a:avLst/>
              </a:prstGeom>
            </p:spPr>
          </p:pic>
          <p:pic>
            <p:nvPicPr>
              <p:cNvPr id="64" name="object 47">
                <a:extLst>
                  <a:ext uri="{FF2B5EF4-FFF2-40B4-BE49-F238E27FC236}">
                    <a16:creationId xmlns:a16="http://schemas.microsoft.com/office/drawing/2014/main" id="{F78FB0EC-9ADD-2100-50B3-D15DC3ACCA87}"/>
                  </a:ext>
                </a:extLst>
              </p:cNvPr>
              <p:cNvPicPr/>
              <p:nvPr/>
            </p:nvPicPr>
            <p:blipFill>
              <a:blip r:embed="rId21" cstate="print"/>
              <a:stretch>
                <a:fillRect/>
              </a:stretch>
            </p:blipFill>
            <p:spPr>
              <a:xfrm>
                <a:off x="2683964" y="3967213"/>
                <a:ext cx="244741" cy="250139"/>
              </a:xfrm>
              <a:prstGeom prst="rect">
                <a:avLst/>
              </a:prstGeom>
            </p:spPr>
          </p:pic>
          <p:pic>
            <p:nvPicPr>
              <p:cNvPr id="65" name="object 48">
                <a:extLst>
                  <a:ext uri="{FF2B5EF4-FFF2-40B4-BE49-F238E27FC236}">
                    <a16:creationId xmlns:a16="http://schemas.microsoft.com/office/drawing/2014/main" id="{46ED93FE-1F7C-A131-7F75-A5B9411FEA8D}"/>
                  </a:ext>
                </a:extLst>
              </p:cNvPr>
              <p:cNvPicPr/>
              <p:nvPr/>
            </p:nvPicPr>
            <p:blipFill>
              <a:blip r:embed="rId22" cstate="print"/>
              <a:stretch>
                <a:fillRect/>
              </a:stretch>
            </p:blipFill>
            <p:spPr>
              <a:xfrm>
                <a:off x="3091941" y="3985622"/>
                <a:ext cx="129514" cy="234264"/>
              </a:xfrm>
              <a:prstGeom prst="rect">
                <a:avLst/>
              </a:prstGeom>
            </p:spPr>
          </p:pic>
          <p:pic>
            <p:nvPicPr>
              <p:cNvPr id="66" name="object 49">
                <a:extLst>
                  <a:ext uri="{FF2B5EF4-FFF2-40B4-BE49-F238E27FC236}">
                    <a16:creationId xmlns:a16="http://schemas.microsoft.com/office/drawing/2014/main" id="{34627987-63B2-BEFD-B32F-406E69071FFD}"/>
                  </a:ext>
                </a:extLst>
              </p:cNvPr>
              <p:cNvPicPr/>
              <p:nvPr/>
            </p:nvPicPr>
            <p:blipFill>
              <a:blip r:embed="rId23" cstate="print"/>
              <a:stretch>
                <a:fillRect/>
              </a:stretch>
            </p:blipFill>
            <p:spPr>
              <a:xfrm>
                <a:off x="3255133" y="4027841"/>
                <a:ext cx="172999" cy="192049"/>
              </a:xfrm>
              <a:prstGeom prst="rect">
                <a:avLst/>
              </a:prstGeom>
            </p:spPr>
          </p:pic>
        </p:grpSp>
        <p:pic>
          <p:nvPicPr>
            <p:cNvPr id="62" name="object 50">
              <a:extLst>
                <a:ext uri="{FF2B5EF4-FFF2-40B4-BE49-F238E27FC236}">
                  <a16:creationId xmlns:a16="http://schemas.microsoft.com/office/drawing/2014/main" id="{F55E9B4C-7E11-CE9E-5ADF-76C697E0DC24}"/>
                </a:ext>
              </a:extLst>
            </p:cNvPr>
            <p:cNvPicPr/>
            <p:nvPr/>
          </p:nvPicPr>
          <p:blipFill>
            <a:blip r:embed="rId24" cstate="print"/>
            <a:stretch>
              <a:fillRect/>
            </a:stretch>
          </p:blipFill>
          <p:spPr>
            <a:xfrm>
              <a:off x="3476113" y="4027841"/>
              <a:ext cx="117754" cy="189509"/>
            </a:xfrm>
            <a:prstGeom prst="rect">
              <a:avLst/>
            </a:prstGeom>
          </p:spPr>
        </p:pic>
      </p:grpSp>
      <p:sp>
        <p:nvSpPr>
          <p:cNvPr id="7" name="テキスト ボックス 6">
            <a:extLst>
              <a:ext uri="{FF2B5EF4-FFF2-40B4-BE49-F238E27FC236}">
                <a16:creationId xmlns:a16="http://schemas.microsoft.com/office/drawing/2014/main" id="{9474FB4E-C1A7-1B6B-2117-651315CA36EB}"/>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 y="6332400"/>
            <a:ext cx="12192635" cy="0"/>
          </a:xfrm>
          <a:custGeom>
            <a:avLst/>
            <a:gdLst/>
            <a:ahLst/>
            <a:cxnLst/>
            <a:rect l="l" t="t" r="r" b="b"/>
            <a:pathLst>
              <a:path w="12192635">
                <a:moveTo>
                  <a:pt x="12192114" y="0"/>
                </a:moveTo>
                <a:lnTo>
                  <a:pt x="0" y="0"/>
                </a:lnTo>
              </a:path>
            </a:pathLst>
          </a:custGeom>
          <a:ln w="25400">
            <a:solidFill>
              <a:srgbClr val="545A96"/>
            </a:solidFill>
          </a:ln>
        </p:spPr>
        <p:txBody>
          <a:bodyPr wrap="square" lIns="0" tIns="0" rIns="0" bIns="0" rtlCol="0"/>
          <a:lstStyle/>
          <a:p>
            <a:endParaRPr/>
          </a:p>
        </p:txBody>
      </p:sp>
      <p:sp>
        <p:nvSpPr>
          <p:cNvPr id="3" name="object 3"/>
          <p:cNvSpPr/>
          <p:nvPr/>
        </p:nvSpPr>
        <p:spPr>
          <a:xfrm>
            <a:off x="899996" y="1266550"/>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6" name="object 6"/>
          <p:cNvSpPr txBox="1"/>
          <p:nvPr/>
        </p:nvSpPr>
        <p:spPr>
          <a:xfrm>
            <a:off x="892757" y="2020314"/>
            <a:ext cx="3354058" cy="1499235"/>
          </a:xfrm>
          <a:prstGeom prst="rect">
            <a:avLst/>
          </a:prstGeom>
        </p:spPr>
        <p:txBody>
          <a:bodyPr vert="horz" wrap="square" lIns="0" tIns="12700" rIns="0" bIns="0" rtlCol="0">
            <a:spAutoFit/>
          </a:bodyPr>
          <a:lstStyle/>
          <a:p>
            <a:pPr marL="279400" marR="5080" indent="-266700">
              <a:lnSpc>
                <a:spcPct val="115100"/>
              </a:lnSpc>
              <a:spcBef>
                <a:spcPts val="100"/>
              </a:spcBef>
              <a:buClr>
                <a:srgbClr val="F5BE1E"/>
              </a:buClr>
              <a:buSzPct val="95238"/>
              <a:buChar char="●"/>
              <a:tabLst>
                <a:tab pos="280035" algn="l"/>
              </a:tabLst>
            </a:pPr>
            <a:r>
              <a:rPr sz="2100" b="1" spc="-5" dirty="0">
                <a:latin typeface="YuGothic"/>
                <a:cs typeface="YuGothic"/>
              </a:rPr>
              <a:t>パフォーマンスをあとで見返せたらいいのにな…</a:t>
            </a:r>
            <a:endParaRPr sz="2100" dirty="0">
              <a:latin typeface="YuGothic"/>
              <a:cs typeface="YuGothic"/>
            </a:endParaRPr>
          </a:p>
          <a:p>
            <a:pPr marL="280035" indent="-267335">
              <a:lnSpc>
                <a:spcPct val="100000"/>
              </a:lnSpc>
              <a:spcBef>
                <a:spcPts val="380"/>
              </a:spcBef>
              <a:buClr>
                <a:srgbClr val="F5BE1E"/>
              </a:buClr>
              <a:buSzPct val="95238"/>
              <a:buChar char="●"/>
              <a:tabLst>
                <a:tab pos="280035" algn="l"/>
              </a:tabLst>
            </a:pPr>
            <a:r>
              <a:rPr sz="2100" b="1" spc="-10" dirty="0">
                <a:latin typeface="YuGothic"/>
                <a:cs typeface="YuGothic"/>
              </a:rPr>
              <a:t>自分の考えを</a:t>
            </a:r>
            <a:endParaRPr sz="2100" dirty="0">
              <a:latin typeface="YuGothic"/>
              <a:cs typeface="YuGothic"/>
            </a:endParaRPr>
          </a:p>
          <a:p>
            <a:pPr marL="279400">
              <a:lnSpc>
                <a:spcPct val="100000"/>
              </a:lnSpc>
              <a:spcBef>
                <a:spcPts val="380"/>
              </a:spcBef>
            </a:pPr>
            <a:r>
              <a:rPr sz="2100" b="1" spc="-5" dirty="0">
                <a:latin typeface="YuGothic"/>
                <a:cs typeface="YuGothic"/>
              </a:rPr>
              <a:t>自由に表現させたいな…</a:t>
            </a:r>
            <a:endParaRPr sz="2100" dirty="0">
              <a:latin typeface="YuGothic"/>
              <a:cs typeface="YuGothic"/>
            </a:endParaRPr>
          </a:p>
        </p:txBody>
      </p:sp>
      <p:grpSp>
        <p:nvGrpSpPr>
          <p:cNvPr id="8" name="object 8"/>
          <p:cNvGrpSpPr/>
          <p:nvPr/>
        </p:nvGrpSpPr>
        <p:grpSpPr>
          <a:xfrm>
            <a:off x="969391" y="1317842"/>
            <a:ext cx="605790" cy="605790"/>
            <a:chOff x="969391" y="1317842"/>
            <a:chExt cx="605790" cy="605790"/>
          </a:xfrm>
        </p:grpSpPr>
        <p:sp>
          <p:nvSpPr>
            <p:cNvPr id="9" name="object 9"/>
            <p:cNvSpPr/>
            <p:nvPr/>
          </p:nvSpPr>
          <p:spPr>
            <a:xfrm>
              <a:off x="969391" y="131784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10" name="object 10"/>
            <p:cNvSpPr/>
            <p:nvPr/>
          </p:nvSpPr>
          <p:spPr>
            <a:xfrm>
              <a:off x="1045626" y="1432821"/>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11" name="object 11"/>
            <p:cNvSpPr/>
            <p:nvPr/>
          </p:nvSpPr>
          <p:spPr>
            <a:xfrm>
              <a:off x="1031608" y="1376984"/>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18"/>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grpSp>
      <p:grpSp>
        <p:nvGrpSpPr>
          <p:cNvPr id="25" name="object 25"/>
          <p:cNvGrpSpPr/>
          <p:nvPr/>
        </p:nvGrpSpPr>
        <p:grpSpPr>
          <a:xfrm>
            <a:off x="10875188" y="6449348"/>
            <a:ext cx="1146810" cy="242570"/>
            <a:chOff x="10875188" y="6449348"/>
            <a:chExt cx="1146810" cy="242570"/>
          </a:xfrm>
        </p:grpSpPr>
        <p:pic>
          <p:nvPicPr>
            <p:cNvPr id="26" name="object 26"/>
            <p:cNvPicPr/>
            <p:nvPr/>
          </p:nvPicPr>
          <p:blipFill>
            <a:blip r:embed="rId3" cstate="print"/>
            <a:stretch>
              <a:fillRect/>
            </a:stretch>
          </p:blipFill>
          <p:spPr>
            <a:xfrm>
              <a:off x="11655291" y="6472757"/>
              <a:ext cx="172046" cy="124804"/>
            </a:xfrm>
            <a:prstGeom prst="rect">
              <a:avLst/>
            </a:prstGeom>
          </p:spPr>
        </p:pic>
        <p:sp>
          <p:nvSpPr>
            <p:cNvPr id="27" name="object 27"/>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8" name="object 28"/>
            <p:cNvPicPr/>
            <p:nvPr/>
          </p:nvPicPr>
          <p:blipFill>
            <a:blip r:embed="rId4" cstate="print"/>
            <a:stretch>
              <a:fillRect/>
            </a:stretch>
          </p:blipFill>
          <p:spPr>
            <a:xfrm>
              <a:off x="11070218" y="6550766"/>
              <a:ext cx="171627" cy="140411"/>
            </a:xfrm>
            <a:prstGeom prst="rect">
              <a:avLst/>
            </a:prstGeom>
          </p:spPr>
        </p:pic>
        <p:pic>
          <p:nvPicPr>
            <p:cNvPr id="29" name="object 29"/>
            <p:cNvPicPr/>
            <p:nvPr/>
          </p:nvPicPr>
          <p:blipFill>
            <a:blip r:embed="rId5" cstate="print"/>
            <a:stretch>
              <a:fillRect/>
            </a:stretch>
          </p:blipFill>
          <p:spPr>
            <a:xfrm>
              <a:off x="11265247" y="6449348"/>
              <a:ext cx="171615" cy="241833"/>
            </a:xfrm>
            <a:prstGeom prst="rect">
              <a:avLst/>
            </a:prstGeom>
          </p:spPr>
        </p:pic>
        <p:pic>
          <p:nvPicPr>
            <p:cNvPr id="30" name="object 30"/>
            <p:cNvPicPr/>
            <p:nvPr/>
          </p:nvPicPr>
          <p:blipFill>
            <a:blip r:embed="rId6" cstate="print"/>
            <a:stretch>
              <a:fillRect/>
            </a:stretch>
          </p:blipFill>
          <p:spPr>
            <a:xfrm>
              <a:off x="11460277" y="6472741"/>
              <a:ext cx="171626" cy="218440"/>
            </a:xfrm>
            <a:prstGeom prst="rect">
              <a:avLst/>
            </a:prstGeom>
          </p:spPr>
        </p:pic>
      </p:grpSp>
      <p:pic>
        <p:nvPicPr>
          <p:cNvPr id="31" name="object 31"/>
          <p:cNvPicPr/>
          <p:nvPr/>
        </p:nvPicPr>
        <p:blipFill>
          <a:blip r:embed="rId7" cstate="print"/>
          <a:stretch>
            <a:fillRect/>
          </a:stretch>
        </p:blipFill>
        <p:spPr>
          <a:xfrm>
            <a:off x="9276515" y="6421076"/>
            <a:ext cx="1306408" cy="302254"/>
          </a:xfrm>
          <a:prstGeom prst="rect">
            <a:avLst/>
          </a:prstGeom>
        </p:spPr>
      </p:pic>
      <p:pic>
        <p:nvPicPr>
          <p:cNvPr id="39" name="object 39"/>
          <p:cNvPicPr/>
          <p:nvPr/>
        </p:nvPicPr>
        <p:blipFill>
          <a:blip r:embed="rId8" cstate="print"/>
          <a:stretch>
            <a:fillRect/>
          </a:stretch>
        </p:blipFill>
        <p:spPr>
          <a:xfrm>
            <a:off x="0" y="0"/>
            <a:ext cx="12192113" cy="556784"/>
          </a:xfrm>
          <a:prstGeom prst="rect">
            <a:avLst/>
          </a:prstGeom>
        </p:spPr>
      </p:pic>
      <p:sp>
        <p:nvSpPr>
          <p:cNvPr id="40" name="object 40"/>
          <p:cNvSpPr/>
          <p:nvPr/>
        </p:nvSpPr>
        <p:spPr>
          <a:xfrm>
            <a:off x="972000" y="269458"/>
            <a:ext cx="4725035" cy="685165"/>
          </a:xfrm>
          <a:custGeom>
            <a:avLst/>
            <a:gdLst/>
            <a:ahLst/>
            <a:cxnLst/>
            <a:rect l="l" t="t" r="r" b="b"/>
            <a:pathLst>
              <a:path w="4725035" h="685165">
                <a:moveTo>
                  <a:pt x="4609426"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4609426" y="685076"/>
                </a:lnTo>
                <a:lnTo>
                  <a:pt x="4654269" y="676023"/>
                </a:lnTo>
                <a:lnTo>
                  <a:pt x="4690887" y="651335"/>
                </a:lnTo>
                <a:lnTo>
                  <a:pt x="4715575" y="614717"/>
                </a:lnTo>
                <a:lnTo>
                  <a:pt x="4724628" y="569874"/>
                </a:lnTo>
                <a:lnTo>
                  <a:pt x="4724628" y="115214"/>
                </a:lnTo>
                <a:lnTo>
                  <a:pt x="4715575" y="70369"/>
                </a:lnTo>
                <a:lnTo>
                  <a:pt x="4690887" y="33747"/>
                </a:lnTo>
                <a:lnTo>
                  <a:pt x="4654269" y="9054"/>
                </a:lnTo>
                <a:lnTo>
                  <a:pt x="4609426" y="0"/>
                </a:lnTo>
                <a:close/>
              </a:path>
            </a:pathLst>
          </a:custGeom>
          <a:solidFill>
            <a:srgbClr val="545A96"/>
          </a:solidFill>
        </p:spPr>
        <p:txBody>
          <a:bodyPr wrap="square" lIns="0" tIns="0" rIns="0" bIns="0" rtlCol="0"/>
          <a:lstStyle/>
          <a:p>
            <a:endParaRPr/>
          </a:p>
        </p:txBody>
      </p:sp>
      <p:sp>
        <p:nvSpPr>
          <p:cNvPr id="41" name="object 41"/>
          <p:cNvSpPr/>
          <p:nvPr/>
        </p:nvSpPr>
        <p:spPr>
          <a:xfrm>
            <a:off x="972000" y="269458"/>
            <a:ext cx="4725035" cy="685165"/>
          </a:xfrm>
          <a:custGeom>
            <a:avLst/>
            <a:gdLst/>
            <a:ahLst/>
            <a:cxnLst/>
            <a:rect l="l" t="t" r="r" b="b"/>
            <a:pathLst>
              <a:path w="4725035" h="685165">
                <a:moveTo>
                  <a:pt x="4609426"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4609426" y="0"/>
                </a:lnTo>
                <a:lnTo>
                  <a:pt x="4654269" y="9054"/>
                </a:lnTo>
                <a:lnTo>
                  <a:pt x="4690887" y="33747"/>
                </a:lnTo>
                <a:lnTo>
                  <a:pt x="4715575" y="70369"/>
                </a:lnTo>
                <a:lnTo>
                  <a:pt x="4724628" y="115214"/>
                </a:lnTo>
                <a:lnTo>
                  <a:pt x="4724628" y="569874"/>
                </a:lnTo>
                <a:lnTo>
                  <a:pt x="4715575" y="614717"/>
                </a:lnTo>
                <a:lnTo>
                  <a:pt x="4690887" y="651335"/>
                </a:lnTo>
                <a:lnTo>
                  <a:pt x="4654269" y="676023"/>
                </a:lnTo>
                <a:lnTo>
                  <a:pt x="4609426" y="685076"/>
                </a:lnTo>
                <a:close/>
              </a:path>
            </a:pathLst>
          </a:custGeom>
          <a:ln w="25399">
            <a:solidFill>
              <a:srgbClr val="545A96"/>
            </a:solidFill>
          </a:ln>
        </p:spPr>
        <p:txBody>
          <a:bodyPr wrap="square" lIns="0" tIns="0" rIns="0" bIns="0" rtlCol="0"/>
          <a:lstStyle/>
          <a:p>
            <a:endParaRPr/>
          </a:p>
        </p:txBody>
      </p:sp>
      <p:sp>
        <p:nvSpPr>
          <p:cNvPr id="42" name="object 42"/>
          <p:cNvSpPr/>
          <p:nvPr/>
        </p:nvSpPr>
        <p:spPr>
          <a:xfrm>
            <a:off x="900000" y="197471"/>
            <a:ext cx="4725035" cy="685165"/>
          </a:xfrm>
          <a:custGeom>
            <a:avLst/>
            <a:gdLst/>
            <a:ahLst/>
            <a:cxnLst/>
            <a:rect l="l" t="t" r="r" b="b"/>
            <a:pathLst>
              <a:path w="4725035" h="685165">
                <a:moveTo>
                  <a:pt x="4609426"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4609426" y="685063"/>
                </a:lnTo>
                <a:lnTo>
                  <a:pt x="4654269" y="676010"/>
                </a:lnTo>
                <a:lnTo>
                  <a:pt x="4690887" y="651322"/>
                </a:lnTo>
                <a:lnTo>
                  <a:pt x="4715575" y="614704"/>
                </a:lnTo>
                <a:lnTo>
                  <a:pt x="4724628" y="569861"/>
                </a:lnTo>
                <a:lnTo>
                  <a:pt x="4724628" y="115201"/>
                </a:lnTo>
                <a:lnTo>
                  <a:pt x="4715575" y="70358"/>
                </a:lnTo>
                <a:lnTo>
                  <a:pt x="4690887" y="33740"/>
                </a:lnTo>
                <a:lnTo>
                  <a:pt x="4654269" y="9052"/>
                </a:lnTo>
                <a:lnTo>
                  <a:pt x="4609426" y="0"/>
                </a:lnTo>
                <a:close/>
              </a:path>
            </a:pathLst>
          </a:custGeom>
          <a:solidFill>
            <a:srgbClr val="FFFFFF"/>
          </a:solidFill>
        </p:spPr>
        <p:txBody>
          <a:bodyPr wrap="square" lIns="0" tIns="0" rIns="0" bIns="0" rtlCol="0"/>
          <a:lstStyle/>
          <a:p>
            <a:endParaRPr/>
          </a:p>
        </p:txBody>
      </p:sp>
      <p:sp>
        <p:nvSpPr>
          <p:cNvPr id="43" name="object 43"/>
          <p:cNvSpPr/>
          <p:nvPr/>
        </p:nvSpPr>
        <p:spPr>
          <a:xfrm>
            <a:off x="900000" y="197471"/>
            <a:ext cx="4725035" cy="685165"/>
          </a:xfrm>
          <a:custGeom>
            <a:avLst/>
            <a:gdLst/>
            <a:ahLst/>
            <a:cxnLst/>
            <a:rect l="l" t="t" r="r" b="b"/>
            <a:pathLst>
              <a:path w="4725035" h="685165">
                <a:moveTo>
                  <a:pt x="4609426"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4609426" y="0"/>
                </a:lnTo>
                <a:lnTo>
                  <a:pt x="4654269" y="9052"/>
                </a:lnTo>
                <a:lnTo>
                  <a:pt x="4690887" y="33740"/>
                </a:lnTo>
                <a:lnTo>
                  <a:pt x="4715575" y="70358"/>
                </a:lnTo>
                <a:lnTo>
                  <a:pt x="4724628" y="115201"/>
                </a:lnTo>
                <a:lnTo>
                  <a:pt x="4724628" y="569861"/>
                </a:lnTo>
                <a:lnTo>
                  <a:pt x="4715575" y="614704"/>
                </a:lnTo>
                <a:lnTo>
                  <a:pt x="4690887" y="651322"/>
                </a:lnTo>
                <a:lnTo>
                  <a:pt x="4654269" y="676010"/>
                </a:lnTo>
                <a:lnTo>
                  <a:pt x="4609426" y="685063"/>
                </a:lnTo>
                <a:close/>
              </a:path>
            </a:pathLst>
          </a:custGeom>
          <a:ln w="25399">
            <a:solidFill>
              <a:srgbClr val="545A96"/>
            </a:solidFill>
          </a:ln>
        </p:spPr>
        <p:txBody>
          <a:bodyPr wrap="square" lIns="0" tIns="0" rIns="0" bIns="0" rtlCol="0"/>
          <a:lstStyle/>
          <a:p>
            <a:endParaRPr/>
          </a:p>
        </p:txBody>
      </p:sp>
      <p:pic>
        <p:nvPicPr>
          <p:cNvPr id="46" name="object 46"/>
          <p:cNvPicPr/>
          <p:nvPr/>
        </p:nvPicPr>
        <p:blipFill>
          <a:blip r:embed="rId9" cstate="print"/>
          <a:stretch>
            <a:fillRect/>
          </a:stretch>
        </p:blipFill>
        <p:spPr>
          <a:xfrm>
            <a:off x="2571254" y="1514753"/>
            <a:ext cx="203466" cy="250126"/>
          </a:xfrm>
          <a:prstGeom prst="rect">
            <a:avLst/>
          </a:prstGeom>
        </p:spPr>
      </p:pic>
      <p:pic>
        <p:nvPicPr>
          <p:cNvPr id="47" name="object 47"/>
          <p:cNvPicPr/>
          <p:nvPr/>
        </p:nvPicPr>
        <p:blipFill>
          <a:blip r:embed="rId10" cstate="print"/>
          <a:stretch>
            <a:fillRect/>
          </a:stretch>
        </p:blipFill>
        <p:spPr>
          <a:xfrm>
            <a:off x="2818576" y="1575377"/>
            <a:ext cx="172986" cy="192049"/>
          </a:xfrm>
          <a:prstGeom prst="rect">
            <a:avLst/>
          </a:prstGeom>
        </p:spPr>
      </p:pic>
      <p:pic>
        <p:nvPicPr>
          <p:cNvPr id="48" name="object 48"/>
          <p:cNvPicPr/>
          <p:nvPr/>
        </p:nvPicPr>
        <p:blipFill>
          <a:blip r:embed="rId11" cstate="print"/>
          <a:stretch>
            <a:fillRect/>
          </a:stretch>
        </p:blipFill>
        <p:spPr>
          <a:xfrm>
            <a:off x="3024316" y="1512215"/>
            <a:ext cx="111417" cy="252666"/>
          </a:xfrm>
          <a:prstGeom prst="rect">
            <a:avLst/>
          </a:prstGeom>
        </p:spPr>
      </p:pic>
      <p:pic>
        <p:nvPicPr>
          <p:cNvPr id="49" name="object 49"/>
          <p:cNvPicPr/>
          <p:nvPr/>
        </p:nvPicPr>
        <p:blipFill>
          <a:blip r:embed="rId12" cstate="print"/>
          <a:stretch>
            <a:fillRect/>
          </a:stretch>
        </p:blipFill>
        <p:spPr>
          <a:xfrm>
            <a:off x="3167834" y="1575373"/>
            <a:ext cx="172986" cy="192049"/>
          </a:xfrm>
          <a:prstGeom prst="rect">
            <a:avLst/>
          </a:prstGeom>
        </p:spPr>
      </p:pic>
      <p:pic>
        <p:nvPicPr>
          <p:cNvPr id="50" name="object 50"/>
          <p:cNvPicPr/>
          <p:nvPr/>
        </p:nvPicPr>
        <p:blipFill>
          <a:blip r:embed="rId13" cstate="print"/>
          <a:stretch>
            <a:fillRect/>
          </a:stretch>
        </p:blipFill>
        <p:spPr>
          <a:xfrm>
            <a:off x="3388794" y="1575377"/>
            <a:ext cx="117767" cy="189509"/>
          </a:xfrm>
          <a:prstGeom prst="rect">
            <a:avLst/>
          </a:prstGeom>
        </p:spPr>
      </p:pic>
      <p:pic>
        <p:nvPicPr>
          <p:cNvPr id="51" name="object 51"/>
          <p:cNvPicPr/>
          <p:nvPr/>
        </p:nvPicPr>
        <p:blipFill>
          <a:blip r:embed="rId14" cstate="print"/>
          <a:stretch>
            <a:fillRect/>
          </a:stretch>
        </p:blipFill>
        <p:spPr>
          <a:xfrm>
            <a:off x="3540555" y="1575377"/>
            <a:ext cx="172999" cy="192049"/>
          </a:xfrm>
          <a:prstGeom prst="rect">
            <a:avLst/>
          </a:prstGeom>
        </p:spPr>
      </p:pic>
      <p:sp>
        <p:nvSpPr>
          <p:cNvPr id="52" name="object 52"/>
          <p:cNvSpPr/>
          <p:nvPr/>
        </p:nvSpPr>
        <p:spPr>
          <a:xfrm>
            <a:off x="3378390" y="413537"/>
            <a:ext cx="832485" cy="269240"/>
          </a:xfrm>
          <a:custGeom>
            <a:avLst/>
            <a:gdLst/>
            <a:ahLst/>
            <a:cxnLst/>
            <a:rect l="l" t="t" r="r" b="b"/>
            <a:pathLst>
              <a:path w="832485" h="269240">
                <a:moveTo>
                  <a:pt x="217716" y="139661"/>
                </a:moveTo>
                <a:lnTo>
                  <a:pt x="212775" y="130009"/>
                </a:lnTo>
                <a:lnTo>
                  <a:pt x="206362" y="118846"/>
                </a:lnTo>
                <a:lnTo>
                  <a:pt x="199059" y="107416"/>
                </a:lnTo>
                <a:lnTo>
                  <a:pt x="191414" y="96964"/>
                </a:lnTo>
                <a:lnTo>
                  <a:pt x="165696" y="110540"/>
                </a:lnTo>
                <a:lnTo>
                  <a:pt x="172643" y="120904"/>
                </a:lnTo>
                <a:lnTo>
                  <a:pt x="179882" y="133159"/>
                </a:lnTo>
                <a:lnTo>
                  <a:pt x="186245" y="145021"/>
                </a:lnTo>
                <a:lnTo>
                  <a:pt x="191135" y="155206"/>
                </a:lnTo>
                <a:lnTo>
                  <a:pt x="217716" y="139661"/>
                </a:lnTo>
                <a:close/>
              </a:path>
              <a:path w="832485" h="269240">
                <a:moveTo>
                  <a:pt x="253060" y="65874"/>
                </a:moveTo>
                <a:lnTo>
                  <a:pt x="253047" y="65303"/>
                </a:lnTo>
                <a:lnTo>
                  <a:pt x="251650" y="15824"/>
                </a:lnTo>
                <a:lnTo>
                  <a:pt x="183222" y="18084"/>
                </a:lnTo>
                <a:lnTo>
                  <a:pt x="0" y="27698"/>
                </a:lnTo>
                <a:lnTo>
                  <a:pt x="2552" y="81699"/>
                </a:lnTo>
                <a:lnTo>
                  <a:pt x="115366" y="70396"/>
                </a:lnTo>
                <a:lnTo>
                  <a:pt x="84797" y="96266"/>
                </a:lnTo>
                <a:lnTo>
                  <a:pt x="66344" y="122135"/>
                </a:lnTo>
                <a:lnTo>
                  <a:pt x="57264" y="146735"/>
                </a:lnTo>
                <a:lnTo>
                  <a:pt x="54851" y="168783"/>
                </a:lnTo>
                <a:lnTo>
                  <a:pt x="58978" y="194741"/>
                </a:lnTo>
                <a:lnTo>
                  <a:pt x="85280" y="231609"/>
                </a:lnTo>
                <a:lnTo>
                  <a:pt x="122161" y="249478"/>
                </a:lnTo>
                <a:lnTo>
                  <a:pt x="178473" y="258000"/>
                </a:lnTo>
                <a:lnTo>
                  <a:pt x="222529" y="258978"/>
                </a:lnTo>
                <a:lnTo>
                  <a:pt x="229196" y="205536"/>
                </a:lnTo>
                <a:lnTo>
                  <a:pt x="229298" y="204685"/>
                </a:lnTo>
                <a:lnTo>
                  <a:pt x="218846" y="205536"/>
                </a:lnTo>
                <a:lnTo>
                  <a:pt x="209511" y="205536"/>
                </a:lnTo>
                <a:lnTo>
                  <a:pt x="155600" y="202552"/>
                </a:lnTo>
                <a:lnTo>
                  <a:pt x="110769" y="181000"/>
                </a:lnTo>
                <a:lnTo>
                  <a:pt x="106603" y="163690"/>
                </a:lnTo>
                <a:lnTo>
                  <a:pt x="114503" y="134416"/>
                </a:lnTo>
                <a:lnTo>
                  <a:pt x="134632" y="106908"/>
                </a:lnTo>
                <a:lnTo>
                  <a:pt x="161582" y="84543"/>
                </a:lnTo>
                <a:lnTo>
                  <a:pt x="190004" y="70675"/>
                </a:lnTo>
                <a:lnTo>
                  <a:pt x="191084" y="70396"/>
                </a:lnTo>
                <a:lnTo>
                  <a:pt x="200113" y="68046"/>
                </a:lnTo>
                <a:lnTo>
                  <a:pt x="210286" y="66408"/>
                </a:lnTo>
                <a:lnTo>
                  <a:pt x="220776" y="65544"/>
                </a:lnTo>
                <a:lnTo>
                  <a:pt x="231851" y="65303"/>
                </a:lnTo>
                <a:lnTo>
                  <a:pt x="239191" y="65303"/>
                </a:lnTo>
                <a:lnTo>
                  <a:pt x="246837" y="65582"/>
                </a:lnTo>
                <a:lnTo>
                  <a:pt x="253060" y="65874"/>
                </a:lnTo>
                <a:close/>
              </a:path>
              <a:path w="832485" h="269240">
                <a:moveTo>
                  <a:pt x="256730" y="117322"/>
                </a:moveTo>
                <a:lnTo>
                  <a:pt x="252463" y="109194"/>
                </a:lnTo>
                <a:lnTo>
                  <a:pt x="246583" y="99098"/>
                </a:lnTo>
                <a:lnTo>
                  <a:pt x="239268" y="88150"/>
                </a:lnTo>
                <a:lnTo>
                  <a:pt x="230708" y="77457"/>
                </a:lnTo>
                <a:lnTo>
                  <a:pt x="205270" y="91033"/>
                </a:lnTo>
                <a:lnTo>
                  <a:pt x="212318" y="100406"/>
                </a:lnTo>
                <a:lnTo>
                  <a:pt x="219443" y="111467"/>
                </a:lnTo>
                <a:lnTo>
                  <a:pt x="225983" y="122847"/>
                </a:lnTo>
                <a:lnTo>
                  <a:pt x="231279" y="133159"/>
                </a:lnTo>
                <a:lnTo>
                  <a:pt x="256730" y="117322"/>
                </a:lnTo>
                <a:close/>
              </a:path>
              <a:path w="832485" h="269240">
                <a:moveTo>
                  <a:pt x="556475" y="109982"/>
                </a:moveTo>
                <a:lnTo>
                  <a:pt x="544588" y="97002"/>
                </a:lnTo>
                <a:lnTo>
                  <a:pt x="533006" y="81673"/>
                </a:lnTo>
                <a:lnTo>
                  <a:pt x="523557" y="67551"/>
                </a:lnTo>
                <a:lnTo>
                  <a:pt x="518020" y="58242"/>
                </a:lnTo>
                <a:lnTo>
                  <a:pt x="551954" y="58242"/>
                </a:lnTo>
                <a:lnTo>
                  <a:pt x="551954" y="15836"/>
                </a:lnTo>
                <a:lnTo>
                  <a:pt x="441680" y="15836"/>
                </a:lnTo>
                <a:lnTo>
                  <a:pt x="441680" y="0"/>
                </a:lnTo>
                <a:lnTo>
                  <a:pt x="432917" y="0"/>
                </a:lnTo>
                <a:lnTo>
                  <a:pt x="432917" y="58242"/>
                </a:lnTo>
                <a:lnTo>
                  <a:pt x="432917" y="89903"/>
                </a:lnTo>
                <a:lnTo>
                  <a:pt x="410578" y="89903"/>
                </a:lnTo>
                <a:lnTo>
                  <a:pt x="417093" y="131470"/>
                </a:lnTo>
                <a:lnTo>
                  <a:pt x="384289" y="123837"/>
                </a:lnTo>
                <a:lnTo>
                  <a:pt x="394741" y="110363"/>
                </a:lnTo>
                <a:lnTo>
                  <a:pt x="402564" y="95808"/>
                </a:lnTo>
                <a:lnTo>
                  <a:pt x="408101" y="78867"/>
                </a:lnTo>
                <a:lnTo>
                  <a:pt x="411708" y="58242"/>
                </a:lnTo>
                <a:lnTo>
                  <a:pt x="432917" y="58242"/>
                </a:lnTo>
                <a:lnTo>
                  <a:pt x="432917" y="0"/>
                </a:lnTo>
                <a:lnTo>
                  <a:pt x="392480" y="0"/>
                </a:lnTo>
                <a:lnTo>
                  <a:pt x="392480" y="15836"/>
                </a:lnTo>
                <a:lnTo>
                  <a:pt x="281927" y="15836"/>
                </a:lnTo>
                <a:lnTo>
                  <a:pt x="281927" y="58242"/>
                </a:lnTo>
                <a:lnTo>
                  <a:pt x="312191" y="58242"/>
                </a:lnTo>
                <a:lnTo>
                  <a:pt x="304634" y="72593"/>
                </a:lnTo>
                <a:lnTo>
                  <a:pt x="297281" y="85280"/>
                </a:lnTo>
                <a:lnTo>
                  <a:pt x="288975" y="97167"/>
                </a:lnTo>
                <a:lnTo>
                  <a:pt x="278549" y="109131"/>
                </a:lnTo>
                <a:lnTo>
                  <a:pt x="310210" y="139103"/>
                </a:lnTo>
                <a:lnTo>
                  <a:pt x="322008" y="124117"/>
                </a:lnTo>
                <a:lnTo>
                  <a:pt x="332765" y="108242"/>
                </a:lnTo>
                <a:lnTo>
                  <a:pt x="342341" y="91274"/>
                </a:lnTo>
                <a:lnTo>
                  <a:pt x="350634" y="72948"/>
                </a:lnTo>
                <a:lnTo>
                  <a:pt x="313880" y="58242"/>
                </a:lnTo>
                <a:lnTo>
                  <a:pt x="368452" y="58242"/>
                </a:lnTo>
                <a:lnTo>
                  <a:pt x="364985" y="74231"/>
                </a:lnTo>
                <a:lnTo>
                  <a:pt x="358495" y="87757"/>
                </a:lnTo>
                <a:lnTo>
                  <a:pt x="347230" y="100584"/>
                </a:lnTo>
                <a:lnTo>
                  <a:pt x="329438" y="114503"/>
                </a:lnTo>
                <a:lnTo>
                  <a:pt x="354317" y="140512"/>
                </a:lnTo>
                <a:lnTo>
                  <a:pt x="335267" y="152857"/>
                </a:lnTo>
                <a:lnTo>
                  <a:pt x="315836" y="162534"/>
                </a:lnTo>
                <a:lnTo>
                  <a:pt x="297827" y="169811"/>
                </a:lnTo>
                <a:lnTo>
                  <a:pt x="283070" y="175006"/>
                </a:lnTo>
                <a:lnTo>
                  <a:pt x="304279" y="214591"/>
                </a:lnTo>
                <a:lnTo>
                  <a:pt x="313156" y="211607"/>
                </a:lnTo>
                <a:lnTo>
                  <a:pt x="322338" y="208267"/>
                </a:lnTo>
                <a:lnTo>
                  <a:pt x="332308" y="204127"/>
                </a:lnTo>
                <a:lnTo>
                  <a:pt x="343573" y="198755"/>
                </a:lnTo>
                <a:lnTo>
                  <a:pt x="348437" y="203746"/>
                </a:lnTo>
                <a:lnTo>
                  <a:pt x="353339" y="208267"/>
                </a:lnTo>
                <a:lnTo>
                  <a:pt x="357962" y="212153"/>
                </a:lnTo>
                <a:lnTo>
                  <a:pt x="362521" y="215722"/>
                </a:lnTo>
                <a:lnTo>
                  <a:pt x="338226" y="220827"/>
                </a:lnTo>
                <a:lnTo>
                  <a:pt x="316331" y="224167"/>
                </a:lnTo>
                <a:lnTo>
                  <a:pt x="297675" y="226174"/>
                </a:lnTo>
                <a:lnTo>
                  <a:pt x="283070" y="227317"/>
                </a:lnTo>
                <a:lnTo>
                  <a:pt x="296367" y="268871"/>
                </a:lnTo>
                <a:lnTo>
                  <a:pt x="314591" y="266776"/>
                </a:lnTo>
                <a:lnTo>
                  <a:pt x="342480" y="262445"/>
                </a:lnTo>
                <a:lnTo>
                  <a:pt x="376796" y="255041"/>
                </a:lnTo>
                <a:lnTo>
                  <a:pt x="414261" y="243713"/>
                </a:lnTo>
                <a:lnTo>
                  <a:pt x="450164" y="254431"/>
                </a:lnTo>
                <a:lnTo>
                  <a:pt x="484619" y="261670"/>
                </a:lnTo>
                <a:lnTo>
                  <a:pt x="513930" y="266128"/>
                </a:lnTo>
                <a:lnTo>
                  <a:pt x="534416" y="268592"/>
                </a:lnTo>
                <a:lnTo>
                  <a:pt x="544563" y="243713"/>
                </a:lnTo>
                <a:lnTo>
                  <a:pt x="553085" y="222796"/>
                </a:lnTo>
                <a:lnTo>
                  <a:pt x="536702" y="222275"/>
                </a:lnTo>
                <a:lnTo>
                  <a:pt x="518121" y="221195"/>
                </a:lnTo>
                <a:lnTo>
                  <a:pt x="496735" y="219011"/>
                </a:lnTo>
                <a:lnTo>
                  <a:pt x="471932" y="215150"/>
                </a:lnTo>
                <a:lnTo>
                  <a:pt x="483590" y="206743"/>
                </a:lnTo>
                <a:lnTo>
                  <a:pt x="492899" y="199034"/>
                </a:lnTo>
                <a:lnTo>
                  <a:pt x="501408" y="190893"/>
                </a:lnTo>
                <a:lnTo>
                  <a:pt x="510679" y="181229"/>
                </a:lnTo>
                <a:lnTo>
                  <a:pt x="510679" y="179247"/>
                </a:lnTo>
                <a:lnTo>
                  <a:pt x="510679" y="142494"/>
                </a:lnTo>
                <a:lnTo>
                  <a:pt x="452983" y="142494"/>
                </a:lnTo>
                <a:lnTo>
                  <a:pt x="452983" y="179247"/>
                </a:lnTo>
                <a:lnTo>
                  <a:pt x="444004" y="185242"/>
                </a:lnTo>
                <a:lnTo>
                  <a:pt x="435991" y="190106"/>
                </a:lnTo>
                <a:lnTo>
                  <a:pt x="427507" y="194475"/>
                </a:lnTo>
                <a:lnTo>
                  <a:pt x="417093" y="199034"/>
                </a:lnTo>
                <a:lnTo>
                  <a:pt x="416509" y="198755"/>
                </a:lnTo>
                <a:lnTo>
                  <a:pt x="404482" y="193040"/>
                </a:lnTo>
                <a:lnTo>
                  <a:pt x="394716" y="187769"/>
                </a:lnTo>
                <a:lnTo>
                  <a:pt x="387223" y="183172"/>
                </a:lnTo>
                <a:lnTo>
                  <a:pt x="381457" y="179247"/>
                </a:lnTo>
                <a:lnTo>
                  <a:pt x="452983" y="179247"/>
                </a:lnTo>
                <a:lnTo>
                  <a:pt x="452983" y="142494"/>
                </a:lnTo>
                <a:lnTo>
                  <a:pt x="419354" y="142494"/>
                </a:lnTo>
                <a:lnTo>
                  <a:pt x="420763" y="140792"/>
                </a:lnTo>
                <a:lnTo>
                  <a:pt x="424713" y="135712"/>
                </a:lnTo>
                <a:lnTo>
                  <a:pt x="426415" y="133451"/>
                </a:lnTo>
                <a:lnTo>
                  <a:pt x="451015" y="133451"/>
                </a:lnTo>
                <a:lnTo>
                  <a:pt x="461937" y="131775"/>
                </a:lnTo>
                <a:lnTo>
                  <a:pt x="462457" y="131470"/>
                </a:lnTo>
                <a:lnTo>
                  <a:pt x="469709" y="127228"/>
                </a:lnTo>
                <a:lnTo>
                  <a:pt x="474357" y="120561"/>
                </a:lnTo>
                <a:lnTo>
                  <a:pt x="475907" y="112522"/>
                </a:lnTo>
                <a:lnTo>
                  <a:pt x="475907" y="58242"/>
                </a:lnTo>
                <a:lnTo>
                  <a:pt x="511797" y="58242"/>
                </a:lnTo>
                <a:lnTo>
                  <a:pt x="479844" y="75768"/>
                </a:lnTo>
                <a:lnTo>
                  <a:pt x="495147" y="102146"/>
                </a:lnTo>
                <a:lnTo>
                  <a:pt x="507060" y="119900"/>
                </a:lnTo>
                <a:lnTo>
                  <a:pt x="516750" y="131787"/>
                </a:lnTo>
                <a:lnTo>
                  <a:pt x="525360" y="140512"/>
                </a:lnTo>
                <a:lnTo>
                  <a:pt x="556475" y="109982"/>
                </a:lnTo>
                <a:close/>
              </a:path>
              <a:path w="832485" h="269240">
                <a:moveTo>
                  <a:pt x="832472" y="141922"/>
                </a:moveTo>
                <a:lnTo>
                  <a:pt x="825893" y="104292"/>
                </a:lnTo>
                <a:lnTo>
                  <a:pt x="807631" y="75793"/>
                </a:lnTo>
                <a:lnTo>
                  <a:pt x="779868" y="57746"/>
                </a:lnTo>
                <a:lnTo>
                  <a:pt x="744829" y="51447"/>
                </a:lnTo>
                <a:lnTo>
                  <a:pt x="720877" y="54127"/>
                </a:lnTo>
                <a:lnTo>
                  <a:pt x="701001" y="60566"/>
                </a:lnTo>
                <a:lnTo>
                  <a:pt x="685584" y="68389"/>
                </a:lnTo>
                <a:lnTo>
                  <a:pt x="674992" y="75196"/>
                </a:lnTo>
                <a:lnTo>
                  <a:pt x="676122" y="73507"/>
                </a:lnTo>
                <a:lnTo>
                  <a:pt x="676681" y="46075"/>
                </a:lnTo>
                <a:lnTo>
                  <a:pt x="671588" y="46075"/>
                </a:lnTo>
                <a:lnTo>
                  <a:pt x="674141" y="9042"/>
                </a:lnTo>
                <a:lnTo>
                  <a:pt x="624090" y="8763"/>
                </a:lnTo>
                <a:lnTo>
                  <a:pt x="624090" y="46367"/>
                </a:lnTo>
                <a:lnTo>
                  <a:pt x="582536" y="46367"/>
                </a:lnTo>
                <a:lnTo>
                  <a:pt x="582536" y="93865"/>
                </a:lnTo>
                <a:lnTo>
                  <a:pt x="623531" y="92735"/>
                </a:lnTo>
                <a:lnTo>
                  <a:pt x="623239" y="110540"/>
                </a:lnTo>
                <a:lnTo>
                  <a:pt x="609727" y="129578"/>
                </a:lnTo>
                <a:lnTo>
                  <a:pt x="597204" y="145148"/>
                </a:lnTo>
                <a:lnTo>
                  <a:pt x="585038" y="158534"/>
                </a:lnTo>
                <a:lnTo>
                  <a:pt x="572643" y="171056"/>
                </a:lnTo>
                <a:lnTo>
                  <a:pt x="595249" y="222224"/>
                </a:lnTo>
                <a:lnTo>
                  <a:pt x="600367" y="216992"/>
                </a:lnTo>
                <a:lnTo>
                  <a:pt x="606310" y="210070"/>
                </a:lnTo>
                <a:lnTo>
                  <a:pt x="613587" y="199961"/>
                </a:lnTo>
                <a:lnTo>
                  <a:pt x="622681" y="185178"/>
                </a:lnTo>
                <a:lnTo>
                  <a:pt x="621830" y="258978"/>
                </a:lnTo>
                <a:lnTo>
                  <a:pt x="671588" y="258978"/>
                </a:lnTo>
                <a:lnTo>
                  <a:pt x="671029" y="127228"/>
                </a:lnTo>
                <a:lnTo>
                  <a:pt x="685736" y="115392"/>
                </a:lnTo>
                <a:lnTo>
                  <a:pt x="701954" y="105879"/>
                </a:lnTo>
                <a:lnTo>
                  <a:pt x="719175" y="99555"/>
                </a:lnTo>
                <a:lnTo>
                  <a:pt x="736904" y="97256"/>
                </a:lnTo>
                <a:lnTo>
                  <a:pt x="753567" y="99402"/>
                </a:lnTo>
                <a:lnTo>
                  <a:pt x="768464" y="106832"/>
                </a:lnTo>
                <a:lnTo>
                  <a:pt x="779170" y="120992"/>
                </a:lnTo>
                <a:lnTo>
                  <a:pt x="783272" y="143344"/>
                </a:lnTo>
                <a:lnTo>
                  <a:pt x="773938" y="178447"/>
                </a:lnTo>
                <a:lnTo>
                  <a:pt x="750189" y="197942"/>
                </a:lnTo>
                <a:lnTo>
                  <a:pt x="718388" y="206679"/>
                </a:lnTo>
                <a:lnTo>
                  <a:pt x="684885" y="209499"/>
                </a:lnTo>
                <a:lnTo>
                  <a:pt x="697877" y="255866"/>
                </a:lnTo>
                <a:lnTo>
                  <a:pt x="733806" y="251802"/>
                </a:lnTo>
                <a:lnTo>
                  <a:pt x="769937" y="241973"/>
                </a:lnTo>
                <a:lnTo>
                  <a:pt x="801547" y="222783"/>
                </a:lnTo>
                <a:lnTo>
                  <a:pt x="823963" y="190627"/>
                </a:lnTo>
                <a:lnTo>
                  <a:pt x="832472" y="141922"/>
                </a:lnTo>
                <a:close/>
              </a:path>
            </a:pathLst>
          </a:custGeom>
          <a:solidFill>
            <a:srgbClr val="545A96"/>
          </a:solidFill>
        </p:spPr>
        <p:txBody>
          <a:bodyPr wrap="square" lIns="0" tIns="0" rIns="0" bIns="0" rtlCol="0"/>
          <a:lstStyle/>
          <a:p>
            <a:endParaRPr/>
          </a:p>
        </p:txBody>
      </p:sp>
      <p:pic>
        <p:nvPicPr>
          <p:cNvPr id="53" name="object 53"/>
          <p:cNvPicPr/>
          <p:nvPr/>
        </p:nvPicPr>
        <p:blipFill>
          <a:blip r:embed="rId15" cstate="print"/>
          <a:stretch>
            <a:fillRect/>
          </a:stretch>
        </p:blipFill>
        <p:spPr>
          <a:xfrm>
            <a:off x="4246815" y="427949"/>
            <a:ext cx="245135" cy="247103"/>
          </a:xfrm>
          <a:prstGeom prst="rect">
            <a:avLst/>
          </a:prstGeom>
        </p:spPr>
      </p:pic>
      <p:pic>
        <p:nvPicPr>
          <p:cNvPr id="54" name="object 54"/>
          <p:cNvPicPr/>
          <p:nvPr/>
        </p:nvPicPr>
        <p:blipFill>
          <a:blip r:embed="rId16" cstate="print"/>
          <a:stretch>
            <a:fillRect/>
          </a:stretch>
        </p:blipFill>
        <p:spPr>
          <a:xfrm>
            <a:off x="4537796" y="433598"/>
            <a:ext cx="219405" cy="232130"/>
          </a:xfrm>
          <a:prstGeom prst="rect">
            <a:avLst/>
          </a:prstGeom>
        </p:spPr>
      </p:pic>
      <p:pic>
        <p:nvPicPr>
          <p:cNvPr id="55" name="object 55"/>
          <p:cNvPicPr/>
          <p:nvPr/>
        </p:nvPicPr>
        <p:blipFill>
          <a:blip r:embed="rId17" cstate="print"/>
          <a:stretch>
            <a:fillRect/>
          </a:stretch>
        </p:blipFill>
        <p:spPr>
          <a:xfrm>
            <a:off x="4800498" y="423706"/>
            <a:ext cx="218846" cy="248234"/>
          </a:xfrm>
          <a:prstGeom prst="rect">
            <a:avLst/>
          </a:prstGeom>
        </p:spPr>
      </p:pic>
      <p:sp>
        <p:nvSpPr>
          <p:cNvPr id="56" name="object 56"/>
          <p:cNvSpPr/>
          <p:nvPr/>
        </p:nvSpPr>
        <p:spPr>
          <a:xfrm>
            <a:off x="1146518" y="343852"/>
            <a:ext cx="4272915" cy="391160"/>
          </a:xfrm>
          <a:custGeom>
            <a:avLst/>
            <a:gdLst/>
            <a:ahLst/>
            <a:cxnLst/>
            <a:rect l="l" t="t" r="r" b="b"/>
            <a:pathLst>
              <a:path w="4272915" h="391159">
                <a:moveTo>
                  <a:pt x="382117" y="75133"/>
                </a:moveTo>
                <a:lnTo>
                  <a:pt x="287985" y="75133"/>
                </a:lnTo>
                <a:lnTo>
                  <a:pt x="287985" y="9499"/>
                </a:lnTo>
                <a:lnTo>
                  <a:pt x="212864" y="9499"/>
                </a:lnTo>
                <a:lnTo>
                  <a:pt x="212864" y="75133"/>
                </a:lnTo>
                <a:lnTo>
                  <a:pt x="20739" y="75133"/>
                </a:lnTo>
                <a:lnTo>
                  <a:pt x="20739" y="147231"/>
                </a:lnTo>
                <a:lnTo>
                  <a:pt x="186080" y="147231"/>
                </a:lnTo>
                <a:lnTo>
                  <a:pt x="153670" y="181381"/>
                </a:lnTo>
                <a:lnTo>
                  <a:pt x="118719" y="212725"/>
                </a:lnTo>
                <a:lnTo>
                  <a:pt x="81356" y="241020"/>
                </a:lnTo>
                <a:lnTo>
                  <a:pt x="41732" y="266039"/>
                </a:lnTo>
                <a:lnTo>
                  <a:pt x="0" y="287553"/>
                </a:lnTo>
                <a:lnTo>
                  <a:pt x="44475" y="346278"/>
                </a:lnTo>
                <a:lnTo>
                  <a:pt x="76974" y="327875"/>
                </a:lnTo>
                <a:lnTo>
                  <a:pt x="118033" y="300774"/>
                </a:lnTo>
                <a:lnTo>
                  <a:pt x="164503" y="262420"/>
                </a:lnTo>
                <a:lnTo>
                  <a:pt x="213296" y="210273"/>
                </a:lnTo>
                <a:lnTo>
                  <a:pt x="214160" y="300939"/>
                </a:lnTo>
                <a:lnTo>
                  <a:pt x="212369" y="309448"/>
                </a:lnTo>
                <a:lnTo>
                  <a:pt x="207632" y="314261"/>
                </a:lnTo>
                <a:lnTo>
                  <a:pt x="200863" y="316420"/>
                </a:lnTo>
                <a:lnTo>
                  <a:pt x="193001" y="316915"/>
                </a:lnTo>
                <a:lnTo>
                  <a:pt x="182105" y="316496"/>
                </a:lnTo>
                <a:lnTo>
                  <a:pt x="132981" y="313893"/>
                </a:lnTo>
                <a:lnTo>
                  <a:pt x="147662" y="387731"/>
                </a:lnTo>
                <a:lnTo>
                  <a:pt x="201206" y="388594"/>
                </a:lnTo>
                <a:lnTo>
                  <a:pt x="224066" y="388213"/>
                </a:lnTo>
                <a:lnTo>
                  <a:pt x="244538" y="385622"/>
                </a:lnTo>
                <a:lnTo>
                  <a:pt x="277190" y="364832"/>
                </a:lnTo>
                <a:lnTo>
                  <a:pt x="289280" y="323824"/>
                </a:lnTo>
                <a:lnTo>
                  <a:pt x="287985" y="147231"/>
                </a:lnTo>
                <a:lnTo>
                  <a:pt x="382117" y="147231"/>
                </a:lnTo>
                <a:lnTo>
                  <a:pt x="382117" y="75133"/>
                </a:lnTo>
                <a:close/>
              </a:path>
              <a:path w="4272915" h="391159">
                <a:moveTo>
                  <a:pt x="805700" y="56997"/>
                </a:moveTo>
                <a:lnTo>
                  <a:pt x="631710" y="56997"/>
                </a:lnTo>
                <a:lnTo>
                  <a:pt x="638975" y="43141"/>
                </a:lnTo>
                <a:lnTo>
                  <a:pt x="644829" y="30975"/>
                </a:lnTo>
                <a:lnTo>
                  <a:pt x="649617" y="19951"/>
                </a:lnTo>
                <a:lnTo>
                  <a:pt x="653719" y="9499"/>
                </a:lnTo>
                <a:lnTo>
                  <a:pt x="573430" y="0"/>
                </a:lnTo>
                <a:lnTo>
                  <a:pt x="546341" y="56299"/>
                </a:lnTo>
                <a:lnTo>
                  <a:pt x="512864" y="101257"/>
                </a:lnTo>
                <a:lnTo>
                  <a:pt x="474700" y="136499"/>
                </a:lnTo>
                <a:lnTo>
                  <a:pt x="433527" y="163639"/>
                </a:lnTo>
                <a:lnTo>
                  <a:pt x="481457" y="219341"/>
                </a:lnTo>
                <a:lnTo>
                  <a:pt x="498932" y="208610"/>
                </a:lnTo>
                <a:lnTo>
                  <a:pt x="522744" y="191109"/>
                </a:lnTo>
                <a:lnTo>
                  <a:pt x="551827" y="164630"/>
                </a:lnTo>
                <a:lnTo>
                  <a:pt x="585076" y="126936"/>
                </a:lnTo>
                <a:lnTo>
                  <a:pt x="711593" y="126936"/>
                </a:lnTo>
                <a:lnTo>
                  <a:pt x="697560" y="171729"/>
                </a:lnTo>
                <a:lnTo>
                  <a:pt x="678840" y="210413"/>
                </a:lnTo>
                <a:lnTo>
                  <a:pt x="653846" y="243217"/>
                </a:lnTo>
                <a:lnTo>
                  <a:pt x="621030" y="270383"/>
                </a:lnTo>
                <a:lnTo>
                  <a:pt x="578815" y="292138"/>
                </a:lnTo>
                <a:lnTo>
                  <a:pt x="525614" y="308724"/>
                </a:lnTo>
                <a:lnTo>
                  <a:pt x="459879" y="320370"/>
                </a:lnTo>
                <a:lnTo>
                  <a:pt x="490080" y="390740"/>
                </a:lnTo>
                <a:lnTo>
                  <a:pt x="546989" y="379247"/>
                </a:lnTo>
                <a:lnTo>
                  <a:pt x="596760" y="363880"/>
                </a:lnTo>
                <a:lnTo>
                  <a:pt x="639876" y="344665"/>
                </a:lnTo>
                <a:lnTo>
                  <a:pt x="676846" y="321640"/>
                </a:lnTo>
                <a:lnTo>
                  <a:pt x="708190" y="294843"/>
                </a:lnTo>
                <a:lnTo>
                  <a:pt x="734377" y="264325"/>
                </a:lnTo>
                <a:lnTo>
                  <a:pt x="755929" y="230098"/>
                </a:lnTo>
                <a:lnTo>
                  <a:pt x="773341" y="192214"/>
                </a:lnTo>
                <a:lnTo>
                  <a:pt x="787095" y="150710"/>
                </a:lnTo>
                <a:lnTo>
                  <a:pt x="797725" y="105625"/>
                </a:lnTo>
                <a:lnTo>
                  <a:pt x="805700" y="56997"/>
                </a:lnTo>
                <a:close/>
              </a:path>
              <a:path w="4272915" h="391159">
                <a:moveTo>
                  <a:pt x="962494" y="19862"/>
                </a:moveTo>
                <a:lnTo>
                  <a:pt x="882611" y="19862"/>
                </a:lnTo>
                <a:lnTo>
                  <a:pt x="882611" y="255600"/>
                </a:lnTo>
                <a:lnTo>
                  <a:pt x="962494" y="255600"/>
                </a:lnTo>
                <a:lnTo>
                  <a:pt x="962494" y="19862"/>
                </a:lnTo>
                <a:close/>
              </a:path>
              <a:path w="4272915" h="391159">
                <a:moveTo>
                  <a:pt x="1168006" y="12954"/>
                </a:moveTo>
                <a:lnTo>
                  <a:pt x="1087704" y="12954"/>
                </a:lnTo>
                <a:lnTo>
                  <a:pt x="1087704" y="202501"/>
                </a:lnTo>
                <a:lnTo>
                  <a:pt x="1080757" y="244475"/>
                </a:lnTo>
                <a:lnTo>
                  <a:pt x="1059535" y="274853"/>
                </a:lnTo>
                <a:lnTo>
                  <a:pt x="1023442" y="295605"/>
                </a:lnTo>
                <a:lnTo>
                  <a:pt x="971867" y="308673"/>
                </a:lnTo>
                <a:lnTo>
                  <a:pt x="904214" y="316052"/>
                </a:lnTo>
                <a:lnTo>
                  <a:pt x="933564" y="389013"/>
                </a:lnTo>
                <a:lnTo>
                  <a:pt x="981595" y="382397"/>
                </a:lnTo>
                <a:lnTo>
                  <a:pt x="1028700" y="372338"/>
                </a:lnTo>
                <a:lnTo>
                  <a:pt x="1072172" y="357022"/>
                </a:lnTo>
                <a:lnTo>
                  <a:pt x="1109294" y="334619"/>
                </a:lnTo>
                <a:lnTo>
                  <a:pt x="1136497" y="305612"/>
                </a:lnTo>
                <a:lnTo>
                  <a:pt x="1154671" y="271957"/>
                </a:lnTo>
                <a:lnTo>
                  <a:pt x="1164831" y="234975"/>
                </a:lnTo>
                <a:lnTo>
                  <a:pt x="1168006" y="196024"/>
                </a:lnTo>
                <a:lnTo>
                  <a:pt x="1168006" y="12954"/>
                </a:lnTo>
                <a:close/>
              </a:path>
              <a:path w="4272915" h="391159">
                <a:moveTo>
                  <a:pt x="1422349" y="88506"/>
                </a:moveTo>
                <a:lnTo>
                  <a:pt x="1391488" y="71259"/>
                </a:lnTo>
                <a:lnTo>
                  <a:pt x="1357160" y="54724"/>
                </a:lnTo>
                <a:lnTo>
                  <a:pt x="1319263" y="39331"/>
                </a:lnTo>
                <a:lnTo>
                  <a:pt x="1277721" y="25476"/>
                </a:lnTo>
                <a:lnTo>
                  <a:pt x="1244473" y="89801"/>
                </a:lnTo>
                <a:lnTo>
                  <a:pt x="1277708" y="102222"/>
                </a:lnTo>
                <a:lnTo>
                  <a:pt x="1312189" y="117551"/>
                </a:lnTo>
                <a:lnTo>
                  <a:pt x="1347254" y="135953"/>
                </a:lnTo>
                <a:lnTo>
                  <a:pt x="1382191" y="157594"/>
                </a:lnTo>
                <a:lnTo>
                  <a:pt x="1422349" y="88506"/>
                </a:lnTo>
                <a:close/>
              </a:path>
              <a:path w="4272915" h="391159">
                <a:moveTo>
                  <a:pt x="1623987" y="90246"/>
                </a:moveTo>
                <a:lnTo>
                  <a:pt x="1553616" y="54406"/>
                </a:lnTo>
                <a:lnTo>
                  <a:pt x="1535963" y="108991"/>
                </a:lnTo>
                <a:lnTo>
                  <a:pt x="1515059" y="155422"/>
                </a:lnTo>
                <a:lnTo>
                  <a:pt x="1490573" y="194310"/>
                </a:lnTo>
                <a:lnTo>
                  <a:pt x="1462176" y="226275"/>
                </a:lnTo>
                <a:lnTo>
                  <a:pt x="1429562" y="251917"/>
                </a:lnTo>
                <a:lnTo>
                  <a:pt x="1392415" y="271856"/>
                </a:lnTo>
                <a:lnTo>
                  <a:pt x="1350403" y="286689"/>
                </a:lnTo>
                <a:lnTo>
                  <a:pt x="1303210" y="297053"/>
                </a:lnTo>
                <a:lnTo>
                  <a:pt x="1250518" y="303530"/>
                </a:lnTo>
                <a:lnTo>
                  <a:pt x="1275994" y="384695"/>
                </a:lnTo>
                <a:lnTo>
                  <a:pt x="1348079" y="371106"/>
                </a:lnTo>
                <a:lnTo>
                  <a:pt x="1420571" y="347840"/>
                </a:lnTo>
                <a:lnTo>
                  <a:pt x="1455813" y="330415"/>
                </a:lnTo>
                <a:lnTo>
                  <a:pt x="1489760" y="307975"/>
                </a:lnTo>
                <a:lnTo>
                  <a:pt x="1521968" y="279654"/>
                </a:lnTo>
                <a:lnTo>
                  <a:pt x="1551952" y="244589"/>
                </a:lnTo>
                <a:lnTo>
                  <a:pt x="1579257" y="201904"/>
                </a:lnTo>
                <a:lnTo>
                  <a:pt x="1603425" y="150749"/>
                </a:lnTo>
                <a:lnTo>
                  <a:pt x="1623987" y="90246"/>
                </a:lnTo>
                <a:close/>
              </a:path>
              <a:path w="4272915" h="391159">
                <a:moveTo>
                  <a:pt x="2030742" y="56997"/>
                </a:moveTo>
                <a:lnTo>
                  <a:pt x="1856752" y="56997"/>
                </a:lnTo>
                <a:lnTo>
                  <a:pt x="1864017" y="43141"/>
                </a:lnTo>
                <a:lnTo>
                  <a:pt x="1869859" y="30975"/>
                </a:lnTo>
                <a:lnTo>
                  <a:pt x="1874659" y="19951"/>
                </a:lnTo>
                <a:lnTo>
                  <a:pt x="1878761" y="9499"/>
                </a:lnTo>
                <a:lnTo>
                  <a:pt x="1798459" y="0"/>
                </a:lnTo>
                <a:lnTo>
                  <a:pt x="1771383" y="56299"/>
                </a:lnTo>
                <a:lnTo>
                  <a:pt x="1737906" y="101257"/>
                </a:lnTo>
                <a:lnTo>
                  <a:pt x="1699729" y="136499"/>
                </a:lnTo>
                <a:lnTo>
                  <a:pt x="1658556" y="163639"/>
                </a:lnTo>
                <a:lnTo>
                  <a:pt x="1706486" y="219341"/>
                </a:lnTo>
                <a:lnTo>
                  <a:pt x="1723961" y="208610"/>
                </a:lnTo>
                <a:lnTo>
                  <a:pt x="1747786" y="191109"/>
                </a:lnTo>
                <a:lnTo>
                  <a:pt x="1776869" y="164630"/>
                </a:lnTo>
                <a:lnTo>
                  <a:pt x="1810118" y="126936"/>
                </a:lnTo>
                <a:lnTo>
                  <a:pt x="1936623" y="126936"/>
                </a:lnTo>
                <a:lnTo>
                  <a:pt x="1922589" y="171729"/>
                </a:lnTo>
                <a:lnTo>
                  <a:pt x="1903869" y="210413"/>
                </a:lnTo>
                <a:lnTo>
                  <a:pt x="1878876" y="243217"/>
                </a:lnTo>
                <a:lnTo>
                  <a:pt x="1846059" y="270383"/>
                </a:lnTo>
                <a:lnTo>
                  <a:pt x="1803844" y="292138"/>
                </a:lnTo>
                <a:lnTo>
                  <a:pt x="1750644" y="308724"/>
                </a:lnTo>
                <a:lnTo>
                  <a:pt x="1684909" y="320370"/>
                </a:lnTo>
                <a:lnTo>
                  <a:pt x="1715122" y="390740"/>
                </a:lnTo>
                <a:lnTo>
                  <a:pt x="1772031" y="379247"/>
                </a:lnTo>
                <a:lnTo>
                  <a:pt x="1821789" y="363880"/>
                </a:lnTo>
                <a:lnTo>
                  <a:pt x="1864918" y="344665"/>
                </a:lnTo>
                <a:lnTo>
                  <a:pt x="1901888" y="321640"/>
                </a:lnTo>
                <a:lnTo>
                  <a:pt x="1933219" y="294843"/>
                </a:lnTo>
                <a:lnTo>
                  <a:pt x="1959419" y="264325"/>
                </a:lnTo>
                <a:lnTo>
                  <a:pt x="1980958" y="230098"/>
                </a:lnTo>
                <a:lnTo>
                  <a:pt x="1998370" y="192214"/>
                </a:lnTo>
                <a:lnTo>
                  <a:pt x="2012137" y="150710"/>
                </a:lnTo>
                <a:lnTo>
                  <a:pt x="2022767" y="105625"/>
                </a:lnTo>
                <a:lnTo>
                  <a:pt x="2030742" y="56997"/>
                </a:lnTo>
                <a:close/>
              </a:path>
              <a:path w="4272915" h="391159">
                <a:moveTo>
                  <a:pt x="4185297" y="166954"/>
                </a:moveTo>
                <a:lnTo>
                  <a:pt x="4183875" y="153936"/>
                </a:lnTo>
                <a:lnTo>
                  <a:pt x="4182567" y="141909"/>
                </a:lnTo>
                <a:lnTo>
                  <a:pt x="4174083" y="127635"/>
                </a:lnTo>
                <a:lnTo>
                  <a:pt x="4159415" y="121208"/>
                </a:lnTo>
                <a:lnTo>
                  <a:pt x="4138079" y="119722"/>
                </a:lnTo>
                <a:lnTo>
                  <a:pt x="4112082" y="123139"/>
                </a:lnTo>
                <a:lnTo>
                  <a:pt x="4098696" y="133896"/>
                </a:lnTo>
                <a:lnTo>
                  <a:pt x="4093705" y="152768"/>
                </a:lnTo>
                <a:lnTo>
                  <a:pt x="4092854" y="180517"/>
                </a:lnTo>
                <a:lnTo>
                  <a:pt x="4124795" y="180517"/>
                </a:lnTo>
                <a:lnTo>
                  <a:pt x="4124795" y="175996"/>
                </a:lnTo>
                <a:lnTo>
                  <a:pt x="4125176" y="165023"/>
                </a:lnTo>
                <a:lnTo>
                  <a:pt x="4127017" y="158280"/>
                </a:lnTo>
                <a:lnTo>
                  <a:pt x="4131348" y="154876"/>
                </a:lnTo>
                <a:lnTo>
                  <a:pt x="4139209" y="153936"/>
                </a:lnTo>
                <a:lnTo>
                  <a:pt x="4150525" y="153936"/>
                </a:lnTo>
                <a:lnTo>
                  <a:pt x="4152506" y="159029"/>
                </a:lnTo>
                <a:lnTo>
                  <a:pt x="4152506" y="186461"/>
                </a:lnTo>
                <a:lnTo>
                  <a:pt x="4147426" y="189001"/>
                </a:lnTo>
                <a:lnTo>
                  <a:pt x="4116032" y="202857"/>
                </a:lnTo>
                <a:lnTo>
                  <a:pt x="4102062" y="211594"/>
                </a:lnTo>
                <a:lnTo>
                  <a:pt x="4095064" y="225082"/>
                </a:lnTo>
                <a:lnTo>
                  <a:pt x="4092689" y="248373"/>
                </a:lnTo>
                <a:lnTo>
                  <a:pt x="4092562" y="286550"/>
                </a:lnTo>
                <a:lnTo>
                  <a:pt x="4184726" y="286550"/>
                </a:lnTo>
                <a:lnTo>
                  <a:pt x="4184726" y="252336"/>
                </a:lnTo>
                <a:lnTo>
                  <a:pt x="4124795" y="252336"/>
                </a:lnTo>
                <a:lnTo>
                  <a:pt x="4125328" y="243103"/>
                </a:lnTo>
                <a:lnTo>
                  <a:pt x="4127233" y="236816"/>
                </a:lnTo>
                <a:lnTo>
                  <a:pt x="4130878" y="232486"/>
                </a:lnTo>
                <a:lnTo>
                  <a:pt x="4136669" y="229146"/>
                </a:lnTo>
                <a:lnTo>
                  <a:pt x="4163250" y="216992"/>
                </a:lnTo>
                <a:lnTo>
                  <a:pt x="4175277" y="209410"/>
                </a:lnTo>
                <a:lnTo>
                  <a:pt x="4181906" y="199593"/>
                </a:lnTo>
                <a:lnTo>
                  <a:pt x="4184713" y="185978"/>
                </a:lnTo>
                <a:lnTo>
                  <a:pt x="4185297" y="166954"/>
                </a:lnTo>
                <a:close/>
              </a:path>
              <a:path w="4272915" h="391159">
                <a:moveTo>
                  <a:pt x="4272394" y="203987"/>
                </a:moveTo>
                <a:lnTo>
                  <a:pt x="4265511" y="161264"/>
                </a:lnTo>
                <a:lnTo>
                  <a:pt x="4262488" y="155448"/>
                </a:lnTo>
                <a:lnTo>
                  <a:pt x="4262488" y="203987"/>
                </a:lnTo>
                <a:lnTo>
                  <a:pt x="4252747" y="252234"/>
                </a:lnTo>
                <a:lnTo>
                  <a:pt x="4226191" y="291693"/>
                </a:lnTo>
                <a:lnTo>
                  <a:pt x="4186745" y="318325"/>
                </a:lnTo>
                <a:lnTo>
                  <a:pt x="4138371" y="328104"/>
                </a:lnTo>
                <a:lnTo>
                  <a:pt x="4090098" y="318325"/>
                </a:lnTo>
                <a:lnTo>
                  <a:pt x="4050639" y="291693"/>
                </a:lnTo>
                <a:lnTo>
                  <a:pt x="4024007" y="252234"/>
                </a:lnTo>
                <a:lnTo>
                  <a:pt x="4014241" y="203987"/>
                </a:lnTo>
                <a:lnTo>
                  <a:pt x="4024084" y="155359"/>
                </a:lnTo>
                <a:lnTo>
                  <a:pt x="4050855" y="115938"/>
                </a:lnTo>
                <a:lnTo>
                  <a:pt x="4090339" y="89522"/>
                </a:lnTo>
                <a:lnTo>
                  <a:pt x="4138371" y="79870"/>
                </a:lnTo>
                <a:lnTo>
                  <a:pt x="4186390" y="89522"/>
                </a:lnTo>
                <a:lnTo>
                  <a:pt x="4225874" y="115938"/>
                </a:lnTo>
                <a:lnTo>
                  <a:pt x="4252633" y="155359"/>
                </a:lnTo>
                <a:lnTo>
                  <a:pt x="4262488" y="203987"/>
                </a:lnTo>
                <a:lnTo>
                  <a:pt x="4262488" y="155448"/>
                </a:lnTo>
                <a:lnTo>
                  <a:pt x="4246384" y="124434"/>
                </a:lnTo>
                <a:lnTo>
                  <a:pt x="4217301" y="95554"/>
                </a:lnTo>
                <a:lnTo>
                  <a:pt x="4186694" y="79870"/>
                </a:lnTo>
                <a:lnTo>
                  <a:pt x="4180535" y="76708"/>
                </a:lnTo>
                <a:lnTo>
                  <a:pt x="4138371" y="69964"/>
                </a:lnTo>
                <a:lnTo>
                  <a:pt x="4096194" y="76708"/>
                </a:lnTo>
                <a:lnTo>
                  <a:pt x="4059440" y="95554"/>
                </a:lnTo>
                <a:lnTo>
                  <a:pt x="4030345" y="124434"/>
                </a:lnTo>
                <a:lnTo>
                  <a:pt x="4011218" y="161264"/>
                </a:lnTo>
                <a:lnTo>
                  <a:pt x="4004348" y="203987"/>
                </a:lnTo>
                <a:lnTo>
                  <a:pt x="4011168" y="246367"/>
                </a:lnTo>
                <a:lnTo>
                  <a:pt x="4030180" y="283159"/>
                </a:lnTo>
                <a:lnTo>
                  <a:pt x="4059186" y="312153"/>
                </a:lnTo>
                <a:lnTo>
                  <a:pt x="4095978" y="331165"/>
                </a:lnTo>
                <a:lnTo>
                  <a:pt x="4138371" y="337997"/>
                </a:lnTo>
                <a:lnTo>
                  <a:pt x="4180751" y="331165"/>
                </a:lnTo>
                <a:lnTo>
                  <a:pt x="4186682" y="328104"/>
                </a:lnTo>
                <a:lnTo>
                  <a:pt x="4217543" y="312153"/>
                </a:lnTo>
                <a:lnTo>
                  <a:pt x="4246550" y="283159"/>
                </a:lnTo>
                <a:lnTo>
                  <a:pt x="4265561" y="246367"/>
                </a:lnTo>
                <a:lnTo>
                  <a:pt x="4272394" y="203987"/>
                </a:lnTo>
                <a:close/>
              </a:path>
            </a:pathLst>
          </a:custGeom>
          <a:solidFill>
            <a:srgbClr val="545A96"/>
          </a:solidFill>
        </p:spPr>
        <p:txBody>
          <a:bodyPr wrap="square" lIns="0" tIns="0" rIns="0" bIns="0" rtlCol="0"/>
          <a:lstStyle/>
          <a:p>
            <a:endParaRPr/>
          </a:p>
        </p:txBody>
      </p:sp>
      <p:sp>
        <p:nvSpPr>
          <p:cNvPr id="57" name="object 57"/>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13</a:t>
            </a:fld>
            <a:endParaRPr spc="-25" dirty="0"/>
          </a:p>
        </p:txBody>
      </p:sp>
      <p:grpSp>
        <p:nvGrpSpPr>
          <p:cNvPr id="58" name="グループ化 57">
            <a:extLst>
              <a:ext uri="{FF2B5EF4-FFF2-40B4-BE49-F238E27FC236}">
                <a16:creationId xmlns:a16="http://schemas.microsoft.com/office/drawing/2014/main" id="{0D3436AD-295B-D621-662B-62C1C5EA5457}"/>
              </a:ext>
            </a:extLst>
          </p:cNvPr>
          <p:cNvGrpSpPr/>
          <p:nvPr/>
        </p:nvGrpSpPr>
        <p:grpSpPr>
          <a:xfrm>
            <a:off x="887423" y="899998"/>
            <a:ext cx="10405061" cy="5103341"/>
            <a:chOff x="887423" y="899998"/>
            <a:chExt cx="10405061" cy="5103341"/>
          </a:xfrm>
        </p:grpSpPr>
        <p:sp>
          <p:nvSpPr>
            <p:cNvPr id="59" name="object 5">
              <a:extLst>
                <a:ext uri="{FF2B5EF4-FFF2-40B4-BE49-F238E27FC236}">
                  <a16:creationId xmlns:a16="http://schemas.microsoft.com/office/drawing/2014/main" id="{585D08C4-5709-07FB-015D-0772985DE211}"/>
                </a:ext>
              </a:extLst>
            </p:cNvPr>
            <p:cNvSpPr/>
            <p:nvPr/>
          </p:nvSpPr>
          <p:spPr>
            <a:xfrm>
              <a:off x="900000" y="4087316"/>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545A96"/>
            </a:solidFill>
          </p:spPr>
          <p:txBody>
            <a:bodyPr wrap="square" lIns="0" tIns="0" rIns="0" bIns="0" rtlCol="0"/>
            <a:lstStyle/>
            <a:p>
              <a:endParaRPr/>
            </a:p>
          </p:txBody>
        </p:sp>
        <p:sp>
          <p:nvSpPr>
            <p:cNvPr id="60" name="object 6">
              <a:extLst>
                <a:ext uri="{FF2B5EF4-FFF2-40B4-BE49-F238E27FC236}">
                  <a16:creationId xmlns:a16="http://schemas.microsoft.com/office/drawing/2014/main" id="{207BF20A-8E10-AE82-A669-753B5A77647B}"/>
                </a:ext>
              </a:extLst>
            </p:cNvPr>
            <p:cNvSpPr/>
            <p:nvPr/>
          </p:nvSpPr>
          <p:spPr>
            <a:xfrm>
              <a:off x="2965155" y="3707282"/>
              <a:ext cx="345440" cy="252095"/>
            </a:xfrm>
            <a:custGeom>
              <a:avLst/>
              <a:gdLst/>
              <a:ahLst/>
              <a:cxnLst/>
              <a:rect l="l" t="t" r="r" b="b"/>
              <a:pathLst>
                <a:path w="345439" h="252095">
                  <a:moveTo>
                    <a:pt x="345338" y="0"/>
                  </a:moveTo>
                  <a:lnTo>
                    <a:pt x="0" y="0"/>
                  </a:lnTo>
                  <a:lnTo>
                    <a:pt x="172669" y="251663"/>
                  </a:lnTo>
                  <a:lnTo>
                    <a:pt x="345338" y="0"/>
                  </a:lnTo>
                  <a:close/>
                </a:path>
              </a:pathLst>
            </a:custGeom>
            <a:solidFill>
              <a:srgbClr val="545A96"/>
            </a:solidFill>
          </p:spPr>
          <p:txBody>
            <a:bodyPr wrap="square" lIns="0" tIns="0" rIns="0" bIns="0" rtlCol="0"/>
            <a:lstStyle/>
            <a:p>
              <a:endParaRPr/>
            </a:p>
          </p:txBody>
        </p:sp>
        <p:sp>
          <p:nvSpPr>
            <p:cNvPr id="61" name="object 8">
              <a:extLst>
                <a:ext uri="{FF2B5EF4-FFF2-40B4-BE49-F238E27FC236}">
                  <a16:creationId xmlns:a16="http://schemas.microsoft.com/office/drawing/2014/main" id="{A2DF74E0-9616-420C-FF1F-FB6CFBE0E0F7}"/>
                </a:ext>
              </a:extLst>
            </p:cNvPr>
            <p:cNvSpPr txBox="1"/>
            <p:nvPr/>
          </p:nvSpPr>
          <p:spPr>
            <a:xfrm>
              <a:off x="887423" y="4872404"/>
              <a:ext cx="4345940" cy="1130935"/>
            </a:xfrm>
            <a:prstGeom prst="rect">
              <a:avLst/>
            </a:prstGeom>
          </p:spPr>
          <p:txBody>
            <a:bodyPr vert="horz" wrap="square" lIns="0" tIns="12700" rIns="0" bIns="0" rtlCol="0">
              <a:spAutoFit/>
            </a:bodyPr>
            <a:lstStyle/>
            <a:p>
              <a:pPr marL="279400" marR="5080" indent="-266700" algn="just">
                <a:lnSpc>
                  <a:spcPct val="115100"/>
                </a:lnSpc>
                <a:spcBef>
                  <a:spcPts val="100"/>
                </a:spcBef>
                <a:buClr>
                  <a:srgbClr val="545A96"/>
                </a:buClr>
                <a:buSzPct val="95238"/>
                <a:buChar char="●"/>
                <a:tabLst>
                  <a:tab pos="280035" algn="l"/>
                </a:tabLst>
              </a:pPr>
              <a:r>
                <a:rPr sz="2100" b="1" spc="-125" dirty="0">
                  <a:latin typeface="YuGothic"/>
                  <a:cs typeface="YuGothic"/>
                </a:rPr>
                <a:t>音声、動画、写真、図、文字など、</a:t>
              </a:r>
              <a:r>
                <a:rPr sz="2100" b="1" spc="-5" dirty="0">
                  <a:latin typeface="YuGothic"/>
                  <a:cs typeface="YuGothic"/>
                </a:rPr>
                <a:t>あらゆる手法で自由に考えを表現</a:t>
              </a:r>
              <a:r>
                <a:rPr sz="2100" b="1" spc="-20" dirty="0">
                  <a:latin typeface="YuGothic"/>
                  <a:cs typeface="YuGothic"/>
                </a:rPr>
                <a:t>できる</a:t>
              </a:r>
              <a:endParaRPr sz="2100">
                <a:latin typeface="YuGothic"/>
                <a:cs typeface="YuGothic"/>
              </a:endParaRPr>
            </a:p>
          </p:txBody>
        </p:sp>
        <p:grpSp>
          <p:nvGrpSpPr>
            <p:cNvPr id="62" name="object 13">
              <a:extLst>
                <a:ext uri="{FF2B5EF4-FFF2-40B4-BE49-F238E27FC236}">
                  <a16:creationId xmlns:a16="http://schemas.microsoft.com/office/drawing/2014/main" id="{713F0029-25DE-1850-6565-D8D7849506CB}"/>
                </a:ext>
              </a:extLst>
            </p:cNvPr>
            <p:cNvGrpSpPr/>
            <p:nvPr/>
          </p:nvGrpSpPr>
          <p:grpSpPr>
            <a:xfrm>
              <a:off x="969391" y="4136537"/>
              <a:ext cx="605790" cy="605790"/>
              <a:chOff x="969391" y="4136537"/>
              <a:chExt cx="605790" cy="605790"/>
            </a:xfrm>
          </p:grpSpPr>
          <p:sp>
            <p:nvSpPr>
              <p:cNvPr id="75" name="object 14">
                <a:extLst>
                  <a:ext uri="{FF2B5EF4-FFF2-40B4-BE49-F238E27FC236}">
                    <a16:creationId xmlns:a16="http://schemas.microsoft.com/office/drawing/2014/main" id="{53FA63BF-39F5-4FAF-AA3F-FB86035D1C98}"/>
                  </a:ext>
                </a:extLst>
              </p:cNvPr>
              <p:cNvSpPr/>
              <p:nvPr/>
            </p:nvSpPr>
            <p:spPr>
              <a:xfrm>
                <a:off x="969391" y="4136537"/>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76" name="object 15">
                <a:extLst>
                  <a:ext uri="{FF2B5EF4-FFF2-40B4-BE49-F238E27FC236}">
                    <a16:creationId xmlns:a16="http://schemas.microsoft.com/office/drawing/2014/main" id="{54B35080-D2CD-5F02-E45F-5C2F7E24EF62}"/>
                  </a:ext>
                </a:extLst>
              </p:cNvPr>
              <p:cNvSpPr/>
              <p:nvPr/>
            </p:nvSpPr>
            <p:spPr>
              <a:xfrm>
                <a:off x="1046894" y="4253047"/>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4"/>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4"/>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77" name="object 16">
                <a:extLst>
                  <a:ext uri="{FF2B5EF4-FFF2-40B4-BE49-F238E27FC236}">
                    <a16:creationId xmlns:a16="http://schemas.microsoft.com/office/drawing/2014/main" id="{CE80CD6C-1758-A953-6A93-8B12213FE0F1}"/>
                  </a:ext>
                </a:extLst>
              </p:cNvPr>
              <p:cNvSpPr/>
              <p:nvPr/>
            </p:nvSpPr>
            <p:spPr>
              <a:xfrm>
                <a:off x="1032954" y="4197502"/>
                <a:ext cx="478790" cy="490220"/>
              </a:xfrm>
              <a:custGeom>
                <a:avLst/>
                <a:gdLst/>
                <a:ahLst/>
                <a:cxnLst/>
                <a:rect l="l" t="t" r="r" b="b"/>
                <a:pathLst>
                  <a:path w="478790" h="490220">
                    <a:moveTo>
                      <a:pt x="202336" y="288378"/>
                    </a:moveTo>
                    <a:lnTo>
                      <a:pt x="199898" y="280022"/>
                    </a:lnTo>
                    <a:lnTo>
                      <a:pt x="191782" y="276377"/>
                    </a:lnTo>
                    <a:lnTo>
                      <a:pt x="182968" y="273494"/>
                    </a:lnTo>
                    <a:lnTo>
                      <a:pt x="173824" y="272542"/>
                    </a:lnTo>
                    <a:lnTo>
                      <a:pt x="164693" y="273494"/>
                    </a:lnTo>
                    <a:lnTo>
                      <a:pt x="155879" y="276377"/>
                    </a:lnTo>
                    <a:lnTo>
                      <a:pt x="147764" y="280009"/>
                    </a:lnTo>
                    <a:lnTo>
                      <a:pt x="145338" y="288391"/>
                    </a:lnTo>
                    <a:lnTo>
                      <a:pt x="152463" y="294525"/>
                    </a:lnTo>
                    <a:lnTo>
                      <a:pt x="158356" y="293890"/>
                    </a:lnTo>
                    <a:lnTo>
                      <a:pt x="162890" y="291985"/>
                    </a:lnTo>
                    <a:lnTo>
                      <a:pt x="169837" y="288861"/>
                    </a:lnTo>
                    <a:lnTo>
                      <a:pt x="177825" y="288861"/>
                    </a:lnTo>
                    <a:lnTo>
                      <a:pt x="184772" y="291985"/>
                    </a:lnTo>
                    <a:lnTo>
                      <a:pt x="189293" y="293878"/>
                    </a:lnTo>
                    <a:lnTo>
                      <a:pt x="195199" y="294525"/>
                    </a:lnTo>
                    <a:lnTo>
                      <a:pt x="202336" y="288378"/>
                    </a:lnTo>
                    <a:close/>
                  </a:path>
                  <a:path w="478790" h="490220">
                    <a:moveTo>
                      <a:pt x="202336" y="211531"/>
                    </a:moveTo>
                    <a:lnTo>
                      <a:pt x="199898" y="203174"/>
                    </a:lnTo>
                    <a:lnTo>
                      <a:pt x="191782" y="199529"/>
                    </a:lnTo>
                    <a:lnTo>
                      <a:pt x="182968" y="196659"/>
                    </a:lnTo>
                    <a:lnTo>
                      <a:pt x="173824" y="195707"/>
                    </a:lnTo>
                    <a:lnTo>
                      <a:pt x="164693" y="196659"/>
                    </a:lnTo>
                    <a:lnTo>
                      <a:pt x="155879" y="199529"/>
                    </a:lnTo>
                    <a:lnTo>
                      <a:pt x="147764" y="203161"/>
                    </a:lnTo>
                    <a:lnTo>
                      <a:pt x="145338" y="211543"/>
                    </a:lnTo>
                    <a:lnTo>
                      <a:pt x="152463" y="217678"/>
                    </a:lnTo>
                    <a:lnTo>
                      <a:pt x="158356" y="217043"/>
                    </a:lnTo>
                    <a:lnTo>
                      <a:pt x="162890" y="215138"/>
                    </a:lnTo>
                    <a:lnTo>
                      <a:pt x="169837" y="212013"/>
                    </a:lnTo>
                    <a:lnTo>
                      <a:pt x="177825" y="212013"/>
                    </a:lnTo>
                    <a:lnTo>
                      <a:pt x="184772" y="215138"/>
                    </a:lnTo>
                    <a:lnTo>
                      <a:pt x="189293" y="217030"/>
                    </a:lnTo>
                    <a:lnTo>
                      <a:pt x="195199" y="217678"/>
                    </a:lnTo>
                    <a:lnTo>
                      <a:pt x="202336" y="211531"/>
                    </a:lnTo>
                    <a:close/>
                  </a:path>
                  <a:path w="478790" h="490220">
                    <a:moveTo>
                      <a:pt x="255612" y="340664"/>
                    </a:moveTo>
                    <a:lnTo>
                      <a:pt x="253441" y="338493"/>
                    </a:lnTo>
                    <a:lnTo>
                      <a:pt x="233260" y="338493"/>
                    </a:lnTo>
                    <a:lnTo>
                      <a:pt x="230200" y="336626"/>
                    </a:lnTo>
                    <a:lnTo>
                      <a:pt x="226314" y="329031"/>
                    </a:lnTo>
                    <a:lnTo>
                      <a:pt x="223088" y="329819"/>
                    </a:lnTo>
                    <a:lnTo>
                      <a:pt x="223088" y="345274"/>
                    </a:lnTo>
                    <a:lnTo>
                      <a:pt x="225983" y="348183"/>
                    </a:lnTo>
                    <a:lnTo>
                      <a:pt x="229565" y="348183"/>
                    </a:lnTo>
                    <a:lnTo>
                      <a:pt x="253441" y="348183"/>
                    </a:lnTo>
                    <a:lnTo>
                      <a:pt x="255612" y="346011"/>
                    </a:lnTo>
                    <a:lnTo>
                      <a:pt x="255612" y="340664"/>
                    </a:lnTo>
                    <a:close/>
                  </a:path>
                  <a:path w="478790" h="490220">
                    <a:moveTo>
                      <a:pt x="286435" y="390283"/>
                    </a:moveTo>
                    <a:lnTo>
                      <a:pt x="275678" y="377126"/>
                    </a:lnTo>
                    <a:lnTo>
                      <a:pt x="271653" y="376961"/>
                    </a:lnTo>
                    <a:lnTo>
                      <a:pt x="266103" y="380415"/>
                    </a:lnTo>
                    <a:lnTo>
                      <a:pt x="264668" y="383146"/>
                    </a:lnTo>
                    <a:lnTo>
                      <a:pt x="264947" y="385775"/>
                    </a:lnTo>
                    <a:lnTo>
                      <a:pt x="252399" y="390080"/>
                    </a:lnTo>
                    <a:lnTo>
                      <a:pt x="239344" y="391515"/>
                    </a:lnTo>
                    <a:lnTo>
                      <a:pt x="226301" y="390080"/>
                    </a:lnTo>
                    <a:lnTo>
                      <a:pt x="213753" y="385775"/>
                    </a:lnTo>
                    <a:lnTo>
                      <a:pt x="214020" y="383133"/>
                    </a:lnTo>
                    <a:lnTo>
                      <a:pt x="212598" y="380403"/>
                    </a:lnTo>
                    <a:lnTo>
                      <a:pt x="207022" y="376948"/>
                    </a:lnTo>
                    <a:lnTo>
                      <a:pt x="202996" y="377126"/>
                    </a:lnTo>
                    <a:lnTo>
                      <a:pt x="192252" y="390283"/>
                    </a:lnTo>
                    <a:lnTo>
                      <a:pt x="193852" y="395109"/>
                    </a:lnTo>
                    <a:lnTo>
                      <a:pt x="198272" y="397852"/>
                    </a:lnTo>
                    <a:lnTo>
                      <a:pt x="201879" y="400100"/>
                    </a:lnTo>
                    <a:lnTo>
                      <a:pt x="205905" y="400011"/>
                    </a:lnTo>
                    <a:lnTo>
                      <a:pt x="207886" y="398157"/>
                    </a:lnTo>
                    <a:lnTo>
                      <a:pt x="223304" y="403453"/>
                    </a:lnTo>
                    <a:lnTo>
                      <a:pt x="239344" y="405218"/>
                    </a:lnTo>
                    <a:lnTo>
                      <a:pt x="255371" y="403453"/>
                    </a:lnTo>
                    <a:lnTo>
                      <a:pt x="270802" y="398157"/>
                    </a:lnTo>
                    <a:lnTo>
                      <a:pt x="272770" y="399999"/>
                    </a:lnTo>
                    <a:lnTo>
                      <a:pt x="276796" y="400113"/>
                    </a:lnTo>
                    <a:lnTo>
                      <a:pt x="284835" y="395122"/>
                    </a:lnTo>
                    <a:lnTo>
                      <a:pt x="286435" y="390283"/>
                    </a:lnTo>
                    <a:close/>
                  </a:path>
                  <a:path w="478790" h="490220">
                    <a:moveTo>
                      <a:pt x="333375" y="288378"/>
                    </a:moveTo>
                    <a:lnTo>
                      <a:pt x="330936" y="280022"/>
                    </a:lnTo>
                    <a:lnTo>
                      <a:pt x="322821" y="276377"/>
                    </a:lnTo>
                    <a:lnTo>
                      <a:pt x="314007" y="273494"/>
                    </a:lnTo>
                    <a:lnTo>
                      <a:pt x="304876" y="272542"/>
                    </a:lnTo>
                    <a:lnTo>
                      <a:pt x="295732" y="273494"/>
                    </a:lnTo>
                    <a:lnTo>
                      <a:pt x="286918" y="276377"/>
                    </a:lnTo>
                    <a:lnTo>
                      <a:pt x="278803" y="280009"/>
                    </a:lnTo>
                    <a:lnTo>
                      <a:pt x="276377" y="288391"/>
                    </a:lnTo>
                    <a:lnTo>
                      <a:pt x="283502" y="294525"/>
                    </a:lnTo>
                    <a:lnTo>
                      <a:pt x="289394" y="293890"/>
                    </a:lnTo>
                    <a:lnTo>
                      <a:pt x="293928" y="291985"/>
                    </a:lnTo>
                    <a:lnTo>
                      <a:pt x="300875" y="288861"/>
                    </a:lnTo>
                    <a:lnTo>
                      <a:pt x="308864" y="288861"/>
                    </a:lnTo>
                    <a:lnTo>
                      <a:pt x="315810" y="291985"/>
                    </a:lnTo>
                    <a:lnTo>
                      <a:pt x="320332" y="293878"/>
                    </a:lnTo>
                    <a:lnTo>
                      <a:pt x="326237" y="294525"/>
                    </a:lnTo>
                    <a:lnTo>
                      <a:pt x="333375" y="288378"/>
                    </a:lnTo>
                    <a:close/>
                  </a:path>
                  <a:path w="478790" h="490220">
                    <a:moveTo>
                      <a:pt x="333375" y="211531"/>
                    </a:moveTo>
                    <a:lnTo>
                      <a:pt x="330936" y="203174"/>
                    </a:lnTo>
                    <a:lnTo>
                      <a:pt x="322821" y="199529"/>
                    </a:lnTo>
                    <a:lnTo>
                      <a:pt x="314007" y="196659"/>
                    </a:lnTo>
                    <a:lnTo>
                      <a:pt x="304876" y="195707"/>
                    </a:lnTo>
                    <a:lnTo>
                      <a:pt x="295732" y="196659"/>
                    </a:lnTo>
                    <a:lnTo>
                      <a:pt x="286918" y="199529"/>
                    </a:lnTo>
                    <a:lnTo>
                      <a:pt x="278803" y="203161"/>
                    </a:lnTo>
                    <a:lnTo>
                      <a:pt x="276377" y="211543"/>
                    </a:lnTo>
                    <a:lnTo>
                      <a:pt x="283502" y="217678"/>
                    </a:lnTo>
                    <a:lnTo>
                      <a:pt x="289394" y="217043"/>
                    </a:lnTo>
                    <a:lnTo>
                      <a:pt x="293928" y="215138"/>
                    </a:lnTo>
                    <a:lnTo>
                      <a:pt x="300875" y="212013"/>
                    </a:lnTo>
                    <a:lnTo>
                      <a:pt x="308864" y="212013"/>
                    </a:lnTo>
                    <a:lnTo>
                      <a:pt x="315810" y="215138"/>
                    </a:lnTo>
                    <a:lnTo>
                      <a:pt x="320332" y="217030"/>
                    </a:lnTo>
                    <a:lnTo>
                      <a:pt x="326237" y="217678"/>
                    </a:lnTo>
                    <a:lnTo>
                      <a:pt x="333375" y="211531"/>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302"/>
                    </a:lnTo>
                    <a:lnTo>
                      <a:pt x="326745" y="440448"/>
                    </a:lnTo>
                    <a:lnTo>
                      <a:pt x="284492" y="460286"/>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90"/>
                    </a:lnTo>
                    <a:lnTo>
                      <a:pt x="151625" y="192506"/>
                    </a:lnTo>
                    <a:lnTo>
                      <a:pt x="167081" y="174459"/>
                    </a:lnTo>
                    <a:lnTo>
                      <a:pt x="181533" y="150939"/>
                    </a:lnTo>
                    <a:lnTo>
                      <a:pt x="204482" y="117221"/>
                    </a:lnTo>
                    <a:lnTo>
                      <a:pt x="226187" y="102984"/>
                    </a:lnTo>
                    <a:lnTo>
                      <a:pt x="245922" y="103911"/>
                    </a:lnTo>
                    <a:lnTo>
                      <a:pt x="262940" y="115697"/>
                    </a:lnTo>
                    <a:lnTo>
                      <a:pt x="289471" y="111709"/>
                    </a:lnTo>
                    <a:lnTo>
                      <a:pt x="313601" y="119468"/>
                    </a:lnTo>
                    <a:lnTo>
                      <a:pt x="331254" y="138938"/>
                    </a:lnTo>
                    <a:lnTo>
                      <a:pt x="338366" y="170091"/>
                    </a:lnTo>
                    <a:lnTo>
                      <a:pt x="339775" y="189687"/>
                    </a:lnTo>
                    <a:lnTo>
                      <a:pt x="343192" y="205371"/>
                    </a:lnTo>
                    <a:lnTo>
                      <a:pt x="348246" y="217538"/>
                    </a:lnTo>
                    <a:lnTo>
                      <a:pt x="354558" y="226606"/>
                    </a:lnTo>
                    <a:lnTo>
                      <a:pt x="354711" y="227355"/>
                    </a:lnTo>
                    <a:lnTo>
                      <a:pt x="385178" y="275729"/>
                    </a:lnTo>
                    <a:lnTo>
                      <a:pt x="401396" y="289979"/>
                    </a:lnTo>
                    <a:lnTo>
                      <a:pt x="407619" y="289979"/>
                    </a:lnTo>
                    <a:lnTo>
                      <a:pt x="411746" y="286575"/>
                    </a:lnTo>
                    <a:lnTo>
                      <a:pt x="411746" y="240245"/>
                    </a:lnTo>
                    <a:lnTo>
                      <a:pt x="420344" y="241744"/>
                    </a:lnTo>
                    <a:lnTo>
                      <a:pt x="452437" y="269697"/>
                    </a:lnTo>
                    <a:lnTo>
                      <a:pt x="456171" y="287832"/>
                    </a:lnTo>
                    <a:lnTo>
                      <a:pt x="456171" y="236778"/>
                    </a:lnTo>
                    <a:lnTo>
                      <a:pt x="450989" y="232232"/>
                    </a:lnTo>
                    <a:lnTo>
                      <a:pt x="443230" y="227050"/>
                    </a:lnTo>
                    <a:lnTo>
                      <a:pt x="434809" y="222910"/>
                    </a:lnTo>
                    <a:lnTo>
                      <a:pt x="425805" y="219875"/>
                    </a:lnTo>
                    <a:lnTo>
                      <a:pt x="434886" y="210045"/>
                    </a:lnTo>
                    <a:lnTo>
                      <a:pt x="446227" y="191223"/>
                    </a:lnTo>
                    <a:lnTo>
                      <a:pt x="451459" y="168592"/>
                    </a:lnTo>
                    <a:lnTo>
                      <a:pt x="442214" y="147345"/>
                    </a:lnTo>
                    <a:lnTo>
                      <a:pt x="429425" y="130759"/>
                    </a:lnTo>
                    <a:lnTo>
                      <a:pt x="416267" y="111709"/>
                    </a:lnTo>
                    <a:lnTo>
                      <a:pt x="386613" y="71831"/>
                    </a:lnTo>
                    <a:lnTo>
                      <a:pt x="357530" y="40805"/>
                    </a:lnTo>
                    <a:lnTo>
                      <a:pt x="310400" y="16865"/>
                    </a:lnTo>
                    <a:lnTo>
                      <a:pt x="300583" y="14478"/>
                    </a:lnTo>
                    <a:lnTo>
                      <a:pt x="282054" y="15227"/>
                    </a:lnTo>
                    <a:lnTo>
                      <a:pt x="275056" y="16865"/>
                    </a:lnTo>
                    <a:lnTo>
                      <a:pt x="224256" y="0"/>
                    </a:lnTo>
                    <a:lnTo>
                      <a:pt x="179997" y="3644"/>
                    </a:lnTo>
                    <a:lnTo>
                      <a:pt x="141198" y="22174"/>
                    </a:lnTo>
                    <a:lnTo>
                      <a:pt x="106743" y="49974"/>
                    </a:lnTo>
                    <a:lnTo>
                      <a:pt x="46443" y="110832"/>
                    </a:lnTo>
                    <a:lnTo>
                      <a:pt x="18389" y="132664"/>
                    </a:lnTo>
                    <a:lnTo>
                      <a:pt x="7124" y="148285"/>
                    </a:lnTo>
                    <a:lnTo>
                      <a:pt x="8420" y="168897"/>
                    </a:lnTo>
                    <a:lnTo>
                      <a:pt x="16687" y="188963"/>
                    </a:lnTo>
                    <a:lnTo>
                      <a:pt x="44119" y="217792"/>
                    </a:lnTo>
                    <a:lnTo>
                      <a:pt x="49212" y="220954"/>
                    </a:lnTo>
                    <a:lnTo>
                      <a:pt x="41287" y="224040"/>
                    </a:lnTo>
                    <a:lnTo>
                      <a:pt x="12052" y="248881"/>
                    </a:lnTo>
                    <a:lnTo>
                      <a:pt x="0" y="287832"/>
                    </a:lnTo>
                    <a:lnTo>
                      <a:pt x="0" y="289331"/>
                    </a:lnTo>
                    <a:lnTo>
                      <a:pt x="12065" y="328358"/>
                    </a:lnTo>
                    <a:lnTo>
                      <a:pt x="50406" y="356641"/>
                    </a:lnTo>
                    <a:lnTo>
                      <a:pt x="62128" y="359117"/>
                    </a:lnTo>
                    <a:lnTo>
                      <a:pt x="64249" y="365975"/>
                    </a:lnTo>
                    <a:lnTo>
                      <a:pt x="82626" y="403428"/>
                    </a:lnTo>
                    <a:lnTo>
                      <a:pt x="108927" y="434962"/>
                    </a:lnTo>
                    <a:lnTo>
                      <a:pt x="140423" y="459816"/>
                    </a:lnTo>
                    <a:lnTo>
                      <a:pt x="187502" y="481799"/>
                    </a:lnTo>
                    <a:lnTo>
                      <a:pt x="239331" y="489826"/>
                    </a:lnTo>
                    <a:lnTo>
                      <a:pt x="256959" y="488899"/>
                    </a:lnTo>
                    <a:lnTo>
                      <a:pt x="307555" y="475869"/>
                    </a:lnTo>
                    <a:lnTo>
                      <a:pt x="325259" y="467321"/>
                    </a:lnTo>
                    <a:lnTo>
                      <a:pt x="333209" y="462953"/>
                    </a:lnTo>
                    <a:lnTo>
                      <a:pt x="365328" y="439127"/>
                    </a:lnTo>
                    <a:lnTo>
                      <a:pt x="395757" y="403860"/>
                    </a:lnTo>
                    <a:lnTo>
                      <a:pt x="414185" y="367017"/>
                    </a:lnTo>
                    <a:lnTo>
                      <a:pt x="416610" y="359117"/>
                    </a:lnTo>
                    <a:lnTo>
                      <a:pt x="428320" y="356628"/>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grpSp>
        <p:grpSp>
          <p:nvGrpSpPr>
            <p:cNvPr id="63" name="object 17">
              <a:extLst>
                <a:ext uri="{FF2B5EF4-FFF2-40B4-BE49-F238E27FC236}">
                  <a16:creationId xmlns:a16="http://schemas.microsoft.com/office/drawing/2014/main" id="{2F64752B-4912-A78C-03F8-7BDC1CE98A65}"/>
                </a:ext>
              </a:extLst>
            </p:cNvPr>
            <p:cNvGrpSpPr/>
            <p:nvPr/>
          </p:nvGrpSpPr>
          <p:grpSpPr>
            <a:xfrm>
              <a:off x="5369445" y="3665842"/>
              <a:ext cx="4926965" cy="2305050"/>
              <a:chOff x="5369445" y="3665842"/>
              <a:chExt cx="4926965" cy="2305050"/>
            </a:xfrm>
          </p:grpSpPr>
          <p:pic>
            <p:nvPicPr>
              <p:cNvPr id="73" name="object 18">
                <a:extLst>
                  <a:ext uri="{FF2B5EF4-FFF2-40B4-BE49-F238E27FC236}">
                    <a16:creationId xmlns:a16="http://schemas.microsoft.com/office/drawing/2014/main" id="{83D661D0-E80A-B4B5-79A7-5B567366B87B}"/>
                  </a:ext>
                </a:extLst>
              </p:cNvPr>
              <p:cNvPicPr/>
              <p:nvPr/>
            </p:nvPicPr>
            <p:blipFill>
              <a:blip r:embed="rId18" cstate="print"/>
              <a:stretch>
                <a:fillRect/>
              </a:stretch>
            </p:blipFill>
            <p:spPr>
              <a:xfrm>
                <a:off x="5382148" y="3678542"/>
                <a:ext cx="4901117" cy="2279457"/>
              </a:xfrm>
              <a:prstGeom prst="rect">
                <a:avLst/>
              </a:prstGeom>
            </p:spPr>
          </p:pic>
          <p:sp>
            <p:nvSpPr>
              <p:cNvPr id="74" name="object 19">
                <a:extLst>
                  <a:ext uri="{FF2B5EF4-FFF2-40B4-BE49-F238E27FC236}">
                    <a16:creationId xmlns:a16="http://schemas.microsoft.com/office/drawing/2014/main" id="{45540D56-BE4B-1B02-9206-3A397D85DCEC}"/>
                  </a:ext>
                </a:extLst>
              </p:cNvPr>
              <p:cNvSpPr/>
              <p:nvPr/>
            </p:nvSpPr>
            <p:spPr>
              <a:xfrm>
                <a:off x="5382145" y="3678542"/>
                <a:ext cx="4901565" cy="2279650"/>
              </a:xfrm>
              <a:custGeom>
                <a:avLst/>
                <a:gdLst/>
                <a:ahLst/>
                <a:cxnLst/>
                <a:rect l="l" t="t" r="r" b="b"/>
                <a:pathLst>
                  <a:path w="4901565" h="2279650">
                    <a:moveTo>
                      <a:pt x="0" y="2279459"/>
                    </a:moveTo>
                    <a:lnTo>
                      <a:pt x="4901133" y="2279459"/>
                    </a:lnTo>
                    <a:lnTo>
                      <a:pt x="4901133" y="0"/>
                    </a:lnTo>
                    <a:lnTo>
                      <a:pt x="0" y="0"/>
                    </a:lnTo>
                    <a:lnTo>
                      <a:pt x="0" y="2279459"/>
                    </a:lnTo>
                    <a:close/>
                  </a:path>
                </a:pathLst>
              </a:custGeom>
              <a:ln w="25400">
                <a:solidFill>
                  <a:srgbClr val="545A96"/>
                </a:solidFill>
              </a:ln>
            </p:spPr>
            <p:txBody>
              <a:bodyPr wrap="square" lIns="0" tIns="0" rIns="0" bIns="0" rtlCol="0"/>
              <a:lstStyle/>
              <a:p>
                <a:endParaRPr/>
              </a:p>
            </p:txBody>
          </p:sp>
        </p:grpSp>
        <p:grpSp>
          <p:nvGrpSpPr>
            <p:cNvPr id="64" name="object 33">
              <a:extLst>
                <a:ext uri="{FF2B5EF4-FFF2-40B4-BE49-F238E27FC236}">
                  <a16:creationId xmlns:a16="http://schemas.microsoft.com/office/drawing/2014/main" id="{E7F2F37B-87EB-710D-0372-9E287F5D8E99}"/>
                </a:ext>
              </a:extLst>
            </p:cNvPr>
            <p:cNvGrpSpPr/>
            <p:nvPr/>
          </p:nvGrpSpPr>
          <p:grpSpPr>
            <a:xfrm>
              <a:off x="2683964" y="4332979"/>
              <a:ext cx="744220" cy="255270"/>
              <a:chOff x="2683964" y="4332979"/>
              <a:chExt cx="744220" cy="255270"/>
            </a:xfrm>
          </p:grpSpPr>
          <p:pic>
            <p:nvPicPr>
              <p:cNvPr id="69" name="object 34">
                <a:extLst>
                  <a:ext uri="{FF2B5EF4-FFF2-40B4-BE49-F238E27FC236}">
                    <a16:creationId xmlns:a16="http://schemas.microsoft.com/office/drawing/2014/main" id="{1E22D449-5D7A-D459-F24F-A7CCA078A56C}"/>
                  </a:ext>
                </a:extLst>
              </p:cNvPr>
              <p:cNvPicPr/>
              <p:nvPr/>
            </p:nvPicPr>
            <p:blipFill>
              <a:blip r:embed="rId19" cstate="print"/>
              <a:stretch>
                <a:fillRect/>
              </a:stretch>
            </p:blipFill>
            <p:spPr>
              <a:xfrm>
                <a:off x="2683964" y="4335513"/>
                <a:ext cx="244741" cy="250139"/>
              </a:xfrm>
              <a:prstGeom prst="rect">
                <a:avLst/>
              </a:prstGeom>
            </p:spPr>
          </p:pic>
          <p:pic>
            <p:nvPicPr>
              <p:cNvPr id="70" name="object 35">
                <a:extLst>
                  <a:ext uri="{FF2B5EF4-FFF2-40B4-BE49-F238E27FC236}">
                    <a16:creationId xmlns:a16="http://schemas.microsoft.com/office/drawing/2014/main" id="{6F2711C3-B233-EB32-91C2-50C1DCE771AC}"/>
                  </a:ext>
                </a:extLst>
              </p:cNvPr>
              <p:cNvPicPr/>
              <p:nvPr/>
            </p:nvPicPr>
            <p:blipFill>
              <a:blip r:embed="rId20" cstate="print"/>
              <a:stretch>
                <a:fillRect/>
              </a:stretch>
            </p:blipFill>
            <p:spPr>
              <a:xfrm>
                <a:off x="2954789" y="4332979"/>
                <a:ext cx="111417" cy="252666"/>
              </a:xfrm>
              <a:prstGeom prst="rect">
                <a:avLst/>
              </a:prstGeom>
            </p:spPr>
          </p:pic>
          <p:pic>
            <p:nvPicPr>
              <p:cNvPr id="71" name="object 36">
                <a:extLst>
                  <a:ext uri="{FF2B5EF4-FFF2-40B4-BE49-F238E27FC236}">
                    <a16:creationId xmlns:a16="http://schemas.microsoft.com/office/drawing/2014/main" id="{220DB111-0C45-A30C-69CD-8507D77C5EB5}"/>
                  </a:ext>
                </a:extLst>
              </p:cNvPr>
              <p:cNvPicPr/>
              <p:nvPr/>
            </p:nvPicPr>
            <p:blipFill>
              <a:blip r:embed="rId21" cstate="print"/>
              <a:stretch>
                <a:fillRect/>
              </a:stretch>
            </p:blipFill>
            <p:spPr>
              <a:xfrm>
                <a:off x="3091954" y="4353922"/>
                <a:ext cx="129501" cy="234264"/>
              </a:xfrm>
              <a:prstGeom prst="rect">
                <a:avLst/>
              </a:prstGeom>
            </p:spPr>
          </p:pic>
          <p:pic>
            <p:nvPicPr>
              <p:cNvPr id="72" name="object 37">
                <a:extLst>
                  <a:ext uri="{FF2B5EF4-FFF2-40B4-BE49-F238E27FC236}">
                    <a16:creationId xmlns:a16="http://schemas.microsoft.com/office/drawing/2014/main" id="{0DB44C8C-82A1-6A87-9899-BA3A4F2725F7}"/>
                  </a:ext>
                </a:extLst>
              </p:cNvPr>
              <p:cNvPicPr/>
              <p:nvPr/>
            </p:nvPicPr>
            <p:blipFill>
              <a:blip r:embed="rId22" cstate="print"/>
              <a:stretch>
                <a:fillRect/>
              </a:stretch>
            </p:blipFill>
            <p:spPr>
              <a:xfrm>
                <a:off x="3255139" y="4396141"/>
                <a:ext cx="172986" cy="192049"/>
              </a:xfrm>
              <a:prstGeom prst="rect">
                <a:avLst/>
              </a:prstGeom>
            </p:spPr>
          </p:pic>
        </p:grpSp>
        <p:pic>
          <p:nvPicPr>
            <p:cNvPr id="65" name="object 38">
              <a:extLst>
                <a:ext uri="{FF2B5EF4-FFF2-40B4-BE49-F238E27FC236}">
                  <a16:creationId xmlns:a16="http://schemas.microsoft.com/office/drawing/2014/main" id="{16222E3C-A37B-F8B1-6AF6-5E5096F69D54}"/>
                </a:ext>
              </a:extLst>
            </p:cNvPr>
            <p:cNvPicPr/>
            <p:nvPr/>
          </p:nvPicPr>
          <p:blipFill>
            <a:blip r:embed="rId23" cstate="print"/>
            <a:stretch>
              <a:fillRect/>
            </a:stretch>
          </p:blipFill>
          <p:spPr>
            <a:xfrm>
              <a:off x="3476106" y="4396141"/>
              <a:ext cx="117767" cy="189509"/>
            </a:xfrm>
            <a:prstGeom prst="rect">
              <a:avLst/>
            </a:prstGeom>
          </p:spPr>
        </p:pic>
        <p:grpSp>
          <p:nvGrpSpPr>
            <p:cNvPr id="66" name="グループ化 65">
              <a:extLst>
                <a:ext uri="{FF2B5EF4-FFF2-40B4-BE49-F238E27FC236}">
                  <a16:creationId xmlns:a16="http://schemas.microsoft.com/office/drawing/2014/main" id="{CEFDFC39-01FE-31D9-523B-2065C7A73C7E}"/>
                </a:ext>
              </a:extLst>
            </p:cNvPr>
            <p:cNvGrpSpPr/>
            <p:nvPr/>
          </p:nvGrpSpPr>
          <p:grpSpPr>
            <a:xfrm>
              <a:off x="6817004" y="899998"/>
              <a:ext cx="4475480" cy="2663190"/>
              <a:chOff x="6817004" y="899998"/>
              <a:chExt cx="4475480" cy="2663190"/>
            </a:xfrm>
          </p:grpSpPr>
          <p:pic>
            <p:nvPicPr>
              <p:cNvPr id="67" name="object 45">
                <a:extLst>
                  <a:ext uri="{FF2B5EF4-FFF2-40B4-BE49-F238E27FC236}">
                    <a16:creationId xmlns:a16="http://schemas.microsoft.com/office/drawing/2014/main" id="{9324BCD1-BED7-B6CD-D5CB-26E6BABD3C7C}"/>
                  </a:ext>
                </a:extLst>
              </p:cNvPr>
              <p:cNvPicPr/>
              <p:nvPr/>
            </p:nvPicPr>
            <p:blipFill>
              <a:blip r:embed="rId24" cstate="print"/>
              <a:stretch>
                <a:fillRect/>
              </a:stretch>
            </p:blipFill>
            <p:spPr>
              <a:xfrm>
                <a:off x="6817017" y="899998"/>
                <a:ext cx="4475111" cy="2662682"/>
              </a:xfrm>
              <a:prstGeom prst="rect">
                <a:avLst/>
              </a:prstGeom>
            </p:spPr>
          </p:pic>
          <p:sp>
            <p:nvSpPr>
              <p:cNvPr id="68" name="object 46">
                <a:extLst>
                  <a:ext uri="{FF2B5EF4-FFF2-40B4-BE49-F238E27FC236}">
                    <a16:creationId xmlns:a16="http://schemas.microsoft.com/office/drawing/2014/main" id="{91DAFAD7-112A-9E32-61AA-DF2328F5C450}"/>
                  </a:ext>
                </a:extLst>
              </p:cNvPr>
              <p:cNvSpPr/>
              <p:nvPr/>
            </p:nvSpPr>
            <p:spPr>
              <a:xfrm>
                <a:off x="6817004" y="899998"/>
                <a:ext cx="4475480" cy="2663190"/>
              </a:xfrm>
              <a:custGeom>
                <a:avLst/>
                <a:gdLst/>
                <a:ahLst/>
                <a:cxnLst/>
                <a:rect l="l" t="t" r="r" b="b"/>
                <a:pathLst>
                  <a:path w="4475480" h="2663190">
                    <a:moveTo>
                      <a:pt x="4475111" y="2662682"/>
                    </a:moveTo>
                    <a:lnTo>
                      <a:pt x="0" y="2662682"/>
                    </a:lnTo>
                    <a:lnTo>
                      <a:pt x="0" y="0"/>
                    </a:lnTo>
                    <a:lnTo>
                      <a:pt x="4475111" y="0"/>
                    </a:lnTo>
                    <a:lnTo>
                      <a:pt x="4475111" y="2662682"/>
                    </a:lnTo>
                    <a:close/>
                  </a:path>
                </a:pathLst>
              </a:custGeom>
              <a:ln w="25400">
                <a:solidFill>
                  <a:srgbClr val="545A96"/>
                </a:solidFill>
              </a:ln>
            </p:spPr>
            <p:txBody>
              <a:bodyPr wrap="square" lIns="0" tIns="0" rIns="0" bIns="0" rtlCol="0"/>
              <a:lstStyle/>
              <a:p>
                <a:endParaRPr/>
              </a:p>
            </p:txBody>
          </p:sp>
        </p:grpSp>
      </p:grpSp>
      <p:sp>
        <p:nvSpPr>
          <p:cNvPr id="4" name="テキスト ボックス 3">
            <a:extLst>
              <a:ext uri="{FF2B5EF4-FFF2-40B4-BE49-F238E27FC236}">
                <a16:creationId xmlns:a16="http://schemas.microsoft.com/office/drawing/2014/main" id="{52459BDD-4B38-E241-36C4-CDEDD3C54BF2}"/>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 y="6332400"/>
            <a:ext cx="12192635" cy="0"/>
          </a:xfrm>
          <a:custGeom>
            <a:avLst/>
            <a:gdLst/>
            <a:ahLst/>
            <a:cxnLst/>
            <a:rect l="l" t="t" r="r" b="b"/>
            <a:pathLst>
              <a:path w="12192635">
                <a:moveTo>
                  <a:pt x="12192114" y="0"/>
                </a:moveTo>
                <a:lnTo>
                  <a:pt x="0" y="0"/>
                </a:lnTo>
              </a:path>
            </a:pathLst>
          </a:custGeom>
          <a:ln w="25400">
            <a:solidFill>
              <a:srgbClr val="545A96"/>
            </a:solidFill>
          </a:ln>
        </p:spPr>
        <p:txBody>
          <a:bodyPr wrap="square" lIns="0" tIns="0" rIns="0" bIns="0" rtlCol="0"/>
          <a:lstStyle/>
          <a:p>
            <a:endParaRPr/>
          </a:p>
        </p:txBody>
      </p:sp>
      <p:sp>
        <p:nvSpPr>
          <p:cNvPr id="3" name="object 3"/>
          <p:cNvSpPr/>
          <p:nvPr/>
        </p:nvSpPr>
        <p:spPr>
          <a:xfrm>
            <a:off x="899996" y="1266550"/>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6" name="object 6"/>
          <p:cNvSpPr txBox="1"/>
          <p:nvPr/>
        </p:nvSpPr>
        <p:spPr>
          <a:xfrm>
            <a:off x="892757" y="2020314"/>
            <a:ext cx="3864444" cy="729046"/>
          </a:xfrm>
          <a:prstGeom prst="rect">
            <a:avLst/>
          </a:prstGeom>
        </p:spPr>
        <p:txBody>
          <a:bodyPr vert="horz" wrap="square" lIns="0" tIns="12700" rIns="0" bIns="0" rtlCol="0">
            <a:spAutoFit/>
          </a:bodyPr>
          <a:lstStyle/>
          <a:p>
            <a:pPr marL="279400" marR="5080" indent="-266700">
              <a:lnSpc>
                <a:spcPct val="115100"/>
              </a:lnSpc>
              <a:spcBef>
                <a:spcPts val="100"/>
              </a:spcBef>
              <a:buClr>
                <a:srgbClr val="F5BE1E"/>
              </a:buClr>
              <a:buSzPct val="95238"/>
              <a:buChar char="●"/>
              <a:tabLst>
                <a:tab pos="280035" algn="l"/>
              </a:tabLst>
            </a:pPr>
            <a:r>
              <a:rPr sz="2100" b="1" spc="-5" dirty="0">
                <a:latin typeface="YuGothic"/>
                <a:cs typeface="YuGothic"/>
              </a:rPr>
              <a:t>１人１人の成果物をきちんと見直しながら評価したいな…</a:t>
            </a:r>
            <a:endParaRPr sz="2100" dirty="0">
              <a:latin typeface="YuGothic"/>
              <a:cs typeface="YuGothic"/>
            </a:endParaRPr>
          </a:p>
        </p:txBody>
      </p:sp>
      <p:grpSp>
        <p:nvGrpSpPr>
          <p:cNvPr id="8" name="object 8"/>
          <p:cNvGrpSpPr/>
          <p:nvPr/>
        </p:nvGrpSpPr>
        <p:grpSpPr>
          <a:xfrm>
            <a:off x="969391" y="1317842"/>
            <a:ext cx="605790" cy="605790"/>
            <a:chOff x="969391" y="1317842"/>
            <a:chExt cx="605790" cy="605790"/>
          </a:xfrm>
        </p:grpSpPr>
        <p:sp>
          <p:nvSpPr>
            <p:cNvPr id="9" name="object 9"/>
            <p:cNvSpPr/>
            <p:nvPr/>
          </p:nvSpPr>
          <p:spPr>
            <a:xfrm>
              <a:off x="969391" y="131784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10" name="object 10"/>
            <p:cNvSpPr/>
            <p:nvPr/>
          </p:nvSpPr>
          <p:spPr>
            <a:xfrm>
              <a:off x="1045626" y="1432821"/>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11" name="object 11"/>
            <p:cNvSpPr/>
            <p:nvPr/>
          </p:nvSpPr>
          <p:spPr>
            <a:xfrm>
              <a:off x="1031608" y="1376984"/>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18"/>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grpSp>
      <p:grpSp>
        <p:nvGrpSpPr>
          <p:cNvPr id="25" name="object 25"/>
          <p:cNvGrpSpPr/>
          <p:nvPr/>
        </p:nvGrpSpPr>
        <p:grpSpPr>
          <a:xfrm>
            <a:off x="10875188" y="6449348"/>
            <a:ext cx="1146810" cy="242570"/>
            <a:chOff x="10875188" y="6449348"/>
            <a:chExt cx="1146810" cy="242570"/>
          </a:xfrm>
        </p:grpSpPr>
        <p:pic>
          <p:nvPicPr>
            <p:cNvPr id="26" name="object 26"/>
            <p:cNvPicPr/>
            <p:nvPr/>
          </p:nvPicPr>
          <p:blipFill>
            <a:blip r:embed="rId3" cstate="print"/>
            <a:stretch>
              <a:fillRect/>
            </a:stretch>
          </p:blipFill>
          <p:spPr>
            <a:xfrm>
              <a:off x="11655291" y="6472757"/>
              <a:ext cx="172046" cy="124804"/>
            </a:xfrm>
            <a:prstGeom prst="rect">
              <a:avLst/>
            </a:prstGeom>
          </p:spPr>
        </p:pic>
        <p:sp>
          <p:nvSpPr>
            <p:cNvPr id="27" name="object 27"/>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8" name="object 28"/>
            <p:cNvPicPr/>
            <p:nvPr/>
          </p:nvPicPr>
          <p:blipFill>
            <a:blip r:embed="rId4" cstate="print"/>
            <a:stretch>
              <a:fillRect/>
            </a:stretch>
          </p:blipFill>
          <p:spPr>
            <a:xfrm>
              <a:off x="11070218" y="6550766"/>
              <a:ext cx="171627" cy="140411"/>
            </a:xfrm>
            <a:prstGeom prst="rect">
              <a:avLst/>
            </a:prstGeom>
          </p:spPr>
        </p:pic>
        <p:pic>
          <p:nvPicPr>
            <p:cNvPr id="29" name="object 29"/>
            <p:cNvPicPr/>
            <p:nvPr/>
          </p:nvPicPr>
          <p:blipFill>
            <a:blip r:embed="rId5" cstate="print"/>
            <a:stretch>
              <a:fillRect/>
            </a:stretch>
          </p:blipFill>
          <p:spPr>
            <a:xfrm>
              <a:off x="11265247" y="6449348"/>
              <a:ext cx="171615" cy="241833"/>
            </a:xfrm>
            <a:prstGeom prst="rect">
              <a:avLst/>
            </a:prstGeom>
          </p:spPr>
        </p:pic>
        <p:pic>
          <p:nvPicPr>
            <p:cNvPr id="30" name="object 30"/>
            <p:cNvPicPr/>
            <p:nvPr/>
          </p:nvPicPr>
          <p:blipFill>
            <a:blip r:embed="rId6" cstate="print"/>
            <a:stretch>
              <a:fillRect/>
            </a:stretch>
          </p:blipFill>
          <p:spPr>
            <a:xfrm>
              <a:off x="11460277" y="6472741"/>
              <a:ext cx="171626" cy="218440"/>
            </a:xfrm>
            <a:prstGeom prst="rect">
              <a:avLst/>
            </a:prstGeom>
          </p:spPr>
        </p:pic>
      </p:grpSp>
      <p:pic>
        <p:nvPicPr>
          <p:cNvPr id="31" name="object 31"/>
          <p:cNvPicPr/>
          <p:nvPr/>
        </p:nvPicPr>
        <p:blipFill>
          <a:blip r:embed="rId7" cstate="print"/>
          <a:stretch>
            <a:fillRect/>
          </a:stretch>
        </p:blipFill>
        <p:spPr>
          <a:xfrm>
            <a:off x="9276515" y="6421076"/>
            <a:ext cx="1306408" cy="302254"/>
          </a:xfrm>
          <a:prstGeom prst="rect">
            <a:avLst/>
          </a:prstGeom>
        </p:spPr>
      </p:pic>
      <p:grpSp>
        <p:nvGrpSpPr>
          <p:cNvPr id="32" name="object 32"/>
          <p:cNvGrpSpPr/>
          <p:nvPr/>
        </p:nvGrpSpPr>
        <p:grpSpPr>
          <a:xfrm>
            <a:off x="2571242" y="1512215"/>
            <a:ext cx="769620" cy="255270"/>
            <a:chOff x="2571242" y="1512215"/>
            <a:chExt cx="769620" cy="255270"/>
          </a:xfrm>
        </p:grpSpPr>
        <p:pic>
          <p:nvPicPr>
            <p:cNvPr id="33" name="object 33"/>
            <p:cNvPicPr/>
            <p:nvPr/>
          </p:nvPicPr>
          <p:blipFill>
            <a:blip r:embed="rId8" cstate="print"/>
            <a:stretch>
              <a:fillRect/>
            </a:stretch>
          </p:blipFill>
          <p:spPr>
            <a:xfrm>
              <a:off x="2571242" y="1514753"/>
              <a:ext cx="203466" cy="250126"/>
            </a:xfrm>
            <a:prstGeom prst="rect">
              <a:avLst/>
            </a:prstGeom>
          </p:spPr>
        </p:pic>
        <p:pic>
          <p:nvPicPr>
            <p:cNvPr id="34" name="object 34"/>
            <p:cNvPicPr/>
            <p:nvPr/>
          </p:nvPicPr>
          <p:blipFill>
            <a:blip r:embed="rId9" cstate="print"/>
            <a:stretch>
              <a:fillRect/>
            </a:stretch>
          </p:blipFill>
          <p:spPr>
            <a:xfrm>
              <a:off x="2818578" y="1575377"/>
              <a:ext cx="172999" cy="192049"/>
            </a:xfrm>
            <a:prstGeom prst="rect">
              <a:avLst/>
            </a:prstGeom>
          </p:spPr>
        </p:pic>
        <p:pic>
          <p:nvPicPr>
            <p:cNvPr id="35" name="object 35"/>
            <p:cNvPicPr/>
            <p:nvPr/>
          </p:nvPicPr>
          <p:blipFill>
            <a:blip r:embed="rId10" cstate="print"/>
            <a:stretch>
              <a:fillRect/>
            </a:stretch>
          </p:blipFill>
          <p:spPr>
            <a:xfrm>
              <a:off x="3024329" y="1512215"/>
              <a:ext cx="111404" cy="252666"/>
            </a:xfrm>
            <a:prstGeom prst="rect">
              <a:avLst/>
            </a:prstGeom>
          </p:spPr>
        </p:pic>
        <p:pic>
          <p:nvPicPr>
            <p:cNvPr id="36" name="object 36"/>
            <p:cNvPicPr/>
            <p:nvPr/>
          </p:nvPicPr>
          <p:blipFill>
            <a:blip r:embed="rId11" cstate="print"/>
            <a:stretch>
              <a:fillRect/>
            </a:stretch>
          </p:blipFill>
          <p:spPr>
            <a:xfrm>
              <a:off x="3167823" y="1575374"/>
              <a:ext cx="172999" cy="192049"/>
            </a:xfrm>
            <a:prstGeom prst="rect">
              <a:avLst/>
            </a:prstGeom>
          </p:spPr>
        </p:pic>
      </p:grpSp>
      <p:grpSp>
        <p:nvGrpSpPr>
          <p:cNvPr id="37" name="object 37"/>
          <p:cNvGrpSpPr/>
          <p:nvPr/>
        </p:nvGrpSpPr>
        <p:grpSpPr>
          <a:xfrm>
            <a:off x="3388807" y="1575377"/>
            <a:ext cx="325120" cy="192405"/>
            <a:chOff x="3388807" y="1575377"/>
            <a:chExt cx="325120" cy="192405"/>
          </a:xfrm>
        </p:grpSpPr>
        <p:pic>
          <p:nvPicPr>
            <p:cNvPr id="38" name="object 38"/>
            <p:cNvPicPr/>
            <p:nvPr/>
          </p:nvPicPr>
          <p:blipFill>
            <a:blip r:embed="rId12" cstate="print"/>
            <a:stretch>
              <a:fillRect/>
            </a:stretch>
          </p:blipFill>
          <p:spPr>
            <a:xfrm>
              <a:off x="3388807" y="1575377"/>
              <a:ext cx="117741" cy="189509"/>
            </a:xfrm>
            <a:prstGeom prst="rect">
              <a:avLst/>
            </a:prstGeom>
          </p:spPr>
        </p:pic>
        <p:pic>
          <p:nvPicPr>
            <p:cNvPr id="39" name="object 39"/>
            <p:cNvPicPr/>
            <p:nvPr/>
          </p:nvPicPr>
          <p:blipFill>
            <a:blip r:embed="rId13" cstate="print"/>
            <a:stretch>
              <a:fillRect/>
            </a:stretch>
          </p:blipFill>
          <p:spPr>
            <a:xfrm>
              <a:off x="3540555" y="1575377"/>
              <a:ext cx="172986" cy="192049"/>
            </a:xfrm>
            <a:prstGeom prst="rect">
              <a:avLst/>
            </a:prstGeom>
          </p:spPr>
        </p:pic>
      </p:grpSp>
      <p:grpSp>
        <p:nvGrpSpPr>
          <p:cNvPr id="46" name="object 46"/>
          <p:cNvGrpSpPr/>
          <p:nvPr/>
        </p:nvGrpSpPr>
        <p:grpSpPr>
          <a:xfrm>
            <a:off x="0" y="0"/>
            <a:ext cx="12192635" cy="967740"/>
            <a:chOff x="0" y="0"/>
            <a:chExt cx="12192635" cy="967740"/>
          </a:xfrm>
        </p:grpSpPr>
        <p:pic>
          <p:nvPicPr>
            <p:cNvPr id="47" name="object 47"/>
            <p:cNvPicPr/>
            <p:nvPr/>
          </p:nvPicPr>
          <p:blipFill>
            <a:blip r:embed="rId14" cstate="print"/>
            <a:stretch>
              <a:fillRect/>
            </a:stretch>
          </p:blipFill>
          <p:spPr>
            <a:xfrm>
              <a:off x="0" y="0"/>
              <a:ext cx="12192113" cy="556784"/>
            </a:xfrm>
            <a:prstGeom prst="rect">
              <a:avLst/>
            </a:prstGeom>
          </p:spPr>
        </p:pic>
        <p:sp>
          <p:nvSpPr>
            <p:cNvPr id="48" name="object 48"/>
            <p:cNvSpPr/>
            <p:nvPr/>
          </p:nvSpPr>
          <p:spPr>
            <a:xfrm>
              <a:off x="972000" y="269458"/>
              <a:ext cx="4725035" cy="685165"/>
            </a:xfrm>
            <a:custGeom>
              <a:avLst/>
              <a:gdLst/>
              <a:ahLst/>
              <a:cxnLst/>
              <a:rect l="l" t="t" r="r" b="b"/>
              <a:pathLst>
                <a:path w="4725035" h="685165">
                  <a:moveTo>
                    <a:pt x="4609426"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4609426" y="685076"/>
                  </a:lnTo>
                  <a:lnTo>
                    <a:pt x="4654269" y="676023"/>
                  </a:lnTo>
                  <a:lnTo>
                    <a:pt x="4690887" y="651335"/>
                  </a:lnTo>
                  <a:lnTo>
                    <a:pt x="4715575" y="614717"/>
                  </a:lnTo>
                  <a:lnTo>
                    <a:pt x="4724628" y="569874"/>
                  </a:lnTo>
                  <a:lnTo>
                    <a:pt x="4724628" y="115214"/>
                  </a:lnTo>
                  <a:lnTo>
                    <a:pt x="4715575" y="70369"/>
                  </a:lnTo>
                  <a:lnTo>
                    <a:pt x="4690887" y="33747"/>
                  </a:lnTo>
                  <a:lnTo>
                    <a:pt x="4654269" y="9054"/>
                  </a:lnTo>
                  <a:lnTo>
                    <a:pt x="4609426" y="0"/>
                  </a:lnTo>
                  <a:close/>
                </a:path>
              </a:pathLst>
            </a:custGeom>
            <a:solidFill>
              <a:srgbClr val="545A96"/>
            </a:solidFill>
          </p:spPr>
          <p:txBody>
            <a:bodyPr wrap="square" lIns="0" tIns="0" rIns="0" bIns="0" rtlCol="0"/>
            <a:lstStyle/>
            <a:p>
              <a:endParaRPr/>
            </a:p>
          </p:txBody>
        </p:sp>
        <p:sp>
          <p:nvSpPr>
            <p:cNvPr id="49" name="object 49"/>
            <p:cNvSpPr/>
            <p:nvPr/>
          </p:nvSpPr>
          <p:spPr>
            <a:xfrm>
              <a:off x="972000" y="269458"/>
              <a:ext cx="4725035" cy="685165"/>
            </a:xfrm>
            <a:custGeom>
              <a:avLst/>
              <a:gdLst/>
              <a:ahLst/>
              <a:cxnLst/>
              <a:rect l="l" t="t" r="r" b="b"/>
              <a:pathLst>
                <a:path w="4725035" h="685165">
                  <a:moveTo>
                    <a:pt x="4609426"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4609426" y="0"/>
                  </a:lnTo>
                  <a:lnTo>
                    <a:pt x="4654269" y="9054"/>
                  </a:lnTo>
                  <a:lnTo>
                    <a:pt x="4690887" y="33747"/>
                  </a:lnTo>
                  <a:lnTo>
                    <a:pt x="4715575" y="70369"/>
                  </a:lnTo>
                  <a:lnTo>
                    <a:pt x="4724628" y="115214"/>
                  </a:lnTo>
                  <a:lnTo>
                    <a:pt x="4724628" y="569874"/>
                  </a:lnTo>
                  <a:lnTo>
                    <a:pt x="4715575" y="614717"/>
                  </a:lnTo>
                  <a:lnTo>
                    <a:pt x="4690887" y="651335"/>
                  </a:lnTo>
                  <a:lnTo>
                    <a:pt x="4654269" y="676023"/>
                  </a:lnTo>
                  <a:lnTo>
                    <a:pt x="4609426" y="685076"/>
                  </a:lnTo>
                  <a:close/>
                </a:path>
              </a:pathLst>
            </a:custGeom>
            <a:ln w="25399">
              <a:solidFill>
                <a:srgbClr val="545A96"/>
              </a:solidFill>
            </a:ln>
          </p:spPr>
          <p:txBody>
            <a:bodyPr wrap="square" lIns="0" tIns="0" rIns="0" bIns="0" rtlCol="0"/>
            <a:lstStyle/>
            <a:p>
              <a:endParaRPr/>
            </a:p>
          </p:txBody>
        </p:sp>
        <p:sp>
          <p:nvSpPr>
            <p:cNvPr id="50" name="object 50"/>
            <p:cNvSpPr/>
            <p:nvPr/>
          </p:nvSpPr>
          <p:spPr>
            <a:xfrm>
              <a:off x="900000" y="197471"/>
              <a:ext cx="4725035" cy="685165"/>
            </a:xfrm>
            <a:custGeom>
              <a:avLst/>
              <a:gdLst/>
              <a:ahLst/>
              <a:cxnLst/>
              <a:rect l="l" t="t" r="r" b="b"/>
              <a:pathLst>
                <a:path w="4725035" h="685165">
                  <a:moveTo>
                    <a:pt x="4609426"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4609426" y="685063"/>
                  </a:lnTo>
                  <a:lnTo>
                    <a:pt x="4654269" y="676010"/>
                  </a:lnTo>
                  <a:lnTo>
                    <a:pt x="4690887" y="651322"/>
                  </a:lnTo>
                  <a:lnTo>
                    <a:pt x="4715575" y="614704"/>
                  </a:lnTo>
                  <a:lnTo>
                    <a:pt x="4724628" y="569861"/>
                  </a:lnTo>
                  <a:lnTo>
                    <a:pt x="4724628" y="115201"/>
                  </a:lnTo>
                  <a:lnTo>
                    <a:pt x="4715575" y="70358"/>
                  </a:lnTo>
                  <a:lnTo>
                    <a:pt x="4690887" y="33740"/>
                  </a:lnTo>
                  <a:lnTo>
                    <a:pt x="4654269" y="9052"/>
                  </a:lnTo>
                  <a:lnTo>
                    <a:pt x="4609426" y="0"/>
                  </a:lnTo>
                  <a:close/>
                </a:path>
              </a:pathLst>
            </a:custGeom>
            <a:solidFill>
              <a:srgbClr val="FFFFFF"/>
            </a:solidFill>
          </p:spPr>
          <p:txBody>
            <a:bodyPr wrap="square" lIns="0" tIns="0" rIns="0" bIns="0" rtlCol="0"/>
            <a:lstStyle/>
            <a:p>
              <a:endParaRPr/>
            </a:p>
          </p:txBody>
        </p:sp>
        <p:sp>
          <p:nvSpPr>
            <p:cNvPr id="51" name="object 51"/>
            <p:cNvSpPr/>
            <p:nvPr/>
          </p:nvSpPr>
          <p:spPr>
            <a:xfrm>
              <a:off x="900000" y="197471"/>
              <a:ext cx="4725035" cy="685165"/>
            </a:xfrm>
            <a:custGeom>
              <a:avLst/>
              <a:gdLst/>
              <a:ahLst/>
              <a:cxnLst/>
              <a:rect l="l" t="t" r="r" b="b"/>
              <a:pathLst>
                <a:path w="4725035" h="685165">
                  <a:moveTo>
                    <a:pt x="4609426"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4609426" y="0"/>
                  </a:lnTo>
                  <a:lnTo>
                    <a:pt x="4654269" y="9052"/>
                  </a:lnTo>
                  <a:lnTo>
                    <a:pt x="4690887" y="33740"/>
                  </a:lnTo>
                  <a:lnTo>
                    <a:pt x="4715575" y="70358"/>
                  </a:lnTo>
                  <a:lnTo>
                    <a:pt x="4724628" y="115201"/>
                  </a:lnTo>
                  <a:lnTo>
                    <a:pt x="4724628" y="569861"/>
                  </a:lnTo>
                  <a:lnTo>
                    <a:pt x="4715575" y="614704"/>
                  </a:lnTo>
                  <a:lnTo>
                    <a:pt x="4690887" y="651322"/>
                  </a:lnTo>
                  <a:lnTo>
                    <a:pt x="4654269" y="676010"/>
                  </a:lnTo>
                  <a:lnTo>
                    <a:pt x="4609426" y="685063"/>
                  </a:lnTo>
                  <a:close/>
                </a:path>
              </a:pathLst>
            </a:custGeom>
            <a:ln w="25399">
              <a:solidFill>
                <a:srgbClr val="545A96"/>
              </a:solidFill>
            </a:ln>
          </p:spPr>
          <p:txBody>
            <a:bodyPr wrap="square" lIns="0" tIns="0" rIns="0" bIns="0" rtlCol="0"/>
            <a:lstStyle/>
            <a:p>
              <a:endParaRPr/>
            </a:p>
          </p:txBody>
        </p:sp>
        <p:sp>
          <p:nvSpPr>
            <p:cNvPr id="52" name="object 52"/>
            <p:cNvSpPr/>
            <p:nvPr/>
          </p:nvSpPr>
          <p:spPr>
            <a:xfrm>
              <a:off x="3378403" y="413537"/>
              <a:ext cx="832485" cy="269240"/>
            </a:xfrm>
            <a:custGeom>
              <a:avLst/>
              <a:gdLst/>
              <a:ahLst/>
              <a:cxnLst/>
              <a:rect l="l" t="t" r="r" b="b"/>
              <a:pathLst>
                <a:path w="832485" h="269240">
                  <a:moveTo>
                    <a:pt x="217703" y="139661"/>
                  </a:moveTo>
                  <a:lnTo>
                    <a:pt x="212763" y="130009"/>
                  </a:lnTo>
                  <a:lnTo>
                    <a:pt x="206362" y="118846"/>
                  </a:lnTo>
                  <a:lnTo>
                    <a:pt x="199059" y="107416"/>
                  </a:lnTo>
                  <a:lnTo>
                    <a:pt x="191401" y="96964"/>
                  </a:lnTo>
                  <a:lnTo>
                    <a:pt x="165671" y="110540"/>
                  </a:lnTo>
                  <a:lnTo>
                    <a:pt x="172631" y="120904"/>
                  </a:lnTo>
                  <a:lnTo>
                    <a:pt x="179870" y="133159"/>
                  </a:lnTo>
                  <a:lnTo>
                    <a:pt x="186232" y="145021"/>
                  </a:lnTo>
                  <a:lnTo>
                    <a:pt x="191122" y="155206"/>
                  </a:lnTo>
                  <a:lnTo>
                    <a:pt x="217703" y="139661"/>
                  </a:lnTo>
                  <a:close/>
                </a:path>
                <a:path w="832485" h="269240">
                  <a:moveTo>
                    <a:pt x="253034" y="65874"/>
                  </a:moveTo>
                  <a:lnTo>
                    <a:pt x="253022" y="65303"/>
                  </a:lnTo>
                  <a:lnTo>
                    <a:pt x="251625" y="15824"/>
                  </a:lnTo>
                  <a:lnTo>
                    <a:pt x="183210" y="18084"/>
                  </a:lnTo>
                  <a:lnTo>
                    <a:pt x="0" y="27698"/>
                  </a:lnTo>
                  <a:lnTo>
                    <a:pt x="2527" y="81699"/>
                  </a:lnTo>
                  <a:lnTo>
                    <a:pt x="115341" y="70396"/>
                  </a:lnTo>
                  <a:lnTo>
                    <a:pt x="84785" y="96266"/>
                  </a:lnTo>
                  <a:lnTo>
                    <a:pt x="66332" y="122135"/>
                  </a:lnTo>
                  <a:lnTo>
                    <a:pt x="57264" y="146735"/>
                  </a:lnTo>
                  <a:lnTo>
                    <a:pt x="54838" y="168783"/>
                  </a:lnTo>
                  <a:lnTo>
                    <a:pt x="58966" y="194741"/>
                  </a:lnTo>
                  <a:lnTo>
                    <a:pt x="85267" y="231609"/>
                  </a:lnTo>
                  <a:lnTo>
                    <a:pt x="122161" y="249478"/>
                  </a:lnTo>
                  <a:lnTo>
                    <a:pt x="178447" y="258000"/>
                  </a:lnTo>
                  <a:lnTo>
                    <a:pt x="222504" y="258978"/>
                  </a:lnTo>
                  <a:lnTo>
                    <a:pt x="229196" y="205536"/>
                  </a:lnTo>
                  <a:lnTo>
                    <a:pt x="229298" y="204685"/>
                  </a:lnTo>
                  <a:lnTo>
                    <a:pt x="218833" y="205536"/>
                  </a:lnTo>
                  <a:lnTo>
                    <a:pt x="209499" y="205536"/>
                  </a:lnTo>
                  <a:lnTo>
                    <a:pt x="155587" y="202552"/>
                  </a:lnTo>
                  <a:lnTo>
                    <a:pt x="110756" y="181000"/>
                  </a:lnTo>
                  <a:lnTo>
                    <a:pt x="106591" y="163690"/>
                  </a:lnTo>
                  <a:lnTo>
                    <a:pt x="114490" y="134416"/>
                  </a:lnTo>
                  <a:lnTo>
                    <a:pt x="134620" y="106908"/>
                  </a:lnTo>
                  <a:lnTo>
                    <a:pt x="161569" y="84543"/>
                  </a:lnTo>
                  <a:lnTo>
                    <a:pt x="189992" y="70675"/>
                  </a:lnTo>
                  <a:lnTo>
                    <a:pt x="191071" y="70396"/>
                  </a:lnTo>
                  <a:lnTo>
                    <a:pt x="200101" y="68046"/>
                  </a:lnTo>
                  <a:lnTo>
                    <a:pt x="210273" y="66408"/>
                  </a:lnTo>
                  <a:lnTo>
                    <a:pt x="220764" y="65544"/>
                  </a:lnTo>
                  <a:lnTo>
                    <a:pt x="231838" y="65303"/>
                  </a:lnTo>
                  <a:lnTo>
                    <a:pt x="239191" y="65303"/>
                  </a:lnTo>
                  <a:lnTo>
                    <a:pt x="246824" y="65582"/>
                  </a:lnTo>
                  <a:lnTo>
                    <a:pt x="253034" y="65874"/>
                  </a:lnTo>
                  <a:close/>
                </a:path>
                <a:path w="832485" h="269240">
                  <a:moveTo>
                    <a:pt x="256717" y="117322"/>
                  </a:moveTo>
                  <a:lnTo>
                    <a:pt x="252450" y="109194"/>
                  </a:lnTo>
                  <a:lnTo>
                    <a:pt x="246570" y="99098"/>
                  </a:lnTo>
                  <a:lnTo>
                    <a:pt x="239268" y="88150"/>
                  </a:lnTo>
                  <a:lnTo>
                    <a:pt x="230708" y="77457"/>
                  </a:lnTo>
                  <a:lnTo>
                    <a:pt x="205257" y="91033"/>
                  </a:lnTo>
                  <a:lnTo>
                    <a:pt x="212305" y="100406"/>
                  </a:lnTo>
                  <a:lnTo>
                    <a:pt x="219430" y="111467"/>
                  </a:lnTo>
                  <a:lnTo>
                    <a:pt x="225971" y="122847"/>
                  </a:lnTo>
                  <a:lnTo>
                    <a:pt x="231279" y="133159"/>
                  </a:lnTo>
                  <a:lnTo>
                    <a:pt x="256717" y="117322"/>
                  </a:lnTo>
                  <a:close/>
                </a:path>
                <a:path w="832485" h="269240">
                  <a:moveTo>
                    <a:pt x="556463" y="109982"/>
                  </a:moveTo>
                  <a:lnTo>
                    <a:pt x="544563" y="97002"/>
                  </a:lnTo>
                  <a:lnTo>
                    <a:pt x="532993" y="81673"/>
                  </a:lnTo>
                  <a:lnTo>
                    <a:pt x="523544" y="67551"/>
                  </a:lnTo>
                  <a:lnTo>
                    <a:pt x="518007" y="58242"/>
                  </a:lnTo>
                  <a:lnTo>
                    <a:pt x="551929" y="58242"/>
                  </a:lnTo>
                  <a:lnTo>
                    <a:pt x="551929" y="15836"/>
                  </a:lnTo>
                  <a:lnTo>
                    <a:pt x="441667" y="15836"/>
                  </a:lnTo>
                  <a:lnTo>
                    <a:pt x="441667" y="0"/>
                  </a:lnTo>
                  <a:lnTo>
                    <a:pt x="432904" y="0"/>
                  </a:lnTo>
                  <a:lnTo>
                    <a:pt x="432904" y="58242"/>
                  </a:lnTo>
                  <a:lnTo>
                    <a:pt x="432904" y="89903"/>
                  </a:lnTo>
                  <a:lnTo>
                    <a:pt x="410565" y="89903"/>
                  </a:lnTo>
                  <a:lnTo>
                    <a:pt x="417068" y="131470"/>
                  </a:lnTo>
                  <a:lnTo>
                    <a:pt x="384276" y="123837"/>
                  </a:lnTo>
                  <a:lnTo>
                    <a:pt x="394716" y="110363"/>
                  </a:lnTo>
                  <a:lnTo>
                    <a:pt x="402551" y="95808"/>
                  </a:lnTo>
                  <a:lnTo>
                    <a:pt x="408089" y="78867"/>
                  </a:lnTo>
                  <a:lnTo>
                    <a:pt x="411708" y="58242"/>
                  </a:lnTo>
                  <a:lnTo>
                    <a:pt x="432904" y="58242"/>
                  </a:lnTo>
                  <a:lnTo>
                    <a:pt x="432904" y="0"/>
                  </a:lnTo>
                  <a:lnTo>
                    <a:pt x="392468" y="0"/>
                  </a:lnTo>
                  <a:lnTo>
                    <a:pt x="392468" y="15836"/>
                  </a:lnTo>
                  <a:lnTo>
                    <a:pt x="281927" y="15836"/>
                  </a:lnTo>
                  <a:lnTo>
                    <a:pt x="281927" y="58242"/>
                  </a:lnTo>
                  <a:lnTo>
                    <a:pt x="312178" y="58242"/>
                  </a:lnTo>
                  <a:lnTo>
                    <a:pt x="304609" y="72593"/>
                  </a:lnTo>
                  <a:lnTo>
                    <a:pt x="297256" y="85280"/>
                  </a:lnTo>
                  <a:lnTo>
                    <a:pt x="288963" y="97167"/>
                  </a:lnTo>
                  <a:lnTo>
                    <a:pt x="278536" y="109131"/>
                  </a:lnTo>
                  <a:lnTo>
                    <a:pt x="310210" y="139103"/>
                  </a:lnTo>
                  <a:lnTo>
                    <a:pt x="322008" y="124117"/>
                  </a:lnTo>
                  <a:lnTo>
                    <a:pt x="332752" y="108242"/>
                  </a:lnTo>
                  <a:lnTo>
                    <a:pt x="342328" y="91274"/>
                  </a:lnTo>
                  <a:lnTo>
                    <a:pt x="350634" y="72948"/>
                  </a:lnTo>
                  <a:lnTo>
                    <a:pt x="313880" y="58242"/>
                  </a:lnTo>
                  <a:lnTo>
                    <a:pt x="368452" y="58242"/>
                  </a:lnTo>
                  <a:lnTo>
                    <a:pt x="364972" y="74231"/>
                  </a:lnTo>
                  <a:lnTo>
                    <a:pt x="358482" y="87757"/>
                  </a:lnTo>
                  <a:lnTo>
                    <a:pt x="347218" y="100584"/>
                  </a:lnTo>
                  <a:lnTo>
                    <a:pt x="329438" y="114503"/>
                  </a:lnTo>
                  <a:lnTo>
                    <a:pt x="354317" y="140512"/>
                  </a:lnTo>
                  <a:lnTo>
                    <a:pt x="335267" y="152857"/>
                  </a:lnTo>
                  <a:lnTo>
                    <a:pt x="315823" y="162534"/>
                  </a:lnTo>
                  <a:lnTo>
                    <a:pt x="297815" y="169811"/>
                  </a:lnTo>
                  <a:lnTo>
                    <a:pt x="283057" y="175006"/>
                  </a:lnTo>
                  <a:lnTo>
                    <a:pt x="304253" y="214591"/>
                  </a:lnTo>
                  <a:lnTo>
                    <a:pt x="313143" y="211607"/>
                  </a:lnTo>
                  <a:lnTo>
                    <a:pt x="322326" y="208267"/>
                  </a:lnTo>
                  <a:lnTo>
                    <a:pt x="332295" y="204127"/>
                  </a:lnTo>
                  <a:lnTo>
                    <a:pt x="343573" y="198755"/>
                  </a:lnTo>
                  <a:lnTo>
                    <a:pt x="348437" y="203746"/>
                  </a:lnTo>
                  <a:lnTo>
                    <a:pt x="353339" y="208267"/>
                  </a:lnTo>
                  <a:lnTo>
                    <a:pt x="357949" y="212153"/>
                  </a:lnTo>
                  <a:lnTo>
                    <a:pt x="362496" y="215722"/>
                  </a:lnTo>
                  <a:lnTo>
                    <a:pt x="338201" y="220827"/>
                  </a:lnTo>
                  <a:lnTo>
                    <a:pt x="316318" y="224167"/>
                  </a:lnTo>
                  <a:lnTo>
                    <a:pt x="297662" y="226174"/>
                  </a:lnTo>
                  <a:lnTo>
                    <a:pt x="283057" y="227317"/>
                  </a:lnTo>
                  <a:lnTo>
                    <a:pt x="296341" y="268871"/>
                  </a:lnTo>
                  <a:lnTo>
                    <a:pt x="314566" y="266776"/>
                  </a:lnTo>
                  <a:lnTo>
                    <a:pt x="342468" y="262445"/>
                  </a:lnTo>
                  <a:lnTo>
                    <a:pt x="376770" y="255041"/>
                  </a:lnTo>
                  <a:lnTo>
                    <a:pt x="414235" y="243713"/>
                  </a:lnTo>
                  <a:lnTo>
                    <a:pt x="450164" y="254431"/>
                  </a:lnTo>
                  <a:lnTo>
                    <a:pt x="484619" y="261670"/>
                  </a:lnTo>
                  <a:lnTo>
                    <a:pt x="513930" y="266128"/>
                  </a:lnTo>
                  <a:lnTo>
                    <a:pt x="534403" y="268592"/>
                  </a:lnTo>
                  <a:lnTo>
                    <a:pt x="544550" y="243713"/>
                  </a:lnTo>
                  <a:lnTo>
                    <a:pt x="553072" y="222796"/>
                  </a:lnTo>
                  <a:lnTo>
                    <a:pt x="536702" y="222275"/>
                  </a:lnTo>
                  <a:lnTo>
                    <a:pt x="518121" y="221195"/>
                  </a:lnTo>
                  <a:lnTo>
                    <a:pt x="496735" y="219011"/>
                  </a:lnTo>
                  <a:lnTo>
                    <a:pt x="471919" y="215150"/>
                  </a:lnTo>
                  <a:lnTo>
                    <a:pt x="483590" y="206743"/>
                  </a:lnTo>
                  <a:lnTo>
                    <a:pt x="492887" y="199034"/>
                  </a:lnTo>
                  <a:lnTo>
                    <a:pt x="501383" y="190893"/>
                  </a:lnTo>
                  <a:lnTo>
                    <a:pt x="510654" y="181229"/>
                  </a:lnTo>
                  <a:lnTo>
                    <a:pt x="510654" y="179247"/>
                  </a:lnTo>
                  <a:lnTo>
                    <a:pt x="510654" y="142494"/>
                  </a:lnTo>
                  <a:lnTo>
                    <a:pt x="452983" y="142494"/>
                  </a:lnTo>
                  <a:lnTo>
                    <a:pt x="452983" y="179247"/>
                  </a:lnTo>
                  <a:lnTo>
                    <a:pt x="443992" y="185242"/>
                  </a:lnTo>
                  <a:lnTo>
                    <a:pt x="435978" y="190106"/>
                  </a:lnTo>
                  <a:lnTo>
                    <a:pt x="427494" y="194475"/>
                  </a:lnTo>
                  <a:lnTo>
                    <a:pt x="417068" y="199034"/>
                  </a:lnTo>
                  <a:lnTo>
                    <a:pt x="416483" y="198755"/>
                  </a:lnTo>
                  <a:lnTo>
                    <a:pt x="404469" y="193040"/>
                  </a:lnTo>
                  <a:lnTo>
                    <a:pt x="394703" y="187769"/>
                  </a:lnTo>
                  <a:lnTo>
                    <a:pt x="387210" y="183172"/>
                  </a:lnTo>
                  <a:lnTo>
                    <a:pt x="381444" y="179247"/>
                  </a:lnTo>
                  <a:lnTo>
                    <a:pt x="452983" y="179247"/>
                  </a:lnTo>
                  <a:lnTo>
                    <a:pt x="452983" y="142494"/>
                  </a:lnTo>
                  <a:lnTo>
                    <a:pt x="419341" y="142494"/>
                  </a:lnTo>
                  <a:lnTo>
                    <a:pt x="420751" y="140792"/>
                  </a:lnTo>
                  <a:lnTo>
                    <a:pt x="424700" y="135712"/>
                  </a:lnTo>
                  <a:lnTo>
                    <a:pt x="426402" y="133451"/>
                  </a:lnTo>
                  <a:lnTo>
                    <a:pt x="451002" y="133451"/>
                  </a:lnTo>
                  <a:lnTo>
                    <a:pt x="461924" y="131775"/>
                  </a:lnTo>
                  <a:lnTo>
                    <a:pt x="462445" y="131470"/>
                  </a:lnTo>
                  <a:lnTo>
                    <a:pt x="469696" y="127228"/>
                  </a:lnTo>
                  <a:lnTo>
                    <a:pt x="474345" y="120561"/>
                  </a:lnTo>
                  <a:lnTo>
                    <a:pt x="475881" y="112522"/>
                  </a:lnTo>
                  <a:lnTo>
                    <a:pt x="475881" y="58242"/>
                  </a:lnTo>
                  <a:lnTo>
                    <a:pt x="511797" y="58242"/>
                  </a:lnTo>
                  <a:lnTo>
                    <a:pt x="479844" y="75768"/>
                  </a:lnTo>
                  <a:lnTo>
                    <a:pt x="495147" y="102146"/>
                  </a:lnTo>
                  <a:lnTo>
                    <a:pt x="507060" y="119900"/>
                  </a:lnTo>
                  <a:lnTo>
                    <a:pt x="516737" y="131787"/>
                  </a:lnTo>
                  <a:lnTo>
                    <a:pt x="525360" y="140512"/>
                  </a:lnTo>
                  <a:lnTo>
                    <a:pt x="556463" y="109982"/>
                  </a:lnTo>
                  <a:close/>
                </a:path>
                <a:path w="832485" h="269240">
                  <a:moveTo>
                    <a:pt x="832459" y="141922"/>
                  </a:moveTo>
                  <a:lnTo>
                    <a:pt x="825881" y="104292"/>
                  </a:lnTo>
                  <a:lnTo>
                    <a:pt x="807605" y="75793"/>
                  </a:lnTo>
                  <a:lnTo>
                    <a:pt x="779856" y="57746"/>
                  </a:lnTo>
                  <a:lnTo>
                    <a:pt x="744816" y="51447"/>
                  </a:lnTo>
                  <a:lnTo>
                    <a:pt x="720852" y="54127"/>
                  </a:lnTo>
                  <a:lnTo>
                    <a:pt x="700976" y="60566"/>
                  </a:lnTo>
                  <a:lnTo>
                    <a:pt x="685571" y="68389"/>
                  </a:lnTo>
                  <a:lnTo>
                    <a:pt x="674979" y="75196"/>
                  </a:lnTo>
                  <a:lnTo>
                    <a:pt x="676109" y="73507"/>
                  </a:lnTo>
                  <a:lnTo>
                    <a:pt x="676668" y="46075"/>
                  </a:lnTo>
                  <a:lnTo>
                    <a:pt x="671588" y="46075"/>
                  </a:lnTo>
                  <a:lnTo>
                    <a:pt x="674116" y="9042"/>
                  </a:lnTo>
                  <a:lnTo>
                    <a:pt x="624090" y="8763"/>
                  </a:lnTo>
                  <a:lnTo>
                    <a:pt x="624090" y="46367"/>
                  </a:lnTo>
                  <a:lnTo>
                    <a:pt x="582510" y="46367"/>
                  </a:lnTo>
                  <a:lnTo>
                    <a:pt x="582510" y="93865"/>
                  </a:lnTo>
                  <a:lnTo>
                    <a:pt x="623519" y="92735"/>
                  </a:lnTo>
                  <a:lnTo>
                    <a:pt x="623227" y="110540"/>
                  </a:lnTo>
                  <a:lnTo>
                    <a:pt x="609714" y="129578"/>
                  </a:lnTo>
                  <a:lnTo>
                    <a:pt x="597179" y="145148"/>
                  </a:lnTo>
                  <a:lnTo>
                    <a:pt x="585025" y="158534"/>
                  </a:lnTo>
                  <a:lnTo>
                    <a:pt x="572617" y="171056"/>
                  </a:lnTo>
                  <a:lnTo>
                    <a:pt x="595236" y="222224"/>
                  </a:lnTo>
                  <a:lnTo>
                    <a:pt x="600354" y="216992"/>
                  </a:lnTo>
                  <a:lnTo>
                    <a:pt x="606310" y="210070"/>
                  </a:lnTo>
                  <a:lnTo>
                    <a:pt x="613575" y="199961"/>
                  </a:lnTo>
                  <a:lnTo>
                    <a:pt x="622681" y="185178"/>
                  </a:lnTo>
                  <a:lnTo>
                    <a:pt x="621817" y="258978"/>
                  </a:lnTo>
                  <a:lnTo>
                    <a:pt x="671588" y="258978"/>
                  </a:lnTo>
                  <a:lnTo>
                    <a:pt x="671017" y="127228"/>
                  </a:lnTo>
                  <a:lnTo>
                    <a:pt x="685723" y="115392"/>
                  </a:lnTo>
                  <a:lnTo>
                    <a:pt x="701941" y="105879"/>
                  </a:lnTo>
                  <a:lnTo>
                    <a:pt x="719162" y="99555"/>
                  </a:lnTo>
                  <a:lnTo>
                    <a:pt x="736904" y="97256"/>
                  </a:lnTo>
                  <a:lnTo>
                    <a:pt x="753554" y="99402"/>
                  </a:lnTo>
                  <a:lnTo>
                    <a:pt x="768451" y="106832"/>
                  </a:lnTo>
                  <a:lnTo>
                    <a:pt x="779157" y="120992"/>
                  </a:lnTo>
                  <a:lnTo>
                    <a:pt x="783259" y="143344"/>
                  </a:lnTo>
                  <a:lnTo>
                    <a:pt x="773925" y="178447"/>
                  </a:lnTo>
                  <a:lnTo>
                    <a:pt x="750176" y="197942"/>
                  </a:lnTo>
                  <a:lnTo>
                    <a:pt x="718375" y="206679"/>
                  </a:lnTo>
                  <a:lnTo>
                    <a:pt x="684872" y="209499"/>
                  </a:lnTo>
                  <a:lnTo>
                    <a:pt x="697877" y="255866"/>
                  </a:lnTo>
                  <a:lnTo>
                    <a:pt x="733806" y="251802"/>
                  </a:lnTo>
                  <a:lnTo>
                    <a:pt x="769924" y="241973"/>
                  </a:lnTo>
                  <a:lnTo>
                    <a:pt x="801535" y="222783"/>
                  </a:lnTo>
                  <a:lnTo>
                    <a:pt x="823950" y="190627"/>
                  </a:lnTo>
                  <a:lnTo>
                    <a:pt x="832459" y="141922"/>
                  </a:lnTo>
                  <a:close/>
                </a:path>
              </a:pathLst>
            </a:custGeom>
            <a:solidFill>
              <a:srgbClr val="545A96"/>
            </a:solidFill>
          </p:spPr>
          <p:txBody>
            <a:bodyPr wrap="square" lIns="0" tIns="0" rIns="0" bIns="0" rtlCol="0"/>
            <a:lstStyle/>
            <a:p>
              <a:endParaRPr/>
            </a:p>
          </p:txBody>
        </p:sp>
        <p:pic>
          <p:nvPicPr>
            <p:cNvPr id="53" name="object 53"/>
            <p:cNvPicPr/>
            <p:nvPr/>
          </p:nvPicPr>
          <p:blipFill>
            <a:blip r:embed="rId15" cstate="print"/>
            <a:stretch>
              <a:fillRect/>
            </a:stretch>
          </p:blipFill>
          <p:spPr>
            <a:xfrm>
              <a:off x="4246827" y="427949"/>
              <a:ext cx="245110" cy="247103"/>
            </a:xfrm>
            <a:prstGeom prst="rect">
              <a:avLst/>
            </a:prstGeom>
          </p:spPr>
        </p:pic>
        <p:pic>
          <p:nvPicPr>
            <p:cNvPr id="54" name="object 54"/>
            <p:cNvPicPr/>
            <p:nvPr/>
          </p:nvPicPr>
          <p:blipFill>
            <a:blip r:embed="rId16" cstate="print"/>
            <a:stretch>
              <a:fillRect/>
            </a:stretch>
          </p:blipFill>
          <p:spPr>
            <a:xfrm>
              <a:off x="4537809" y="433598"/>
              <a:ext cx="219392" cy="232130"/>
            </a:xfrm>
            <a:prstGeom prst="rect">
              <a:avLst/>
            </a:prstGeom>
          </p:spPr>
        </p:pic>
        <p:pic>
          <p:nvPicPr>
            <p:cNvPr id="55" name="object 55"/>
            <p:cNvPicPr/>
            <p:nvPr/>
          </p:nvPicPr>
          <p:blipFill>
            <a:blip r:embed="rId17" cstate="print"/>
            <a:stretch>
              <a:fillRect/>
            </a:stretch>
          </p:blipFill>
          <p:spPr>
            <a:xfrm>
              <a:off x="4800511" y="423706"/>
              <a:ext cx="218833" cy="248234"/>
            </a:xfrm>
            <a:prstGeom prst="rect">
              <a:avLst/>
            </a:prstGeom>
          </p:spPr>
        </p:pic>
        <p:sp>
          <p:nvSpPr>
            <p:cNvPr id="56" name="object 56"/>
            <p:cNvSpPr/>
            <p:nvPr/>
          </p:nvSpPr>
          <p:spPr>
            <a:xfrm>
              <a:off x="1146530" y="343852"/>
              <a:ext cx="4272915" cy="391160"/>
            </a:xfrm>
            <a:custGeom>
              <a:avLst/>
              <a:gdLst/>
              <a:ahLst/>
              <a:cxnLst/>
              <a:rect l="l" t="t" r="r" b="b"/>
              <a:pathLst>
                <a:path w="4272915" h="391159">
                  <a:moveTo>
                    <a:pt x="382092" y="75133"/>
                  </a:moveTo>
                  <a:lnTo>
                    <a:pt x="287985" y="75133"/>
                  </a:lnTo>
                  <a:lnTo>
                    <a:pt x="287985" y="9499"/>
                  </a:lnTo>
                  <a:lnTo>
                    <a:pt x="212852" y="9499"/>
                  </a:lnTo>
                  <a:lnTo>
                    <a:pt x="212852" y="75133"/>
                  </a:lnTo>
                  <a:lnTo>
                    <a:pt x="20713" y="75133"/>
                  </a:lnTo>
                  <a:lnTo>
                    <a:pt x="20713" y="147231"/>
                  </a:lnTo>
                  <a:lnTo>
                    <a:pt x="186080" y="147231"/>
                  </a:lnTo>
                  <a:lnTo>
                    <a:pt x="153670" y="181381"/>
                  </a:lnTo>
                  <a:lnTo>
                    <a:pt x="118706" y="212725"/>
                  </a:lnTo>
                  <a:lnTo>
                    <a:pt x="81343" y="241020"/>
                  </a:lnTo>
                  <a:lnTo>
                    <a:pt x="41732" y="266039"/>
                  </a:lnTo>
                  <a:lnTo>
                    <a:pt x="0" y="287553"/>
                  </a:lnTo>
                  <a:lnTo>
                    <a:pt x="44462" y="346278"/>
                  </a:lnTo>
                  <a:lnTo>
                    <a:pt x="76974" y="327875"/>
                  </a:lnTo>
                  <a:lnTo>
                    <a:pt x="118021" y="300774"/>
                  </a:lnTo>
                  <a:lnTo>
                    <a:pt x="164503" y="262420"/>
                  </a:lnTo>
                  <a:lnTo>
                    <a:pt x="213283" y="210273"/>
                  </a:lnTo>
                  <a:lnTo>
                    <a:pt x="214134" y="300939"/>
                  </a:lnTo>
                  <a:lnTo>
                    <a:pt x="212344" y="309448"/>
                  </a:lnTo>
                  <a:lnTo>
                    <a:pt x="207606" y="314261"/>
                  </a:lnTo>
                  <a:lnTo>
                    <a:pt x="200837" y="316420"/>
                  </a:lnTo>
                  <a:lnTo>
                    <a:pt x="192976" y="316915"/>
                  </a:lnTo>
                  <a:lnTo>
                    <a:pt x="182092" y="316496"/>
                  </a:lnTo>
                  <a:lnTo>
                    <a:pt x="132981" y="313893"/>
                  </a:lnTo>
                  <a:lnTo>
                    <a:pt x="147662" y="387731"/>
                  </a:lnTo>
                  <a:lnTo>
                    <a:pt x="201193" y="388594"/>
                  </a:lnTo>
                  <a:lnTo>
                    <a:pt x="224053" y="388213"/>
                  </a:lnTo>
                  <a:lnTo>
                    <a:pt x="244525" y="385622"/>
                  </a:lnTo>
                  <a:lnTo>
                    <a:pt x="277177" y="364832"/>
                  </a:lnTo>
                  <a:lnTo>
                    <a:pt x="289267" y="323824"/>
                  </a:lnTo>
                  <a:lnTo>
                    <a:pt x="287985" y="147231"/>
                  </a:lnTo>
                  <a:lnTo>
                    <a:pt x="382092" y="147231"/>
                  </a:lnTo>
                  <a:lnTo>
                    <a:pt x="382092" y="75133"/>
                  </a:lnTo>
                  <a:close/>
                </a:path>
                <a:path w="4272915" h="391159">
                  <a:moveTo>
                    <a:pt x="805700" y="56997"/>
                  </a:moveTo>
                  <a:lnTo>
                    <a:pt x="631698" y="56997"/>
                  </a:lnTo>
                  <a:lnTo>
                    <a:pt x="638962" y="43141"/>
                  </a:lnTo>
                  <a:lnTo>
                    <a:pt x="644817" y="30975"/>
                  </a:lnTo>
                  <a:lnTo>
                    <a:pt x="649617" y="19951"/>
                  </a:lnTo>
                  <a:lnTo>
                    <a:pt x="653719" y="9499"/>
                  </a:lnTo>
                  <a:lnTo>
                    <a:pt x="573405" y="0"/>
                  </a:lnTo>
                  <a:lnTo>
                    <a:pt x="546328" y="56299"/>
                  </a:lnTo>
                  <a:lnTo>
                    <a:pt x="512851" y="101257"/>
                  </a:lnTo>
                  <a:lnTo>
                    <a:pt x="474687" y="136499"/>
                  </a:lnTo>
                  <a:lnTo>
                    <a:pt x="433514" y="163639"/>
                  </a:lnTo>
                  <a:lnTo>
                    <a:pt x="481444" y="219341"/>
                  </a:lnTo>
                  <a:lnTo>
                    <a:pt x="498919" y="208610"/>
                  </a:lnTo>
                  <a:lnTo>
                    <a:pt x="522732" y="191109"/>
                  </a:lnTo>
                  <a:lnTo>
                    <a:pt x="551815" y="164630"/>
                  </a:lnTo>
                  <a:lnTo>
                    <a:pt x="585063" y="126936"/>
                  </a:lnTo>
                  <a:lnTo>
                    <a:pt x="711568" y="126936"/>
                  </a:lnTo>
                  <a:lnTo>
                    <a:pt x="697534" y="171729"/>
                  </a:lnTo>
                  <a:lnTo>
                    <a:pt x="678815" y="210413"/>
                  </a:lnTo>
                  <a:lnTo>
                    <a:pt x="653834" y="243217"/>
                  </a:lnTo>
                  <a:lnTo>
                    <a:pt x="621017" y="270383"/>
                  </a:lnTo>
                  <a:lnTo>
                    <a:pt x="578789" y="292138"/>
                  </a:lnTo>
                  <a:lnTo>
                    <a:pt x="525602" y="308724"/>
                  </a:lnTo>
                  <a:lnTo>
                    <a:pt x="459854" y="320370"/>
                  </a:lnTo>
                  <a:lnTo>
                    <a:pt x="490080" y="390740"/>
                  </a:lnTo>
                  <a:lnTo>
                    <a:pt x="546989" y="379247"/>
                  </a:lnTo>
                  <a:lnTo>
                    <a:pt x="596747" y="363880"/>
                  </a:lnTo>
                  <a:lnTo>
                    <a:pt x="639864" y="344665"/>
                  </a:lnTo>
                  <a:lnTo>
                    <a:pt x="676833" y="321640"/>
                  </a:lnTo>
                  <a:lnTo>
                    <a:pt x="708177" y="294843"/>
                  </a:lnTo>
                  <a:lnTo>
                    <a:pt x="734364" y="264325"/>
                  </a:lnTo>
                  <a:lnTo>
                    <a:pt x="755916" y="230098"/>
                  </a:lnTo>
                  <a:lnTo>
                    <a:pt x="773328" y="192214"/>
                  </a:lnTo>
                  <a:lnTo>
                    <a:pt x="787095" y="150710"/>
                  </a:lnTo>
                  <a:lnTo>
                    <a:pt x="797712" y="105625"/>
                  </a:lnTo>
                  <a:lnTo>
                    <a:pt x="805700" y="56997"/>
                  </a:lnTo>
                  <a:close/>
                </a:path>
                <a:path w="4272915" h="391159">
                  <a:moveTo>
                    <a:pt x="962469" y="19862"/>
                  </a:moveTo>
                  <a:lnTo>
                    <a:pt x="882599" y="19862"/>
                  </a:lnTo>
                  <a:lnTo>
                    <a:pt x="882599" y="255600"/>
                  </a:lnTo>
                  <a:lnTo>
                    <a:pt x="962469" y="255600"/>
                  </a:lnTo>
                  <a:lnTo>
                    <a:pt x="962469" y="19862"/>
                  </a:lnTo>
                  <a:close/>
                </a:path>
                <a:path w="4272915" h="391159">
                  <a:moveTo>
                    <a:pt x="1167993" y="12954"/>
                  </a:moveTo>
                  <a:lnTo>
                    <a:pt x="1087691" y="12954"/>
                  </a:lnTo>
                  <a:lnTo>
                    <a:pt x="1087691" y="202501"/>
                  </a:lnTo>
                  <a:lnTo>
                    <a:pt x="1080744" y="244475"/>
                  </a:lnTo>
                  <a:lnTo>
                    <a:pt x="1059522" y="274853"/>
                  </a:lnTo>
                  <a:lnTo>
                    <a:pt x="1023416" y="295605"/>
                  </a:lnTo>
                  <a:lnTo>
                    <a:pt x="971842" y="308673"/>
                  </a:lnTo>
                  <a:lnTo>
                    <a:pt x="904189" y="316052"/>
                  </a:lnTo>
                  <a:lnTo>
                    <a:pt x="933551" y="389013"/>
                  </a:lnTo>
                  <a:lnTo>
                    <a:pt x="981595" y="382397"/>
                  </a:lnTo>
                  <a:lnTo>
                    <a:pt x="1028700" y="372338"/>
                  </a:lnTo>
                  <a:lnTo>
                    <a:pt x="1072159" y="357022"/>
                  </a:lnTo>
                  <a:lnTo>
                    <a:pt x="1109268" y="334619"/>
                  </a:lnTo>
                  <a:lnTo>
                    <a:pt x="1136472" y="305612"/>
                  </a:lnTo>
                  <a:lnTo>
                    <a:pt x="1154658" y="271957"/>
                  </a:lnTo>
                  <a:lnTo>
                    <a:pt x="1164831" y="234975"/>
                  </a:lnTo>
                  <a:lnTo>
                    <a:pt x="1167993" y="196024"/>
                  </a:lnTo>
                  <a:lnTo>
                    <a:pt x="1167993" y="12954"/>
                  </a:lnTo>
                  <a:close/>
                </a:path>
                <a:path w="4272915" h="391159">
                  <a:moveTo>
                    <a:pt x="1422349" y="88506"/>
                  </a:moveTo>
                  <a:lnTo>
                    <a:pt x="1391488" y="71259"/>
                  </a:lnTo>
                  <a:lnTo>
                    <a:pt x="1357147" y="54724"/>
                  </a:lnTo>
                  <a:lnTo>
                    <a:pt x="1319250" y="39331"/>
                  </a:lnTo>
                  <a:lnTo>
                    <a:pt x="1277708" y="25476"/>
                  </a:lnTo>
                  <a:lnTo>
                    <a:pt x="1244447" y="89801"/>
                  </a:lnTo>
                  <a:lnTo>
                    <a:pt x="1277683" y="102222"/>
                  </a:lnTo>
                  <a:lnTo>
                    <a:pt x="1312176" y="117551"/>
                  </a:lnTo>
                  <a:lnTo>
                    <a:pt x="1347241" y="135953"/>
                  </a:lnTo>
                  <a:lnTo>
                    <a:pt x="1382191" y="157594"/>
                  </a:lnTo>
                  <a:lnTo>
                    <a:pt x="1422349" y="88506"/>
                  </a:lnTo>
                  <a:close/>
                </a:path>
                <a:path w="4272915" h="391159">
                  <a:moveTo>
                    <a:pt x="1623961" y="90246"/>
                  </a:moveTo>
                  <a:lnTo>
                    <a:pt x="1553591" y="54406"/>
                  </a:lnTo>
                  <a:lnTo>
                    <a:pt x="1535950" y="108991"/>
                  </a:lnTo>
                  <a:lnTo>
                    <a:pt x="1515046" y="155422"/>
                  </a:lnTo>
                  <a:lnTo>
                    <a:pt x="1490560" y="194310"/>
                  </a:lnTo>
                  <a:lnTo>
                    <a:pt x="1462176" y="226275"/>
                  </a:lnTo>
                  <a:lnTo>
                    <a:pt x="1429562" y="251917"/>
                  </a:lnTo>
                  <a:lnTo>
                    <a:pt x="1392415" y="271856"/>
                  </a:lnTo>
                  <a:lnTo>
                    <a:pt x="1350391" y="286689"/>
                  </a:lnTo>
                  <a:lnTo>
                    <a:pt x="1303197" y="297053"/>
                  </a:lnTo>
                  <a:lnTo>
                    <a:pt x="1250505" y="303530"/>
                  </a:lnTo>
                  <a:lnTo>
                    <a:pt x="1275981" y="384695"/>
                  </a:lnTo>
                  <a:lnTo>
                    <a:pt x="1348066" y="371106"/>
                  </a:lnTo>
                  <a:lnTo>
                    <a:pt x="1420558" y="347840"/>
                  </a:lnTo>
                  <a:lnTo>
                    <a:pt x="1455801" y="330415"/>
                  </a:lnTo>
                  <a:lnTo>
                    <a:pt x="1489748" y="307975"/>
                  </a:lnTo>
                  <a:lnTo>
                    <a:pt x="1521942" y="279654"/>
                  </a:lnTo>
                  <a:lnTo>
                    <a:pt x="1551927" y="244589"/>
                  </a:lnTo>
                  <a:lnTo>
                    <a:pt x="1579232" y="201904"/>
                  </a:lnTo>
                  <a:lnTo>
                    <a:pt x="1603400" y="150749"/>
                  </a:lnTo>
                  <a:lnTo>
                    <a:pt x="1623961" y="90246"/>
                  </a:lnTo>
                  <a:close/>
                </a:path>
                <a:path w="4272915" h="391159">
                  <a:moveTo>
                    <a:pt x="2030730" y="56997"/>
                  </a:moveTo>
                  <a:lnTo>
                    <a:pt x="1856727" y="56997"/>
                  </a:lnTo>
                  <a:lnTo>
                    <a:pt x="1863991" y="43141"/>
                  </a:lnTo>
                  <a:lnTo>
                    <a:pt x="1869846" y="30975"/>
                  </a:lnTo>
                  <a:lnTo>
                    <a:pt x="1874647" y="19951"/>
                  </a:lnTo>
                  <a:lnTo>
                    <a:pt x="1878749" y="9499"/>
                  </a:lnTo>
                  <a:lnTo>
                    <a:pt x="1798434" y="0"/>
                  </a:lnTo>
                  <a:lnTo>
                    <a:pt x="1771357" y="56299"/>
                  </a:lnTo>
                  <a:lnTo>
                    <a:pt x="1737893" y="101257"/>
                  </a:lnTo>
                  <a:lnTo>
                    <a:pt x="1699717" y="136499"/>
                  </a:lnTo>
                  <a:lnTo>
                    <a:pt x="1658556" y="163639"/>
                  </a:lnTo>
                  <a:lnTo>
                    <a:pt x="1706486" y="219341"/>
                  </a:lnTo>
                  <a:lnTo>
                    <a:pt x="1723948" y="208610"/>
                  </a:lnTo>
                  <a:lnTo>
                    <a:pt x="1747774" y="191109"/>
                  </a:lnTo>
                  <a:lnTo>
                    <a:pt x="1776844" y="164630"/>
                  </a:lnTo>
                  <a:lnTo>
                    <a:pt x="1810092" y="126936"/>
                  </a:lnTo>
                  <a:lnTo>
                    <a:pt x="1936597" y="126936"/>
                  </a:lnTo>
                  <a:lnTo>
                    <a:pt x="1922576" y="171729"/>
                  </a:lnTo>
                  <a:lnTo>
                    <a:pt x="1903857" y="210413"/>
                  </a:lnTo>
                  <a:lnTo>
                    <a:pt x="1878863" y="243217"/>
                  </a:lnTo>
                  <a:lnTo>
                    <a:pt x="1846059" y="270383"/>
                  </a:lnTo>
                  <a:lnTo>
                    <a:pt x="1803831" y="292138"/>
                  </a:lnTo>
                  <a:lnTo>
                    <a:pt x="1750644" y="308724"/>
                  </a:lnTo>
                  <a:lnTo>
                    <a:pt x="1684896" y="320370"/>
                  </a:lnTo>
                  <a:lnTo>
                    <a:pt x="1715109" y="390740"/>
                  </a:lnTo>
                  <a:lnTo>
                    <a:pt x="1772018" y="379247"/>
                  </a:lnTo>
                  <a:lnTo>
                    <a:pt x="1821776" y="363880"/>
                  </a:lnTo>
                  <a:lnTo>
                    <a:pt x="1864893" y="344665"/>
                  </a:lnTo>
                  <a:lnTo>
                    <a:pt x="1901863" y="321640"/>
                  </a:lnTo>
                  <a:lnTo>
                    <a:pt x="1933206" y="294843"/>
                  </a:lnTo>
                  <a:lnTo>
                    <a:pt x="1959394" y="264325"/>
                  </a:lnTo>
                  <a:lnTo>
                    <a:pt x="1980946" y="230098"/>
                  </a:lnTo>
                  <a:lnTo>
                    <a:pt x="1998357" y="192214"/>
                  </a:lnTo>
                  <a:lnTo>
                    <a:pt x="2012124" y="150710"/>
                  </a:lnTo>
                  <a:lnTo>
                    <a:pt x="2022741" y="105625"/>
                  </a:lnTo>
                  <a:lnTo>
                    <a:pt x="2030730" y="56997"/>
                  </a:lnTo>
                  <a:close/>
                </a:path>
                <a:path w="4272915" h="391159">
                  <a:moveTo>
                    <a:pt x="4185285" y="242430"/>
                  </a:moveTo>
                  <a:lnTo>
                    <a:pt x="4183062" y="220599"/>
                  </a:lnTo>
                  <a:lnTo>
                    <a:pt x="4177258" y="208356"/>
                  </a:lnTo>
                  <a:lnTo>
                    <a:pt x="4169168" y="202907"/>
                  </a:lnTo>
                  <a:lnTo>
                    <a:pt x="4160113" y="201434"/>
                  </a:lnTo>
                  <a:lnTo>
                    <a:pt x="4172966" y="194957"/>
                  </a:lnTo>
                  <a:lnTo>
                    <a:pt x="4180014" y="186550"/>
                  </a:lnTo>
                  <a:lnTo>
                    <a:pt x="4182973" y="176187"/>
                  </a:lnTo>
                  <a:lnTo>
                    <a:pt x="4183583" y="163830"/>
                  </a:lnTo>
                  <a:lnTo>
                    <a:pt x="4182160" y="153936"/>
                  </a:lnTo>
                  <a:lnTo>
                    <a:pt x="4180128" y="139763"/>
                  </a:lnTo>
                  <a:lnTo>
                    <a:pt x="4170553" y="126504"/>
                  </a:lnTo>
                  <a:lnTo>
                    <a:pt x="4156037" y="120891"/>
                  </a:lnTo>
                  <a:lnTo>
                    <a:pt x="4137787" y="119722"/>
                  </a:lnTo>
                  <a:lnTo>
                    <a:pt x="4111307" y="123647"/>
                  </a:lnTo>
                  <a:lnTo>
                    <a:pt x="4097705" y="134747"/>
                  </a:lnTo>
                  <a:lnTo>
                    <a:pt x="4092689" y="152044"/>
                  </a:lnTo>
                  <a:lnTo>
                    <a:pt x="4091978" y="174574"/>
                  </a:lnTo>
                  <a:lnTo>
                    <a:pt x="4125341" y="174574"/>
                  </a:lnTo>
                  <a:lnTo>
                    <a:pt x="4125341" y="153936"/>
                  </a:lnTo>
                  <a:lnTo>
                    <a:pt x="4150220" y="153936"/>
                  </a:lnTo>
                  <a:lnTo>
                    <a:pt x="4151363" y="160997"/>
                  </a:lnTo>
                  <a:lnTo>
                    <a:pt x="4151363" y="185877"/>
                  </a:lnTo>
                  <a:lnTo>
                    <a:pt x="4145978" y="187020"/>
                  </a:lnTo>
                  <a:lnTo>
                    <a:pt x="4121099" y="187020"/>
                  </a:lnTo>
                  <a:lnTo>
                    <a:pt x="4121099" y="218401"/>
                  </a:lnTo>
                  <a:lnTo>
                    <a:pt x="4135526" y="218401"/>
                  </a:lnTo>
                  <a:lnTo>
                    <a:pt x="4143133" y="218706"/>
                  </a:lnTo>
                  <a:lnTo>
                    <a:pt x="4148315" y="220840"/>
                  </a:lnTo>
                  <a:lnTo>
                    <a:pt x="4151261" y="226631"/>
                  </a:lnTo>
                  <a:lnTo>
                    <a:pt x="4152150" y="237337"/>
                  </a:lnTo>
                  <a:lnTo>
                    <a:pt x="4152201" y="251764"/>
                  </a:lnTo>
                  <a:lnTo>
                    <a:pt x="4147680" y="254025"/>
                  </a:lnTo>
                  <a:lnTo>
                    <a:pt x="4138345" y="254025"/>
                  </a:lnTo>
                  <a:lnTo>
                    <a:pt x="4130510" y="252958"/>
                  </a:lnTo>
                  <a:lnTo>
                    <a:pt x="4126534" y="249148"/>
                  </a:lnTo>
                  <a:lnTo>
                    <a:pt x="4125226" y="241617"/>
                  </a:lnTo>
                  <a:lnTo>
                    <a:pt x="4125341" y="229425"/>
                  </a:lnTo>
                  <a:lnTo>
                    <a:pt x="4091978" y="229425"/>
                  </a:lnTo>
                  <a:lnTo>
                    <a:pt x="4099191" y="276250"/>
                  </a:lnTo>
                  <a:lnTo>
                    <a:pt x="4140327" y="288226"/>
                  </a:lnTo>
                  <a:lnTo>
                    <a:pt x="4161790" y="285915"/>
                  </a:lnTo>
                  <a:lnTo>
                    <a:pt x="4175633" y="278257"/>
                  </a:lnTo>
                  <a:lnTo>
                    <a:pt x="4183075" y="264134"/>
                  </a:lnTo>
                  <a:lnTo>
                    <a:pt x="4184104" y="254025"/>
                  </a:lnTo>
                  <a:lnTo>
                    <a:pt x="4185285" y="242430"/>
                  </a:lnTo>
                  <a:close/>
                </a:path>
                <a:path w="4272915" h="391159">
                  <a:moveTo>
                    <a:pt x="4272356" y="203974"/>
                  </a:moveTo>
                  <a:lnTo>
                    <a:pt x="4265473" y="161264"/>
                  </a:lnTo>
                  <a:lnTo>
                    <a:pt x="4262475" y="155498"/>
                  </a:lnTo>
                  <a:lnTo>
                    <a:pt x="4262475" y="203974"/>
                  </a:lnTo>
                  <a:lnTo>
                    <a:pt x="4252747" y="252234"/>
                  </a:lnTo>
                  <a:lnTo>
                    <a:pt x="4226179" y="291693"/>
                  </a:lnTo>
                  <a:lnTo>
                    <a:pt x="4186732" y="318325"/>
                  </a:lnTo>
                  <a:lnTo>
                    <a:pt x="4138345" y="328104"/>
                  </a:lnTo>
                  <a:lnTo>
                    <a:pt x="4090085" y="318325"/>
                  </a:lnTo>
                  <a:lnTo>
                    <a:pt x="4050627" y="291693"/>
                  </a:lnTo>
                  <a:lnTo>
                    <a:pt x="4023995" y="252234"/>
                  </a:lnTo>
                  <a:lnTo>
                    <a:pt x="4014228" y="203974"/>
                  </a:lnTo>
                  <a:lnTo>
                    <a:pt x="4024084" y="155359"/>
                  </a:lnTo>
                  <a:lnTo>
                    <a:pt x="4050842" y="115938"/>
                  </a:lnTo>
                  <a:lnTo>
                    <a:pt x="4090327" y="89509"/>
                  </a:lnTo>
                  <a:lnTo>
                    <a:pt x="4138345" y="79857"/>
                  </a:lnTo>
                  <a:lnTo>
                    <a:pt x="4186364" y="89509"/>
                  </a:lnTo>
                  <a:lnTo>
                    <a:pt x="4225861" y="115938"/>
                  </a:lnTo>
                  <a:lnTo>
                    <a:pt x="4252620" y="155359"/>
                  </a:lnTo>
                  <a:lnTo>
                    <a:pt x="4262475" y="203974"/>
                  </a:lnTo>
                  <a:lnTo>
                    <a:pt x="4262475" y="155498"/>
                  </a:lnTo>
                  <a:lnTo>
                    <a:pt x="4246359" y="124434"/>
                  </a:lnTo>
                  <a:lnTo>
                    <a:pt x="4217276" y="95554"/>
                  </a:lnTo>
                  <a:lnTo>
                    <a:pt x="4186644" y="79857"/>
                  </a:lnTo>
                  <a:lnTo>
                    <a:pt x="4180509" y="76708"/>
                  </a:lnTo>
                  <a:lnTo>
                    <a:pt x="4138345" y="69964"/>
                  </a:lnTo>
                  <a:lnTo>
                    <a:pt x="4096181" y="76708"/>
                  </a:lnTo>
                  <a:lnTo>
                    <a:pt x="4059415" y="95554"/>
                  </a:lnTo>
                  <a:lnTo>
                    <a:pt x="4030332" y="124434"/>
                  </a:lnTo>
                  <a:lnTo>
                    <a:pt x="4011218" y="161264"/>
                  </a:lnTo>
                  <a:lnTo>
                    <a:pt x="4004335" y="203974"/>
                  </a:lnTo>
                  <a:lnTo>
                    <a:pt x="4011155" y="246354"/>
                  </a:lnTo>
                  <a:lnTo>
                    <a:pt x="4030167" y="283159"/>
                  </a:lnTo>
                  <a:lnTo>
                    <a:pt x="4059174" y="312153"/>
                  </a:lnTo>
                  <a:lnTo>
                    <a:pt x="4095966" y="331165"/>
                  </a:lnTo>
                  <a:lnTo>
                    <a:pt x="4138345" y="337997"/>
                  </a:lnTo>
                  <a:lnTo>
                    <a:pt x="4180725" y="331165"/>
                  </a:lnTo>
                  <a:lnTo>
                    <a:pt x="4186656" y="328104"/>
                  </a:lnTo>
                  <a:lnTo>
                    <a:pt x="4217517" y="312153"/>
                  </a:lnTo>
                  <a:lnTo>
                    <a:pt x="4246524" y="283159"/>
                  </a:lnTo>
                  <a:lnTo>
                    <a:pt x="4265536" y="246354"/>
                  </a:lnTo>
                  <a:lnTo>
                    <a:pt x="4272356" y="203974"/>
                  </a:lnTo>
                  <a:close/>
                </a:path>
              </a:pathLst>
            </a:custGeom>
            <a:solidFill>
              <a:srgbClr val="545A96"/>
            </a:solidFill>
          </p:spPr>
          <p:txBody>
            <a:bodyPr wrap="square" lIns="0" tIns="0" rIns="0" bIns="0" rtlCol="0"/>
            <a:lstStyle/>
            <a:p>
              <a:endParaRPr/>
            </a:p>
          </p:txBody>
        </p:sp>
      </p:grpSp>
      <p:sp>
        <p:nvSpPr>
          <p:cNvPr id="57" name="object 57"/>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14</a:t>
            </a:fld>
            <a:endParaRPr spc="-25" dirty="0"/>
          </a:p>
        </p:txBody>
      </p:sp>
      <p:grpSp>
        <p:nvGrpSpPr>
          <p:cNvPr id="58" name="グループ化 57">
            <a:extLst>
              <a:ext uri="{FF2B5EF4-FFF2-40B4-BE49-F238E27FC236}">
                <a16:creationId xmlns:a16="http://schemas.microsoft.com/office/drawing/2014/main" id="{0E306E98-321D-0BF4-3AE4-C2B67B293133}"/>
              </a:ext>
            </a:extLst>
          </p:cNvPr>
          <p:cNvGrpSpPr/>
          <p:nvPr/>
        </p:nvGrpSpPr>
        <p:grpSpPr>
          <a:xfrm>
            <a:off x="887422" y="2787738"/>
            <a:ext cx="10390698" cy="3183255"/>
            <a:chOff x="887422" y="2787738"/>
            <a:chExt cx="10390698" cy="3183255"/>
          </a:xfrm>
        </p:grpSpPr>
        <p:sp>
          <p:nvSpPr>
            <p:cNvPr id="59" name="object 5">
              <a:extLst>
                <a:ext uri="{FF2B5EF4-FFF2-40B4-BE49-F238E27FC236}">
                  <a16:creationId xmlns:a16="http://schemas.microsoft.com/office/drawing/2014/main" id="{8FB09BEB-55B5-D87E-7EF7-8BFB3B225B4F}"/>
                </a:ext>
              </a:extLst>
            </p:cNvPr>
            <p:cNvSpPr/>
            <p:nvPr/>
          </p:nvSpPr>
          <p:spPr>
            <a:xfrm>
              <a:off x="900000" y="3350716"/>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545A96"/>
            </a:solidFill>
          </p:spPr>
          <p:txBody>
            <a:bodyPr wrap="square" lIns="0" tIns="0" rIns="0" bIns="0" rtlCol="0"/>
            <a:lstStyle/>
            <a:p>
              <a:endParaRPr/>
            </a:p>
          </p:txBody>
        </p:sp>
        <p:sp>
          <p:nvSpPr>
            <p:cNvPr id="60" name="object 6">
              <a:extLst>
                <a:ext uri="{FF2B5EF4-FFF2-40B4-BE49-F238E27FC236}">
                  <a16:creationId xmlns:a16="http://schemas.microsoft.com/office/drawing/2014/main" id="{DD565E3F-248B-1B7B-A4A2-532F0FF56EF6}"/>
                </a:ext>
              </a:extLst>
            </p:cNvPr>
            <p:cNvSpPr/>
            <p:nvPr/>
          </p:nvSpPr>
          <p:spPr>
            <a:xfrm>
              <a:off x="2965155" y="2970682"/>
              <a:ext cx="345440" cy="252095"/>
            </a:xfrm>
            <a:custGeom>
              <a:avLst/>
              <a:gdLst/>
              <a:ahLst/>
              <a:cxnLst/>
              <a:rect l="l" t="t" r="r" b="b"/>
              <a:pathLst>
                <a:path w="345439" h="252094">
                  <a:moveTo>
                    <a:pt x="345338" y="0"/>
                  </a:moveTo>
                  <a:lnTo>
                    <a:pt x="0" y="0"/>
                  </a:lnTo>
                  <a:lnTo>
                    <a:pt x="172669" y="251663"/>
                  </a:lnTo>
                  <a:lnTo>
                    <a:pt x="345338" y="0"/>
                  </a:lnTo>
                  <a:close/>
                </a:path>
              </a:pathLst>
            </a:custGeom>
            <a:solidFill>
              <a:srgbClr val="545A96"/>
            </a:solidFill>
          </p:spPr>
          <p:txBody>
            <a:bodyPr wrap="square" lIns="0" tIns="0" rIns="0" bIns="0" rtlCol="0"/>
            <a:lstStyle/>
            <a:p>
              <a:endParaRPr/>
            </a:p>
          </p:txBody>
        </p:sp>
        <p:sp>
          <p:nvSpPr>
            <p:cNvPr id="61" name="object 8">
              <a:extLst>
                <a:ext uri="{FF2B5EF4-FFF2-40B4-BE49-F238E27FC236}">
                  <a16:creationId xmlns:a16="http://schemas.microsoft.com/office/drawing/2014/main" id="{F6E555F0-37DA-0FDD-706F-BE2542861D7F}"/>
                </a:ext>
              </a:extLst>
            </p:cNvPr>
            <p:cNvSpPr txBox="1"/>
            <p:nvPr/>
          </p:nvSpPr>
          <p:spPr>
            <a:xfrm>
              <a:off x="887422" y="4135778"/>
              <a:ext cx="4131921" cy="762635"/>
            </a:xfrm>
            <a:prstGeom prst="rect">
              <a:avLst/>
            </a:prstGeom>
          </p:spPr>
          <p:txBody>
            <a:bodyPr vert="horz" wrap="square" lIns="0" tIns="60960" rIns="0" bIns="0" rtlCol="0">
              <a:spAutoFit/>
            </a:bodyPr>
            <a:lstStyle/>
            <a:p>
              <a:pPr marL="280035" indent="-267335">
                <a:lnSpc>
                  <a:spcPct val="100000"/>
                </a:lnSpc>
                <a:spcBef>
                  <a:spcPts val="480"/>
                </a:spcBef>
                <a:buClr>
                  <a:srgbClr val="545A96"/>
                </a:buClr>
                <a:buSzPct val="95238"/>
                <a:buChar char="●"/>
                <a:tabLst>
                  <a:tab pos="280035" algn="l"/>
                </a:tabLst>
              </a:pPr>
              <a:r>
                <a:rPr sz="2100" b="1" spc="-5" dirty="0">
                  <a:latin typeface="YuGothic"/>
                  <a:cs typeface="YuGothic"/>
                </a:rPr>
                <a:t>いつでも子どもの成果物を</a:t>
              </a:r>
              <a:endParaRPr sz="2100" dirty="0">
                <a:latin typeface="YuGothic"/>
                <a:cs typeface="YuGothic"/>
              </a:endParaRPr>
            </a:p>
            <a:p>
              <a:pPr marL="279400">
                <a:lnSpc>
                  <a:spcPct val="100000"/>
                </a:lnSpc>
                <a:spcBef>
                  <a:spcPts val="380"/>
                </a:spcBef>
              </a:pPr>
              <a:r>
                <a:rPr sz="2100" b="1" spc="-5" dirty="0">
                  <a:latin typeface="YuGothic"/>
                  <a:cs typeface="YuGothic"/>
                </a:rPr>
                <a:t>見返せるから、評価がしやすい</a:t>
              </a:r>
              <a:endParaRPr sz="2100" dirty="0">
                <a:latin typeface="YuGothic"/>
                <a:cs typeface="YuGothic"/>
              </a:endParaRPr>
            </a:p>
          </p:txBody>
        </p:sp>
        <p:grpSp>
          <p:nvGrpSpPr>
            <p:cNvPr id="62" name="object 13">
              <a:extLst>
                <a:ext uri="{FF2B5EF4-FFF2-40B4-BE49-F238E27FC236}">
                  <a16:creationId xmlns:a16="http://schemas.microsoft.com/office/drawing/2014/main" id="{DF744ED4-EAC0-D6B5-46CF-CAE624622B2F}"/>
                </a:ext>
              </a:extLst>
            </p:cNvPr>
            <p:cNvGrpSpPr/>
            <p:nvPr/>
          </p:nvGrpSpPr>
          <p:grpSpPr>
            <a:xfrm>
              <a:off x="969391" y="3399937"/>
              <a:ext cx="605790" cy="605790"/>
              <a:chOff x="969391" y="3399937"/>
              <a:chExt cx="605790" cy="605790"/>
            </a:xfrm>
          </p:grpSpPr>
          <p:sp>
            <p:nvSpPr>
              <p:cNvPr id="72" name="object 14">
                <a:extLst>
                  <a:ext uri="{FF2B5EF4-FFF2-40B4-BE49-F238E27FC236}">
                    <a16:creationId xmlns:a16="http://schemas.microsoft.com/office/drawing/2014/main" id="{CEAADCE5-EFCD-8657-CBA8-BCC0343C4A71}"/>
                  </a:ext>
                </a:extLst>
              </p:cNvPr>
              <p:cNvSpPr/>
              <p:nvPr/>
            </p:nvSpPr>
            <p:spPr>
              <a:xfrm>
                <a:off x="969391" y="3399937"/>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73" name="object 15">
                <a:extLst>
                  <a:ext uri="{FF2B5EF4-FFF2-40B4-BE49-F238E27FC236}">
                    <a16:creationId xmlns:a16="http://schemas.microsoft.com/office/drawing/2014/main" id="{C1008808-28FB-6322-EC15-3D59976DEF74}"/>
                  </a:ext>
                </a:extLst>
              </p:cNvPr>
              <p:cNvSpPr/>
              <p:nvPr/>
            </p:nvSpPr>
            <p:spPr>
              <a:xfrm>
                <a:off x="1046894" y="3516447"/>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4"/>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4"/>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74" name="object 16">
                <a:extLst>
                  <a:ext uri="{FF2B5EF4-FFF2-40B4-BE49-F238E27FC236}">
                    <a16:creationId xmlns:a16="http://schemas.microsoft.com/office/drawing/2014/main" id="{898785A4-0523-69CC-B459-7B19E08265AC}"/>
                  </a:ext>
                </a:extLst>
              </p:cNvPr>
              <p:cNvSpPr/>
              <p:nvPr/>
            </p:nvSpPr>
            <p:spPr>
              <a:xfrm>
                <a:off x="1032954" y="3460902"/>
                <a:ext cx="478790" cy="490220"/>
              </a:xfrm>
              <a:custGeom>
                <a:avLst/>
                <a:gdLst/>
                <a:ahLst/>
                <a:cxnLst/>
                <a:rect l="l" t="t" r="r" b="b"/>
                <a:pathLst>
                  <a:path w="478790" h="490220">
                    <a:moveTo>
                      <a:pt x="202336" y="288378"/>
                    </a:moveTo>
                    <a:lnTo>
                      <a:pt x="199898" y="280022"/>
                    </a:lnTo>
                    <a:lnTo>
                      <a:pt x="191782" y="276377"/>
                    </a:lnTo>
                    <a:lnTo>
                      <a:pt x="182968" y="273494"/>
                    </a:lnTo>
                    <a:lnTo>
                      <a:pt x="173824" y="272542"/>
                    </a:lnTo>
                    <a:lnTo>
                      <a:pt x="164693" y="273494"/>
                    </a:lnTo>
                    <a:lnTo>
                      <a:pt x="155879" y="276377"/>
                    </a:lnTo>
                    <a:lnTo>
                      <a:pt x="147764" y="280009"/>
                    </a:lnTo>
                    <a:lnTo>
                      <a:pt x="145338" y="288391"/>
                    </a:lnTo>
                    <a:lnTo>
                      <a:pt x="152463" y="294525"/>
                    </a:lnTo>
                    <a:lnTo>
                      <a:pt x="158356" y="293890"/>
                    </a:lnTo>
                    <a:lnTo>
                      <a:pt x="162890" y="291985"/>
                    </a:lnTo>
                    <a:lnTo>
                      <a:pt x="169837" y="288861"/>
                    </a:lnTo>
                    <a:lnTo>
                      <a:pt x="177825" y="288861"/>
                    </a:lnTo>
                    <a:lnTo>
                      <a:pt x="184772" y="291985"/>
                    </a:lnTo>
                    <a:lnTo>
                      <a:pt x="189293" y="293878"/>
                    </a:lnTo>
                    <a:lnTo>
                      <a:pt x="195199" y="294525"/>
                    </a:lnTo>
                    <a:lnTo>
                      <a:pt x="202336" y="288378"/>
                    </a:lnTo>
                    <a:close/>
                  </a:path>
                  <a:path w="478790" h="490220">
                    <a:moveTo>
                      <a:pt x="202336" y="211531"/>
                    </a:moveTo>
                    <a:lnTo>
                      <a:pt x="199898" y="203174"/>
                    </a:lnTo>
                    <a:lnTo>
                      <a:pt x="191782" y="199529"/>
                    </a:lnTo>
                    <a:lnTo>
                      <a:pt x="182968" y="196659"/>
                    </a:lnTo>
                    <a:lnTo>
                      <a:pt x="173824" y="195707"/>
                    </a:lnTo>
                    <a:lnTo>
                      <a:pt x="164693" y="196659"/>
                    </a:lnTo>
                    <a:lnTo>
                      <a:pt x="155879" y="199529"/>
                    </a:lnTo>
                    <a:lnTo>
                      <a:pt x="147764" y="203161"/>
                    </a:lnTo>
                    <a:lnTo>
                      <a:pt x="145338" y="211543"/>
                    </a:lnTo>
                    <a:lnTo>
                      <a:pt x="152463" y="217678"/>
                    </a:lnTo>
                    <a:lnTo>
                      <a:pt x="158356" y="217043"/>
                    </a:lnTo>
                    <a:lnTo>
                      <a:pt x="162890" y="215138"/>
                    </a:lnTo>
                    <a:lnTo>
                      <a:pt x="169837" y="212013"/>
                    </a:lnTo>
                    <a:lnTo>
                      <a:pt x="177825" y="212013"/>
                    </a:lnTo>
                    <a:lnTo>
                      <a:pt x="184772" y="215138"/>
                    </a:lnTo>
                    <a:lnTo>
                      <a:pt x="189293" y="217030"/>
                    </a:lnTo>
                    <a:lnTo>
                      <a:pt x="195199" y="217678"/>
                    </a:lnTo>
                    <a:lnTo>
                      <a:pt x="202336" y="211531"/>
                    </a:lnTo>
                    <a:close/>
                  </a:path>
                  <a:path w="478790" h="490220">
                    <a:moveTo>
                      <a:pt x="255612" y="340664"/>
                    </a:moveTo>
                    <a:lnTo>
                      <a:pt x="253441" y="338493"/>
                    </a:lnTo>
                    <a:lnTo>
                      <a:pt x="233260" y="338493"/>
                    </a:lnTo>
                    <a:lnTo>
                      <a:pt x="230200" y="336626"/>
                    </a:lnTo>
                    <a:lnTo>
                      <a:pt x="226314" y="329031"/>
                    </a:lnTo>
                    <a:lnTo>
                      <a:pt x="223088" y="329819"/>
                    </a:lnTo>
                    <a:lnTo>
                      <a:pt x="223088" y="345274"/>
                    </a:lnTo>
                    <a:lnTo>
                      <a:pt x="225983" y="348183"/>
                    </a:lnTo>
                    <a:lnTo>
                      <a:pt x="229565" y="348183"/>
                    </a:lnTo>
                    <a:lnTo>
                      <a:pt x="253441" y="348183"/>
                    </a:lnTo>
                    <a:lnTo>
                      <a:pt x="255612" y="346011"/>
                    </a:lnTo>
                    <a:lnTo>
                      <a:pt x="255612" y="340664"/>
                    </a:lnTo>
                    <a:close/>
                  </a:path>
                  <a:path w="478790" h="490220">
                    <a:moveTo>
                      <a:pt x="286435" y="390283"/>
                    </a:moveTo>
                    <a:lnTo>
                      <a:pt x="275678" y="377126"/>
                    </a:lnTo>
                    <a:lnTo>
                      <a:pt x="271653" y="376961"/>
                    </a:lnTo>
                    <a:lnTo>
                      <a:pt x="266103" y="380415"/>
                    </a:lnTo>
                    <a:lnTo>
                      <a:pt x="264668" y="383146"/>
                    </a:lnTo>
                    <a:lnTo>
                      <a:pt x="264947" y="385775"/>
                    </a:lnTo>
                    <a:lnTo>
                      <a:pt x="252399" y="390080"/>
                    </a:lnTo>
                    <a:lnTo>
                      <a:pt x="239344" y="391515"/>
                    </a:lnTo>
                    <a:lnTo>
                      <a:pt x="226301" y="390080"/>
                    </a:lnTo>
                    <a:lnTo>
                      <a:pt x="213753" y="385775"/>
                    </a:lnTo>
                    <a:lnTo>
                      <a:pt x="214020" y="383133"/>
                    </a:lnTo>
                    <a:lnTo>
                      <a:pt x="212598" y="380403"/>
                    </a:lnTo>
                    <a:lnTo>
                      <a:pt x="207022" y="376948"/>
                    </a:lnTo>
                    <a:lnTo>
                      <a:pt x="202996" y="377126"/>
                    </a:lnTo>
                    <a:lnTo>
                      <a:pt x="192252" y="390283"/>
                    </a:lnTo>
                    <a:lnTo>
                      <a:pt x="193852" y="395109"/>
                    </a:lnTo>
                    <a:lnTo>
                      <a:pt x="198272" y="397852"/>
                    </a:lnTo>
                    <a:lnTo>
                      <a:pt x="201879" y="400100"/>
                    </a:lnTo>
                    <a:lnTo>
                      <a:pt x="205905" y="400011"/>
                    </a:lnTo>
                    <a:lnTo>
                      <a:pt x="207886" y="398157"/>
                    </a:lnTo>
                    <a:lnTo>
                      <a:pt x="223304" y="403453"/>
                    </a:lnTo>
                    <a:lnTo>
                      <a:pt x="239344" y="405218"/>
                    </a:lnTo>
                    <a:lnTo>
                      <a:pt x="255371" y="403453"/>
                    </a:lnTo>
                    <a:lnTo>
                      <a:pt x="270802" y="398157"/>
                    </a:lnTo>
                    <a:lnTo>
                      <a:pt x="272770" y="399999"/>
                    </a:lnTo>
                    <a:lnTo>
                      <a:pt x="276796" y="400113"/>
                    </a:lnTo>
                    <a:lnTo>
                      <a:pt x="284835" y="395122"/>
                    </a:lnTo>
                    <a:lnTo>
                      <a:pt x="286435" y="390283"/>
                    </a:lnTo>
                    <a:close/>
                  </a:path>
                  <a:path w="478790" h="490220">
                    <a:moveTo>
                      <a:pt x="333375" y="288378"/>
                    </a:moveTo>
                    <a:lnTo>
                      <a:pt x="330936" y="280022"/>
                    </a:lnTo>
                    <a:lnTo>
                      <a:pt x="322821" y="276377"/>
                    </a:lnTo>
                    <a:lnTo>
                      <a:pt x="314007" y="273494"/>
                    </a:lnTo>
                    <a:lnTo>
                      <a:pt x="304876" y="272542"/>
                    </a:lnTo>
                    <a:lnTo>
                      <a:pt x="295732" y="273494"/>
                    </a:lnTo>
                    <a:lnTo>
                      <a:pt x="286918" y="276377"/>
                    </a:lnTo>
                    <a:lnTo>
                      <a:pt x="278803" y="280009"/>
                    </a:lnTo>
                    <a:lnTo>
                      <a:pt x="276377" y="288391"/>
                    </a:lnTo>
                    <a:lnTo>
                      <a:pt x="283502" y="294525"/>
                    </a:lnTo>
                    <a:lnTo>
                      <a:pt x="289394" y="293890"/>
                    </a:lnTo>
                    <a:lnTo>
                      <a:pt x="293928" y="291985"/>
                    </a:lnTo>
                    <a:lnTo>
                      <a:pt x="300875" y="288861"/>
                    </a:lnTo>
                    <a:lnTo>
                      <a:pt x="308864" y="288861"/>
                    </a:lnTo>
                    <a:lnTo>
                      <a:pt x="315810" y="291985"/>
                    </a:lnTo>
                    <a:lnTo>
                      <a:pt x="320332" y="293878"/>
                    </a:lnTo>
                    <a:lnTo>
                      <a:pt x="326237" y="294525"/>
                    </a:lnTo>
                    <a:lnTo>
                      <a:pt x="333375" y="288378"/>
                    </a:lnTo>
                    <a:close/>
                  </a:path>
                  <a:path w="478790" h="490220">
                    <a:moveTo>
                      <a:pt x="333375" y="211531"/>
                    </a:moveTo>
                    <a:lnTo>
                      <a:pt x="330936" y="203174"/>
                    </a:lnTo>
                    <a:lnTo>
                      <a:pt x="322821" y="199529"/>
                    </a:lnTo>
                    <a:lnTo>
                      <a:pt x="314007" y="196659"/>
                    </a:lnTo>
                    <a:lnTo>
                      <a:pt x="304876" y="195707"/>
                    </a:lnTo>
                    <a:lnTo>
                      <a:pt x="295732" y="196659"/>
                    </a:lnTo>
                    <a:lnTo>
                      <a:pt x="286918" y="199529"/>
                    </a:lnTo>
                    <a:lnTo>
                      <a:pt x="278803" y="203161"/>
                    </a:lnTo>
                    <a:lnTo>
                      <a:pt x="276377" y="211543"/>
                    </a:lnTo>
                    <a:lnTo>
                      <a:pt x="283502" y="217678"/>
                    </a:lnTo>
                    <a:lnTo>
                      <a:pt x="289394" y="217043"/>
                    </a:lnTo>
                    <a:lnTo>
                      <a:pt x="293928" y="215138"/>
                    </a:lnTo>
                    <a:lnTo>
                      <a:pt x="300875" y="212013"/>
                    </a:lnTo>
                    <a:lnTo>
                      <a:pt x="308864" y="212013"/>
                    </a:lnTo>
                    <a:lnTo>
                      <a:pt x="315810" y="215138"/>
                    </a:lnTo>
                    <a:lnTo>
                      <a:pt x="320332" y="217030"/>
                    </a:lnTo>
                    <a:lnTo>
                      <a:pt x="326237" y="217678"/>
                    </a:lnTo>
                    <a:lnTo>
                      <a:pt x="333375" y="211531"/>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302"/>
                    </a:lnTo>
                    <a:lnTo>
                      <a:pt x="326745" y="440448"/>
                    </a:lnTo>
                    <a:lnTo>
                      <a:pt x="284492" y="460286"/>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90"/>
                    </a:lnTo>
                    <a:lnTo>
                      <a:pt x="151625" y="192506"/>
                    </a:lnTo>
                    <a:lnTo>
                      <a:pt x="167081" y="174459"/>
                    </a:lnTo>
                    <a:lnTo>
                      <a:pt x="181533" y="150939"/>
                    </a:lnTo>
                    <a:lnTo>
                      <a:pt x="204482" y="117221"/>
                    </a:lnTo>
                    <a:lnTo>
                      <a:pt x="226187" y="102984"/>
                    </a:lnTo>
                    <a:lnTo>
                      <a:pt x="245922" y="103911"/>
                    </a:lnTo>
                    <a:lnTo>
                      <a:pt x="262940" y="115697"/>
                    </a:lnTo>
                    <a:lnTo>
                      <a:pt x="289471" y="111709"/>
                    </a:lnTo>
                    <a:lnTo>
                      <a:pt x="313601" y="119468"/>
                    </a:lnTo>
                    <a:lnTo>
                      <a:pt x="331254" y="138938"/>
                    </a:lnTo>
                    <a:lnTo>
                      <a:pt x="338366" y="170091"/>
                    </a:lnTo>
                    <a:lnTo>
                      <a:pt x="339775" y="189687"/>
                    </a:lnTo>
                    <a:lnTo>
                      <a:pt x="343192" y="205371"/>
                    </a:lnTo>
                    <a:lnTo>
                      <a:pt x="348246" y="217538"/>
                    </a:lnTo>
                    <a:lnTo>
                      <a:pt x="354558" y="226606"/>
                    </a:lnTo>
                    <a:lnTo>
                      <a:pt x="354711" y="227355"/>
                    </a:lnTo>
                    <a:lnTo>
                      <a:pt x="385178" y="275729"/>
                    </a:lnTo>
                    <a:lnTo>
                      <a:pt x="401396" y="289979"/>
                    </a:lnTo>
                    <a:lnTo>
                      <a:pt x="407619" y="289979"/>
                    </a:lnTo>
                    <a:lnTo>
                      <a:pt x="411746" y="286575"/>
                    </a:lnTo>
                    <a:lnTo>
                      <a:pt x="411746" y="240245"/>
                    </a:lnTo>
                    <a:lnTo>
                      <a:pt x="420344" y="241744"/>
                    </a:lnTo>
                    <a:lnTo>
                      <a:pt x="452437" y="269697"/>
                    </a:lnTo>
                    <a:lnTo>
                      <a:pt x="456171" y="287832"/>
                    </a:lnTo>
                    <a:lnTo>
                      <a:pt x="456171" y="236778"/>
                    </a:lnTo>
                    <a:lnTo>
                      <a:pt x="450989" y="232232"/>
                    </a:lnTo>
                    <a:lnTo>
                      <a:pt x="443230" y="227050"/>
                    </a:lnTo>
                    <a:lnTo>
                      <a:pt x="434809" y="222910"/>
                    </a:lnTo>
                    <a:lnTo>
                      <a:pt x="425805" y="219875"/>
                    </a:lnTo>
                    <a:lnTo>
                      <a:pt x="434886" y="210045"/>
                    </a:lnTo>
                    <a:lnTo>
                      <a:pt x="446227" y="191223"/>
                    </a:lnTo>
                    <a:lnTo>
                      <a:pt x="451459" y="168592"/>
                    </a:lnTo>
                    <a:lnTo>
                      <a:pt x="442214" y="147345"/>
                    </a:lnTo>
                    <a:lnTo>
                      <a:pt x="429425" y="130759"/>
                    </a:lnTo>
                    <a:lnTo>
                      <a:pt x="416267" y="111709"/>
                    </a:lnTo>
                    <a:lnTo>
                      <a:pt x="386613" y="71831"/>
                    </a:lnTo>
                    <a:lnTo>
                      <a:pt x="357530" y="40805"/>
                    </a:lnTo>
                    <a:lnTo>
                      <a:pt x="310400" y="16865"/>
                    </a:lnTo>
                    <a:lnTo>
                      <a:pt x="300583" y="14478"/>
                    </a:lnTo>
                    <a:lnTo>
                      <a:pt x="282054" y="15227"/>
                    </a:lnTo>
                    <a:lnTo>
                      <a:pt x="275056" y="16865"/>
                    </a:lnTo>
                    <a:lnTo>
                      <a:pt x="224256" y="0"/>
                    </a:lnTo>
                    <a:lnTo>
                      <a:pt x="179997" y="3644"/>
                    </a:lnTo>
                    <a:lnTo>
                      <a:pt x="141198" y="22174"/>
                    </a:lnTo>
                    <a:lnTo>
                      <a:pt x="106743" y="49974"/>
                    </a:lnTo>
                    <a:lnTo>
                      <a:pt x="46443" y="110832"/>
                    </a:lnTo>
                    <a:lnTo>
                      <a:pt x="18389" y="132664"/>
                    </a:lnTo>
                    <a:lnTo>
                      <a:pt x="7124" y="148285"/>
                    </a:lnTo>
                    <a:lnTo>
                      <a:pt x="8420" y="168897"/>
                    </a:lnTo>
                    <a:lnTo>
                      <a:pt x="16687" y="188963"/>
                    </a:lnTo>
                    <a:lnTo>
                      <a:pt x="44119" y="217792"/>
                    </a:lnTo>
                    <a:lnTo>
                      <a:pt x="49212" y="220954"/>
                    </a:lnTo>
                    <a:lnTo>
                      <a:pt x="41287" y="224040"/>
                    </a:lnTo>
                    <a:lnTo>
                      <a:pt x="12052" y="248881"/>
                    </a:lnTo>
                    <a:lnTo>
                      <a:pt x="0" y="287832"/>
                    </a:lnTo>
                    <a:lnTo>
                      <a:pt x="0" y="289331"/>
                    </a:lnTo>
                    <a:lnTo>
                      <a:pt x="12065" y="328358"/>
                    </a:lnTo>
                    <a:lnTo>
                      <a:pt x="50406" y="356641"/>
                    </a:lnTo>
                    <a:lnTo>
                      <a:pt x="62128" y="359117"/>
                    </a:lnTo>
                    <a:lnTo>
                      <a:pt x="64249" y="365975"/>
                    </a:lnTo>
                    <a:lnTo>
                      <a:pt x="82626" y="403428"/>
                    </a:lnTo>
                    <a:lnTo>
                      <a:pt x="108927" y="434962"/>
                    </a:lnTo>
                    <a:lnTo>
                      <a:pt x="140423" y="459816"/>
                    </a:lnTo>
                    <a:lnTo>
                      <a:pt x="187502" y="481799"/>
                    </a:lnTo>
                    <a:lnTo>
                      <a:pt x="239331" y="489826"/>
                    </a:lnTo>
                    <a:lnTo>
                      <a:pt x="256959" y="488899"/>
                    </a:lnTo>
                    <a:lnTo>
                      <a:pt x="307555" y="475869"/>
                    </a:lnTo>
                    <a:lnTo>
                      <a:pt x="325259" y="467321"/>
                    </a:lnTo>
                    <a:lnTo>
                      <a:pt x="333209" y="462953"/>
                    </a:lnTo>
                    <a:lnTo>
                      <a:pt x="365328" y="439127"/>
                    </a:lnTo>
                    <a:lnTo>
                      <a:pt x="395757" y="403860"/>
                    </a:lnTo>
                    <a:lnTo>
                      <a:pt x="414185" y="367017"/>
                    </a:lnTo>
                    <a:lnTo>
                      <a:pt x="416610" y="359117"/>
                    </a:lnTo>
                    <a:lnTo>
                      <a:pt x="428320" y="356628"/>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grpSp>
        <p:grpSp>
          <p:nvGrpSpPr>
            <p:cNvPr id="63" name="object 17">
              <a:extLst>
                <a:ext uri="{FF2B5EF4-FFF2-40B4-BE49-F238E27FC236}">
                  <a16:creationId xmlns:a16="http://schemas.microsoft.com/office/drawing/2014/main" id="{724E3E7A-32EA-97F4-AF53-FA144B54DA6B}"/>
                </a:ext>
              </a:extLst>
            </p:cNvPr>
            <p:cNvGrpSpPr/>
            <p:nvPr/>
          </p:nvGrpSpPr>
          <p:grpSpPr>
            <a:xfrm>
              <a:off x="5369445" y="2787738"/>
              <a:ext cx="5908675" cy="3183255"/>
              <a:chOff x="5369445" y="2787738"/>
              <a:chExt cx="5908675" cy="3183255"/>
            </a:xfrm>
          </p:grpSpPr>
          <p:pic>
            <p:nvPicPr>
              <p:cNvPr id="70" name="object 18">
                <a:extLst>
                  <a:ext uri="{FF2B5EF4-FFF2-40B4-BE49-F238E27FC236}">
                    <a16:creationId xmlns:a16="http://schemas.microsoft.com/office/drawing/2014/main" id="{07514399-2070-1F73-C2B8-7E68D0A3C091}"/>
                  </a:ext>
                </a:extLst>
              </p:cNvPr>
              <p:cNvPicPr/>
              <p:nvPr/>
            </p:nvPicPr>
            <p:blipFill>
              <a:blip r:embed="rId18" cstate="print"/>
              <a:stretch>
                <a:fillRect/>
              </a:stretch>
            </p:blipFill>
            <p:spPr>
              <a:xfrm>
                <a:off x="5382148" y="2800436"/>
                <a:ext cx="5883095" cy="3157563"/>
              </a:xfrm>
              <a:prstGeom prst="rect">
                <a:avLst/>
              </a:prstGeom>
            </p:spPr>
          </p:pic>
          <p:sp>
            <p:nvSpPr>
              <p:cNvPr id="71" name="object 19">
                <a:extLst>
                  <a:ext uri="{FF2B5EF4-FFF2-40B4-BE49-F238E27FC236}">
                    <a16:creationId xmlns:a16="http://schemas.microsoft.com/office/drawing/2014/main" id="{DDC35605-9A6E-804B-131A-640C212AADF6}"/>
                  </a:ext>
                </a:extLst>
              </p:cNvPr>
              <p:cNvSpPr/>
              <p:nvPr/>
            </p:nvSpPr>
            <p:spPr>
              <a:xfrm>
                <a:off x="5382145" y="2800438"/>
                <a:ext cx="5883275" cy="3157855"/>
              </a:xfrm>
              <a:custGeom>
                <a:avLst/>
                <a:gdLst/>
                <a:ahLst/>
                <a:cxnLst/>
                <a:rect l="l" t="t" r="r" b="b"/>
                <a:pathLst>
                  <a:path w="5883275" h="3157854">
                    <a:moveTo>
                      <a:pt x="0" y="3157562"/>
                    </a:moveTo>
                    <a:lnTo>
                      <a:pt x="5883097" y="3157562"/>
                    </a:lnTo>
                    <a:lnTo>
                      <a:pt x="5883097" y="0"/>
                    </a:lnTo>
                    <a:lnTo>
                      <a:pt x="0" y="0"/>
                    </a:lnTo>
                    <a:lnTo>
                      <a:pt x="0" y="3157562"/>
                    </a:lnTo>
                    <a:close/>
                  </a:path>
                </a:pathLst>
              </a:custGeom>
              <a:ln w="25400">
                <a:solidFill>
                  <a:srgbClr val="545A96"/>
                </a:solidFill>
              </a:ln>
            </p:spPr>
            <p:txBody>
              <a:bodyPr wrap="square" lIns="0" tIns="0" rIns="0" bIns="0" rtlCol="0"/>
              <a:lstStyle/>
              <a:p>
                <a:endParaRPr/>
              </a:p>
            </p:txBody>
          </p:sp>
        </p:grpSp>
        <p:grpSp>
          <p:nvGrpSpPr>
            <p:cNvPr id="64" name="object 41">
              <a:extLst>
                <a:ext uri="{FF2B5EF4-FFF2-40B4-BE49-F238E27FC236}">
                  <a16:creationId xmlns:a16="http://schemas.microsoft.com/office/drawing/2014/main" id="{0BCB991E-134B-7AD9-1CA8-FBE64609B831}"/>
                </a:ext>
              </a:extLst>
            </p:cNvPr>
            <p:cNvGrpSpPr/>
            <p:nvPr/>
          </p:nvGrpSpPr>
          <p:grpSpPr>
            <a:xfrm>
              <a:off x="2683964" y="3596379"/>
              <a:ext cx="744220" cy="255270"/>
              <a:chOff x="2683964" y="3596379"/>
              <a:chExt cx="744220" cy="255270"/>
            </a:xfrm>
          </p:grpSpPr>
          <p:pic>
            <p:nvPicPr>
              <p:cNvPr id="66" name="object 42">
                <a:extLst>
                  <a:ext uri="{FF2B5EF4-FFF2-40B4-BE49-F238E27FC236}">
                    <a16:creationId xmlns:a16="http://schemas.microsoft.com/office/drawing/2014/main" id="{0B1A284C-B4E4-B4D7-70D6-16BB0153C925}"/>
                  </a:ext>
                </a:extLst>
              </p:cNvPr>
              <p:cNvPicPr/>
              <p:nvPr/>
            </p:nvPicPr>
            <p:blipFill>
              <a:blip r:embed="rId19" cstate="print"/>
              <a:stretch>
                <a:fillRect/>
              </a:stretch>
            </p:blipFill>
            <p:spPr>
              <a:xfrm>
                <a:off x="2683964" y="3598913"/>
                <a:ext cx="244741" cy="250139"/>
              </a:xfrm>
              <a:prstGeom prst="rect">
                <a:avLst/>
              </a:prstGeom>
            </p:spPr>
          </p:pic>
          <p:pic>
            <p:nvPicPr>
              <p:cNvPr id="67" name="object 43">
                <a:extLst>
                  <a:ext uri="{FF2B5EF4-FFF2-40B4-BE49-F238E27FC236}">
                    <a16:creationId xmlns:a16="http://schemas.microsoft.com/office/drawing/2014/main" id="{73692049-9546-568C-A45F-936C08D2CAA8}"/>
                  </a:ext>
                </a:extLst>
              </p:cNvPr>
              <p:cNvPicPr/>
              <p:nvPr/>
            </p:nvPicPr>
            <p:blipFill>
              <a:blip r:embed="rId20" cstate="print"/>
              <a:stretch>
                <a:fillRect/>
              </a:stretch>
            </p:blipFill>
            <p:spPr>
              <a:xfrm>
                <a:off x="2954789" y="3596379"/>
                <a:ext cx="111417" cy="252666"/>
              </a:xfrm>
              <a:prstGeom prst="rect">
                <a:avLst/>
              </a:prstGeom>
            </p:spPr>
          </p:pic>
          <p:pic>
            <p:nvPicPr>
              <p:cNvPr id="68" name="object 44">
                <a:extLst>
                  <a:ext uri="{FF2B5EF4-FFF2-40B4-BE49-F238E27FC236}">
                    <a16:creationId xmlns:a16="http://schemas.microsoft.com/office/drawing/2014/main" id="{5F4D09F5-7E18-0C84-908C-112E54DD0AEF}"/>
                  </a:ext>
                </a:extLst>
              </p:cNvPr>
              <p:cNvPicPr/>
              <p:nvPr/>
            </p:nvPicPr>
            <p:blipFill>
              <a:blip r:embed="rId21" cstate="print"/>
              <a:stretch>
                <a:fillRect/>
              </a:stretch>
            </p:blipFill>
            <p:spPr>
              <a:xfrm>
                <a:off x="3091954" y="3617322"/>
                <a:ext cx="129501" cy="234264"/>
              </a:xfrm>
              <a:prstGeom prst="rect">
                <a:avLst/>
              </a:prstGeom>
            </p:spPr>
          </p:pic>
          <p:pic>
            <p:nvPicPr>
              <p:cNvPr id="69" name="object 45">
                <a:extLst>
                  <a:ext uri="{FF2B5EF4-FFF2-40B4-BE49-F238E27FC236}">
                    <a16:creationId xmlns:a16="http://schemas.microsoft.com/office/drawing/2014/main" id="{43DF09FB-8510-33FB-72FF-2D4E75DF8EBB}"/>
                  </a:ext>
                </a:extLst>
              </p:cNvPr>
              <p:cNvPicPr/>
              <p:nvPr/>
            </p:nvPicPr>
            <p:blipFill>
              <a:blip r:embed="rId22" cstate="print"/>
              <a:stretch>
                <a:fillRect/>
              </a:stretch>
            </p:blipFill>
            <p:spPr>
              <a:xfrm>
                <a:off x="3255139" y="3659541"/>
                <a:ext cx="172986" cy="192049"/>
              </a:xfrm>
              <a:prstGeom prst="rect">
                <a:avLst/>
              </a:prstGeom>
            </p:spPr>
          </p:pic>
        </p:grpSp>
        <p:pic>
          <p:nvPicPr>
            <p:cNvPr id="65" name="object 46">
              <a:extLst>
                <a:ext uri="{FF2B5EF4-FFF2-40B4-BE49-F238E27FC236}">
                  <a16:creationId xmlns:a16="http://schemas.microsoft.com/office/drawing/2014/main" id="{C6D43A04-30A7-F7A7-0277-9DF5B5A11494}"/>
                </a:ext>
              </a:extLst>
            </p:cNvPr>
            <p:cNvPicPr/>
            <p:nvPr/>
          </p:nvPicPr>
          <p:blipFill>
            <a:blip r:embed="rId23" cstate="print"/>
            <a:stretch>
              <a:fillRect/>
            </a:stretch>
          </p:blipFill>
          <p:spPr>
            <a:xfrm>
              <a:off x="3476106" y="3659541"/>
              <a:ext cx="117767" cy="189509"/>
            </a:xfrm>
            <a:prstGeom prst="rect">
              <a:avLst/>
            </a:prstGeom>
          </p:spPr>
        </p:pic>
      </p:grpSp>
      <p:sp>
        <p:nvSpPr>
          <p:cNvPr id="4" name="テキスト ボックス 3">
            <a:extLst>
              <a:ext uri="{FF2B5EF4-FFF2-40B4-BE49-F238E27FC236}">
                <a16:creationId xmlns:a16="http://schemas.microsoft.com/office/drawing/2014/main" id="{7F52F37A-B9A2-9E98-AD7D-EBD21E0BF59A}"/>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32855"/>
            <a:chOff x="0" y="0"/>
            <a:chExt cx="12192635" cy="6332855"/>
          </a:xfrm>
        </p:grpSpPr>
        <p:pic>
          <p:nvPicPr>
            <p:cNvPr id="3" name="object 3"/>
            <p:cNvPicPr/>
            <p:nvPr/>
          </p:nvPicPr>
          <p:blipFill>
            <a:blip r:embed="rId3" cstate="print"/>
            <a:stretch>
              <a:fillRect/>
            </a:stretch>
          </p:blipFill>
          <p:spPr>
            <a:xfrm>
              <a:off x="298632" y="0"/>
              <a:ext cx="11863009" cy="555776"/>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7992"/>
                  </a:lnTo>
                  <a:lnTo>
                    <a:pt x="12192114" y="5777992"/>
                  </a:lnTo>
                  <a:lnTo>
                    <a:pt x="12192114" y="0"/>
                  </a:lnTo>
                  <a:close/>
                </a:path>
              </a:pathLst>
            </a:custGeom>
            <a:solidFill>
              <a:srgbClr val="FFFAEC"/>
            </a:solidFill>
          </p:spPr>
          <p:txBody>
            <a:bodyPr wrap="square" lIns="0" tIns="0" rIns="0" bIns="0" rtlCol="0"/>
            <a:lstStyle/>
            <a:p>
              <a:endParaRPr/>
            </a:p>
          </p:txBody>
        </p:sp>
        <p:pic>
          <p:nvPicPr>
            <p:cNvPr id="5" name="object 5"/>
            <p:cNvPicPr/>
            <p:nvPr/>
          </p:nvPicPr>
          <p:blipFill>
            <a:blip r:embed="rId4" cstate="print"/>
            <a:stretch>
              <a:fillRect/>
            </a:stretch>
          </p:blipFill>
          <p:spPr>
            <a:xfrm>
              <a:off x="899998" y="1898650"/>
              <a:ext cx="2237826" cy="2559050"/>
            </a:xfrm>
            <a:prstGeom prst="rect">
              <a:avLst/>
            </a:prstGeom>
          </p:spPr>
        </p:pic>
        <p:sp>
          <p:nvSpPr>
            <p:cNvPr id="6" name="object 6"/>
            <p:cNvSpPr/>
            <p:nvPr/>
          </p:nvSpPr>
          <p:spPr>
            <a:xfrm>
              <a:off x="3182554" y="2024632"/>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solidFill>
              <a:srgbClr val="EBE6D8"/>
            </a:solidFill>
          </p:spPr>
          <p:txBody>
            <a:bodyPr wrap="square" lIns="0" tIns="0" rIns="0" bIns="0" rtlCol="0"/>
            <a:lstStyle/>
            <a:p>
              <a:endParaRPr/>
            </a:p>
          </p:txBody>
        </p:sp>
        <p:sp>
          <p:nvSpPr>
            <p:cNvPr id="7" name="object 7"/>
            <p:cNvSpPr/>
            <p:nvPr/>
          </p:nvSpPr>
          <p:spPr>
            <a:xfrm>
              <a:off x="3038555" y="1880632"/>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solidFill>
              <a:srgbClr val="FFFFFF"/>
            </a:solidFill>
          </p:spPr>
          <p:txBody>
            <a:bodyPr wrap="square" lIns="0" tIns="0" rIns="0" bIns="0" rtlCol="0"/>
            <a:lstStyle/>
            <a:p>
              <a:endParaRPr dirty="0"/>
            </a:p>
          </p:txBody>
        </p:sp>
        <p:sp>
          <p:nvSpPr>
            <p:cNvPr id="8" name="object 8"/>
            <p:cNvSpPr/>
            <p:nvPr/>
          </p:nvSpPr>
          <p:spPr>
            <a:xfrm>
              <a:off x="3038555" y="1880632"/>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ln w="25400">
              <a:solidFill>
                <a:srgbClr val="545A96"/>
              </a:solidFill>
            </a:ln>
          </p:spPr>
          <p:txBody>
            <a:bodyPr wrap="square" lIns="0" tIns="0" rIns="0" bIns="0" rtlCol="0"/>
            <a:lstStyle/>
            <a:p>
              <a:endParaRPr/>
            </a:p>
          </p:txBody>
        </p:sp>
      </p:grpSp>
      <p:sp>
        <p:nvSpPr>
          <p:cNvPr id="9" name="object 9"/>
          <p:cNvSpPr txBox="1"/>
          <p:nvPr/>
        </p:nvSpPr>
        <p:spPr>
          <a:xfrm>
            <a:off x="3733624" y="2026738"/>
            <a:ext cx="7336593" cy="1448435"/>
          </a:xfrm>
          <a:prstGeom prst="rect">
            <a:avLst/>
          </a:prstGeom>
        </p:spPr>
        <p:txBody>
          <a:bodyPr vert="horz" wrap="square" lIns="0" tIns="93980" rIns="0" bIns="0" rtlCol="0">
            <a:spAutoFit/>
          </a:bodyPr>
          <a:lstStyle/>
          <a:p>
            <a:pPr marL="12700">
              <a:lnSpc>
                <a:spcPct val="100000"/>
              </a:lnSpc>
              <a:spcBef>
                <a:spcPts val="740"/>
              </a:spcBef>
            </a:pPr>
            <a:r>
              <a:rPr sz="1800" b="1" spc="-5" dirty="0">
                <a:solidFill>
                  <a:srgbClr val="545A96"/>
                </a:solidFill>
                <a:latin typeface="YuGothic"/>
                <a:cs typeface="YuGothic"/>
              </a:rPr>
              <a:t>毎日、オクリンクを使っています。</a:t>
            </a:r>
            <a:endParaRPr sz="1800" dirty="0">
              <a:latin typeface="YuGothic"/>
              <a:cs typeface="YuGothic"/>
            </a:endParaRPr>
          </a:p>
          <a:p>
            <a:pPr marL="12700" marR="5080" algn="just">
              <a:lnSpc>
                <a:spcPct val="129700"/>
              </a:lnSpc>
            </a:pPr>
            <a:r>
              <a:rPr sz="1800" b="1" spc="-5" dirty="0">
                <a:solidFill>
                  <a:srgbClr val="545A96"/>
                </a:solidFill>
                <a:latin typeface="YuGothic"/>
                <a:cs typeface="YuGothic"/>
              </a:rPr>
              <a:t>読書の記録や体育の動画付きの振り返りなど、学習したことを継続して記録に残すことができるので、子どもたち自身が学びの成果や変容を実感することができました。</a:t>
            </a:r>
            <a:endParaRPr sz="1800" dirty="0">
              <a:latin typeface="YuGothic"/>
              <a:cs typeface="YuGothic"/>
            </a:endParaRPr>
          </a:p>
        </p:txBody>
      </p:sp>
      <p:sp>
        <p:nvSpPr>
          <p:cNvPr id="10" name="object 10"/>
          <p:cNvSpPr txBox="1"/>
          <p:nvPr/>
        </p:nvSpPr>
        <p:spPr>
          <a:xfrm>
            <a:off x="3733625" y="3805017"/>
            <a:ext cx="7409180" cy="1804035"/>
          </a:xfrm>
          <a:prstGeom prst="rect">
            <a:avLst/>
          </a:prstGeom>
        </p:spPr>
        <p:txBody>
          <a:bodyPr vert="horz" wrap="square" lIns="0" tIns="12700" rIns="0" bIns="0" rtlCol="0">
            <a:spAutoFit/>
          </a:bodyPr>
          <a:lstStyle/>
          <a:p>
            <a:pPr marL="12700" marR="5080">
              <a:lnSpc>
                <a:spcPct val="129700"/>
              </a:lnSpc>
              <a:spcBef>
                <a:spcPts val="100"/>
              </a:spcBef>
            </a:pPr>
            <a:r>
              <a:rPr sz="1800" b="1" spc="-85" dirty="0" err="1">
                <a:solidFill>
                  <a:srgbClr val="545A96"/>
                </a:solidFill>
                <a:latin typeface="YuGothic"/>
                <a:cs typeface="YuGothic"/>
              </a:rPr>
              <a:t>また、工夫したスライドも簡単に作ることができます。社会の学習では、</a:t>
            </a:r>
            <a:r>
              <a:rPr sz="1800" b="1" spc="-5" dirty="0" err="1">
                <a:solidFill>
                  <a:srgbClr val="545A96"/>
                </a:solidFill>
                <a:latin typeface="YuGothic"/>
                <a:cs typeface="YuGothic"/>
              </a:rPr>
              <a:t>学習課題について学んだ後に</a:t>
            </a:r>
            <a:r>
              <a:rPr sz="1800" b="1" spc="-5" dirty="0">
                <a:solidFill>
                  <a:srgbClr val="545A96"/>
                </a:solidFill>
                <a:latin typeface="YuGothic"/>
                <a:cs typeface="YuGothic"/>
              </a:rPr>
              <a:t>、</a:t>
            </a:r>
            <a:r>
              <a:rPr lang="ja-JP" altLang="en-US" sz="1800" b="1" spc="-5" dirty="0">
                <a:solidFill>
                  <a:srgbClr val="545A96"/>
                </a:solidFill>
                <a:latin typeface="YuGothic"/>
                <a:cs typeface="YuGothic"/>
              </a:rPr>
              <a:t>１</a:t>
            </a:r>
            <a:r>
              <a:rPr sz="1800" b="1" spc="-5" dirty="0">
                <a:solidFill>
                  <a:srgbClr val="545A96"/>
                </a:solidFill>
                <a:latin typeface="YuGothic"/>
                <a:cs typeface="YuGothic"/>
              </a:rPr>
              <a:t>人</a:t>
            </a:r>
            <a:r>
              <a:rPr lang="ja-JP" altLang="en-US" sz="1800" b="1" spc="-5" dirty="0">
                <a:solidFill>
                  <a:srgbClr val="545A96"/>
                </a:solidFill>
                <a:latin typeface="YuGothic"/>
                <a:cs typeface="YuGothic"/>
              </a:rPr>
              <a:t>１</a:t>
            </a:r>
            <a:r>
              <a:rPr sz="1800" b="1" spc="-5" dirty="0" err="1">
                <a:solidFill>
                  <a:srgbClr val="545A96"/>
                </a:solidFill>
                <a:latin typeface="YuGothic"/>
                <a:cs typeface="YuGothic"/>
              </a:rPr>
              <a:t>人がスライドを作り、発表し合</a:t>
            </a:r>
            <a:r>
              <a:rPr sz="1800" b="1" spc="500" dirty="0">
                <a:solidFill>
                  <a:srgbClr val="545A96"/>
                </a:solidFill>
                <a:latin typeface="YuGothic"/>
                <a:cs typeface="YuGothic"/>
              </a:rPr>
              <a:t> </a:t>
            </a:r>
            <a:r>
              <a:rPr sz="1800" b="1" spc="-10" dirty="0">
                <a:solidFill>
                  <a:srgbClr val="545A96"/>
                </a:solidFill>
                <a:latin typeface="YuGothic"/>
                <a:cs typeface="YuGothic"/>
              </a:rPr>
              <a:t>いました。</a:t>
            </a:r>
            <a:endParaRPr sz="1800" dirty="0">
              <a:latin typeface="YuGothic"/>
              <a:cs typeface="YuGothic"/>
            </a:endParaRPr>
          </a:p>
          <a:p>
            <a:pPr marL="12700" marR="301625">
              <a:lnSpc>
                <a:spcPct val="129700"/>
              </a:lnSpc>
            </a:pPr>
            <a:r>
              <a:rPr sz="1800" b="1" spc="-5" dirty="0" err="1">
                <a:solidFill>
                  <a:srgbClr val="545A96"/>
                </a:solidFill>
                <a:latin typeface="YuGothic"/>
                <a:cs typeface="YuGothic"/>
              </a:rPr>
              <a:t>子ども主体で学びを深め合うことができ、オクリンクで授業が変わり</a:t>
            </a:r>
            <a:r>
              <a:rPr sz="1800" b="1" spc="-15" dirty="0" err="1">
                <a:solidFill>
                  <a:srgbClr val="545A96"/>
                </a:solidFill>
                <a:latin typeface="YuGothic"/>
                <a:cs typeface="YuGothic"/>
              </a:rPr>
              <a:t>ました</a:t>
            </a:r>
            <a:r>
              <a:rPr sz="1800" b="1" spc="-15" dirty="0">
                <a:solidFill>
                  <a:srgbClr val="545A96"/>
                </a:solidFill>
                <a:latin typeface="YuGothic"/>
                <a:cs typeface="YuGothic"/>
              </a:rPr>
              <a:t>。</a:t>
            </a:r>
            <a:endParaRPr sz="1800" dirty="0">
              <a:latin typeface="YuGothic"/>
              <a:cs typeface="YuGothic"/>
            </a:endParaRPr>
          </a:p>
        </p:txBody>
      </p:sp>
      <p:sp>
        <p:nvSpPr>
          <p:cNvPr id="11" name="object 11"/>
          <p:cNvSpPr txBox="1">
            <a:spLocks noGrp="1"/>
          </p:cNvSpPr>
          <p:nvPr>
            <p:ph type="title"/>
          </p:nvPr>
        </p:nvSpPr>
        <p:spPr>
          <a:xfrm>
            <a:off x="887299" y="1249510"/>
            <a:ext cx="8389215" cy="436880"/>
          </a:xfrm>
          <a:prstGeom prst="rect">
            <a:avLst/>
          </a:prstGeom>
        </p:spPr>
        <p:txBody>
          <a:bodyPr vert="horz" wrap="square" lIns="0" tIns="12700" rIns="0" bIns="0" rtlCol="0">
            <a:spAutoFit/>
          </a:bodyPr>
          <a:lstStyle/>
          <a:p>
            <a:pPr marL="12700">
              <a:lnSpc>
                <a:spcPct val="100000"/>
              </a:lnSpc>
              <a:spcBef>
                <a:spcPts val="100"/>
              </a:spcBef>
            </a:pPr>
            <a:r>
              <a:rPr sz="2700" spc="-5" dirty="0">
                <a:solidFill>
                  <a:srgbClr val="545A96"/>
                </a:solidFill>
              </a:rPr>
              <a:t>子どもたち自身が学びの成果や変容を実感しています</a:t>
            </a:r>
            <a:endParaRPr sz="2700" dirty="0"/>
          </a:p>
        </p:txBody>
      </p:sp>
      <p:sp>
        <p:nvSpPr>
          <p:cNvPr id="12" name="object 12"/>
          <p:cNvSpPr txBox="1"/>
          <p:nvPr/>
        </p:nvSpPr>
        <p:spPr>
          <a:xfrm>
            <a:off x="861894" y="4551530"/>
            <a:ext cx="1790700" cy="635000"/>
          </a:xfrm>
          <a:prstGeom prst="rect">
            <a:avLst/>
          </a:prstGeom>
        </p:spPr>
        <p:txBody>
          <a:bodyPr vert="horz" wrap="square" lIns="0" tIns="45085" rIns="0" bIns="0" rtlCol="0">
            <a:spAutoFit/>
          </a:bodyPr>
          <a:lstStyle/>
          <a:p>
            <a:pPr marL="38100">
              <a:lnSpc>
                <a:spcPct val="100000"/>
              </a:lnSpc>
              <a:spcBef>
                <a:spcPts val="355"/>
              </a:spcBef>
            </a:pPr>
            <a:r>
              <a:rPr sz="1500" b="1" spc="-10" dirty="0">
                <a:solidFill>
                  <a:srgbClr val="363960"/>
                </a:solidFill>
                <a:latin typeface="YuGothic"/>
                <a:cs typeface="YuGothic"/>
              </a:rPr>
              <a:t>東京都立小学校教諭</a:t>
            </a:r>
            <a:endParaRPr sz="1500">
              <a:latin typeface="YuGothic"/>
              <a:cs typeface="YuGothic"/>
            </a:endParaRPr>
          </a:p>
          <a:p>
            <a:pPr marL="38100">
              <a:lnSpc>
                <a:spcPct val="100000"/>
              </a:lnSpc>
              <a:spcBef>
                <a:spcPts val="340"/>
              </a:spcBef>
            </a:pPr>
            <a:r>
              <a:rPr sz="2000" b="1" spc="-5" dirty="0">
                <a:solidFill>
                  <a:srgbClr val="363960"/>
                </a:solidFill>
                <a:latin typeface="YuGothic"/>
                <a:cs typeface="YuGothic"/>
              </a:rPr>
              <a:t>青木 秀夫 </a:t>
            </a:r>
            <a:r>
              <a:rPr sz="2250" b="1" spc="-37" baseline="7407" dirty="0">
                <a:solidFill>
                  <a:srgbClr val="363960"/>
                </a:solidFill>
                <a:latin typeface="YuGothic"/>
                <a:cs typeface="YuGothic"/>
              </a:rPr>
              <a:t>先生</a:t>
            </a:r>
            <a:endParaRPr sz="2250" baseline="7407">
              <a:latin typeface="YuGothic"/>
              <a:cs typeface="YuGothic"/>
            </a:endParaRPr>
          </a:p>
        </p:txBody>
      </p:sp>
      <p:grpSp>
        <p:nvGrpSpPr>
          <p:cNvPr id="13" name="object 13"/>
          <p:cNvGrpSpPr/>
          <p:nvPr/>
        </p:nvGrpSpPr>
        <p:grpSpPr>
          <a:xfrm>
            <a:off x="6" y="184771"/>
            <a:ext cx="12192635" cy="6160770"/>
            <a:chOff x="6" y="184771"/>
            <a:chExt cx="12192635" cy="6160770"/>
          </a:xfrm>
        </p:grpSpPr>
        <p:sp>
          <p:nvSpPr>
            <p:cNvPr id="14" name="object 14"/>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545A96"/>
            </a:solidFill>
          </p:spPr>
          <p:txBody>
            <a:bodyPr wrap="square" lIns="0" tIns="0" rIns="0" bIns="0" rtlCol="0"/>
            <a:lstStyle/>
            <a:p>
              <a:endParaRPr/>
            </a:p>
          </p:txBody>
        </p:sp>
        <p:sp>
          <p:nvSpPr>
            <p:cNvPr id="15" name="object 15"/>
            <p:cNvSpPr/>
            <p:nvPr/>
          </p:nvSpPr>
          <p:spPr>
            <a:xfrm>
              <a:off x="971997" y="269458"/>
              <a:ext cx="4671695" cy="685165"/>
            </a:xfrm>
            <a:custGeom>
              <a:avLst/>
              <a:gdLst/>
              <a:ahLst/>
              <a:cxnLst/>
              <a:rect l="l" t="t" r="r" b="b"/>
              <a:pathLst>
                <a:path w="4671695" h="685165">
                  <a:moveTo>
                    <a:pt x="4556340" y="0"/>
                  </a:moveTo>
                  <a:lnTo>
                    <a:pt x="115201" y="0"/>
                  </a:lnTo>
                  <a:lnTo>
                    <a:pt x="70364" y="9054"/>
                  </a:lnTo>
                  <a:lnTo>
                    <a:pt x="33745" y="33747"/>
                  </a:lnTo>
                  <a:lnTo>
                    <a:pt x="9054" y="70369"/>
                  </a:lnTo>
                  <a:lnTo>
                    <a:pt x="0" y="115214"/>
                  </a:lnTo>
                  <a:lnTo>
                    <a:pt x="0" y="569874"/>
                  </a:lnTo>
                  <a:lnTo>
                    <a:pt x="9054" y="614717"/>
                  </a:lnTo>
                  <a:lnTo>
                    <a:pt x="33745" y="651335"/>
                  </a:lnTo>
                  <a:lnTo>
                    <a:pt x="70364" y="676023"/>
                  </a:lnTo>
                  <a:lnTo>
                    <a:pt x="115201" y="685076"/>
                  </a:lnTo>
                  <a:lnTo>
                    <a:pt x="4556340" y="685076"/>
                  </a:lnTo>
                  <a:lnTo>
                    <a:pt x="4601183" y="676023"/>
                  </a:lnTo>
                  <a:lnTo>
                    <a:pt x="4637801" y="651335"/>
                  </a:lnTo>
                  <a:lnTo>
                    <a:pt x="4662489" y="614717"/>
                  </a:lnTo>
                  <a:lnTo>
                    <a:pt x="4671542" y="569874"/>
                  </a:lnTo>
                  <a:lnTo>
                    <a:pt x="4671542" y="115214"/>
                  </a:lnTo>
                  <a:lnTo>
                    <a:pt x="4662489" y="70369"/>
                  </a:lnTo>
                  <a:lnTo>
                    <a:pt x="4637801" y="33747"/>
                  </a:lnTo>
                  <a:lnTo>
                    <a:pt x="4601183" y="9054"/>
                  </a:lnTo>
                  <a:lnTo>
                    <a:pt x="4556340" y="0"/>
                  </a:lnTo>
                  <a:close/>
                </a:path>
              </a:pathLst>
            </a:custGeom>
            <a:solidFill>
              <a:srgbClr val="545A96"/>
            </a:solidFill>
          </p:spPr>
          <p:txBody>
            <a:bodyPr wrap="square" lIns="0" tIns="0" rIns="0" bIns="0" rtlCol="0"/>
            <a:lstStyle/>
            <a:p>
              <a:endParaRPr/>
            </a:p>
          </p:txBody>
        </p:sp>
        <p:sp>
          <p:nvSpPr>
            <p:cNvPr id="16" name="object 16"/>
            <p:cNvSpPr/>
            <p:nvPr/>
          </p:nvSpPr>
          <p:spPr>
            <a:xfrm>
              <a:off x="971997" y="269458"/>
              <a:ext cx="4671695" cy="685165"/>
            </a:xfrm>
            <a:custGeom>
              <a:avLst/>
              <a:gdLst/>
              <a:ahLst/>
              <a:cxnLst/>
              <a:rect l="l" t="t" r="r" b="b"/>
              <a:pathLst>
                <a:path w="4671695" h="685165">
                  <a:moveTo>
                    <a:pt x="4556340" y="685076"/>
                  </a:moveTo>
                  <a:lnTo>
                    <a:pt x="115201" y="685076"/>
                  </a:lnTo>
                  <a:lnTo>
                    <a:pt x="70364" y="676023"/>
                  </a:lnTo>
                  <a:lnTo>
                    <a:pt x="33745" y="651335"/>
                  </a:lnTo>
                  <a:lnTo>
                    <a:pt x="9054" y="614717"/>
                  </a:lnTo>
                  <a:lnTo>
                    <a:pt x="0" y="569874"/>
                  </a:lnTo>
                  <a:lnTo>
                    <a:pt x="0" y="115214"/>
                  </a:lnTo>
                  <a:lnTo>
                    <a:pt x="9054" y="70369"/>
                  </a:lnTo>
                  <a:lnTo>
                    <a:pt x="33745" y="33747"/>
                  </a:lnTo>
                  <a:lnTo>
                    <a:pt x="70364" y="9054"/>
                  </a:lnTo>
                  <a:lnTo>
                    <a:pt x="115201" y="0"/>
                  </a:lnTo>
                  <a:lnTo>
                    <a:pt x="4556340" y="0"/>
                  </a:lnTo>
                  <a:lnTo>
                    <a:pt x="4601183" y="9054"/>
                  </a:lnTo>
                  <a:lnTo>
                    <a:pt x="4637801" y="33747"/>
                  </a:lnTo>
                  <a:lnTo>
                    <a:pt x="4662489" y="70369"/>
                  </a:lnTo>
                  <a:lnTo>
                    <a:pt x="4671542" y="115214"/>
                  </a:lnTo>
                  <a:lnTo>
                    <a:pt x="4671542" y="569874"/>
                  </a:lnTo>
                  <a:lnTo>
                    <a:pt x="4662489" y="614717"/>
                  </a:lnTo>
                  <a:lnTo>
                    <a:pt x="4637801" y="651335"/>
                  </a:lnTo>
                  <a:lnTo>
                    <a:pt x="4601183" y="676023"/>
                  </a:lnTo>
                  <a:lnTo>
                    <a:pt x="4556340" y="685076"/>
                  </a:lnTo>
                  <a:close/>
                </a:path>
              </a:pathLst>
            </a:custGeom>
            <a:ln w="25399">
              <a:solidFill>
                <a:srgbClr val="545A96"/>
              </a:solidFill>
            </a:ln>
          </p:spPr>
          <p:txBody>
            <a:bodyPr wrap="square" lIns="0" tIns="0" rIns="0" bIns="0" rtlCol="0"/>
            <a:lstStyle/>
            <a:p>
              <a:endParaRPr/>
            </a:p>
          </p:txBody>
        </p:sp>
        <p:sp>
          <p:nvSpPr>
            <p:cNvPr id="17" name="object 17"/>
            <p:cNvSpPr/>
            <p:nvPr/>
          </p:nvSpPr>
          <p:spPr>
            <a:xfrm>
              <a:off x="899996" y="197471"/>
              <a:ext cx="4671695" cy="685165"/>
            </a:xfrm>
            <a:custGeom>
              <a:avLst/>
              <a:gdLst/>
              <a:ahLst/>
              <a:cxnLst/>
              <a:rect l="l" t="t" r="r" b="b"/>
              <a:pathLst>
                <a:path w="4671695" h="685165">
                  <a:moveTo>
                    <a:pt x="4556340" y="0"/>
                  </a:moveTo>
                  <a:lnTo>
                    <a:pt x="115201" y="0"/>
                  </a:lnTo>
                  <a:lnTo>
                    <a:pt x="70364" y="9052"/>
                  </a:lnTo>
                  <a:lnTo>
                    <a:pt x="33745" y="33740"/>
                  </a:lnTo>
                  <a:lnTo>
                    <a:pt x="9054" y="70358"/>
                  </a:lnTo>
                  <a:lnTo>
                    <a:pt x="0" y="115201"/>
                  </a:lnTo>
                  <a:lnTo>
                    <a:pt x="0" y="569861"/>
                  </a:lnTo>
                  <a:lnTo>
                    <a:pt x="9054" y="614704"/>
                  </a:lnTo>
                  <a:lnTo>
                    <a:pt x="33745" y="651322"/>
                  </a:lnTo>
                  <a:lnTo>
                    <a:pt x="70364" y="676010"/>
                  </a:lnTo>
                  <a:lnTo>
                    <a:pt x="115201" y="685063"/>
                  </a:lnTo>
                  <a:lnTo>
                    <a:pt x="4556340" y="685063"/>
                  </a:lnTo>
                  <a:lnTo>
                    <a:pt x="4601183" y="676010"/>
                  </a:lnTo>
                  <a:lnTo>
                    <a:pt x="4637801" y="651322"/>
                  </a:lnTo>
                  <a:lnTo>
                    <a:pt x="4662489" y="614704"/>
                  </a:lnTo>
                  <a:lnTo>
                    <a:pt x="4671542" y="569861"/>
                  </a:lnTo>
                  <a:lnTo>
                    <a:pt x="4671542" y="115201"/>
                  </a:lnTo>
                  <a:lnTo>
                    <a:pt x="4662489" y="70358"/>
                  </a:lnTo>
                  <a:lnTo>
                    <a:pt x="4637801" y="33740"/>
                  </a:lnTo>
                  <a:lnTo>
                    <a:pt x="4601183" y="9052"/>
                  </a:lnTo>
                  <a:lnTo>
                    <a:pt x="4556340" y="0"/>
                  </a:lnTo>
                  <a:close/>
                </a:path>
              </a:pathLst>
            </a:custGeom>
            <a:solidFill>
              <a:srgbClr val="FFFFFF"/>
            </a:solidFill>
          </p:spPr>
          <p:txBody>
            <a:bodyPr wrap="square" lIns="0" tIns="0" rIns="0" bIns="0" rtlCol="0"/>
            <a:lstStyle/>
            <a:p>
              <a:endParaRPr/>
            </a:p>
          </p:txBody>
        </p:sp>
        <p:sp>
          <p:nvSpPr>
            <p:cNvPr id="18" name="object 18"/>
            <p:cNvSpPr/>
            <p:nvPr/>
          </p:nvSpPr>
          <p:spPr>
            <a:xfrm>
              <a:off x="899996" y="197471"/>
              <a:ext cx="4671695" cy="685165"/>
            </a:xfrm>
            <a:custGeom>
              <a:avLst/>
              <a:gdLst/>
              <a:ahLst/>
              <a:cxnLst/>
              <a:rect l="l" t="t" r="r" b="b"/>
              <a:pathLst>
                <a:path w="4671695" h="685165">
                  <a:moveTo>
                    <a:pt x="4556340" y="685063"/>
                  </a:moveTo>
                  <a:lnTo>
                    <a:pt x="115201" y="685063"/>
                  </a:lnTo>
                  <a:lnTo>
                    <a:pt x="70364" y="676010"/>
                  </a:lnTo>
                  <a:lnTo>
                    <a:pt x="33745" y="651322"/>
                  </a:lnTo>
                  <a:lnTo>
                    <a:pt x="9054" y="614704"/>
                  </a:lnTo>
                  <a:lnTo>
                    <a:pt x="0" y="569861"/>
                  </a:lnTo>
                  <a:lnTo>
                    <a:pt x="0" y="115201"/>
                  </a:lnTo>
                  <a:lnTo>
                    <a:pt x="9054" y="70358"/>
                  </a:lnTo>
                  <a:lnTo>
                    <a:pt x="33745" y="33740"/>
                  </a:lnTo>
                  <a:lnTo>
                    <a:pt x="70364" y="9052"/>
                  </a:lnTo>
                  <a:lnTo>
                    <a:pt x="115201" y="0"/>
                  </a:lnTo>
                  <a:lnTo>
                    <a:pt x="4556340" y="0"/>
                  </a:lnTo>
                  <a:lnTo>
                    <a:pt x="4601183" y="9052"/>
                  </a:lnTo>
                  <a:lnTo>
                    <a:pt x="4637801" y="33740"/>
                  </a:lnTo>
                  <a:lnTo>
                    <a:pt x="4662489" y="70358"/>
                  </a:lnTo>
                  <a:lnTo>
                    <a:pt x="4671542" y="115201"/>
                  </a:lnTo>
                  <a:lnTo>
                    <a:pt x="4671542" y="569861"/>
                  </a:lnTo>
                  <a:lnTo>
                    <a:pt x="4662489" y="614704"/>
                  </a:lnTo>
                  <a:lnTo>
                    <a:pt x="4637801" y="651322"/>
                  </a:lnTo>
                  <a:lnTo>
                    <a:pt x="4601183" y="676010"/>
                  </a:lnTo>
                  <a:lnTo>
                    <a:pt x="4556340" y="685063"/>
                  </a:lnTo>
                  <a:close/>
                </a:path>
              </a:pathLst>
            </a:custGeom>
            <a:ln w="25400">
              <a:solidFill>
                <a:srgbClr val="545A96"/>
              </a:solidFill>
            </a:ln>
          </p:spPr>
          <p:txBody>
            <a:bodyPr wrap="square" lIns="0" tIns="0" rIns="0" bIns="0" rtlCol="0"/>
            <a:lstStyle/>
            <a:p>
              <a:endParaRPr/>
            </a:p>
          </p:txBody>
        </p:sp>
        <p:sp>
          <p:nvSpPr>
            <p:cNvPr id="19" name="object 19"/>
            <p:cNvSpPr/>
            <p:nvPr/>
          </p:nvSpPr>
          <p:spPr>
            <a:xfrm>
              <a:off x="1146517" y="343864"/>
              <a:ext cx="4203065" cy="391160"/>
            </a:xfrm>
            <a:custGeom>
              <a:avLst/>
              <a:gdLst/>
              <a:ahLst/>
              <a:cxnLst/>
              <a:rect l="l" t="t" r="r" b="b"/>
              <a:pathLst>
                <a:path w="4203065" h="391159">
                  <a:moveTo>
                    <a:pt x="382104" y="75107"/>
                  </a:moveTo>
                  <a:lnTo>
                    <a:pt x="287985" y="75107"/>
                  </a:lnTo>
                  <a:lnTo>
                    <a:pt x="287985" y="9486"/>
                  </a:lnTo>
                  <a:lnTo>
                    <a:pt x="212852" y="9486"/>
                  </a:lnTo>
                  <a:lnTo>
                    <a:pt x="212852" y="75107"/>
                  </a:lnTo>
                  <a:lnTo>
                    <a:pt x="20726" y="75107"/>
                  </a:lnTo>
                  <a:lnTo>
                    <a:pt x="20726" y="147205"/>
                  </a:lnTo>
                  <a:lnTo>
                    <a:pt x="186080" y="147205"/>
                  </a:lnTo>
                  <a:lnTo>
                    <a:pt x="153682" y="181368"/>
                  </a:lnTo>
                  <a:lnTo>
                    <a:pt x="118719" y="212712"/>
                  </a:lnTo>
                  <a:lnTo>
                    <a:pt x="81356" y="241007"/>
                  </a:lnTo>
                  <a:lnTo>
                    <a:pt x="41732" y="266026"/>
                  </a:lnTo>
                  <a:lnTo>
                    <a:pt x="0" y="287528"/>
                  </a:lnTo>
                  <a:lnTo>
                    <a:pt x="44462" y="346265"/>
                  </a:lnTo>
                  <a:lnTo>
                    <a:pt x="76974" y="327875"/>
                  </a:lnTo>
                  <a:lnTo>
                    <a:pt x="118033" y="300774"/>
                  </a:lnTo>
                  <a:lnTo>
                    <a:pt x="164503" y="262420"/>
                  </a:lnTo>
                  <a:lnTo>
                    <a:pt x="213283" y="210261"/>
                  </a:lnTo>
                  <a:lnTo>
                    <a:pt x="214147" y="300926"/>
                  </a:lnTo>
                  <a:lnTo>
                    <a:pt x="212369" y="309435"/>
                  </a:lnTo>
                  <a:lnTo>
                    <a:pt x="207619" y="314261"/>
                  </a:lnTo>
                  <a:lnTo>
                    <a:pt x="200850" y="316407"/>
                  </a:lnTo>
                  <a:lnTo>
                    <a:pt x="192989" y="316903"/>
                  </a:lnTo>
                  <a:lnTo>
                    <a:pt x="182092" y="316496"/>
                  </a:lnTo>
                  <a:lnTo>
                    <a:pt x="132981" y="313867"/>
                  </a:lnTo>
                  <a:lnTo>
                    <a:pt x="147662" y="387718"/>
                  </a:lnTo>
                  <a:lnTo>
                    <a:pt x="201193" y="388569"/>
                  </a:lnTo>
                  <a:lnTo>
                    <a:pt x="224066" y="388200"/>
                  </a:lnTo>
                  <a:lnTo>
                    <a:pt x="244538" y="385610"/>
                  </a:lnTo>
                  <a:lnTo>
                    <a:pt x="277190" y="364820"/>
                  </a:lnTo>
                  <a:lnTo>
                    <a:pt x="289280" y="323799"/>
                  </a:lnTo>
                  <a:lnTo>
                    <a:pt x="287985" y="147205"/>
                  </a:lnTo>
                  <a:lnTo>
                    <a:pt x="382104" y="147205"/>
                  </a:lnTo>
                  <a:lnTo>
                    <a:pt x="382104" y="75107"/>
                  </a:lnTo>
                  <a:close/>
                </a:path>
                <a:path w="4203065" h="391159">
                  <a:moveTo>
                    <a:pt x="805713" y="56984"/>
                  </a:moveTo>
                  <a:lnTo>
                    <a:pt x="631710" y="56984"/>
                  </a:lnTo>
                  <a:lnTo>
                    <a:pt x="638975" y="43129"/>
                  </a:lnTo>
                  <a:lnTo>
                    <a:pt x="644817" y="30975"/>
                  </a:lnTo>
                  <a:lnTo>
                    <a:pt x="649617" y="19964"/>
                  </a:lnTo>
                  <a:lnTo>
                    <a:pt x="653732" y="9499"/>
                  </a:lnTo>
                  <a:lnTo>
                    <a:pt x="573430" y="0"/>
                  </a:lnTo>
                  <a:lnTo>
                    <a:pt x="546341" y="56286"/>
                  </a:lnTo>
                  <a:lnTo>
                    <a:pt x="512864" y="101231"/>
                  </a:lnTo>
                  <a:lnTo>
                    <a:pt x="474700" y="136474"/>
                  </a:lnTo>
                  <a:lnTo>
                    <a:pt x="433539" y="163626"/>
                  </a:lnTo>
                  <a:lnTo>
                    <a:pt x="481457" y="219316"/>
                  </a:lnTo>
                  <a:lnTo>
                    <a:pt x="498919" y="208584"/>
                  </a:lnTo>
                  <a:lnTo>
                    <a:pt x="522744" y="191096"/>
                  </a:lnTo>
                  <a:lnTo>
                    <a:pt x="551827" y="164617"/>
                  </a:lnTo>
                  <a:lnTo>
                    <a:pt x="585076" y="126923"/>
                  </a:lnTo>
                  <a:lnTo>
                    <a:pt x="711593" y="126923"/>
                  </a:lnTo>
                  <a:lnTo>
                    <a:pt x="697560" y="171716"/>
                  </a:lnTo>
                  <a:lnTo>
                    <a:pt x="678827" y="210400"/>
                  </a:lnTo>
                  <a:lnTo>
                    <a:pt x="653846" y="243205"/>
                  </a:lnTo>
                  <a:lnTo>
                    <a:pt x="621030" y="270370"/>
                  </a:lnTo>
                  <a:lnTo>
                    <a:pt x="578802" y="292125"/>
                  </a:lnTo>
                  <a:lnTo>
                    <a:pt x="525614" y="308711"/>
                  </a:lnTo>
                  <a:lnTo>
                    <a:pt x="459879" y="320344"/>
                  </a:lnTo>
                  <a:lnTo>
                    <a:pt x="490093" y="390728"/>
                  </a:lnTo>
                  <a:lnTo>
                    <a:pt x="547001" y="379234"/>
                  </a:lnTo>
                  <a:lnTo>
                    <a:pt x="596760" y="363867"/>
                  </a:lnTo>
                  <a:lnTo>
                    <a:pt x="639876" y="344652"/>
                  </a:lnTo>
                  <a:lnTo>
                    <a:pt x="676859" y="321627"/>
                  </a:lnTo>
                  <a:lnTo>
                    <a:pt x="708190" y="294830"/>
                  </a:lnTo>
                  <a:lnTo>
                    <a:pt x="734377" y="264312"/>
                  </a:lnTo>
                  <a:lnTo>
                    <a:pt x="755929" y="230085"/>
                  </a:lnTo>
                  <a:lnTo>
                    <a:pt x="773341" y="192214"/>
                  </a:lnTo>
                  <a:lnTo>
                    <a:pt x="787095" y="150710"/>
                  </a:lnTo>
                  <a:lnTo>
                    <a:pt x="797725" y="105625"/>
                  </a:lnTo>
                  <a:lnTo>
                    <a:pt x="805713" y="56984"/>
                  </a:lnTo>
                  <a:close/>
                </a:path>
                <a:path w="4203065" h="391159">
                  <a:moveTo>
                    <a:pt x="962494" y="19837"/>
                  </a:moveTo>
                  <a:lnTo>
                    <a:pt x="882611" y="19837"/>
                  </a:lnTo>
                  <a:lnTo>
                    <a:pt x="882611" y="255574"/>
                  </a:lnTo>
                  <a:lnTo>
                    <a:pt x="962494" y="255574"/>
                  </a:lnTo>
                  <a:lnTo>
                    <a:pt x="962494" y="19837"/>
                  </a:lnTo>
                  <a:close/>
                </a:path>
                <a:path w="4203065" h="391159">
                  <a:moveTo>
                    <a:pt x="1168006" y="12941"/>
                  </a:moveTo>
                  <a:lnTo>
                    <a:pt x="1087704" y="12941"/>
                  </a:lnTo>
                  <a:lnTo>
                    <a:pt x="1087704" y="202476"/>
                  </a:lnTo>
                  <a:lnTo>
                    <a:pt x="1080757" y="244462"/>
                  </a:lnTo>
                  <a:lnTo>
                    <a:pt x="1059535" y="274840"/>
                  </a:lnTo>
                  <a:lnTo>
                    <a:pt x="1023442" y="295579"/>
                  </a:lnTo>
                  <a:lnTo>
                    <a:pt x="971854" y="308660"/>
                  </a:lnTo>
                  <a:lnTo>
                    <a:pt x="904201" y="316026"/>
                  </a:lnTo>
                  <a:lnTo>
                    <a:pt x="933564" y="389001"/>
                  </a:lnTo>
                  <a:lnTo>
                    <a:pt x="981595" y="382384"/>
                  </a:lnTo>
                  <a:lnTo>
                    <a:pt x="1028712" y="372325"/>
                  </a:lnTo>
                  <a:lnTo>
                    <a:pt x="1072172" y="357009"/>
                  </a:lnTo>
                  <a:lnTo>
                    <a:pt x="1109281" y="334606"/>
                  </a:lnTo>
                  <a:lnTo>
                    <a:pt x="1136484" y="305612"/>
                  </a:lnTo>
                  <a:lnTo>
                    <a:pt x="1154671" y="271945"/>
                  </a:lnTo>
                  <a:lnTo>
                    <a:pt x="1164831" y="234962"/>
                  </a:lnTo>
                  <a:lnTo>
                    <a:pt x="1168006" y="195999"/>
                  </a:lnTo>
                  <a:lnTo>
                    <a:pt x="1168006" y="12941"/>
                  </a:lnTo>
                  <a:close/>
                </a:path>
                <a:path w="4203065" h="391159">
                  <a:moveTo>
                    <a:pt x="1422361" y="88493"/>
                  </a:moveTo>
                  <a:lnTo>
                    <a:pt x="1391500" y="71234"/>
                  </a:lnTo>
                  <a:lnTo>
                    <a:pt x="1357160" y="54711"/>
                  </a:lnTo>
                  <a:lnTo>
                    <a:pt x="1319263" y="39319"/>
                  </a:lnTo>
                  <a:lnTo>
                    <a:pt x="1277721" y="25463"/>
                  </a:lnTo>
                  <a:lnTo>
                    <a:pt x="1244473" y="89789"/>
                  </a:lnTo>
                  <a:lnTo>
                    <a:pt x="1277708" y="102209"/>
                  </a:lnTo>
                  <a:lnTo>
                    <a:pt x="1312202" y="117538"/>
                  </a:lnTo>
                  <a:lnTo>
                    <a:pt x="1347254" y="135940"/>
                  </a:lnTo>
                  <a:lnTo>
                    <a:pt x="1382204" y="157581"/>
                  </a:lnTo>
                  <a:lnTo>
                    <a:pt x="1422361" y="88493"/>
                  </a:lnTo>
                  <a:close/>
                </a:path>
                <a:path w="4203065" h="391159">
                  <a:moveTo>
                    <a:pt x="1623987" y="90233"/>
                  </a:moveTo>
                  <a:lnTo>
                    <a:pt x="1553616" y="54394"/>
                  </a:lnTo>
                  <a:lnTo>
                    <a:pt x="1535963" y="108978"/>
                  </a:lnTo>
                  <a:lnTo>
                    <a:pt x="1515059" y="155409"/>
                  </a:lnTo>
                  <a:lnTo>
                    <a:pt x="1490573" y="194297"/>
                  </a:lnTo>
                  <a:lnTo>
                    <a:pt x="1462189" y="226263"/>
                  </a:lnTo>
                  <a:lnTo>
                    <a:pt x="1429575" y="251904"/>
                  </a:lnTo>
                  <a:lnTo>
                    <a:pt x="1392415" y="271843"/>
                  </a:lnTo>
                  <a:lnTo>
                    <a:pt x="1350403" y="286677"/>
                  </a:lnTo>
                  <a:lnTo>
                    <a:pt x="1303210" y="297040"/>
                  </a:lnTo>
                  <a:lnTo>
                    <a:pt x="1250518" y="303517"/>
                  </a:lnTo>
                  <a:lnTo>
                    <a:pt x="1275994" y="384695"/>
                  </a:lnTo>
                  <a:lnTo>
                    <a:pt x="1348079" y="371106"/>
                  </a:lnTo>
                  <a:lnTo>
                    <a:pt x="1420571" y="347840"/>
                  </a:lnTo>
                  <a:lnTo>
                    <a:pt x="1455813" y="330415"/>
                  </a:lnTo>
                  <a:lnTo>
                    <a:pt x="1489760" y="307975"/>
                  </a:lnTo>
                  <a:lnTo>
                    <a:pt x="1521968" y="279654"/>
                  </a:lnTo>
                  <a:lnTo>
                    <a:pt x="1551952" y="244576"/>
                  </a:lnTo>
                  <a:lnTo>
                    <a:pt x="1579257" y="201904"/>
                  </a:lnTo>
                  <a:lnTo>
                    <a:pt x="1603425" y="150736"/>
                  </a:lnTo>
                  <a:lnTo>
                    <a:pt x="1623987" y="90233"/>
                  </a:lnTo>
                  <a:close/>
                </a:path>
                <a:path w="4203065" h="391159">
                  <a:moveTo>
                    <a:pt x="2030742" y="56984"/>
                  </a:moveTo>
                  <a:lnTo>
                    <a:pt x="1856740" y="56984"/>
                  </a:lnTo>
                  <a:lnTo>
                    <a:pt x="1864004" y="43129"/>
                  </a:lnTo>
                  <a:lnTo>
                    <a:pt x="1869859" y="30975"/>
                  </a:lnTo>
                  <a:lnTo>
                    <a:pt x="1874659" y="19964"/>
                  </a:lnTo>
                  <a:lnTo>
                    <a:pt x="1878761" y="9499"/>
                  </a:lnTo>
                  <a:lnTo>
                    <a:pt x="1798447" y="0"/>
                  </a:lnTo>
                  <a:lnTo>
                    <a:pt x="1771370" y="56286"/>
                  </a:lnTo>
                  <a:lnTo>
                    <a:pt x="1737906" y="101231"/>
                  </a:lnTo>
                  <a:lnTo>
                    <a:pt x="1699729" y="136474"/>
                  </a:lnTo>
                  <a:lnTo>
                    <a:pt x="1658569" y="163626"/>
                  </a:lnTo>
                  <a:lnTo>
                    <a:pt x="1706486" y="219316"/>
                  </a:lnTo>
                  <a:lnTo>
                    <a:pt x="1723961" y="208584"/>
                  </a:lnTo>
                  <a:lnTo>
                    <a:pt x="1747774" y="191096"/>
                  </a:lnTo>
                  <a:lnTo>
                    <a:pt x="1776857" y="164617"/>
                  </a:lnTo>
                  <a:lnTo>
                    <a:pt x="1810105" y="126923"/>
                  </a:lnTo>
                  <a:lnTo>
                    <a:pt x="1936610" y="126923"/>
                  </a:lnTo>
                  <a:lnTo>
                    <a:pt x="1922576" y="171716"/>
                  </a:lnTo>
                  <a:lnTo>
                    <a:pt x="1903857" y="210400"/>
                  </a:lnTo>
                  <a:lnTo>
                    <a:pt x="1878876" y="243205"/>
                  </a:lnTo>
                  <a:lnTo>
                    <a:pt x="1846059" y="270370"/>
                  </a:lnTo>
                  <a:lnTo>
                    <a:pt x="1803844" y="292125"/>
                  </a:lnTo>
                  <a:lnTo>
                    <a:pt x="1750644" y="308711"/>
                  </a:lnTo>
                  <a:lnTo>
                    <a:pt x="1684909" y="320344"/>
                  </a:lnTo>
                  <a:lnTo>
                    <a:pt x="1715122" y="390728"/>
                  </a:lnTo>
                  <a:lnTo>
                    <a:pt x="1772031" y="379234"/>
                  </a:lnTo>
                  <a:lnTo>
                    <a:pt x="1821789" y="363867"/>
                  </a:lnTo>
                  <a:lnTo>
                    <a:pt x="1864918" y="344652"/>
                  </a:lnTo>
                  <a:lnTo>
                    <a:pt x="1901888" y="321627"/>
                  </a:lnTo>
                  <a:lnTo>
                    <a:pt x="1933219" y="294830"/>
                  </a:lnTo>
                  <a:lnTo>
                    <a:pt x="1959419" y="264312"/>
                  </a:lnTo>
                  <a:lnTo>
                    <a:pt x="1980958" y="230085"/>
                  </a:lnTo>
                  <a:lnTo>
                    <a:pt x="1998370" y="192214"/>
                  </a:lnTo>
                  <a:lnTo>
                    <a:pt x="2012137" y="150710"/>
                  </a:lnTo>
                  <a:lnTo>
                    <a:pt x="2022767" y="105625"/>
                  </a:lnTo>
                  <a:lnTo>
                    <a:pt x="2030742" y="56984"/>
                  </a:lnTo>
                  <a:close/>
                </a:path>
                <a:path w="4203065" h="391159">
                  <a:moveTo>
                    <a:pt x="2497645" y="258826"/>
                  </a:moveTo>
                  <a:lnTo>
                    <a:pt x="2450147" y="248361"/>
                  </a:lnTo>
                  <a:lnTo>
                    <a:pt x="2450084" y="258826"/>
                  </a:lnTo>
                  <a:lnTo>
                    <a:pt x="2448725" y="269849"/>
                  </a:lnTo>
                  <a:lnTo>
                    <a:pt x="2448445" y="271259"/>
                  </a:lnTo>
                  <a:lnTo>
                    <a:pt x="2447607" y="278041"/>
                  </a:lnTo>
                  <a:lnTo>
                    <a:pt x="2446756" y="284264"/>
                  </a:lnTo>
                  <a:lnTo>
                    <a:pt x="2420455" y="284264"/>
                  </a:lnTo>
                  <a:lnTo>
                    <a:pt x="2417915" y="283413"/>
                  </a:lnTo>
                  <a:lnTo>
                    <a:pt x="2417915" y="219240"/>
                  </a:lnTo>
                  <a:lnTo>
                    <a:pt x="2495385" y="219240"/>
                  </a:lnTo>
                  <a:lnTo>
                    <a:pt x="2495385" y="174002"/>
                  </a:lnTo>
                  <a:lnTo>
                    <a:pt x="2390203" y="174002"/>
                  </a:lnTo>
                  <a:lnTo>
                    <a:pt x="2390203" y="144881"/>
                  </a:lnTo>
                  <a:lnTo>
                    <a:pt x="2484082" y="144881"/>
                  </a:lnTo>
                  <a:lnTo>
                    <a:pt x="2484082" y="99923"/>
                  </a:lnTo>
                  <a:lnTo>
                    <a:pt x="2390203" y="99923"/>
                  </a:lnTo>
                  <a:lnTo>
                    <a:pt x="2390203" y="67119"/>
                  </a:lnTo>
                  <a:lnTo>
                    <a:pt x="2340445" y="67119"/>
                  </a:lnTo>
                  <a:lnTo>
                    <a:pt x="2340445" y="99923"/>
                  </a:lnTo>
                  <a:lnTo>
                    <a:pt x="2340445" y="144881"/>
                  </a:lnTo>
                  <a:lnTo>
                    <a:pt x="2340445" y="174002"/>
                  </a:lnTo>
                  <a:lnTo>
                    <a:pt x="2273439" y="174002"/>
                  </a:lnTo>
                  <a:lnTo>
                    <a:pt x="2277567" y="168287"/>
                  </a:lnTo>
                  <a:lnTo>
                    <a:pt x="2282215" y="161658"/>
                  </a:lnTo>
                  <a:lnTo>
                    <a:pt x="2287282" y="153911"/>
                  </a:lnTo>
                  <a:lnTo>
                    <a:pt x="2292667" y="144881"/>
                  </a:lnTo>
                  <a:lnTo>
                    <a:pt x="2340445" y="144881"/>
                  </a:lnTo>
                  <a:lnTo>
                    <a:pt x="2340445" y="99923"/>
                  </a:lnTo>
                  <a:lnTo>
                    <a:pt x="2312454" y="99923"/>
                  </a:lnTo>
                  <a:lnTo>
                    <a:pt x="2316124" y="88049"/>
                  </a:lnTo>
                  <a:lnTo>
                    <a:pt x="2317254" y="82956"/>
                  </a:lnTo>
                  <a:lnTo>
                    <a:pt x="2318677" y="76746"/>
                  </a:lnTo>
                  <a:lnTo>
                    <a:pt x="2268347" y="69100"/>
                  </a:lnTo>
                  <a:lnTo>
                    <a:pt x="2262035" y="91046"/>
                  </a:lnTo>
                  <a:lnTo>
                    <a:pt x="2252586" y="111518"/>
                  </a:lnTo>
                  <a:lnTo>
                    <a:pt x="2240280" y="130492"/>
                  </a:lnTo>
                  <a:lnTo>
                    <a:pt x="2225370" y="147980"/>
                  </a:lnTo>
                  <a:lnTo>
                    <a:pt x="2261285" y="174002"/>
                  </a:lnTo>
                  <a:lnTo>
                    <a:pt x="2224519" y="174002"/>
                  </a:lnTo>
                  <a:lnTo>
                    <a:pt x="2224519" y="219240"/>
                  </a:lnTo>
                  <a:lnTo>
                    <a:pt x="2294356" y="219240"/>
                  </a:lnTo>
                  <a:lnTo>
                    <a:pt x="2289937" y="249008"/>
                  </a:lnTo>
                  <a:lnTo>
                    <a:pt x="2276767" y="269798"/>
                  </a:lnTo>
                  <a:lnTo>
                    <a:pt x="2253729" y="283756"/>
                  </a:lnTo>
                  <a:lnTo>
                    <a:pt x="2219718" y="293027"/>
                  </a:lnTo>
                  <a:lnTo>
                    <a:pt x="2246579" y="340817"/>
                  </a:lnTo>
                  <a:lnTo>
                    <a:pt x="2289670" y="323176"/>
                  </a:lnTo>
                  <a:lnTo>
                    <a:pt x="2320061" y="296570"/>
                  </a:lnTo>
                  <a:lnTo>
                    <a:pt x="2338311" y="261696"/>
                  </a:lnTo>
                  <a:lnTo>
                    <a:pt x="2344966" y="219240"/>
                  </a:lnTo>
                  <a:lnTo>
                    <a:pt x="2369007" y="219240"/>
                  </a:lnTo>
                  <a:lnTo>
                    <a:pt x="2369007" y="308025"/>
                  </a:lnTo>
                  <a:lnTo>
                    <a:pt x="2369718" y="314071"/>
                  </a:lnTo>
                  <a:lnTo>
                    <a:pt x="2373426" y="322681"/>
                  </a:lnTo>
                  <a:lnTo>
                    <a:pt x="2382482" y="330403"/>
                  </a:lnTo>
                  <a:lnTo>
                    <a:pt x="2399246" y="333743"/>
                  </a:lnTo>
                  <a:lnTo>
                    <a:pt x="2461171" y="333743"/>
                  </a:lnTo>
                  <a:lnTo>
                    <a:pt x="2478887" y="329514"/>
                  </a:lnTo>
                  <a:lnTo>
                    <a:pt x="2489162" y="316204"/>
                  </a:lnTo>
                  <a:lnTo>
                    <a:pt x="2494572" y="292950"/>
                  </a:lnTo>
                  <a:lnTo>
                    <a:pt x="2495359" y="284264"/>
                  </a:lnTo>
                  <a:lnTo>
                    <a:pt x="2497645" y="258826"/>
                  </a:lnTo>
                  <a:close/>
                </a:path>
                <a:path w="4203065" h="391159">
                  <a:moveTo>
                    <a:pt x="2782138" y="285394"/>
                  </a:moveTo>
                  <a:lnTo>
                    <a:pt x="2674696" y="285394"/>
                  </a:lnTo>
                  <a:lnTo>
                    <a:pt x="2674696" y="241300"/>
                  </a:lnTo>
                  <a:lnTo>
                    <a:pt x="2762059" y="241300"/>
                  </a:lnTo>
                  <a:lnTo>
                    <a:pt x="2762059" y="197739"/>
                  </a:lnTo>
                  <a:lnTo>
                    <a:pt x="2674696" y="197739"/>
                  </a:lnTo>
                  <a:lnTo>
                    <a:pt x="2674696" y="158724"/>
                  </a:lnTo>
                  <a:lnTo>
                    <a:pt x="2770822" y="158724"/>
                  </a:lnTo>
                  <a:lnTo>
                    <a:pt x="2770822" y="113487"/>
                  </a:lnTo>
                  <a:lnTo>
                    <a:pt x="2674696" y="113487"/>
                  </a:lnTo>
                  <a:lnTo>
                    <a:pt x="2674696" y="69100"/>
                  </a:lnTo>
                  <a:lnTo>
                    <a:pt x="2626347" y="69100"/>
                  </a:lnTo>
                  <a:lnTo>
                    <a:pt x="2626347" y="113487"/>
                  </a:lnTo>
                  <a:lnTo>
                    <a:pt x="2626347" y="158724"/>
                  </a:lnTo>
                  <a:lnTo>
                    <a:pt x="2626347" y="197739"/>
                  </a:lnTo>
                  <a:lnTo>
                    <a:pt x="2552547" y="197739"/>
                  </a:lnTo>
                  <a:lnTo>
                    <a:pt x="2559735" y="188264"/>
                  </a:lnTo>
                  <a:lnTo>
                    <a:pt x="2566149" y="178765"/>
                  </a:lnTo>
                  <a:lnTo>
                    <a:pt x="2571991" y="168998"/>
                  </a:lnTo>
                  <a:lnTo>
                    <a:pt x="2577427" y="158724"/>
                  </a:lnTo>
                  <a:lnTo>
                    <a:pt x="2626347" y="158724"/>
                  </a:lnTo>
                  <a:lnTo>
                    <a:pt x="2626347" y="113487"/>
                  </a:lnTo>
                  <a:lnTo>
                    <a:pt x="2594394" y="113487"/>
                  </a:lnTo>
                  <a:lnTo>
                    <a:pt x="2597493" y="103009"/>
                  </a:lnTo>
                  <a:lnTo>
                    <a:pt x="2600121" y="93421"/>
                  </a:lnTo>
                  <a:lnTo>
                    <a:pt x="2602420" y="84467"/>
                  </a:lnTo>
                  <a:lnTo>
                    <a:pt x="2604579" y="75882"/>
                  </a:lnTo>
                  <a:lnTo>
                    <a:pt x="2556510" y="70243"/>
                  </a:lnTo>
                  <a:lnTo>
                    <a:pt x="2548598" y="99326"/>
                  </a:lnTo>
                  <a:lnTo>
                    <a:pt x="2538869" y="124625"/>
                  </a:lnTo>
                  <a:lnTo>
                    <a:pt x="2526639" y="147332"/>
                  </a:lnTo>
                  <a:lnTo>
                    <a:pt x="2511272" y="168617"/>
                  </a:lnTo>
                  <a:lnTo>
                    <a:pt x="2542933" y="197739"/>
                  </a:lnTo>
                  <a:lnTo>
                    <a:pt x="2535021" y="197739"/>
                  </a:lnTo>
                  <a:lnTo>
                    <a:pt x="2535021" y="241300"/>
                  </a:lnTo>
                  <a:lnTo>
                    <a:pt x="2626347" y="241300"/>
                  </a:lnTo>
                  <a:lnTo>
                    <a:pt x="2626347" y="285394"/>
                  </a:lnTo>
                  <a:lnTo>
                    <a:pt x="2514663" y="285394"/>
                  </a:lnTo>
                  <a:lnTo>
                    <a:pt x="2514663" y="330339"/>
                  </a:lnTo>
                  <a:lnTo>
                    <a:pt x="2782138" y="330339"/>
                  </a:lnTo>
                  <a:lnTo>
                    <a:pt x="2782138" y="285394"/>
                  </a:lnTo>
                  <a:close/>
                </a:path>
                <a:path w="4203065" h="391159">
                  <a:moveTo>
                    <a:pt x="3071406" y="99352"/>
                  </a:moveTo>
                  <a:lnTo>
                    <a:pt x="2960014" y="99352"/>
                  </a:lnTo>
                  <a:lnTo>
                    <a:pt x="2960014" y="69380"/>
                  </a:lnTo>
                  <a:lnTo>
                    <a:pt x="2911665" y="69380"/>
                  </a:lnTo>
                  <a:lnTo>
                    <a:pt x="2911665" y="99352"/>
                  </a:lnTo>
                  <a:lnTo>
                    <a:pt x="2802521" y="99352"/>
                  </a:lnTo>
                  <a:lnTo>
                    <a:pt x="2802521" y="145148"/>
                  </a:lnTo>
                  <a:lnTo>
                    <a:pt x="2873768" y="145148"/>
                  </a:lnTo>
                  <a:lnTo>
                    <a:pt x="2870784" y="195008"/>
                  </a:lnTo>
                  <a:lnTo>
                    <a:pt x="2859011" y="234111"/>
                  </a:lnTo>
                  <a:lnTo>
                    <a:pt x="2835452" y="265430"/>
                  </a:lnTo>
                  <a:lnTo>
                    <a:pt x="2797162" y="291896"/>
                  </a:lnTo>
                  <a:lnTo>
                    <a:pt x="2826283" y="339102"/>
                  </a:lnTo>
                  <a:lnTo>
                    <a:pt x="2852280" y="321335"/>
                  </a:lnTo>
                  <a:lnTo>
                    <a:pt x="2879433" y="295541"/>
                  </a:lnTo>
                  <a:lnTo>
                    <a:pt x="2902775" y="260350"/>
                  </a:lnTo>
                  <a:lnTo>
                    <a:pt x="2917317" y="214426"/>
                  </a:lnTo>
                  <a:lnTo>
                    <a:pt x="2994507" y="214426"/>
                  </a:lnTo>
                  <a:lnTo>
                    <a:pt x="2991688" y="254228"/>
                  </a:lnTo>
                  <a:lnTo>
                    <a:pt x="2972968" y="289293"/>
                  </a:lnTo>
                  <a:lnTo>
                    <a:pt x="2964535" y="289636"/>
                  </a:lnTo>
                  <a:lnTo>
                    <a:pt x="2916758" y="289636"/>
                  </a:lnTo>
                  <a:lnTo>
                    <a:pt x="2926651" y="337693"/>
                  </a:lnTo>
                  <a:lnTo>
                    <a:pt x="2990265" y="337693"/>
                  </a:lnTo>
                  <a:lnTo>
                    <a:pt x="3012897" y="332486"/>
                  </a:lnTo>
                  <a:lnTo>
                    <a:pt x="3036354" y="293878"/>
                  </a:lnTo>
                  <a:lnTo>
                    <a:pt x="3043428" y="232943"/>
                  </a:lnTo>
                  <a:lnTo>
                    <a:pt x="3046247" y="168617"/>
                  </a:lnTo>
                  <a:lnTo>
                    <a:pt x="2922409" y="168617"/>
                  </a:lnTo>
                  <a:lnTo>
                    <a:pt x="2923248" y="160985"/>
                  </a:lnTo>
                  <a:lnTo>
                    <a:pt x="2923248" y="154774"/>
                  </a:lnTo>
                  <a:lnTo>
                    <a:pt x="2923819" y="145148"/>
                  </a:lnTo>
                  <a:lnTo>
                    <a:pt x="3071406" y="145148"/>
                  </a:lnTo>
                  <a:lnTo>
                    <a:pt x="3071406" y="99352"/>
                  </a:lnTo>
                  <a:close/>
                </a:path>
                <a:path w="4203065" h="391159">
                  <a:moveTo>
                    <a:pt x="3282378" y="212737"/>
                  </a:moveTo>
                  <a:lnTo>
                    <a:pt x="3277793" y="170332"/>
                  </a:lnTo>
                  <a:lnTo>
                    <a:pt x="3249930" y="129832"/>
                  </a:lnTo>
                  <a:lnTo>
                    <a:pt x="3219323" y="123952"/>
                  </a:lnTo>
                  <a:lnTo>
                    <a:pt x="3196983" y="123952"/>
                  </a:lnTo>
                  <a:lnTo>
                    <a:pt x="3198749" y="113017"/>
                  </a:lnTo>
                  <a:lnTo>
                    <a:pt x="3200273" y="101511"/>
                  </a:lnTo>
                  <a:lnTo>
                    <a:pt x="3201644" y="89649"/>
                  </a:lnTo>
                  <a:lnTo>
                    <a:pt x="3202927" y="77584"/>
                  </a:lnTo>
                  <a:lnTo>
                    <a:pt x="3151187" y="74764"/>
                  </a:lnTo>
                  <a:lnTo>
                    <a:pt x="3150730" y="83997"/>
                  </a:lnTo>
                  <a:lnTo>
                    <a:pt x="3150057" y="94589"/>
                  </a:lnTo>
                  <a:lnTo>
                    <a:pt x="3148965" y="107556"/>
                  </a:lnTo>
                  <a:lnTo>
                    <a:pt x="3147225" y="123952"/>
                  </a:lnTo>
                  <a:lnTo>
                    <a:pt x="3101429" y="123952"/>
                  </a:lnTo>
                  <a:lnTo>
                    <a:pt x="3101429" y="171183"/>
                  </a:lnTo>
                  <a:lnTo>
                    <a:pt x="3139554" y="171056"/>
                  </a:lnTo>
                  <a:lnTo>
                    <a:pt x="3131947" y="206883"/>
                  </a:lnTo>
                  <a:lnTo>
                    <a:pt x="3121850" y="241261"/>
                  </a:lnTo>
                  <a:lnTo>
                    <a:pt x="3108896" y="273672"/>
                  </a:lnTo>
                  <a:lnTo>
                    <a:pt x="3092653" y="303784"/>
                  </a:lnTo>
                  <a:lnTo>
                    <a:pt x="3140151" y="328930"/>
                  </a:lnTo>
                  <a:lnTo>
                    <a:pt x="3159137" y="287375"/>
                  </a:lnTo>
                  <a:lnTo>
                    <a:pt x="3174060" y="237972"/>
                  </a:lnTo>
                  <a:lnTo>
                    <a:pt x="3184258" y="194398"/>
                  </a:lnTo>
                  <a:lnTo>
                    <a:pt x="3188957" y="170891"/>
                  </a:lnTo>
                  <a:lnTo>
                    <a:pt x="3189071" y="170332"/>
                  </a:lnTo>
                  <a:lnTo>
                    <a:pt x="3211690" y="170332"/>
                  </a:lnTo>
                  <a:lnTo>
                    <a:pt x="3223615" y="172351"/>
                  </a:lnTo>
                  <a:lnTo>
                    <a:pt x="3230562" y="178663"/>
                  </a:lnTo>
                  <a:lnTo>
                    <a:pt x="3233801" y="189649"/>
                  </a:lnTo>
                  <a:lnTo>
                    <a:pt x="3234588" y="205663"/>
                  </a:lnTo>
                  <a:lnTo>
                    <a:pt x="3233458" y="226860"/>
                  </a:lnTo>
                  <a:lnTo>
                    <a:pt x="3222714" y="272389"/>
                  </a:lnTo>
                  <a:lnTo>
                    <a:pt x="3207169" y="280314"/>
                  </a:lnTo>
                  <a:lnTo>
                    <a:pt x="3203486" y="280314"/>
                  </a:lnTo>
                  <a:lnTo>
                    <a:pt x="3196539" y="280060"/>
                  </a:lnTo>
                  <a:lnTo>
                    <a:pt x="3188754" y="279387"/>
                  </a:lnTo>
                  <a:lnTo>
                    <a:pt x="3180080" y="278396"/>
                  </a:lnTo>
                  <a:lnTo>
                    <a:pt x="3170415" y="277190"/>
                  </a:lnTo>
                  <a:lnTo>
                    <a:pt x="3174085" y="326682"/>
                  </a:lnTo>
                  <a:lnTo>
                    <a:pt x="3190100" y="327736"/>
                  </a:lnTo>
                  <a:lnTo>
                    <a:pt x="3199739" y="328180"/>
                  </a:lnTo>
                  <a:lnTo>
                    <a:pt x="3210560" y="328371"/>
                  </a:lnTo>
                  <a:lnTo>
                    <a:pt x="3223183" y="328002"/>
                  </a:lnTo>
                  <a:lnTo>
                    <a:pt x="3262299" y="307733"/>
                  </a:lnTo>
                  <a:lnTo>
                    <a:pt x="3273844" y="280314"/>
                  </a:lnTo>
                  <a:lnTo>
                    <a:pt x="3277857" y="264045"/>
                  </a:lnTo>
                  <a:lnTo>
                    <a:pt x="3281311" y="236956"/>
                  </a:lnTo>
                  <a:lnTo>
                    <a:pt x="3282378" y="212737"/>
                  </a:lnTo>
                  <a:close/>
                </a:path>
                <a:path w="4203065" h="391159">
                  <a:moveTo>
                    <a:pt x="3359277" y="232816"/>
                  </a:moveTo>
                  <a:lnTo>
                    <a:pt x="3355530" y="195821"/>
                  </a:lnTo>
                  <a:lnTo>
                    <a:pt x="3347999" y="162483"/>
                  </a:lnTo>
                  <a:lnTo>
                    <a:pt x="3335858" y="131572"/>
                  </a:lnTo>
                  <a:lnTo>
                    <a:pt x="3318281" y="101892"/>
                  </a:lnTo>
                  <a:lnTo>
                    <a:pt x="3275584" y="121983"/>
                  </a:lnTo>
                  <a:lnTo>
                    <a:pt x="3288385" y="143611"/>
                  </a:lnTo>
                  <a:lnTo>
                    <a:pt x="3298380" y="168871"/>
                  </a:lnTo>
                  <a:lnTo>
                    <a:pt x="3305048" y="200660"/>
                  </a:lnTo>
                  <a:lnTo>
                    <a:pt x="3307816" y="241858"/>
                  </a:lnTo>
                  <a:lnTo>
                    <a:pt x="3359277" y="232816"/>
                  </a:lnTo>
                  <a:close/>
                </a:path>
                <a:path w="4203065" h="391159">
                  <a:moveTo>
                    <a:pt x="3576472" y="90017"/>
                  </a:moveTo>
                  <a:lnTo>
                    <a:pt x="3534016" y="80365"/>
                  </a:lnTo>
                  <a:lnTo>
                    <a:pt x="3496208" y="75069"/>
                  </a:lnTo>
                  <a:lnTo>
                    <a:pt x="3465652" y="72809"/>
                  </a:lnTo>
                  <a:lnTo>
                    <a:pt x="3445002" y="72212"/>
                  </a:lnTo>
                  <a:lnTo>
                    <a:pt x="3436518" y="117449"/>
                  </a:lnTo>
                  <a:lnTo>
                    <a:pt x="3460864" y="119621"/>
                  </a:lnTo>
                  <a:lnTo>
                    <a:pt x="3495992" y="124447"/>
                  </a:lnTo>
                  <a:lnTo>
                    <a:pt x="3533406" y="131927"/>
                  </a:lnTo>
                  <a:lnTo>
                    <a:pt x="3564598" y="142049"/>
                  </a:lnTo>
                  <a:lnTo>
                    <a:pt x="3576472" y="90017"/>
                  </a:lnTo>
                  <a:close/>
                </a:path>
                <a:path w="4203065" h="391159">
                  <a:moveTo>
                    <a:pt x="3610686" y="240436"/>
                  </a:moveTo>
                  <a:lnTo>
                    <a:pt x="3592906" y="190500"/>
                  </a:lnTo>
                  <a:lnTo>
                    <a:pt x="3531235" y="165785"/>
                  </a:lnTo>
                  <a:lnTo>
                    <a:pt x="3509238" y="167259"/>
                  </a:lnTo>
                  <a:lnTo>
                    <a:pt x="3487369" y="171627"/>
                  </a:lnTo>
                  <a:lnTo>
                    <a:pt x="3466300" y="178803"/>
                  </a:lnTo>
                  <a:lnTo>
                    <a:pt x="3446691" y="188696"/>
                  </a:lnTo>
                  <a:lnTo>
                    <a:pt x="3447465" y="174244"/>
                  </a:lnTo>
                  <a:lnTo>
                    <a:pt x="3448710" y="159753"/>
                  </a:lnTo>
                  <a:lnTo>
                    <a:pt x="3450628" y="145326"/>
                  </a:lnTo>
                  <a:lnTo>
                    <a:pt x="3453473" y="131013"/>
                  </a:lnTo>
                  <a:lnTo>
                    <a:pt x="3402876" y="127914"/>
                  </a:lnTo>
                  <a:lnTo>
                    <a:pt x="3401098" y="142455"/>
                  </a:lnTo>
                  <a:lnTo>
                    <a:pt x="3399053" y="165519"/>
                  </a:lnTo>
                  <a:lnTo>
                    <a:pt x="3397224" y="199402"/>
                  </a:lnTo>
                  <a:lnTo>
                    <a:pt x="3396081" y="246380"/>
                  </a:lnTo>
                  <a:lnTo>
                    <a:pt x="3445281" y="248361"/>
                  </a:lnTo>
                  <a:lnTo>
                    <a:pt x="3445281" y="239877"/>
                  </a:lnTo>
                  <a:lnTo>
                    <a:pt x="3460267" y="227190"/>
                  </a:lnTo>
                  <a:lnTo>
                    <a:pt x="3479127" y="217462"/>
                  </a:lnTo>
                  <a:lnTo>
                    <a:pt x="3500221" y="211239"/>
                  </a:lnTo>
                  <a:lnTo>
                    <a:pt x="3521900" y="209042"/>
                  </a:lnTo>
                  <a:lnTo>
                    <a:pt x="3533292" y="210096"/>
                  </a:lnTo>
                  <a:lnTo>
                    <a:pt x="3545408" y="214312"/>
                  </a:lnTo>
                  <a:lnTo>
                    <a:pt x="3555022" y="223253"/>
                  </a:lnTo>
                  <a:lnTo>
                    <a:pt x="3558946" y="238467"/>
                  </a:lnTo>
                  <a:lnTo>
                    <a:pt x="3553815" y="257797"/>
                  </a:lnTo>
                  <a:lnTo>
                    <a:pt x="3537064" y="271373"/>
                  </a:lnTo>
                  <a:lnTo>
                    <a:pt x="3506571" y="279374"/>
                  </a:lnTo>
                  <a:lnTo>
                    <a:pt x="3460267" y="282003"/>
                  </a:lnTo>
                  <a:lnTo>
                    <a:pt x="3452177" y="281952"/>
                  </a:lnTo>
                  <a:lnTo>
                    <a:pt x="3437737" y="281584"/>
                  </a:lnTo>
                  <a:lnTo>
                    <a:pt x="3417760" y="280568"/>
                  </a:lnTo>
                  <a:lnTo>
                    <a:pt x="3392970" y="278599"/>
                  </a:lnTo>
                  <a:lnTo>
                    <a:pt x="3398913" y="326390"/>
                  </a:lnTo>
                  <a:lnTo>
                    <a:pt x="3417151" y="327367"/>
                  </a:lnTo>
                  <a:lnTo>
                    <a:pt x="3433927" y="327875"/>
                  </a:lnTo>
                  <a:lnTo>
                    <a:pt x="3447694" y="328053"/>
                  </a:lnTo>
                  <a:lnTo>
                    <a:pt x="3456876" y="328079"/>
                  </a:lnTo>
                  <a:lnTo>
                    <a:pt x="3498164" y="326974"/>
                  </a:lnTo>
                  <a:lnTo>
                    <a:pt x="3539464" y="321246"/>
                  </a:lnTo>
                  <a:lnTo>
                    <a:pt x="3575507" y="307314"/>
                  </a:lnTo>
                  <a:lnTo>
                    <a:pt x="3600589" y="282003"/>
                  </a:lnTo>
                  <a:lnTo>
                    <a:pt x="3601008" y="281584"/>
                  </a:lnTo>
                  <a:lnTo>
                    <a:pt x="3610686" y="240436"/>
                  </a:lnTo>
                  <a:close/>
                </a:path>
                <a:path w="4203065" h="391159">
                  <a:moveTo>
                    <a:pt x="3909568" y="200304"/>
                  </a:moveTo>
                  <a:lnTo>
                    <a:pt x="3901706" y="153733"/>
                  </a:lnTo>
                  <a:lnTo>
                    <a:pt x="3878288" y="116319"/>
                  </a:lnTo>
                  <a:lnTo>
                    <a:pt x="3839553" y="91427"/>
                  </a:lnTo>
                  <a:lnTo>
                    <a:pt x="3785730" y="82397"/>
                  </a:lnTo>
                  <a:lnTo>
                    <a:pt x="3753497" y="86614"/>
                  </a:lnTo>
                  <a:lnTo>
                    <a:pt x="3753497" y="132435"/>
                  </a:lnTo>
                  <a:lnTo>
                    <a:pt x="3747249" y="179082"/>
                  </a:lnTo>
                  <a:lnTo>
                    <a:pt x="3737851" y="216369"/>
                  </a:lnTo>
                  <a:lnTo>
                    <a:pt x="3725951" y="241096"/>
                  </a:lnTo>
                  <a:lnTo>
                    <a:pt x="3712222" y="250050"/>
                  </a:lnTo>
                  <a:lnTo>
                    <a:pt x="3703129" y="245872"/>
                  </a:lnTo>
                  <a:lnTo>
                    <a:pt x="3698011" y="236169"/>
                  </a:lnTo>
                  <a:lnTo>
                    <a:pt x="3695763" y="225132"/>
                  </a:lnTo>
                  <a:lnTo>
                    <a:pt x="3695255" y="216979"/>
                  </a:lnTo>
                  <a:lnTo>
                    <a:pt x="3696170" y="202971"/>
                  </a:lnTo>
                  <a:lnTo>
                    <a:pt x="3702532" y="178727"/>
                  </a:lnTo>
                  <a:lnTo>
                    <a:pt x="3719830" y="152476"/>
                  </a:lnTo>
                  <a:lnTo>
                    <a:pt x="3753497" y="132435"/>
                  </a:lnTo>
                  <a:lnTo>
                    <a:pt x="3753497" y="86614"/>
                  </a:lnTo>
                  <a:lnTo>
                    <a:pt x="3706164" y="104127"/>
                  </a:lnTo>
                  <a:lnTo>
                    <a:pt x="3675545" y="131000"/>
                  </a:lnTo>
                  <a:lnTo>
                    <a:pt x="3654996" y="168300"/>
                  </a:lnTo>
                  <a:lnTo>
                    <a:pt x="3647478" y="215849"/>
                  </a:lnTo>
                  <a:lnTo>
                    <a:pt x="3650602" y="244703"/>
                  </a:lnTo>
                  <a:lnTo>
                    <a:pt x="3661054" y="273456"/>
                  </a:lnTo>
                  <a:lnTo>
                    <a:pt x="3680396" y="295516"/>
                  </a:lnTo>
                  <a:lnTo>
                    <a:pt x="3710241" y="304342"/>
                  </a:lnTo>
                  <a:lnTo>
                    <a:pt x="3751440" y="286651"/>
                  </a:lnTo>
                  <a:lnTo>
                    <a:pt x="3774236" y="250050"/>
                  </a:lnTo>
                  <a:lnTo>
                    <a:pt x="3792613" y="193370"/>
                  </a:lnTo>
                  <a:lnTo>
                    <a:pt x="3799154" y="149885"/>
                  </a:lnTo>
                  <a:lnTo>
                    <a:pt x="3800716" y="129908"/>
                  </a:lnTo>
                  <a:lnTo>
                    <a:pt x="3824541" y="136436"/>
                  </a:lnTo>
                  <a:lnTo>
                    <a:pt x="3842207" y="150177"/>
                  </a:lnTo>
                  <a:lnTo>
                    <a:pt x="3853192" y="170599"/>
                  </a:lnTo>
                  <a:lnTo>
                    <a:pt x="3856977" y="197180"/>
                  </a:lnTo>
                  <a:lnTo>
                    <a:pt x="3846296" y="241896"/>
                  </a:lnTo>
                  <a:lnTo>
                    <a:pt x="3820972" y="266547"/>
                  </a:lnTo>
                  <a:lnTo>
                    <a:pt x="3791013" y="277380"/>
                  </a:lnTo>
                  <a:lnTo>
                    <a:pt x="3766502" y="280593"/>
                  </a:lnTo>
                  <a:lnTo>
                    <a:pt x="3784041" y="328371"/>
                  </a:lnTo>
                  <a:lnTo>
                    <a:pt x="3846055" y="312026"/>
                  </a:lnTo>
                  <a:lnTo>
                    <a:pt x="3890010" y="272529"/>
                  </a:lnTo>
                  <a:lnTo>
                    <a:pt x="3908145" y="221056"/>
                  </a:lnTo>
                  <a:lnTo>
                    <a:pt x="3909568" y="200304"/>
                  </a:lnTo>
                  <a:close/>
                </a:path>
                <a:path w="4203065" h="391159">
                  <a:moveTo>
                    <a:pt x="4184726" y="183603"/>
                  </a:moveTo>
                  <a:lnTo>
                    <a:pt x="4138358" y="183603"/>
                  </a:lnTo>
                  <a:lnTo>
                    <a:pt x="4138358" y="220637"/>
                  </a:lnTo>
                  <a:lnTo>
                    <a:pt x="4138358" y="240449"/>
                  </a:lnTo>
                  <a:lnTo>
                    <a:pt x="4090009" y="240449"/>
                  </a:lnTo>
                  <a:lnTo>
                    <a:pt x="4090009" y="220637"/>
                  </a:lnTo>
                  <a:lnTo>
                    <a:pt x="4138358" y="220637"/>
                  </a:lnTo>
                  <a:lnTo>
                    <a:pt x="4138358" y="183603"/>
                  </a:lnTo>
                  <a:lnTo>
                    <a:pt x="4047312" y="183603"/>
                  </a:lnTo>
                  <a:lnTo>
                    <a:pt x="4047312" y="220637"/>
                  </a:lnTo>
                  <a:lnTo>
                    <a:pt x="4047312" y="240449"/>
                  </a:lnTo>
                  <a:lnTo>
                    <a:pt x="3999242" y="240449"/>
                  </a:lnTo>
                  <a:lnTo>
                    <a:pt x="3999242" y="220637"/>
                  </a:lnTo>
                  <a:lnTo>
                    <a:pt x="4047312" y="220637"/>
                  </a:lnTo>
                  <a:lnTo>
                    <a:pt x="4047312" y="183603"/>
                  </a:lnTo>
                  <a:lnTo>
                    <a:pt x="3955148" y="183603"/>
                  </a:lnTo>
                  <a:lnTo>
                    <a:pt x="3955148" y="245529"/>
                  </a:lnTo>
                  <a:lnTo>
                    <a:pt x="3953268" y="263842"/>
                  </a:lnTo>
                  <a:lnTo>
                    <a:pt x="3948036" y="282143"/>
                  </a:lnTo>
                  <a:lnTo>
                    <a:pt x="3939984" y="299593"/>
                  </a:lnTo>
                  <a:lnTo>
                    <a:pt x="3929697" y="315353"/>
                  </a:lnTo>
                  <a:lnTo>
                    <a:pt x="3971823" y="339966"/>
                  </a:lnTo>
                  <a:lnTo>
                    <a:pt x="3982097" y="324142"/>
                  </a:lnTo>
                  <a:lnTo>
                    <a:pt x="3988955" y="308432"/>
                  </a:lnTo>
                  <a:lnTo>
                    <a:pt x="3993324" y="293357"/>
                  </a:lnTo>
                  <a:lnTo>
                    <a:pt x="3996144" y="279450"/>
                  </a:lnTo>
                  <a:lnTo>
                    <a:pt x="4138358" y="279450"/>
                  </a:lnTo>
                  <a:lnTo>
                    <a:pt x="4138358" y="289902"/>
                  </a:lnTo>
                  <a:lnTo>
                    <a:pt x="4184726" y="289902"/>
                  </a:lnTo>
                  <a:lnTo>
                    <a:pt x="4184726" y="279450"/>
                  </a:lnTo>
                  <a:lnTo>
                    <a:pt x="4184726" y="240449"/>
                  </a:lnTo>
                  <a:lnTo>
                    <a:pt x="4184726" y="220637"/>
                  </a:lnTo>
                  <a:lnTo>
                    <a:pt x="4184726" y="183603"/>
                  </a:lnTo>
                  <a:close/>
                </a:path>
                <a:path w="4203065" h="391159">
                  <a:moveTo>
                    <a:pt x="4202823" y="85496"/>
                  </a:moveTo>
                  <a:lnTo>
                    <a:pt x="4092549" y="85496"/>
                  </a:lnTo>
                  <a:lnTo>
                    <a:pt x="4092549" y="69100"/>
                  </a:lnTo>
                  <a:lnTo>
                    <a:pt x="4045623" y="69100"/>
                  </a:lnTo>
                  <a:lnTo>
                    <a:pt x="4045623" y="85496"/>
                  </a:lnTo>
                  <a:lnTo>
                    <a:pt x="3935920" y="85496"/>
                  </a:lnTo>
                  <a:lnTo>
                    <a:pt x="3935920" y="126212"/>
                  </a:lnTo>
                  <a:lnTo>
                    <a:pt x="4045623" y="126212"/>
                  </a:lnTo>
                  <a:lnTo>
                    <a:pt x="4045623" y="136664"/>
                  </a:lnTo>
                  <a:lnTo>
                    <a:pt x="3952024" y="136664"/>
                  </a:lnTo>
                  <a:lnTo>
                    <a:pt x="3952024" y="173431"/>
                  </a:lnTo>
                  <a:lnTo>
                    <a:pt x="4186428" y="173431"/>
                  </a:lnTo>
                  <a:lnTo>
                    <a:pt x="4186428" y="136664"/>
                  </a:lnTo>
                  <a:lnTo>
                    <a:pt x="4092549" y="136664"/>
                  </a:lnTo>
                  <a:lnTo>
                    <a:pt x="4092549" y="126212"/>
                  </a:lnTo>
                  <a:lnTo>
                    <a:pt x="4202823" y="126212"/>
                  </a:lnTo>
                  <a:lnTo>
                    <a:pt x="4202823" y="85496"/>
                  </a:lnTo>
                  <a:close/>
                </a:path>
              </a:pathLst>
            </a:custGeom>
            <a:solidFill>
              <a:srgbClr val="545A96"/>
            </a:solidFill>
          </p:spPr>
          <p:txBody>
            <a:bodyPr wrap="square" lIns="0" tIns="0" rIns="0" bIns="0" rtlCol="0"/>
            <a:lstStyle/>
            <a:p>
              <a:endParaRPr/>
            </a:p>
          </p:txBody>
        </p:sp>
      </p:grpSp>
      <p:grpSp>
        <p:nvGrpSpPr>
          <p:cNvPr id="26" name="object 26"/>
          <p:cNvGrpSpPr/>
          <p:nvPr/>
        </p:nvGrpSpPr>
        <p:grpSpPr>
          <a:xfrm>
            <a:off x="10875188" y="6449348"/>
            <a:ext cx="1146810" cy="242570"/>
            <a:chOff x="10875188" y="6449348"/>
            <a:chExt cx="1146810" cy="242570"/>
          </a:xfrm>
        </p:grpSpPr>
        <p:pic>
          <p:nvPicPr>
            <p:cNvPr id="27" name="object 27"/>
            <p:cNvPicPr/>
            <p:nvPr/>
          </p:nvPicPr>
          <p:blipFill>
            <a:blip r:embed="rId5" cstate="print"/>
            <a:stretch>
              <a:fillRect/>
            </a:stretch>
          </p:blipFill>
          <p:spPr>
            <a:xfrm>
              <a:off x="11655291" y="6472757"/>
              <a:ext cx="172046" cy="124804"/>
            </a:xfrm>
            <a:prstGeom prst="rect">
              <a:avLst/>
            </a:prstGeom>
          </p:spPr>
        </p:pic>
        <p:sp>
          <p:nvSpPr>
            <p:cNvPr id="28" name="object 28"/>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9" name="object 29"/>
            <p:cNvPicPr/>
            <p:nvPr/>
          </p:nvPicPr>
          <p:blipFill>
            <a:blip r:embed="rId6" cstate="print"/>
            <a:stretch>
              <a:fillRect/>
            </a:stretch>
          </p:blipFill>
          <p:spPr>
            <a:xfrm>
              <a:off x="11070218" y="6550766"/>
              <a:ext cx="171627" cy="140411"/>
            </a:xfrm>
            <a:prstGeom prst="rect">
              <a:avLst/>
            </a:prstGeom>
          </p:spPr>
        </p:pic>
        <p:pic>
          <p:nvPicPr>
            <p:cNvPr id="30" name="object 30"/>
            <p:cNvPicPr/>
            <p:nvPr/>
          </p:nvPicPr>
          <p:blipFill>
            <a:blip r:embed="rId7" cstate="print"/>
            <a:stretch>
              <a:fillRect/>
            </a:stretch>
          </p:blipFill>
          <p:spPr>
            <a:xfrm>
              <a:off x="11265247" y="6449348"/>
              <a:ext cx="171615" cy="241833"/>
            </a:xfrm>
            <a:prstGeom prst="rect">
              <a:avLst/>
            </a:prstGeom>
          </p:spPr>
        </p:pic>
        <p:pic>
          <p:nvPicPr>
            <p:cNvPr id="31" name="object 31"/>
            <p:cNvPicPr/>
            <p:nvPr/>
          </p:nvPicPr>
          <p:blipFill>
            <a:blip r:embed="rId8" cstate="print"/>
            <a:stretch>
              <a:fillRect/>
            </a:stretch>
          </p:blipFill>
          <p:spPr>
            <a:xfrm>
              <a:off x="11460277" y="6472741"/>
              <a:ext cx="171626" cy="218440"/>
            </a:xfrm>
            <a:prstGeom prst="rect">
              <a:avLst/>
            </a:prstGeom>
          </p:spPr>
        </p:pic>
      </p:grpSp>
      <p:pic>
        <p:nvPicPr>
          <p:cNvPr id="32" name="object 32"/>
          <p:cNvPicPr/>
          <p:nvPr/>
        </p:nvPicPr>
        <p:blipFill>
          <a:blip r:embed="rId9" cstate="print"/>
          <a:stretch>
            <a:fillRect/>
          </a:stretch>
        </p:blipFill>
        <p:spPr>
          <a:xfrm>
            <a:off x="9276515" y="6421076"/>
            <a:ext cx="1306408" cy="302254"/>
          </a:xfrm>
          <a:prstGeom prst="rect">
            <a:avLst/>
          </a:prstGeom>
        </p:spPr>
      </p:pic>
      <p:sp>
        <p:nvSpPr>
          <p:cNvPr id="33" name="object 33"/>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15</a:t>
            </a:fld>
            <a:endParaRPr spc="-25" dirty="0"/>
          </a:p>
        </p:txBody>
      </p:sp>
      <p:sp>
        <p:nvSpPr>
          <p:cNvPr id="34" name="テキスト ボックス 33">
            <a:extLst>
              <a:ext uri="{FF2B5EF4-FFF2-40B4-BE49-F238E27FC236}">
                <a16:creationId xmlns:a16="http://schemas.microsoft.com/office/drawing/2014/main" id="{2EB54F8E-9547-3CBB-9916-B05A2961EBC3}"/>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77941" y="377650"/>
            <a:ext cx="4551778" cy="899157"/>
          </a:xfrm>
          <a:prstGeom prst="rect">
            <a:avLst/>
          </a:prstGeom>
        </p:spPr>
        <p:txBody>
          <a:bodyPr vert="horz" wrap="square" lIns="0" tIns="12700" rIns="0" bIns="0" rtlCol="0">
            <a:spAutoFit/>
          </a:bodyPr>
          <a:lstStyle/>
          <a:p>
            <a:pPr marL="12700" marR="5080">
              <a:lnSpc>
                <a:spcPct val="120000"/>
              </a:lnSpc>
              <a:spcBef>
                <a:spcPts val="100"/>
              </a:spcBef>
            </a:pPr>
            <a:r>
              <a:rPr sz="2500" spc="-5" dirty="0">
                <a:solidFill>
                  <a:srgbClr val="231815"/>
                </a:solidFill>
              </a:rPr>
              <a:t>「</a:t>
            </a:r>
            <a:r>
              <a:rPr sz="2500" spc="-5" dirty="0" err="1">
                <a:solidFill>
                  <a:srgbClr val="231815"/>
                </a:solidFill>
              </a:rPr>
              <a:t>みんなで意見を練り上げる</a:t>
            </a:r>
            <a:r>
              <a:rPr lang="ja-JP" altLang="en-US" sz="2500" spc="-5" dirty="0">
                <a:solidFill>
                  <a:srgbClr val="231815"/>
                </a:solidFill>
              </a:rPr>
              <a:t>」</a:t>
            </a:r>
            <a:br>
              <a:rPr lang="en-US" sz="2500" spc="-5" dirty="0">
                <a:solidFill>
                  <a:srgbClr val="231815"/>
                </a:solidFill>
              </a:rPr>
            </a:br>
            <a:r>
              <a:rPr lang="en-US" sz="2500" spc="-5" dirty="0">
                <a:solidFill>
                  <a:srgbClr val="231815"/>
                </a:solidFill>
              </a:rPr>
              <a:t>  </a:t>
            </a:r>
            <a:r>
              <a:rPr lang="ja-JP" altLang="en-US" sz="2500" spc="-10" dirty="0">
                <a:solidFill>
                  <a:srgbClr val="231815"/>
                </a:solidFill>
              </a:rPr>
              <a:t>協働</a:t>
            </a:r>
            <a:r>
              <a:rPr sz="2500" spc="-10" dirty="0" err="1">
                <a:solidFill>
                  <a:srgbClr val="231815"/>
                </a:solidFill>
              </a:rPr>
              <a:t>学習アプリ</a:t>
            </a:r>
            <a:endParaRPr sz="2500" dirty="0"/>
          </a:p>
        </p:txBody>
      </p:sp>
      <p:grpSp>
        <p:nvGrpSpPr>
          <p:cNvPr id="3" name="object 3"/>
          <p:cNvGrpSpPr/>
          <p:nvPr/>
        </p:nvGrpSpPr>
        <p:grpSpPr>
          <a:xfrm>
            <a:off x="79957" y="168644"/>
            <a:ext cx="10318561" cy="1845029"/>
            <a:chOff x="79957" y="168644"/>
            <a:chExt cx="10318561" cy="1845029"/>
          </a:xfrm>
        </p:grpSpPr>
        <p:pic>
          <p:nvPicPr>
            <p:cNvPr id="4" name="object 4"/>
            <p:cNvPicPr/>
            <p:nvPr/>
          </p:nvPicPr>
          <p:blipFill>
            <a:blip r:embed="rId3" cstate="print"/>
            <a:stretch>
              <a:fillRect/>
            </a:stretch>
          </p:blipFill>
          <p:spPr>
            <a:xfrm>
              <a:off x="79957" y="168644"/>
              <a:ext cx="1241608" cy="1241608"/>
            </a:xfrm>
            <a:prstGeom prst="rect">
              <a:avLst/>
            </a:prstGeom>
          </p:spPr>
        </p:pic>
        <p:pic>
          <p:nvPicPr>
            <p:cNvPr id="5" name="object 5"/>
            <p:cNvPicPr/>
            <p:nvPr/>
          </p:nvPicPr>
          <p:blipFill>
            <a:blip r:embed="rId4" cstate="print"/>
            <a:stretch>
              <a:fillRect/>
            </a:stretch>
          </p:blipFill>
          <p:spPr>
            <a:xfrm>
              <a:off x="1794060" y="1545042"/>
              <a:ext cx="2422613" cy="468591"/>
            </a:xfrm>
            <a:prstGeom prst="rect">
              <a:avLst/>
            </a:prstGeom>
          </p:spPr>
        </p:pic>
        <p:pic>
          <p:nvPicPr>
            <p:cNvPr id="6" name="object 6"/>
            <p:cNvPicPr/>
            <p:nvPr/>
          </p:nvPicPr>
          <p:blipFill>
            <a:blip r:embed="rId5" cstate="print"/>
            <a:stretch>
              <a:fillRect/>
            </a:stretch>
          </p:blipFill>
          <p:spPr>
            <a:xfrm>
              <a:off x="4884750" y="1545042"/>
              <a:ext cx="2422613" cy="468591"/>
            </a:xfrm>
            <a:prstGeom prst="rect">
              <a:avLst/>
            </a:prstGeom>
          </p:spPr>
        </p:pic>
        <p:sp>
          <p:nvSpPr>
            <p:cNvPr id="7" name="object 7"/>
            <p:cNvSpPr/>
            <p:nvPr/>
          </p:nvSpPr>
          <p:spPr>
            <a:xfrm>
              <a:off x="4475238" y="1545043"/>
              <a:ext cx="5923280" cy="468630"/>
            </a:xfrm>
            <a:custGeom>
              <a:avLst/>
              <a:gdLst/>
              <a:ahLst/>
              <a:cxnLst/>
              <a:rect l="l" t="t" r="r" b="b"/>
              <a:pathLst>
                <a:path w="5923280" h="468630">
                  <a:moveTo>
                    <a:pt x="201333" y="234302"/>
                  </a:moveTo>
                  <a:lnTo>
                    <a:pt x="0" y="96164"/>
                  </a:lnTo>
                  <a:lnTo>
                    <a:pt x="0" y="372440"/>
                  </a:lnTo>
                  <a:lnTo>
                    <a:pt x="201333" y="234302"/>
                  </a:lnTo>
                  <a:close/>
                </a:path>
                <a:path w="5923280" h="468630">
                  <a:moveTo>
                    <a:pt x="5922810" y="115201"/>
                  </a:moveTo>
                  <a:lnTo>
                    <a:pt x="5913755" y="70358"/>
                  </a:lnTo>
                  <a:lnTo>
                    <a:pt x="5889066" y="33743"/>
                  </a:lnTo>
                  <a:lnTo>
                    <a:pt x="5852452" y="9055"/>
                  </a:lnTo>
                  <a:lnTo>
                    <a:pt x="5807608" y="0"/>
                  </a:lnTo>
                  <a:lnTo>
                    <a:pt x="3615398" y="0"/>
                  </a:lnTo>
                  <a:lnTo>
                    <a:pt x="3570554" y="9055"/>
                  </a:lnTo>
                  <a:lnTo>
                    <a:pt x="3533940" y="33743"/>
                  </a:lnTo>
                  <a:lnTo>
                    <a:pt x="3509251" y="70358"/>
                  </a:lnTo>
                  <a:lnTo>
                    <a:pt x="3500196" y="115201"/>
                  </a:lnTo>
                  <a:lnTo>
                    <a:pt x="3500196" y="353390"/>
                  </a:lnTo>
                  <a:lnTo>
                    <a:pt x="3509251" y="398233"/>
                  </a:lnTo>
                  <a:lnTo>
                    <a:pt x="3533940" y="434860"/>
                  </a:lnTo>
                  <a:lnTo>
                    <a:pt x="3570554" y="459549"/>
                  </a:lnTo>
                  <a:lnTo>
                    <a:pt x="3615398" y="468591"/>
                  </a:lnTo>
                  <a:lnTo>
                    <a:pt x="5807608" y="468591"/>
                  </a:lnTo>
                  <a:lnTo>
                    <a:pt x="5852452" y="459549"/>
                  </a:lnTo>
                  <a:lnTo>
                    <a:pt x="5889066" y="434860"/>
                  </a:lnTo>
                  <a:lnTo>
                    <a:pt x="5913755" y="398233"/>
                  </a:lnTo>
                  <a:lnTo>
                    <a:pt x="5922810" y="353390"/>
                  </a:lnTo>
                  <a:lnTo>
                    <a:pt x="5922810" y="115201"/>
                  </a:lnTo>
                  <a:close/>
                </a:path>
              </a:pathLst>
            </a:custGeom>
            <a:solidFill>
              <a:srgbClr val="CC2245"/>
            </a:solidFill>
          </p:spPr>
          <p:txBody>
            <a:bodyPr wrap="square" lIns="0" tIns="0" rIns="0" bIns="0" rtlCol="0"/>
            <a:lstStyle/>
            <a:p>
              <a:endParaRPr/>
            </a:p>
          </p:txBody>
        </p:sp>
        <p:pic>
          <p:nvPicPr>
            <p:cNvPr id="8" name="object 8"/>
            <p:cNvPicPr/>
            <p:nvPr/>
          </p:nvPicPr>
          <p:blipFill>
            <a:blip r:embed="rId6" cstate="print"/>
            <a:stretch>
              <a:fillRect/>
            </a:stretch>
          </p:blipFill>
          <p:spPr>
            <a:xfrm>
              <a:off x="8796300" y="1663227"/>
              <a:ext cx="241046" cy="241592"/>
            </a:xfrm>
            <a:prstGeom prst="rect">
              <a:avLst/>
            </a:prstGeom>
          </p:spPr>
        </p:pic>
        <p:pic>
          <p:nvPicPr>
            <p:cNvPr id="9" name="object 9"/>
            <p:cNvPicPr/>
            <p:nvPr/>
          </p:nvPicPr>
          <p:blipFill>
            <a:blip r:embed="rId7" cstate="print"/>
            <a:stretch>
              <a:fillRect/>
            </a:stretch>
          </p:blipFill>
          <p:spPr>
            <a:xfrm>
              <a:off x="9329977" y="1664291"/>
              <a:ext cx="241312" cy="242379"/>
            </a:xfrm>
            <a:prstGeom prst="rect">
              <a:avLst/>
            </a:prstGeom>
          </p:spPr>
        </p:pic>
        <p:pic>
          <p:nvPicPr>
            <p:cNvPr id="10" name="object 10"/>
            <p:cNvPicPr/>
            <p:nvPr/>
          </p:nvPicPr>
          <p:blipFill>
            <a:blip r:embed="rId8" cstate="print"/>
            <a:stretch>
              <a:fillRect/>
            </a:stretch>
          </p:blipFill>
          <p:spPr>
            <a:xfrm>
              <a:off x="9066467" y="1662700"/>
              <a:ext cx="236245" cy="242646"/>
            </a:xfrm>
            <a:prstGeom prst="rect">
              <a:avLst/>
            </a:prstGeom>
          </p:spPr>
        </p:pic>
        <p:sp>
          <p:nvSpPr>
            <p:cNvPr id="11" name="object 11"/>
            <p:cNvSpPr/>
            <p:nvPr/>
          </p:nvSpPr>
          <p:spPr>
            <a:xfrm>
              <a:off x="7565938" y="1641196"/>
              <a:ext cx="201930" cy="276860"/>
            </a:xfrm>
            <a:custGeom>
              <a:avLst/>
              <a:gdLst/>
              <a:ahLst/>
              <a:cxnLst/>
              <a:rect l="l" t="t" r="r" b="b"/>
              <a:pathLst>
                <a:path w="201929" h="276860">
                  <a:moveTo>
                    <a:pt x="0" y="0"/>
                  </a:moveTo>
                  <a:lnTo>
                    <a:pt x="0" y="276275"/>
                  </a:lnTo>
                  <a:lnTo>
                    <a:pt x="201333" y="138137"/>
                  </a:lnTo>
                  <a:lnTo>
                    <a:pt x="0" y="0"/>
                  </a:lnTo>
                  <a:close/>
                </a:path>
              </a:pathLst>
            </a:custGeom>
            <a:solidFill>
              <a:srgbClr val="CC2245"/>
            </a:solidFill>
          </p:spPr>
          <p:txBody>
            <a:bodyPr wrap="square" lIns="0" tIns="0" rIns="0" bIns="0" rtlCol="0"/>
            <a:lstStyle/>
            <a:p>
              <a:endParaRPr/>
            </a:p>
          </p:txBody>
        </p:sp>
        <p:sp>
          <p:nvSpPr>
            <p:cNvPr id="12" name="object 12"/>
            <p:cNvSpPr/>
            <p:nvPr/>
          </p:nvSpPr>
          <p:spPr>
            <a:xfrm>
              <a:off x="1692389" y="451764"/>
              <a:ext cx="2402205" cy="391795"/>
            </a:xfrm>
            <a:custGeom>
              <a:avLst/>
              <a:gdLst/>
              <a:ahLst/>
              <a:cxnLst/>
              <a:rect l="l" t="t" r="r" b="b"/>
              <a:pathLst>
                <a:path w="2402204" h="391794">
                  <a:moveTo>
                    <a:pt x="374548" y="359054"/>
                  </a:moveTo>
                  <a:lnTo>
                    <a:pt x="353898" y="308470"/>
                  </a:lnTo>
                  <a:lnTo>
                    <a:pt x="330034" y="259448"/>
                  </a:lnTo>
                  <a:lnTo>
                    <a:pt x="302552" y="212483"/>
                  </a:lnTo>
                  <a:lnTo>
                    <a:pt x="271068" y="168008"/>
                  </a:lnTo>
                  <a:lnTo>
                    <a:pt x="207391" y="197345"/>
                  </a:lnTo>
                  <a:lnTo>
                    <a:pt x="217944" y="213741"/>
                  </a:lnTo>
                  <a:lnTo>
                    <a:pt x="230898" y="234886"/>
                  </a:lnTo>
                  <a:lnTo>
                    <a:pt x="245503" y="261150"/>
                  </a:lnTo>
                  <a:lnTo>
                    <a:pt x="261010" y="292862"/>
                  </a:lnTo>
                  <a:lnTo>
                    <a:pt x="199136" y="295122"/>
                  </a:lnTo>
                  <a:lnTo>
                    <a:pt x="135699" y="297103"/>
                  </a:lnTo>
                  <a:lnTo>
                    <a:pt x="112699" y="297459"/>
                  </a:lnTo>
                  <a:lnTo>
                    <a:pt x="130302" y="245529"/>
                  </a:lnTo>
                  <a:lnTo>
                    <a:pt x="143395" y="203339"/>
                  </a:lnTo>
                  <a:lnTo>
                    <a:pt x="182321" y="71361"/>
                  </a:lnTo>
                  <a:lnTo>
                    <a:pt x="195656" y="26822"/>
                  </a:lnTo>
                  <a:lnTo>
                    <a:pt x="116052" y="14249"/>
                  </a:lnTo>
                  <a:lnTo>
                    <a:pt x="101104" y="82854"/>
                  </a:lnTo>
                  <a:lnTo>
                    <a:pt x="81419" y="157784"/>
                  </a:lnTo>
                  <a:lnTo>
                    <a:pt x="41897" y="297891"/>
                  </a:lnTo>
                  <a:lnTo>
                    <a:pt x="0" y="297891"/>
                  </a:lnTo>
                  <a:lnTo>
                    <a:pt x="8801" y="373722"/>
                  </a:lnTo>
                  <a:lnTo>
                    <a:pt x="53378" y="371462"/>
                  </a:lnTo>
                  <a:lnTo>
                    <a:pt x="126009" y="367284"/>
                  </a:lnTo>
                  <a:lnTo>
                    <a:pt x="287832" y="356133"/>
                  </a:lnTo>
                  <a:lnTo>
                    <a:pt x="301231" y="391312"/>
                  </a:lnTo>
                  <a:lnTo>
                    <a:pt x="374548" y="359054"/>
                  </a:lnTo>
                  <a:close/>
                </a:path>
                <a:path w="2402204" h="391794">
                  <a:moveTo>
                    <a:pt x="796061" y="164236"/>
                  </a:moveTo>
                  <a:lnTo>
                    <a:pt x="426529" y="164236"/>
                  </a:lnTo>
                  <a:lnTo>
                    <a:pt x="426529" y="240487"/>
                  </a:lnTo>
                  <a:lnTo>
                    <a:pt x="796061" y="240487"/>
                  </a:lnTo>
                  <a:lnTo>
                    <a:pt x="796061" y="164236"/>
                  </a:lnTo>
                  <a:close/>
                </a:path>
                <a:path w="2402204" h="391794">
                  <a:moveTo>
                    <a:pt x="1173162" y="60325"/>
                  </a:moveTo>
                  <a:lnTo>
                    <a:pt x="1170368" y="47307"/>
                  </a:lnTo>
                  <a:lnTo>
                    <a:pt x="1166571" y="32423"/>
                  </a:lnTo>
                  <a:lnTo>
                    <a:pt x="1161973" y="17157"/>
                  </a:lnTo>
                  <a:lnTo>
                    <a:pt x="1156830" y="2933"/>
                  </a:lnTo>
                  <a:lnTo>
                    <a:pt x="1118704" y="7543"/>
                  </a:lnTo>
                  <a:lnTo>
                    <a:pt x="1122578" y="20129"/>
                  </a:lnTo>
                  <a:lnTo>
                    <a:pt x="1126134" y="33464"/>
                  </a:lnTo>
                  <a:lnTo>
                    <a:pt x="1129601" y="48933"/>
                  </a:lnTo>
                  <a:lnTo>
                    <a:pt x="1132941" y="66611"/>
                  </a:lnTo>
                  <a:lnTo>
                    <a:pt x="1173162" y="60325"/>
                  </a:lnTo>
                  <a:close/>
                </a:path>
                <a:path w="2402204" h="391794">
                  <a:moveTo>
                    <a:pt x="1195374" y="72910"/>
                  </a:moveTo>
                  <a:lnTo>
                    <a:pt x="1120800" y="82537"/>
                  </a:lnTo>
                  <a:lnTo>
                    <a:pt x="1119886" y="72212"/>
                  </a:lnTo>
                  <a:lnTo>
                    <a:pt x="1118489" y="62128"/>
                  </a:lnTo>
                  <a:lnTo>
                    <a:pt x="1116787" y="52501"/>
                  </a:lnTo>
                  <a:lnTo>
                    <a:pt x="1114933" y="43573"/>
                  </a:lnTo>
                  <a:lnTo>
                    <a:pt x="859358" y="43573"/>
                  </a:lnTo>
                  <a:lnTo>
                    <a:pt x="859358" y="116890"/>
                  </a:lnTo>
                  <a:lnTo>
                    <a:pt x="1111580" y="116890"/>
                  </a:lnTo>
                  <a:lnTo>
                    <a:pt x="1101128" y="163398"/>
                  </a:lnTo>
                  <a:lnTo>
                    <a:pt x="1085748" y="203822"/>
                  </a:lnTo>
                  <a:lnTo>
                    <a:pt x="1063993" y="238290"/>
                  </a:lnTo>
                  <a:lnTo>
                    <a:pt x="1034491" y="266890"/>
                  </a:lnTo>
                  <a:lnTo>
                    <a:pt x="995819" y="289725"/>
                  </a:lnTo>
                  <a:lnTo>
                    <a:pt x="946569" y="306870"/>
                  </a:lnTo>
                  <a:lnTo>
                    <a:pt x="885329" y="318427"/>
                  </a:lnTo>
                  <a:lnTo>
                    <a:pt x="920115" y="387540"/>
                  </a:lnTo>
                  <a:lnTo>
                    <a:pt x="998753" y="367919"/>
                  </a:lnTo>
                  <a:lnTo>
                    <a:pt x="1044600" y="347243"/>
                  </a:lnTo>
                  <a:lnTo>
                    <a:pt x="1090091" y="315391"/>
                  </a:lnTo>
                  <a:lnTo>
                    <a:pt x="1131684" y="269392"/>
                  </a:lnTo>
                  <a:lnTo>
                    <a:pt x="1166025" y="208419"/>
                  </a:lnTo>
                  <a:lnTo>
                    <a:pt x="1184897" y="151358"/>
                  </a:lnTo>
                  <a:lnTo>
                    <a:pt x="1193076" y="104203"/>
                  </a:lnTo>
                  <a:lnTo>
                    <a:pt x="1194663" y="82537"/>
                  </a:lnTo>
                  <a:lnTo>
                    <a:pt x="1195374" y="72910"/>
                  </a:lnTo>
                  <a:close/>
                </a:path>
                <a:path w="2402204" h="391794">
                  <a:moveTo>
                    <a:pt x="1229728" y="57404"/>
                  </a:moveTo>
                  <a:lnTo>
                    <a:pt x="1226058" y="39128"/>
                  </a:lnTo>
                  <a:lnTo>
                    <a:pt x="1222400" y="24625"/>
                  </a:lnTo>
                  <a:lnTo>
                    <a:pt x="1218412" y="12153"/>
                  </a:lnTo>
                  <a:lnTo>
                    <a:pt x="1213815" y="0"/>
                  </a:lnTo>
                  <a:lnTo>
                    <a:pt x="1176934" y="5029"/>
                  </a:lnTo>
                  <a:lnTo>
                    <a:pt x="1181227" y="19088"/>
                  </a:lnTo>
                  <a:lnTo>
                    <a:pt x="1185214" y="33896"/>
                  </a:lnTo>
                  <a:lnTo>
                    <a:pt x="1188720" y="48933"/>
                  </a:lnTo>
                  <a:lnTo>
                    <a:pt x="1191602" y="63690"/>
                  </a:lnTo>
                  <a:lnTo>
                    <a:pt x="1229728" y="57404"/>
                  </a:lnTo>
                  <a:close/>
                </a:path>
                <a:path w="2402204" h="391794">
                  <a:moveTo>
                    <a:pt x="1608074" y="38963"/>
                  </a:moveTo>
                  <a:lnTo>
                    <a:pt x="1524292" y="18440"/>
                  </a:lnTo>
                  <a:lnTo>
                    <a:pt x="1513205" y="56451"/>
                  </a:lnTo>
                  <a:lnTo>
                    <a:pt x="1499679" y="94957"/>
                  </a:lnTo>
                  <a:lnTo>
                    <a:pt x="1482763" y="133286"/>
                  </a:lnTo>
                  <a:lnTo>
                    <a:pt x="1461465" y="170802"/>
                  </a:lnTo>
                  <a:lnTo>
                    <a:pt x="1434820" y="206883"/>
                  </a:lnTo>
                  <a:lnTo>
                    <a:pt x="1401851" y="240868"/>
                  </a:lnTo>
                  <a:lnTo>
                    <a:pt x="1361592" y="272122"/>
                  </a:lnTo>
                  <a:lnTo>
                    <a:pt x="1313065" y="300012"/>
                  </a:lnTo>
                  <a:lnTo>
                    <a:pt x="1255306" y="323875"/>
                  </a:lnTo>
                  <a:lnTo>
                    <a:pt x="1300556" y="387972"/>
                  </a:lnTo>
                  <a:lnTo>
                    <a:pt x="1361579" y="361619"/>
                  </a:lnTo>
                  <a:lnTo>
                    <a:pt x="1413700" y="330555"/>
                  </a:lnTo>
                  <a:lnTo>
                    <a:pt x="1457756" y="295821"/>
                  </a:lnTo>
                  <a:lnTo>
                    <a:pt x="1494536" y="258483"/>
                  </a:lnTo>
                  <a:lnTo>
                    <a:pt x="1524863" y="219595"/>
                  </a:lnTo>
                  <a:lnTo>
                    <a:pt x="1549539" y="180225"/>
                  </a:lnTo>
                  <a:lnTo>
                    <a:pt x="1569389" y="141414"/>
                  </a:lnTo>
                  <a:lnTo>
                    <a:pt x="1585226" y="104228"/>
                  </a:lnTo>
                  <a:lnTo>
                    <a:pt x="1597850" y="69723"/>
                  </a:lnTo>
                  <a:lnTo>
                    <a:pt x="1608074" y="38963"/>
                  </a:lnTo>
                  <a:close/>
                </a:path>
                <a:path w="2402204" h="391794">
                  <a:moveTo>
                    <a:pt x="2039239" y="164236"/>
                  </a:moveTo>
                  <a:lnTo>
                    <a:pt x="1669707" y="164236"/>
                  </a:lnTo>
                  <a:lnTo>
                    <a:pt x="1669707" y="240487"/>
                  </a:lnTo>
                  <a:lnTo>
                    <a:pt x="2039239" y="240487"/>
                  </a:lnTo>
                  <a:lnTo>
                    <a:pt x="2039239" y="164236"/>
                  </a:lnTo>
                  <a:close/>
                </a:path>
                <a:path w="2402204" h="391794">
                  <a:moveTo>
                    <a:pt x="2402090" y="201955"/>
                  </a:moveTo>
                  <a:lnTo>
                    <a:pt x="2355431" y="176491"/>
                  </a:lnTo>
                  <a:lnTo>
                    <a:pt x="2304770" y="152920"/>
                  </a:lnTo>
                  <a:lnTo>
                    <a:pt x="2253018" y="132194"/>
                  </a:lnTo>
                  <a:lnTo>
                    <a:pt x="2203081" y="115239"/>
                  </a:lnTo>
                  <a:lnTo>
                    <a:pt x="2203081" y="17614"/>
                  </a:lnTo>
                  <a:lnTo>
                    <a:pt x="2123478" y="17614"/>
                  </a:lnTo>
                  <a:lnTo>
                    <a:pt x="2123478" y="386295"/>
                  </a:lnTo>
                  <a:lnTo>
                    <a:pt x="2203081" y="386295"/>
                  </a:lnTo>
                  <a:lnTo>
                    <a:pt x="2203081" y="192735"/>
                  </a:lnTo>
                  <a:lnTo>
                    <a:pt x="2242566" y="209397"/>
                  </a:lnTo>
                  <a:lnTo>
                    <a:pt x="2286190" y="231800"/>
                  </a:lnTo>
                  <a:lnTo>
                    <a:pt x="2328151" y="256247"/>
                  </a:lnTo>
                  <a:lnTo>
                    <a:pt x="2362708" y="279044"/>
                  </a:lnTo>
                  <a:lnTo>
                    <a:pt x="2402090" y="201955"/>
                  </a:lnTo>
                  <a:close/>
                </a:path>
              </a:pathLst>
            </a:custGeom>
            <a:solidFill>
              <a:srgbClr val="FFFFFF"/>
            </a:solidFill>
          </p:spPr>
          <p:txBody>
            <a:bodyPr wrap="square" lIns="0" tIns="0" rIns="0" bIns="0" rtlCol="0"/>
            <a:lstStyle/>
            <a:p>
              <a:endParaRPr/>
            </a:p>
          </p:txBody>
        </p:sp>
        <p:pic>
          <p:nvPicPr>
            <p:cNvPr id="13" name="object 13"/>
            <p:cNvPicPr/>
            <p:nvPr/>
          </p:nvPicPr>
          <p:blipFill>
            <a:blip r:embed="rId9" cstate="print"/>
            <a:stretch>
              <a:fillRect/>
            </a:stretch>
          </p:blipFill>
          <p:spPr>
            <a:xfrm>
              <a:off x="4281168" y="533661"/>
              <a:ext cx="212382" cy="240918"/>
            </a:xfrm>
            <a:prstGeom prst="rect">
              <a:avLst/>
            </a:prstGeom>
          </p:spPr>
        </p:pic>
        <p:pic>
          <p:nvPicPr>
            <p:cNvPr id="14" name="object 14"/>
            <p:cNvPicPr/>
            <p:nvPr/>
          </p:nvPicPr>
          <p:blipFill>
            <a:blip r:embed="rId10" cstate="print"/>
            <a:stretch>
              <a:fillRect/>
            </a:stretch>
          </p:blipFill>
          <p:spPr>
            <a:xfrm>
              <a:off x="4537727" y="534202"/>
              <a:ext cx="245033" cy="240931"/>
            </a:xfrm>
            <a:prstGeom prst="rect">
              <a:avLst/>
            </a:prstGeom>
          </p:spPr>
        </p:pic>
      </p:grpSp>
      <p:grpSp>
        <p:nvGrpSpPr>
          <p:cNvPr id="21" name="object 21"/>
          <p:cNvGrpSpPr/>
          <p:nvPr/>
        </p:nvGrpSpPr>
        <p:grpSpPr>
          <a:xfrm>
            <a:off x="10875188" y="6449348"/>
            <a:ext cx="1146810" cy="242570"/>
            <a:chOff x="10875188" y="6449348"/>
            <a:chExt cx="1146810" cy="242570"/>
          </a:xfrm>
        </p:grpSpPr>
        <p:pic>
          <p:nvPicPr>
            <p:cNvPr id="22" name="object 22"/>
            <p:cNvPicPr/>
            <p:nvPr/>
          </p:nvPicPr>
          <p:blipFill>
            <a:blip r:embed="rId11" cstate="print"/>
            <a:stretch>
              <a:fillRect/>
            </a:stretch>
          </p:blipFill>
          <p:spPr>
            <a:xfrm>
              <a:off x="11655291" y="6472757"/>
              <a:ext cx="172046" cy="124804"/>
            </a:xfrm>
            <a:prstGeom prst="rect">
              <a:avLst/>
            </a:prstGeom>
          </p:spPr>
        </p:pic>
        <p:sp>
          <p:nvSpPr>
            <p:cNvPr id="23" name="object 23"/>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4" name="object 24"/>
            <p:cNvPicPr/>
            <p:nvPr/>
          </p:nvPicPr>
          <p:blipFill>
            <a:blip r:embed="rId12" cstate="print"/>
            <a:stretch>
              <a:fillRect/>
            </a:stretch>
          </p:blipFill>
          <p:spPr>
            <a:xfrm>
              <a:off x="11070218" y="6550766"/>
              <a:ext cx="171627" cy="140411"/>
            </a:xfrm>
            <a:prstGeom prst="rect">
              <a:avLst/>
            </a:prstGeom>
          </p:spPr>
        </p:pic>
        <p:pic>
          <p:nvPicPr>
            <p:cNvPr id="25" name="object 25"/>
            <p:cNvPicPr/>
            <p:nvPr/>
          </p:nvPicPr>
          <p:blipFill>
            <a:blip r:embed="rId13" cstate="print"/>
            <a:stretch>
              <a:fillRect/>
            </a:stretch>
          </p:blipFill>
          <p:spPr>
            <a:xfrm>
              <a:off x="11265247" y="6449348"/>
              <a:ext cx="171615" cy="241833"/>
            </a:xfrm>
            <a:prstGeom prst="rect">
              <a:avLst/>
            </a:prstGeom>
          </p:spPr>
        </p:pic>
        <p:pic>
          <p:nvPicPr>
            <p:cNvPr id="26" name="object 26"/>
            <p:cNvPicPr/>
            <p:nvPr/>
          </p:nvPicPr>
          <p:blipFill>
            <a:blip r:embed="rId14" cstate="print"/>
            <a:stretch>
              <a:fillRect/>
            </a:stretch>
          </p:blipFill>
          <p:spPr>
            <a:xfrm>
              <a:off x="11460277" y="6472741"/>
              <a:ext cx="171626" cy="218440"/>
            </a:xfrm>
            <a:prstGeom prst="rect">
              <a:avLst/>
            </a:prstGeom>
          </p:spPr>
        </p:pic>
      </p:grpSp>
      <p:pic>
        <p:nvPicPr>
          <p:cNvPr id="27" name="object 27"/>
          <p:cNvPicPr/>
          <p:nvPr/>
        </p:nvPicPr>
        <p:blipFill>
          <a:blip r:embed="rId15" cstate="print"/>
          <a:stretch>
            <a:fillRect/>
          </a:stretch>
        </p:blipFill>
        <p:spPr>
          <a:xfrm>
            <a:off x="9276515" y="6421076"/>
            <a:ext cx="1306408" cy="302254"/>
          </a:xfrm>
          <a:prstGeom prst="rect">
            <a:avLst/>
          </a:prstGeom>
        </p:spPr>
      </p:pic>
      <p:sp>
        <p:nvSpPr>
          <p:cNvPr id="28" name="object 28"/>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16</a:t>
            </a:fld>
            <a:endParaRPr spc="-25" dirty="0"/>
          </a:p>
        </p:txBody>
      </p:sp>
      <p:sp>
        <p:nvSpPr>
          <p:cNvPr id="29" name="テキスト ボックス 28">
            <a:extLst>
              <a:ext uri="{FF2B5EF4-FFF2-40B4-BE49-F238E27FC236}">
                <a16:creationId xmlns:a16="http://schemas.microsoft.com/office/drawing/2014/main" id="{54BE7B8D-1E19-6D0B-7228-214F1CDF10CC}"/>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 y="6332387"/>
            <a:ext cx="12192635" cy="0"/>
          </a:xfrm>
          <a:custGeom>
            <a:avLst/>
            <a:gdLst/>
            <a:ahLst/>
            <a:cxnLst/>
            <a:rect l="l" t="t" r="r" b="b"/>
            <a:pathLst>
              <a:path w="12192635">
                <a:moveTo>
                  <a:pt x="12192114" y="0"/>
                </a:moveTo>
                <a:lnTo>
                  <a:pt x="0" y="0"/>
                </a:lnTo>
              </a:path>
            </a:pathLst>
          </a:custGeom>
          <a:ln w="25400">
            <a:solidFill>
              <a:srgbClr val="CC2245"/>
            </a:solidFill>
          </a:ln>
        </p:spPr>
        <p:txBody>
          <a:bodyPr wrap="square" lIns="0" tIns="0" rIns="0" bIns="0" rtlCol="0"/>
          <a:lstStyle/>
          <a:p>
            <a:endParaRPr/>
          </a:p>
        </p:txBody>
      </p:sp>
      <p:sp>
        <p:nvSpPr>
          <p:cNvPr id="3" name="object 3"/>
          <p:cNvSpPr/>
          <p:nvPr/>
        </p:nvSpPr>
        <p:spPr>
          <a:xfrm>
            <a:off x="899996" y="1266539"/>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6" name="object 6"/>
          <p:cNvSpPr txBox="1"/>
          <p:nvPr/>
        </p:nvSpPr>
        <p:spPr>
          <a:xfrm>
            <a:off x="892757" y="2020302"/>
            <a:ext cx="5626100" cy="1130935"/>
          </a:xfrm>
          <a:prstGeom prst="rect">
            <a:avLst/>
          </a:prstGeom>
        </p:spPr>
        <p:txBody>
          <a:bodyPr vert="horz" wrap="square" lIns="0" tIns="60960" rIns="0" bIns="0" rtlCol="0">
            <a:spAutoFit/>
          </a:bodyPr>
          <a:lstStyle/>
          <a:p>
            <a:pPr marL="280035" indent="-267335">
              <a:lnSpc>
                <a:spcPct val="100000"/>
              </a:lnSpc>
              <a:spcBef>
                <a:spcPts val="480"/>
              </a:spcBef>
              <a:buClr>
                <a:srgbClr val="F5BE1E"/>
              </a:buClr>
              <a:buSzPct val="95238"/>
              <a:buChar char="●"/>
              <a:tabLst>
                <a:tab pos="280035" algn="l"/>
              </a:tabLst>
            </a:pPr>
            <a:r>
              <a:rPr sz="2100" b="1" spc="-5" dirty="0">
                <a:latin typeface="YuGothic"/>
                <a:cs typeface="YuGothic"/>
              </a:rPr>
              <a:t>いつも発表者が偏ってしまう…</a:t>
            </a:r>
            <a:endParaRPr sz="2100">
              <a:latin typeface="YuGothic"/>
              <a:cs typeface="YuGothic"/>
            </a:endParaRPr>
          </a:p>
          <a:p>
            <a:pPr marL="279400" marR="5080" indent="-266700">
              <a:lnSpc>
                <a:spcPct val="115100"/>
              </a:lnSpc>
              <a:buClr>
                <a:srgbClr val="F5BE1E"/>
              </a:buClr>
              <a:buSzPct val="95238"/>
              <a:buChar char="●"/>
              <a:tabLst>
                <a:tab pos="280035" algn="l"/>
              </a:tabLst>
            </a:pPr>
            <a:r>
              <a:rPr sz="2100" b="1" spc="-5" dirty="0">
                <a:latin typeface="YuGothic"/>
                <a:cs typeface="YuGothic"/>
              </a:rPr>
              <a:t>発表が苦手な○○さん、何を考えているのか</a:t>
            </a:r>
            <a:r>
              <a:rPr sz="2100" b="1" spc="-10" dirty="0">
                <a:latin typeface="YuGothic"/>
                <a:cs typeface="YuGothic"/>
              </a:rPr>
              <a:t>もっと知りたいな…</a:t>
            </a:r>
            <a:endParaRPr sz="2100">
              <a:latin typeface="YuGothic"/>
              <a:cs typeface="YuGothic"/>
            </a:endParaRPr>
          </a:p>
        </p:txBody>
      </p:sp>
      <p:grpSp>
        <p:nvGrpSpPr>
          <p:cNvPr id="8" name="object 8"/>
          <p:cNvGrpSpPr/>
          <p:nvPr/>
        </p:nvGrpSpPr>
        <p:grpSpPr>
          <a:xfrm>
            <a:off x="969391" y="1317829"/>
            <a:ext cx="605790" cy="605790"/>
            <a:chOff x="969391" y="1317829"/>
            <a:chExt cx="605790" cy="605790"/>
          </a:xfrm>
        </p:grpSpPr>
        <p:sp>
          <p:nvSpPr>
            <p:cNvPr id="9" name="object 9"/>
            <p:cNvSpPr/>
            <p:nvPr/>
          </p:nvSpPr>
          <p:spPr>
            <a:xfrm>
              <a:off x="969391" y="1317829"/>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10" name="object 10"/>
            <p:cNvSpPr/>
            <p:nvPr/>
          </p:nvSpPr>
          <p:spPr>
            <a:xfrm>
              <a:off x="1045626" y="1432808"/>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11" name="object 11"/>
            <p:cNvSpPr/>
            <p:nvPr/>
          </p:nvSpPr>
          <p:spPr>
            <a:xfrm>
              <a:off x="1031608" y="1376971"/>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05"/>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grpSp>
      <p:grpSp>
        <p:nvGrpSpPr>
          <p:cNvPr id="25" name="object 25"/>
          <p:cNvGrpSpPr/>
          <p:nvPr/>
        </p:nvGrpSpPr>
        <p:grpSpPr>
          <a:xfrm>
            <a:off x="10875188" y="6449335"/>
            <a:ext cx="1146810" cy="242570"/>
            <a:chOff x="10875188" y="6449335"/>
            <a:chExt cx="1146810" cy="242570"/>
          </a:xfrm>
        </p:grpSpPr>
        <p:pic>
          <p:nvPicPr>
            <p:cNvPr id="26" name="object 26"/>
            <p:cNvPicPr/>
            <p:nvPr/>
          </p:nvPicPr>
          <p:blipFill>
            <a:blip r:embed="rId3" cstate="print"/>
            <a:stretch>
              <a:fillRect/>
            </a:stretch>
          </p:blipFill>
          <p:spPr>
            <a:xfrm>
              <a:off x="11655291" y="6472746"/>
              <a:ext cx="172046" cy="124804"/>
            </a:xfrm>
            <a:prstGeom prst="rect">
              <a:avLst/>
            </a:prstGeom>
          </p:spPr>
        </p:pic>
        <p:sp>
          <p:nvSpPr>
            <p:cNvPr id="27" name="object 27"/>
            <p:cNvSpPr/>
            <p:nvPr/>
          </p:nvSpPr>
          <p:spPr>
            <a:xfrm>
              <a:off x="10875188" y="6472719"/>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41"/>
                  </a:moveTo>
                  <a:lnTo>
                    <a:pt x="0" y="78041"/>
                  </a:lnTo>
                  <a:lnTo>
                    <a:pt x="0" y="124828"/>
                  </a:lnTo>
                  <a:lnTo>
                    <a:pt x="171615" y="124828"/>
                  </a:lnTo>
                  <a:lnTo>
                    <a:pt x="171615" y="78041"/>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41"/>
                  </a:moveTo>
                  <a:lnTo>
                    <a:pt x="1025055" y="78041"/>
                  </a:lnTo>
                  <a:lnTo>
                    <a:pt x="1025055" y="571"/>
                  </a:lnTo>
                  <a:lnTo>
                    <a:pt x="975131" y="571"/>
                  </a:lnTo>
                  <a:lnTo>
                    <a:pt x="975131" y="78041"/>
                  </a:lnTo>
                  <a:lnTo>
                    <a:pt x="975131" y="125031"/>
                  </a:lnTo>
                  <a:lnTo>
                    <a:pt x="975131" y="219011"/>
                  </a:lnTo>
                  <a:lnTo>
                    <a:pt x="1025055" y="219011"/>
                  </a:lnTo>
                  <a:lnTo>
                    <a:pt x="1025055" y="125031"/>
                  </a:lnTo>
                  <a:lnTo>
                    <a:pt x="1146759" y="125031"/>
                  </a:lnTo>
                  <a:lnTo>
                    <a:pt x="1146759" y="78041"/>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8" name="object 28"/>
            <p:cNvPicPr/>
            <p:nvPr/>
          </p:nvPicPr>
          <p:blipFill>
            <a:blip r:embed="rId4" cstate="print"/>
            <a:stretch>
              <a:fillRect/>
            </a:stretch>
          </p:blipFill>
          <p:spPr>
            <a:xfrm>
              <a:off x="11070218" y="6550755"/>
              <a:ext cx="171627" cy="140411"/>
            </a:xfrm>
            <a:prstGeom prst="rect">
              <a:avLst/>
            </a:prstGeom>
          </p:spPr>
        </p:pic>
        <p:pic>
          <p:nvPicPr>
            <p:cNvPr id="29" name="object 29"/>
            <p:cNvPicPr/>
            <p:nvPr/>
          </p:nvPicPr>
          <p:blipFill>
            <a:blip r:embed="rId5" cstate="print"/>
            <a:stretch>
              <a:fillRect/>
            </a:stretch>
          </p:blipFill>
          <p:spPr>
            <a:xfrm>
              <a:off x="11265247" y="6449335"/>
              <a:ext cx="171615" cy="241833"/>
            </a:xfrm>
            <a:prstGeom prst="rect">
              <a:avLst/>
            </a:prstGeom>
          </p:spPr>
        </p:pic>
        <p:pic>
          <p:nvPicPr>
            <p:cNvPr id="30" name="object 30"/>
            <p:cNvPicPr/>
            <p:nvPr/>
          </p:nvPicPr>
          <p:blipFill>
            <a:blip r:embed="rId6" cstate="print"/>
            <a:stretch>
              <a:fillRect/>
            </a:stretch>
          </p:blipFill>
          <p:spPr>
            <a:xfrm>
              <a:off x="11460277" y="6472728"/>
              <a:ext cx="171626" cy="218440"/>
            </a:xfrm>
            <a:prstGeom prst="rect">
              <a:avLst/>
            </a:prstGeom>
          </p:spPr>
        </p:pic>
      </p:grpSp>
      <p:pic>
        <p:nvPicPr>
          <p:cNvPr id="31" name="object 31"/>
          <p:cNvPicPr/>
          <p:nvPr/>
        </p:nvPicPr>
        <p:blipFill>
          <a:blip r:embed="rId7" cstate="print"/>
          <a:stretch>
            <a:fillRect/>
          </a:stretch>
        </p:blipFill>
        <p:spPr>
          <a:xfrm>
            <a:off x="9276515" y="6421064"/>
            <a:ext cx="1306408" cy="302256"/>
          </a:xfrm>
          <a:prstGeom prst="rect">
            <a:avLst/>
          </a:prstGeom>
        </p:spPr>
      </p:pic>
      <p:grpSp>
        <p:nvGrpSpPr>
          <p:cNvPr id="32" name="object 32"/>
          <p:cNvGrpSpPr/>
          <p:nvPr/>
        </p:nvGrpSpPr>
        <p:grpSpPr>
          <a:xfrm>
            <a:off x="2571242" y="1512211"/>
            <a:ext cx="769620" cy="255270"/>
            <a:chOff x="2571242" y="1512211"/>
            <a:chExt cx="769620" cy="255270"/>
          </a:xfrm>
        </p:grpSpPr>
        <p:pic>
          <p:nvPicPr>
            <p:cNvPr id="33" name="object 33"/>
            <p:cNvPicPr/>
            <p:nvPr/>
          </p:nvPicPr>
          <p:blipFill>
            <a:blip r:embed="rId8" cstate="print"/>
            <a:stretch>
              <a:fillRect/>
            </a:stretch>
          </p:blipFill>
          <p:spPr>
            <a:xfrm>
              <a:off x="2571242" y="1514736"/>
              <a:ext cx="203466" cy="250126"/>
            </a:xfrm>
            <a:prstGeom prst="rect">
              <a:avLst/>
            </a:prstGeom>
          </p:spPr>
        </p:pic>
        <p:pic>
          <p:nvPicPr>
            <p:cNvPr id="34" name="object 34"/>
            <p:cNvPicPr/>
            <p:nvPr/>
          </p:nvPicPr>
          <p:blipFill>
            <a:blip r:embed="rId9" cstate="print"/>
            <a:stretch>
              <a:fillRect/>
            </a:stretch>
          </p:blipFill>
          <p:spPr>
            <a:xfrm>
              <a:off x="2818577" y="1575361"/>
              <a:ext cx="172986" cy="192049"/>
            </a:xfrm>
            <a:prstGeom prst="rect">
              <a:avLst/>
            </a:prstGeom>
          </p:spPr>
        </p:pic>
        <p:pic>
          <p:nvPicPr>
            <p:cNvPr id="35" name="object 35"/>
            <p:cNvPicPr/>
            <p:nvPr/>
          </p:nvPicPr>
          <p:blipFill>
            <a:blip r:embed="rId10" cstate="print"/>
            <a:stretch>
              <a:fillRect/>
            </a:stretch>
          </p:blipFill>
          <p:spPr>
            <a:xfrm>
              <a:off x="3024317" y="1512211"/>
              <a:ext cx="111417" cy="252653"/>
            </a:xfrm>
            <a:prstGeom prst="rect">
              <a:avLst/>
            </a:prstGeom>
          </p:spPr>
        </p:pic>
        <p:pic>
          <p:nvPicPr>
            <p:cNvPr id="36" name="object 36"/>
            <p:cNvPicPr/>
            <p:nvPr/>
          </p:nvPicPr>
          <p:blipFill>
            <a:blip r:embed="rId11" cstate="print"/>
            <a:stretch>
              <a:fillRect/>
            </a:stretch>
          </p:blipFill>
          <p:spPr>
            <a:xfrm>
              <a:off x="3167822" y="1575357"/>
              <a:ext cx="172999" cy="192049"/>
            </a:xfrm>
            <a:prstGeom prst="rect">
              <a:avLst/>
            </a:prstGeom>
          </p:spPr>
        </p:pic>
      </p:grpSp>
      <p:grpSp>
        <p:nvGrpSpPr>
          <p:cNvPr id="37" name="object 37"/>
          <p:cNvGrpSpPr/>
          <p:nvPr/>
        </p:nvGrpSpPr>
        <p:grpSpPr>
          <a:xfrm>
            <a:off x="3388794" y="1575361"/>
            <a:ext cx="325120" cy="192405"/>
            <a:chOff x="3388794" y="1575361"/>
            <a:chExt cx="325120" cy="192405"/>
          </a:xfrm>
        </p:grpSpPr>
        <p:pic>
          <p:nvPicPr>
            <p:cNvPr id="38" name="object 38"/>
            <p:cNvPicPr/>
            <p:nvPr/>
          </p:nvPicPr>
          <p:blipFill>
            <a:blip r:embed="rId12" cstate="print"/>
            <a:stretch>
              <a:fillRect/>
            </a:stretch>
          </p:blipFill>
          <p:spPr>
            <a:xfrm>
              <a:off x="3388794" y="1575361"/>
              <a:ext cx="117754" cy="189509"/>
            </a:xfrm>
            <a:prstGeom prst="rect">
              <a:avLst/>
            </a:prstGeom>
          </p:spPr>
        </p:pic>
        <p:pic>
          <p:nvPicPr>
            <p:cNvPr id="39" name="object 39"/>
            <p:cNvPicPr/>
            <p:nvPr/>
          </p:nvPicPr>
          <p:blipFill>
            <a:blip r:embed="rId13" cstate="print"/>
            <a:stretch>
              <a:fillRect/>
            </a:stretch>
          </p:blipFill>
          <p:spPr>
            <a:xfrm>
              <a:off x="3540555" y="1575361"/>
              <a:ext cx="172986" cy="192049"/>
            </a:xfrm>
            <a:prstGeom prst="rect">
              <a:avLst/>
            </a:prstGeom>
          </p:spPr>
        </p:pic>
      </p:grpSp>
      <p:grpSp>
        <p:nvGrpSpPr>
          <p:cNvPr id="58" name="グループ化 57">
            <a:extLst>
              <a:ext uri="{FF2B5EF4-FFF2-40B4-BE49-F238E27FC236}">
                <a16:creationId xmlns:a16="http://schemas.microsoft.com/office/drawing/2014/main" id="{547634AB-DB9C-E749-3038-2BB28CCD2D35}"/>
              </a:ext>
            </a:extLst>
          </p:cNvPr>
          <p:cNvGrpSpPr/>
          <p:nvPr/>
        </p:nvGrpSpPr>
        <p:grpSpPr>
          <a:xfrm>
            <a:off x="887423" y="3070605"/>
            <a:ext cx="10395511" cy="2908935"/>
            <a:chOff x="887423" y="3070605"/>
            <a:chExt cx="10395511" cy="2908935"/>
          </a:xfrm>
        </p:grpSpPr>
        <p:sp>
          <p:nvSpPr>
            <p:cNvPr id="4" name="object 4"/>
            <p:cNvSpPr/>
            <p:nvPr/>
          </p:nvSpPr>
          <p:spPr>
            <a:xfrm>
              <a:off x="900000" y="3719004"/>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CC2245"/>
            </a:solidFill>
          </p:spPr>
          <p:txBody>
            <a:bodyPr wrap="square" lIns="0" tIns="0" rIns="0" bIns="0" rtlCol="0"/>
            <a:lstStyle/>
            <a:p>
              <a:endParaRPr/>
            </a:p>
          </p:txBody>
        </p:sp>
        <p:sp>
          <p:nvSpPr>
            <p:cNvPr id="5" name="object 5"/>
            <p:cNvSpPr/>
            <p:nvPr/>
          </p:nvSpPr>
          <p:spPr>
            <a:xfrm>
              <a:off x="2965155" y="3338970"/>
              <a:ext cx="345440" cy="252095"/>
            </a:xfrm>
            <a:custGeom>
              <a:avLst/>
              <a:gdLst/>
              <a:ahLst/>
              <a:cxnLst/>
              <a:rect l="l" t="t" r="r" b="b"/>
              <a:pathLst>
                <a:path w="345439" h="252095">
                  <a:moveTo>
                    <a:pt x="345338" y="0"/>
                  </a:moveTo>
                  <a:lnTo>
                    <a:pt x="0" y="0"/>
                  </a:lnTo>
                  <a:lnTo>
                    <a:pt x="172669" y="251663"/>
                  </a:lnTo>
                  <a:lnTo>
                    <a:pt x="345338" y="0"/>
                  </a:lnTo>
                  <a:close/>
                </a:path>
              </a:pathLst>
            </a:custGeom>
            <a:solidFill>
              <a:srgbClr val="CC2245"/>
            </a:solidFill>
          </p:spPr>
          <p:txBody>
            <a:bodyPr wrap="square" lIns="0" tIns="0" rIns="0" bIns="0" rtlCol="0"/>
            <a:lstStyle/>
            <a:p>
              <a:endParaRPr/>
            </a:p>
          </p:txBody>
        </p:sp>
        <p:sp>
          <p:nvSpPr>
            <p:cNvPr id="7" name="object 7"/>
            <p:cNvSpPr txBox="1"/>
            <p:nvPr/>
          </p:nvSpPr>
          <p:spPr>
            <a:xfrm>
              <a:off x="887423" y="4504078"/>
              <a:ext cx="3492500" cy="762635"/>
            </a:xfrm>
            <a:prstGeom prst="rect">
              <a:avLst/>
            </a:prstGeom>
          </p:spPr>
          <p:txBody>
            <a:bodyPr vert="horz" wrap="square" lIns="0" tIns="60960" rIns="0" bIns="0" rtlCol="0">
              <a:spAutoFit/>
            </a:bodyPr>
            <a:lstStyle/>
            <a:p>
              <a:pPr marL="280035" indent="-267335">
                <a:lnSpc>
                  <a:spcPct val="100000"/>
                </a:lnSpc>
                <a:spcBef>
                  <a:spcPts val="480"/>
                </a:spcBef>
                <a:buClr>
                  <a:srgbClr val="CC2245"/>
                </a:buClr>
                <a:buSzPct val="95238"/>
                <a:buChar char="●"/>
                <a:tabLst>
                  <a:tab pos="280035" algn="l"/>
                </a:tabLst>
              </a:pPr>
              <a:r>
                <a:rPr sz="2100" b="1" spc="-10" dirty="0">
                  <a:latin typeface="YuGothic"/>
                  <a:cs typeface="YuGothic"/>
                </a:rPr>
                <a:t>１人１人の考えを、</a:t>
              </a:r>
              <a:endParaRPr sz="2100">
                <a:latin typeface="YuGothic"/>
                <a:cs typeface="YuGothic"/>
              </a:endParaRPr>
            </a:p>
            <a:p>
              <a:pPr marL="279400">
                <a:lnSpc>
                  <a:spcPct val="100000"/>
                </a:lnSpc>
                <a:spcBef>
                  <a:spcPts val="380"/>
                </a:spcBef>
              </a:pPr>
              <a:r>
                <a:rPr sz="2100" b="1" spc="-5" dirty="0">
                  <a:latin typeface="YuGothic"/>
                  <a:cs typeface="YuGothic"/>
                </a:rPr>
                <a:t>一画面上で一斉に見られる</a:t>
              </a:r>
              <a:endParaRPr sz="2100">
                <a:latin typeface="YuGothic"/>
                <a:cs typeface="YuGothic"/>
              </a:endParaRPr>
            </a:p>
          </p:txBody>
        </p:sp>
        <p:grpSp>
          <p:nvGrpSpPr>
            <p:cNvPr id="12" name="object 12"/>
            <p:cNvGrpSpPr/>
            <p:nvPr/>
          </p:nvGrpSpPr>
          <p:grpSpPr>
            <a:xfrm>
              <a:off x="969391" y="3768224"/>
              <a:ext cx="605790" cy="605790"/>
              <a:chOff x="969391" y="3768224"/>
              <a:chExt cx="605790" cy="605790"/>
            </a:xfrm>
          </p:grpSpPr>
          <p:sp>
            <p:nvSpPr>
              <p:cNvPr id="13" name="object 13"/>
              <p:cNvSpPr/>
              <p:nvPr/>
            </p:nvSpPr>
            <p:spPr>
              <a:xfrm>
                <a:off x="969391" y="3768224"/>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14" name="object 14"/>
              <p:cNvSpPr/>
              <p:nvPr/>
            </p:nvSpPr>
            <p:spPr>
              <a:xfrm>
                <a:off x="1046894" y="3884734"/>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5"/>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5"/>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15" name="object 15"/>
              <p:cNvSpPr/>
              <p:nvPr/>
            </p:nvSpPr>
            <p:spPr>
              <a:xfrm>
                <a:off x="1032954" y="3829189"/>
                <a:ext cx="478790" cy="490220"/>
              </a:xfrm>
              <a:custGeom>
                <a:avLst/>
                <a:gdLst/>
                <a:ahLst/>
                <a:cxnLst/>
                <a:rect l="l" t="t" r="r" b="b"/>
                <a:pathLst>
                  <a:path w="478790" h="490220">
                    <a:moveTo>
                      <a:pt x="202336" y="288378"/>
                    </a:moveTo>
                    <a:lnTo>
                      <a:pt x="199898" y="280022"/>
                    </a:lnTo>
                    <a:lnTo>
                      <a:pt x="191782" y="276377"/>
                    </a:lnTo>
                    <a:lnTo>
                      <a:pt x="182968" y="273507"/>
                    </a:lnTo>
                    <a:lnTo>
                      <a:pt x="173824" y="272542"/>
                    </a:lnTo>
                    <a:lnTo>
                      <a:pt x="164693" y="273507"/>
                    </a:lnTo>
                    <a:lnTo>
                      <a:pt x="155879" y="276377"/>
                    </a:lnTo>
                    <a:lnTo>
                      <a:pt x="147764" y="280009"/>
                    </a:lnTo>
                    <a:lnTo>
                      <a:pt x="145338" y="288391"/>
                    </a:lnTo>
                    <a:lnTo>
                      <a:pt x="152463" y="294538"/>
                    </a:lnTo>
                    <a:lnTo>
                      <a:pt x="158356" y="293890"/>
                    </a:lnTo>
                    <a:lnTo>
                      <a:pt x="162890" y="291985"/>
                    </a:lnTo>
                    <a:lnTo>
                      <a:pt x="169837" y="288874"/>
                    </a:lnTo>
                    <a:lnTo>
                      <a:pt x="177825" y="288874"/>
                    </a:lnTo>
                    <a:lnTo>
                      <a:pt x="184772" y="291985"/>
                    </a:lnTo>
                    <a:lnTo>
                      <a:pt x="189293" y="293878"/>
                    </a:lnTo>
                    <a:lnTo>
                      <a:pt x="195199" y="294525"/>
                    </a:lnTo>
                    <a:lnTo>
                      <a:pt x="202336" y="288378"/>
                    </a:lnTo>
                    <a:close/>
                  </a:path>
                  <a:path w="478790" h="490220">
                    <a:moveTo>
                      <a:pt x="202336" y="211531"/>
                    </a:moveTo>
                    <a:lnTo>
                      <a:pt x="199898" y="203174"/>
                    </a:lnTo>
                    <a:lnTo>
                      <a:pt x="191782" y="199529"/>
                    </a:lnTo>
                    <a:lnTo>
                      <a:pt x="182968" y="196659"/>
                    </a:lnTo>
                    <a:lnTo>
                      <a:pt x="173824" y="195707"/>
                    </a:lnTo>
                    <a:lnTo>
                      <a:pt x="164693" y="196659"/>
                    </a:lnTo>
                    <a:lnTo>
                      <a:pt x="155879" y="199529"/>
                    </a:lnTo>
                    <a:lnTo>
                      <a:pt x="147764" y="203161"/>
                    </a:lnTo>
                    <a:lnTo>
                      <a:pt x="145338" y="211543"/>
                    </a:lnTo>
                    <a:lnTo>
                      <a:pt x="152463" y="217690"/>
                    </a:lnTo>
                    <a:lnTo>
                      <a:pt x="158356" y="217043"/>
                    </a:lnTo>
                    <a:lnTo>
                      <a:pt x="162890" y="215138"/>
                    </a:lnTo>
                    <a:lnTo>
                      <a:pt x="169837" y="212026"/>
                    </a:lnTo>
                    <a:lnTo>
                      <a:pt x="177825" y="212026"/>
                    </a:lnTo>
                    <a:lnTo>
                      <a:pt x="184772" y="215138"/>
                    </a:lnTo>
                    <a:lnTo>
                      <a:pt x="189293" y="217030"/>
                    </a:lnTo>
                    <a:lnTo>
                      <a:pt x="195199" y="217678"/>
                    </a:lnTo>
                    <a:lnTo>
                      <a:pt x="202336" y="211531"/>
                    </a:lnTo>
                    <a:close/>
                  </a:path>
                  <a:path w="478790" h="490220">
                    <a:moveTo>
                      <a:pt x="255612" y="340664"/>
                    </a:moveTo>
                    <a:lnTo>
                      <a:pt x="253441" y="338493"/>
                    </a:lnTo>
                    <a:lnTo>
                      <a:pt x="233260" y="338493"/>
                    </a:lnTo>
                    <a:lnTo>
                      <a:pt x="230200" y="336626"/>
                    </a:lnTo>
                    <a:lnTo>
                      <a:pt x="226314" y="329031"/>
                    </a:lnTo>
                    <a:lnTo>
                      <a:pt x="223088" y="329819"/>
                    </a:lnTo>
                    <a:lnTo>
                      <a:pt x="223088" y="345274"/>
                    </a:lnTo>
                    <a:lnTo>
                      <a:pt x="225983" y="348183"/>
                    </a:lnTo>
                    <a:lnTo>
                      <a:pt x="229565" y="348183"/>
                    </a:lnTo>
                    <a:lnTo>
                      <a:pt x="253441" y="348183"/>
                    </a:lnTo>
                    <a:lnTo>
                      <a:pt x="255612" y="346011"/>
                    </a:lnTo>
                    <a:lnTo>
                      <a:pt x="255612" y="340664"/>
                    </a:lnTo>
                    <a:close/>
                  </a:path>
                  <a:path w="478790" h="490220">
                    <a:moveTo>
                      <a:pt x="286435" y="390283"/>
                    </a:moveTo>
                    <a:lnTo>
                      <a:pt x="275678" y="377126"/>
                    </a:lnTo>
                    <a:lnTo>
                      <a:pt x="271653" y="376961"/>
                    </a:lnTo>
                    <a:lnTo>
                      <a:pt x="266103" y="380415"/>
                    </a:lnTo>
                    <a:lnTo>
                      <a:pt x="264668" y="383146"/>
                    </a:lnTo>
                    <a:lnTo>
                      <a:pt x="264947" y="385775"/>
                    </a:lnTo>
                    <a:lnTo>
                      <a:pt x="252399" y="390080"/>
                    </a:lnTo>
                    <a:lnTo>
                      <a:pt x="239344" y="391515"/>
                    </a:lnTo>
                    <a:lnTo>
                      <a:pt x="226301" y="390080"/>
                    </a:lnTo>
                    <a:lnTo>
                      <a:pt x="213753" y="385775"/>
                    </a:lnTo>
                    <a:lnTo>
                      <a:pt x="214020" y="383133"/>
                    </a:lnTo>
                    <a:lnTo>
                      <a:pt x="212598" y="380403"/>
                    </a:lnTo>
                    <a:lnTo>
                      <a:pt x="207022" y="376948"/>
                    </a:lnTo>
                    <a:lnTo>
                      <a:pt x="202996" y="377126"/>
                    </a:lnTo>
                    <a:lnTo>
                      <a:pt x="192252" y="390283"/>
                    </a:lnTo>
                    <a:lnTo>
                      <a:pt x="193852" y="395109"/>
                    </a:lnTo>
                    <a:lnTo>
                      <a:pt x="198272" y="397852"/>
                    </a:lnTo>
                    <a:lnTo>
                      <a:pt x="201879" y="400100"/>
                    </a:lnTo>
                    <a:lnTo>
                      <a:pt x="205905" y="400011"/>
                    </a:lnTo>
                    <a:lnTo>
                      <a:pt x="207886" y="398157"/>
                    </a:lnTo>
                    <a:lnTo>
                      <a:pt x="223304" y="403453"/>
                    </a:lnTo>
                    <a:lnTo>
                      <a:pt x="239344" y="405218"/>
                    </a:lnTo>
                    <a:lnTo>
                      <a:pt x="255371" y="403453"/>
                    </a:lnTo>
                    <a:lnTo>
                      <a:pt x="270802" y="398157"/>
                    </a:lnTo>
                    <a:lnTo>
                      <a:pt x="272770" y="399999"/>
                    </a:lnTo>
                    <a:lnTo>
                      <a:pt x="276796" y="400113"/>
                    </a:lnTo>
                    <a:lnTo>
                      <a:pt x="284835" y="395122"/>
                    </a:lnTo>
                    <a:lnTo>
                      <a:pt x="286435" y="390283"/>
                    </a:lnTo>
                    <a:close/>
                  </a:path>
                  <a:path w="478790" h="490220">
                    <a:moveTo>
                      <a:pt x="333375" y="288378"/>
                    </a:moveTo>
                    <a:lnTo>
                      <a:pt x="330936" y="280022"/>
                    </a:lnTo>
                    <a:lnTo>
                      <a:pt x="322821" y="276377"/>
                    </a:lnTo>
                    <a:lnTo>
                      <a:pt x="314007" y="273507"/>
                    </a:lnTo>
                    <a:lnTo>
                      <a:pt x="304876" y="272542"/>
                    </a:lnTo>
                    <a:lnTo>
                      <a:pt x="295732" y="273507"/>
                    </a:lnTo>
                    <a:lnTo>
                      <a:pt x="286918" y="276377"/>
                    </a:lnTo>
                    <a:lnTo>
                      <a:pt x="278803" y="280009"/>
                    </a:lnTo>
                    <a:lnTo>
                      <a:pt x="276377" y="288391"/>
                    </a:lnTo>
                    <a:lnTo>
                      <a:pt x="283502" y="294538"/>
                    </a:lnTo>
                    <a:lnTo>
                      <a:pt x="289394" y="293890"/>
                    </a:lnTo>
                    <a:lnTo>
                      <a:pt x="293928" y="291985"/>
                    </a:lnTo>
                    <a:lnTo>
                      <a:pt x="300875" y="288874"/>
                    </a:lnTo>
                    <a:lnTo>
                      <a:pt x="308864" y="288874"/>
                    </a:lnTo>
                    <a:lnTo>
                      <a:pt x="315810" y="291985"/>
                    </a:lnTo>
                    <a:lnTo>
                      <a:pt x="320332" y="293878"/>
                    </a:lnTo>
                    <a:lnTo>
                      <a:pt x="326237" y="294525"/>
                    </a:lnTo>
                    <a:lnTo>
                      <a:pt x="333375" y="288378"/>
                    </a:lnTo>
                    <a:close/>
                  </a:path>
                  <a:path w="478790" h="490220">
                    <a:moveTo>
                      <a:pt x="333375" y="211531"/>
                    </a:moveTo>
                    <a:lnTo>
                      <a:pt x="330936" y="203174"/>
                    </a:lnTo>
                    <a:lnTo>
                      <a:pt x="322821" y="199529"/>
                    </a:lnTo>
                    <a:lnTo>
                      <a:pt x="314007" y="196659"/>
                    </a:lnTo>
                    <a:lnTo>
                      <a:pt x="304876" y="195707"/>
                    </a:lnTo>
                    <a:lnTo>
                      <a:pt x="295732" y="196659"/>
                    </a:lnTo>
                    <a:lnTo>
                      <a:pt x="286918" y="199529"/>
                    </a:lnTo>
                    <a:lnTo>
                      <a:pt x="278803" y="203161"/>
                    </a:lnTo>
                    <a:lnTo>
                      <a:pt x="276377" y="211543"/>
                    </a:lnTo>
                    <a:lnTo>
                      <a:pt x="283502" y="217690"/>
                    </a:lnTo>
                    <a:lnTo>
                      <a:pt x="289394" y="217043"/>
                    </a:lnTo>
                    <a:lnTo>
                      <a:pt x="293928" y="215138"/>
                    </a:lnTo>
                    <a:lnTo>
                      <a:pt x="300875" y="212026"/>
                    </a:lnTo>
                    <a:lnTo>
                      <a:pt x="308864" y="212026"/>
                    </a:lnTo>
                    <a:lnTo>
                      <a:pt x="315810" y="215138"/>
                    </a:lnTo>
                    <a:lnTo>
                      <a:pt x="320332" y="217030"/>
                    </a:lnTo>
                    <a:lnTo>
                      <a:pt x="326237" y="217678"/>
                    </a:lnTo>
                    <a:lnTo>
                      <a:pt x="333375" y="211531"/>
                    </a:lnTo>
                    <a:close/>
                  </a:path>
                  <a:path w="478790" h="490220">
                    <a:moveTo>
                      <a:pt x="478688" y="287832"/>
                    </a:moveTo>
                    <a:lnTo>
                      <a:pt x="466636" y="248869"/>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302"/>
                    </a:lnTo>
                    <a:lnTo>
                      <a:pt x="326745" y="440448"/>
                    </a:lnTo>
                    <a:lnTo>
                      <a:pt x="284492" y="460286"/>
                    </a:lnTo>
                    <a:lnTo>
                      <a:pt x="239331" y="467321"/>
                    </a:lnTo>
                    <a:lnTo>
                      <a:pt x="224078" y="466509"/>
                    </a:lnTo>
                    <a:lnTo>
                      <a:pt x="179755" y="455053"/>
                    </a:lnTo>
                    <a:lnTo>
                      <a:pt x="142354" y="433832"/>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411"/>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90"/>
                    </a:lnTo>
                    <a:lnTo>
                      <a:pt x="151625" y="192493"/>
                    </a:lnTo>
                    <a:lnTo>
                      <a:pt x="167081" y="174459"/>
                    </a:lnTo>
                    <a:lnTo>
                      <a:pt x="181533" y="150939"/>
                    </a:lnTo>
                    <a:lnTo>
                      <a:pt x="204482" y="117221"/>
                    </a:lnTo>
                    <a:lnTo>
                      <a:pt x="226187" y="102984"/>
                    </a:lnTo>
                    <a:lnTo>
                      <a:pt x="245922" y="103911"/>
                    </a:lnTo>
                    <a:lnTo>
                      <a:pt x="262940" y="115697"/>
                    </a:lnTo>
                    <a:lnTo>
                      <a:pt x="289471" y="111709"/>
                    </a:lnTo>
                    <a:lnTo>
                      <a:pt x="313601" y="119468"/>
                    </a:lnTo>
                    <a:lnTo>
                      <a:pt x="331254" y="138938"/>
                    </a:lnTo>
                    <a:lnTo>
                      <a:pt x="338366" y="170091"/>
                    </a:lnTo>
                    <a:lnTo>
                      <a:pt x="339775" y="189687"/>
                    </a:lnTo>
                    <a:lnTo>
                      <a:pt x="343192" y="205371"/>
                    </a:lnTo>
                    <a:lnTo>
                      <a:pt x="348246" y="217538"/>
                    </a:lnTo>
                    <a:lnTo>
                      <a:pt x="354558" y="226606"/>
                    </a:lnTo>
                    <a:lnTo>
                      <a:pt x="354711" y="227355"/>
                    </a:lnTo>
                    <a:lnTo>
                      <a:pt x="385178" y="275729"/>
                    </a:lnTo>
                    <a:lnTo>
                      <a:pt x="401396" y="289979"/>
                    </a:lnTo>
                    <a:lnTo>
                      <a:pt x="407619" y="289979"/>
                    </a:lnTo>
                    <a:lnTo>
                      <a:pt x="411746" y="286575"/>
                    </a:lnTo>
                    <a:lnTo>
                      <a:pt x="411746" y="240245"/>
                    </a:lnTo>
                    <a:lnTo>
                      <a:pt x="420344" y="241744"/>
                    </a:lnTo>
                    <a:lnTo>
                      <a:pt x="452437" y="269709"/>
                    </a:lnTo>
                    <a:lnTo>
                      <a:pt x="456171" y="287832"/>
                    </a:lnTo>
                    <a:lnTo>
                      <a:pt x="456171" y="236778"/>
                    </a:lnTo>
                    <a:lnTo>
                      <a:pt x="450989" y="232232"/>
                    </a:lnTo>
                    <a:lnTo>
                      <a:pt x="443230" y="227050"/>
                    </a:lnTo>
                    <a:lnTo>
                      <a:pt x="434809" y="222910"/>
                    </a:lnTo>
                    <a:lnTo>
                      <a:pt x="425805" y="219875"/>
                    </a:lnTo>
                    <a:lnTo>
                      <a:pt x="434886" y="210045"/>
                    </a:lnTo>
                    <a:lnTo>
                      <a:pt x="446227" y="191223"/>
                    </a:lnTo>
                    <a:lnTo>
                      <a:pt x="451459" y="168592"/>
                    </a:lnTo>
                    <a:lnTo>
                      <a:pt x="442214" y="147345"/>
                    </a:lnTo>
                    <a:lnTo>
                      <a:pt x="429425" y="130759"/>
                    </a:lnTo>
                    <a:lnTo>
                      <a:pt x="416267" y="111709"/>
                    </a:lnTo>
                    <a:lnTo>
                      <a:pt x="386613" y="71831"/>
                    </a:lnTo>
                    <a:lnTo>
                      <a:pt x="357530" y="40805"/>
                    </a:lnTo>
                    <a:lnTo>
                      <a:pt x="310400" y="16865"/>
                    </a:lnTo>
                    <a:lnTo>
                      <a:pt x="300583" y="14478"/>
                    </a:lnTo>
                    <a:lnTo>
                      <a:pt x="282054" y="15227"/>
                    </a:lnTo>
                    <a:lnTo>
                      <a:pt x="275056" y="16865"/>
                    </a:lnTo>
                    <a:lnTo>
                      <a:pt x="224256" y="0"/>
                    </a:lnTo>
                    <a:lnTo>
                      <a:pt x="179997" y="3644"/>
                    </a:lnTo>
                    <a:lnTo>
                      <a:pt x="141198" y="22174"/>
                    </a:lnTo>
                    <a:lnTo>
                      <a:pt x="106743" y="49974"/>
                    </a:lnTo>
                    <a:lnTo>
                      <a:pt x="46443" y="110845"/>
                    </a:lnTo>
                    <a:lnTo>
                      <a:pt x="18389" y="132664"/>
                    </a:lnTo>
                    <a:lnTo>
                      <a:pt x="7124" y="148285"/>
                    </a:lnTo>
                    <a:lnTo>
                      <a:pt x="8420" y="168910"/>
                    </a:lnTo>
                    <a:lnTo>
                      <a:pt x="16687" y="188963"/>
                    </a:lnTo>
                    <a:lnTo>
                      <a:pt x="44119" y="217792"/>
                    </a:lnTo>
                    <a:lnTo>
                      <a:pt x="49212" y="220954"/>
                    </a:lnTo>
                    <a:lnTo>
                      <a:pt x="41287" y="224053"/>
                    </a:lnTo>
                    <a:lnTo>
                      <a:pt x="12052" y="248881"/>
                    </a:lnTo>
                    <a:lnTo>
                      <a:pt x="0" y="287832"/>
                    </a:lnTo>
                    <a:lnTo>
                      <a:pt x="0" y="289331"/>
                    </a:lnTo>
                    <a:lnTo>
                      <a:pt x="12065" y="328358"/>
                    </a:lnTo>
                    <a:lnTo>
                      <a:pt x="50406" y="356641"/>
                    </a:lnTo>
                    <a:lnTo>
                      <a:pt x="62128" y="359117"/>
                    </a:lnTo>
                    <a:lnTo>
                      <a:pt x="64249" y="365975"/>
                    </a:lnTo>
                    <a:lnTo>
                      <a:pt x="82626" y="403428"/>
                    </a:lnTo>
                    <a:lnTo>
                      <a:pt x="108927" y="434962"/>
                    </a:lnTo>
                    <a:lnTo>
                      <a:pt x="140423" y="459816"/>
                    </a:lnTo>
                    <a:lnTo>
                      <a:pt x="187502" y="481799"/>
                    </a:lnTo>
                    <a:lnTo>
                      <a:pt x="239331" y="489826"/>
                    </a:lnTo>
                    <a:lnTo>
                      <a:pt x="256959" y="488899"/>
                    </a:lnTo>
                    <a:lnTo>
                      <a:pt x="307555" y="475869"/>
                    </a:lnTo>
                    <a:lnTo>
                      <a:pt x="325259" y="467321"/>
                    </a:lnTo>
                    <a:lnTo>
                      <a:pt x="333209" y="462953"/>
                    </a:lnTo>
                    <a:lnTo>
                      <a:pt x="365328" y="439127"/>
                    </a:lnTo>
                    <a:lnTo>
                      <a:pt x="395757" y="403860"/>
                    </a:lnTo>
                    <a:lnTo>
                      <a:pt x="414185" y="367017"/>
                    </a:lnTo>
                    <a:lnTo>
                      <a:pt x="416610" y="359117"/>
                    </a:lnTo>
                    <a:lnTo>
                      <a:pt x="428320" y="356628"/>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grpSp>
        <p:grpSp>
          <p:nvGrpSpPr>
            <p:cNvPr id="16" name="object 16"/>
            <p:cNvGrpSpPr/>
            <p:nvPr/>
          </p:nvGrpSpPr>
          <p:grpSpPr>
            <a:xfrm>
              <a:off x="4932934" y="3070605"/>
              <a:ext cx="6350000" cy="2908935"/>
              <a:chOff x="4932934" y="3070605"/>
              <a:chExt cx="6350000" cy="2908935"/>
            </a:xfrm>
          </p:grpSpPr>
          <p:pic>
            <p:nvPicPr>
              <p:cNvPr id="17" name="object 17"/>
              <p:cNvPicPr/>
              <p:nvPr/>
            </p:nvPicPr>
            <p:blipFill>
              <a:blip r:embed="rId14" cstate="print"/>
              <a:stretch>
                <a:fillRect/>
              </a:stretch>
            </p:blipFill>
            <p:spPr>
              <a:xfrm>
                <a:off x="4945640" y="3083293"/>
                <a:ext cx="6323971" cy="2883331"/>
              </a:xfrm>
              <a:prstGeom prst="rect">
                <a:avLst/>
              </a:prstGeom>
            </p:spPr>
          </p:pic>
          <p:sp>
            <p:nvSpPr>
              <p:cNvPr id="18" name="object 18"/>
              <p:cNvSpPr/>
              <p:nvPr/>
            </p:nvSpPr>
            <p:spPr>
              <a:xfrm>
                <a:off x="4945634" y="3083305"/>
                <a:ext cx="6324600" cy="2883535"/>
              </a:xfrm>
              <a:custGeom>
                <a:avLst/>
                <a:gdLst/>
                <a:ahLst/>
                <a:cxnLst/>
                <a:rect l="l" t="t" r="r" b="b"/>
                <a:pathLst>
                  <a:path w="6324600" h="2883535">
                    <a:moveTo>
                      <a:pt x="0" y="2883331"/>
                    </a:moveTo>
                    <a:lnTo>
                      <a:pt x="6323977" y="2883331"/>
                    </a:lnTo>
                    <a:lnTo>
                      <a:pt x="6323977" y="0"/>
                    </a:lnTo>
                    <a:lnTo>
                      <a:pt x="0" y="0"/>
                    </a:lnTo>
                    <a:lnTo>
                      <a:pt x="0" y="2883331"/>
                    </a:lnTo>
                    <a:close/>
                  </a:path>
                </a:pathLst>
              </a:custGeom>
              <a:ln w="25400">
                <a:solidFill>
                  <a:srgbClr val="CC2245"/>
                </a:solidFill>
              </a:ln>
            </p:spPr>
            <p:txBody>
              <a:bodyPr wrap="square" lIns="0" tIns="0" rIns="0" bIns="0" rtlCol="0"/>
              <a:lstStyle/>
              <a:p>
                <a:endParaRPr/>
              </a:p>
            </p:txBody>
          </p:sp>
        </p:grpSp>
        <p:grpSp>
          <p:nvGrpSpPr>
            <p:cNvPr id="40" name="object 40"/>
            <p:cNvGrpSpPr/>
            <p:nvPr/>
          </p:nvGrpSpPr>
          <p:grpSpPr>
            <a:xfrm>
              <a:off x="2683964" y="3964675"/>
              <a:ext cx="744220" cy="255270"/>
              <a:chOff x="2683964" y="3964675"/>
              <a:chExt cx="744220" cy="255270"/>
            </a:xfrm>
          </p:grpSpPr>
          <p:pic>
            <p:nvPicPr>
              <p:cNvPr id="41" name="object 41"/>
              <p:cNvPicPr/>
              <p:nvPr/>
            </p:nvPicPr>
            <p:blipFill>
              <a:blip r:embed="rId15" cstate="print"/>
              <a:stretch>
                <a:fillRect/>
              </a:stretch>
            </p:blipFill>
            <p:spPr>
              <a:xfrm>
                <a:off x="2683964" y="3967195"/>
                <a:ext cx="244741" cy="250139"/>
              </a:xfrm>
              <a:prstGeom prst="rect">
                <a:avLst/>
              </a:prstGeom>
            </p:spPr>
          </p:pic>
          <p:pic>
            <p:nvPicPr>
              <p:cNvPr id="42" name="object 42"/>
              <p:cNvPicPr/>
              <p:nvPr/>
            </p:nvPicPr>
            <p:blipFill>
              <a:blip r:embed="rId16" cstate="print"/>
              <a:stretch>
                <a:fillRect/>
              </a:stretch>
            </p:blipFill>
            <p:spPr>
              <a:xfrm>
                <a:off x="2954789" y="3964675"/>
                <a:ext cx="111417" cy="252653"/>
              </a:xfrm>
              <a:prstGeom prst="rect">
                <a:avLst/>
              </a:prstGeom>
            </p:spPr>
          </p:pic>
          <p:pic>
            <p:nvPicPr>
              <p:cNvPr id="43" name="object 43"/>
              <p:cNvPicPr/>
              <p:nvPr/>
            </p:nvPicPr>
            <p:blipFill>
              <a:blip r:embed="rId17" cstate="print"/>
              <a:stretch>
                <a:fillRect/>
              </a:stretch>
            </p:blipFill>
            <p:spPr>
              <a:xfrm>
                <a:off x="3091941" y="3985605"/>
                <a:ext cx="129514" cy="234264"/>
              </a:xfrm>
              <a:prstGeom prst="rect">
                <a:avLst/>
              </a:prstGeom>
            </p:spPr>
          </p:pic>
          <p:pic>
            <p:nvPicPr>
              <p:cNvPr id="44" name="object 44"/>
              <p:cNvPicPr/>
              <p:nvPr/>
            </p:nvPicPr>
            <p:blipFill>
              <a:blip r:embed="rId18" cstate="print"/>
              <a:stretch>
                <a:fillRect/>
              </a:stretch>
            </p:blipFill>
            <p:spPr>
              <a:xfrm>
                <a:off x="3255128" y="4027825"/>
                <a:ext cx="172999" cy="192049"/>
              </a:xfrm>
              <a:prstGeom prst="rect">
                <a:avLst/>
              </a:prstGeom>
            </p:spPr>
          </p:pic>
        </p:grpSp>
        <p:pic>
          <p:nvPicPr>
            <p:cNvPr id="45" name="object 45"/>
            <p:cNvPicPr/>
            <p:nvPr/>
          </p:nvPicPr>
          <p:blipFill>
            <a:blip r:embed="rId19" cstate="print"/>
            <a:stretch>
              <a:fillRect/>
            </a:stretch>
          </p:blipFill>
          <p:spPr>
            <a:xfrm>
              <a:off x="3476106" y="4027825"/>
              <a:ext cx="117754" cy="189509"/>
            </a:xfrm>
            <a:prstGeom prst="rect">
              <a:avLst/>
            </a:prstGeom>
          </p:spPr>
        </p:pic>
      </p:grpSp>
      <p:grpSp>
        <p:nvGrpSpPr>
          <p:cNvPr id="46" name="object 46"/>
          <p:cNvGrpSpPr/>
          <p:nvPr/>
        </p:nvGrpSpPr>
        <p:grpSpPr>
          <a:xfrm>
            <a:off x="0" y="0"/>
            <a:ext cx="12192635" cy="967740"/>
            <a:chOff x="0" y="0"/>
            <a:chExt cx="12192635" cy="967740"/>
          </a:xfrm>
        </p:grpSpPr>
        <p:pic>
          <p:nvPicPr>
            <p:cNvPr id="47" name="object 47"/>
            <p:cNvPicPr/>
            <p:nvPr/>
          </p:nvPicPr>
          <p:blipFill>
            <a:blip r:embed="rId20" cstate="print"/>
            <a:stretch>
              <a:fillRect/>
            </a:stretch>
          </p:blipFill>
          <p:spPr>
            <a:xfrm>
              <a:off x="0" y="0"/>
              <a:ext cx="12192113" cy="555776"/>
            </a:xfrm>
            <a:prstGeom prst="rect">
              <a:avLst/>
            </a:prstGeom>
          </p:spPr>
        </p:pic>
        <p:sp>
          <p:nvSpPr>
            <p:cNvPr id="48" name="object 48"/>
            <p:cNvSpPr/>
            <p:nvPr/>
          </p:nvSpPr>
          <p:spPr>
            <a:xfrm>
              <a:off x="971998" y="269459"/>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CC2245"/>
            </a:solidFill>
          </p:spPr>
          <p:txBody>
            <a:bodyPr wrap="square" lIns="0" tIns="0" rIns="0" bIns="0" rtlCol="0"/>
            <a:lstStyle/>
            <a:p>
              <a:endParaRPr/>
            </a:p>
          </p:txBody>
        </p:sp>
        <p:sp>
          <p:nvSpPr>
            <p:cNvPr id="49" name="object 49"/>
            <p:cNvSpPr/>
            <p:nvPr/>
          </p:nvSpPr>
          <p:spPr>
            <a:xfrm>
              <a:off x="971998" y="269459"/>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CC2245"/>
              </a:solidFill>
            </a:ln>
          </p:spPr>
          <p:txBody>
            <a:bodyPr wrap="square" lIns="0" tIns="0" rIns="0" bIns="0" rtlCol="0"/>
            <a:lstStyle/>
            <a:p>
              <a:endParaRPr/>
            </a:p>
          </p:txBody>
        </p:sp>
        <p:sp>
          <p:nvSpPr>
            <p:cNvPr id="50" name="object 50"/>
            <p:cNvSpPr/>
            <p:nvPr/>
          </p:nvSpPr>
          <p:spPr>
            <a:xfrm>
              <a:off x="899999" y="197459"/>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FFFFFF"/>
            </a:solidFill>
          </p:spPr>
          <p:txBody>
            <a:bodyPr wrap="square" lIns="0" tIns="0" rIns="0" bIns="0" rtlCol="0"/>
            <a:lstStyle/>
            <a:p>
              <a:endParaRPr/>
            </a:p>
          </p:txBody>
        </p:sp>
        <p:sp>
          <p:nvSpPr>
            <p:cNvPr id="51" name="object 51"/>
            <p:cNvSpPr/>
            <p:nvPr/>
          </p:nvSpPr>
          <p:spPr>
            <a:xfrm>
              <a:off x="899999" y="197459"/>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CC2245"/>
              </a:solidFill>
            </a:ln>
          </p:spPr>
          <p:txBody>
            <a:bodyPr wrap="square" lIns="0" tIns="0" rIns="0" bIns="0" rtlCol="0"/>
            <a:lstStyle/>
            <a:p>
              <a:endParaRPr/>
            </a:p>
          </p:txBody>
        </p:sp>
        <p:sp>
          <p:nvSpPr>
            <p:cNvPr id="52" name="object 52"/>
            <p:cNvSpPr/>
            <p:nvPr/>
          </p:nvSpPr>
          <p:spPr>
            <a:xfrm>
              <a:off x="3777805" y="413511"/>
              <a:ext cx="832485" cy="269240"/>
            </a:xfrm>
            <a:custGeom>
              <a:avLst/>
              <a:gdLst/>
              <a:ahLst/>
              <a:cxnLst/>
              <a:rect l="l" t="t" r="r" b="b"/>
              <a:pathLst>
                <a:path w="832485" h="269240">
                  <a:moveTo>
                    <a:pt x="217716" y="139674"/>
                  </a:moveTo>
                  <a:lnTo>
                    <a:pt x="212775" y="130022"/>
                  </a:lnTo>
                  <a:lnTo>
                    <a:pt x="206375" y="118859"/>
                  </a:lnTo>
                  <a:lnTo>
                    <a:pt x="199059" y="107429"/>
                  </a:lnTo>
                  <a:lnTo>
                    <a:pt x="191414" y="96977"/>
                  </a:lnTo>
                  <a:lnTo>
                    <a:pt x="165684" y="110553"/>
                  </a:lnTo>
                  <a:lnTo>
                    <a:pt x="172643" y="120916"/>
                  </a:lnTo>
                  <a:lnTo>
                    <a:pt x="179895" y="133172"/>
                  </a:lnTo>
                  <a:lnTo>
                    <a:pt x="186245" y="145021"/>
                  </a:lnTo>
                  <a:lnTo>
                    <a:pt x="191135" y="155219"/>
                  </a:lnTo>
                  <a:lnTo>
                    <a:pt x="217716" y="139674"/>
                  </a:lnTo>
                  <a:close/>
                </a:path>
                <a:path w="832485" h="269240">
                  <a:moveTo>
                    <a:pt x="253047" y="65874"/>
                  </a:moveTo>
                  <a:lnTo>
                    <a:pt x="253034" y="65316"/>
                  </a:lnTo>
                  <a:lnTo>
                    <a:pt x="251637" y="15836"/>
                  </a:lnTo>
                  <a:lnTo>
                    <a:pt x="183222" y="18084"/>
                  </a:lnTo>
                  <a:lnTo>
                    <a:pt x="0" y="27711"/>
                  </a:lnTo>
                  <a:lnTo>
                    <a:pt x="2540" y="81711"/>
                  </a:lnTo>
                  <a:lnTo>
                    <a:pt x="115354" y="70408"/>
                  </a:lnTo>
                  <a:lnTo>
                    <a:pt x="84797" y="96278"/>
                  </a:lnTo>
                  <a:lnTo>
                    <a:pt x="66344" y="122148"/>
                  </a:lnTo>
                  <a:lnTo>
                    <a:pt x="57277" y="146748"/>
                  </a:lnTo>
                  <a:lnTo>
                    <a:pt x="54851" y="168795"/>
                  </a:lnTo>
                  <a:lnTo>
                    <a:pt x="58991" y="194754"/>
                  </a:lnTo>
                  <a:lnTo>
                    <a:pt x="85280" y="231622"/>
                  </a:lnTo>
                  <a:lnTo>
                    <a:pt x="122161" y="249491"/>
                  </a:lnTo>
                  <a:lnTo>
                    <a:pt x="178460" y="258013"/>
                  </a:lnTo>
                  <a:lnTo>
                    <a:pt x="222516" y="258978"/>
                  </a:lnTo>
                  <a:lnTo>
                    <a:pt x="229196" y="205549"/>
                  </a:lnTo>
                  <a:lnTo>
                    <a:pt x="229298" y="204698"/>
                  </a:lnTo>
                  <a:lnTo>
                    <a:pt x="218846" y="205549"/>
                  </a:lnTo>
                  <a:lnTo>
                    <a:pt x="209511" y="205549"/>
                  </a:lnTo>
                  <a:lnTo>
                    <a:pt x="155600" y="202577"/>
                  </a:lnTo>
                  <a:lnTo>
                    <a:pt x="110782" y="181013"/>
                  </a:lnTo>
                  <a:lnTo>
                    <a:pt x="106603" y="163703"/>
                  </a:lnTo>
                  <a:lnTo>
                    <a:pt x="114515" y="134429"/>
                  </a:lnTo>
                  <a:lnTo>
                    <a:pt x="134632" y="106921"/>
                  </a:lnTo>
                  <a:lnTo>
                    <a:pt x="161594" y="84556"/>
                  </a:lnTo>
                  <a:lnTo>
                    <a:pt x="190004" y="70688"/>
                  </a:lnTo>
                  <a:lnTo>
                    <a:pt x="191084" y="70408"/>
                  </a:lnTo>
                  <a:lnTo>
                    <a:pt x="200126" y="68059"/>
                  </a:lnTo>
                  <a:lnTo>
                    <a:pt x="210299" y="66421"/>
                  </a:lnTo>
                  <a:lnTo>
                    <a:pt x="220789" y="65570"/>
                  </a:lnTo>
                  <a:lnTo>
                    <a:pt x="231851" y="65316"/>
                  </a:lnTo>
                  <a:lnTo>
                    <a:pt x="239191" y="65316"/>
                  </a:lnTo>
                  <a:lnTo>
                    <a:pt x="253047" y="65874"/>
                  </a:lnTo>
                  <a:close/>
                </a:path>
                <a:path w="832485" h="269240">
                  <a:moveTo>
                    <a:pt x="256730" y="117335"/>
                  </a:moveTo>
                  <a:lnTo>
                    <a:pt x="252463" y="109207"/>
                  </a:lnTo>
                  <a:lnTo>
                    <a:pt x="246583" y="99110"/>
                  </a:lnTo>
                  <a:lnTo>
                    <a:pt x="239268" y="88163"/>
                  </a:lnTo>
                  <a:lnTo>
                    <a:pt x="230708" y="77470"/>
                  </a:lnTo>
                  <a:lnTo>
                    <a:pt x="205270" y="91046"/>
                  </a:lnTo>
                  <a:lnTo>
                    <a:pt x="212318" y="100418"/>
                  </a:lnTo>
                  <a:lnTo>
                    <a:pt x="219443" y="111480"/>
                  </a:lnTo>
                  <a:lnTo>
                    <a:pt x="225983" y="122859"/>
                  </a:lnTo>
                  <a:lnTo>
                    <a:pt x="231279" y="133172"/>
                  </a:lnTo>
                  <a:lnTo>
                    <a:pt x="256730" y="117335"/>
                  </a:lnTo>
                  <a:close/>
                </a:path>
                <a:path w="832485" h="269240">
                  <a:moveTo>
                    <a:pt x="556475" y="109982"/>
                  </a:moveTo>
                  <a:lnTo>
                    <a:pt x="544576" y="97015"/>
                  </a:lnTo>
                  <a:lnTo>
                    <a:pt x="533006" y="81686"/>
                  </a:lnTo>
                  <a:lnTo>
                    <a:pt x="523557" y="67576"/>
                  </a:lnTo>
                  <a:lnTo>
                    <a:pt x="518020" y="58254"/>
                  </a:lnTo>
                  <a:lnTo>
                    <a:pt x="551942" y="58254"/>
                  </a:lnTo>
                  <a:lnTo>
                    <a:pt x="551942" y="15836"/>
                  </a:lnTo>
                  <a:lnTo>
                    <a:pt x="441680" y="15836"/>
                  </a:lnTo>
                  <a:lnTo>
                    <a:pt x="441680" y="0"/>
                  </a:lnTo>
                  <a:lnTo>
                    <a:pt x="432917" y="0"/>
                  </a:lnTo>
                  <a:lnTo>
                    <a:pt x="432917" y="58254"/>
                  </a:lnTo>
                  <a:lnTo>
                    <a:pt x="432917" y="89916"/>
                  </a:lnTo>
                  <a:lnTo>
                    <a:pt x="410578" y="89916"/>
                  </a:lnTo>
                  <a:lnTo>
                    <a:pt x="417080" y="131483"/>
                  </a:lnTo>
                  <a:lnTo>
                    <a:pt x="384289" y="123837"/>
                  </a:lnTo>
                  <a:lnTo>
                    <a:pt x="394741" y="110375"/>
                  </a:lnTo>
                  <a:lnTo>
                    <a:pt x="402564" y="95821"/>
                  </a:lnTo>
                  <a:lnTo>
                    <a:pt x="408101" y="78879"/>
                  </a:lnTo>
                  <a:lnTo>
                    <a:pt x="411708" y="58254"/>
                  </a:lnTo>
                  <a:lnTo>
                    <a:pt x="432917" y="58254"/>
                  </a:lnTo>
                  <a:lnTo>
                    <a:pt x="432917" y="0"/>
                  </a:lnTo>
                  <a:lnTo>
                    <a:pt x="392480" y="0"/>
                  </a:lnTo>
                  <a:lnTo>
                    <a:pt x="392480" y="15836"/>
                  </a:lnTo>
                  <a:lnTo>
                    <a:pt x="281927" y="15836"/>
                  </a:lnTo>
                  <a:lnTo>
                    <a:pt x="281927" y="58254"/>
                  </a:lnTo>
                  <a:lnTo>
                    <a:pt x="312191" y="58254"/>
                  </a:lnTo>
                  <a:lnTo>
                    <a:pt x="304622" y="72605"/>
                  </a:lnTo>
                  <a:lnTo>
                    <a:pt x="297268" y="85293"/>
                  </a:lnTo>
                  <a:lnTo>
                    <a:pt x="288975" y="97180"/>
                  </a:lnTo>
                  <a:lnTo>
                    <a:pt x="278549" y="109143"/>
                  </a:lnTo>
                  <a:lnTo>
                    <a:pt x="310210" y="139103"/>
                  </a:lnTo>
                  <a:lnTo>
                    <a:pt x="322021" y="124117"/>
                  </a:lnTo>
                  <a:lnTo>
                    <a:pt x="332752" y="108254"/>
                  </a:lnTo>
                  <a:lnTo>
                    <a:pt x="342328" y="91274"/>
                  </a:lnTo>
                  <a:lnTo>
                    <a:pt x="350634" y="72948"/>
                  </a:lnTo>
                  <a:lnTo>
                    <a:pt x="313880" y="58254"/>
                  </a:lnTo>
                  <a:lnTo>
                    <a:pt x="368452" y="58254"/>
                  </a:lnTo>
                  <a:lnTo>
                    <a:pt x="364985" y="74244"/>
                  </a:lnTo>
                  <a:lnTo>
                    <a:pt x="358495" y="87769"/>
                  </a:lnTo>
                  <a:lnTo>
                    <a:pt x="347230" y="100596"/>
                  </a:lnTo>
                  <a:lnTo>
                    <a:pt x="329438" y="114515"/>
                  </a:lnTo>
                  <a:lnTo>
                    <a:pt x="354317" y="140525"/>
                  </a:lnTo>
                  <a:lnTo>
                    <a:pt x="335280" y="152869"/>
                  </a:lnTo>
                  <a:lnTo>
                    <a:pt x="315836" y="162547"/>
                  </a:lnTo>
                  <a:lnTo>
                    <a:pt x="297827" y="169824"/>
                  </a:lnTo>
                  <a:lnTo>
                    <a:pt x="283070" y="175018"/>
                  </a:lnTo>
                  <a:lnTo>
                    <a:pt x="304266" y="214604"/>
                  </a:lnTo>
                  <a:lnTo>
                    <a:pt x="313156" y="211607"/>
                  </a:lnTo>
                  <a:lnTo>
                    <a:pt x="322338" y="208280"/>
                  </a:lnTo>
                  <a:lnTo>
                    <a:pt x="332308" y="204139"/>
                  </a:lnTo>
                  <a:lnTo>
                    <a:pt x="343573" y="198767"/>
                  </a:lnTo>
                  <a:lnTo>
                    <a:pt x="348437" y="203771"/>
                  </a:lnTo>
                  <a:lnTo>
                    <a:pt x="353339" y="208280"/>
                  </a:lnTo>
                  <a:lnTo>
                    <a:pt x="357962" y="212166"/>
                  </a:lnTo>
                  <a:lnTo>
                    <a:pt x="362508" y="215722"/>
                  </a:lnTo>
                  <a:lnTo>
                    <a:pt x="338213" y="220840"/>
                  </a:lnTo>
                  <a:lnTo>
                    <a:pt x="316331" y="224180"/>
                  </a:lnTo>
                  <a:lnTo>
                    <a:pt x="297675" y="226199"/>
                  </a:lnTo>
                  <a:lnTo>
                    <a:pt x="283070" y="227330"/>
                  </a:lnTo>
                  <a:lnTo>
                    <a:pt x="296354" y="268884"/>
                  </a:lnTo>
                  <a:lnTo>
                    <a:pt x="314579" y="266776"/>
                  </a:lnTo>
                  <a:lnTo>
                    <a:pt x="342480" y="262445"/>
                  </a:lnTo>
                  <a:lnTo>
                    <a:pt x="376796" y="255041"/>
                  </a:lnTo>
                  <a:lnTo>
                    <a:pt x="414248" y="243725"/>
                  </a:lnTo>
                  <a:lnTo>
                    <a:pt x="450164" y="254444"/>
                  </a:lnTo>
                  <a:lnTo>
                    <a:pt x="484619" y="261670"/>
                  </a:lnTo>
                  <a:lnTo>
                    <a:pt x="513930" y="266141"/>
                  </a:lnTo>
                  <a:lnTo>
                    <a:pt x="534416" y="268592"/>
                  </a:lnTo>
                  <a:lnTo>
                    <a:pt x="544550" y="243725"/>
                  </a:lnTo>
                  <a:lnTo>
                    <a:pt x="553085" y="222796"/>
                  </a:lnTo>
                  <a:lnTo>
                    <a:pt x="536702" y="222288"/>
                  </a:lnTo>
                  <a:lnTo>
                    <a:pt x="518121" y="221208"/>
                  </a:lnTo>
                  <a:lnTo>
                    <a:pt x="496735" y="219024"/>
                  </a:lnTo>
                  <a:lnTo>
                    <a:pt x="471932" y="215163"/>
                  </a:lnTo>
                  <a:lnTo>
                    <a:pt x="483590" y="206768"/>
                  </a:lnTo>
                  <a:lnTo>
                    <a:pt x="492899" y="199047"/>
                  </a:lnTo>
                  <a:lnTo>
                    <a:pt x="501396" y="190919"/>
                  </a:lnTo>
                  <a:lnTo>
                    <a:pt x="510667" y="181241"/>
                  </a:lnTo>
                  <a:lnTo>
                    <a:pt x="510667" y="179260"/>
                  </a:lnTo>
                  <a:lnTo>
                    <a:pt x="510667" y="142506"/>
                  </a:lnTo>
                  <a:lnTo>
                    <a:pt x="452983" y="142506"/>
                  </a:lnTo>
                  <a:lnTo>
                    <a:pt x="452983" y="179260"/>
                  </a:lnTo>
                  <a:lnTo>
                    <a:pt x="444004" y="185254"/>
                  </a:lnTo>
                  <a:lnTo>
                    <a:pt x="435991" y="190106"/>
                  </a:lnTo>
                  <a:lnTo>
                    <a:pt x="427507" y="194487"/>
                  </a:lnTo>
                  <a:lnTo>
                    <a:pt x="417080" y="199047"/>
                  </a:lnTo>
                  <a:lnTo>
                    <a:pt x="416496" y="198767"/>
                  </a:lnTo>
                  <a:lnTo>
                    <a:pt x="404482" y="193052"/>
                  </a:lnTo>
                  <a:lnTo>
                    <a:pt x="394716" y="187782"/>
                  </a:lnTo>
                  <a:lnTo>
                    <a:pt x="387223" y="183184"/>
                  </a:lnTo>
                  <a:lnTo>
                    <a:pt x="381457" y="179260"/>
                  </a:lnTo>
                  <a:lnTo>
                    <a:pt x="452983" y="179260"/>
                  </a:lnTo>
                  <a:lnTo>
                    <a:pt x="452983" y="142506"/>
                  </a:lnTo>
                  <a:lnTo>
                    <a:pt x="419354" y="142506"/>
                  </a:lnTo>
                  <a:lnTo>
                    <a:pt x="420763" y="140804"/>
                  </a:lnTo>
                  <a:lnTo>
                    <a:pt x="424713" y="135724"/>
                  </a:lnTo>
                  <a:lnTo>
                    <a:pt x="426415" y="133464"/>
                  </a:lnTo>
                  <a:lnTo>
                    <a:pt x="451015" y="133464"/>
                  </a:lnTo>
                  <a:lnTo>
                    <a:pt x="461937" y="131787"/>
                  </a:lnTo>
                  <a:lnTo>
                    <a:pt x="462457" y="131483"/>
                  </a:lnTo>
                  <a:lnTo>
                    <a:pt x="469709" y="127241"/>
                  </a:lnTo>
                  <a:lnTo>
                    <a:pt x="474357" y="120573"/>
                  </a:lnTo>
                  <a:lnTo>
                    <a:pt x="475894" y="112534"/>
                  </a:lnTo>
                  <a:lnTo>
                    <a:pt x="475894" y="58254"/>
                  </a:lnTo>
                  <a:lnTo>
                    <a:pt x="511797" y="58254"/>
                  </a:lnTo>
                  <a:lnTo>
                    <a:pt x="479844" y="75780"/>
                  </a:lnTo>
                  <a:lnTo>
                    <a:pt x="495160" y="102158"/>
                  </a:lnTo>
                  <a:lnTo>
                    <a:pt x="507072" y="119926"/>
                  </a:lnTo>
                  <a:lnTo>
                    <a:pt x="516750" y="131800"/>
                  </a:lnTo>
                  <a:lnTo>
                    <a:pt x="525360" y="140525"/>
                  </a:lnTo>
                  <a:lnTo>
                    <a:pt x="556475" y="109982"/>
                  </a:lnTo>
                  <a:close/>
                </a:path>
                <a:path w="832485" h="269240">
                  <a:moveTo>
                    <a:pt x="832472" y="141935"/>
                  </a:moveTo>
                  <a:lnTo>
                    <a:pt x="825893" y="104305"/>
                  </a:lnTo>
                  <a:lnTo>
                    <a:pt x="807631" y="75806"/>
                  </a:lnTo>
                  <a:lnTo>
                    <a:pt x="779868" y="57772"/>
                  </a:lnTo>
                  <a:lnTo>
                    <a:pt x="744829" y="51460"/>
                  </a:lnTo>
                  <a:lnTo>
                    <a:pt x="720864" y="54140"/>
                  </a:lnTo>
                  <a:lnTo>
                    <a:pt x="701001" y="60579"/>
                  </a:lnTo>
                  <a:lnTo>
                    <a:pt x="685584" y="68402"/>
                  </a:lnTo>
                  <a:lnTo>
                    <a:pt x="674992" y="75209"/>
                  </a:lnTo>
                  <a:lnTo>
                    <a:pt x="676122" y="73520"/>
                  </a:lnTo>
                  <a:lnTo>
                    <a:pt x="676681" y="46088"/>
                  </a:lnTo>
                  <a:lnTo>
                    <a:pt x="671588" y="46088"/>
                  </a:lnTo>
                  <a:lnTo>
                    <a:pt x="674128" y="9055"/>
                  </a:lnTo>
                  <a:lnTo>
                    <a:pt x="624090" y="8763"/>
                  </a:lnTo>
                  <a:lnTo>
                    <a:pt x="624090" y="46367"/>
                  </a:lnTo>
                  <a:lnTo>
                    <a:pt x="582523" y="46367"/>
                  </a:lnTo>
                  <a:lnTo>
                    <a:pt x="582523" y="93878"/>
                  </a:lnTo>
                  <a:lnTo>
                    <a:pt x="623531" y="92748"/>
                  </a:lnTo>
                  <a:lnTo>
                    <a:pt x="623239" y="110553"/>
                  </a:lnTo>
                  <a:lnTo>
                    <a:pt x="609727" y="129590"/>
                  </a:lnTo>
                  <a:lnTo>
                    <a:pt x="597192" y="145161"/>
                  </a:lnTo>
                  <a:lnTo>
                    <a:pt x="585038" y="158546"/>
                  </a:lnTo>
                  <a:lnTo>
                    <a:pt x="572630" y="171069"/>
                  </a:lnTo>
                  <a:lnTo>
                    <a:pt x="595249" y="222237"/>
                  </a:lnTo>
                  <a:lnTo>
                    <a:pt x="600367" y="217004"/>
                  </a:lnTo>
                  <a:lnTo>
                    <a:pt x="606310" y="210083"/>
                  </a:lnTo>
                  <a:lnTo>
                    <a:pt x="613587" y="199974"/>
                  </a:lnTo>
                  <a:lnTo>
                    <a:pt x="622681" y="185191"/>
                  </a:lnTo>
                  <a:lnTo>
                    <a:pt x="621830" y="258991"/>
                  </a:lnTo>
                  <a:lnTo>
                    <a:pt x="671588" y="258991"/>
                  </a:lnTo>
                  <a:lnTo>
                    <a:pt x="671029" y="127228"/>
                  </a:lnTo>
                  <a:lnTo>
                    <a:pt x="685736" y="115392"/>
                  </a:lnTo>
                  <a:lnTo>
                    <a:pt x="701954" y="105892"/>
                  </a:lnTo>
                  <a:lnTo>
                    <a:pt x="719175" y="99568"/>
                  </a:lnTo>
                  <a:lnTo>
                    <a:pt x="736904" y="97269"/>
                  </a:lnTo>
                  <a:lnTo>
                    <a:pt x="753567" y="99428"/>
                  </a:lnTo>
                  <a:lnTo>
                    <a:pt x="768464" y="106845"/>
                  </a:lnTo>
                  <a:lnTo>
                    <a:pt x="779170" y="121005"/>
                  </a:lnTo>
                  <a:lnTo>
                    <a:pt x="783272" y="143344"/>
                  </a:lnTo>
                  <a:lnTo>
                    <a:pt x="773950" y="178460"/>
                  </a:lnTo>
                  <a:lnTo>
                    <a:pt x="750201" y="197954"/>
                  </a:lnTo>
                  <a:lnTo>
                    <a:pt x="718388" y="206692"/>
                  </a:lnTo>
                  <a:lnTo>
                    <a:pt x="684885" y="209511"/>
                  </a:lnTo>
                  <a:lnTo>
                    <a:pt x="697877" y="255879"/>
                  </a:lnTo>
                  <a:lnTo>
                    <a:pt x="733818" y="251815"/>
                  </a:lnTo>
                  <a:lnTo>
                    <a:pt x="769937" y="241985"/>
                  </a:lnTo>
                  <a:lnTo>
                    <a:pt x="801547" y="222796"/>
                  </a:lnTo>
                  <a:lnTo>
                    <a:pt x="823963" y="190652"/>
                  </a:lnTo>
                  <a:lnTo>
                    <a:pt x="832472" y="141935"/>
                  </a:lnTo>
                  <a:close/>
                </a:path>
              </a:pathLst>
            </a:custGeom>
            <a:solidFill>
              <a:srgbClr val="CC2245"/>
            </a:solidFill>
          </p:spPr>
          <p:txBody>
            <a:bodyPr wrap="square" lIns="0" tIns="0" rIns="0" bIns="0" rtlCol="0"/>
            <a:lstStyle/>
            <a:p>
              <a:endParaRPr/>
            </a:p>
          </p:txBody>
        </p:sp>
        <p:pic>
          <p:nvPicPr>
            <p:cNvPr id="53" name="object 53"/>
            <p:cNvPicPr/>
            <p:nvPr/>
          </p:nvPicPr>
          <p:blipFill>
            <a:blip r:embed="rId21" cstate="print"/>
            <a:stretch>
              <a:fillRect/>
            </a:stretch>
          </p:blipFill>
          <p:spPr>
            <a:xfrm>
              <a:off x="4646232" y="427934"/>
              <a:ext cx="245122" cy="247116"/>
            </a:xfrm>
            <a:prstGeom prst="rect">
              <a:avLst/>
            </a:prstGeom>
          </p:spPr>
        </p:pic>
        <p:pic>
          <p:nvPicPr>
            <p:cNvPr id="54" name="object 54"/>
            <p:cNvPicPr/>
            <p:nvPr/>
          </p:nvPicPr>
          <p:blipFill>
            <a:blip r:embed="rId22" cstate="print"/>
            <a:stretch>
              <a:fillRect/>
            </a:stretch>
          </p:blipFill>
          <p:spPr>
            <a:xfrm>
              <a:off x="4937213" y="433581"/>
              <a:ext cx="219405" cy="232130"/>
            </a:xfrm>
            <a:prstGeom prst="rect">
              <a:avLst/>
            </a:prstGeom>
          </p:spPr>
        </p:pic>
        <p:pic>
          <p:nvPicPr>
            <p:cNvPr id="55" name="object 55"/>
            <p:cNvPicPr/>
            <p:nvPr/>
          </p:nvPicPr>
          <p:blipFill>
            <a:blip r:embed="rId23" cstate="print"/>
            <a:stretch>
              <a:fillRect/>
            </a:stretch>
          </p:blipFill>
          <p:spPr>
            <a:xfrm>
              <a:off x="5199915" y="423689"/>
              <a:ext cx="218846" cy="248246"/>
            </a:xfrm>
            <a:prstGeom prst="rect">
              <a:avLst/>
            </a:prstGeom>
          </p:spPr>
        </p:pic>
        <p:sp>
          <p:nvSpPr>
            <p:cNvPr id="56" name="object 56"/>
            <p:cNvSpPr/>
            <p:nvPr/>
          </p:nvSpPr>
          <p:spPr>
            <a:xfrm>
              <a:off x="1165517" y="333044"/>
              <a:ext cx="4653280" cy="403860"/>
            </a:xfrm>
            <a:custGeom>
              <a:avLst/>
              <a:gdLst/>
              <a:ahLst/>
              <a:cxnLst/>
              <a:rect l="l" t="t" r="r" b="b"/>
              <a:pathLst>
                <a:path w="4653280" h="403859">
                  <a:moveTo>
                    <a:pt x="385978" y="370014"/>
                  </a:moveTo>
                  <a:lnTo>
                    <a:pt x="364705" y="317881"/>
                  </a:lnTo>
                  <a:lnTo>
                    <a:pt x="340106" y="267360"/>
                  </a:lnTo>
                  <a:lnTo>
                    <a:pt x="311785" y="218960"/>
                  </a:lnTo>
                  <a:lnTo>
                    <a:pt x="279336" y="173139"/>
                  </a:lnTo>
                  <a:lnTo>
                    <a:pt x="213715" y="203365"/>
                  </a:lnTo>
                  <a:lnTo>
                    <a:pt x="224599" y="220256"/>
                  </a:lnTo>
                  <a:lnTo>
                    <a:pt x="237947" y="242062"/>
                  </a:lnTo>
                  <a:lnTo>
                    <a:pt x="252996" y="269125"/>
                  </a:lnTo>
                  <a:lnTo>
                    <a:pt x="268986" y="301802"/>
                  </a:lnTo>
                  <a:lnTo>
                    <a:pt x="205206" y="304126"/>
                  </a:lnTo>
                  <a:lnTo>
                    <a:pt x="139827" y="306171"/>
                  </a:lnTo>
                  <a:lnTo>
                    <a:pt x="116128" y="306552"/>
                  </a:lnTo>
                  <a:lnTo>
                    <a:pt x="134264" y="253009"/>
                  </a:lnTo>
                  <a:lnTo>
                    <a:pt x="144348" y="220916"/>
                  </a:lnTo>
                  <a:lnTo>
                    <a:pt x="159410" y="170383"/>
                  </a:lnTo>
                  <a:lnTo>
                    <a:pt x="191350" y="61810"/>
                  </a:lnTo>
                  <a:lnTo>
                    <a:pt x="201625" y="27635"/>
                  </a:lnTo>
                  <a:lnTo>
                    <a:pt x="119595" y="14681"/>
                  </a:lnTo>
                  <a:lnTo>
                    <a:pt x="111531" y="53009"/>
                  </a:lnTo>
                  <a:lnTo>
                    <a:pt x="104190" y="85382"/>
                  </a:lnTo>
                  <a:lnTo>
                    <a:pt x="95631" y="119392"/>
                  </a:lnTo>
                  <a:lnTo>
                    <a:pt x="83896" y="162610"/>
                  </a:lnTo>
                  <a:lnTo>
                    <a:pt x="43167" y="306984"/>
                  </a:lnTo>
                  <a:lnTo>
                    <a:pt x="0" y="306984"/>
                  </a:lnTo>
                  <a:lnTo>
                    <a:pt x="9067" y="385127"/>
                  </a:lnTo>
                  <a:lnTo>
                    <a:pt x="55016" y="382790"/>
                  </a:lnTo>
                  <a:lnTo>
                    <a:pt x="129844" y="378498"/>
                  </a:lnTo>
                  <a:lnTo>
                    <a:pt x="296608" y="367004"/>
                  </a:lnTo>
                  <a:lnTo>
                    <a:pt x="310426" y="403263"/>
                  </a:lnTo>
                  <a:lnTo>
                    <a:pt x="385978" y="370014"/>
                  </a:lnTo>
                  <a:close/>
                </a:path>
                <a:path w="4653280" h="403859">
                  <a:moveTo>
                    <a:pt x="820381" y="169240"/>
                  </a:moveTo>
                  <a:lnTo>
                    <a:pt x="439585" y="169240"/>
                  </a:lnTo>
                  <a:lnTo>
                    <a:pt x="439585" y="247815"/>
                  </a:lnTo>
                  <a:lnTo>
                    <a:pt x="820381" y="247815"/>
                  </a:lnTo>
                  <a:lnTo>
                    <a:pt x="820381" y="169240"/>
                  </a:lnTo>
                  <a:close/>
                </a:path>
                <a:path w="4653280" h="403859">
                  <a:moveTo>
                    <a:pt x="1209001" y="62179"/>
                  </a:moveTo>
                  <a:lnTo>
                    <a:pt x="1206131" y="48742"/>
                  </a:lnTo>
                  <a:lnTo>
                    <a:pt x="1202207" y="33413"/>
                  </a:lnTo>
                  <a:lnTo>
                    <a:pt x="1197470" y="17678"/>
                  </a:lnTo>
                  <a:lnTo>
                    <a:pt x="1192161" y="3022"/>
                  </a:lnTo>
                  <a:lnTo>
                    <a:pt x="1152867" y="7772"/>
                  </a:lnTo>
                  <a:lnTo>
                    <a:pt x="1156868" y="20751"/>
                  </a:lnTo>
                  <a:lnTo>
                    <a:pt x="1160538" y="34493"/>
                  </a:lnTo>
                  <a:lnTo>
                    <a:pt x="1164107" y="50419"/>
                  </a:lnTo>
                  <a:lnTo>
                    <a:pt x="1167549" y="68643"/>
                  </a:lnTo>
                  <a:lnTo>
                    <a:pt x="1209001" y="62179"/>
                  </a:lnTo>
                  <a:close/>
                </a:path>
                <a:path w="4653280" h="403859">
                  <a:moveTo>
                    <a:pt x="1231887" y="75120"/>
                  </a:moveTo>
                  <a:lnTo>
                    <a:pt x="1155026" y="85051"/>
                  </a:lnTo>
                  <a:lnTo>
                    <a:pt x="1154087" y="74409"/>
                  </a:lnTo>
                  <a:lnTo>
                    <a:pt x="1152664" y="64008"/>
                  </a:lnTo>
                  <a:lnTo>
                    <a:pt x="1150899" y="54089"/>
                  </a:lnTo>
                  <a:lnTo>
                    <a:pt x="1148981" y="44907"/>
                  </a:lnTo>
                  <a:lnTo>
                    <a:pt x="885609" y="44907"/>
                  </a:lnTo>
                  <a:lnTo>
                    <a:pt x="885609" y="120459"/>
                  </a:lnTo>
                  <a:lnTo>
                    <a:pt x="1145527" y="120459"/>
                  </a:lnTo>
                  <a:lnTo>
                    <a:pt x="1134770" y="168376"/>
                  </a:lnTo>
                  <a:lnTo>
                    <a:pt x="1118908" y="210045"/>
                  </a:lnTo>
                  <a:lnTo>
                    <a:pt x="1096505" y="245567"/>
                  </a:lnTo>
                  <a:lnTo>
                    <a:pt x="1066088" y="275043"/>
                  </a:lnTo>
                  <a:lnTo>
                    <a:pt x="1026236" y="298564"/>
                  </a:lnTo>
                  <a:lnTo>
                    <a:pt x="975487" y="316230"/>
                  </a:lnTo>
                  <a:lnTo>
                    <a:pt x="912380" y="328142"/>
                  </a:lnTo>
                  <a:lnTo>
                    <a:pt x="948220" y="399376"/>
                  </a:lnTo>
                  <a:lnTo>
                    <a:pt x="1029271" y="379145"/>
                  </a:lnTo>
                  <a:lnTo>
                    <a:pt x="1076515" y="357847"/>
                  </a:lnTo>
                  <a:lnTo>
                    <a:pt x="1123403" y="325018"/>
                  </a:lnTo>
                  <a:lnTo>
                    <a:pt x="1166253" y="277609"/>
                  </a:lnTo>
                  <a:lnTo>
                    <a:pt x="1201648" y="214769"/>
                  </a:lnTo>
                  <a:lnTo>
                    <a:pt x="1221092" y="155981"/>
                  </a:lnTo>
                  <a:lnTo>
                    <a:pt x="1229525" y="107378"/>
                  </a:lnTo>
                  <a:lnTo>
                    <a:pt x="1231163" y="85051"/>
                  </a:lnTo>
                  <a:lnTo>
                    <a:pt x="1231887" y="75120"/>
                  </a:lnTo>
                  <a:close/>
                </a:path>
                <a:path w="4653280" h="403859">
                  <a:moveTo>
                    <a:pt x="1267294" y="59143"/>
                  </a:moveTo>
                  <a:lnTo>
                    <a:pt x="1263523" y="40322"/>
                  </a:lnTo>
                  <a:lnTo>
                    <a:pt x="1259738" y="25374"/>
                  </a:lnTo>
                  <a:lnTo>
                    <a:pt x="1255636" y="12522"/>
                  </a:lnTo>
                  <a:lnTo>
                    <a:pt x="1250886" y="0"/>
                  </a:lnTo>
                  <a:lnTo>
                    <a:pt x="1212888" y="5181"/>
                  </a:lnTo>
                  <a:lnTo>
                    <a:pt x="1217320" y="19672"/>
                  </a:lnTo>
                  <a:lnTo>
                    <a:pt x="1221422" y="34925"/>
                  </a:lnTo>
                  <a:lnTo>
                    <a:pt x="1225042" y="50419"/>
                  </a:lnTo>
                  <a:lnTo>
                    <a:pt x="1228001" y="65633"/>
                  </a:lnTo>
                  <a:lnTo>
                    <a:pt x="1267294" y="59143"/>
                  </a:lnTo>
                  <a:close/>
                </a:path>
                <a:path w="4653280" h="403859">
                  <a:moveTo>
                    <a:pt x="1657210" y="40157"/>
                  </a:moveTo>
                  <a:lnTo>
                    <a:pt x="1570850" y="18999"/>
                  </a:lnTo>
                  <a:lnTo>
                    <a:pt x="1559433" y="58178"/>
                  </a:lnTo>
                  <a:lnTo>
                    <a:pt x="1545501" y="97853"/>
                  </a:lnTo>
                  <a:lnTo>
                    <a:pt x="1528064" y="137350"/>
                  </a:lnTo>
                  <a:lnTo>
                    <a:pt x="1506118" y="176009"/>
                  </a:lnTo>
                  <a:lnTo>
                    <a:pt x="1478673" y="213182"/>
                  </a:lnTo>
                  <a:lnTo>
                    <a:pt x="1444701" y="248208"/>
                  </a:lnTo>
                  <a:lnTo>
                    <a:pt x="1403210" y="280416"/>
                  </a:lnTo>
                  <a:lnTo>
                    <a:pt x="1353197" y="309156"/>
                  </a:lnTo>
                  <a:lnTo>
                    <a:pt x="1293672" y="333743"/>
                  </a:lnTo>
                  <a:lnTo>
                    <a:pt x="1340294" y="399796"/>
                  </a:lnTo>
                  <a:lnTo>
                    <a:pt x="1403184" y="372656"/>
                  </a:lnTo>
                  <a:lnTo>
                    <a:pt x="1456893" y="340639"/>
                  </a:lnTo>
                  <a:lnTo>
                    <a:pt x="1502295" y="304850"/>
                  </a:lnTo>
                  <a:lnTo>
                    <a:pt x="1540192" y="266382"/>
                  </a:lnTo>
                  <a:lnTo>
                    <a:pt x="1571447" y="226301"/>
                  </a:lnTo>
                  <a:lnTo>
                    <a:pt x="1596885" y="185724"/>
                  </a:lnTo>
                  <a:lnTo>
                    <a:pt x="1617345" y="145732"/>
                  </a:lnTo>
                  <a:lnTo>
                    <a:pt x="1633664" y="107403"/>
                  </a:lnTo>
                  <a:lnTo>
                    <a:pt x="1646669" y="71856"/>
                  </a:lnTo>
                  <a:lnTo>
                    <a:pt x="1657210" y="40157"/>
                  </a:lnTo>
                  <a:close/>
                </a:path>
                <a:path w="4653280" h="403859">
                  <a:moveTo>
                    <a:pt x="2101532" y="169240"/>
                  </a:moveTo>
                  <a:lnTo>
                    <a:pt x="1720723" y="169240"/>
                  </a:lnTo>
                  <a:lnTo>
                    <a:pt x="1720723" y="247815"/>
                  </a:lnTo>
                  <a:lnTo>
                    <a:pt x="2101532" y="247815"/>
                  </a:lnTo>
                  <a:lnTo>
                    <a:pt x="2101532" y="169240"/>
                  </a:lnTo>
                  <a:close/>
                </a:path>
                <a:path w="4653280" h="403859">
                  <a:moveTo>
                    <a:pt x="2475471" y="208114"/>
                  </a:moveTo>
                  <a:lnTo>
                    <a:pt x="2427401" y="181889"/>
                  </a:lnTo>
                  <a:lnTo>
                    <a:pt x="2375204" y="157594"/>
                  </a:lnTo>
                  <a:lnTo>
                    <a:pt x="2321864" y="136220"/>
                  </a:lnTo>
                  <a:lnTo>
                    <a:pt x="2270404" y="118732"/>
                  </a:lnTo>
                  <a:lnTo>
                    <a:pt x="2270404" y="18135"/>
                  </a:lnTo>
                  <a:lnTo>
                    <a:pt x="2188362" y="18135"/>
                  </a:lnTo>
                  <a:lnTo>
                    <a:pt x="2188362" y="398081"/>
                  </a:lnTo>
                  <a:lnTo>
                    <a:pt x="2270404" y="398081"/>
                  </a:lnTo>
                  <a:lnTo>
                    <a:pt x="2270404" y="198615"/>
                  </a:lnTo>
                  <a:lnTo>
                    <a:pt x="2311095" y="215785"/>
                  </a:lnTo>
                  <a:lnTo>
                    <a:pt x="2356040" y="238874"/>
                  </a:lnTo>
                  <a:lnTo>
                    <a:pt x="2399284" y="264071"/>
                  </a:lnTo>
                  <a:lnTo>
                    <a:pt x="2434894" y="287553"/>
                  </a:lnTo>
                  <a:lnTo>
                    <a:pt x="2475471" y="208114"/>
                  </a:lnTo>
                  <a:close/>
                </a:path>
                <a:path w="4653280" h="403859">
                  <a:moveTo>
                    <a:pt x="4537430" y="132207"/>
                  </a:moveTo>
                  <a:lnTo>
                    <a:pt x="4473816" y="132207"/>
                  </a:lnTo>
                  <a:lnTo>
                    <a:pt x="4473816" y="166420"/>
                  </a:lnTo>
                  <a:lnTo>
                    <a:pt x="4503788" y="166420"/>
                  </a:lnTo>
                  <a:lnTo>
                    <a:pt x="4503788" y="297332"/>
                  </a:lnTo>
                  <a:lnTo>
                    <a:pt x="4537430" y="297332"/>
                  </a:lnTo>
                  <a:lnTo>
                    <a:pt x="4537430" y="132207"/>
                  </a:lnTo>
                  <a:close/>
                </a:path>
                <a:path w="4653280" h="403859">
                  <a:moveTo>
                    <a:pt x="4652784" y="214769"/>
                  </a:moveTo>
                  <a:lnTo>
                    <a:pt x="4645914" y="172072"/>
                  </a:lnTo>
                  <a:lnTo>
                    <a:pt x="4642904" y="166281"/>
                  </a:lnTo>
                  <a:lnTo>
                    <a:pt x="4642904" y="214769"/>
                  </a:lnTo>
                  <a:lnTo>
                    <a:pt x="4633138" y="263156"/>
                  </a:lnTo>
                  <a:lnTo>
                    <a:pt x="4606506" y="302602"/>
                  </a:lnTo>
                  <a:lnTo>
                    <a:pt x="4567047" y="329158"/>
                  </a:lnTo>
                  <a:lnTo>
                    <a:pt x="4518774" y="338886"/>
                  </a:lnTo>
                  <a:lnTo>
                    <a:pt x="4470527" y="329120"/>
                  </a:lnTo>
                  <a:lnTo>
                    <a:pt x="4431068" y="302488"/>
                  </a:lnTo>
                  <a:lnTo>
                    <a:pt x="4404436" y="263029"/>
                  </a:lnTo>
                  <a:lnTo>
                    <a:pt x="4394657" y="214769"/>
                  </a:lnTo>
                  <a:lnTo>
                    <a:pt x="4404512" y="166154"/>
                  </a:lnTo>
                  <a:lnTo>
                    <a:pt x="4431271" y="126746"/>
                  </a:lnTo>
                  <a:lnTo>
                    <a:pt x="4470755" y="100304"/>
                  </a:lnTo>
                  <a:lnTo>
                    <a:pt x="4518774" y="90652"/>
                  </a:lnTo>
                  <a:lnTo>
                    <a:pt x="4566678" y="100266"/>
                  </a:lnTo>
                  <a:lnTo>
                    <a:pt x="4606188" y="126631"/>
                  </a:lnTo>
                  <a:lnTo>
                    <a:pt x="4633011" y="166039"/>
                  </a:lnTo>
                  <a:lnTo>
                    <a:pt x="4642904" y="214769"/>
                  </a:lnTo>
                  <a:lnTo>
                    <a:pt x="4642904" y="166281"/>
                  </a:lnTo>
                  <a:lnTo>
                    <a:pt x="4597705" y="106349"/>
                  </a:lnTo>
                  <a:lnTo>
                    <a:pt x="4560938" y="87503"/>
                  </a:lnTo>
                  <a:lnTo>
                    <a:pt x="4518774" y="80746"/>
                  </a:lnTo>
                  <a:lnTo>
                    <a:pt x="4476508" y="87528"/>
                  </a:lnTo>
                  <a:lnTo>
                    <a:pt x="4439729" y="106426"/>
                  </a:lnTo>
                  <a:lnTo>
                    <a:pt x="4410684" y="135356"/>
                  </a:lnTo>
                  <a:lnTo>
                    <a:pt x="4391622" y="172173"/>
                  </a:lnTo>
                  <a:lnTo>
                    <a:pt x="4384764" y="214769"/>
                  </a:lnTo>
                  <a:lnTo>
                    <a:pt x="4391596" y="257162"/>
                  </a:lnTo>
                  <a:lnTo>
                    <a:pt x="4410608" y="293954"/>
                  </a:lnTo>
                  <a:lnTo>
                    <a:pt x="4439602" y="322961"/>
                  </a:lnTo>
                  <a:lnTo>
                    <a:pt x="4476394" y="341972"/>
                  </a:lnTo>
                  <a:lnTo>
                    <a:pt x="4518774" y="348792"/>
                  </a:lnTo>
                  <a:lnTo>
                    <a:pt x="4561052" y="341998"/>
                  </a:lnTo>
                  <a:lnTo>
                    <a:pt x="4567085" y="338886"/>
                  </a:lnTo>
                  <a:lnTo>
                    <a:pt x="4597832" y="323037"/>
                  </a:lnTo>
                  <a:lnTo>
                    <a:pt x="4626876" y="294068"/>
                  </a:lnTo>
                  <a:lnTo>
                    <a:pt x="4645939" y="257263"/>
                  </a:lnTo>
                  <a:lnTo>
                    <a:pt x="4652784" y="214769"/>
                  </a:lnTo>
                  <a:close/>
                </a:path>
              </a:pathLst>
            </a:custGeom>
            <a:solidFill>
              <a:srgbClr val="CC2245"/>
            </a:solidFill>
          </p:spPr>
          <p:txBody>
            <a:bodyPr wrap="square" lIns="0" tIns="0" rIns="0" bIns="0" rtlCol="0"/>
            <a:lstStyle/>
            <a:p>
              <a:endParaRPr/>
            </a:p>
          </p:txBody>
        </p:sp>
      </p:grpSp>
      <p:sp>
        <p:nvSpPr>
          <p:cNvPr id="57" name="object 57"/>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17</a:t>
            </a:fld>
            <a:endParaRPr spc="-25" dirty="0"/>
          </a:p>
        </p:txBody>
      </p:sp>
      <p:sp>
        <p:nvSpPr>
          <p:cNvPr id="59" name="テキスト ボックス 58">
            <a:extLst>
              <a:ext uri="{FF2B5EF4-FFF2-40B4-BE49-F238E27FC236}">
                <a16:creationId xmlns:a16="http://schemas.microsoft.com/office/drawing/2014/main" id="{E07F1172-DF10-35C8-9E0F-AE7CE1AD13BB}"/>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 y="6332387"/>
            <a:ext cx="12192635" cy="0"/>
          </a:xfrm>
          <a:custGeom>
            <a:avLst/>
            <a:gdLst/>
            <a:ahLst/>
            <a:cxnLst/>
            <a:rect l="l" t="t" r="r" b="b"/>
            <a:pathLst>
              <a:path w="12192635">
                <a:moveTo>
                  <a:pt x="12192114" y="0"/>
                </a:moveTo>
                <a:lnTo>
                  <a:pt x="0" y="0"/>
                </a:lnTo>
              </a:path>
            </a:pathLst>
          </a:custGeom>
          <a:ln w="25400">
            <a:solidFill>
              <a:srgbClr val="CC2245"/>
            </a:solidFill>
          </a:ln>
        </p:spPr>
        <p:txBody>
          <a:bodyPr wrap="square" lIns="0" tIns="0" rIns="0" bIns="0" rtlCol="0"/>
          <a:lstStyle/>
          <a:p>
            <a:endParaRPr/>
          </a:p>
        </p:txBody>
      </p:sp>
      <p:grpSp>
        <p:nvGrpSpPr>
          <p:cNvPr id="31" name="object 31"/>
          <p:cNvGrpSpPr/>
          <p:nvPr/>
        </p:nvGrpSpPr>
        <p:grpSpPr>
          <a:xfrm>
            <a:off x="0" y="0"/>
            <a:ext cx="12192635" cy="967740"/>
            <a:chOff x="0" y="0"/>
            <a:chExt cx="12192635" cy="967740"/>
          </a:xfrm>
        </p:grpSpPr>
        <p:pic>
          <p:nvPicPr>
            <p:cNvPr id="32" name="object 32"/>
            <p:cNvPicPr/>
            <p:nvPr/>
          </p:nvPicPr>
          <p:blipFill>
            <a:blip r:embed="rId3" cstate="print"/>
            <a:stretch>
              <a:fillRect/>
            </a:stretch>
          </p:blipFill>
          <p:spPr>
            <a:xfrm>
              <a:off x="0" y="0"/>
              <a:ext cx="12192113" cy="555776"/>
            </a:xfrm>
            <a:prstGeom prst="rect">
              <a:avLst/>
            </a:prstGeom>
          </p:spPr>
        </p:pic>
        <p:sp>
          <p:nvSpPr>
            <p:cNvPr id="33" name="object 33"/>
            <p:cNvSpPr/>
            <p:nvPr/>
          </p:nvSpPr>
          <p:spPr>
            <a:xfrm>
              <a:off x="971998" y="269459"/>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CC2245"/>
            </a:solidFill>
          </p:spPr>
          <p:txBody>
            <a:bodyPr wrap="square" lIns="0" tIns="0" rIns="0" bIns="0" rtlCol="0"/>
            <a:lstStyle/>
            <a:p>
              <a:endParaRPr/>
            </a:p>
          </p:txBody>
        </p:sp>
        <p:sp>
          <p:nvSpPr>
            <p:cNvPr id="34" name="object 34"/>
            <p:cNvSpPr/>
            <p:nvPr/>
          </p:nvSpPr>
          <p:spPr>
            <a:xfrm>
              <a:off x="971998" y="269459"/>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CC2245"/>
              </a:solidFill>
            </a:ln>
          </p:spPr>
          <p:txBody>
            <a:bodyPr wrap="square" lIns="0" tIns="0" rIns="0" bIns="0" rtlCol="0"/>
            <a:lstStyle/>
            <a:p>
              <a:endParaRPr/>
            </a:p>
          </p:txBody>
        </p:sp>
        <p:sp>
          <p:nvSpPr>
            <p:cNvPr id="35" name="object 35"/>
            <p:cNvSpPr/>
            <p:nvPr/>
          </p:nvSpPr>
          <p:spPr>
            <a:xfrm>
              <a:off x="899999" y="197459"/>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FFFFFF"/>
            </a:solidFill>
          </p:spPr>
          <p:txBody>
            <a:bodyPr wrap="square" lIns="0" tIns="0" rIns="0" bIns="0" rtlCol="0"/>
            <a:lstStyle/>
            <a:p>
              <a:endParaRPr/>
            </a:p>
          </p:txBody>
        </p:sp>
        <p:sp>
          <p:nvSpPr>
            <p:cNvPr id="36" name="object 36"/>
            <p:cNvSpPr/>
            <p:nvPr/>
          </p:nvSpPr>
          <p:spPr>
            <a:xfrm>
              <a:off x="899999" y="197459"/>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CC2245"/>
              </a:solidFill>
            </a:ln>
          </p:spPr>
          <p:txBody>
            <a:bodyPr wrap="square" lIns="0" tIns="0" rIns="0" bIns="0" rtlCol="0"/>
            <a:lstStyle/>
            <a:p>
              <a:endParaRPr/>
            </a:p>
          </p:txBody>
        </p:sp>
        <p:sp>
          <p:nvSpPr>
            <p:cNvPr id="37" name="object 37"/>
            <p:cNvSpPr/>
            <p:nvPr/>
          </p:nvSpPr>
          <p:spPr>
            <a:xfrm>
              <a:off x="3777805" y="413511"/>
              <a:ext cx="832485" cy="269240"/>
            </a:xfrm>
            <a:custGeom>
              <a:avLst/>
              <a:gdLst/>
              <a:ahLst/>
              <a:cxnLst/>
              <a:rect l="l" t="t" r="r" b="b"/>
              <a:pathLst>
                <a:path w="832485" h="269240">
                  <a:moveTo>
                    <a:pt x="217703" y="139674"/>
                  </a:moveTo>
                  <a:lnTo>
                    <a:pt x="212763" y="130022"/>
                  </a:lnTo>
                  <a:lnTo>
                    <a:pt x="206362" y="118859"/>
                  </a:lnTo>
                  <a:lnTo>
                    <a:pt x="199059" y="107429"/>
                  </a:lnTo>
                  <a:lnTo>
                    <a:pt x="191401" y="96977"/>
                  </a:lnTo>
                  <a:lnTo>
                    <a:pt x="165684" y="110553"/>
                  </a:lnTo>
                  <a:lnTo>
                    <a:pt x="172643" y="120916"/>
                  </a:lnTo>
                  <a:lnTo>
                    <a:pt x="179882" y="133172"/>
                  </a:lnTo>
                  <a:lnTo>
                    <a:pt x="186245" y="145021"/>
                  </a:lnTo>
                  <a:lnTo>
                    <a:pt x="191135" y="155219"/>
                  </a:lnTo>
                  <a:lnTo>
                    <a:pt x="217703" y="139674"/>
                  </a:lnTo>
                  <a:close/>
                </a:path>
                <a:path w="832485" h="269240">
                  <a:moveTo>
                    <a:pt x="253047" y="65874"/>
                  </a:moveTo>
                  <a:lnTo>
                    <a:pt x="253034" y="65316"/>
                  </a:lnTo>
                  <a:lnTo>
                    <a:pt x="251637" y="15836"/>
                  </a:lnTo>
                  <a:lnTo>
                    <a:pt x="183222" y="18084"/>
                  </a:lnTo>
                  <a:lnTo>
                    <a:pt x="0" y="27711"/>
                  </a:lnTo>
                  <a:lnTo>
                    <a:pt x="2540" y="81711"/>
                  </a:lnTo>
                  <a:lnTo>
                    <a:pt x="115354" y="70408"/>
                  </a:lnTo>
                  <a:lnTo>
                    <a:pt x="84797" y="96278"/>
                  </a:lnTo>
                  <a:lnTo>
                    <a:pt x="66344" y="122148"/>
                  </a:lnTo>
                  <a:lnTo>
                    <a:pt x="57277" y="146748"/>
                  </a:lnTo>
                  <a:lnTo>
                    <a:pt x="54851" y="168795"/>
                  </a:lnTo>
                  <a:lnTo>
                    <a:pt x="58991" y="194754"/>
                  </a:lnTo>
                  <a:lnTo>
                    <a:pt x="85280" y="231622"/>
                  </a:lnTo>
                  <a:lnTo>
                    <a:pt x="122161" y="249491"/>
                  </a:lnTo>
                  <a:lnTo>
                    <a:pt x="178460" y="258013"/>
                  </a:lnTo>
                  <a:lnTo>
                    <a:pt x="222516" y="258978"/>
                  </a:lnTo>
                  <a:lnTo>
                    <a:pt x="229196" y="205549"/>
                  </a:lnTo>
                  <a:lnTo>
                    <a:pt x="229298" y="204698"/>
                  </a:lnTo>
                  <a:lnTo>
                    <a:pt x="218846" y="205549"/>
                  </a:lnTo>
                  <a:lnTo>
                    <a:pt x="209511" y="205549"/>
                  </a:lnTo>
                  <a:lnTo>
                    <a:pt x="155600" y="202577"/>
                  </a:lnTo>
                  <a:lnTo>
                    <a:pt x="110769" y="181013"/>
                  </a:lnTo>
                  <a:lnTo>
                    <a:pt x="106603" y="163703"/>
                  </a:lnTo>
                  <a:lnTo>
                    <a:pt x="114515" y="134429"/>
                  </a:lnTo>
                  <a:lnTo>
                    <a:pt x="134632" y="106921"/>
                  </a:lnTo>
                  <a:lnTo>
                    <a:pt x="161582" y="84556"/>
                  </a:lnTo>
                  <a:lnTo>
                    <a:pt x="189992" y="70688"/>
                  </a:lnTo>
                  <a:lnTo>
                    <a:pt x="191071" y="70408"/>
                  </a:lnTo>
                  <a:lnTo>
                    <a:pt x="200113" y="68059"/>
                  </a:lnTo>
                  <a:lnTo>
                    <a:pt x="210286" y="66421"/>
                  </a:lnTo>
                  <a:lnTo>
                    <a:pt x="220776" y="65570"/>
                  </a:lnTo>
                  <a:lnTo>
                    <a:pt x="231838" y="65316"/>
                  </a:lnTo>
                  <a:lnTo>
                    <a:pt x="239191" y="65316"/>
                  </a:lnTo>
                  <a:lnTo>
                    <a:pt x="253047" y="65874"/>
                  </a:lnTo>
                  <a:close/>
                </a:path>
                <a:path w="832485" h="269240">
                  <a:moveTo>
                    <a:pt x="256717" y="117335"/>
                  </a:moveTo>
                  <a:lnTo>
                    <a:pt x="252463" y="109207"/>
                  </a:lnTo>
                  <a:lnTo>
                    <a:pt x="246583" y="99110"/>
                  </a:lnTo>
                  <a:lnTo>
                    <a:pt x="239268" y="88163"/>
                  </a:lnTo>
                  <a:lnTo>
                    <a:pt x="230708" y="77470"/>
                  </a:lnTo>
                  <a:lnTo>
                    <a:pt x="205270" y="91046"/>
                  </a:lnTo>
                  <a:lnTo>
                    <a:pt x="212318" y="100418"/>
                  </a:lnTo>
                  <a:lnTo>
                    <a:pt x="219443" y="111480"/>
                  </a:lnTo>
                  <a:lnTo>
                    <a:pt x="225983" y="122859"/>
                  </a:lnTo>
                  <a:lnTo>
                    <a:pt x="231279" y="133172"/>
                  </a:lnTo>
                  <a:lnTo>
                    <a:pt x="256717" y="117335"/>
                  </a:lnTo>
                  <a:close/>
                </a:path>
                <a:path w="832485" h="269240">
                  <a:moveTo>
                    <a:pt x="556463" y="109982"/>
                  </a:moveTo>
                  <a:lnTo>
                    <a:pt x="544576" y="97015"/>
                  </a:lnTo>
                  <a:lnTo>
                    <a:pt x="533006" y="81686"/>
                  </a:lnTo>
                  <a:lnTo>
                    <a:pt x="523544" y="67576"/>
                  </a:lnTo>
                  <a:lnTo>
                    <a:pt x="518007" y="58254"/>
                  </a:lnTo>
                  <a:lnTo>
                    <a:pt x="551942" y="58254"/>
                  </a:lnTo>
                  <a:lnTo>
                    <a:pt x="551942" y="15836"/>
                  </a:lnTo>
                  <a:lnTo>
                    <a:pt x="441680" y="15836"/>
                  </a:lnTo>
                  <a:lnTo>
                    <a:pt x="441680" y="0"/>
                  </a:lnTo>
                  <a:lnTo>
                    <a:pt x="432904" y="0"/>
                  </a:lnTo>
                  <a:lnTo>
                    <a:pt x="432904" y="58254"/>
                  </a:lnTo>
                  <a:lnTo>
                    <a:pt x="432904" y="89916"/>
                  </a:lnTo>
                  <a:lnTo>
                    <a:pt x="410578" y="89916"/>
                  </a:lnTo>
                  <a:lnTo>
                    <a:pt x="417080" y="131483"/>
                  </a:lnTo>
                  <a:lnTo>
                    <a:pt x="384289" y="123837"/>
                  </a:lnTo>
                  <a:lnTo>
                    <a:pt x="394741" y="110375"/>
                  </a:lnTo>
                  <a:lnTo>
                    <a:pt x="402551" y="95821"/>
                  </a:lnTo>
                  <a:lnTo>
                    <a:pt x="408101" y="78879"/>
                  </a:lnTo>
                  <a:lnTo>
                    <a:pt x="411708" y="58254"/>
                  </a:lnTo>
                  <a:lnTo>
                    <a:pt x="432904" y="58254"/>
                  </a:lnTo>
                  <a:lnTo>
                    <a:pt x="432904" y="0"/>
                  </a:lnTo>
                  <a:lnTo>
                    <a:pt x="392468" y="0"/>
                  </a:lnTo>
                  <a:lnTo>
                    <a:pt x="392468" y="15836"/>
                  </a:lnTo>
                  <a:lnTo>
                    <a:pt x="281927" y="15836"/>
                  </a:lnTo>
                  <a:lnTo>
                    <a:pt x="281927" y="58254"/>
                  </a:lnTo>
                  <a:lnTo>
                    <a:pt x="312178" y="58254"/>
                  </a:lnTo>
                  <a:lnTo>
                    <a:pt x="304622" y="72605"/>
                  </a:lnTo>
                  <a:lnTo>
                    <a:pt x="297268" y="85293"/>
                  </a:lnTo>
                  <a:lnTo>
                    <a:pt x="288975" y="97180"/>
                  </a:lnTo>
                  <a:lnTo>
                    <a:pt x="278549" y="109143"/>
                  </a:lnTo>
                  <a:lnTo>
                    <a:pt x="310210" y="139103"/>
                  </a:lnTo>
                  <a:lnTo>
                    <a:pt x="322021" y="124117"/>
                  </a:lnTo>
                  <a:lnTo>
                    <a:pt x="332765" y="108254"/>
                  </a:lnTo>
                  <a:lnTo>
                    <a:pt x="342341" y="91274"/>
                  </a:lnTo>
                  <a:lnTo>
                    <a:pt x="350634" y="72948"/>
                  </a:lnTo>
                  <a:lnTo>
                    <a:pt x="313880" y="58254"/>
                  </a:lnTo>
                  <a:lnTo>
                    <a:pt x="368452" y="58254"/>
                  </a:lnTo>
                  <a:lnTo>
                    <a:pt x="364985" y="74244"/>
                  </a:lnTo>
                  <a:lnTo>
                    <a:pt x="358482" y="87769"/>
                  </a:lnTo>
                  <a:lnTo>
                    <a:pt x="347218" y="100596"/>
                  </a:lnTo>
                  <a:lnTo>
                    <a:pt x="329438" y="114515"/>
                  </a:lnTo>
                  <a:lnTo>
                    <a:pt x="354317" y="140525"/>
                  </a:lnTo>
                  <a:lnTo>
                    <a:pt x="335267" y="152869"/>
                  </a:lnTo>
                  <a:lnTo>
                    <a:pt x="315823" y="162547"/>
                  </a:lnTo>
                  <a:lnTo>
                    <a:pt x="297815" y="169824"/>
                  </a:lnTo>
                  <a:lnTo>
                    <a:pt x="283057" y="175018"/>
                  </a:lnTo>
                  <a:lnTo>
                    <a:pt x="304266" y="214604"/>
                  </a:lnTo>
                  <a:lnTo>
                    <a:pt x="313156" y="211607"/>
                  </a:lnTo>
                  <a:lnTo>
                    <a:pt x="322338" y="208280"/>
                  </a:lnTo>
                  <a:lnTo>
                    <a:pt x="332308" y="204139"/>
                  </a:lnTo>
                  <a:lnTo>
                    <a:pt x="343573" y="198767"/>
                  </a:lnTo>
                  <a:lnTo>
                    <a:pt x="348449" y="203771"/>
                  </a:lnTo>
                  <a:lnTo>
                    <a:pt x="353339" y="208280"/>
                  </a:lnTo>
                  <a:lnTo>
                    <a:pt x="357962" y="212166"/>
                  </a:lnTo>
                  <a:lnTo>
                    <a:pt x="362508" y="215722"/>
                  </a:lnTo>
                  <a:lnTo>
                    <a:pt x="338213" y="220840"/>
                  </a:lnTo>
                  <a:lnTo>
                    <a:pt x="316318" y="224180"/>
                  </a:lnTo>
                  <a:lnTo>
                    <a:pt x="297662" y="226199"/>
                  </a:lnTo>
                  <a:lnTo>
                    <a:pt x="283057" y="227330"/>
                  </a:lnTo>
                  <a:lnTo>
                    <a:pt x="296354" y="268884"/>
                  </a:lnTo>
                  <a:lnTo>
                    <a:pt x="314579" y="266776"/>
                  </a:lnTo>
                  <a:lnTo>
                    <a:pt x="342480" y="262445"/>
                  </a:lnTo>
                  <a:lnTo>
                    <a:pt x="376796" y="255041"/>
                  </a:lnTo>
                  <a:lnTo>
                    <a:pt x="414248" y="243725"/>
                  </a:lnTo>
                  <a:lnTo>
                    <a:pt x="450164" y="254444"/>
                  </a:lnTo>
                  <a:lnTo>
                    <a:pt x="484619" y="261670"/>
                  </a:lnTo>
                  <a:lnTo>
                    <a:pt x="513930" y="266141"/>
                  </a:lnTo>
                  <a:lnTo>
                    <a:pt x="534403" y="268592"/>
                  </a:lnTo>
                  <a:lnTo>
                    <a:pt x="544550" y="243725"/>
                  </a:lnTo>
                  <a:lnTo>
                    <a:pt x="553085" y="222796"/>
                  </a:lnTo>
                  <a:lnTo>
                    <a:pt x="536702" y="222288"/>
                  </a:lnTo>
                  <a:lnTo>
                    <a:pt x="518121" y="221208"/>
                  </a:lnTo>
                  <a:lnTo>
                    <a:pt x="496735" y="219024"/>
                  </a:lnTo>
                  <a:lnTo>
                    <a:pt x="471919" y="215163"/>
                  </a:lnTo>
                  <a:lnTo>
                    <a:pt x="483590" y="206768"/>
                  </a:lnTo>
                  <a:lnTo>
                    <a:pt x="492899" y="199047"/>
                  </a:lnTo>
                  <a:lnTo>
                    <a:pt x="501396" y="190919"/>
                  </a:lnTo>
                  <a:lnTo>
                    <a:pt x="510667" y="181241"/>
                  </a:lnTo>
                  <a:lnTo>
                    <a:pt x="510667" y="179260"/>
                  </a:lnTo>
                  <a:lnTo>
                    <a:pt x="510667" y="142506"/>
                  </a:lnTo>
                  <a:lnTo>
                    <a:pt x="452983" y="142506"/>
                  </a:lnTo>
                  <a:lnTo>
                    <a:pt x="452983" y="179260"/>
                  </a:lnTo>
                  <a:lnTo>
                    <a:pt x="444004" y="185254"/>
                  </a:lnTo>
                  <a:lnTo>
                    <a:pt x="435991" y="190106"/>
                  </a:lnTo>
                  <a:lnTo>
                    <a:pt x="427507" y="194487"/>
                  </a:lnTo>
                  <a:lnTo>
                    <a:pt x="417080" y="199047"/>
                  </a:lnTo>
                  <a:lnTo>
                    <a:pt x="416496" y="198767"/>
                  </a:lnTo>
                  <a:lnTo>
                    <a:pt x="404482" y="193052"/>
                  </a:lnTo>
                  <a:lnTo>
                    <a:pt x="394703" y="187782"/>
                  </a:lnTo>
                  <a:lnTo>
                    <a:pt x="387223" y="183184"/>
                  </a:lnTo>
                  <a:lnTo>
                    <a:pt x="381457" y="179260"/>
                  </a:lnTo>
                  <a:lnTo>
                    <a:pt x="452983" y="179260"/>
                  </a:lnTo>
                  <a:lnTo>
                    <a:pt x="452983" y="142506"/>
                  </a:lnTo>
                  <a:lnTo>
                    <a:pt x="419341" y="142506"/>
                  </a:lnTo>
                  <a:lnTo>
                    <a:pt x="420751" y="140804"/>
                  </a:lnTo>
                  <a:lnTo>
                    <a:pt x="424713" y="135724"/>
                  </a:lnTo>
                  <a:lnTo>
                    <a:pt x="426402" y="133464"/>
                  </a:lnTo>
                  <a:lnTo>
                    <a:pt x="451015" y="133464"/>
                  </a:lnTo>
                  <a:lnTo>
                    <a:pt x="461937" y="131787"/>
                  </a:lnTo>
                  <a:lnTo>
                    <a:pt x="462445" y="131483"/>
                  </a:lnTo>
                  <a:lnTo>
                    <a:pt x="469709" y="127241"/>
                  </a:lnTo>
                  <a:lnTo>
                    <a:pt x="474357" y="120573"/>
                  </a:lnTo>
                  <a:lnTo>
                    <a:pt x="475894" y="112534"/>
                  </a:lnTo>
                  <a:lnTo>
                    <a:pt x="475894" y="58254"/>
                  </a:lnTo>
                  <a:lnTo>
                    <a:pt x="511797" y="58254"/>
                  </a:lnTo>
                  <a:lnTo>
                    <a:pt x="479844" y="75780"/>
                  </a:lnTo>
                  <a:lnTo>
                    <a:pt x="495147" y="102158"/>
                  </a:lnTo>
                  <a:lnTo>
                    <a:pt x="507060" y="119926"/>
                  </a:lnTo>
                  <a:lnTo>
                    <a:pt x="516750" y="131800"/>
                  </a:lnTo>
                  <a:lnTo>
                    <a:pt x="525360" y="140525"/>
                  </a:lnTo>
                  <a:lnTo>
                    <a:pt x="556463" y="109982"/>
                  </a:lnTo>
                  <a:close/>
                </a:path>
                <a:path w="832485" h="269240">
                  <a:moveTo>
                    <a:pt x="832459" y="141935"/>
                  </a:moveTo>
                  <a:lnTo>
                    <a:pt x="825881" y="104305"/>
                  </a:lnTo>
                  <a:lnTo>
                    <a:pt x="807618" y="75806"/>
                  </a:lnTo>
                  <a:lnTo>
                    <a:pt x="779868" y="57772"/>
                  </a:lnTo>
                  <a:lnTo>
                    <a:pt x="744829" y="51460"/>
                  </a:lnTo>
                  <a:lnTo>
                    <a:pt x="720864" y="54140"/>
                  </a:lnTo>
                  <a:lnTo>
                    <a:pt x="700989" y="60579"/>
                  </a:lnTo>
                  <a:lnTo>
                    <a:pt x="685571" y="68402"/>
                  </a:lnTo>
                  <a:lnTo>
                    <a:pt x="674979" y="75209"/>
                  </a:lnTo>
                  <a:lnTo>
                    <a:pt x="676122" y="73520"/>
                  </a:lnTo>
                  <a:lnTo>
                    <a:pt x="676681" y="46088"/>
                  </a:lnTo>
                  <a:lnTo>
                    <a:pt x="671588" y="46088"/>
                  </a:lnTo>
                  <a:lnTo>
                    <a:pt x="674128" y="9055"/>
                  </a:lnTo>
                  <a:lnTo>
                    <a:pt x="624090" y="8763"/>
                  </a:lnTo>
                  <a:lnTo>
                    <a:pt x="624090" y="46367"/>
                  </a:lnTo>
                  <a:lnTo>
                    <a:pt x="582523" y="46367"/>
                  </a:lnTo>
                  <a:lnTo>
                    <a:pt x="582523" y="93878"/>
                  </a:lnTo>
                  <a:lnTo>
                    <a:pt x="623531" y="92748"/>
                  </a:lnTo>
                  <a:lnTo>
                    <a:pt x="623227" y="110553"/>
                  </a:lnTo>
                  <a:lnTo>
                    <a:pt x="609727" y="129590"/>
                  </a:lnTo>
                  <a:lnTo>
                    <a:pt x="597192" y="145161"/>
                  </a:lnTo>
                  <a:lnTo>
                    <a:pt x="585038" y="158546"/>
                  </a:lnTo>
                  <a:lnTo>
                    <a:pt x="572630" y="171069"/>
                  </a:lnTo>
                  <a:lnTo>
                    <a:pt x="595249" y="222237"/>
                  </a:lnTo>
                  <a:lnTo>
                    <a:pt x="600367" y="217004"/>
                  </a:lnTo>
                  <a:lnTo>
                    <a:pt x="606310" y="210083"/>
                  </a:lnTo>
                  <a:lnTo>
                    <a:pt x="613587" y="199974"/>
                  </a:lnTo>
                  <a:lnTo>
                    <a:pt x="622681" y="185191"/>
                  </a:lnTo>
                  <a:lnTo>
                    <a:pt x="621817" y="258991"/>
                  </a:lnTo>
                  <a:lnTo>
                    <a:pt x="671588" y="258991"/>
                  </a:lnTo>
                  <a:lnTo>
                    <a:pt x="671029" y="127228"/>
                  </a:lnTo>
                  <a:lnTo>
                    <a:pt x="685736" y="115392"/>
                  </a:lnTo>
                  <a:lnTo>
                    <a:pt x="701954" y="105892"/>
                  </a:lnTo>
                  <a:lnTo>
                    <a:pt x="719175" y="99568"/>
                  </a:lnTo>
                  <a:lnTo>
                    <a:pt x="736904" y="97269"/>
                  </a:lnTo>
                  <a:lnTo>
                    <a:pt x="753567" y="99428"/>
                  </a:lnTo>
                  <a:lnTo>
                    <a:pt x="768464" y="106845"/>
                  </a:lnTo>
                  <a:lnTo>
                    <a:pt x="779170" y="121005"/>
                  </a:lnTo>
                  <a:lnTo>
                    <a:pt x="783272" y="143344"/>
                  </a:lnTo>
                  <a:lnTo>
                    <a:pt x="773938" y="178460"/>
                  </a:lnTo>
                  <a:lnTo>
                    <a:pt x="750189" y="197954"/>
                  </a:lnTo>
                  <a:lnTo>
                    <a:pt x="718388" y="206692"/>
                  </a:lnTo>
                  <a:lnTo>
                    <a:pt x="684872" y="209511"/>
                  </a:lnTo>
                  <a:lnTo>
                    <a:pt x="697877" y="255879"/>
                  </a:lnTo>
                  <a:lnTo>
                    <a:pt x="733806" y="251815"/>
                  </a:lnTo>
                  <a:lnTo>
                    <a:pt x="769924" y="241985"/>
                  </a:lnTo>
                  <a:lnTo>
                    <a:pt x="801535" y="222796"/>
                  </a:lnTo>
                  <a:lnTo>
                    <a:pt x="823950" y="190652"/>
                  </a:lnTo>
                  <a:lnTo>
                    <a:pt x="832459" y="141935"/>
                  </a:lnTo>
                  <a:close/>
                </a:path>
              </a:pathLst>
            </a:custGeom>
            <a:solidFill>
              <a:srgbClr val="CC2245"/>
            </a:solidFill>
          </p:spPr>
          <p:txBody>
            <a:bodyPr wrap="square" lIns="0" tIns="0" rIns="0" bIns="0" rtlCol="0"/>
            <a:lstStyle/>
            <a:p>
              <a:endParaRPr/>
            </a:p>
          </p:txBody>
        </p:sp>
        <p:pic>
          <p:nvPicPr>
            <p:cNvPr id="38" name="object 38"/>
            <p:cNvPicPr/>
            <p:nvPr/>
          </p:nvPicPr>
          <p:blipFill>
            <a:blip r:embed="rId4" cstate="print"/>
            <a:stretch>
              <a:fillRect/>
            </a:stretch>
          </p:blipFill>
          <p:spPr>
            <a:xfrm>
              <a:off x="4646232" y="427934"/>
              <a:ext cx="245122" cy="247116"/>
            </a:xfrm>
            <a:prstGeom prst="rect">
              <a:avLst/>
            </a:prstGeom>
          </p:spPr>
        </p:pic>
        <p:pic>
          <p:nvPicPr>
            <p:cNvPr id="39" name="object 39"/>
            <p:cNvPicPr/>
            <p:nvPr/>
          </p:nvPicPr>
          <p:blipFill>
            <a:blip r:embed="rId5" cstate="print"/>
            <a:stretch>
              <a:fillRect/>
            </a:stretch>
          </p:blipFill>
          <p:spPr>
            <a:xfrm>
              <a:off x="4937213" y="433581"/>
              <a:ext cx="219405" cy="232130"/>
            </a:xfrm>
            <a:prstGeom prst="rect">
              <a:avLst/>
            </a:prstGeom>
          </p:spPr>
        </p:pic>
        <p:pic>
          <p:nvPicPr>
            <p:cNvPr id="40" name="object 40"/>
            <p:cNvPicPr/>
            <p:nvPr/>
          </p:nvPicPr>
          <p:blipFill>
            <a:blip r:embed="rId6" cstate="print"/>
            <a:stretch>
              <a:fillRect/>
            </a:stretch>
          </p:blipFill>
          <p:spPr>
            <a:xfrm>
              <a:off x="5199915" y="423689"/>
              <a:ext cx="218846" cy="248246"/>
            </a:xfrm>
            <a:prstGeom prst="rect">
              <a:avLst/>
            </a:prstGeom>
          </p:spPr>
        </p:pic>
        <p:sp>
          <p:nvSpPr>
            <p:cNvPr id="41" name="object 41"/>
            <p:cNvSpPr/>
            <p:nvPr/>
          </p:nvSpPr>
          <p:spPr>
            <a:xfrm>
              <a:off x="1165517" y="333044"/>
              <a:ext cx="4653280" cy="403860"/>
            </a:xfrm>
            <a:custGeom>
              <a:avLst/>
              <a:gdLst/>
              <a:ahLst/>
              <a:cxnLst/>
              <a:rect l="l" t="t" r="r" b="b"/>
              <a:pathLst>
                <a:path w="4653280" h="403859">
                  <a:moveTo>
                    <a:pt x="385978" y="370014"/>
                  </a:moveTo>
                  <a:lnTo>
                    <a:pt x="364705" y="317881"/>
                  </a:lnTo>
                  <a:lnTo>
                    <a:pt x="340118" y="267360"/>
                  </a:lnTo>
                  <a:lnTo>
                    <a:pt x="311797" y="218960"/>
                  </a:lnTo>
                  <a:lnTo>
                    <a:pt x="279349" y="173139"/>
                  </a:lnTo>
                  <a:lnTo>
                    <a:pt x="213715" y="203365"/>
                  </a:lnTo>
                  <a:lnTo>
                    <a:pt x="224599" y="220256"/>
                  </a:lnTo>
                  <a:lnTo>
                    <a:pt x="237947" y="242062"/>
                  </a:lnTo>
                  <a:lnTo>
                    <a:pt x="253009" y="269125"/>
                  </a:lnTo>
                  <a:lnTo>
                    <a:pt x="268986" y="301802"/>
                  </a:lnTo>
                  <a:lnTo>
                    <a:pt x="205206" y="304126"/>
                  </a:lnTo>
                  <a:lnTo>
                    <a:pt x="139827" y="306171"/>
                  </a:lnTo>
                  <a:lnTo>
                    <a:pt x="116128" y="306552"/>
                  </a:lnTo>
                  <a:lnTo>
                    <a:pt x="134264" y="253009"/>
                  </a:lnTo>
                  <a:lnTo>
                    <a:pt x="144348" y="220916"/>
                  </a:lnTo>
                  <a:lnTo>
                    <a:pt x="159410" y="170383"/>
                  </a:lnTo>
                  <a:lnTo>
                    <a:pt x="191350" y="61810"/>
                  </a:lnTo>
                  <a:lnTo>
                    <a:pt x="201637" y="27635"/>
                  </a:lnTo>
                  <a:lnTo>
                    <a:pt x="119595" y="14681"/>
                  </a:lnTo>
                  <a:lnTo>
                    <a:pt x="111531" y="53009"/>
                  </a:lnTo>
                  <a:lnTo>
                    <a:pt x="104190" y="85382"/>
                  </a:lnTo>
                  <a:lnTo>
                    <a:pt x="95631" y="119392"/>
                  </a:lnTo>
                  <a:lnTo>
                    <a:pt x="83908" y="162610"/>
                  </a:lnTo>
                  <a:lnTo>
                    <a:pt x="43180" y="306984"/>
                  </a:lnTo>
                  <a:lnTo>
                    <a:pt x="0" y="306984"/>
                  </a:lnTo>
                  <a:lnTo>
                    <a:pt x="9067" y="385127"/>
                  </a:lnTo>
                  <a:lnTo>
                    <a:pt x="55016" y="382790"/>
                  </a:lnTo>
                  <a:lnTo>
                    <a:pt x="129844" y="378498"/>
                  </a:lnTo>
                  <a:lnTo>
                    <a:pt x="296608" y="367004"/>
                  </a:lnTo>
                  <a:lnTo>
                    <a:pt x="310426" y="403263"/>
                  </a:lnTo>
                  <a:lnTo>
                    <a:pt x="385978" y="370014"/>
                  </a:lnTo>
                  <a:close/>
                </a:path>
                <a:path w="4653280" h="403859">
                  <a:moveTo>
                    <a:pt x="820394" y="169240"/>
                  </a:moveTo>
                  <a:lnTo>
                    <a:pt x="439585" y="169240"/>
                  </a:lnTo>
                  <a:lnTo>
                    <a:pt x="439585" y="247815"/>
                  </a:lnTo>
                  <a:lnTo>
                    <a:pt x="820394" y="247815"/>
                  </a:lnTo>
                  <a:lnTo>
                    <a:pt x="820394" y="169240"/>
                  </a:lnTo>
                  <a:close/>
                </a:path>
                <a:path w="4653280" h="403859">
                  <a:moveTo>
                    <a:pt x="1209001" y="62179"/>
                  </a:moveTo>
                  <a:lnTo>
                    <a:pt x="1206131" y="48742"/>
                  </a:lnTo>
                  <a:lnTo>
                    <a:pt x="1202207" y="33413"/>
                  </a:lnTo>
                  <a:lnTo>
                    <a:pt x="1197470" y="17678"/>
                  </a:lnTo>
                  <a:lnTo>
                    <a:pt x="1192161" y="3022"/>
                  </a:lnTo>
                  <a:lnTo>
                    <a:pt x="1152867" y="7772"/>
                  </a:lnTo>
                  <a:lnTo>
                    <a:pt x="1156868" y="20751"/>
                  </a:lnTo>
                  <a:lnTo>
                    <a:pt x="1160538" y="34493"/>
                  </a:lnTo>
                  <a:lnTo>
                    <a:pt x="1164107" y="50419"/>
                  </a:lnTo>
                  <a:lnTo>
                    <a:pt x="1167549" y="68643"/>
                  </a:lnTo>
                  <a:lnTo>
                    <a:pt x="1209001" y="62179"/>
                  </a:lnTo>
                  <a:close/>
                </a:path>
                <a:path w="4653280" h="403859">
                  <a:moveTo>
                    <a:pt x="1231900" y="75120"/>
                  </a:moveTo>
                  <a:lnTo>
                    <a:pt x="1155026" y="85051"/>
                  </a:lnTo>
                  <a:lnTo>
                    <a:pt x="1154087" y="74409"/>
                  </a:lnTo>
                  <a:lnTo>
                    <a:pt x="1152664" y="64008"/>
                  </a:lnTo>
                  <a:lnTo>
                    <a:pt x="1150912" y="54089"/>
                  </a:lnTo>
                  <a:lnTo>
                    <a:pt x="1148994" y="44907"/>
                  </a:lnTo>
                  <a:lnTo>
                    <a:pt x="885621" y="44907"/>
                  </a:lnTo>
                  <a:lnTo>
                    <a:pt x="885621" y="120459"/>
                  </a:lnTo>
                  <a:lnTo>
                    <a:pt x="1145527" y="120459"/>
                  </a:lnTo>
                  <a:lnTo>
                    <a:pt x="1134770" y="168376"/>
                  </a:lnTo>
                  <a:lnTo>
                    <a:pt x="1118908" y="210045"/>
                  </a:lnTo>
                  <a:lnTo>
                    <a:pt x="1096505" y="245567"/>
                  </a:lnTo>
                  <a:lnTo>
                    <a:pt x="1066088" y="275043"/>
                  </a:lnTo>
                  <a:lnTo>
                    <a:pt x="1026236" y="298564"/>
                  </a:lnTo>
                  <a:lnTo>
                    <a:pt x="975487" y="316230"/>
                  </a:lnTo>
                  <a:lnTo>
                    <a:pt x="912380" y="328142"/>
                  </a:lnTo>
                  <a:lnTo>
                    <a:pt x="948232" y="399376"/>
                  </a:lnTo>
                  <a:lnTo>
                    <a:pt x="1029271" y="379145"/>
                  </a:lnTo>
                  <a:lnTo>
                    <a:pt x="1076528" y="357847"/>
                  </a:lnTo>
                  <a:lnTo>
                    <a:pt x="1123403" y="325018"/>
                  </a:lnTo>
                  <a:lnTo>
                    <a:pt x="1166266" y="277609"/>
                  </a:lnTo>
                  <a:lnTo>
                    <a:pt x="1201648" y="214769"/>
                  </a:lnTo>
                  <a:lnTo>
                    <a:pt x="1221092" y="155981"/>
                  </a:lnTo>
                  <a:lnTo>
                    <a:pt x="1229537" y="107378"/>
                  </a:lnTo>
                  <a:lnTo>
                    <a:pt x="1231176" y="85051"/>
                  </a:lnTo>
                  <a:lnTo>
                    <a:pt x="1231900" y="75120"/>
                  </a:lnTo>
                  <a:close/>
                </a:path>
                <a:path w="4653280" h="403859">
                  <a:moveTo>
                    <a:pt x="1267294" y="59143"/>
                  </a:moveTo>
                  <a:lnTo>
                    <a:pt x="1263523" y="40322"/>
                  </a:lnTo>
                  <a:lnTo>
                    <a:pt x="1259738" y="25374"/>
                  </a:lnTo>
                  <a:lnTo>
                    <a:pt x="1255636" y="12522"/>
                  </a:lnTo>
                  <a:lnTo>
                    <a:pt x="1250886" y="0"/>
                  </a:lnTo>
                  <a:lnTo>
                    <a:pt x="1212900" y="5181"/>
                  </a:lnTo>
                  <a:lnTo>
                    <a:pt x="1217320" y="19672"/>
                  </a:lnTo>
                  <a:lnTo>
                    <a:pt x="1221422" y="34925"/>
                  </a:lnTo>
                  <a:lnTo>
                    <a:pt x="1225042" y="50419"/>
                  </a:lnTo>
                  <a:lnTo>
                    <a:pt x="1228001" y="65633"/>
                  </a:lnTo>
                  <a:lnTo>
                    <a:pt x="1267294" y="59143"/>
                  </a:lnTo>
                  <a:close/>
                </a:path>
                <a:path w="4653280" h="403859">
                  <a:moveTo>
                    <a:pt x="1657210" y="40157"/>
                  </a:moveTo>
                  <a:lnTo>
                    <a:pt x="1570850" y="18999"/>
                  </a:lnTo>
                  <a:lnTo>
                    <a:pt x="1559433" y="58178"/>
                  </a:lnTo>
                  <a:lnTo>
                    <a:pt x="1545513" y="97853"/>
                  </a:lnTo>
                  <a:lnTo>
                    <a:pt x="1528076" y="137350"/>
                  </a:lnTo>
                  <a:lnTo>
                    <a:pt x="1506131" y="176009"/>
                  </a:lnTo>
                  <a:lnTo>
                    <a:pt x="1478673" y="213182"/>
                  </a:lnTo>
                  <a:lnTo>
                    <a:pt x="1444701" y="248208"/>
                  </a:lnTo>
                  <a:lnTo>
                    <a:pt x="1403210" y="280416"/>
                  </a:lnTo>
                  <a:lnTo>
                    <a:pt x="1353197" y="309156"/>
                  </a:lnTo>
                  <a:lnTo>
                    <a:pt x="1293672" y="333743"/>
                  </a:lnTo>
                  <a:lnTo>
                    <a:pt x="1340294" y="399796"/>
                  </a:lnTo>
                  <a:lnTo>
                    <a:pt x="1403184" y="372656"/>
                  </a:lnTo>
                  <a:lnTo>
                    <a:pt x="1456905" y="340639"/>
                  </a:lnTo>
                  <a:lnTo>
                    <a:pt x="1502295" y="304850"/>
                  </a:lnTo>
                  <a:lnTo>
                    <a:pt x="1540205" y="266382"/>
                  </a:lnTo>
                  <a:lnTo>
                    <a:pt x="1571459" y="226301"/>
                  </a:lnTo>
                  <a:lnTo>
                    <a:pt x="1596885" y="185724"/>
                  </a:lnTo>
                  <a:lnTo>
                    <a:pt x="1617345" y="145732"/>
                  </a:lnTo>
                  <a:lnTo>
                    <a:pt x="1633664" y="107403"/>
                  </a:lnTo>
                  <a:lnTo>
                    <a:pt x="1646669" y="71856"/>
                  </a:lnTo>
                  <a:lnTo>
                    <a:pt x="1657210" y="40157"/>
                  </a:lnTo>
                  <a:close/>
                </a:path>
                <a:path w="4653280" h="403859">
                  <a:moveTo>
                    <a:pt x="2101532" y="169240"/>
                  </a:moveTo>
                  <a:lnTo>
                    <a:pt x="1720723" y="169240"/>
                  </a:lnTo>
                  <a:lnTo>
                    <a:pt x="1720723" y="247815"/>
                  </a:lnTo>
                  <a:lnTo>
                    <a:pt x="2101532" y="247815"/>
                  </a:lnTo>
                  <a:lnTo>
                    <a:pt x="2101532" y="169240"/>
                  </a:lnTo>
                  <a:close/>
                </a:path>
                <a:path w="4653280" h="403859">
                  <a:moveTo>
                    <a:pt x="2475484" y="208114"/>
                  </a:moveTo>
                  <a:lnTo>
                    <a:pt x="2427401" y="181889"/>
                  </a:lnTo>
                  <a:lnTo>
                    <a:pt x="2375204" y="157594"/>
                  </a:lnTo>
                  <a:lnTo>
                    <a:pt x="2321864" y="136220"/>
                  </a:lnTo>
                  <a:lnTo>
                    <a:pt x="2270404" y="118732"/>
                  </a:lnTo>
                  <a:lnTo>
                    <a:pt x="2270404" y="18135"/>
                  </a:lnTo>
                  <a:lnTo>
                    <a:pt x="2188375" y="18135"/>
                  </a:lnTo>
                  <a:lnTo>
                    <a:pt x="2188375" y="398081"/>
                  </a:lnTo>
                  <a:lnTo>
                    <a:pt x="2270404" y="398081"/>
                  </a:lnTo>
                  <a:lnTo>
                    <a:pt x="2270404" y="198615"/>
                  </a:lnTo>
                  <a:lnTo>
                    <a:pt x="2311095" y="215785"/>
                  </a:lnTo>
                  <a:lnTo>
                    <a:pt x="2356040" y="238874"/>
                  </a:lnTo>
                  <a:lnTo>
                    <a:pt x="2399296" y="264071"/>
                  </a:lnTo>
                  <a:lnTo>
                    <a:pt x="2434907" y="287553"/>
                  </a:lnTo>
                  <a:lnTo>
                    <a:pt x="2475484" y="208114"/>
                  </a:lnTo>
                  <a:close/>
                </a:path>
                <a:path w="4653280" h="403859">
                  <a:moveTo>
                    <a:pt x="4565701" y="177749"/>
                  </a:moveTo>
                  <a:lnTo>
                    <a:pt x="4564278" y="164731"/>
                  </a:lnTo>
                  <a:lnTo>
                    <a:pt x="4562970" y="152717"/>
                  </a:lnTo>
                  <a:lnTo>
                    <a:pt x="4554499" y="138442"/>
                  </a:lnTo>
                  <a:lnTo>
                    <a:pt x="4539818" y="132016"/>
                  </a:lnTo>
                  <a:lnTo>
                    <a:pt x="4518495" y="130517"/>
                  </a:lnTo>
                  <a:lnTo>
                    <a:pt x="4492498" y="133934"/>
                  </a:lnTo>
                  <a:lnTo>
                    <a:pt x="4479112" y="144691"/>
                  </a:lnTo>
                  <a:lnTo>
                    <a:pt x="4474121" y="163563"/>
                  </a:lnTo>
                  <a:lnTo>
                    <a:pt x="4473257" y="191312"/>
                  </a:lnTo>
                  <a:lnTo>
                    <a:pt x="4505198" y="191312"/>
                  </a:lnTo>
                  <a:lnTo>
                    <a:pt x="4505198" y="186778"/>
                  </a:lnTo>
                  <a:lnTo>
                    <a:pt x="4505579" y="175818"/>
                  </a:lnTo>
                  <a:lnTo>
                    <a:pt x="4507420" y="169075"/>
                  </a:lnTo>
                  <a:lnTo>
                    <a:pt x="4511764" y="165671"/>
                  </a:lnTo>
                  <a:lnTo>
                    <a:pt x="4519625" y="164731"/>
                  </a:lnTo>
                  <a:lnTo>
                    <a:pt x="4530928" y="164731"/>
                  </a:lnTo>
                  <a:lnTo>
                    <a:pt x="4532909" y="169824"/>
                  </a:lnTo>
                  <a:lnTo>
                    <a:pt x="4532909" y="197256"/>
                  </a:lnTo>
                  <a:lnTo>
                    <a:pt x="4527829" y="199796"/>
                  </a:lnTo>
                  <a:lnTo>
                    <a:pt x="4496447" y="213652"/>
                  </a:lnTo>
                  <a:lnTo>
                    <a:pt x="4482477" y="222389"/>
                  </a:lnTo>
                  <a:lnTo>
                    <a:pt x="4475480" y="235877"/>
                  </a:lnTo>
                  <a:lnTo>
                    <a:pt x="4473092" y="259168"/>
                  </a:lnTo>
                  <a:lnTo>
                    <a:pt x="4472978" y="297345"/>
                  </a:lnTo>
                  <a:lnTo>
                    <a:pt x="4565142" y="297345"/>
                  </a:lnTo>
                  <a:lnTo>
                    <a:pt x="4565142" y="263118"/>
                  </a:lnTo>
                  <a:lnTo>
                    <a:pt x="4505198" y="263118"/>
                  </a:lnTo>
                  <a:lnTo>
                    <a:pt x="4505744" y="253898"/>
                  </a:lnTo>
                  <a:lnTo>
                    <a:pt x="4507636" y="247611"/>
                  </a:lnTo>
                  <a:lnTo>
                    <a:pt x="4511294" y="243281"/>
                  </a:lnTo>
                  <a:lnTo>
                    <a:pt x="4517085" y="239941"/>
                  </a:lnTo>
                  <a:lnTo>
                    <a:pt x="4543653" y="227787"/>
                  </a:lnTo>
                  <a:lnTo>
                    <a:pt x="4555680" y="220205"/>
                  </a:lnTo>
                  <a:lnTo>
                    <a:pt x="4562310" y="210388"/>
                  </a:lnTo>
                  <a:lnTo>
                    <a:pt x="4565116" y="196773"/>
                  </a:lnTo>
                  <a:lnTo>
                    <a:pt x="4565701" y="177749"/>
                  </a:lnTo>
                  <a:close/>
                </a:path>
                <a:path w="4653280" h="403859">
                  <a:moveTo>
                    <a:pt x="4652797" y="214782"/>
                  </a:moveTo>
                  <a:lnTo>
                    <a:pt x="4645914" y="172072"/>
                  </a:lnTo>
                  <a:lnTo>
                    <a:pt x="4642891" y="166255"/>
                  </a:lnTo>
                  <a:lnTo>
                    <a:pt x="4642891" y="214782"/>
                  </a:lnTo>
                  <a:lnTo>
                    <a:pt x="4633150" y="263029"/>
                  </a:lnTo>
                  <a:lnTo>
                    <a:pt x="4606595" y="302488"/>
                  </a:lnTo>
                  <a:lnTo>
                    <a:pt x="4567148" y="329120"/>
                  </a:lnTo>
                  <a:lnTo>
                    <a:pt x="4518774" y="338899"/>
                  </a:lnTo>
                  <a:lnTo>
                    <a:pt x="4470514" y="329120"/>
                  </a:lnTo>
                  <a:lnTo>
                    <a:pt x="4431055" y="302488"/>
                  </a:lnTo>
                  <a:lnTo>
                    <a:pt x="4404411" y="263029"/>
                  </a:lnTo>
                  <a:lnTo>
                    <a:pt x="4394644" y="214782"/>
                  </a:lnTo>
                  <a:lnTo>
                    <a:pt x="4404499" y="166154"/>
                  </a:lnTo>
                  <a:lnTo>
                    <a:pt x="4431258" y="126733"/>
                  </a:lnTo>
                  <a:lnTo>
                    <a:pt x="4470743" y="100304"/>
                  </a:lnTo>
                  <a:lnTo>
                    <a:pt x="4518774" y="90652"/>
                  </a:lnTo>
                  <a:lnTo>
                    <a:pt x="4566793" y="100304"/>
                  </a:lnTo>
                  <a:lnTo>
                    <a:pt x="4606277" y="126733"/>
                  </a:lnTo>
                  <a:lnTo>
                    <a:pt x="4633036" y="166154"/>
                  </a:lnTo>
                  <a:lnTo>
                    <a:pt x="4642891" y="214782"/>
                  </a:lnTo>
                  <a:lnTo>
                    <a:pt x="4642891" y="166255"/>
                  </a:lnTo>
                  <a:lnTo>
                    <a:pt x="4597705" y="106349"/>
                  </a:lnTo>
                  <a:lnTo>
                    <a:pt x="4560938" y="87503"/>
                  </a:lnTo>
                  <a:lnTo>
                    <a:pt x="4518774" y="80759"/>
                  </a:lnTo>
                  <a:lnTo>
                    <a:pt x="4476610" y="87503"/>
                  </a:lnTo>
                  <a:lnTo>
                    <a:pt x="4439844" y="106349"/>
                  </a:lnTo>
                  <a:lnTo>
                    <a:pt x="4410761" y="135229"/>
                  </a:lnTo>
                  <a:lnTo>
                    <a:pt x="4391634" y="172072"/>
                  </a:lnTo>
                  <a:lnTo>
                    <a:pt x="4384751" y="214782"/>
                  </a:lnTo>
                  <a:lnTo>
                    <a:pt x="4391571" y="257162"/>
                  </a:lnTo>
                  <a:lnTo>
                    <a:pt x="4410595" y="293954"/>
                  </a:lnTo>
                  <a:lnTo>
                    <a:pt x="4439602" y="322948"/>
                  </a:lnTo>
                  <a:lnTo>
                    <a:pt x="4476394" y="341960"/>
                  </a:lnTo>
                  <a:lnTo>
                    <a:pt x="4518774" y="348792"/>
                  </a:lnTo>
                  <a:lnTo>
                    <a:pt x="4561154" y="341960"/>
                  </a:lnTo>
                  <a:lnTo>
                    <a:pt x="4567098" y="338899"/>
                  </a:lnTo>
                  <a:lnTo>
                    <a:pt x="4597946" y="322948"/>
                  </a:lnTo>
                  <a:lnTo>
                    <a:pt x="4626953" y="293954"/>
                  </a:lnTo>
                  <a:lnTo>
                    <a:pt x="4645965" y="257162"/>
                  </a:lnTo>
                  <a:lnTo>
                    <a:pt x="4652797" y="214782"/>
                  </a:lnTo>
                  <a:close/>
                </a:path>
              </a:pathLst>
            </a:custGeom>
            <a:solidFill>
              <a:srgbClr val="CC2245"/>
            </a:solidFill>
          </p:spPr>
          <p:txBody>
            <a:bodyPr wrap="square" lIns="0" tIns="0" rIns="0" bIns="0" rtlCol="0"/>
            <a:lstStyle/>
            <a:p>
              <a:endParaRPr/>
            </a:p>
          </p:txBody>
        </p:sp>
      </p:grpSp>
      <p:grpSp>
        <p:nvGrpSpPr>
          <p:cNvPr id="48" name="object 48"/>
          <p:cNvGrpSpPr/>
          <p:nvPr/>
        </p:nvGrpSpPr>
        <p:grpSpPr>
          <a:xfrm>
            <a:off x="10875188" y="6449335"/>
            <a:ext cx="1146810" cy="242570"/>
            <a:chOff x="10875188" y="6449335"/>
            <a:chExt cx="1146810" cy="242570"/>
          </a:xfrm>
        </p:grpSpPr>
        <p:pic>
          <p:nvPicPr>
            <p:cNvPr id="49" name="object 49"/>
            <p:cNvPicPr/>
            <p:nvPr/>
          </p:nvPicPr>
          <p:blipFill>
            <a:blip r:embed="rId7" cstate="print"/>
            <a:stretch>
              <a:fillRect/>
            </a:stretch>
          </p:blipFill>
          <p:spPr>
            <a:xfrm>
              <a:off x="11655291" y="6472746"/>
              <a:ext cx="172046" cy="124804"/>
            </a:xfrm>
            <a:prstGeom prst="rect">
              <a:avLst/>
            </a:prstGeom>
          </p:spPr>
        </p:pic>
        <p:sp>
          <p:nvSpPr>
            <p:cNvPr id="50" name="object 50"/>
            <p:cNvSpPr/>
            <p:nvPr/>
          </p:nvSpPr>
          <p:spPr>
            <a:xfrm>
              <a:off x="10875188" y="6472719"/>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41"/>
                  </a:moveTo>
                  <a:lnTo>
                    <a:pt x="0" y="78041"/>
                  </a:lnTo>
                  <a:lnTo>
                    <a:pt x="0" y="124828"/>
                  </a:lnTo>
                  <a:lnTo>
                    <a:pt x="171615" y="124828"/>
                  </a:lnTo>
                  <a:lnTo>
                    <a:pt x="171615" y="78041"/>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41"/>
                  </a:moveTo>
                  <a:lnTo>
                    <a:pt x="1025055" y="78041"/>
                  </a:lnTo>
                  <a:lnTo>
                    <a:pt x="1025055" y="571"/>
                  </a:lnTo>
                  <a:lnTo>
                    <a:pt x="975131" y="571"/>
                  </a:lnTo>
                  <a:lnTo>
                    <a:pt x="975131" y="78041"/>
                  </a:lnTo>
                  <a:lnTo>
                    <a:pt x="975131" y="125031"/>
                  </a:lnTo>
                  <a:lnTo>
                    <a:pt x="975131" y="219011"/>
                  </a:lnTo>
                  <a:lnTo>
                    <a:pt x="1025055" y="219011"/>
                  </a:lnTo>
                  <a:lnTo>
                    <a:pt x="1025055" y="125031"/>
                  </a:lnTo>
                  <a:lnTo>
                    <a:pt x="1146759" y="125031"/>
                  </a:lnTo>
                  <a:lnTo>
                    <a:pt x="1146759" y="78041"/>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51" name="object 51"/>
            <p:cNvPicPr/>
            <p:nvPr/>
          </p:nvPicPr>
          <p:blipFill>
            <a:blip r:embed="rId8" cstate="print"/>
            <a:stretch>
              <a:fillRect/>
            </a:stretch>
          </p:blipFill>
          <p:spPr>
            <a:xfrm>
              <a:off x="11070218" y="6550755"/>
              <a:ext cx="171627" cy="140411"/>
            </a:xfrm>
            <a:prstGeom prst="rect">
              <a:avLst/>
            </a:prstGeom>
          </p:spPr>
        </p:pic>
        <p:pic>
          <p:nvPicPr>
            <p:cNvPr id="52" name="object 52"/>
            <p:cNvPicPr/>
            <p:nvPr/>
          </p:nvPicPr>
          <p:blipFill>
            <a:blip r:embed="rId9" cstate="print"/>
            <a:stretch>
              <a:fillRect/>
            </a:stretch>
          </p:blipFill>
          <p:spPr>
            <a:xfrm>
              <a:off x="11265247" y="6449335"/>
              <a:ext cx="171615" cy="241833"/>
            </a:xfrm>
            <a:prstGeom prst="rect">
              <a:avLst/>
            </a:prstGeom>
          </p:spPr>
        </p:pic>
        <p:pic>
          <p:nvPicPr>
            <p:cNvPr id="53" name="object 53"/>
            <p:cNvPicPr/>
            <p:nvPr/>
          </p:nvPicPr>
          <p:blipFill>
            <a:blip r:embed="rId10" cstate="print"/>
            <a:stretch>
              <a:fillRect/>
            </a:stretch>
          </p:blipFill>
          <p:spPr>
            <a:xfrm>
              <a:off x="11460277" y="6472728"/>
              <a:ext cx="171626" cy="218440"/>
            </a:xfrm>
            <a:prstGeom prst="rect">
              <a:avLst/>
            </a:prstGeom>
          </p:spPr>
        </p:pic>
      </p:grpSp>
      <p:pic>
        <p:nvPicPr>
          <p:cNvPr id="54" name="object 54"/>
          <p:cNvPicPr/>
          <p:nvPr/>
        </p:nvPicPr>
        <p:blipFill>
          <a:blip r:embed="rId11" cstate="print"/>
          <a:stretch>
            <a:fillRect/>
          </a:stretch>
        </p:blipFill>
        <p:spPr>
          <a:xfrm>
            <a:off x="9276515" y="6421064"/>
            <a:ext cx="1306408" cy="302256"/>
          </a:xfrm>
          <a:prstGeom prst="rect">
            <a:avLst/>
          </a:prstGeom>
        </p:spPr>
      </p:pic>
      <p:sp>
        <p:nvSpPr>
          <p:cNvPr id="55" name="object 55"/>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18</a:t>
            </a:fld>
            <a:endParaRPr spc="-25" dirty="0"/>
          </a:p>
        </p:txBody>
      </p:sp>
      <p:sp>
        <p:nvSpPr>
          <p:cNvPr id="56" name="object 4">
            <a:extLst>
              <a:ext uri="{FF2B5EF4-FFF2-40B4-BE49-F238E27FC236}">
                <a16:creationId xmlns:a16="http://schemas.microsoft.com/office/drawing/2014/main" id="{A3113B3E-7DCB-AB89-48C1-F65BD2305A23}"/>
              </a:ext>
            </a:extLst>
          </p:cNvPr>
          <p:cNvSpPr/>
          <p:nvPr/>
        </p:nvSpPr>
        <p:spPr>
          <a:xfrm>
            <a:off x="899996" y="1266539"/>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57" name="object 10">
            <a:extLst>
              <a:ext uri="{FF2B5EF4-FFF2-40B4-BE49-F238E27FC236}">
                <a16:creationId xmlns:a16="http://schemas.microsoft.com/office/drawing/2014/main" id="{8E06D94B-370E-AA61-F696-94FF5B9FEF73}"/>
              </a:ext>
            </a:extLst>
          </p:cNvPr>
          <p:cNvSpPr txBox="1"/>
          <p:nvPr/>
        </p:nvSpPr>
        <p:spPr>
          <a:xfrm>
            <a:off x="892756" y="2020302"/>
            <a:ext cx="3600957" cy="729046"/>
          </a:xfrm>
          <a:prstGeom prst="rect">
            <a:avLst/>
          </a:prstGeom>
        </p:spPr>
        <p:txBody>
          <a:bodyPr vert="horz" wrap="square" lIns="0" tIns="12700" rIns="0" bIns="0" rtlCol="0">
            <a:spAutoFit/>
          </a:bodyPr>
          <a:lstStyle/>
          <a:p>
            <a:pPr marL="279400" marR="5080" indent="-266700">
              <a:lnSpc>
                <a:spcPct val="115100"/>
              </a:lnSpc>
              <a:spcBef>
                <a:spcPts val="100"/>
              </a:spcBef>
              <a:buClr>
                <a:srgbClr val="F5BE1E"/>
              </a:buClr>
              <a:buSzPct val="95238"/>
              <a:buChar char="●"/>
              <a:tabLst>
                <a:tab pos="280035" algn="l"/>
              </a:tabLst>
            </a:pPr>
            <a:r>
              <a:rPr sz="2100" b="1" spc="-5" dirty="0">
                <a:latin typeface="YuGothic"/>
                <a:cs typeface="YuGothic"/>
              </a:rPr>
              <a:t>相互評価をもっと効率的に</a:t>
            </a:r>
            <a:r>
              <a:rPr sz="2100" b="1" spc="-10" dirty="0">
                <a:latin typeface="YuGothic"/>
                <a:cs typeface="YuGothic"/>
              </a:rPr>
              <a:t>行いたいな…</a:t>
            </a:r>
            <a:endParaRPr sz="2100" dirty="0">
              <a:latin typeface="YuGothic"/>
              <a:cs typeface="YuGothic"/>
            </a:endParaRPr>
          </a:p>
        </p:txBody>
      </p:sp>
      <p:grpSp>
        <p:nvGrpSpPr>
          <p:cNvPr id="58" name="object 12">
            <a:extLst>
              <a:ext uri="{FF2B5EF4-FFF2-40B4-BE49-F238E27FC236}">
                <a16:creationId xmlns:a16="http://schemas.microsoft.com/office/drawing/2014/main" id="{16409ED5-78BD-5483-0365-7B133F1C09A4}"/>
              </a:ext>
            </a:extLst>
          </p:cNvPr>
          <p:cNvGrpSpPr/>
          <p:nvPr/>
        </p:nvGrpSpPr>
        <p:grpSpPr>
          <a:xfrm>
            <a:off x="969391" y="1317829"/>
            <a:ext cx="605790" cy="605790"/>
            <a:chOff x="969391" y="1317829"/>
            <a:chExt cx="605790" cy="605790"/>
          </a:xfrm>
        </p:grpSpPr>
        <p:sp>
          <p:nvSpPr>
            <p:cNvPr id="59" name="object 13">
              <a:extLst>
                <a:ext uri="{FF2B5EF4-FFF2-40B4-BE49-F238E27FC236}">
                  <a16:creationId xmlns:a16="http://schemas.microsoft.com/office/drawing/2014/main" id="{4289251B-7D07-DCB9-16E8-EC4FBDC9445A}"/>
                </a:ext>
              </a:extLst>
            </p:cNvPr>
            <p:cNvSpPr/>
            <p:nvPr/>
          </p:nvSpPr>
          <p:spPr>
            <a:xfrm>
              <a:off x="969391" y="1317829"/>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60" name="object 14">
              <a:extLst>
                <a:ext uri="{FF2B5EF4-FFF2-40B4-BE49-F238E27FC236}">
                  <a16:creationId xmlns:a16="http://schemas.microsoft.com/office/drawing/2014/main" id="{AE481F4D-DEEA-0AEA-F445-B7DA82250AA2}"/>
                </a:ext>
              </a:extLst>
            </p:cNvPr>
            <p:cNvSpPr/>
            <p:nvPr/>
          </p:nvSpPr>
          <p:spPr>
            <a:xfrm>
              <a:off x="1045626" y="1432808"/>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61" name="object 15">
              <a:extLst>
                <a:ext uri="{FF2B5EF4-FFF2-40B4-BE49-F238E27FC236}">
                  <a16:creationId xmlns:a16="http://schemas.microsoft.com/office/drawing/2014/main" id="{604B8960-66D8-B8F1-D6E9-21EAC5B70828}"/>
                </a:ext>
              </a:extLst>
            </p:cNvPr>
            <p:cNvSpPr/>
            <p:nvPr/>
          </p:nvSpPr>
          <p:spPr>
            <a:xfrm>
              <a:off x="1031608" y="1376971"/>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05"/>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grpSp>
      <p:grpSp>
        <p:nvGrpSpPr>
          <p:cNvPr id="62" name="object 37">
            <a:extLst>
              <a:ext uri="{FF2B5EF4-FFF2-40B4-BE49-F238E27FC236}">
                <a16:creationId xmlns:a16="http://schemas.microsoft.com/office/drawing/2014/main" id="{F6CC097D-543E-8A7B-5B1A-87062FE2EDB8}"/>
              </a:ext>
            </a:extLst>
          </p:cNvPr>
          <p:cNvGrpSpPr/>
          <p:nvPr/>
        </p:nvGrpSpPr>
        <p:grpSpPr>
          <a:xfrm>
            <a:off x="2571254" y="1512211"/>
            <a:ext cx="769620" cy="255270"/>
            <a:chOff x="2571254" y="1512211"/>
            <a:chExt cx="769620" cy="255270"/>
          </a:xfrm>
        </p:grpSpPr>
        <p:pic>
          <p:nvPicPr>
            <p:cNvPr id="63" name="object 38">
              <a:extLst>
                <a:ext uri="{FF2B5EF4-FFF2-40B4-BE49-F238E27FC236}">
                  <a16:creationId xmlns:a16="http://schemas.microsoft.com/office/drawing/2014/main" id="{106A90C4-52DF-D069-E8F9-6AEBF9D9B380}"/>
                </a:ext>
              </a:extLst>
            </p:cNvPr>
            <p:cNvPicPr/>
            <p:nvPr/>
          </p:nvPicPr>
          <p:blipFill>
            <a:blip r:embed="rId12" cstate="print"/>
            <a:stretch>
              <a:fillRect/>
            </a:stretch>
          </p:blipFill>
          <p:spPr>
            <a:xfrm>
              <a:off x="2571254" y="1514736"/>
              <a:ext cx="203466" cy="250126"/>
            </a:xfrm>
            <a:prstGeom prst="rect">
              <a:avLst/>
            </a:prstGeom>
          </p:spPr>
        </p:pic>
        <p:pic>
          <p:nvPicPr>
            <p:cNvPr id="64" name="object 39">
              <a:extLst>
                <a:ext uri="{FF2B5EF4-FFF2-40B4-BE49-F238E27FC236}">
                  <a16:creationId xmlns:a16="http://schemas.microsoft.com/office/drawing/2014/main" id="{B2DA5ED5-06FB-7DBB-5255-AB173D5F03E1}"/>
                </a:ext>
              </a:extLst>
            </p:cNvPr>
            <p:cNvPicPr/>
            <p:nvPr/>
          </p:nvPicPr>
          <p:blipFill>
            <a:blip r:embed="rId13" cstate="print"/>
            <a:stretch>
              <a:fillRect/>
            </a:stretch>
          </p:blipFill>
          <p:spPr>
            <a:xfrm>
              <a:off x="2818577" y="1575361"/>
              <a:ext cx="172986" cy="192049"/>
            </a:xfrm>
            <a:prstGeom prst="rect">
              <a:avLst/>
            </a:prstGeom>
          </p:spPr>
        </p:pic>
        <p:pic>
          <p:nvPicPr>
            <p:cNvPr id="65" name="object 40">
              <a:extLst>
                <a:ext uri="{FF2B5EF4-FFF2-40B4-BE49-F238E27FC236}">
                  <a16:creationId xmlns:a16="http://schemas.microsoft.com/office/drawing/2014/main" id="{C2AF0A13-B767-1568-6513-7E69ED5430C1}"/>
                </a:ext>
              </a:extLst>
            </p:cNvPr>
            <p:cNvPicPr/>
            <p:nvPr/>
          </p:nvPicPr>
          <p:blipFill>
            <a:blip r:embed="rId14" cstate="print"/>
            <a:stretch>
              <a:fillRect/>
            </a:stretch>
          </p:blipFill>
          <p:spPr>
            <a:xfrm>
              <a:off x="3167834" y="1575357"/>
              <a:ext cx="172986" cy="192049"/>
            </a:xfrm>
            <a:prstGeom prst="rect">
              <a:avLst/>
            </a:prstGeom>
          </p:spPr>
        </p:pic>
        <p:pic>
          <p:nvPicPr>
            <p:cNvPr id="66" name="object 41">
              <a:extLst>
                <a:ext uri="{FF2B5EF4-FFF2-40B4-BE49-F238E27FC236}">
                  <a16:creationId xmlns:a16="http://schemas.microsoft.com/office/drawing/2014/main" id="{FB0FAD3D-55CD-8F66-7DEB-D9C8BB6C8B9A}"/>
                </a:ext>
              </a:extLst>
            </p:cNvPr>
            <p:cNvPicPr/>
            <p:nvPr/>
          </p:nvPicPr>
          <p:blipFill>
            <a:blip r:embed="rId15" cstate="print"/>
            <a:stretch>
              <a:fillRect/>
            </a:stretch>
          </p:blipFill>
          <p:spPr>
            <a:xfrm>
              <a:off x="3024316" y="1512211"/>
              <a:ext cx="111417" cy="252653"/>
            </a:xfrm>
            <a:prstGeom prst="rect">
              <a:avLst/>
            </a:prstGeom>
          </p:spPr>
        </p:pic>
      </p:grpSp>
      <p:grpSp>
        <p:nvGrpSpPr>
          <p:cNvPr id="67" name="object 42">
            <a:extLst>
              <a:ext uri="{FF2B5EF4-FFF2-40B4-BE49-F238E27FC236}">
                <a16:creationId xmlns:a16="http://schemas.microsoft.com/office/drawing/2014/main" id="{DEAB9915-F50E-1E8D-A916-62B0E4E7B190}"/>
              </a:ext>
            </a:extLst>
          </p:cNvPr>
          <p:cNvGrpSpPr/>
          <p:nvPr/>
        </p:nvGrpSpPr>
        <p:grpSpPr>
          <a:xfrm>
            <a:off x="3388794" y="1575361"/>
            <a:ext cx="325120" cy="192405"/>
            <a:chOff x="3388794" y="1575361"/>
            <a:chExt cx="325120" cy="192405"/>
          </a:xfrm>
        </p:grpSpPr>
        <p:pic>
          <p:nvPicPr>
            <p:cNvPr id="68" name="object 43">
              <a:extLst>
                <a:ext uri="{FF2B5EF4-FFF2-40B4-BE49-F238E27FC236}">
                  <a16:creationId xmlns:a16="http://schemas.microsoft.com/office/drawing/2014/main" id="{89D97E51-7855-9A51-E8BD-317401BF6BF0}"/>
                </a:ext>
              </a:extLst>
            </p:cNvPr>
            <p:cNvPicPr/>
            <p:nvPr/>
          </p:nvPicPr>
          <p:blipFill>
            <a:blip r:embed="rId16" cstate="print"/>
            <a:stretch>
              <a:fillRect/>
            </a:stretch>
          </p:blipFill>
          <p:spPr>
            <a:xfrm>
              <a:off x="3388794" y="1575361"/>
              <a:ext cx="117767" cy="189509"/>
            </a:xfrm>
            <a:prstGeom prst="rect">
              <a:avLst/>
            </a:prstGeom>
          </p:spPr>
        </p:pic>
        <p:pic>
          <p:nvPicPr>
            <p:cNvPr id="69" name="object 44">
              <a:extLst>
                <a:ext uri="{FF2B5EF4-FFF2-40B4-BE49-F238E27FC236}">
                  <a16:creationId xmlns:a16="http://schemas.microsoft.com/office/drawing/2014/main" id="{AFC401F7-D634-5428-799E-24E76673F029}"/>
                </a:ext>
              </a:extLst>
            </p:cNvPr>
            <p:cNvPicPr/>
            <p:nvPr/>
          </p:nvPicPr>
          <p:blipFill>
            <a:blip r:embed="rId17" cstate="print"/>
            <a:stretch>
              <a:fillRect/>
            </a:stretch>
          </p:blipFill>
          <p:spPr>
            <a:xfrm>
              <a:off x="3540555" y="1575361"/>
              <a:ext cx="172999" cy="192049"/>
            </a:xfrm>
            <a:prstGeom prst="rect">
              <a:avLst/>
            </a:prstGeom>
          </p:spPr>
        </p:pic>
      </p:grpSp>
      <p:grpSp>
        <p:nvGrpSpPr>
          <p:cNvPr id="70" name="グループ化 69">
            <a:extLst>
              <a:ext uri="{FF2B5EF4-FFF2-40B4-BE49-F238E27FC236}">
                <a16:creationId xmlns:a16="http://schemas.microsoft.com/office/drawing/2014/main" id="{47480907-B929-0ECF-567D-04C5806BAF3A}"/>
              </a:ext>
            </a:extLst>
          </p:cNvPr>
          <p:cNvGrpSpPr/>
          <p:nvPr/>
        </p:nvGrpSpPr>
        <p:grpSpPr>
          <a:xfrm>
            <a:off x="887423" y="1659153"/>
            <a:ext cx="10405010" cy="4328795"/>
            <a:chOff x="887423" y="1659153"/>
            <a:chExt cx="10405010" cy="4328795"/>
          </a:xfrm>
        </p:grpSpPr>
        <p:grpSp>
          <p:nvGrpSpPr>
            <p:cNvPr id="71" name="object 6">
              <a:extLst>
                <a:ext uri="{FF2B5EF4-FFF2-40B4-BE49-F238E27FC236}">
                  <a16:creationId xmlns:a16="http://schemas.microsoft.com/office/drawing/2014/main" id="{1B1B8C94-5C5D-84BE-D278-158437E26AC9}"/>
                </a:ext>
              </a:extLst>
            </p:cNvPr>
            <p:cNvGrpSpPr/>
            <p:nvPr/>
          </p:nvGrpSpPr>
          <p:grpSpPr>
            <a:xfrm>
              <a:off x="5738711" y="1659153"/>
              <a:ext cx="5553722" cy="4328795"/>
              <a:chOff x="5738711" y="1659153"/>
              <a:chExt cx="5553722" cy="4328795"/>
            </a:xfrm>
          </p:grpSpPr>
          <p:pic>
            <p:nvPicPr>
              <p:cNvPr id="90" name="object 7">
                <a:extLst>
                  <a:ext uri="{FF2B5EF4-FFF2-40B4-BE49-F238E27FC236}">
                    <a16:creationId xmlns:a16="http://schemas.microsoft.com/office/drawing/2014/main" id="{FFF0C387-7421-98F4-9D1D-3C80C548C0C0}"/>
                  </a:ext>
                </a:extLst>
              </p:cNvPr>
              <p:cNvPicPr/>
              <p:nvPr/>
            </p:nvPicPr>
            <p:blipFill>
              <a:blip r:embed="rId18" cstate="print"/>
              <a:stretch>
                <a:fillRect/>
              </a:stretch>
            </p:blipFill>
            <p:spPr>
              <a:xfrm>
                <a:off x="5738711" y="1659153"/>
                <a:ext cx="5553405" cy="4328655"/>
              </a:xfrm>
              <a:prstGeom prst="rect">
                <a:avLst/>
              </a:prstGeom>
            </p:spPr>
          </p:pic>
          <p:sp>
            <p:nvSpPr>
              <p:cNvPr id="91" name="object 8">
                <a:extLst>
                  <a:ext uri="{FF2B5EF4-FFF2-40B4-BE49-F238E27FC236}">
                    <a16:creationId xmlns:a16="http://schemas.microsoft.com/office/drawing/2014/main" id="{287BC220-A6FF-6F26-AD59-B254CB01D19F}"/>
                  </a:ext>
                </a:extLst>
              </p:cNvPr>
              <p:cNvSpPr/>
              <p:nvPr/>
            </p:nvSpPr>
            <p:spPr>
              <a:xfrm>
                <a:off x="5738723" y="1659153"/>
                <a:ext cx="5553710" cy="4328795"/>
              </a:xfrm>
              <a:custGeom>
                <a:avLst/>
                <a:gdLst/>
                <a:ahLst/>
                <a:cxnLst/>
                <a:rect l="l" t="t" r="r" b="b"/>
                <a:pathLst>
                  <a:path w="5553709" h="4328795">
                    <a:moveTo>
                      <a:pt x="0" y="4328655"/>
                    </a:moveTo>
                    <a:lnTo>
                      <a:pt x="5553392" y="4328655"/>
                    </a:lnTo>
                    <a:lnTo>
                      <a:pt x="5553392" y="0"/>
                    </a:lnTo>
                    <a:lnTo>
                      <a:pt x="0" y="0"/>
                    </a:lnTo>
                    <a:lnTo>
                      <a:pt x="0" y="4328655"/>
                    </a:lnTo>
                    <a:close/>
                  </a:path>
                </a:pathLst>
              </a:custGeom>
              <a:ln w="25399">
                <a:solidFill>
                  <a:srgbClr val="CC2245"/>
                </a:solidFill>
              </a:ln>
            </p:spPr>
            <p:txBody>
              <a:bodyPr wrap="square" lIns="0" tIns="0" rIns="0" bIns="0" rtlCol="0"/>
              <a:lstStyle/>
              <a:p>
                <a:endParaRPr/>
              </a:p>
            </p:txBody>
          </p:sp>
        </p:grpSp>
        <p:grpSp>
          <p:nvGrpSpPr>
            <p:cNvPr id="72" name="object 20">
              <a:extLst>
                <a:ext uri="{FF2B5EF4-FFF2-40B4-BE49-F238E27FC236}">
                  <a16:creationId xmlns:a16="http://schemas.microsoft.com/office/drawing/2014/main" id="{F02F50E4-3FE1-4431-90B7-DD6210DC1D14}"/>
                </a:ext>
              </a:extLst>
            </p:cNvPr>
            <p:cNvGrpSpPr/>
            <p:nvPr/>
          </p:nvGrpSpPr>
          <p:grpSpPr>
            <a:xfrm>
              <a:off x="6893690" y="1994194"/>
              <a:ext cx="4199255" cy="3973195"/>
              <a:chOff x="6893690" y="1994194"/>
              <a:chExt cx="4199255" cy="3973195"/>
            </a:xfrm>
          </p:grpSpPr>
          <p:sp>
            <p:nvSpPr>
              <p:cNvPr id="87" name="object 21">
                <a:extLst>
                  <a:ext uri="{FF2B5EF4-FFF2-40B4-BE49-F238E27FC236}">
                    <a16:creationId xmlns:a16="http://schemas.microsoft.com/office/drawing/2014/main" id="{6C74AEA5-04A1-7694-45B0-A785A0C9CACD}"/>
                  </a:ext>
                </a:extLst>
              </p:cNvPr>
              <p:cNvSpPr/>
              <p:nvPr/>
            </p:nvSpPr>
            <p:spPr>
              <a:xfrm>
                <a:off x="6957190" y="2057694"/>
                <a:ext cx="4072254" cy="3846195"/>
              </a:xfrm>
              <a:custGeom>
                <a:avLst/>
                <a:gdLst/>
                <a:ahLst/>
                <a:cxnLst/>
                <a:rect l="l" t="t" r="r" b="b"/>
                <a:pathLst>
                  <a:path w="4072254" h="3846195">
                    <a:moveTo>
                      <a:pt x="4072153" y="3845991"/>
                    </a:moveTo>
                    <a:lnTo>
                      <a:pt x="1773123" y="3845991"/>
                    </a:lnTo>
                    <a:lnTo>
                      <a:pt x="1773123" y="1607502"/>
                    </a:lnTo>
                    <a:lnTo>
                      <a:pt x="0" y="1194904"/>
                    </a:lnTo>
                    <a:lnTo>
                      <a:pt x="1773123" y="647103"/>
                    </a:lnTo>
                    <a:lnTo>
                      <a:pt x="1773123" y="0"/>
                    </a:lnTo>
                    <a:lnTo>
                      <a:pt x="4072153" y="0"/>
                    </a:lnTo>
                    <a:lnTo>
                      <a:pt x="4072153" y="3845991"/>
                    </a:lnTo>
                    <a:close/>
                  </a:path>
                </a:pathLst>
              </a:custGeom>
              <a:ln w="126999">
                <a:solidFill>
                  <a:srgbClr val="FFFFFF"/>
                </a:solidFill>
              </a:ln>
            </p:spPr>
            <p:txBody>
              <a:bodyPr wrap="square" lIns="0" tIns="0" rIns="0" bIns="0" rtlCol="0"/>
              <a:lstStyle/>
              <a:p>
                <a:endParaRPr/>
              </a:p>
            </p:txBody>
          </p:sp>
          <p:pic>
            <p:nvPicPr>
              <p:cNvPr id="88" name="object 22">
                <a:extLst>
                  <a:ext uri="{FF2B5EF4-FFF2-40B4-BE49-F238E27FC236}">
                    <a16:creationId xmlns:a16="http://schemas.microsoft.com/office/drawing/2014/main" id="{12230DEB-76C3-679E-E51B-1CE76E8DAC24}"/>
                  </a:ext>
                </a:extLst>
              </p:cNvPr>
              <p:cNvPicPr/>
              <p:nvPr/>
            </p:nvPicPr>
            <p:blipFill>
              <a:blip r:embed="rId19" cstate="print"/>
              <a:stretch>
                <a:fillRect/>
              </a:stretch>
            </p:blipFill>
            <p:spPr>
              <a:xfrm>
                <a:off x="6957187" y="2057692"/>
                <a:ext cx="4072153" cy="3845991"/>
              </a:xfrm>
              <a:prstGeom prst="rect">
                <a:avLst/>
              </a:prstGeom>
            </p:spPr>
          </p:pic>
          <p:sp>
            <p:nvSpPr>
              <p:cNvPr id="89" name="object 23">
                <a:extLst>
                  <a:ext uri="{FF2B5EF4-FFF2-40B4-BE49-F238E27FC236}">
                    <a16:creationId xmlns:a16="http://schemas.microsoft.com/office/drawing/2014/main" id="{CCC7E1C2-908A-7873-C2E8-91EFB208A4B9}"/>
                  </a:ext>
                </a:extLst>
              </p:cNvPr>
              <p:cNvSpPr/>
              <p:nvPr/>
            </p:nvSpPr>
            <p:spPr>
              <a:xfrm>
                <a:off x="6957190" y="2057694"/>
                <a:ext cx="4072254" cy="3846195"/>
              </a:xfrm>
              <a:custGeom>
                <a:avLst/>
                <a:gdLst/>
                <a:ahLst/>
                <a:cxnLst/>
                <a:rect l="l" t="t" r="r" b="b"/>
                <a:pathLst>
                  <a:path w="4072254" h="3846195">
                    <a:moveTo>
                      <a:pt x="4072153" y="3845991"/>
                    </a:moveTo>
                    <a:lnTo>
                      <a:pt x="1773123" y="3845991"/>
                    </a:lnTo>
                    <a:lnTo>
                      <a:pt x="1773123" y="1607502"/>
                    </a:lnTo>
                    <a:lnTo>
                      <a:pt x="0" y="1194904"/>
                    </a:lnTo>
                    <a:lnTo>
                      <a:pt x="1773123" y="647103"/>
                    </a:lnTo>
                    <a:lnTo>
                      <a:pt x="1773123" y="0"/>
                    </a:lnTo>
                    <a:lnTo>
                      <a:pt x="4072153" y="0"/>
                    </a:lnTo>
                    <a:lnTo>
                      <a:pt x="4072153" y="3845991"/>
                    </a:lnTo>
                    <a:close/>
                  </a:path>
                </a:pathLst>
              </a:custGeom>
              <a:ln w="63499">
                <a:solidFill>
                  <a:srgbClr val="E60012"/>
                </a:solidFill>
              </a:ln>
            </p:spPr>
            <p:txBody>
              <a:bodyPr wrap="square" lIns="0" tIns="0" rIns="0" bIns="0" rtlCol="0"/>
              <a:lstStyle/>
              <a:p>
                <a:endParaRPr/>
              </a:p>
            </p:txBody>
          </p:sp>
        </p:grpSp>
        <p:grpSp>
          <p:nvGrpSpPr>
            <p:cNvPr id="73" name="グループ化 72">
              <a:extLst>
                <a:ext uri="{FF2B5EF4-FFF2-40B4-BE49-F238E27FC236}">
                  <a16:creationId xmlns:a16="http://schemas.microsoft.com/office/drawing/2014/main" id="{FD607DAE-29D6-243B-D9F7-61BB0ACF8BBB}"/>
                </a:ext>
              </a:extLst>
            </p:cNvPr>
            <p:cNvGrpSpPr/>
            <p:nvPr/>
          </p:nvGrpSpPr>
          <p:grpSpPr>
            <a:xfrm>
              <a:off x="887423" y="2970637"/>
              <a:ext cx="4850971" cy="1893908"/>
              <a:chOff x="887423" y="2970637"/>
              <a:chExt cx="4850971" cy="1893908"/>
            </a:xfrm>
          </p:grpSpPr>
          <p:sp>
            <p:nvSpPr>
              <p:cNvPr id="74" name="object 5">
                <a:extLst>
                  <a:ext uri="{FF2B5EF4-FFF2-40B4-BE49-F238E27FC236}">
                    <a16:creationId xmlns:a16="http://schemas.microsoft.com/office/drawing/2014/main" id="{516B43AA-1090-2925-DCB2-D01E6907D54E}"/>
                  </a:ext>
                </a:extLst>
              </p:cNvPr>
              <p:cNvSpPr/>
              <p:nvPr/>
            </p:nvSpPr>
            <p:spPr>
              <a:xfrm>
                <a:off x="900003" y="3350672"/>
                <a:ext cx="4838391" cy="708660"/>
              </a:xfrm>
              <a:custGeom>
                <a:avLst/>
                <a:gdLst/>
                <a:ahLst/>
                <a:cxnLst/>
                <a:rect l="l" t="t" r="r" b="b"/>
                <a:pathLst>
                  <a:path w="4868545" h="708660">
                    <a:moveTo>
                      <a:pt x="4868392"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868392" y="708240"/>
                    </a:lnTo>
                    <a:lnTo>
                      <a:pt x="4868392" y="0"/>
                    </a:lnTo>
                    <a:close/>
                  </a:path>
                </a:pathLst>
              </a:custGeom>
              <a:solidFill>
                <a:srgbClr val="CC2245"/>
              </a:solidFill>
            </p:spPr>
            <p:txBody>
              <a:bodyPr wrap="square" lIns="0" tIns="0" rIns="0" bIns="0" rtlCol="0"/>
              <a:lstStyle/>
              <a:p>
                <a:endParaRPr/>
              </a:p>
            </p:txBody>
          </p:sp>
          <p:sp>
            <p:nvSpPr>
              <p:cNvPr id="75" name="object 9">
                <a:extLst>
                  <a:ext uri="{FF2B5EF4-FFF2-40B4-BE49-F238E27FC236}">
                    <a16:creationId xmlns:a16="http://schemas.microsoft.com/office/drawing/2014/main" id="{7C28F138-3125-360F-4D2F-72D784793EEE}"/>
                  </a:ext>
                </a:extLst>
              </p:cNvPr>
              <p:cNvSpPr/>
              <p:nvPr/>
            </p:nvSpPr>
            <p:spPr>
              <a:xfrm>
                <a:off x="2965155" y="2970637"/>
                <a:ext cx="345440" cy="252095"/>
              </a:xfrm>
              <a:custGeom>
                <a:avLst/>
                <a:gdLst/>
                <a:ahLst/>
                <a:cxnLst/>
                <a:rect l="l" t="t" r="r" b="b"/>
                <a:pathLst>
                  <a:path w="345439" h="252094">
                    <a:moveTo>
                      <a:pt x="345338" y="0"/>
                    </a:moveTo>
                    <a:lnTo>
                      <a:pt x="0" y="0"/>
                    </a:lnTo>
                    <a:lnTo>
                      <a:pt x="172669" y="251663"/>
                    </a:lnTo>
                    <a:lnTo>
                      <a:pt x="345338" y="0"/>
                    </a:lnTo>
                    <a:close/>
                  </a:path>
                </a:pathLst>
              </a:custGeom>
              <a:solidFill>
                <a:srgbClr val="CC2245"/>
              </a:solidFill>
            </p:spPr>
            <p:txBody>
              <a:bodyPr wrap="square" lIns="0" tIns="0" rIns="0" bIns="0" rtlCol="0"/>
              <a:lstStyle/>
              <a:p>
                <a:endParaRPr/>
              </a:p>
            </p:txBody>
          </p:sp>
          <p:sp>
            <p:nvSpPr>
              <p:cNvPr id="76" name="object 11">
                <a:extLst>
                  <a:ext uri="{FF2B5EF4-FFF2-40B4-BE49-F238E27FC236}">
                    <a16:creationId xmlns:a16="http://schemas.microsoft.com/office/drawing/2014/main" id="{C3B9D5CC-9ACA-C908-BD2E-C1F78B466486}"/>
                  </a:ext>
                </a:extLst>
              </p:cNvPr>
              <p:cNvSpPr txBox="1"/>
              <p:nvPr/>
            </p:nvSpPr>
            <p:spPr>
              <a:xfrm>
                <a:off x="887423" y="4135499"/>
                <a:ext cx="3951086" cy="729046"/>
              </a:xfrm>
              <a:prstGeom prst="rect">
                <a:avLst/>
              </a:prstGeom>
            </p:spPr>
            <p:txBody>
              <a:bodyPr vert="horz" wrap="square" lIns="0" tIns="12700" rIns="0" bIns="0" rtlCol="0">
                <a:spAutoFit/>
              </a:bodyPr>
              <a:lstStyle/>
              <a:p>
                <a:pPr marL="279400" marR="5080" indent="-266700">
                  <a:lnSpc>
                    <a:spcPct val="115100"/>
                  </a:lnSpc>
                  <a:spcBef>
                    <a:spcPts val="100"/>
                  </a:spcBef>
                  <a:buClr>
                    <a:srgbClr val="CC2245"/>
                  </a:buClr>
                  <a:buSzPct val="95238"/>
                  <a:buChar char="●"/>
                  <a:tabLst>
                    <a:tab pos="280035" algn="l"/>
                  </a:tabLst>
                </a:pPr>
                <a:r>
                  <a:rPr sz="2100" b="1" spc="-5" dirty="0">
                    <a:latin typeface="YuGothic"/>
                    <a:cs typeface="YuGothic"/>
                  </a:rPr>
                  <a:t>拍手ボタンやコメント機能で相互評価も交流も活発化</a:t>
                </a:r>
                <a:endParaRPr sz="2100" dirty="0">
                  <a:latin typeface="YuGothic"/>
                  <a:cs typeface="YuGothic"/>
                </a:endParaRPr>
              </a:p>
            </p:txBody>
          </p:sp>
          <p:grpSp>
            <p:nvGrpSpPr>
              <p:cNvPr id="77" name="object 16">
                <a:extLst>
                  <a:ext uri="{FF2B5EF4-FFF2-40B4-BE49-F238E27FC236}">
                    <a16:creationId xmlns:a16="http://schemas.microsoft.com/office/drawing/2014/main" id="{6598C402-DCEC-4AB8-D58A-6A6CDD6FBE52}"/>
                  </a:ext>
                </a:extLst>
              </p:cNvPr>
              <p:cNvGrpSpPr/>
              <p:nvPr/>
            </p:nvGrpSpPr>
            <p:grpSpPr>
              <a:xfrm>
                <a:off x="969391" y="3399892"/>
                <a:ext cx="605790" cy="605790"/>
                <a:chOff x="969391" y="3399892"/>
                <a:chExt cx="605790" cy="605790"/>
              </a:xfrm>
            </p:grpSpPr>
            <p:sp>
              <p:nvSpPr>
                <p:cNvPr id="84" name="object 17">
                  <a:extLst>
                    <a:ext uri="{FF2B5EF4-FFF2-40B4-BE49-F238E27FC236}">
                      <a16:creationId xmlns:a16="http://schemas.microsoft.com/office/drawing/2014/main" id="{95443BEA-5641-79C9-7EB4-663C3D0DDDF2}"/>
                    </a:ext>
                  </a:extLst>
                </p:cNvPr>
                <p:cNvSpPr/>
                <p:nvPr/>
              </p:nvSpPr>
              <p:spPr>
                <a:xfrm>
                  <a:off x="969391" y="339989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85" name="object 18">
                  <a:extLst>
                    <a:ext uri="{FF2B5EF4-FFF2-40B4-BE49-F238E27FC236}">
                      <a16:creationId xmlns:a16="http://schemas.microsoft.com/office/drawing/2014/main" id="{9492E8D2-B8EF-E0FE-6F28-6A89A0BFBECA}"/>
                    </a:ext>
                  </a:extLst>
                </p:cNvPr>
                <p:cNvSpPr/>
                <p:nvPr/>
              </p:nvSpPr>
              <p:spPr>
                <a:xfrm>
                  <a:off x="1046894" y="3516402"/>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5"/>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5"/>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86" name="object 19">
                  <a:extLst>
                    <a:ext uri="{FF2B5EF4-FFF2-40B4-BE49-F238E27FC236}">
                      <a16:creationId xmlns:a16="http://schemas.microsoft.com/office/drawing/2014/main" id="{07758D8F-6A5B-A855-EB15-A06D3AB25625}"/>
                    </a:ext>
                  </a:extLst>
                </p:cNvPr>
                <p:cNvSpPr/>
                <p:nvPr/>
              </p:nvSpPr>
              <p:spPr>
                <a:xfrm>
                  <a:off x="1032954" y="3460864"/>
                  <a:ext cx="478790" cy="490220"/>
                </a:xfrm>
                <a:custGeom>
                  <a:avLst/>
                  <a:gdLst/>
                  <a:ahLst/>
                  <a:cxnLst/>
                  <a:rect l="l" t="t" r="r" b="b"/>
                  <a:pathLst>
                    <a:path w="478790" h="490220">
                      <a:moveTo>
                        <a:pt x="202336" y="288366"/>
                      </a:moveTo>
                      <a:lnTo>
                        <a:pt x="199898" y="280009"/>
                      </a:lnTo>
                      <a:lnTo>
                        <a:pt x="191782" y="276364"/>
                      </a:lnTo>
                      <a:lnTo>
                        <a:pt x="182968" y="273494"/>
                      </a:lnTo>
                      <a:lnTo>
                        <a:pt x="173824" y="272542"/>
                      </a:lnTo>
                      <a:lnTo>
                        <a:pt x="164693" y="273494"/>
                      </a:lnTo>
                      <a:lnTo>
                        <a:pt x="155879" y="276364"/>
                      </a:lnTo>
                      <a:lnTo>
                        <a:pt x="147764" y="279996"/>
                      </a:lnTo>
                      <a:lnTo>
                        <a:pt x="145338" y="288378"/>
                      </a:lnTo>
                      <a:lnTo>
                        <a:pt x="152463" y="294525"/>
                      </a:lnTo>
                      <a:lnTo>
                        <a:pt x="158356" y="293878"/>
                      </a:lnTo>
                      <a:lnTo>
                        <a:pt x="162890" y="291973"/>
                      </a:lnTo>
                      <a:lnTo>
                        <a:pt x="169837" y="288861"/>
                      </a:lnTo>
                      <a:lnTo>
                        <a:pt x="177825" y="288861"/>
                      </a:lnTo>
                      <a:lnTo>
                        <a:pt x="184772" y="291973"/>
                      </a:lnTo>
                      <a:lnTo>
                        <a:pt x="189293" y="293865"/>
                      </a:lnTo>
                      <a:lnTo>
                        <a:pt x="195199" y="294513"/>
                      </a:lnTo>
                      <a:lnTo>
                        <a:pt x="202336" y="288366"/>
                      </a:lnTo>
                      <a:close/>
                    </a:path>
                    <a:path w="478790" h="490220">
                      <a:moveTo>
                        <a:pt x="202336" y="211531"/>
                      </a:moveTo>
                      <a:lnTo>
                        <a:pt x="199898" y="203174"/>
                      </a:lnTo>
                      <a:lnTo>
                        <a:pt x="191782" y="199529"/>
                      </a:lnTo>
                      <a:lnTo>
                        <a:pt x="182968" y="196646"/>
                      </a:lnTo>
                      <a:lnTo>
                        <a:pt x="173824" y="195694"/>
                      </a:lnTo>
                      <a:lnTo>
                        <a:pt x="164693" y="196646"/>
                      </a:lnTo>
                      <a:lnTo>
                        <a:pt x="155879" y="199529"/>
                      </a:lnTo>
                      <a:lnTo>
                        <a:pt x="147764" y="203161"/>
                      </a:lnTo>
                      <a:lnTo>
                        <a:pt x="145338" y="211543"/>
                      </a:lnTo>
                      <a:lnTo>
                        <a:pt x="152463" y="217678"/>
                      </a:lnTo>
                      <a:lnTo>
                        <a:pt x="158356" y="217043"/>
                      </a:lnTo>
                      <a:lnTo>
                        <a:pt x="162890" y="215138"/>
                      </a:lnTo>
                      <a:lnTo>
                        <a:pt x="169837" y="212026"/>
                      </a:lnTo>
                      <a:lnTo>
                        <a:pt x="177825" y="212026"/>
                      </a:lnTo>
                      <a:lnTo>
                        <a:pt x="184772" y="215138"/>
                      </a:lnTo>
                      <a:lnTo>
                        <a:pt x="189293" y="217030"/>
                      </a:lnTo>
                      <a:lnTo>
                        <a:pt x="195199" y="217678"/>
                      </a:lnTo>
                      <a:lnTo>
                        <a:pt x="202336" y="211531"/>
                      </a:lnTo>
                      <a:close/>
                    </a:path>
                    <a:path w="478790" h="490220">
                      <a:moveTo>
                        <a:pt x="255612" y="340664"/>
                      </a:moveTo>
                      <a:lnTo>
                        <a:pt x="253441" y="338493"/>
                      </a:lnTo>
                      <a:lnTo>
                        <a:pt x="233260" y="338493"/>
                      </a:lnTo>
                      <a:lnTo>
                        <a:pt x="230200" y="336626"/>
                      </a:lnTo>
                      <a:lnTo>
                        <a:pt x="226314" y="329031"/>
                      </a:lnTo>
                      <a:lnTo>
                        <a:pt x="223088" y="329819"/>
                      </a:lnTo>
                      <a:lnTo>
                        <a:pt x="223088" y="345274"/>
                      </a:lnTo>
                      <a:lnTo>
                        <a:pt x="225983" y="348183"/>
                      </a:lnTo>
                      <a:lnTo>
                        <a:pt x="229565" y="348183"/>
                      </a:lnTo>
                      <a:lnTo>
                        <a:pt x="253441" y="348183"/>
                      </a:lnTo>
                      <a:lnTo>
                        <a:pt x="255612" y="346011"/>
                      </a:lnTo>
                      <a:lnTo>
                        <a:pt x="255612" y="340664"/>
                      </a:lnTo>
                      <a:close/>
                    </a:path>
                    <a:path w="478790" h="490220">
                      <a:moveTo>
                        <a:pt x="286435" y="390283"/>
                      </a:moveTo>
                      <a:lnTo>
                        <a:pt x="275678" y="377126"/>
                      </a:lnTo>
                      <a:lnTo>
                        <a:pt x="271653" y="376961"/>
                      </a:lnTo>
                      <a:lnTo>
                        <a:pt x="266103" y="380415"/>
                      </a:lnTo>
                      <a:lnTo>
                        <a:pt x="264668" y="383146"/>
                      </a:lnTo>
                      <a:lnTo>
                        <a:pt x="264947" y="385775"/>
                      </a:lnTo>
                      <a:lnTo>
                        <a:pt x="252399" y="390080"/>
                      </a:lnTo>
                      <a:lnTo>
                        <a:pt x="239344" y="391515"/>
                      </a:lnTo>
                      <a:lnTo>
                        <a:pt x="226301" y="390080"/>
                      </a:lnTo>
                      <a:lnTo>
                        <a:pt x="213753" y="385775"/>
                      </a:lnTo>
                      <a:lnTo>
                        <a:pt x="214020" y="383133"/>
                      </a:lnTo>
                      <a:lnTo>
                        <a:pt x="212598" y="380403"/>
                      </a:lnTo>
                      <a:lnTo>
                        <a:pt x="207022" y="376948"/>
                      </a:lnTo>
                      <a:lnTo>
                        <a:pt x="202996" y="377126"/>
                      </a:lnTo>
                      <a:lnTo>
                        <a:pt x="192252" y="390283"/>
                      </a:lnTo>
                      <a:lnTo>
                        <a:pt x="193852" y="395109"/>
                      </a:lnTo>
                      <a:lnTo>
                        <a:pt x="198272" y="397852"/>
                      </a:lnTo>
                      <a:lnTo>
                        <a:pt x="201879" y="400100"/>
                      </a:lnTo>
                      <a:lnTo>
                        <a:pt x="205905" y="400011"/>
                      </a:lnTo>
                      <a:lnTo>
                        <a:pt x="207886" y="398157"/>
                      </a:lnTo>
                      <a:lnTo>
                        <a:pt x="223304" y="403440"/>
                      </a:lnTo>
                      <a:lnTo>
                        <a:pt x="239344" y="405206"/>
                      </a:lnTo>
                      <a:lnTo>
                        <a:pt x="255371" y="403440"/>
                      </a:lnTo>
                      <a:lnTo>
                        <a:pt x="270802" y="398157"/>
                      </a:lnTo>
                      <a:lnTo>
                        <a:pt x="272770" y="399999"/>
                      </a:lnTo>
                      <a:lnTo>
                        <a:pt x="276796" y="400113"/>
                      </a:lnTo>
                      <a:lnTo>
                        <a:pt x="284835" y="395122"/>
                      </a:lnTo>
                      <a:lnTo>
                        <a:pt x="286435" y="390283"/>
                      </a:lnTo>
                      <a:close/>
                    </a:path>
                    <a:path w="478790" h="490220">
                      <a:moveTo>
                        <a:pt x="333375" y="288366"/>
                      </a:moveTo>
                      <a:lnTo>
                        <a:pt x="330936" y="280009"/>
                      </a:lnTo>
                      <a:lnTo>
                        <a:pt x="322821" y="276364"/>
                      </a:lnTo>
                      <a:lnTo>
                        <a:pt x="314007" y="273494"/>
                      </a:lnTo>
                      <a:lnTo>
                        <a:pt x="304876" y="272542"/>
                      </a:lnTo>
                      <a:lnTo>
                        <a:pt x="295732" y="273494"/>
                      </a:lnTo>
                      <a:lnTo>
                        <a:pt x="286918" y="276364"/>
                      </a:lnTo>
                      <a:lnTo>
                        <a:pt x="278803" y="279996"/>
                      </a:lnTo>
                      <a:lnTo>
                        <a:pt x="276377" y="288378"/>
                      </a:lnTo>
                      <a:lnTo>
                        <a:pt x="283502" y="294525"/>
                      </a:lnTo>
                      <a:lnTo>
                        <a:pt x="289394" y="293878"/>
                      </a:lnTo>
                      <a:lnTo>
                        <a:pt x="293928" y="291973"/>
                      </a:lnTo>
                      <a:lnTo>
                        <a:pt x="300875" y="288861"/>
                      </a:lnTo>
                      <a:lnTo>
                        <a:pt x="308864" y="288861"/>
                      </a:lnTo>
                      <a:lnTo>
                        <a:pt x="315810" y="291973"/>
                      </a:lnTo>
                      <a:lnTo>
                        <a:pt x="320332" y="293865"/>
                      </a:lnTo>
                      <a:lnTo>
                        <a:pt x="326237" y="294513"/>
                      </a:lnTo>
                      <a:lnTo>
                        <a:pt x="333375" y="288366"/>
                      </a:lnTo>
                      <a:close/>
                    </a:path>
                    <a:path w="478790" h="490220">
                      <a:moveTo>
                        <a:pt x="333375" y="211531"/>
                      </a:moveTo>
                      <a:lnTo>
                        <a:pt x="330936" y="203174"/>
                      </a:lnTo>
                      <a:lnTo>
                        <a:pt x="322821" y="199529"/>
                      </a:lnTo>
                      <a:lnTo>
                        <a:pt x="314007" y="196646"/>
                      </a:lnTo>
                      <a:lnTo>
                        <a:pt x="304876" y="195694"/>
                      </a:lnTo>
                      <a:lnTo>
                        <a:pt x="295732" y="196646"/>
                      </a:lnTo>
                      <a:lnTo>
                        <a:pt x="286918" y="199529"/>
                      </a:lnTo>
                      <a:lnTo>
                        <a:pt x="278803" y="203161"/>
                      </a:lnTo>
                      <a:lnTo>
                        <a:pt x="276377" y="211543"/>
                      </a:lnTo>
                      <a:lnTo>
                        <a:pt x="283502" y="217678"/>
                      </a:lnTo>
                      <a:lnTo>
                        <a:pt x="289394" y="217043"/>
                      </a:lnTo>
                      <a:lnTo>
                        <a:pt x="293928" y="215138"/>
                      </a:lnTo>
                      <a:lnTo>
                        <a:pt x="300875" y="212026"/>
                      </a:lnTo>
                      <a:lnTo>
                        <a:pt x="308864" y="212026"/>
                      </a:lnTo>
                      <a:lnTo>
                        <a:pt x="315810" y="215138"/>
                      </a:lnTo>
                      <a:lnTo>
                        <a:pt x="320332" y="217030"/>
                      </a:lnTo>
                      <a:lnTo>
                        <a:pt x="326237" y="217678"/>
                      </a:lnTo>
                      <a:lnTo>
                        <a:pt x="333375" y="211531"/>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302"/>
                      </a:lnTo>
                      <a:lnTo>
                        <a:pt x="326745" y="440448"/>
                      </a:lnTo>
                      <a:lnTo>
                        <a:pt x="284492" y="460286"/>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78"/>
                      </a:lnTo>
                      <a:lnTo>
                        <a:pt x="151625" y="192493"/>
                      </a:lnTo>
                      <a:lnTo>
                        <a:pt x="167081" y="174447"/>
                      </a:lnTo>
                      <a:lnTo>
                        <a:pt x="181533" y="150939"/>
                      </a:lnTo>
                      <a:lnTo>
                        <a:pt x="204482" y="117221"/>
                      </a:lnTo>
                      <a:lnTo>
                        <a:pt x="226187" y="102984"/>
                      </a:lnTo>
                      <a:lnTo>
                        <a:pt x="245922" y="103911"/>
                      </a:lnTo>
                      <a:lnTo>
                        <a:pt x="262940" y="115697"/>
                      </a:lnTo>
                      <a:lnTo>
                        <a:pt x="289471" y="111696"/>
                      </a:lnTo>
                      <a:lnTo>
                        <a:pt x="313601" y="119456"/>
                      </a:lnTo>
                      <a:lnTo>
                        <a:pt x="331254" y="138938"/>
                      </a:lnTo>
                      <a:lnTo>
                        <a:pt x="338366" y="170091"/>
                      </a:lnTo>
                      <a:lnTo>
                        <a:pt x="339775" y="189687"/>
                      </a:lnTo>
                      <a:lnTo>
                        <a:pt x="343192" y="205359"/>
                      </a:lnTo>
                      <a:lnTo>
                        <a:pt x="348246" y="217538"/>
                      </a:lnTo>
                      <a:lnTo>
                        <a:pt x="354558" y="226606"/>
                      </a:lnTo>
                      <a:lnTo>
                        <a:pt x="354711" y="227355"/>
                      </a:lnTo>
                      <a:lnTo>
                        <a:pt x="385178" y="275717"/>
                      </a:lnTo>
                      <a:lnTo>
                        <a:pt x="401396" y="289979"/>
                      </a:lnTo>
                      <a:lnTo>
                        <a:pt x="407619" y="289979"/>
                      </a:lnTo>
                      <a:lnTo>
                        <a:pt x="411746" y="286575"/>
                      </a:lnTo>
                      <a:lnTo>
                        <a:pt x="411746" y="240245"/>
                      </a:lnTo>
                      <a:lnTo>
                        <a:pt x="420344" y="241744"/>
                      </a:lnTo>
                      <a:lnTo>
                        <a:pt x="452437" y="269697"/>
                      </a:lnTo>
                      <a:lnTo>
                        <a:pt x="456171" y="287832"/>
                      </a:lnTo>
                      <a:lnTo>
                        <a:pt x="456171" y="236778"/>
                      </a:lnTo>
                      <a:lnTo>
                        <a:pt x="450989" y="232219"/>
                      </a:lnTo>
                      <a:lnTo>
                        <a:pt x="443230" y="227050"/>
                      </a:lnTo>
                      <a:lnTo>
                        <a:pt x="434809" y="222897"/>
                      </a:lnTo>
                      <a:lnTo>
                        <a:pt x="425805" y="219875"/>
                      </a:lnTo>
                      <a:lnTo>
                        <a:pt x="434886" y="210045"/>
                      </a:lnTo>
                      <a:lnTo>
                        <a:pt x="446227" y="191223"/>
                      </a:lnTo>
                      <a:lnTo>
                        <a:pt x="451459" y="168592"/>
                      </a:lnTo>
                      <a:lnTo>
                        <a:pt x="442214" y="147345"/>
                      </a:lnTo>
                      <a:lnTo>
                        <a:pt x="429425" y="130759"/>
                      </a:lnTo>
                      <a:lnTo>
                        <a:pt x="416267" y="111696"/>
                      </a:lnTo>
                      <a:lnTo>
                        <a:pt x="410743" y="103695"/>
                      </a:lnTo>
                      <a:lnTo>
                        <a:pt x="410197" y="102984"/>
                      </a:lnTo>
                      <a:lnTo>
                        <a:pt x="386613" y="71831"/>
                      </a:lnTo>
                      <a:lnTo>
                        <a:pt x="357530" y="40805"/>
                      </a:lnTo>
                      <a:lnTo>
                        <a:pt x="326961" y="20904"/>
                      </a:lnTo>
                      <a:lnTo>
                        <a:pt x="310400" y="16865"/>
                      </a:lnTo>
                      <a:lnTo>
                        <a:pt x="300583" y="14465"/>
                      </a:lnTo>
                      <a:lnTo>
                        <a:pt x="282054" y="15214"/>
                      </a:lnTo>
                      <a:lnTo>
                        <a:pt x="275056" y="16865"/>
                      </a:lnTo>
                      <a:lnTo>
                        <a:pt x="224256" y="0"/>
                      </a:lnTo>
                      <a:lnTo>
                        <a:pt x="179997" y="3644"/>
                      </a:lnTo>
                      <a:lnTo>
                        <a:pt x="141198" y="22174"/>
                      </a:lnTo>
                      <a:lnTo>
                        <a:pt x="106743" y="49961"/>
                      </a:lnTo>
                      <a:lnTo>
                        <a:pt x="46443" y="110832"/>
                      </a:lnTo>
                      <a:lnTo>
                        <a:pt x="18389" y="132664"/>
                      </a:lnTo>
                      <a:lnTo>
                        <a:pt x="7124" y="148272"/>
                      </a:lnTo>
                      <a:lnTo>
                        <a:pt x="8420" y="168897"/>
                      </a:lnTo>
                      <a:lnTo>
                        <a:pt x="16687" y="188963"/>
                      </a:lnTo>
                      <a:lnTo>
                        <a:pt x="44119" y="217779"/>
                      </a:lnTo>
                      <a:lnTo>
                        <a:pt x="49212" y="220954"/>
                      </a:lnTo>
                      <a:lnTo>
                        <a:pt x="41287" y="224040"/>
                      </a:lnTo>
                      <a:lnTo>
                        <a:pt x="12052" y="248881"/>
                      </a:lnTo>
                      <a:lnTo>
                        <a:pt x="0" y="287832"/>
                      </a:lnTo>
                      <a:lnTo>
                        <a:pt x="0" y="289331"/>
                      </a:lnTo>
                      <a:lnTo>
                        <a:pt x="12065" y="328358"/>
                      </a:lnTo>
                      <a:lnTo>
                        <a:pt x="50406" y="356641"/>
                      </a:lnTo>
                      <a:lnTo>
                        <a:pt x="62128" y="359117"/>
                      </a:lnTo>
                      <a:lnTo>
                        <a:pt x="64249" y="365975"/>
                      </a:lnTo>
                      <a:lnTo>
                        <a:pt x="82626" y="403428"/>
                      </a:lnTo>
                      <a:lnTo>
                        <a:pt x="108927" y="434962"/>
                      </a:lnTo>
                      <a:lnTo>
                        <a:pt x="140423" y="459816"/>
                      </a:lnTo>
                      <a:lnTo>
                        <a:pt x="187502" y="481787"/>
                      </a:lnTo>
                      <a:lnTo>
                        <a:pt x="239331" y="489826"/>
                      </a:lnTo>
                      <a:lnTo>
                        <a:pt x="256959" y="488886"/>
                      </a:lnTo>
                      <a:lnTo>
                        <a:pt x="307555" y="475869"/>
                      </a:lnTo>
                      <a:lnTo>
                        <a:pt x="345211" y="455168"/>
                      </a:lnTo>
                      <a:lnTo>
                        <a:pt x="381292" y="422821"/>
                      </a:lnTo>
                      <a:lnTo>
                        <a:pt x="407987" y="382168"/>
                      </a:lnTo>
                      <a:lnTo>
                        <a:pt x="416610" y="359117"/>
                      </a:lnTo>
                      <a:lnTo>
                        <a:pt x="428320" y="356628"/>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grpSp>
          <p:grpSp>
            <p:nvGrpSpPr>
              <p:cNvPr id="78" name="object 45">
                <a:extLst>
                  <a:ext uri="{FF2B5EF4-FFF2-40B4-BE49-F238E27FC236}">
                    <a16:creationId xmlns:a16="http://schemas.microsoft.com/office/drawing/2014/main" id="{C7791A15-DADC-0594-7E08-173EDA9B5CE1}"/>
                  </a:ext>
                </a:extLst>
              </p:cNvPr>
              <p:cNvGrpSpPr/>
              <p:nvPr/>
            </p:nvGrpSpPr>
            <p:grpSpPr>
              <a:xfrm>
                <a:off x="2683964" y="3596339"/>
                <a:ext cx="744220" cy="255270"/>
                <a:chOff x="2683964" y="3596339"/>
                <a:chExt cx="744220" cy="255270"/>
              </a:xfrm>
            </p:grpSpPr>
            <p:pic>
              <p:nvPicPr>
                <p:cNvPr id="80" name="object 46">
                  <a:extLst>
                    <a:ext uri="{FF2B5EF4-FFF2-40B4-BE49-F238E27FC236}">
                      <a16:creationId xmlns:a16="http://schemas.microsoft.com/office/drawing/2014/main" id="{DE76FC90-0388-6C64-7B2E-00FD5F2D309E}"/>
                    </a:ext>
                  </a:extLst>
                </p:cNvPr>
                <p:cNvPicPr/>
                <p:nvPr/>
              </p:nvPicPr>
              <p:blipFill>
                <a:blip r:embed="rId20" cstate="print"/>
                <a:stretch>
                  <a:fillRect/>
                </a:stretch>
              </p:blipFill>
              <p:spPr>
                <a:xfrm>
                  <a:off x="2683964" y="3598871"/>
                  <a:ext cx="244741" cy="250139"/>
                </a:xfrm>
                <a:prstGeom prst="rect">
                  <a:avLst/>
                </a:prstGeom>
              </p:spPr>
            </p:pic>
            <p:pic>
              <p:nvPicPr>
                <p:cNvPr id="81" name="object 47">
                  <a:extLst>
                    <a:ext uri="{FF2B5EF4-FFF2-40B4-BE49-F238E27FC236}">
                      <a16:creationId xmlns:a16="http://schemas.microsoft.com/office/drawing/2014/main" id="{A035F380-2DD6-AEBA-E9CD-7F8F834EDF28}"/>
                    </a:ext>
                  </a:extLst>
                </p:cNvPr>
                <p:cNvPicPr/>
                <p:nvPr/>
              </p:nvPicPr>
              <p:blipFill>
                <a:blip r:embed="rId21" cstate="print"/>
                <a:stretch>
                  <a:fillRect/>
                </a:stretch>
              </p:blipFill>
              <p:spPr>
                <a:xfrm>
                  <a:off x="2954789" y="3596339"/>
                  <a:ext cx="111417" cy="252666"/>
                </a:xfrm>
                <a:prstGeom prst="rect">
                  <a:avLst/>
                </a:prstGeom>
              </p:spPr>
            </p:pic>
            <p:pic>
              <p:nvPicPr>
                <p:cNvPr id="82" name="object 48">
                  <a:extLst>
                    <a:ext uri="{FF2B5EF4-FFF2-40B4-BE49-F238E27FC236}">
                      <a16:creationId xmlns:a16="http://schemas.microsoft.com/office/drawing/2014/main" id="{B8B6F1A9-AE20-90E0-4197-D06690505CDE}"/>
                    </a:ext>
                  </a:extLst>
                </p:cNvPr>
                <p:cNvPicPr/>
                <p:nvPr/>
              </p:nvPicPr>
              <p:blipFill>
                <a:blip r:embed="rId22" cstate="print"/>
                <a:stretch>
                  <a:fillRect/>
                </a:stretch>
              </p:blipFill>
              <p:spPr>
                <a:xfrm>
                  <a:off x="3091954" y="3617281"/>
                  <a:ext cx="129501" cy="234251"/>
                </a:xfrm>
                <a:prstGeom prst="rect">
                  <a:avLst/>
                </a:prstGeom>
              </p:spPr>
            </p:pic>
            <p:pic>
              <p:nvPicPr>
                <p:cNvPr id="83" name="object 49">
                  <a:extLst>
                    <a:ext uri="{FF2B5EF4-FFF2-40B4-BE49-F238E27FC236}">
                      <a16:creationId xmlns:a16="http://schemas.microsoft.com/office/drawing/2014/main" id="{4E7754E8-AAB1-7E9B-4A30-5B790F9C3F1A}"/>
                    </a:ext>
                  </a:extLst>
                </p:cNvPr>
                <p:cNvPicPr/>
                <p:nvPr/>
              </p:nvPicPr>
              <p:blipFill>
                <a:blip r:embed="rId23" cstate="print"/>
                <a:stretch>
                  <a:fillRect/>
                </a:stretch>
              </p:blipFill>
              <p:spPr>
                <a:xfrm>
                  <a:off x="3255139" y="3659501"/>
                  <a:ext cx="172986" cy="192036"/>
                </a:xfrm>
                <a:prstGeom prst="rect">
                  <a:avLst/>
                </a:prstGeom>
              </p:spPr>
            </p:pic>
          </p:grpSp>
          <p:pic>
            <p:nvPicPr>
              <p:cNvPr id="79" name="object 50">
                <a:extLst>
                  <a:ext uri="{FF2B5EF4-FFF2-40B4-BE49-F238E27FC236}">
                    <a16:creationId xmlns:a16="http://schemas.microsoft.com/office/drawing/2014/main" id="{11A0608B-268F-D70E-4D59-7ED28BD4EB80}"/>
                  </a:ext>
                </a:extLst>
              </p:cNvPr>
              <p:cNvPicPr/>
              <p:nvPr/>
            </p:nvPicPr>
            <p:blipFill>
              <a:blip r:embed="rId24" cstate="print"/>
              <a:stretch>
                <a:fillRect/>
              </a:stretch>
            </p:blipFill>
            <p:spPr>
              <a:xfrm>
                <a:off x="3476106" y="3659501"/>
                <a:ext cx="117767" cy="189509"/>
              </a:xfrm>
              <a:prstGeom prst="rect">
                <a:avLst/>
              </a:prstGeom>
            </p:spPr>
          </p:pic>
        </p:grpSp>
      </p:grpSp>
      <p:sp>
        <p:nvSpPr>
          <p:cNvPr id="3" name="テキスト ボックス 2">
            <a:extLst>
              <a:ext uri="{FF2B5EF4-FFF2-40B4-BE49-F238E27FC236}">
                <a16:creationId xmlns:a16="http://schemas.microsoft.com/office/drawing/2014/main" id="{97F16DEF-4B73-E532-03F6-2F3F39980B03}"/>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 y="6332387"/>
            <a:ext cx="12192635" cy="0"/>
          </a:xfrm>
          <a:custGeom>
            <a:avLst/>
            <a:gdLst/>
            <a:ahLst/>
            <a:cxnLst/>
            <a:rect l="l" t="t" r="r" b="b"/>
            <a:pathLst>
              <a:path w="12192635">
                <a:moveTo>
                  <a:pt x="12192114" y="0"/>
                </a:moveTo>
                <a:lnTo>
                  <a:pt x="0" y="0"/>
                </a:lnTo>
              </a:path>
            </a:pathLst>
          </a:custGeom>
          <a:ln w="25400">
            <a:solidFill>
              <a:srgbClr val="CC2245"/>
            </a:solidFill>
          </a:ln>
        </p:spPr>
        <p:txBody>
          <a:bodyPr wrap="square" lIns="0" tIns="0" rIns="0" bIns="0" rtlCol="0"/>
          <a:lstStyle/>
          <a:p>
            <a:endParaRPr/>
          </a:p>
        </p:txBody>
      </p:sp>
      <p:sp>
        <p:nvSpPr>
          <p:cNvPr id="3" name="object 3"/>
          <p:cNvSpPr/>
          <p:nvPr/>
        </p:nvSpPr>
        <p:spPr>
          <a:xfrm>
            <a:off x="899996" y="1266539"/>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6" name="object 6"/>
          <p:cNvSpPr txBox="1"/>
          <p:nvPr/>
        </p:nvSpPr>
        <p:spPr>
          <a:xfrm>
            <a:off x="892756" y="2020302"/>
            <a:ext cx="3600957" cy="729046"/>
          </a:xfrm>
          <a:prstGeom prst="rect">
            <a:avLst/>
          </a:prstGeom>
        </p:spPr>
        <p:txBody>
          <a:bodyPr vert="horz" wrap="square" lIns="0" tIns="12700" rIns="0" bIns="0" rtlCol="0">
            <a:spAutoFit/>
          </a:bodyPr>
          <a:lstStyle/>
          <a:p>
            <a:pPr marL="279400" marR="5080" indent="-266700">
              <a:lnSpc>
                <a:spcPct val="115100"/>
              </a:lnSpc>
              <a:spcBef>
                <a:spcPts val="100"/>
              </a:spcBef>
              <a:buClr>
                <a:srgbClr val="F5BE1E"/>
              </a:buClr>
              <a:buSzPct val="95238"/>
              <a:buChar char="●"/>
              <a:tabLst>
                <a:tab pos="280035" algn="l"/>
              </a:tabLst>
            </a:pPr>
            <a:r>
              <a:rPr sz="2100" b="1" spc="-5" dirty="0" err="1">
                <a:latin typeface="YuGothic"/>
                <a:cs typeface="YuGothic"/>
              </a:rPr>
              <a:t>クラス全員の考えの傾向をすばやく把握したいな</a:t>
            </a:r>
            <a:r>
              <a:rPr lang="en-US" altLang="ja-JP" sz="2100" b="1" spc="-5" dirty="0">
                <a:latin typeface="YuGothic"/>
                <a:cs typeface="YuGothic"/>
              </a:rPr>
              <a:t>…</a:t>
            </a:r>
            <a:endParaRPr sz="2100" dirty="0">
              <a:latin typeface="YuGothic"/>
              <a:cs typeface="YuGothic"/>
            </a:endParaRPr>
          </a:p>
        </p:txBody>
      </p:sp>
      <p:grpSp>
        <p:nvGrpSpPr>
          <p:cNvPr id="8" name="object 8"/>
          <p:cNvGrpSpPr/>
          <p:nvPr/>
        </p:nvGrpSpPr>
        <p:grpSpPr>
          <a:xfrm>
            <a:off x="969391" y="1317829"/>
            <a:ext cx="605790" cy="605790"/>
            <a:chOff x="969391" y="1317829"/>
            <a:chExt cx="605790" cy="605790"/>
          </a:xfrm>
        </p:grpSpPr>
        <p:sp>
          <p:nvSpPr>
            <p:cNvPr id="9" name="object 9"/>
            <p:cNvSpPr/>
            <p:nvPr/>
          </p:nvSpPr>
          <p:spPr>
            <a:xfrm>
              <a:off x="969391" y="1317829"/>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10" name="object 10"/>
            <p:cNvSpPr/>
            <p:nvPr/>
          </p:nvSpPr>
          <p:spPr>
            <a:xfrm>
              <a:off x="1045626" y="1432808"/>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11" name="object 11"/>
            <p:cNvSpPr/>
            <p:nvPr/>
          </p:nvSpPr>
          <p:spPr>
            <a:xfrm>
              <a:off x="1031608" y="1376971"/>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05"/>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grpSp>
      <p:pic>
        <p:nvPicPr>
          <p:cNvPr id="17" name="object 17"/>
          <p:cNvPicPr/>
          <p:nvPr/>
        </p:nvPicPr>
        <p:blipFill>
          <a:blip r:embed="rId3" cstate="print"/>
          <a:stretch>
            <a:fillRect/>
          </a:stretch>
        </p:blipFill>
        <p:spPr>
          <a:xfrm>
            <a:off x="0" y="2339"/>
            <a:ext cx="12192113" cy="555776"/>
          </a:xfrm>
          <a:prstGeom prst="rect">
            <a:avLst/>
          </a:prstGeom>
        </p:spPr>
      </p:pic>
      <p:sp>
        <p:nvSpPr>
          <p:cNvPr id="18" name="object 18"/>
          <p:cNvSpPr/>
          <p:nvPr/>
        </p:nvSpPr>
        <p:spPr>
          <a:xfrm>
            <a:off x="971998" y="271798"/>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CC2245"/>
          </a:solidFill>
        </p:spPr>
        <p:txBody>
          <a:bodyPr wrap="square" lIns="0" tIns="0" rIns="0" bIns="0" rtlCol="0"/>
          <a:lstStyle/>
          <a:p>
            <a:endParaRPr/>
          </a:p>
        </p:txBody>
      </p:sp>
      <p:sp>
        <p:nvSpPr>
          <p:cNvPr id="19" name="object 19"/>
          <p:cNvSpPr/>
          <p:nvPr/>
        </p:nvSpPr>
        <p:spPr>
          <a:xfrm>
            <a:off x="971998" y="271798"/>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CC2245"/>
            </a:solidFill>
          </a:ln>
        </p:spPr>
        <p:txBody>
          <a:bodyPr wrap="square" lIns="0" tIns="0" rIns="0" bIns="0" rtlCol="0"/>
          <a:lstStyle/>
          <a:p>
            <a:endParaRPr/>
          </a:p>
        </p:txBody>
      </p:sp>
      <p:sp>
        <p:nvSpPr>
          <p:cNvPr id="20" name="object 20"/>
          <p:cNvSpPr/>
          <p:nvPr/>
        </p:nvSpPr>
        <p:spPr>
          <a:xfrm>
            <a:off x="899999" y="199798"/>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FFFFFF"/>
          </a:solidFill>
        </p:spPr>
        <p:txBody>
          <a:bodyPr wrap="square" lIns="0" tIns="0" rIns="0" bIns="0" rtlCol="0"/>
          <a:lstStyle/>
          <a:p>
            <a:endParaRPr/>
          </a:p>
        </p:txBody>
      </p:sp>
      <p:sp>
        <p:nvSpPr>
          <p:cNvPr id="21" name="object 21"/>
          <p:cNvSpPr/>
          <p:nvPr/>
        </p:nvSpPr>
        <p:spPr>
          <a:xfrm>
            <a:off x="899999" y="199798"/>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CC2245"/>
            </a:solidFill>
          </a:ln>
        </p:spPr>
        <p:txBody>
          <a:bodyPr wrap="square" lIns="0" tIns="0" rIns="0" bIns="0" rtlCol="0"/>
          <a:lstStyle/>
          <a:p>
            <a:endParaRPr/>
          </a:p>
        </p:txBody>
      </p:sp>
      <p:pic>
        <p:nvPicPr>
          <p:cNvPr id="26" name="object 26"/>
          <p:cNvPicPr/>
          <p:nvPr/>
        </p:nvPicPr>
        <p:blipFill>
          <a:blip r:embed="rId4" cstate="print"/>
          <a:stretch>
            <a:fillRect/>
          </a:stretch>
        </p:blipFill>
        <p:spPr>
          <a:xfrm>
            <a:off x="2571242" y="1517075"/>
            <a:ext cx="203466" cy="250126"/>
          </a:xfrm>
          <a:prstGeom prst="rect">
            <a:avLst/>
          </a:prstGeom>
        </p:spPr>
      </p:pic>
      <p:pic>
        <p:nvPicPr>
          <p:cNvPr id="27" name="object 27"/>
          <p:cNvPicPr/>
          <p:nvPr/>
        </p:nvPicPr>
        <p:blipFill>
          <a:blip r:embed="rId5" cstate="print"/>
          <a:stretch>
            <a:fillRect/>
          </a:stretch>
        </p:blipFill>
        <p:spPr>
          <a:xfrm>
            <a:off x="2818578" y="1577700"/>
            <a:ext cx="172986" cy="192049"/>
          </a:xfrm>
          <a:prstGeom prst="rect">
            <a:avLst/>
          </a:prstGeom>
        </p:spPr>
      </p:pic>
      <p:pic>
        <p:nvPicPr>
          <p:cNvPr id="28" name="object 28"/>
          <p:cNvPicPr/>
          <p:nvPr/>
        </p:nvPicPr>
        <p:blipFill>
          <a:blip r:embed="rId6" cstate="print"/>
          <a:stretch>
            <a:fillRect/>
          </a:stretch>
        </p:blipFill>
        <p:spPr>
          <a:xfrm>
            <a:off x="3167823" y="1577696"/>
            <a:ext cx="172999" cy="192049"/>
          </a:xfrm>
          <a:prstGeom prst="rect">
            <a:avLst/>
          </a:prstGeom>
        </p:spPr>
      </p:pic>
      <p:pic>
        <p:nvPicPr>
          <p:cNvPr id="29" name="object 29"/>
          <p:cNvPicPr/>
          <p:nvPr/>
        </p:nvPicPr>
        <p:blipFill>
          <a:blip r:embed="rId7" cstate="print"/>
          <a:stretch>
            <a:fillRect/>
          </a:stretch>
        </p:blipFill>
        <p:spPr>
          <a:xfrm>
            <a:off x="3024316" y="1514550"/>
            <a:ext cx="111417" cy="252653"/>
          </a:xfrm>
          <a:prstGeom prst="rect">
            <a:avLst/>
          </a:prstGeom>
        </p:spPr>
      </p:pic>
      <p:pic>
        <p:nvPicPr>
          <p:cNvPr id="30" name="object 30"/>
          <p:cNvPicPr/>
          <p:nvPr/>
        </p:nvPicPr>
        <p:blipFill>
          <a:blip r:embed="rId8" cstate="print"/>
          <a:stretch>
            <a:fillRect/>
          </a:stretch>
        </p:blipFill>
        <p:spPr>
          <a:xfrm>
            <a:off x="3388795" y="1577700"/>
            <a:ext cx="117754" cy="189509"/>
          </a:xfrm>
          <a:prstGeom prst="rect">
            <a:avLst/>
          </a:prstGeom>
        </p:spPr>
      </p:pic>
      <p:pic>
        <p:nvPicPr>
          <p:cNvPr id="31" name="object 31"/>
          <p:cNvPicPr/>
          <p:nvPr/>
        </p:nvPicPr>
        <p:blipFill>
          <a:blip r:embed="rId9" cstate="print"/>
          <a:stretch>
            <a:fillRect/>
          </a:stretch>
        </p:blipFill>
        <p:spPr>
          <a:xfrm>
            <a:off x="3540555" y="1577700"/>
            <a:ext cx="172986" cy="192049"/>
          </a:xfrm>
          <a:prstGeom prst="rect">
            <a:avLst/>
          </a:prstGeom>
        </p:spPr>
      </p:pic>
      <p:sp>
        <p:nvSpPr>
          <p:cNvPr id="37" name="object 37"/>
          <p:cNvSpPr/>
          <p:nvPr/>
        </p:nvSpPr>
        <p:spPr>
          <a:xfrm>
            <a:off x="3777805" y="415850"/>
            <a:ext cx="832485" cy="269240"/>
          </a:xfrm>
          <a:custGeom>
            <a:avLst/>
            <a:gdLst/>
            <a:ahLst/>
            <a:cxnLst/>
            <a:rect l="l" t="t" r="r" b="b"/>
            <a:pathLst>
              <a:path w="832485" h="269240">
                <a:moveTo>
                  <a:pt x="217716" y="139674"/>
                </a:moveTo>
                <a:lnTo>
                  <a:pt x="212763" y="130022"/>
                </a:lnTo>
                <a:lnTo>
                  <a:pt x="206362" y="118859"/>
                </a:lnTo>
                <a:lnTo>
                  <a:pt x="199059" y="107429"/>
                </a:lnTo>
                <a:lnTo>
                  <a:pt x="191414" y="96977"/>
                </a:lnTo>
                <a:lnTo>
                  <a:pt x="165684" y="110553"/>
                </a:lnTo>
                <a:lnTo>
                  <a:pt x="172643" y="120916"/>
                </a:lnTo>
                <a:lnTo>
                  <a:pt x="179882" y="133172"/>
                </a:lnTo>
                <a:lnTo>
                  <a:pt x="186232" y="145021"/>
                </a:lnTo>
                <a:lnTo>
                  <a:pt x="191122" y="155219"/>
                </a:lnTo>
                <a:lnTo>
                  <a:pt x="217716" y="139674"/>
                </a:lnTo>
                <a:close/>
              </a:path>
              <a:path w="832485" h="269240">
                <a:moveTo>
                  <a:pt x="253047" y="65874"/>
                </a:moveTo>
                <a:lnTo>
                  <a:pt x="253034" y="65316"/>
                </a:lnTo>
                <a:lnTo>
                  <a:pt x="251637" y="15836"/>
                </a:lnTo>
                <a:lnTo>
                  <a:pt x="183210" y="18084"/>
                </a:lnTo>
                <a:lnTo>
                  <a:pt x="0" y="27711"/>
                </a:lnTo>
                <a:lnTo>
                  <a:pt x="2540" y="81711"/>
                </a:lnTo>
                <a:lnTo>
                  <a:pt x="115354" y="70408"/>
                </a:lnTo>
                <a:lnTo>
                  <a:pt x="84797" y="96278"/>
                </a:lnTo>
                <a:lnTo>
                  <a:pt x="66332" y="122148"/>
                </a:lnTo>
                <a:lnTo>
                  <a:pt x="57264" y="146748"/>
                </a:lnTo>
                <a:lnTo>
                  <a:pt x="54838" y="168795"/>
                </a:lnTo>
                <a:lnTo>
                  <a:pt x="58978" y="194754"/>
                </a:lnTo>
                <a:lnTo>
                  <a:pt x="85267" y="231622"/>
                </a:lnTo>
                <a:lnTo>
                  <a:pt x="122161" y="249491"/>
                </a:lnTo>
                <a:lnTo>
                  <a:pt x="178460" y="258013"/>
                </a:lnTo>
                <a:lnTo>
                  <a:pt x="222516" y="258978"/>
                </a:lnTo>
                <a:lnTo>
                  <a:pt x="229196" y="205549"/>
                </a:lnTo>
                <a:lnTo>
                  <a:pt x="229298" y="204698"/>
                </a:lnTo>
                <a:lnTo>
                  <a:pt x="218833" y="205549"/>
                </a:lnTo>
                <a:lnTo>
                  <a:pt x="209499" y="205549"/>
                </a:lnTo>
                <a:lnTo>
                  <a:pt x="155600" y="202577"/>
                </a:lnTo>
                <a:lnTo>
                  <a:pt x="110769" y="181013"/>
                </a:lnTo>
                <a:lnTo>
                  <a:pt x="106591" y="163703"/>
                </a:lnTo>
                <a:lnTo>
                  <a:pt x="114503" y="134429"/>
                </a:lnTo>
                <a:lnTo>
                  <a:pt x="134620" y="106921"/>
                </a:lnTo>
                <a:lnTo>
                  <a:pt x="161582" y="84556"/>
                </a:lnTo>
                <a:lnTo>
                  <a:pt x="190004" y="70688"/>
                </a:lnTo>
                <a:lnTo>
                  <a:pt x="191084" y="70408"/>
                </a:lnTo>
                <a:lnTo>
                  <a:pt x="200126" y="68059"/>
                </a:lnTo>
                <a:lnTo>
                  <a:pt x="210286" y="66421"/>
                </a:lnTo>
                <a:lnTo>
                  <a:pt x="220776" y="65570"/>
                </a:lnTo>
                <a:lnTo>
                  <a:pt x="231851" y="65316"/>
                </a:lnTo>
                <a:lnTo>
                  <a:pt x="239191" y="65316"/>
                </a:lnTo>
                <a:lnTo>
                  <a:pt x="253047" y="65874"/>
                </a:lnTo>
                <a:close/>
              </a:path>
              <a:path w="832485" h="269240">
                <a:moveTo>
                  <a:pt x="256730" y="117335"/>
                </a:moveTo>
                <a:lnTo>
                  <a:pt x="252463" y="109207"/>
                </a:lnTo>
                <a:lnTo>
                  <a:pt x="246583" y="99110"/>
                </a:lnTo>
                <a:lnTo>
                  <a:pt x="239268" y="88163"/>
                </a:lnTo>
                <a:lnTo>
                  <a:pt x="230708" y="77470"/>
                </a:lnTo>
                <a:lnTo>
                  <a:pt x="205257" y="91046"/>
                </a:lnTo>
                <a:lnTo>
                  <a:pt x="212305" y="100418"/>
                </a:lnTo>
                <a:lnTo>
                  <a:pt x="219443" y="111480"/>
                </a:lnTo>
                <a:lnTo>
                  <a:pt x="225983" y="122859"/>
                </a:lnTo>
                <a:lnTo>
                  <a:pt x="231279" y="133172"/>
                </a:lnTo>
                <a:lnTo>
                  <a:pt x="256730" y="117335"/>
                </a:lnTo>
                <a:close/>
              </a:path>
              <a:path w="832485" h="269240">
                <a:moveTo>
                  <a:pt x="556475" y="109982"/>
                </a:moveTo>
                <a:lnTo>
                  <a:pt x="544576" y="97015"/>
                </a:lnTo>
                <a:lnTo>
                  <a:pt x="533006" y="81686"/>
                </a:lnTo>
                <a:lnTo>
                  <a:pt x="523544" y="67576"/>
                </a:lnTo>
                <a:lnTo>
                  <a:pt x="518020" y="58254"/>
                </a:lnTo>
                <a:lnTo>
                  <a:pt x="551942" y="58254"/>
                </a:lnTo>
                <a:lnTo>
                  <a:pt x="551942" y="15836"/>
                </a:lnTo>
                <a:lnTo>
                  <a:pt x="441667" y="15836"/>
                </a:lnTo>
                <a:lnTo>
                  <a:pt x="441667" y="0"/>
                </a:lnTo>
                <a:lnTo>
                  <a:pt x="432917" y="0"/>
                </a:lnTo>
                <a:lnTo>
                  <a:pt x="432917" y="58254"/>
                </a:lnTo>
                <a:lnTo>
                  <a:pt x="432917" y="89916"/>
                </a:lnTo>
                <a:lnTo>
                  <a:pt x="410565" y="89916"/>
                </a:lnTo>
                <a:lnTo>
                  <a:pt x="417080" y="131483"/>
                </a:lnTo>
                <a:lnTo>
                  <a:pt x="384276" y="123837"/>
                </a:lnTo>
                <a:lnTo>
                  <a:pt x="394728" y="110375"/>
                </a:lnTo>
                <a:lnTo>
                  <a:pt x="402564" y="95821"/>
                </a:lnTo>
                <a:lnTo>
                  <a:pt x="408101" y="78879"/>
                </a:lnTo>
                <a:lnTo>
                  <a:pt x="411708" y="58254"/>
                </a:lnTo>
                <a:lnTo>
                  <a:pt x="432917" y="58254"/>
                </a:lnTo>
                <a:lnTo>
                  <a:pt x="432917" y="0"/>
                </a:lnTo>
                <a:lnTo>
                  <a:pt x="392480" y="0"/>
                </a:lnTo>
                <a:lnTo>
                  <a:pt x="392480" y="15836"/>
                </a:lnTo>
                <a:lnTo>
                  <a:pt x="281927" y="15836"/>
                </a:lnTo>
                <a:lnTo>
                  <a:pt x="281927" y="58254"/>
                </a:lnTo>
                <a:lnTo>
                  <a:pt x="312191" y="58254"/>
                </a:lnTo>
                <a:lnTo>
                  <a:pt x="304622" y="72605"/>
                </a:lnTo>
                <a:lnTo>
                  <a:pt x="297268" y="85293"/>
                </a:lnTo>
                <a:lnTo>
                  <a:pt x="288963" y="97180"/>
                </a:lnTo>
                <a:lnTo>
                  <a:pt x="278536" y="109143"/>
                </a:lnTo>
                <a:lnTo>
                  <a:pt x="310210" y="139103"/>
                </a:lnTo>
                <a:lnTo>
                  <a:pt x="322021" y="124117"/>
                </a:lnTo>
                <a:lnTo>
                  <a:pt x="332765" y="108254"/>
                </a:lnTo>
                <a:lnTo>
                  <a:pt x="342341" y="91274"/>
                </a:lnTo>
                <a:lnTo>
                  <a:pt x="350634" y="72948"/>
                </a:lnTo>
                <a:lnTo>
                  <a:pt x="313880" y="58254"/>
                </a:lnTo>
                <a:lnTo>
                  <a:pt x="368452" y="58254"/>
                </a:lnTo>
                <a:lnTo>
                  <a:pt x="364985" y="74244"/>
                </a:lnTo>
                <a:lnTo>
                  <a:pt x="358482" y="87769"/>
                </a:lnTo>
                <a:lnTo>
                  <a:pt x="347230" y="100596"/>
                </a:lnTo>
                <a:lnTo>
                  <a:pt x="329438" y="114515"/>
                </a:lnTo>
                <a:lnTo>
                  <a:pt x="354317" y="140525"/>
                </a:lnTo>
                <a:lnTo>
                  <a:pt x="335267" y="152869"/>
                </a:lnTo>
                <a:lnTo>
                  <a:pt x="315836" y="162547"/>
                </a:lnTo>
                <a:lnTo>
                  <a:pt x="297815" y="169824"/>
                </a:lnTo>
                <a:lnTo>
                  <a:pt x="283070" y="175018"/>
                </a:lnTo>
                <a:lnTo>
                  <a:pt x="304266" y="214604"/>
                </a:lnTo>
                <a:lnTo>
                  <a:pt x="313156" y="211607"/>
                </a:lnTo>
                <a:lnTo>
                  <a:pt x="322326" y="208280"/>
                </a:lnTo>
                <a:lnTo>
                  <a:pt x="332295" y="204139"/>
                </a:lnTo>
                <a:lnTo>
                  <a:pt x="343573" y="198767"/>
                </a:lnTo>
                <a:lnTo>
                  <a:pt x="348437" y="203771"/>
                </a:lnTo>
                <a:lnTo>
                  <a:pt x="353339" y="208280"/>
                </a:lnTo>
                <a:lnTo>
                  <a:pt x="357962" y="212166"/>
                </a:lnTo>
                <a:lnTo>
                  <a:pt x="362508" y="215722"/>
                </a:lnTo>
                <a:lnTo>
                  <a:pt x="338213" y="220840"/>
                </a:lnTo>
                <a:lnTo>
                  <a:pt x="316331" y="224180"/>
                </a:lnTo>
                <a:lnTo>
                  <a:pt x="297675" y="226199"/>
                </a:lnTo>
                <a:lnTo>
                  <a:pt x="283070" y="227330"/>
                </a:lnTo>
                <a:lnTo>
                  <a:pt x="296354" y="268884"/>
                </a:lnTo>
                <a:lnTo>
                  <a:pt x="314579" y="266776"/>
                </a:lnTo>
                <a:lnTo>
                  <a:pt x="342480" y="262445"/>
                </a:lnTo>
                <a:lnTo>
                  <a:pt x="376783" y="255041"/>
                </a:lnTo>
                <a:lnTo>
                  <a:pt x="414248" y="243725"/>
                </a:lnTo>
                <a:lnTo>
                  <a:pt x="450164" y="254444"/>
                </a:lnTo>
                <a:lnTo>
                  <a:pt x="484619" y="261670"/>
                </a:lnTo>
                <a:lnTo>
                  <a:pt x="513930" y="266141"/>
                </a:lnTo>
                <a:lnTo>
                  <a:pt x="534416" y="268592"/>
                </a:lnTo>
                <a:lnTo>
                  <a:pt x="544550" y="243725"/>
                </a:lnTo>
                <a:lnTo>
                  <a:pt x="553072" y="222796"/>
                </a:lnTo>
                <a:lnTo>
                  <a:pt x="536702" y="222288"/>
                </a:lnTo>
                <a:lnTo>
                  <a:pt x="518121" y="221208"/>
                </a:lnTo>
                <a:lnTo>
                  <a:pt x="496735" y="219024"/>
                </a:lnTo>
                <a:lnTo>
                  <a:pt x="471932" y="215163"/>
                </a:lnTo>
                <a:lnTo>
                  <a:pt x="483590" y="206768"/>
                </a:lnTo>
                <a:lnTo>
                  <a:pt x="492899" y="199047"/>
                </a:lnTo>
                <a:lnTo>
                  <a:pt x="501396" y="190919"/>
                </a:lnTo>
                <a:lnTo>
                  <a:pt x="510667" y="181241"/>
                </a:lnTo>
                <a:lnTo>
                  <a:pt x="510667" y="179260"/>
                </a:lnTo>
                <a:lnTo>
                  <a:pt x="510667" y="142506"/>
                </a:lnTo>
                <a:lnTo>
                  <a:pt x="452983" y="142506"/>
                </a:lnTo>
                <a:lnTo>
                  <a:pt x="452983" y="179260"/>
                </a:lnTo>
                <a:lnTo>
                  <a:pt x="444004" y="185254"/>
                </a:lnTo>
                <a:lnTo>
                  <a:pt x="435991" y="190106"/>
                </a:lnTo>
                <a:lnTo>
                  <a:pt x="427507" y="194487"/>
                </a:lnTo>
                <a:lnTo>
                  <a:pt x="417080" y="199047"/>
                </a:lnTo>
                <a:lnTo>
                  <a:pt x="416496" y="198767"/>
                </a:lnTo>
                <a:lnTo>
                  <a:pt x="404482" y="193052"/>
                </a:lnTo>
                <a:lnTo>
                  <a:pt x="394716" y="187782"/>
                </a:lnTo>
                <a:lnTo>
                  <a:pt x="387223" y="183184"/>
                </a:lnTo>
                <a:lnTo>
                  <a:pt x="381444" y="179260"/>
                </a:lnTo>
                <a:lnTo>
                  <a:pt x="452983" y="179260"/>
                </a:lnTo>
                <a:lnTo>
                  <a:pt x="452983" y="142506"/>
                </a:lnTo>
                <a:lnTo>
                  <a:pt x="419354" y="142506"/>
                </a:lnTo>
                <a:lnTo>
                  <a:pt x="420763" y="140804"/>
                </a:lnTo>
                <a:lnTo>
                  <a:pt x="424713" y="135724"/>
                </a:lnTo>
                <a:lnTo>
                  <a:pt x="426415" y="133464"/>
                </a:lnTo>
                <a:lnTo>
                  <a:pt x="451002" y="133464"/>
                </a:lnTo>
                <a:lnTo>
                  <a:pt x="461937" y="131787"/>
                </a:lnTo>
                <a:lnTo>
                  <a:pt x="462445" y="131483"/>
                </a:lnTo>
                <a:lnTo>
                  <a:pt x="469709" y="127241"/>
                </a:lnTo>
                <a:lnTo>
                  <a:pt x="474357" y="120573"/>
                </a:lnTo>
                <a:lnTo>
                  <a:pt x="475894" y="112534"/>
                </a:lnTo>
                <a:lnTo>
                  <a:pt x="475894" y="58254"/>
                </a:lnTo>
                <a:lnTo>
                  <a:pt x="511797" y="58254"/>
                </a:lnTo>
                <a:lnTo>
                  <a:pt x="479844" y="75780"/>
                </a:lnTo>
                <a:lnTo>
                  <a:pt x="495147" y="102158"/>
                </a:lnTo>
                <a:lnTo>
                  <a:pt x="507060" y="119926"/>
                </a:lnTo>
                <a:lnTo>
                  <a:pt x="516750" y="131800"/>
                </a:lnTo>
                <a:lnTo>
                  <a:pt x="525360" y="140525"/>
                </a:lnTo>
                <a:lnTo>
                  <a:pt x="556475" y="109982"/>
                </a:lnTo>
                <a:close/>
              </a:path>
              <a:path w="832485" h="269240">
                <a:moveTo>
                  <a:pt x="832472" y="141935"/>
                </a:moveTo>
                <a:lnTo>
                  <a:pt x="825893" y="104305"/>
                </a:lnTo>
                <a:lnTo>
                  <a:pt x="807618" y="75806"/>
                </a:lnTo>
                <a:lnTo>
                  <a:pt x="779868" y="57772"/>
                </a:lnTo>
                <a:lnTo>
                  <a:pt x="744816" y="51460"/>
                </a:lnTo>
                <a:lnTo>
                  <a:pt x="720864" y="54140"/>
                </a:lnTo>
                <a:lnTo>
                  <a:pt x="700989" y="60579"/>
                </a:lnTo>
                <a:lnTo>
                  <a:pt x="685584" y="68402"/>
                </a:lnTo>
                <a:lnTo>
                  <a:pt x="674992" y="75209"/>
                </a:lnTo>
                <a:lnTo>
                  <a:pt x="676109" y="73520"/>
                </a:lnTo>
                <a:lnTo>
                  <a:pt x="676681" y="46088"/>
                </a:lnTo>
                <a:lnTo>
                  <a:pt x="671588" y="46088"/>
                </a:lnTo>
                <a:lnTo>
                  <a:pt x="674128" y="9055"/>
                </a:lnTo>
                <a:lnTo>
                  <a:pt x="624090" y="8763"/>
                </a:lnTo>
                <a:lnTo>
                  <a:pt x="624090" y="46367"/>
                </a:lnTo>
                <a:lnTo>
                  <a:pt x="582523" y="46367"/>
                </a:lnTo>
                <a:lnTo>
                  <a:pt x="582523" y="93878"/>
                </a:lnTo>
                <a:lnTo>
                  <a:pt x="623519" y="92748"/>
                </a:lnTo>
                <a:lnTo>
                  <a:pt x="623239" y="110553"/>
                </a:lnTo>
                <a:lnTo>
                  <a:pt x="609727" y="129590"/>
                </a:lnTo>
                <a:lnTo>
                  <a:pt x="597192" y="145161"/>
                </a:lnTo>
                <a:lnTo>
                  <a:pt x="585038" y="158546"/>
                </a:lnTo>
                <a:lnTo>
                  <a:pt x="572630" y="171069"/>
                </a:lnTo>
                <a:lnTo>
                  <a:pt x="595236" y="222237"/>
                </a:lnTo>
                <a:lnTo>
                  <a:pt x="600367" y="217004"/>
                </a:lnTo>
                <a:lnTo>
                  <a:pt x="606310" y="210083"/>
                </a:lnTo>
                <a:lnTo>
                  <a:pt x="613587" y="199974"/>
                </a:lnTo>
                <a:lnTo>
                  <a:pt x="622681" y="185191"/>
                </a:lnTo>
                <a:lnTo>
                  <a:pt x="621830" y="258991"/>
                </a:lnTo>
                <a:lnTo>
                  <a:pt x="671588" y="258991"/>
                </a:lnTo>
                <a:lnTo>
                  <a:pt x="671017" y="127228"/>
                </a:lnTo>
                <a:lnTo>
                  <a:pt x="685723" y="115392"/>
                </a:lnTo>
                <a:lnTo>
                  <a:pt x="701941" y="105892"/>
                </a:lnTo>
                <a:lnTo>
                  <a:pt x="719175" y="99568"/>
                </a:lnTo>
                <a:lnTo>
                  <a:pt x="736904" y="97269"/>
                </a:lnTo>
                <a:lnTo>
                  <a:pt x="753567" y="99428"/>
                </a:lnTo>
                <a:lnTo>
                  <a:pt x="768451" y="106845"/>
                </a:lnTo>
                <a:lnTo>
                  <a:pt x="779157" y="121005"/>
                </a:lnTo>
                <a:lnTo>
                  <a:pt x="783259" y="143344"/>
                </a:lnTo>
                <a:lnTo>
                  <a:pt x="773938" y="178460"/>
                </a:lnTo>
                <a:lnTo>
                  <a:pt x="750189" y="197954"/>
                </a:lnTo>
                <a:lnTo>
                  <a:pt x="718388" y="206692"/>
                </a:lnTo>
                <a:lnTo>
                  <a:pt x="684885" y="209511"/>
                </a:lnTo>
                <a:lnTo>
                  <a:pt x="697877" y="255879"/>
                </a:lnTo>
                <a:lnTo>
                  <a:pt x="733818" y="251815"/>
                </a:lnTo>
                <a:lnTo>
                  <a:pt x="769937" y="241985"/>
                </a:lnTo>
                <a:lnTo>
                  <a:pt x="801547" y="222796"/>
                </a:lnTo>
                <a:lnTo>
                  <a:pt x="823963" y="190652"/>
                </a:lnTo>
                <a:lnTo>
                  <a:pt x="832472" y="141935"/>
                </a:lnTo>
                <a:close/>
              </a:path>
            </a:pathLst>
          </a:custGeom>
          <a:solidFill>
            <a:srgbClr val="CC2245"/>
          </a:solidFill>
        </p:spPr>
        <p:txBody>
          <a:bodyPr wrap="square" lIns="0" tIns="0" rIns="0" bIns="0" rtlCol="0"/>
          <a:lstStyle/>
          <a:p>
            <a:endParaRPr/>
          </a:p>
        </p:txBody>
      </p:sp>
      <p:pic>
        <p:nvPicPr>
          <p:cNvPr id="38" name="object 38"/>
          <p:cNvPicPr/>
          <p:nvPr/>
        </p:nvPicPr>
        <p:blipFill>
          <a:blip r:embed="rId10" cstate="print"/>
          <a:stretch>
            <a:fillRect/>
          </a:stretch>
        </p:blipFill>
        <p:spPr>
          <a:xfrm>
            <a:off x="4646232" y="430273"/>
            <a:ext cx="245122" cy="247116"/>
          </a:xfrm>
          <a:prstGeom prst="rect">
            <a:avLst/>
          </a:prstGeom>
        </p:spPr>
      </p:pic>
      <p:pic>
        <p:nvPicPr>
          <p:cNvPr id="39" name="object 39"/>
          <p:cNvPicPr/>
          <p:nvPr/>
        </p:nvPicPr>
        <p:blipFill>
          <a:blip r:embed="rId11" cstate="print"/>
          <a:stretch>
            <a:fillRect/>
          </a:stretch>
        </p:blipFill>
        <p:spPr>
          <a:xfrm>
            <a:off x="4937213" y="435920"/>
            <a:ext cx="219392" cy="232130"/>
          </a:xfrm>
          <a:prstGeom prst="rect">
            <a:avLst/>
          </a:prstGeom>
        </p:spPr>
      </p:pic>
      <p:pic>
        <p:nvPicPr>
          <p:cNvPr id="40" name="object 40"/>
          <p:cNvPicPr/>
          <p:nvPr/>
        </p:nvPicPr>
        <p:blipFill>
          <a:blip r:embed="rId12" cstate="print"/>
          <a:stretch>
            <a:fillRect/>
          </a:stretch>
        </p:blipFill>
        <p:spPr>
          <a:xfrm>
            <a:off x="5199915" y="426028"/>
            <a:ext cx="218833" cy="248246"/>
          </a:xfrm>
          <a:prstGeom prst="rect">
            <a:avLst/>
          </a:prstGeom>
        </p:spPr>
      </p:pic>
      <p:sp>
        <p:nvSpPr>
          <p:cNvPr id="41" name="object 41"/>
          <p:cNvSpPr/>
          <p:nvPr/>
        </p:nvSpPr>
        <p:spPr>
          <a:xfrm>
            <a:off x="1165517" y="335383"/>
            <a:ext cx="4653280" cy="403860"/>
          </a:xfrm>
          <a:custGeom>
            <a:avLst/>
            <a:gdLst/>
            <a:ahLst/>
            <a:cxnLst/>
            <a:rect l="l" t="t" r="r" b="b"/>
            <a:pathLst>
              <a:path w="4653280" h="403859">
                <a:moveTo>
                  <a:pt x="385978" y="370014"/>
                </a:moveTo>
                <a:lnTo>
                  <a:pt x="364705" y="317881"/>
                </a:lnTo>
                <a:lnTo>
                  <a:pt x="340106" y="267360"/>
                </a:lnTo>
                <a:lnTo>
                  <a:pt x="311785" y="218960"/>
                </a:lnTo>
                <a:lnTo>
                  <a:pt x="279336" y="173139"/>
                </a:lnTo>
                <a:lnTo>
                  <a:pt x="213715" y="203365"/>
                </a:lnTo>
                <a:lnTo>
                  <a:pt x="224599" y="220256"/>
                </a:lnTo>
                <a:lnTo>
                  <a:pt x="237947" y="242062"/>
                </a:lnTo>
                <a:lnTo>
                  <a:pt x="252996" y="269125"/>
                </a:lnTo>
                <a:lnTo>
                  <a:pt x="268986" y="301802"/>
                </a:lnTo>
                <a:lnTo>
                  <a:pt x="205206" y="304126"/>
                </a:lnTo>
                <a:lnTo>
                  <a:pt x="139827" y="306171"/>
                </a:lnTo>
                <a:lnTo>
                  <a:pt x="116128" y="306552"/>
                </a:lnTo>
                <a:lnTo>
                  <a:pt x="134264" y="253009"/>
                </a:lnTo>
                <a:lnTo>
                  <a:pt x="144348" y="220916"/>
                </a:lnTo>
                <a:lnTo>
                  <a:pt x="159410" y="170383"/>
                </a:lnTo>
                <a:lnTo>
                  <a:pt x="191350" y="61810"/>
                </a:lnTo>
                <a:lnTo>
                  <a:pt x="201625" y="27635"/>
                </a:lnTo>
                <a:lnTo>
                  <a:pt x="119595" y="14681"/>
                </a:lnTo>
                <a:lnTo>
                  <a:pt x="111531" y="53009"/>
                </a:lnTo>
                <a:lnTo>
                  <a:pt x="104190" y="85382"/>
                </a:lnTo>
                <a:lnTo>
                  <a:pt x="95631" y="119392"/>
                </a:lnTo>
                <a:lnTo>
                  <a:pt x="83896" y="162610"/>
                </a:lnTo>
                <a:lnTo>
                  <a:pt x="43167" y="306984"/>
                </a:lnTo>
                <a:lnTo>
                  <a:pt x="0" y="306984"/>
                </a:lnTo>
                <a:lnTo>
                  <a:pt x="9067" y="385127"/>
                </a:lnTo>
                <a:lnTo>
                  <a:pt x="55016" y="382790"/>
                </a:lnTo>
                <a:lnTo>
                  <a:pt x="129844" y="378498"/>
                </a:lnTo>
                <a:lnTo>
                  <a:pt x="296608" y="367004"/>
                </a:lnTo>
                <a:lnTo>
                  <a:pt x="310426" y="403263"/>
                </a:lnTo>
                <a:lnTo>
                  <a:pt x="385978" y="370014"/>
                </a:lnTo>
                <a:close/>
              </a:path>
              <a:path w="4653280" h="403859">
                <a:moveTo>
                  <a:pt x="820381" y="169240"/>
                </a:moveTo>
                <a:lnTo>
                  <a:pt x="439585" y="169240"/>
                </a:lnTo>
                <a:lnTo>
                  <a:pt x="439585" y="247815"/>
                </a:lnTo>
                <a:lnTo>
                  <a:pt x="820381" y="247815"/>
                </a:lnTo>
                <a:lnTo>
                  <a:pt x="820381" y="169240"/>
                </a:lnTo>
                <a:close/>
              </a:path>
              <a:path w="4653280" h="403859">
                <a:moveTo>
                  <a:pt x="1209001" y="62179"/>
                </a:moveTo>
                <a:lnTo>
                  <a:pt x="1206131" y="48742"/>
                </a:lnTo>
                <a:lnTo>
                  <a:pt x="1202207" y="33413"/>
                </a:lnTo>
                <a:lnTo>
                  <a:pt x="1197470" y="17678"/>
                </a:lnTo>
                <a:lnTo>
                  <a:pt x="1192161" y="3022"/>
                </a:lnTo>
                <a:lnTo>
                  <a:pt x="1152867" y="7772"/>
                </a:lnTo>
                <a:lnTo>
                  <a:pt x="1156868" y="20751"/>
                </a:lnTo>
                <a:lnTo>
                  <a:pt x="1160538" y="34493"/>
                </a:lnTo>
                <a:lnTo>
                  <a:pt x="1164107" y="50419"/>
                </a:lnTo>
                <a:lnTo>
                  <a:pt x="1167549" y="68643"/>
                </a:lnTo>
                <a:lnTo>
                  <a:pt x="1209001" y="62179"/>
                </a:lnTo>
                <a:close/>
              </a:path>
              <a:path w="4653280" h="403859">
                <a:moveTo>
                  <a:pt x="1231887" y="75120"/>
                </a:moveTo>
                <a:lnTo>
                  <a:pt x="1155026" y="85051"/>
                </a:lnTo>
                <a:lnTo>
                  <a:pt x="1154087" y="74409"/>
                </a:lnTo>
                <a:lnTo>
                  <a:pt x="1152664" y="64008"/>
                </a:lnTo>
                <a:lnTo>
                  <a:pt x="1150899" y="54089"/>
                </a:lnTo>
                <a:lnTo>
                  <a:pt x="1148981" y="44907"/>
                </a:lnTo>
                <a:lnTo>
                  <a:pt x="885609" y="44907"/>
                </a:lnTo>
                <a:lnTo>
                  <a:pt x="885609" y="120459"/>
                </a:lnTo>
                <a:lnTo>
                  <a:pt x="1145527" y="120459"/>
                </a:lnTo>
                <a:lnTo>
                  <a:pt x="1134770" y="168376"/>
                </a:lnTo>
                <a:lnTo>
                  <a:pt x="1118908" y="210045"/>
                </a:lnTo>
                <a:lnTo>
                  <a:pt x="1096505" y="245567"/>
                </a:lnTo>
                <a:lnTo>
                  <a:pt x="1066101" y="275043"/>
                </a:lnTo>
                <a:lnTo>
                  <a:pt x="1026236" y="298564"/>
                </a:lnTo>
                <a:lnTo>
                  <a:pt x="975487" y="316230"/>
                </a:lnTo>
                <a:lnTo>
                  <a:pt x="912380" y="328142"/>
                </a:lnTo>
                <a:lnTo>
                  <a:pt x="948220" y="399376"/>
                </a:lnTo>
                <a:lnTo>
                  <a:pt x="1029271" y="379145"/>
                </a:lnTo>
                <a:lnTo>
                  <a:pt x="1076515" y="357847"/>
                </a:lnTo>
                <a:lnTo>
                  <a:pt x="1123403" y="325018"/>
                </a:lnTo>
                <a:lnTo>
                  <a:pt x="1166253" y="277609"/>
                </a:lnTo>
                <a:lnTo>
                  <a:pt x="1201648" y="214769"/>
                </a:lnTo>
                <a:lnTo>
                  <a:pt x="1221092" y="155981"/>
                </a:lnTo>
                <a:lnTo>
                  <a:pt x="1229525" y="107378"/>
                </a:lnTo>
                <a:lnTo>
                  <a:pt x="1231163" y="85051"/>
                </a:lnTo>
                <a:lnTo>
                  <a:pt x="1231887" y="75120"/>
                </a:lnTo>
                <a:close/>
              </a:path>
              <a:path w="4653280" h="403859">
                <a:moveTo>
                  <a:pt x="1267294" y="59143"/>
                </a:moveTo>
                <a:lnTo>
                  <a:pt x="1263523" y="40322"/>
                </a:lnTo>
                <a:lnTo>
                  <a:pt x="1259738" y="25374"/>
                </a:lnTo>
                <a:lnTo>
                  <a:pt x="1255636" y="12522"/>
                </a:lnTo>
                <a:lnTo>
                  <a:pt x="1250886" y="0"/>
                </a:lnTo>
                <a:lnTo>
                  <a:pt x="1212888" y="5181"/>
                </a:lnTo>
                <a:lnTo>
                  <a:pt x="1217320" y="19672"/>
                </a:lnTo>
                <a:lnTo>
                  <a:pt x="1221422" y="34925"/>
                </a:lnTo>
                <a:lnTo>
                  <a:pt x="1225042" y="50419"/>
                </a:lnTo>
                <a:lnTo>
                  <a:pt x="1228001" y="65633"/>
                </a:lnTo>
                <a:lnTo>
                  <a:pt x="1267294" y="59143"/>
                </a:lnTo>
                <a:close/>
              </a:path>
              <a:path w="4653280" h="403859">
                <a:moveTo>
                  <a:pt x="1657210" y="40157"/>
                </a:moveTo>
                <a:lnTo>
                  <a:pt x="1570850" y="18999"/>
                </a:lnTo>
                <a:lnTo>
                  <a:pt x="1559433" y="58178"/>
                </a:lnTo>
                <a:lnTo>
                  <a:pt x="1545501" y="97853"/>
                </a:lnTo>
                <a:lnTo>
                  <a:pt x="1528076" y="137350"/>
                </a:lnTo>
                <a:lnTo>
                  <a:pt x="1506131" y="176009"/>
                </a:lnTo>
                <a:lnTo>
                  <a:pt x="1478673" y="213182"/>
                </a:lnTo>
                <a:lnTo>
                  <a:pt x="1444701" y="248208"/>
                </a:lnTo>
                <a:lnTo>
                  <a:pt x="1403210" y="280416"/>
                </a:lnTo>
                <a:lnTo>
                  <a:pt x="1353197" y="309156"/>
                </a:lnTo>
                <a:lnTo>
                  <a:pt x="1293672" y="333743"/>
                </a:lnTo>
                <a:lnTo>
                  <a:pt x="1340294" y="399796"/>
                </a:lnTo>
                <a:lnTo>
                  <a:pt x="1403184" y="372656"/>
                </a:lnTo>
                <a:lnTo>
                  <a:pt x="1456905" y="340639"/>
                </a:lnTo>
                <a:lnTo>
                  <a:pt x="1502295" y="304850"/>
                </a:lnTo>
                <a:lnTo>
                  <a:pt x="1540192" y="266382"/>
                </a:lnTo>
                <a:lnTo>
                  <a:pt x="1571447" y="226301"/>
                </a:lnTo>
                <a:lnTo>
                  <a:pt x="1596885" y="185724"/>
                </a:lnTo>
                <a:lnTo>
                  <a:pt x="1617345" y="145732"/>
                </a:lnTo>
                <a:lnTo>
                  <a:pt x="1633664" y="107403"/>
                </a:lnTo>
                <a:lnTo>
                  <a:pt x="1646669" y="71856"/>
                </a:lnTo>
                <a:lnTo>
                  <a:pt x="1657210" y="40157"/>
                </a:lnTo>
                <a:close/>
              </a:path>
              <a:path w="4653280" h="403859">
                <a:moveTo>
                  <a:pt x="2101532" y="169240"/>
                </a:moveTo>
                <a:lnTo>
                  <a:pt x="1720723" y="169240"/>
                </a:lnTo>
                <a:lnTo>
                  <a:pt x="1720723" y="247815"/>
                </a:lnTo>
                <a:lnTo>
                  <a:pt x="2101532" y="247815"/>
                </a:lnTo>
                <a:lnTo>
                  <a:pt x="2101532" y="169240"/>
                </a:lnTo>
                <a:close/>
              </a:path>
              <a:path w="4653280" h="403859">
                <a:moveTo>
                  <a:pt x="2475471" y="208114"/>
                </a:moveTo>
                <a:lnTo>
                  <a:pt x="2427401" y="181889"/>
                </a:lnTo>
                <a:lnTo>
                  <a:pt x="2375204" y="157594"/>
                </a:lnTo>
                <a:lnTo>
                  <a:pt x="2321864" y="136220"/>
                </a:lnTo>
                <a:lnTo>
                  <a:pt x="2270404" y="118732"/>
                </a:lnTo>
                <a:lnTo>
                  <a:pt x="2270404" y="18135"/>
                </a:lnTo>
                <a:lnTo>
                  <a:pt x="2188362" y="18135"/>
                </a:lnTo>
                <a:lnTo>
                  <a:pt x="2188362" y="398081"/>
                </a:lnTo>
                <a:lnTo>
                  <a:pt x="2270404" y="398081"/>
                </a:lnTo>
                <a:lnTo>
                  <a:pt x="2270404" y="198615"/>
                </a:lnTo>
                <a:lnTo>
                  <a:pt x="2311095" y="215785"/>
                </a:lnTo>
                <a:lnTo>
                  <a:pt x="2356040" y="238874"/>
                </a:lnTo>
                <a:lnTo>
                  <a:pt x="2399284" y="264071"/>
                </a:lnTo>
                <a:lnTo>
                  <a:pt x="2434894" y="287553"/>
                </a:lnTo>
                <a:lnTo>
                  <a:pt x="2475471" y="208114"/>
                </a:lnTo>
                <a:close/>
              </a:path>
              <a:path w="4653280" h="403859">
                <a:moveTo>
                  <a:pt x="4565713" y="253212"/>
                </a:moveTo>
                <a:lnTo>
                  <a:pt x="4563491" y="231394"/>
                </a:lnTo>
                <a:lnTo>
                  <a:pt x="4557687" y="219151"/>
                </a:lnTo>
                <a:lnTo>
                  <a:pt x="4549610" y="213702"/>
                </a:lnTo>
                <a:lnTo>
                  <a:pt x="4540542" y="212229"/>
                </a:lnTo>
                <a:lnTo>
                  <a:pt x="4553394" y="205752"/>
                </a:lnTo>
                <a:lnTo>
                  <a:pt x="4560443" y="197345"/>
                </a:lnTo>
                <a:lnTo>
                  <a:pt x="4563402" y="186982"/>
                </a:lnTo>
                <a:lnTo>
                  <a:pt x="4564011" y="174625"/>
                </a:lnTo>
                <a:lnTo>
                  <a:pt x="4562589" y="164731"/>
                </a:lnTo>
                <a:lnTo>
                  <a:pt x="4560557" y="150558"/>
                </a:lnTo>
                <a:lnTo>
                  <a:pt x="4550969" y="137299"/>
                </a:lnTo>
                <a:lnTo>
                  <a:pt x="4536452" y="131673"/>
                </a:lnTo>
                <a:lnTo>
                  <a:pt x="4518203" y="130505"/>
                </a:lnTo>
                <a:lnTo>
                  <a:pt x="4491723" y="134429"/>
                </a:lnTo>
                <a:lnTo>
                  <a:pt x="4478121" y="145529"/>
                </a:lnTo>
                <a:lnTo>
                  <a:pt x="4473118" y="162839"/>
                </a:lnTo>
                <a:lnTo>
                  <a:pt x="4472394" y="185369"/>
                </a:lnTo>
                <a:lnTo>
                  <a:pt x="4505769" y="185369"/>
                </a:lnTo>
                <a:lnTo>
                  <a:pt x="4505769" y="164731"/>
                </a:lnTo>
                <a:lnTo>
                  <a:pt x="4530649" y="164731"/>
                </a:lnTo>
                <a:lnTo>
                  <a:pt x="4531779" y="171792"/>
                </a:lnTo>
                <a:lnTo>
                  <a:pt x="4531779" y="196672"/>
                </a:lnTo>
                <a:lnTo>
                  <a:pt x="4526407" y="197802"/>
                </a:lnTo>
                <a:lnTo>
                  <a:pt x="4501527" y="197802"/>
                </a:lnTo>
                <a:lnTo>
                  <a:pt x="4501527" y="229196"/>
                </a:lnTo>
                <a:lnTo>
                  <a:pt x="4515955" y="229196"/>
                </a:lnTo>
                <a:lnTo>
                  <a:pt x="4523562" y="229501"/>
                </a:lnTo>
                <a:lnTo>
                  <a:pt x="4528731" y="231635"/>
                </a:lnTo>
                <a:lnTo>
                  <a:pt x="4531690" y="237426"/>
                </a:lnTo>
                <a:lnTo>
                  <a:pt x="4532566" y="248132"/>
                </a:lnTo>
                <a:lnTo>
                  <a:pt x="4532617" y="262559"/>
                </a:lnTo>
                <a:lnTo>
                  <a:pt x="4528109" y="264820"/>
                </a:lnTo>
                <a:lnTo>
                  <a:pt x="4518774" y="264820"/>
                </a:lnTo>
                <a:lnTo>
                  <a:pt x="4510938" y="263766"/>
                </a:lnTo>
                <a:lnTo>
                  <a:pt x="4506963" y="259943"/>
                </a:lnTo>
                <a:lnTo>
                  <a:pt x="4505655" y="252412"/>
                </a:lnTo>
                <a:lnTo>
                  <a:pt x="4505769" y="240220"/>
                </a:lnTo>
                <a:lnTo>
                  <a:pt x="4472394" y="240220"/>
                </a:lnTo>
                <a:lnTo>
                  <a:pt x="4479607" y="287045"/>
                </a:lnTo>
                <a:lnTo>
                  <a:pt x="4520755" y="299021"/>
                </a:lnTo>
                <a:lnTo>
                  <a:pt x="4542218" y="296722"/>
                </a:lnTo>
                <a:lnTo>
                  <a:pt x="4556061" y="289064"/>
                </a:lnTo>
                <a:lnTo>
                  <a:pt x="4563503" y="274929"/>
                </a:lnTo>
                <a:lnTo>
                  <a:pt x="4564532" y="264820"/>
                </a:lnTo>
                <a:lnTo>
                  <a:pt x="4565713" y="253212"/>
                </a:lnTo>
                <a:close/>
              </a:path>
              <a:path w="4653280" h="403859">
                <a:moveTo>
                  <a:pt x="4652784" y="214769"/>
                </a:moveTo>
                <a:lnTo>
                  <a:pt x="4645901" y="172059"/>
                </a:lnTo>
                <a:lnTo>
                  <a:pt x="4642904" y="166293"/>
                </a:lnTo>
                <a:lnTo>
                  <a:pt x="4642904" y="214769"/>
                </a:lnTo>
                <a:lnTo>
                  <a:pt x="4633176" y="263029"/>
                </a:lnTo>
                <a:lnTo>
                  <a:pt x="4606607" y="302501"/>
                </a:lnTo>
                <a:lnTo>
                  <a:pt x="4567161" y="329133"/>
                </a:lnTo>
                <a:lnTo>
                  <a:pt x="4518774" y="338899"/>
                </a:lnTo>
                <a:lnTo>
                  <a:pt x="4470514" y="329133"/>
                </a:lnTo>
                <a:lnTo>
                  <a:pt x="4431055" y="302501"/>
                </a:lnTo>
                <a:lnTo>
                  <a:pt x="4404436" y="263029"/>
                </a:lnTo>
                <a:lnTo>
                  <a:pt x="4394657" y="214769"/>
                </a:lnTo>
                <a:lnTo>
                  <a:pt x="4404512" y="166154"/>
                </a:lnTo>
                <a:lnTo>
                  <a:pt x="4431271" y="126733"/>
                </a:lnTo>
                <a:lnTo>
                  <a:pt x="4470755" y="100304"/>
                </a:lnTo>
                <a:lnTo>
                  <a:pt x="4518774" y="90652"/>
                </a:lnTo>
                <a:lnTo>
                  <a:pt x="4566793" y="100304"/>
                </a:lnTo>
                <a:lnTo>
                  <a:pt x="4606277" y="126733"/>
                </a:lnTo>
                <a:lnTo>
                  <a:pt x="4633049" y="166154"/>
                </a:lnTo>
                <a:lnTo>
                  <a:pt x="4642904" y="214769"/>
                </a:lnTo>
                <a:lnTo>
                  <a:pt x="4642904" y="166293"/>
                </a:lnTo>
                <a:lnTo>
                  <a:pt x="4626788" y="135229"/>
                </a:lnTo>
                <a:lnTo>
                  <a:pt x="4597692" y="106349"/>
                </a:lnTo>
                <a:lnTo>
                  <a:pt x="4567098" y="90652"/>
                </a:lnTo>
                <a:lnTo>
                  <a:pt x="4560938" y="87490"/>
                </a:lnTo>
                <a:lnTo>
                  <a:pt x="4518774" y="80746"/>
                </a:lnTo>
                <a:lnTo>
                  <a:pt x="4476610" y="87490"/>
                </a:lnTo>
                <a:lnTo>
                  <a:pt x="4439844" y="106349"/>
                </a:lnTo>
                <a:lnTo>
                  <a:pt x="4410761" y="135229"/>
                </a:lnTo>
                <a:lnTo>
                  <a:pt x="4391647" y="172059"/>
                </a:lnTo>
                <a:lnTo>
                  <a:pt x="4384764" y="214769"/>
                </a:lnTo>
                <a:lnTo>
                  <a:pt x="4391596" y="257162"/>
                </a:lnTo>
                <a:lnTo>
                  <a:pt x="4410595" y="293954"/>
                </a:lnTo>
                <a:lnTo>
                  <a:pt x="4439602" y="322948"/>
                </a:lnTo>
                <a:lnTo>
                  <a:pt x="4476394" y="341972"/>
                </a:lnTo>
                <a:lnTo>
                  <a:pt x="4518774" y="348792"/>
                </a:lnTo>
                <a:lnTo>
                  <a:pt x="4561154" y="341972"/>
                </a:lnTo>
                <a:lnTo>
                  <a:pt x="4567085" y="338899"/>
                </a:lnTo>
                <a:lnTo>
                  <a:pt x="4597946" y="322948"/>
                </a:lnTo>
                <a:lnTo>
                  <a:pt x="4626953" y="293954"/>
                </a:lnTo>
                <a:lnTo>
                  <a:pt x="4645965" y="257162"/>
                </a:lnTo>
                <a:lnTo>
                  <a:pt x="4652784" y="214769"/>
                </a:lnTo>
                <a:close/>
              </a:path>
            </a:pathLst>
          </a:custGeom>
          <a:solidFill>
            <a:srgbClr val="CC2245"/>
          </a:solidFill>
        </p:spPr>
        <p:txBody>
          <a:bodyPr wrap="square" lIns="0" tIns="0" rIns="0" bIns="0" rtlCol="0"/>
          <a:lstStyle/>
          <a:p>
            <a:endParaRPr/>
          </a:p>
        </p:txBody>
      </p:sp>
      <p:grpSp>
        <p:nvGrpSpPr>
          <p:cNvPr id="48" name="object 48"/>
          <p:cNvGrpSpPr/>
          <p:nvPr/>
        </p:nvGrpSpPr>
        <p:grpSpPr>
          <a:xfrm>
            <a:off x="10875188" y="6449335"/>
            <a:ext cx="1146810" cy="242570"/>
            <a:chOff x="10875188" y="6449335"/>
            <a:chExt cx="1146810" cy="242570"/>
          </a:xfrm>
        </p:grpSpPr>
        <p:pic>
          <p:nvPicPr>
            <p:cNvPr id="49" name="object 49"/>
            <p:cNvPicPr/>
            <p:nvPr/>
          </p:nvPicPr>
          <p:blipFill>
            <a:blip r:embed="rId13" cstate="print"/>
            <a:stretch>
              <a:fillRect/>
            </a:stretch>
          </p:blipFill>
          <p:spPr>
            <a:xfrm>
              <a:off x="11655291" y="6472746"/>
              <a:ext cx="172046" cy="124804"/>
            </a:xfrm>
            <a:prstGeom prst="rect">
              <a:avLst/>
            </a:prstGeom>
          </p:spPr>
        </p:pic>
        <p:sp>
          <p:nvSpPr>
            <p:cNvPr id="50" name="object 50"/>
            <p:cNvSpPr/>
            <p:nvPr/>
          </p:nvSpPr>
          <p:spPr>
            <a:xfrm>
              <a:off x="10875188" y="6472719"/>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41"/>
                  </a:moveTo>
                  <a:lnTo>
                    <a:pt x="0" y="78041"/>
                  </a:lnTo>
                  <a:lnTo>
                    <a:pt x="0" y="124828"/>
                  </a:lnTo>
                  <a:lnTo>
                    <a:pt x="171615" y="124828"/>
                  </a:lnTo>
                  <a:lnTo>
                    <a:pt x="171615" y="78041"/>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41"/>
                  </a:moveTo>
                  <a:lnTo>
                    <a:pt x="1025055" y="78041"/>
                  </a:lnTo>
                  <a:lnTo>
                    <a:pt x="1025055" y="571"/>
                  </a:lnTo>
                  <a:lnTo>
                    <a:pt x="975131" y="571"/>
                  </a:lnTo>
                  <a:lnTo>
                    <a:pt x="975131" y="78041"/>
                  </a:lnTo>
                  <a:lnTo>
                    <a:pt x="975131" y="125031"/>
                  </a:lnTo>
                  <a:lnTo>
                    <a:pt x="975131" y="219011"/>
                  </a:lnTo>
                  <a:lnTo>
                    <a:pt x="1025055" y="219011"/>
                  </a:lnTo>
                  <a:lnTo>
                    <a:pt x="1025055" y="125031"/>
                  </a:lnTo>
                  <a:lnTo>
                    <a:pt x="1146759" y="125031"/>
                  </a:lnTo>
                  <a:lnTo>
                    <a:pt x="1146759" y="78041"/>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51" name="object 51"/>
            <p:cNvPicPr/>
            <p:nvPr/>
          </p:nvPicPr>
          <p:blipFill>
            <a:blip r:embed="rId14" cstate="print"/>
            <a:stretch>
              <a:fillRect/>
            </a:stretch>
          </p:blipFill>
          <p:spPr>
            <a:xfrm>
              <a:off x="11070218" y="6550755"/>
              <a:ext cx="171627" cy="140411"/>
            </a:xfrm>
            <a:prstGeom prst="rect">
              <a:avLst/>
            </a:prstGeom>
          </p:spPr>
        </p:pic>
        <p:pic>
          <p:nvPicPr>
            <p:cNvPr id="52" name="object 52"/>
            <p:cNvPicPr/>
            <p:nvPr/>
          </p:nvPicPr>
          <p:blipFill>
            <a:blip r:embed="rId15" cstate="print"/>
            <a:stretch>
              <a:fillRect/>
            </a:stretch>
          </p:blipFill>
          <p:spPr>
            <a:xfrm>
              <a:off x="11265247" y="6449335"/>
              <a:ext cx="171615" cy="241833"/>
            </a:xfrm>
            <a:prstGeom prst="rect">
              <a:avLst/>
            </a:prstGeom>
          </p:spPr>
        </p:pic>
        <p:pic>
          <p:nvPicPr>
            <p:cNvPr id="53" name="object 53"/>
            <p:cNvPicPr/>
            <p:nvPr/>
          </p:nvPicPr>
          <p:blipFill>
            <a:blip r:embed="rId16" cstate="print"/>
            <a:stretch>
              <a:fillRect/>
            </a:stretch>
          </p:blipFill>
          <p:spPr>
            <a:xfrm>
              <a:off x="11460277" y="6472728"/>
              <a:ext cx="171626" cy="218440"/>
            </a:xfrm>
            <a:prstGeom prst="rect">
              <a:avLst/>
            </a:prstGeom>
          </p:spPr>
        </p:pic>
      </p:grpSp>
      <p:pic>
        <p:nvPicPr>
          <p:cNvPr id="54" name="object 54"/>
          <p:cNvPicPr/>
          <p:nvPr/>
        </p:nvPicPr>
        <p:blipFill>
          <a:blip r:embed="rId17" cstate="print"/>
          <a:stretch>
            <a:fillRect/>
          </a:stretch>
        </p:blipFill>
        <p:spPr>
          <a:xfrm>
            <a:off x="9276515" y="6421064"/>
            <a:ext cx="1306408" cy="302256"/>
          </a:xfrm>
          <a:prstGeom prst="rect">
            <a:avLst/>
          </a:prstGeom>
        </p:spPr>
      </p:pic>
      <p:sp>
        <p:nvSpPr>
          <p:cNvPr id="55" name="object 55"/>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19</a:t>
            </a:fld>
            <a:endParaRPr spc="-25" dirty="0"/>
          </a:p>
        </p:txBody>
      </p:sp>
      <p:grpSp>
        <p:nvGrpSpPr>
          <p:cNvPr id="56" name="グループ化 55">
            <a:extLst>
              <a:ext uri="{FF2B5EF4-FFF2-40B4-BE49-F238E27FC236}">
                <a16:creationId xmlns:a16="http://schemas.microsoft.com/office/drawing/2014/main" id="{1D0E14FE-2851-B387-F863-EA444E992CF0}"/>
              </a:ext>
            </a:extLst>
          </p:cNvPr>
          <p:cNvGrpSpPr/>
          <p:nvPr/>
        </p:nvGrpSpPr>
        <p:grpSpPr>
          <a:xfrm>
            <a:off x="887422" y="899706"/>
            <a:ext cx="10401951" cy="5058689"/>
            <a:chOff x="887422" y="899706"/>
            <a:chExt cx="10401951" cy="5058689"/>
          </a:xfrm>
        </p:grpSpPr>
        <p:sp>
          <p:nvSpPr>
            <p:cNvPr id="57" name="object 5">
              <a:extLst>
                <a:ext uri="{FF2B5EF4-FFF2-40B4-BE49-F238E27FC236}">
                  <a16:creationId xmlns:a16="http://schemas.microsoft.com/office/drawing/2014/main" id="{A10539BB-33D4-39AF-F2A9-8E85DC406720}"/>
                </a:ext>
              </a:extLst>
            </p:cNvPr>
            <p:cNvSpPr/>
            <p:nvPr/>
          </p:nvSpPr>
          <p:spPr>
            <a:xfrm>
              <a:off x="900000" y="3350672"/>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CC2245"/>
            </a:solidFill>
          </p:spPr>
          <p:txBody>
            <a:bodyPr wrap="square" lIns="0" tIns="0" rIns="0" bIns="0" rtlCol="0"/>
            <a:lstStyle/>
            <a:p>
              <a:endParaRPr/>
            </a:p>
          </p:txBody>
        </p:sp>
        <p:sp>
          <p:nvSpPr>
            <p:cNvPr id="58" name="object 6">
              <a:extLst>
                <a:ext uri="{FF2B5EF4-FFF2-40B4-BE49-F238E27FC236}">
                  <a16:creationId xmlns:a16="http://schemas.microsoft.com/office/drawing/2014/main" id="{3DBBBE2C-C30B-6E4B-6EE8-6301E0EFF780}"/>
                </a:ext>
              </a:extLst>
            </p:cNvPr>
            <p:cNvSpPr/>
            <p:nvPr/>
          </p:nvSpPr>
          <p:spPr>
            <a:xfrm>
              <a:off x="2965155" y="2970637"/>
              <a:ext cx="345440" cy="252095"/>
            </a:xfrm>
            <a:custGeom>
              <a:avLst/>
              <a:gdLst/>
              <a:ahLst/>
              <a:cxnLst/>
              <a:rect l="l" t="t" r="r" b="b"/>
              <a:pathLst>
                <a:path w="345439" h="252094">
                  <a:moveTo>
                    <a:pt x="345338" y="0"/>
                  </a:moveTo>
                  <a:lnTo>
                    <a:pt x="0" y="0"/>
                  </a:lnTo>
                  <a:lnTo>
                    <a:pt x="172669" y="251663"/>
                  </a:lnTo>
                  <a:lnTo>
                    <a:pt x="345338" y="0"/>
                  </a:lnTo>
                  <a:close/>
                </a:path>
              </a:pathLst>
            </a:custGeom>
            <a:solidFill>
              <a:srgbClr val="CC2245"/>
            </a:solidFill>
          </p:spPr>
          <p:txBody>
            <a:bodyPr wrap="square" lIns="0" tIns="0" rIns="0" bIns="0" rtlCol="0"/>
            <a:lstStyle/>
            <a:p>
              <a:endParaRPr/>
            </a:p>
          </p:txBody>
        </p:sp>
        <p:sp>
          <p:nvSpPr>
            <p:cNvPr id="59" name="object 8">
              <a:extLst>
                <a:ext uri="{FF2B5EF4-FFF2-40B4-BE49-F238E27FC236}">
                  <a16:creationId xmlns:a16="http://schemas.microsoft.com/office/drawing/2014/main" id="{72CE29FC-E3E4-9EE2-78CE-785AD4D1A23E}"/>
                </a:ext>
              </a:extLst>
            </p:cNvPr>
            <p:cNvSpPr txBox="1"/>
            <p:nvPr/>
          </p:nvSpPr>
          <p:spPr>
            <a:xfrm>
              <a:off x="887422" y="4135499"/>
              <a:ext cx="4049791" cy="1130935"/>
            </a:xfrm>
            <a:prstGeom prst="rect">
              <a:avLst/>
            </a:prstGeom>
          </p:spPr>
          <p:txBody>
            <a:bodyPr vert="horz" wrap="square" lIns="0" tIns="12700" rIns="0" bIns="0" rtlCol="0">
              <a:spAutoFit/>
            </a:bodyPr>
            <a:lstStyle/>
            <a:p>
              <a:pPr marL="279400" marR="538480" indent="-266700">
                <a:lnSpc>
                  <a:spcPct val="115100"/>
                </a:lnSpc>
                <a:spcBef>
                  <a:spcPts val="100"/>
                </a:spcBef>
                <a:buClr>
                  <a:srgbClr val="CC2245"/>
                </a:buClr>
                <a:buSzPct val="95238"/>
                <a:buChar char="●"/>
                <a:tabLst>
                  <a:tab pos="280035" algn="l"/>
                </a:tabLst>
              </a:pPr>
              <a:r>
                <a:rPr sz="2100" b="1" spc="-5" dirty="0">
                  <a:latin typeface="YuGothic"/>
                  <a:cs typeface="YuGothic"/>
                </a:rPr>
                <a:t>集計機能でクラス全員の</a:t>
              </a:r>
              <a:r>
                <a:rPr sz="2100" b="1" spc="-50" dirty="0">
                  <a:latin typeface="YuGothic"/>
                  <a:cs typeface="YuGothic"/>
                </a:rPr>
                <a:t> </a:t>
              </a:r>
              <a:r>
                <a:rPr sz="2100" b="1" spc="-5" dirty="0">
                  <a:latin typeface="YuGothic"/>
                  <a:cs typeface="YuGothic"/>
                </a:rPr>
                <a:t>考えの傾向をパッと把握、</a:t>
              </a:r>
              <a:endParaRPr sz="2100" dirty="0">
                <a:latin typeface="YuGothic"/>
                <a:cs typeface="YuGothic"/>
              </a:endParaRPr>
            </a:p>
            <a:p>
              <a:pPr marL="279400">
                <a:lnSpc>
                  <a:spcPct val="100000"/>
                </a:lnSpc>
                <a:spcBef>
                  <a:spcPts val="380"/>
                </a:spcBef>
              </a:pPr>
              <a:r>
                <a:rPr sz="2100" b="1" spc="-5" dirty="0">
                  <a:latin typeface="YuGothic"/>
                  <a:cs typeface="YuGothic"/>
                </a:rPr>
                <a:t>練り上げる授業も効率的に展開</a:t>
              </a:r>
              <a:endParaRPr sz="2100" dirty="0">
                <a:latin typeface="YuGothic"/>
                <a:cs typeface="YuGothic"/>
              </a:endParaRPr>
            </a:p>
          </p:txBody>
        </p:sp>
        <p:grpSp>
          <p:nvGrpSpPr>
            <p:cNvPr id="60" name="object 13">
              <a:extLst>
                <a:ext uri="{FF2B5EF4-FFF2-40B4-BE49-F238E27FC236}">
                  <a16:creationId xmlns:a16="http://schemas.microsoft.com/office/drawing/2014/main" id="{BC127F78-2BD3-ACCA-CD85-1A77F8173158}"/>
                </a:ext>
              </a:extLst>
            </p:cNvPr>
            <p:cNvGrpSpPr/>
            <p:nvPr/>
          </p:nvGrpSpPr>
          <p:grpSpPr>
            <a:xfrm>
              <a:off x="969391" y="3399892"/>
              <a:ext cx="605790" cy="605790"/>
              <a:chOff x="969391" y="3399892"/>
              <a:chExt cx="605790" cy="605790"/>
            </a:xfrm>
          </p:grpSpPr>
          <p:sp>
            <p:nvSpPr>
              <p:cNvPr id="72" name="object 14">
                <a:extLst>
                  <a:ext uri="{FF2B5EF4-FFF2-40B4-BE49-F238E27FC236}">
                    <a16:creationId xmlns:a16="http://schemas.microsoft.com/office/drawing/2014/main" id="{0008EAA3-F23E-D645-6E23-264D90673AEB}"/>
                  </a:ext>
                </a:extLst>
              </p:cNvPr>
              <p:cNvSpPr/>
              <p:nvPr/>
            </p:nvSpPr>
            <p:spPr>
              <a:xfrm>
                <a:off x="969391" y="339989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73" name="object 15">
                <a:extLst>
                  <a:ext uri="{FF2B5EF4-FFF2-40B4-BE49-F238E27FC236}">
                    <a16:creationId xmlns:a16="http://schemas.microsoft.com/office/drawing/2014/main" id="{022008B9-55AA-0190-5678-5F7B5EDA65DC}"/>
                  </a:ext>
                </a:extLst>
              </p:cNvPr>
              <p:cNvSpPr/>
              <p:nvPr/>
            </p:nvSpPr>
            <p:spPr>
              <a:xfrm>
                <a:off x="1046894" y="3516402"/>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5"/>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5"/>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74" name="object 16">
                <a:extLst>
                  <a:ext uri="{FF2B5EF4-FFF2-40B4-BE49-F238E27FC236}">
                    <a16:creationId xmlns:a16="http://schemas.microsoft.com/office/drawing/2014/main" id="{EEB9CB38-8B74-ADE9-2BC7-327716058586}"/>
                  </a:ext>
                </a:extLst>
              </p:cNvPr>
              <p:cNvSpPr/>
              <p:nvPr/>
            </p:nvSpPr>
            <p:spPr>
              <a:xfrm>
                <a:off x="1032954" y="3460864"/>
                <a:ext cx="478790" cy="490220"/>
              </a:xfrm>
              <a:custGeom>
                <a:avLst/>
                <a:gdLst/>
                <a:ahLst/>
                <a:cxnLst/>
                <a:rect l="l" t="t" r="r" b="b"/>
                <a:pathLst>
                  <a:path w="478790" h="490220">
                    <a:moveTo>
                      <a:pt x="202336" y="288366"/>
                    </a:moveTo>
                    <a:lnTo>
                      <a:pt x="199898" y="280009"/>
                    </a:lnTo>
                    <a:lnTo>
                      <a:pt x="191782" y="276364"/>
                    </a:lnTo>
                    <a:lnTo>
                      <a:pt x="182968" y="273494"/>
                    </a:lnTo>
                    <a:lnTo>
                      <a:pt x="173824" y="272542"/>
                    </a:lnTo>
                    <a:lnTo>
                      <a:pt x="164693" y="273494"/>
                    </a:lnTo>
                    <a:lnTo>
                      <a:pt x="155879" y="276364"/>
                    </a:lnTo>
                    <a:lnTo>
                      <a:pt x="147764" y="279996"/>
                    </a:lnTo>
                    <a:lnTo>
                      <a:pt x="145338" y="288378"/>
                    </a:lnTo>
                    <a:lnTo>
                      <a:pt x="152463" y="294525"/>
                    </a:lnTo>
                    <a:lnTo>
                      <a:pt x="158356" y="293878"/>
                    </a:lnTo>
                    <a:lnTo>
                      <a:pt x="162890" y="291973"/>
                    </a:lnTo>
                    <a:lnTo>
                      <a:pt x="169837" y="288861"/>
                    </a:lnTo>
                    <a:lnTo>
                      <a:pt x="177825" y="288861"/>
                    </a:lnTo>
                    <a:lnTo>
                      <a:pt x="184772" y="291973"/>
                    </a:lnTo>
                    <a:lnTo>
                      <a:pt x="189293" y="293865"/>
                    </a:lnTo>
                    <a:lnTo>
                      <a:pt x="195199" y="294513"/>
                    </a:lnTo>
                    <a:lnTo>
                      <a:pt x="202336" y="288366"/>
                    </a:lnTo>
                    <a:close/>
                  </a:path>
                  <a:path w="478790" h="490220">
                    <a:moveTo>
                      <a:pt x="202336" y="211531"/>
                    </a:moveTo>
                    <a:lnTo>
                      <a:pt x="199898" y="203174"/>
                    </a:lnTo>
                    <a:lnTo>
                      <a:pt x="191782" y="199529"/>
                    </a:lnTo>
                    <a:lnTo>
                      <a:pt x="182968" y="196646"/>
                    </a:lnTo>
                    <a:lnTo>
                      <a:pt x="173824" y="195694"/>
                    </a:lnTo>
                    <a:lnTo>
                      <a:pt x="164693" y="196646"/>
                    </a:lnTo>
                    <a:lnTo>
                      <a:pt x="155879" y="199529"/>
                    </a:lnTo>
                    <a:lnTo>
                      <a:pt x="147764" y="203161"/>
                    </a:lnTo>
                    <a:lnTo>
                      <a:pt x="145338" y="211543"/>
                    </a:lnTo>
                    <a:lnTo>
                      <a:pt x="152463" y="217678"/>
                    </a:lnTo>
                    <a:lnTo>
                      <a:pt x="158356" y="217043"/>
                    </a:lnTo>
                    <a:lnTo>
                      <a:pt x="162890" y="215138"/>
                    </a:lnTo>
                    <a:lnTo>
                      <a:pt x="169837" y="212026"/>
                    </a:lnTo>
                    <a:lnTo>
                      <a:pt x="177825" y="212026"/>
                    </a:lnTo>
                    <a:lnTo>
                      <a:pt x="184772" y="215138"/>
                    </a:lnTo>
                    <a:lnTo>
                      <a:pt x="189293" y="217030"/>
                    </a:lnTo>
                    <a:lnTo>
                      <a:pt x="195199" y="217678"/>
                    </a:lnTo>
                    <a:lnTo>
                      <a:pt x="202336" y="211531"/>
                    </a:lnTo>
                    <a:close/>
                  </a:path>
                  <a:path w="478790" h="490220">
                    <a:moveTo>
                      <a:pt x="255612" y="340664"/>
                    </a:moveTo>
                    <a:lnTo>
                      <a:pt x="253441" y="338493"/>
                    </a:lnTo>
                    <a:lnTo>
                      <a:pt x="233260" y="338493"/>
                    </a:lnTo>
                    <a:lnTo>
                      <a:pt x="230200" y="336626"/>
                    </a:lnTo>
                    <a:lnTo>
                      <a:pt x="226314" y="329031"/>
                    </a:lnTo>
                    <a:lnTo>
                      <a:pt x="223088" y="329819"/>
                    </a:lnTo>
                    <a:lnTo>
                      <a:pt x="223088" y="345274"/>
                    </a:lnTo>
                    <a:lnTo>
                      <a:pt x="225983" y="348183"/>
                    </a:lnTo>
                    <a:lnTo>
                      <a:pt x="229565" y="348183"/>
                    </a:lnTo>
                    <a:lnTo>
                      <a:pt x="253441" y="348183"/>
                    </a:lnTo>
                    <a:lnTo>
                      <a:pt x="255612" y="346011"/>
                    </a:lnTo>
                    <a:lnTo>
                      <a:pt x="255612" y="340664"/>
                    </a:lnTo>
                    <a:close/>
                  </a:path>
                  <a:path w="478790" h="490220">
                    <a:moveTo>
                      <a:pt x="286435" y="390283"/>
                    </a:moveTo>
                    <a:lnTo>
                      <a:pt x="275678" y="377126"/>
                    </a:lnTo>
                    <a:lnTo>
                      <a:pt x="271653" y="376961"/>
                    </a:lnTo>
                    <a:lnTo>
                      <a:pt x="266103" y="380415"/>
                    </a:lnTo>
                    <a:lnTo>
                      <a:pt x="264668" y="383146"/>
                    </a:lnTo>
                    <a:lnTo>
                      <a:pt x="264947" y="385775"/>
                    </a:lnTo>
                    <a:lnTo>
                      <a:pt x="252399" y="390080"/>
                    </a:lnTo>
                    <a:lnTo>
                      <a:pt x="239344" y="391515"/>
                    </a:lnTo>
                    <a:lnTo>
                      <a:pt x="226301" y="390080"/>
                    </a:lnTo>
                    <a:lnTo>
                      <a:pt x="213753" y="385775"/>
                    </a:lnTo>
                    <a:lnTo>
                      <a:pt x="214020" y="383133"/>
                    </a:lnTo>
                    <a:lnTo>
                      <a:pt x="212598" y="380403"/>
                    </a:lnTo>
                    <a:lnTo>
                      <a:pt x="207022" y="376948"/>
                    </a:lnTo>
                    <a:lnTo>
                      <a:pt x="202996" y="377126"/>
                    </a:lnTo>
                    <a:lnTo>
                      <a:pt x="192252" y="390283"/>
                    </a:lnTo>
                    <a:lnTo>
                      <a:pt x="193852" y="395109"/>
                    </a:lnTo>
                    <a:lnTo>
                      <a:pt x="198272" y="397852"/>
                    </a:lnTo>
                    <a:lnTo>
                      <a:pt x="201879" y="400100"/>
                    </a:lnTo>
                    <a:lnTo>
                      <a:pt x="205905" y="400011"/>
                    </a:lnTo>
                    <a:lnTo>
                      <a:pt x="207886" y="398157"/>
                    </a:lnTo>
                    <a:lnTo>
                      <a:pt x="223304" y="403440"/>
                    </a:lnTo>
                    <a:lnTo>
                      <a:pt x="239344" y="405206"/>
                    </a:lnTo>
                    <a:lnTo>
                      <a:pt x="255371" y="403440"/>
                    </a:lnTo>
                    <a:lnTo>
                      <a:pt x="270802" y="398157"/>
                    </a:lnTo>
                    <a:lnTo>
                      <a:pt x="272770" y="399999"/>
                    </a:lnTo>
                    <a:lnTo>
                      <a:pt x="276796" y="400113"/>
                    </a:lnTo>
                    <a:lnTo>
                      <a:pt x="284835" y="395122"/>
                    </a:lnTo>
                    <a:lnTo>
                      <a:pt x="286435" y="390283"/>
                    </a:lnTo>
                    <a:close/>
                  </a:path>
                  <a:path w="478790" h="490220">
                    <a:moveTo>
                      <a:pt x="333375" y="288366"/>
                    </a:moveTo>
                    <a:lnTo>
                      <a:pt x="330936" y="280009"/>
                    </a:lnTo>
                    <a:lnTo>
                      <a:pt x="322821" y="276364"/>
                    </a:lnTo>
                    <a:lnTo>
                      <a:pt x="314007" y="273494"/>
                    </a:lnTo>
                    <a:lnTo>
                      <a:pt x="304876" y="272542"/>
                    </a:lnTo>
                    <a:lnTo>
                      <a:pt x="295732" y="273494"/>
                    </a:lnTo>
                    <a:lnTo>
                      <a:pt x="286918" y="276364"/>
                    </a:lnTo>
                    <a:lnTo>
                      <a:pt x="278803" y="279996"/>
                    </a:lnTo>
                    <a:lnTo>
                      <a:pt x="276377" y="288378"/>
                    </a:lnTo>
                    <a:lnTo>
                      <a:pt x="283502" y="294525"/>
                    </a:lnTo>
                    <a:lnTo>
                      <a:pt x="289394" y="293878"/>
                    </a:lnTo>
                    <a:lnTo>
                      <a:pt x="293928" y="291973"/>
                    </a:lnTo>
                    <a:lnTo>
                      <a:pt x="300875" y="288861"/>
                    </a:lnTo>
                    <a:lnTo>
                      <a:pt x="308864" y="288861"/>
                    </a:lnTo>
                    <a:lnTo>
                      <a:pt x="315810" y="291973"/>
                    </a:lnTo>
                    <a:lnTo>
                      <a:pt x="320332" y="293865"/>
                    </a:lnTo>
                    <a:lnTo>
                      <a:pt x="326237" y="294513"/>
                    </a:lnTo>
                    <a:lnTo>
                      <a:pt x="333375" y="288366"/>
                    </a:lnTo>
                    <a:close/>
                  </a:path>
                  <a:path w="478790" h="490220">
                    <a:moveTo>
                      <a:pt x="333375" y="211531"/>
                    </a:moveTo>
                    <a:lnTo>
                      <a:pt x="330936" y="203174"/>
                    </a:lnTo>
                    <a:lnTo>
                      <a:pt x="322821" y="199529"/>
                    </a:lnTo>
                    <a:lnTo>
                      <a:pt x="314007" y="196646"/>
                    </a:lnTo>
                    <a:lnTo>
                      <a:pt x="304876" y="195694"/>
                    </a:lnTo>
                    <a:lnTo>
                      <a:pt x="295732" y="196646"/>
                    </a:lnTo>
                    <a:lnTo>
                      <a:pt x="286918" y="199529"/>
                    </a:lnTo>
                    <a:lnTo>
                      <a:pt x="278803" y="203161"/>
                    </a:lnTo>
                    <a:lnTo>
                      <a:pt x="276377" y="211543"/>
                    </a:lnTo>
                    <a:lnTo>
                      <a:pt x="283502" y="217678"/>
                    </a:lnTo>
                    <a:lnTo>
                      <a:pt x="289394" y="217043"/>
                    </a:lnTo>
                    <a:lnTo>
                      <a:pt x="293928" y="215138"/>
                    </a:lnTo>
                    <a:lnTo>
                      <a:pt x="300875" y="212026"/>
                    </a:lnTo>
                    <a:lnTo>
                      <a:pt x="308864" y="212026"/>
                    </a:lnTo>
                    <a:lnTo>
                      <a:pt x="315810" y="215138"/>
                    </a:lnTo>
                    <a:lnTo>
                      <a:pt x="320332" y="217030"/>
                    </a:lnTo>
                    <a:lnTo>
                      <a:pt x="326237" y="217678"/>
                    </a:lnTo>
                    <a:lnTo>
                      <a:pt x="333375" y="211531"/>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302"/>
                    </a:lnTo>
                    <a:lnTo>
                      <a:pt x="326745" y="440448"/>
                    </a:lnTo>
                    <a:lnTo>
                      <a:pt x="284492" y="460286"/>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78"/>
                    </a:lnTo>
                    <a:lnTo>
                      <a:pt x="151625" y="192493"/>
                    </a:lnTo>
                    <a:lnTo>
                      <a:pt x="167081" y="174447"/>
                    </a:lnTo>
                    <a:lnTo>
                      <a:pt x="181533" y="150939"/>
                    </a:lnTo>
                    <a:lnTo>
                      <a:pt x="204482" y="117221"/>
                    </a:lnTo>
                    <a:lnTo>
                      <a:pt x="226187" y="102984"/>
                    </a:lnTo>
                    <a:lnTo>
                      <a:pt x="245922" y="103911"/>
                    </a:lnTo>
                    <a:lnTo>
                      <a:pt x="262940" y="115697"/>
                    </a:lnTo>
                    <a:lnTo>
                      <a:pt x="289471" y="111696"/>
                    </a:lnTo>
                    <a:lnTo>
                      <a:pt x="313601" y="119456"/>
                    </a:lnTo>
                    <a:lnTo>
                      <a:pt x="331254" y="138938"/>
                    </a:lnTo>
                    <a:lnTo>
                      <a:pt x="338366" y="170091"/>
                    </a:lnTo>
                    <a:lnTo>
                      <a:pt x="339775" y="189687"/>
                    </a:lnTo>
                    <a:lnTo>
                      <a:pt x="343192" y="205359"/>
                    </a:lnTo>
                    <a:lnTo>
                      <a:pt x="348246" y="217538"/>
                    </a:lnTo>
                    <a:lnTo>
                      <a:pt x="354558" y="226606"/>
                    </a:lnTo>
                    <a:lnTo>
                      <a:pt x="354711" y="227355"/>
                    </a:lnTo>
                    <a:lnTo>
                      <a:pt x="385178" y="275717"/>
                    </a:lnTo>
                    <a:lnTo>
                      <a:pt x="401396" y="289979"/>
                    </a:lnTo>
                    <a:lnTo>
                      <a:pt x="407619" y="289979"/>
                    </a:lnTo>
                    <a:lnTo>
                      <a:pt x="411746" y="286575"/>
                    </a:lnTo>
                    <a:lnTo>
                      <a:pt x="411746" y="240245"/>
                    </a:lnTo>
                    <a:lnTo>
                      <a:pt x="420344" y="241744"/>
                    </a:lnTo>
                    <a:lnTo>
                      <a:pt x="452437" y="269697"/>
                    </a:lnTo>
                    <a:lnTo>
                      <a:pt x="456171" y="287832"/>
                    </a:lnTo>
                    <a:lnTo>
                      <a:pt x="456171" y="236778"/>
                    </a:lnTo>
                    <a:lnTo>
                      <a:pt x="450989" y="232219"/>
                    </a:lnTo>
                    <a:lnTo>
                      <a:pt x="443230" y="227050"/>
                    </a:lnTo>
                    <a:lnTo>
                      <a:pt x="434809" y="222897"/>
                    </a:lnTo>
                    <a:lnTo>
                      <a:pt x="425805" y="219875"/>
                    </a:lnTo>
                    <a:lnTo>
                      <a:pt x="434886" y="210045"/>
                    </a:lnTo>
                    <a:lnTo>
                      <a:pt x="446227" y="191223"/>
                    </a:lnTo>
                    <a:lnTo>
                      <a:pt x="451459" y="168592"/>
                    </a:lnTo>
                    <a:lnTo>
                      <a:pt x="442214" y="147345"/>
                    </a:lnTo>
                    <a:lnTo>
                      <a:pt x="429425" y="130759"/>
                    </a:lnTo>
                    <a:lnTo>
                      <a:pt x="416267" y="111696"/>
                    </a:lnTo>
                    <a:lnTo>
                      <a:pt x="410743" y="103695"/>
                    </a:lnTo>
                    <a:lnTo>
                      <a:pt x="410197" y="102984"/>
                    </a:lnTo>
                    <a:lnTo>
                      <a:pt x="386613" y="71831"/>
                    </a:lnTo>
                    <a:lnTo>
                      <a:pt x="357530" y="40805"/>
                    </a:lnTo>
                    <a:lnTo>
                      <a:pt x="326961" y="20904"/>
                    </a:lnTo>
                    <a:lnTo>
                      <a:pt x="310400" y="16865"/>
                    </a:lnTo>
                    <a:lnTo>
                      <a:pt x="300583" y="14465"/>
                    </a:lnTo>
                    <a:lnTo>
                      <a:pt x="282054" y="15214"/>
                    </a:lnTo>
                    <a:lnTo>
                      <a:pt x="275056" y="16865"/>
                    </a:lnTo>
                    <a:lnTo>
                      <a:pt x="224256" y="0"/>
                    </a:lnTo>
                    <a:lnTo>
                      <a:pt x="179997" y="3644"/>
                    </a:lnTo>
                    <a:lnTo>
                      <a:pt x="141198" y="22174"/>
                    </a:lnTo>
                    <a:lnTo>
                      <a:pt x="106743" y="49961"/>
                    </a:lnTo>
                    <a:lnTo>
                      <a:pt x="46443" y="110832"/>
                    </a:lnTo>
                    <a:lnTo>
                      <a:pt x="18389" y="132664"/>
                    </a:lnTo>
                    <a:lnTo>
                      <a:pt x="7124" y="148272"/>
                    </a:lnTo>
                    <a:lnTo>
                      <a:pt x="8420" y="168897"/>
                    </a:lnTo>
                    <a:lnTo>
                      <a:pt x="16687" y="188963"/>
                    </a:lnTo>
                    <a:lnTo>
                      <a:pt x="44119" y="217779"/>
                    </a:lnTo>
                    <a:lnTo>
                      <a:pt x="49212" y="220954"/>
                    </a:lnTo>
                    <a:lnTo>
                      <a:pt x="41287" y="224040"/>
                    </a:lnTo>
                    <a:lnTo>
                      <a:pt x="12052" y="248881"/>
                    </a:lnTo>
                    <a:lnTo>
                      <a:pt x="0" y="287832"/>
                    </a:lnTo>
                    <a:lnTo>
                      <a:pt x="0" y="289331"/>
                    </a:lnTo>
                    <a:lnTo>
                      <a:pt x="12065" y="328358"/>
                    </a:lnTo>
                    <a:lnTo>
                      <a:pt x="50406" y="356641"/>
                    </a:lnTo>
                    <a:lnTo>
                      <a:pt x="62128" y="359117"/>
                    </a:lnTo>
                    <a:lnTo>
                      <a:pt x="64249" y="365975"/>
                    </a:lnTo>
                    <a:lnTo>
                      <a:pt x="82626" y="403428"/>
                    </a:lnTo>
                    <a:lnTo>
                      <a:pt x="108927" y="434962"/>
                    </a:lnTo>
                    <a:lnTo>
                      <a:pt x="140423" y="459816"/>
                    </a:lnTo>
                    <a:lnTo>
                      <a:pt x="187502" y="481787"/>
                    </a:lnTo>
                    <a:lnTo>
                      <a:pt x="239331" y="489826"/>
                    </a:lnTo>
                    <a:lnTo>
                      <a:pt x="256959" y="488886"/>
                    </a:lnTo>
                    <a:lnTo>
                      <a:pt x="307555" y="475869"/>
                    </a:lnTo>
                    <a:lnTo>
                      <a:pt x="345211" y="455168"/>
                    </a:lnTo>
                    <a:lnTo>
                      <a:pt x="381292" y="422821"/>
                    </a:lnTo>
                    <a:lnTo>
                      <a:pt x="407987" y="382168"/>
                    </a:lnTo>
                    <a:lnTo>
                      <a:pt x="416610" y="359117"/>
                    </a:lnTo>
                    <a:lnTo>
                      <a:pt x="428320" y="356628"/>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grpSp>
        <p:grpSp>
          <p:nvGrpSpPr>
            <p:cNvPr id="61" name="グループ化 60">
              <a:extLst>
                <a:ext uri="{FF2B5EF4-FFF2-40B4-BE49-F238E27FC236}">
                  <a16:creationId xmlns:a16="http://schemas.microsoft.com/office/drawing/2014/main" id="{FEAAB5E7-D493-6B51-97EA-4E5D8F4A74A7}"/>
                </a:ext>
              </a:extLst>
            </p:cNvPr>
            <p:cNvGrpSpPr/>
            <p:nvPr/>
          </p:nvGrpSpPr>
          <p:grpSpPr>
            <a:xfrm>
              <a:off x="7944823" y="899706"/>
              <a:ext cx="3344550" cy="3159760"/>
              <a:chOff x="7944823" y="899706"/>
              <a:chExt cx="3344550" cy="3159760"/>
            </a:xfrm>
          </p:grpSpPr>
          <p:pic>
            <p:nvPicPr>
              <p:cNvPr id="70" name="object 23">
                <a:extLst>
                  <a:ext uri="{FF2B5EF4-FFF2-40B4-BE49-F238E27FC236}">
                    <a16:creationId xmlns:a16="http://schemas.microsoft.com/office/drawing/2014/main" id="{2E4D897B-0CC6-F8B6-5C79-B992230096B2}"/>
                  </a:ext>
                </a:extLst>
              </p:cNvPr>
              <p:cNvPicPr/>
              <p:nvPr/>
            </p:nvPicPr>
            <p:blipFill>
              <a:blip r:embed="rId18" cstate="print"/>
              <a:stretch>
                <a:fillRect/>
              </a:stretch>
            </p:blipFill>
            <p:spPr>
              <a:xfrm>
                <a:off x="7944823" y="899718"/>
                <a:ext cx="3344206" cy="3159194"/>
              </a:xfrm>
              <a:prstGeom prst="rect">
                <a:avLst/>
              </a:prstGeom>
            </p:spPr>
          </p:pic>
          <p:sp>
            <p:nvSpPr>
              <p:cNvPr id="71" name="object 24">
                <a:extLst>
                  <a:ext uri="{FF2B5EF4-FFF2-40B4-BE49-F238E27FC236}">
                    <a16:creationId xmlns:a16="http://schemas.microsoft.com/office/drawing/2014/main" id="{FB2A2630-3C1B-2CA7-4BA5-D30742A56DF5}"/>
                  </a:ext>
                </a:extLst>
              </p:cNvPr>
              <p:cNvSpPr/>
              <p:nvPr/>
            </p:nvSpPr>
            <p:spPr>
              <a:xfrm>
                <a:off x="7944828" y="899706"/>
                <a:ext cx="3344545" cy="3159760"/>
              </a:xfrm>
              <a:custGeom>
                <a:avLst/>
                <a:gdLst/>
                <a:ahLst/>
                <a:cxnLst/>
                <a:rect l="l" t="t" r="r" b="b"/>
                <a:pathLst>
                  <a:path w="3344545" h="3159760">
                    <a:moveTo>
                      <a:pt x="0" y="3159201"/>
                    </a:moveTo>
                    <a:lnTo>
                      <a:pt x="3344214" y="3159201"/>
                    </a:lnTo>
                    <a:lnTo>
                      <a:pt x="3344214" y="0"/>
                    </a:lnTo>
                    <a:lnTo>
                      <a:pt x="0" y="0"/>
                    </a:lnTo>
                    <a:lnTo>
                      <a:pt x="0" y="3159201"/>
                    </a:lnTo>
                    <a:close/>
                  </a:path>
                </a:pathLst>
              </a:custGeom>
              <a:ln w="25400">
                <a:solidFill>
                  <a:srgbClr val="CC2245"/>
                </a:solidFill>
              </a:ln>
            </p:spPr>
            <p:txBody>
              <a:bodyPr wrap="square" lIns="0" tIns="0" rIns="0" bIns="0" rtlCol="0"/>
              <a:lstStyle/>
              <a:p>
                <a:endParaRPr/>
              </a:p>
            </p:txBody>
          </p:sp>
        </p:grpSp>
        <p:grpSp>
          <p:nvGrpSpPr>
            <p:cNvPr id="62" name="グループ化 61">
              <a:extLst>
                <a:ext uri="{FF2B5EF4-FFF2-40B4-BE49-F238E27FC236}">
                  <a16:creationId xmlns:a16="http://schemas.microsoft.com/office/drawing/2014/main" id="{FBD5EE7A-1ED3-A1B8-557D-5FA754D60477}"/>
                </a:ext>
              </a:extLst>
            </p:cNvPr>
            <p:cNvGrpSpPr/>
            <p:nvPr/>
          </p:nvGrpSpPr>
          <p:grpSpPr>
            <a:xfrm>
              <a:off x="5375643" y="2969450"/>
              <a:ext cx="4732655" cy="2988945"/>
              <a:chOff x="5375643" y="2969450"/>
              <a:chExt cx="4732655" cy="2988945"/>
            </a:xfrm>
          </p:grpSpPr>
          <p:pic>
            <p:nvPicPr>
              <p:cNvPr id="68" name="object 25">
                <a:extLst>
                  <a:ext uri="{FF2B5EF4-FFF2-40B4-BE49-F238E27FC236}">
                    <a16:creationId xmlns:a16="http://schemas.microsoft.com/office/drawing/2014/main" id="{B155E10D-61C0-D19D-51A5-4049A47B4190}"/>
                  </a:ext>
                </a:extLst>
              </p:cNvPr>
              <p:cNvPicPr/>
              <p:nvPr/>
            </p:nvPicPr>
            <p:blipFill>
              <a:blip r:embed="rId19" cstate="print"/>
              <a:stretch>
                <a:fillRect/>
              </a:stretch>
            </p:blipFill>
            <p:spPr>
              <a:xfrm>
                <a:off x="5375646" y="2969463"/>
                <a:ext cx="4732309" cy="2988537"/>
              </a:xfrm>
              <a:prstGeom prst="rect">
                <a:avLst/>
              </a:prstGeom>
            </p:spPr>
          </p:pic>
          <p:sp>
            <p:nvSpPr>
              <p:cNvPr id="69" name="object 26">
                <a:extLst>
                  <a:ext uri="{FF2B5EF4-FFF2-40B4-BE49-F238E27FC236}">
                    <a16:creationId xmlns:a16="http://schemas.microsoft.com/office/drawing/2014/main" id="{F0411C91-8EE9-F875-D236-4F4D0509D593}"/>
                  </a:ext>
                </a:extLst>
              </p:cNvPr>
              <p:cNvSpPr/>
              <p:nvPr/>
            </p:nvSpPr>
            <p:spPr>
              <a:xfrm>
                <a:off x="5375643" y="2969450"/>
                <a:ext cx="4732655" cy="2988945"/>
              </a:xfrm>
              <a:custGeom>
                <a:avLst/>
                <a:gdLst/>
                <a:ahLst/>
                <a:cxnLst/>
                <a:rect l="l" t="t" r="r" b="b"/>
                <a:pathLst>
                  <a:path w="4732655" h="2988945">
                    <a:moveTo>
                      <a:pt x="0" y="2988551"/>
                    </a:moveTo>
                    <a:lnTo>
                      <a:pt x="4732312" y="2988551"/>
                    </a:lnTo>
                    <a:lnTo>
                      <a:pt x="4732312" y="0"/>
                    </a:lnTo>
                    <a:lnTo>
                      <a:pt x="0" y="0"/>
                    </a:lnTo>
                    <a:lnTo>
                      <a:pt x="0" y="2988551"/>
                    </a:lnTo>
                    <a:close/>
                  </a:path>
                </a:pathLst>
              </a:custGeom>
              <a:ln w="25400">
                <a:solidFill>
                  <a:srgbClr val="CC2245"/>
                </a:solidFill>
              </a:ln>
            </p:spPr>
            <p:txBody>
              <a:bodyPr wrap="square" lIns="0" tIns="0" rIns="0" bIns="0" rtlCol="0"/>
              <a:lstStyle/>
              <a:p>
                <a:endParaRPr/>
              </a:p>
            </p:txBody>
          </p:sp>
        </p:grpSp>
        <p:pic>
          <p:nvPicPr>
            <p:cNvPr id="63" name="object 33">
              <a:extLst>
                <a:ext uri="{FF2B5EF4-FFF2-40B4-BE49-F238E27FC236}">
                  <a16:creationId xmlns:a16="http://schemas.microsoft.com/office/drawing/2014/main" id="{571ABBF2-9413-C50A-93A0-F040A6869E20}"/>
                </a:ext>
              </a:extLst>
            </p:cNvPr>
            <p:cNvPicPr/>
            <p:nvPr/>
          </p:nvPicPr>
          <p:blipFill>
            <a:blip r:embed="rId20" cstate="print"/>
            <a:stretch>
              <a:fillRect/>
            </a:stretch>
          </p:blipFill>
          <p:spPr>
            <a:xfrm>
              <a:off x="2683964" y="3598871"/>
              <a:ext cx="244741" cy="250139"/>
            </a:xfrm>
            <a:prstGeom prst="rect">
              <a:avLst/>
            </a:prstGeom>
          </p:spPr>
        </p:pic>
        <p:pic>
          <p:nvPicPr>
            <p:cNvPr id="64" name="object 34">
              <a:extLst>
                <a:ext uri="{FF2B5EF4-FFF2-40B4-BE49-F238E27FC236}">
                  <a16:creationId xmlns:a16="http://schemas.microsoft.com/office/drawing/2014/main" id="{610A0F30-DA77-9F5F-56A0-E51F51612E6E}"/>
                </a:ext>
              </a:extLst>
            </p:cNvPr>
            <p:cNvPicPr/>
            <p:nvPr/>
          </p:nvPicPr>
          <p:blipFill>
            <a:blip r:embed="rId21" cstate="print"/>
            <a:stretch>
              <a:fillRect/>
            </a:stretch>
          </p:blipFill>
          <p:spPr>
            <a:xfrm>
              <a:off x="2954789" y="3596339"/>
              <a:ext cx="111417" cy="252666"/>
            </a:xfrm>
            <a:prstGeom prst="rect">
              <a:avLst/>
            </a:prstGeom>
          </p:spPr>
        </p:pic>
        <p:pic>
          <p:nvPicPr>
            <p:cNvPr id="65" name="object 35">
              <a:extLst>
                <a:ext uri="{FF2B5EF4-FFF2-40B4-BE49-F238E27FC236}">
                  <a16:creationId xmlns:a16="http://schemas.microsoft.com/office/drawing/2014/main" id="{B8D66C96-BF5A-A8A2-752C-EB1293003F39}"/>
                </a:ext>
              </a:extLst>
            </p:cNvPr>
            <p:cNvPicPr/>
            <p:nvPr/>
          </p:nvPicPr>
          <p:blipFill>
            <a:blip r:embed="rId22" cstate="print"/>
            <a:stretch>
              <a:fillRect/>
            </a:stretch>
          </p:blipFill>
          <p:spPr>
            <a:xfrm>
              <a:off x="3091954" y="3617281"/>
              <a:ext cx="129501" cy="234251"/>
            </a:xfrm>
            <a:prstGeom prst="rect">
              <a:avLst/>
            </a:prstGeom>
          </p:spPr>
        </p:pic>
        <p:pic>
          <p:nvPicPr>
            <p:cNvPr id="66" name="object 36">
              <a:extLst>
                <a:ext uri="{FF2B5EF4-FFF2-40B4-BE49-F238E27FC236}">
                  <a16:creationId xmlns:a16="http://schemas.microsoft.com/office/drawing/2014/main" id="{ED9B34BE-B825-6452-14FF-B83E7A6A4A0D}"/>
                </a:ext>
              </a:extLst>
            </p:cNvPr>
            <p:cNvPicPr/>
            <p:nvPr/>
          </p:nvPicPr>
          <p:blipFill>
            <a:blip r:embed="rId23" cstate="print"/>
            <a:stretch>
              <a:fillRect/>
            </a:stretch>
          </p:blipFill>
          <p:spPr>
            <a:xfrm>
              <a:off x="3476106" y="3659501"/>
              <a:ext cx="117767" cy="189509"/>
            </a:xfrm>
            <a:prstGeom prst="rect">
              <a:avLst/>
            </a:prstGeom>
          </p:spPr>
        </p:pic>
        <p:pic>
          <p:nvPicPr>
            <p:cNvPr id="67" name="object 37">
              <a:extLst>
                <a:ext uri="{FF2B5EF4-FFF2-40B4-BE49-F238E27FC236}">
                  <a16:creationId xmlns:a16="http://schemas.microsoft.com/office/drawing/2014/main" id="{CFCA2AF1-F1CE-62FC-C6E9-2A1B713B4E29}"/>
                </a:ext>
              </a:extLst>
            </p:cNvPr>
            <p:cNvPicPr/>
            <p:nvPr/>
          </p:nvPicPr>
          <p:blipFill>
            <a:blip r:embed="rId24" cstate="print"/>
            <a:stretch>
              <a:fillRect/>
            </a:stretch>
          </p:blipFill>
          <p:spPr>
            <a:xfrm>
              <a:off x="3255139" y="3659501"/>
              <a:ext cx="172986" cy="192036"/>
            </a:xfrm>
            <a:prstGeom prst="rect">
              <a:avLst/>
            </a:prstGeom>
          </p:spPr>
        </p:pic>
      </p:grpSp>
      <p:sp>
        <p:nvSpPr>
          <p:cNvPr id="4" name="テキスト ボックス 3">
            <a:extLst>
              <a:ext uri="{FF2B5EF4-FFF2-40B4-BE49-F238E27FC236}">
                <a16:creationId xmlns:a16="http://schemas.microsoft.com/office/drawing/2014/main" id="{6DE12ED1-2629-3A04-015C-606710009129}"/>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632" y="0"/>
              <a:ext cx="11863009" cy="55575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FFFAEC"/>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2002" y="269458"/>
              <a:ext cx="3048000" cy="685165"/>
            </a:xfrm>
            <a:custGeom>
              <a:avLst/>
              <a:gdLst/>
              <a:ahLst/>
              <a:cxnLst/>
              <a:rect l="l" t="t" r="r" b="b"/>
              <a:pathLst>
                <a:path w="3048000" h="685165">
                  <a:moveTo>
                    <a:pt x="2932188"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2932188" y="685076"/>
                  </a:lnTo>
                  <a:lnTo>
                    <a:pt x="2977031" y="676023"/>
                  </a:lnTo>
                  <a:lnTo>
                    <a:pt x="3013649" y="651335"/>
                  </a:lnTo>
                  <a:lnTo>
                    <a:pt x="3038337" y="614717"/>
                  </a:lnTo>
                  <a:lnTo>
                    <a:pt x="3047390" y="569874"/>
                  </a:lnTo>
                  <a:lnTo>
                    <a:pt x="3047390" y="115214"/>
                  </a:lnTo>
                  <a:lnTo>
                    <a:pt x="3038337" y="70369"/>
                  </a:lnTo>
                  <a:lnTo>
                    <a:pt x="3013649" y="33747"/>
                  </a:lnTo>
                  <a:lnTo>
                    <a:pt x="2977031" y="9054"/>
                  </a:lnTo>
                  <a:lnTo>
                    <a:pt x="2932188" y="0"/>
                  </a:lnTo>
                  <a:close/>
                </a:path>
              </a:pathLst>
            </a:custGeom>
            <a:solidFill>
              <a:srgbClr val="363960"/>
            </a:solidFill>
          </p:spPr>
          <p:txBody>
            <a:bodyPr wrap="square" lIns="0" tIns="0" rIns="0" bIns="0" rtlCol="0"/>
            <a:lstStyle/>
            <a:p>
              <a:endParaRPr/>
            </a:p>
          </p:txBody>
        </p:sp>
        <p:sp>
          <p:nvSpPr>
            <p:cNvPr id="7" name="object 7"/>
            <p:cNvSpPr/>
            <p:nvPr/>
          </p:nvSpPr>
          <p:spPr>
            <a:xfrm>
              <a:off x="972002" y="269458"/>
              <a:ext cx="3048000" cy="685165"/>
            </a:xfrm>
            <a:custGeom>
              <a:avLst/>
              <a:gdLst/>
              <a:ahLst/>
              <a:cxnLst/>
              <a:rect l="l" t="t" r="r" b="b"/>
              <a:pathLst>
                <a:path w="3048000" h="685165">
                  <a:moveTo>
                    <a:pt x="2932188"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2932188" y="0"/>
                  </a:lnTo>
                  <a:lnTo>
                    <a:pt x="2977031" y="9054"/>
                  </a:lnTo>
                  <a:lnTo>
                    <a:pt x="3013649" y="33747"/>
                  </a:lnTo>
                  <a:lnTo>
                    <a:pt x="3038337" y="70369"/>
                  </a:lnTo>
                  <a:lnTo>
                    <a:pt x="3047390" y="115214"/>
                  </a:lnTo>
                  <a:lnTo>
                    <a:pt x="3047390" y="569874"/>
                  </a:lnTo>
                  <a:lnTo>
                    <a:pt x="3038337" y="614717"/>
                  </a:lnTo>
                  <a:lnTo>
                    <a:pt x="3013649" y="651335"/>
                  </a:lnTo>
                  <a:lnTo>
                    <a:pt x="2977031" y="676023"/>
                  </a:lnTo>
                  <a:lnTo>
                    <a:pt x="2932188" y="685076"/>
                  </a:lnTo>
                  <a:close/>
                </a:path>
              </a:pathLst>
            </a:custGeom>
            <a:ln w="25400">
              <a:solidFill>
                <a:srgbClr val="363960"/>
              </a:solidFill>
            </a:ln>
          </p:spPr>
          <p:txBody>
            <a:bodyPr wrap="square" lIns="0" tIns="0" rIns="0" bIns="0" rtlCol="0"/>
            <a:lstStyle/>
            <a:p>
              <a:endParaRPr/>
            </a:p>
          </p:txBody>
        </p:sp>
        <p:sp>
          <p:nvSpPr>
            <p:cNvPr id="8" name="object 8"/>
            <p:cNvSpPr/>
            <p:nvPr/>
          </p:nvSpPr>
          <p:spPr>
            <a:xfrm>
              <a:off x="900002" y="197471"/>
              <a:ext cx="3048000" cy="685165"/>
            </a:xfrm>
            <a:custGeom>
              <a:avLst/>
              <a:gdLst/>
              <a:ahLst/>
              <a:cxnLst/>
              <a:rect l="l" t="t" r="r" b="b"/>
              <a:pathLst>
                <a:path w="3048000" h="685165">
                  <a:moveTo>
                    <a:pt x="2932188"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2932188" y="685063"/>
                  </a:lnTo>
                  <a:lnTo>
                    <a:pt x="2977031" y="676010"/>
                  </a:lnTo>
                  <a:lnTo>
                    <a:pt x="3013649" y="651322"/>
                  </a:lnTo>
                  <a:lnTo>
                    <a:pt x="3038337" y="614704"/>
                  </a:lnTo>
                  <a:lnTo>
                    <a:pt x="3047390" y="569861"/>
                  </a:lnTo>
                  <a:lnTo>
                    <a:pt x="3047390" y="115201"/>
                  </a:lnTo>
                  <a:lnTo>
                    <a:pt x="3038337" y="70358"/>
                  </a:lnTo>
                  <a:lnTo>
                    <a:pt x="3013649" y="33740"/>
                  </a:lnTo>
                  <a:lnTo>
                    <a:pt x="2977031" y="9052"/>
                  </a:lnTo>
                  <a:lnTo>
                    <a:pt x="2932188" y="0"/>
                  </a:lnTo>
                  <a:close/>
                </a:path>
              </a:pathLst>
            </a:custGeom>
            <a:solidFill>
              <a:srgbClr val="FFFFFF"/>
            </a:solidFill>
          </p:spPr>
          <p:txBody>
            <a:bodyPr wrap="square" lIns="0" tIns="0" rIns="0" bIns="0" rtlCol="0"/>
            <a:lstStyle/>
            <a:p>
              <a:endParaRPr/>
            </a:p>
          </p:txBody>
        </p:sp>
        <p:sp>
          <p:nvSpPr>
            <p:cNvPr id="9" name="object 9"/>
            <p:cNvSpPr/>
            <p:nvPr/>
          </p:nvSpPr>
          <p:spPr>
            <a:xfrm>
              <a:off x="900002" y="197471"/>
              <a:ext cx="3048000" cy="685165"/>
            </a:xfrm>
            <a:custGeom>
              <a:avLst/>
              <a:gdLst/>
              <a:ahLst/>
              <a:cxnLst/>
              <a:rect l="l" t="t" r="r" b="b"/>
              <a:pathLst>
                <a:path w="3048000" h="685165">
                  <a:moveTo>
                    <a:pt x="2932188"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2932188" y="0"/>
                  </a:lnTo>
                  <a:lnTo>
                    <a:pt x="2977031" y="9052"/>
                  </a:lnTo>
                  <a:lnTo>
                    <a:pt x="3013649" y="33740"/>
                  </a:lnTo>
                  <a:lnTo>
                    <a:pt x="3038337" y="70358"/>
                  </a:lnTo>
                  <a:lnTo>
                    <a:pt x="3047390" y="115201"/>
                  </a:lnTo>
                  <a:lnTo>
                    <a:pt x="3047390" y="569861"/>
                  </a:lnTo>
                  <a:lnTo>
                    <a:pt x="3038337" y="614704"/>
                  </a:lnTo>
                  <a:lnTo>
                    <a:pt x="3013649" y="651322"/>
                  </a:lnTo>
                  <a:lnTo>
                    <a:pt x="2977031" y="676010"/>
                  </a:lnTo>
                  <a:lnTo>
                    <a:pt x="2932188" y="685063"/>
                  </a:lnTo>
                  <a:close/>
                </a:path>
              </a:pathLst>
            </a:custGeom>
            <a:ln w="25399">
              <a:solidFill>
                <a:srgbClr val="363960"/>
              </a:solidFill>
            </a:ln>
          </p:spPr>
          <p:txBody>
            <a:bodyPr wrap="square" lIns="0" tIns="0" rIns="0" bIns="0" rtlCol="0"/>
            <a:lstStyle/>
            <a:p>
              <a:endParaRPr/>
            </a:p>
          </p:txBody>
        </p:sp>
      </p:grpSp>
      <p:sp>
        <p:nvSpPr>
          <p:cNvPr id="10" name="object 10"/>
          <p:cNvSpPr txBox="1">
            <a:spLocks noGrp="1"/>
          </p:cNvSpPr>
          <p:nvPr>
            <p:ph type="title"/>
          </p:nvPr>
        </p:nvSpPr>
        <p:spPr>
          <a:xfrm>
            <a:off x="887300" y="1214927"/>
            <a:ext cx="6885100" cy="360680"/>
          </a:xfrm>
          <a:prstGeom prst="rect">
            <a:avLst/>
          </a:prstGeom>
        </p:spPr>
        <p:txBody>
          <a:bodyPr vert="horz" wrap="square" lIns="0" tIns="12700" rIns="0" bIns="0" rtlCol="0">
            <a:spAutoFit/>
          </a:bodyPr>
          <a:lstStyle/>
          <a:p>
            <a:pPr marL="12700">
              <a:lnSpc>
                <a:spcPct val="100000"/>
              </a:lnSpc>
              <a:spcBef>
                <a:spcPts val="100"/>
              </a:spcBef>
            </a:pPr>
            <a:r>
              <a:rPr dirty="0">
                <a:solidFill>
                  <a:srgbClr val="363960"/>
                </a:solidFill>
              </a:rPr>
              <a:t>個別最適な学びと協働的な学びの</a:t>
            </a:r>
            <a:r>
              <a:rPr dirty="0">
                <a:solidFill>
                  <a:srgbClr val="328CC8"/>
                </a:solidFill>
              </a:rPr>
              <a:t>一体的充実</a:t>
            </a:r>
            <a:r>
              <a:rPr spc="-15" dirty="0">
                <a:solidFill>
                  <a:srgbClr val="363960"/>
                </a:solidFill>
              </a:rPr>
              <a:t>を図り、</a:t>
            </a:r>
          </a:p>
        </p:txBody>
      </p:sp>
      <p:sp>
        <p:nvSpPr>
          <p:cNvPr id="11" name="object 11"/>
          <p:cNvSpPr txBox="1"/>
          <p:nvPr/>
        </p:nvSpPr>
        <p:spPr>
          <a:xfrm>
            <a:off x="887300" y="1621454"/>
            <a:ext cx="7418500" cy="360680"/>
          </a:xfrm>
          <a:prstGeom prst="rect">
            <a:avLst/>
          </a:prstGeom>
        </p:spPr>
        <p:txBody>
          <a:bodyPr vert="horz" wrap="square" lIns="0" tIns="12700" rIns="0" bIns="0" rtlCol="0">
            <a:spAutoFit/>
          </a:bodyPr>
          <a:lstStyle/>
          <a:p>
            <a:pPr marL="12700">
              <a:lnSpc>
                <a:spcPct val="100000"/>
              </a:lnSpc>
              <a:spcBef>
                <a:spcPts val="100"/>
              </a:spcBef>
            </a:pPr>
            <a:r>
              <a:rPr sz="2200" b="1" dirty="0">
                <a:solidFill>
                  <a:srgbClr val="363960"/>
                </a:solidFill>
                <a:latin typeface="YuGothic"/>
                <a:cs typeface="YuGothic"/>
              </a:rPr>
              <a:t>資質・能力の育成に貢献するタブレット学習用ソフトで</a:t>
            </a:r>
            <a:r>
              <a:rPr sz="2200" b="1" spc="-1295" dirty="0">
                <a:solidFill>
                  <a:srgbClr val="363960"/>
                </a:solidFill>
                <a:latin typeface="YuGothic"/>
                <a:cs typeface="YuGothic"/>
              </a:rPr>
              <a:t>す</a:t>
            </a:r>
            <a:endParaRPr sz="2200" dirty="0">
              <a:latin typeface="YuGothic"/>
              <a:cs typeface="YuGothic"/>
            </a:endParaRPr>
          </a:p>
        </p:txBody>
      </p:sp>
      <p:sp>
        <p:nvSpPr>
          <p:cNvPr id="12" name="object 12"/>
          <p:cNvSpPr txBox="1"/>
          <p:nvPr/>
        </p:nvSpPr>
        <p:spPr>
          <a:xfrm>
            <a:off x="5958131" y="2990793"/>
            <a:ext cx="1981200" cy="838835"/>
          </a:xfrm>
          <a:prstGeom prst="rect">
            <a:avLst/>
          </a:prstGeom>
        </p:spPr>
        <p:txBody>
          <a:bodyPr vert="horz" wrap="square" lIns="0" tIns="83820" rIns="0" bIns="0" rtlCol="0">
            <a:spAutoFit/>
          </a:bodyPr>
          <a:lstStyle/>
          <a:p>
            <a:pPr marL="12700">
              <a:lnSpc>
                <a:spcPct val="100000"/>
              </a:lnSpc>
              <a:spcBef>
                <a:spcPts val="660"/>
              </a:spcBef>
            </a:pPr>
            <a:r>
              <a:rPr sz="2200" b="1" spc="-10" dirty="0">
                <a:solidFill>
                  <a:srgbClr val="363960"/>
                </a:solidFill>
                <a:latin typeface="YuGothic"/>
                <a:cs typeface="YuGothic"/>
              </a:rPr>
              <a:t>◎指導の個別化</a:t>
            </a:r>
            <a:endParaRPr sz="2200" dirty="0">
              <a:latin typeface="YuGothic"/>
              <a:cs typeface="YuGothic"/>
            </a:endParaRPr>
          </a:p>
          <a:p>
            <a:pPr marL="12700">
              <a:lnSpc>
                <a:spcPct val="100000"/>
              </a:lnSpc>
              <a:spcBef>
                <a:spcPts val="560"/>
              </a:spcBef>
            </a:pPr>
            <a:r>
              <a:rPr sz="2200" b="1" spc="-10" dirty="0">
                <a:solidFill>
                  <a:srgbClr val="363960"/>
                </a:solidFill>
                <a:latin typeface="YuGothic"/>
                <a:cs typeface="YuGothic"/>
              </a:rPr>
              <a:t>◎学習の個性化</a:t>
            </a:r>
            <a:endParaRPr sz="2200" dirty="0">
              <a:latin typeface="YuGothic"/>
              <a:cs typeface="YuGothic"/>
            </a:endParaRPr>
          </a:p>
        </p:txBody>
      </p:sp>
      <p:grpSp>
        <p:nvGrpSpPr>
          <p:cNvPr id="13" name="object 13"/>
          <p:cNvGrpSpPr/>
          <p:nvPr/>
        </p:nvGrpSpPr>
        <p:grpSpPr>
          <a:xfrm>
            <a:off x="5970803" y="2293971"/>
            <a:ext cx="5321935" cy="678815"/>
            <a:chOff x="5970803" y="2293971"/>
            <a:chExt cx="5321935" cy="678815"/>
          </a:xfrm>
        </p:grpSpPr>
        <p:sp>
          <p:nvSpPr>
            <p:cNvPr id="14" name="object 14"/>
            <p:cNvSpPr/>
            <p:nvPr/>
          </p:nvSpPr>
          <p:spPr>
            <a:xfrm>
              <a:off x="5970804" y="2293971"/>
              <a:ext cx="5321935" cy="675005"/>
            </a:xfrm>
            <a:custGeom>
              <a:avLst/>
              <a:gdLst/>
              <a:ahLst/>
              <a:cxnLst/>
              <a:rect l="l" t="t" r="r" b="b"/>
              <a:pathLst>
                <a:path w="5321934" h="675005">
                  <a:moveTo>
                    <a:pt x="4983975" y="0"/>
                  </a:moveTo>
                  <a:lnTo>
                    <a:pt x="0" y="0"/>
                  </a:lnTo>
                  <a:lnTo>
                    <a:pt x="0" y="674687"/>
                  </a:lnTo>
                  <a:lnTo>
                    <a:pt x="4983975" y="674687"/>
                  </a:lnTo>
                  <a:lnTo>
                    <a:pt x="5029750" y="671608"/>
                  </a:lnTo>
                  <a:lnTo>
                    <a:pt x="5073653" y="662637"/>
                  </a:lnTo>
                  <a:lnTo>
                    <a:pt x="5115283" y="648178"/>
                  </a:lnTo>
                  <a:lnTo>
                    <a:pt x="5154237" y="628631"/>
                  </a:lnTo>
                  <a:lnTo>
                    <a:pt x="5190113" y="604399"/>
                  </a:lnTo>
                  <a:lnTo>
                    <a:pt x="5222509" y="575884"/>
                  </a:lnTo>
                  <a:lnTo>
                    <a:pt x="5251025" y="543488"/>
                  </a:lnTo>
                  <a:lnTo>
                    <a:pt x="5275256" y="507611"/>
                  </a:lnTo>
                  <a:lnTo>
                    <a:pt x="5294803" y="468658"/>
                  </a:lnTo>
                  <a:lnTo>
                    <a:pt x="5309262" y="427028"/>
                  </a:lnTo>
                  <a:lnTo>
                    <a:pt x="5318233" y="383125"/>
                  </a:lnTo>
                  <a:lnTo>
                    <a:pt x="5321312" y="337350"/>
                  </a:lnTo>
                  <a:lnTo>
                    <a:pt x="5318233" y="291574"/>
                  </a:lnTo>
                  <a:lnTo>
                    <a:pt x="5309262" y="247670"/>
                  </a:lnTo>
                  <a:lnTo>
                    <a:pt x="5294803" y="206040"/>
                  </a:lnTo>
                  <a:lnTo>
                    <a:pt x="5275256" y="167084"/>
                  </a:lnTo>
                  <a:lnTo>
                    <a:pt x="5251025" y="131207"/>
                  </a:lnTo>
                  <a:lnTo>
                    <a:pt x="5222509" y="98809"/>
                  </a:lnTo>
                  <a:lnTo>
                    <a:pt x="5190113" y="70292"/>
                  </a:lnTo>
                  <a:lnTo>
                    <a:pt x="5154237" y="46059"/>
                  </a:lnTo>
                  <a:lnTo>
                    <a:pt x="5115283" y="26511"/>
                  </a:lnTo>
                  <a:lnTo>
                    <a:pt x="5073653" y="12050"/>
                  </a:lnTo>
                  <a:lnTo>
                    <a:pt x="5029750" y="3079"/>
                  </a:lnTo>
                  <a:lnTo>
                    <a:pt x="4983975" y="0"/>
                  </a:lnTo>
                  <a:close/>
                </a:path>
              </a:pathLst>
            </a:custGeom>
            <a:solidFill>
              <a:srgbClr val="363960"/>
            </a:solidFill>
          </p:spPr>
          <p:txBody>
            <a:bodyPr wrap="square" lIns="0" tIns="0" rIns="0" bIns="0" rtlCol="0"/>
            <a:lstStyle/>
            <a:p>
              <a:endParaRPr/>
            </a:p>
          </p:txBody>
        </p:sp>
        <p:sp>
          <p:nvSpPr>
            <p:cNvPr id="15" name="object 15"/>
            <p:cNvSpPr/>
            <p:nvPr/>
          </p:nvSpPr>
          <p:spPr>
            <a:xfrm>
              <a:off x="5970803" y="2297582"/>
              <a:ext cx="83185" cy="675005"/>
            </a:xfrm>
            <a:custGeom>
              <a:avLst/>
              <a:gdLst/>
              <a:ahLst/>
              <a:cxnLst/>
              <a:rect l="l" t="t" r="r" b="b"/>
              <a:pathLst>
                <a:path w="83185" h="675005">
                  <a:moveTo>
                    <a:pt x="83185" y="0"/>
                  </a:moveTo>
                  <a:lnTo>
                    <a:pt x="0" y="0"/>
                  </a:lnTo>
                  <a:lnTo>
                    <a:pt x="0" y="674674"/>
                  </a:lnTo>
                  <a:lnTo>
                    <a:pt x="83185" y="674674"/>
                  </a:lnTo>
                  <a:lnTo>
                    <a:pt x="83185" y="0"/>
                  </a:lnTo>
                  <a:close/>
                </a:path>
              </a:pathLst>
            </a:custGeom>
            <a:solidFill>
              <a:srgbClr val="F5BE1E"/>
            </a:solidFill>
          </p:spPr>
          <p:txBody>
            <a:bodyPr wrap="square" lIns="0" tIns="0" rIns="0" bIns="0" rtlCol="0"/>
            <a:lstStyle/>
            <a:p>
              <a:endParaRPr/>
            </a:p>
          </p:txBody>
        </p:sp>
      </p:grpSp>
      <p:sp>
        <p:nvSpPr>
          <p:cNvPr id="16" name="object 16"/>
          <p:cNvSpPr txBox="1"/>
          <p:nvPr/>
        </p:nvSpPr>
        <p:spPr>
          <a:xfrm>
            <a:off x="5958098" y="4797901"/>
            <a:ext cx="3277912" cy="1245235"/>
          </a:xfrm>
          <a:prstGeom prst="rect">
            <a:avLst/>
          </a:prstGeom>
        </p:spPr>
        <p:txBody>
          <a:bodyPr vert="horz" wrap="square" lIns="0" tIns="83820" rIns="0" bIns="0" rtlCol="0">
            <a:spAutoFit/>
          </a:bodyPr>
          <a:lstStyle/>
          <a:p>
            <a:pPr marL="12700">
              <a:lnSpc>
                <a:spcPct val="100000"/>
              </a:lnSpc>
              <a:spcBef>
                <a:spcPts val="660"/>
              </a:spcBef>
            </a:pPr>
            <a:r>
              <a:rPr sz="2200" b="1" spc="-5" dirty="0">
                <a:solidFill>
                  <a:srgbClr val="363960"/>
                </a:solidFill>
                <a:latin typeface="YuGothic"/>
                <a:cs typeface="YuGothic"/>
              </a:rPr>
              <a:t>◎多様な他者との協働</a:t>
            </a:r>
            <a:endParaRPr sz="2200" dirty="0">
              <a:latin typeface="YuGothic"/>
              <a:cs typeface="YuGothic"/>
            </a:endParaRPr>
          </a:p>
          <a:p>
            <a:pPr marL="12700">
              <a:lnSpc>
                <a:spcPct val="100000"/>
              </a:lnSpc>
              <a:spcBef>
                <a:spcPts val="560"/>
              </a:spcBef>
            </a:pPr>
            <a:r>
              <a:rPr sz="2200" b="1" spc="-10" dirty="0">
                <a:solidFill>
                  <a:srgbClr val="363960"/>
                </a:solidFill>
                <a:latin typeface="YuGothic"/>
                <a:cs typeface="YuGothic"/>
              </a:rPr>
              <a:t>◎１人１人の</a:t>
            </a:r>
            <a:endParaRPr sz="2200" dirty="0">
              <a:latin typeface="YuGothic"/>
              <a:cs typeface="YuGothic"/>
            </a:endParaRPr>
          </a:p>
          <a:p>
            <a:pPr marL="292100">
              <a:lnSpc>
                <a:spcPct val="100000"/>
              </a:lnSpc>
              <a:spcBef>
                <a:spcPts val="560"/>
              </a:spcBef>
            </a:pPr>
            <a:r>
              <a:rPr sz="2200" b="1" spc="130" dirty="0">
                <a:solidFill>
                  <a:srgbClr val="363960"/>
                </a:solidFill>
                <a:latin typeface="YuGothic"/>
                <a:cs typeface="YuGothic"/>
              </a:rPr>
              <a:t>よい点・可能性の共</a:t>
            </a:r>
            <a:r>
              <a:rPr sz="2200" b="1" spc="-1255" dirty="0">
                <a:solidFill>
                  <a:srgbClr val="363960"/>
                </a:solidFill>
                <a:latin typeface="YuGothic"/>
                <a:cs typeface="YuGothic"/>
              </a:rPr>
              <a:t>有</a:t>
            </a:r>
            <a:endParaRPr sz="2200" dirty="0">
              <a:latin typeface="YuGothic"/>
              <a:cs typeface="YuGothic"/>
            </a:endParaRPr>
          </a:p>
        </p:txBody>
      </p:sp>
      <p:sp>
        <p:nvSpPr>
          <p:cNvPr id="18" name="object 18"/>
          <p:cNvSpPr/>
          <p:nvPr/>
        </p:nvSpPr>
        <p:spPr>
          <a:xfrm>
            <a:off x="5970804" y="4104887"/>
            <a:ext cx="5321935" cy="675005"/>
          </a:xfrm>
          <a:custGeom>
            <a:avLst/>
            <a:gdLst/>
            <a:ahLst/>
            <a:cxnLst/>
            <a:rect l="l" t="t" r="r" b="b"/>
            <a:pathLst>
              <a:path w="5321934" h="675004">
                <a:moveTo>
                  <a:pt x="4983975" y="0"/>
                </a:moveTo>
                <a:lnTo>
                  <a:pt x="0" y="0"/>
                </a:lnTo>
                <a:lnTo>
                  <a:pt x="0" y="674674"/>
                </a:lnTo>
                <a:lnTo>
                  <a:pt x="4983975" y="674674"/>
                </a:lnTo>
                <a:lnTo>
                  <a:pt x="5029750" y="671595"/>
                </a:lnTo>
                <a:lnTo>
                  <a:pt x="5073653" y="662624"/>
                </a:lnTo>
                <a:lnTo>
                  <a:pt x="5115283" y="648165"/>
                </a:lnTo>
                <a:lnTo>
                  <a:pt x="5154237" y="628618"/>
                </a:lnTo>
                <a:lnTo>
                  <a:pt x="5190113" y="604387"/>
                </a:lnTo>
                <a:lnTo>
                  <a:pt x="5222509" y="575871"/>
                </a:lnTo>
                <a:lnTo>
                  <a:pt x="5251025" y="543475"/>
                </a:lnTo>
                <a:lnTo>
                  <a:pt x="5275256" y="507599"/>
                </a:lnTo>
                <a:lnTo>
                  <a:pt x="5294803" y="468645"/>
                </a:lnTo>
                <a:lnTo>
                  <a:pt x="5309262" y="427015"/>
                </a:lnTo>
                <a:lnTo>
                  <a:pt x="5318233" y="383112"/>
                </a:lnTo>
                <a:lnTo>
                  <a:pt x="5321312" y="337337"/>
                </a:lnTo>
                <a:lnTo>
                  <a:pt x="5318233" y="291562"/>
                </a:lnTo>
                <a:lnTo>
                  <a:pt x="5309262" y="247658"/>
                </a:lnTo>
                <a:lnTo>
                  <a:pt x="5294803" y="206029"/>
                </a:lnTo>
                <a:lnTo>
                  <a:pt x="5275256" y="167075"/>
                </a:lnTo>
                <a:lnTo>
                  <a:pt x="5251025" y="131199"/>
                </a:lnTo>
                <a:lnTo>
                  <a:pt x="5222509" y="98802"/>
                </a:lnTo>
                <a:lnTo>
                  <a:pt x="5190113" y="70287"/>
                </a:lnTo>
                <a:lnTo>
                  <a:pt x="5154237" y="46055"/>
                </a:lnTo>
                <a:lnTo>
                  <a:pt x="5115283" y="26509"/>
                </a:lnTo>
                <a:lnTo>
                  <a:pt x="5073653" y="12049"/>
                </a:lnTo>
                <a:lnTo>
                  <a:pt x="5029750" y="3079"/>
                </a:lnTo>
                <a:lnTo>
                  <a:pt x="4983975" y="0"/>
                </a:lnTo>
                <a:close/>
              </a:path>
            </a:pathLst>
          </a:custGeom>
          <a:solidFill>
            <a:srgbClr val="363960"/>
          </a:solidFill>
        </p:spPr>
        <p:txBody>
          <a:bodyPr wrap="square" lIns="0" tIns="0" rIns="0" bIns="0" rtlCol="0"/>
          <a:lstStyle/>
          <a:p>
            <a:endParaRPr/>
          </a:p>
        </p:txBody>
      </p:sp>
      <p:sp>
        <p:nvSpPr>
          <p:cNvPr id="19" name="object 19"/>
          <p:cNvSpPr/>
          <p:nvPr/>
        </p:nvSpPr>
        <p:spPr>
          <a:xfrm>
            <a:off x="5970803" y="4104881"/>
            <a:ext cx="83185" cy="675005"/>
          </a:xfrm>
          <a:custGeom>
            <a:avLst/>
            <a:gdLst/>
            <a:ahLst/>
            <a:cxnLst/>
            <a:rect l="l" t="t" r="r" b="b"/>
            <a:pathLst>
              <a:path w="83185" h="675004">
                <a:moveTo>
                  <a:pt x="83185" y="0"/>
                </a:moveTo>
                <a:lnTo>
                  <a:pt x="0" y="0"/>
                </a:lnTo>
                <a:lnTo>
                  <a:pt x="0" y="674674"/>
                </a:lnTo>
                <a:lnTo>
                  <a:pt x="83185" y="674674"/>
                </a:lnTo>
                <a:lnTo>
                  <a:pt x="83185" y="0"/>
                </a:lnTo>
                <a:close/>
              </a:path>
            </a:pathLst>
          </a:custGeom>
          <a:solidFill>
            <a:srgbClr val="F5BE1E"/>
          </a:solidFill>
        </p:spPr>
        <p:txBody>
          <a:bodyPr wrap="square" lIns="0" tIns="0" rIns="0" bIns="0" rtlCol="0"/>
          <a:lstStyle/>
          <a:p>
            <a:endParaRPr/>
          </a:p>
        </p:txBody>
      </p:sp>
      <p:pic>
        <p:nvPicPr>
          <p:cNvPr id="20" name="object 20"/>
          <p:cNvPicPr/>
          <p:nvPr/>
        </p:nvPicPr>
        <p:blipFill>
          <a:blip r:embed="rId4" cstate="print"/>
          <a:stretch>
            <a:fillRect/>
          </a:stretch>
        </p:blipFill>
        <p:spPr>
          <a:xfrm>
            <a:off x="10471937" y="4883416"/>
            <a:ext cx="822591" cy="822591"/>
          </a:xfrm>
          <a:prstGeom prst="rect">
            <a:avLst/>
          </a:prstGeom>
        </p:spPr>
      </p:pic>
      <p:pic>
        <p:nvPicPr>
          <p:cNvPr id="21" name="object 21"/>
          <p:cNvPicPr/>
          <p:nvPr/>
        </p:nvPicPr>
        <p:blipFill>
          <a:blip r:embed="rId5" cstate="print"/>
          <a:stretch>
            <a:fillRect/>
          </a:stretch>
        </p:blipFill>
        <p:spPr>
          <a:xfrm>
            <a:off x="9422587" y="4883416"/>
            <a:ext cx="822578" cy="822591"/>
          </a:xfrm>
          <a:prstGeom prst="rect">
            <a:avLst/>
          </a:prstGeom>
        </p:spPr>
      </p:pic>
      <p:pic>
        <p:nvPicPr>
          <p:cNvPr id="22" name="object 22"/>
          <p:cNvPicPr/>
          <p:nvPr/>
        </p:nvPicPr>
        <p:blipFill>
          <a:blip r:embed="rId6" cstate="print"/>
          <a:stretch>
            <a:fillRect/>
          </a:stretch>
        </p:blipFill>
        <p:spPr>
          <a:xfrm>
            <a:off x="9417367" y="3058871"/>
            <a:ext cx="822604" cy="822591"/>
          </a:xfrm>
          <a:prstGeom prst="rect">
            <a:avLst/>
          </a:prstGeom>
        </p:spPr>
      </p:pic>
      <p:sp>
        <p:nvSpPr>
          <p:cNvPr id="25" name="object 25"/>
          <p:cNvSpPr txBox="1"/>
          <p:nvPr/>
        </p:nvSpPr>
        <p:spPr>
          <a:xfrm>
            <a:off x="10321477" y="3303699"/>
            <a:ext cx="788670" cy="330200"/>
          </a:xfrm>
          <a:prstGeom prst="rect">
            <a:avLst/>
          </a:prstGeom>
        </p:spPr>
        <p:txBody>
          <a:bodyPr vert="horz" wrap="square" lIns="0" tIns="12700" rIns="0" bIns="0" rtlCol="0">
            <a:spAutoFit/>
          </a:bodyPr>
          <a:lstStyle/>
          <a:p>
            <a:pPr marL="12700" marR="5080">
              <a:lnSpc>
                <a:spcPct val="100000"/>
              </a:lnSpc>
              <a:spcBef>
                <a:spcPts val="100"/>
              </a:spcBef>
            </a:pPr>
            <a:r>
              <a:rPr sz="1000" b="1" dirty="0">
                <a:solidFill>
                  <a:srgbClr val="3EA15C"/>
                </a:solidFill>
                <a:latin typeface="YuGothic"/>
                <a:cs typeface="YuGothic"/>
              </a:rPr>
              <a:t>AI</a:t>
            </a:r>
            <a:r>
              <a:rPr sz="1000" b="1" spc="-10" dirty="0">
                <a:solidFill>
                  <a:srgbClr val="3EA15C"/>
                </a:solidFill>
                <a:latin typeface="YuGothic"/>
                <a:cs typeface="YuGothic"/>
              </a:rPr>
              <a:t>搭載ドリルドリルパーク</a:t>
            </a:r>
            <a:endParaRPr sz="1000">
              <a:latin typeface="YuGothic"/>
              <a:cs typeface="YuGothic"/>
            </a:endParaRPr>
          </a:p>
        </p:txBody>
      </p:sp>
      <p:sp>
        <p:nvSpPr>
          <p:cNvPr id="26" name="object 26"/>
          <p:cNvSpPr txBox="1"/>
          <p:nvPr/>
        </p:nvSpPr>
        <p:spPr>
          <a:xfrm>
            <a:off x="10431840" y="5728256"/>
            <a:ext cx="914400" cy="330200"/>
          </a:xfrm>
          <a:prstGeom prst="rect">
            <a:avLst/>
          </a:prstGeom>
        </p:spPr>
        <p:txBody>
          <a:bodyPr vert="horz" wrap="square" lIns="0" tIns="12700" rIns="0" bIns="0" rtlCol="0">
            <a:spAutoFit/>
          </a:bodyPr>
          <a:lstStyle/>
          <a:p>
            <a:pPr marL="139700" marR="5080" indent="-127000">
              <a:lnSpc>
                <a:spcPct val="100000"/>
              </a:lnSpc>
              <a:spcBef>
                <a:spcPts val="100"/>
              </a:spcBef>
            </a:pPr>
            <a:r>
              <a:rPr sz="1000" b="1" spc="-10" dirty="0">
                <a:solidFill>
                  <a:srgbClr val="545A96"/>
                </a:solidFill>
                <a:latin typeface="YuGothic"/>
                <a:cs typeface="YuGothic"/>
              </a:rPr>
              <a:t>授業支援アプリオクリンク</a:t>
            </a:r>
            <a:endParaRPr sz="1000">
              <a:latin typeface="YuGothic"/>
              <a:cs typeface="YuGothic"/>
            </a:endParaRPr>
          </a:p>
        </p:txBody>
      </p:sp>
      <p:sp>
        <p:nvSpPr>
          <p:cNvPr id="27" name="object 27"/>
          <p:cNvSpPr txBox="1"/>
          <p:nvPr/>
        </p:nvSpPr>
        <p:spPr>
          <a:xfrm>
            <a:off x="9376725" y="5728256"/>
            <a:ext cx="914400" cy="330200"/>
          </a:xfrm>
          <a:prstGeom prst="rect">
            <a:avLst/>
          </a:prstGeom>
        </p:spPr>
        <p:txBody>
          <a:bodyPr vert="horz" wrap="square" lIns="0" tIns="12700" rIns="0" bIns="0" rtlCol="0">
            <a:spAutoFit/>
          </a:bodyPr>
          <a:lstStyle/>
          <a:p>
            <a:pPr marL="76200" marR="5080" indent="-63500">
              <a:lnSpc>
                <a:spcPct val="100000"/>
              </a:lnSpc>
              <a:spcBef>
                <a:spcPts val="100"/>
              </a:spcBef>
            </a:pPr>
            <a:r>
              <a:rPr sz="1000" b="1" spc="-10" dirty="0">
                <a:solidFill>
                  <a:srgbClr val="CC2245"/>
                </a:solidFill>
                <a:latin typeface="YuGothic"/>
                <a:cs typeface="YuGothic"/>
              </a:rPr>
              <a:t>協働学習アプリムーブノート</a:t>
            </a:r>
            <a:endParaRPr sz="1000">
              <a:latin typeface="YuGothic"/>
              <a:cs typeface="YuGothic"/>
            </a:endParaRPr>
          </a:p>
        </p:txBody>
      </p:sp>
      <p:grpSp>
        <p:nvGrpSpPr>
          <p:cNvPr id="28" name="object 28"/>
          <p:cNvGrpSpPr/>
          <p:nvPr/>
        </p:nvGrpSpPr>
        <p:grpSpPr>
          <a:xfrm>
            <a:off x="1074127" y="312884"/>
            <a:ext cx="9300210" cy="4321175"/>
            <a:chOff x="1074127" y="312884"/>
            <a:chExt cx="9300210" cy="4321175"/>
          </a:xfrm>
        </p:grpSpPr>
        <p:pic>
          <p:nvPicPr>
            <p:cNvPr id="29" name="object 29"/>
            <p:cNvPicPr/>
            <p:nvPr/>
          </p:nvPicPr>
          <p:blipFill>
            <a:blip r:embed="rId7" cstate="print"/>
            <a:stretch>
              <a:fillRect/>
            </a:stretch>
          </p:blipFill>
          <p:spPr>
            <a:xfrm>
              <a:off x="8242502" y="319273"/>
              <a:ext cx="2131656" cy="1598742"/>
            </a:xfrm>
            <a:prstGeom prst="rect">
              <a:avLst/>
            </a:prstGeom>
          </p:spPr>
        </p:pic>
        <p:pic>
          <p:nvPicPr>
            <p:cNvPr id="30" name="object 30"/>
            <p:cNvPicPr/>
            <p:nvPr/>
          </p:nvPicPr>
          <p:blipFill>
            <a:blip r:embed="rId8" cstate="print"/>
            <a:stretch>
              <a:fillRect/>
            </a:stretch>
          </p:blipFill>
          <p:spPr>
            <a:xfrm>
              <a:off x="3244716" y="423707"/>
              <a:ext cx="218833" cy="248234"/>
            </a:xfrm>
            <a:prstGeom prst="rect">
              <a:avLst/>
            </a:prstGeom>
          </p:spPr>
        </p:pic>
        <p:pic>
          <p:nvPicPr>
            <p:cNvPr id="31" name="object 31"/>
            <p:cNvPicPr/>
            <p:nvPr/>
          </p:nvPicPr>
          <p:blipFill>
            <a:blip r:embed="rId9" cstate="print"/>
            <a:stretch>
              <a:fillRect/>
            </a:stretch>
          </p:blipFill>
          <p:spPr>
            <a:xfrm>
              <a:off x="3509110" y="424273"/>
              <a:ext cx="252488" cy="248234"/>
            </a:xfrm>
            <a:prstGeom prst="rect">
              <a:avLst/>
            </a:prstGeom>
          </p:spPr>
        </p:pic>
        <p:sp>
          <p:nvSpPr>
            <p:cNvPr id="32" name="object 32"/>
            <p:cNvSpPr/>
            <p:nvPr/>
          </p:nvSpPr>
          <p:spPr>
            <a:xfrm>
              <a:off x="1074127" y="312889"/>
              <a:ext cx="2013585" cy="424815"/>
            </a:xfrm>
            <a:custGeom>
              <a:avLst/>
              <a:gdLst/>
              <a:ahLst/>
              <a:cxnLst/>
              <a:rect l="l" t="t" r="r" b="b"/>
              <a:pathLst>
                <a:path w="2013585" h="424815">
                  <a:moveTo>
                    <a:pt x="301282" y="342379"/>
                  </a:moveTo>
                  <a:lnTo>
                    <a:pt x="0" y="342379"/>
                  </a:lnTo>
                  <a:lnTo>
                    <a:pt x="0" y="424548"/>
                  </a:lnTo>
                  <a:lnTo>
                    <a:pt x="301282" y="424548"/>
                  </a:lnTo>
                  <a:lnTo>
                    <a:pt x="301282" y="342379"/>
                  </a:lnTo>
                  <a:close/>
                </a:path>
                <a:path w="2013585" h="424815">
                  <a:moveTo>
                    <a:pt x="301282" y="178041"/>
                  </a:moveTo>
                  <a:lnTo>
                    <a:pt x="0" y="178041"/>
                  </a:lnTo>
                  <a:lnTo>
                    <a:pt x="0" y="260210"/>
                  </a:lnTo>
                  <a:lnTo>
                    <a:pt x="301282" y="260210"/>
                  </a:lnTo>
                  <a:lnTo>
                    <a:pt x="301282" y="178041"/>
                  </a:lnTo>
                  <a:close/>
                </a:path>
                <a:path w="2013585" h="424815">
                  <a:moveTo>
                    <a:pt x="301282" y="41084"/>
                  </a:moveTo>
                  <a:lnTo>
                    <a:pt x="0" y="41084"/>
                  </a:lnTo>
                  <a:lnTo>
                    <a:pt x="0" y="123253"/>
                  </a:lnTo>
                  <a:lnTo>
                    <a:pt x="301282" y="123253"/>
                  </a:lnTo>
                  <a:lnTo>
                    <a:pt x="301282" y="41084"/>
                  </a:lnTo>
                  <a:close/>
                </a:path>
                <a:path w="2013585" h="424815">
                  <a:moveTo>
                    <a:pt x="621753" y="41084"/>
                  </a:moveTo>
                  <a:lnTo>
                    <a:pt x="364286" y="41084"/>
                  </a:lnTo>
                  <a:lnTo>
                    <a:pt x="364286" y="123253"/>
                  </a:lnTo>
                  <a:lnTo>
                    <a:pt x="621753" y="123253"/>
                  </a:lnTo>
                  <a:lnTo>
                    <a:pt x="621753" y="41084"/>
                  </a:lnTo>
                  <a:close/>
                </a:path>
                <a:path w="2013585" h="424815">
                  <a:moveTo>
                    <a:pt x="643674" y="178054"/>
                  </a:moveTo>
                  <a:lnTo>
                    <a:pt x="342379" y="178054"/>
                  </a:lnTo>
                  <a:lnTo>
                    <a:pt x="342379" y="260223"/>
                  </a:lnTo>
                  <a:lnTo>
                    <a:pt x="556018" y="260223"/>
                  </a:lnTo>
                  <a:lnTo>
                    <a:pt x="555993" y="309524"/>
                  </a:lnTo>
                  <a:lnTo>
                    <a:pt x="553415" y="322300"/>
                  </a:lnTo>
                  <a:lnTo>
                    <a:pt x="546379" y="332740"/>
                  </a:lnTo>
                  <a:lnTo>
                    <a:pt x="535940" y="339788"/>
                  </a:lnTo>
                  <a:lnTo>
                    <a:pt x="523163" y="342392"/>
                  </a:lnTo>
                  <a:lnTo>
                    <a:pt x="364286" y="342392"/>
                  </a:lnTo>
                  <a:lnTo>
                    <a:pt x="364286" y="424561"/>
                  </a:lnTo>
                  <a:lnTo>
                    <a:pt x="541248" y="424561"/>
                  </a:lnTo>
                  <a:lnTo>
                    <a:pt x="568299" y="420865"/>
                  </a:lnTo>
                  <a:lnTo>
                    <a:pt x="613308" y="394665"/>
                  </a:lnTo>
                  <a:lnTo>
                    <a:pt x="636752" y="358876"/>
                  </a:lnTo>
                  <a:lnTo>
                    <a:pt x="643674" y="328891"/>
                  </a:lnTo>
                  <a:lnTo>
                    <a:pt x="643674" y="178054"/>
                  </a:lnTo>
                  <a:close/>
                </a:path>
                <a:path w="2013585" h="424815">
                  <a:moveTo>
                    <a:pt x="986040" y="0"/>
                  </a:moveTo>
                  <a:lnTo>
                    <a:pt x="898398" y="0"/>
                  </a:lnTo>
                  <a:lnTo>
                    <a:pt x="898372" y="8216"/>
                  </a:lnTo>
                  <a:lnTo>
                    <a:pt x="895781" y="21005"/>
                  </a:lnTo>
                  <a:lnTo>
                    <a:pt x="888746" y="31457"/>
                  </a:lnTo>
                  <a:lnTo>
                    <a:pt x="878306" y="38493"/>
                  </a:lnTo>
                  <a:lnTo>
                    <a:pt x="865530" y="41084"/>
                  </a:lnTo>
                  <a:lnTo>
                    <a:pt x="684758" y="41084"/>
                  </a:lnTo>
                  <a:lnTo>
                    <a:pt x="684758" y="123253"/>
                  </a:lnTo>
                  <a:lnTo>
                    <a:pt x="790740" y="123253"/>
                  </a:lnTo>
                  <a:lnTo>
                    <a:pt x="790740" y="424561"/>
                  </a:lnTo>
                  <a:lnTo>
                    <a:pt x="878382" y="424561"/>
                  </a:lnTo>
                  <a:lnTo>
                    <a:pt x="878382" y="123253"/>
                  </a:lnTo>
                  <a:lnTo>
                    <a:pt x="883932" y="123253"/>
                  </a:lnTo>
                  <a:lnTo>
                    <a:pt x="908075" y="120243"/>
                  </a:lnTo>
                  <a:lnTo>
                    <a:pt x="949502" y="99021"/>
                  </a:lnTo>
                  <a:lnTo>
                    <a:pt x="976909" y="62839"/>
                  </a:lnTo>
                  <a:lnTo>
                    <a:pt x="986040" y="27584"/>
                  </a:lnTo>
                  <a:lnTo>
                    <a:pt x="986040" y="0"/>
                  </a:lnTo>
                  <a:close/>
                </a:path>
                <a:path w="2013585" h="424815">
                  <a:moveTo>
                    <a:pt x="1158252" y="178041"/>
                  </a:moveTo>
                  <a:lnTo>
                    <a:pt x="1027125" y="178041"/>
                  </a:lnTo>
                  <a:lnTo>
                    <a:pt x="1027125" y="260223"/>
                  </a:lnTo>
                  <a:lnTo>
                    <a:pt x="1158252" y="260223"/>
                  </a:lnTo>
                  <a:lnTo>
                    <a:pt x="1158252" y="178041"/>
                  </a:lnTo>
                  <a:close/>
                </a:path>
                <a:path w="2013585" h="424815">
                  <a:moveTo>
                    <a:pt x="1158252" y="41084"/>
                  </a:moveTo>
                  <a:lnTo>
                    <a:pt x="1027125" y="41084"/>
                  </a:lnTo>
                  <a:lnTo>
                    <a:pt x="1027125" y="123253"/>
                  </a:lnTo>
                  <a:lnTo>
                    <a:pt x="1158252" y="123253"/>
                  </a:lnTo>
                  <a:lnTo>
                    <a:pt x="1158252" y="41084"/>
                  </a:lnTo>
                  <a:close/>
                </a:path>
                <a:path w="2013585" h="424815">
                  <a:moveTo>
                    <a:pt x="1328432" y="41084"/>
                  </a:moveTo>
                  <a:lnTo>
                    <a:pt x="1240777" y="41084"/>
                  </a:lnTo>
                  <a:lnTo>
                    <a:pt x="1240777" y="309511"/>
                  </a:lnTo>
                  <a:lnTo>
                    <a:pt x="1238186" y="322300"/>
                  </a:lnTo>
                  <a:lnTo>
                    <a:pt x="1231150" y="332740"/>
                  </a:lnTo>
                  <a:lnTo>
                    <a:pt x="1220711" y="339788"/>
                  </a:lnTo>
                  <a:lnTo>
                    <a:pt x="1207947" y="342379"/>
                  </a:lnTo>
                  <a:lnTo>
                    <a:pt x="1027315" y="342379"/>
                  </a:lnTo>
                  <a:lnTo>
                    <a:pt x="1027315" y="424548"/>
                  </a:lnTo>
                  <a:lnTo>
                    <a:pt x="1226007" y="424548"/>
                  </a:lnTo>
                  <a:lnTo>
                    <a:pt x="1253058" y="420865"/>
                  </a:lnTo>
                  <a:lnTo>
                    <a:pt x="1298067" y="394665"/>
                  </a:lnTo>
                  <a:lnTo>
                    <a:pt x="1321511" y="358876"/>
                  </a:lnTo>
                  <a:lnTo>
                    <a:pt x="1328432" y="328879"/>
                  </a:lnTo>
                  <a:lnTo>
                    <a:pt x="1328432" y="41084"/>
                  </a:lnTo>
                  <a:close/>
                </a:path>
                <a:path w="2013585" h="424815">
                  <a:moveTo>
                    <a:pt x="1671548" y="42621"/>
                  </a:moveTo>
                  <a:lnTo>
                    <a:pt x="1665274" y="41783"/>
                  </a:lnTo>
                  <a:lnTo>
                    <a:pt x="1649234" y="41109"/>
                  </a:lnTo>
                  <a:lnTo>
                    <a:pt x="1627568" y="43370"/>
                  </a:lnTo>
                  <a:lnTo>
                    <a:pt x="1588274" y="62471"/>
                  </a:lnTo>
                  <a:lnTo>
                    <a:pt x="1563725" y="96113"/>
                  </a:lnTo>
                  <a:lnTo>
                    <a:pt x="1559166" y="87274"/>
                  </a:lnTo>
                  <a:lnTo>
                    <a:pt x="1523085" y="51346"/>
                  </a:lnTo>
                  <a:lnTo>
                    <a:pt x="1478203" y="41109"/>
                  </a:lnTo>
                  <a:lnTo>
                    <a:pt x="1462163" y="41783"/>
                  </a:lnTo>
                  <a:lnTo>
                    <a:pt x="1455902" y="42621"/>
                  </a:lnTo>
                  <a:lnTo>
                    <a:pt x="1463205" y="61582"/>
                  </a:lnTo>
                  <a:lnTo>
                    <a:pt x="1497863" y="90652"/>
                  </a:lnTo>
                  <a:lnTo>
                    <a:pt x="1546288" y="100901"/>
                  </a:lnTo>
                  <a:lnTo>
                    <a:pt x="1557743" y="100304"/>
                  </a:lnTo>
                  <a:lnTo>
                    <a:pt x="1557743" y="178054"/>
                  </a:lnTo>
                  <a:lnTo>
                    <a:pt x="1369504" y="178054"/>
                  </a:lnTo>
                  <a:lnTo>
                    <a:pt x="1369504" y="260210"/>
                  </a:lnTo>
                  <a:lnTo>
                    <a:pt x="1670799" y="260210"/>
                  </a:lnTo>
                  <a:lnTo>
                    <a:pt x="1670799" y="178054"/>
                  </a:lnTo>
                  <a:lnTo>
                    <a:pt x="1569694" y="178054"/>
                  </a:lnTo>
                  <a:lnTo>
                    <a:pt x="1569694" y="100304"/>
                  </a:lnTo>
                  <a:lnTo>
                    <a:pt x="1612671" y="97142"/>
                  </a:lnTo>
                  <a:lnTo>
                    <a:pt x="1648853" y="76542"/>
                  </a:lnTo>
                  <a:lnTo>
                    <a:pt x="1669224" y="47929"/>
                  </a:lnTo>
                  <a:lnTo>
                    <a:pt x="1671548" y="42621"/>
                  </a:lnTo>
                  <a:close/>
                </a:path>
                <a:path w="2013585" h="424815">
                  <a:moveTo>
                    <a:pt x="1909089" y="41084"/>
                  </a:moveTo>
                  <a:lnTo>
                    <a:pt x="1837880" y="41084"/>
                  </a:lnTo>
                  <a:lnTo>
                    <a:pt x="1837880" y="123253"/>
                  </a:lnTo>
                  <a:lnTo>
                    <a:pt x="1909089" y="123253"/>
                  </a:lnTo>
                  <a:lnTo>
                    <a:pt x="1909089" y="41084"/>
                  </a:lnTo>
                  <a:close/>
                </a:path>
                <a:path w="2013585" h="424815">
                  <a:moveTo>
                    <a:pt x="2013165" y="41084"/>
                  </a:moveTo>
                  <a:lnTo>
                    <a:pt x="1941957" y="41084"/>
                  </a:lnTo>
                  <a:lnTo>
                    <a:pt x="1941957" y="123253"/>
                  </a:lnTo>
                  <a:lnTo>
                    <a:pt x="2013165" y="123253"/>
                  </a:lnTo>
                  <a:lnTo>
                    <a:pt x="2013165" y="41084"/>
                  </a:lnTo>
                  <a:close/>
                </a:path>
                <a:path w="2013585" h="424815">
                  <a:moveTo>
                    <a:pt x="2013178" y="178054"/>
                  </a:moveTo>
                  <a:lnTo>
                    <a:pt x="1799526" y="178054"/>
                  </a:lnTo>
                  <a:lnTo>
                    <a:pt x="1799526" y="40894"/>
                  </a:lnTo>
                  <a:lnTo>
                    <a:pt x="1711883" y="40894"/>
                  </a:lnTo>
                  <a:lnTo>
                    <a:pt x="1711883" y="178054"/>
                  </a:lnTo>
                  <a:lnTo>
                    <a:pt x="1711883" y="260604"/>
                  </a:lnTo>
                  <a:lnTo>
                    <a:pt x="1711883" y="424434"/>
                  </a:lnTo>
                  <a:lnTo>
                    <a:pt x="1799526" y="424434"/>
                  </a:lnTo>
                  <a:lnTo>
                    <a:pt x="1799526" y="260604"/>
                  </a:lnTo>
                  <a:lnTo>
                    <a:pt x="2013178" y="260604"/>
                  </a:lnTo>
                  <a:lnTo>
                    <a:pt x="2013178" y="178054"/>
                  </a:lnTo>
                  <a:close/>
                </a:path>
              </a:pathLst>
            </a:custGeom>
            <a:solidFill>
              <a:srgbClr val="363960"/>
            </a:solidFill>
          </p:spPr>
          <p:txBody>
            <a:bodyPr wrap="square" lIns="0" tIns="0" rIns="0" bIns="0" rtlCol="0"/>
            <a:lstStyle/>
            <a:p>
              <a:endParaRPr/>
            </a:p>
          </p:txBody>
        </p:sp>
        <p:sp>
          <p:nvSpPr>
            <p:cNvPr id="33" name="object 33"/>
            <p:cNvSpPr/>
            <p:nvPr/>
          </p:nvSpPr>
          <p:spPr>
            <a:xfrm>
              <a:off x="6227521" y="2433624"/>
              <a:ext cx="3119755" cy="2200275"/>
            </a:xfrm>
            <a:custGeom>
              <a:avLst/>
              <a:gdLst/>
              <a:ahLst/>
              <a:cxnLst/>
              <a:rect l="l" t="t" r="r" b="b"/>
              <a:pathLst>
                <a:path w="3119754" h="2200275">
                  <a:moveTo>
                    <a:pt x="109728" y="10566"/>
                  </a:moveTo>
                  <a:lnTo>
                    <a:pt x="60147" y="5689"/>
                  </a:lnTo>
                  <a:lnTo>
                    <a:pt x="56057" y="35458"/>
                  </a:lnTo>
                  <a:lnTo>
                    <a:pt x="46380" y="74625"/>
                  </a:lnTo>
                  <a:lnTo>
                    <a:pt x="28536" y="118440"/>
                  </a:lnTo>
                  <a:lnTo>
                    <a:pt x="0" y="162140"/>
                  </a:lnTo>
                  <a:lnTo>
                    <a:pt x="17881" y="230809"/>
                  </a:lnTo>
                  <a:lnTo>
                    <a:pt x="23507" y="224066"/>
                  </a:lnTo>
                  <a:lnTo>
                    <a:pt x="28181" y="218274"/>
                  </a:lnTo>
                  <a:lnTo>
                    <a:pt x="32791" y="212242"/>
                  </a:lnTo>
                  <a:lnTo>
                    <a:pt x="38201" y="204800"/>
                  </a:lnTo>
                  <a:lnTo>
                    <a:pt x="38201" y="390525"/>
                  </a:lnTo>
                  <a:lnTo>
                    <a:pt x="85750" y="390525"/>
                  </a:lnTo>
                  <a:lnTo>
                    <a:pt x="85750" y="204800"/>
                  </a:lnTo>
                  <a:lnTo>
                    <a:pt x="85750" y="114185"/>
                  </a:lnTo>
                  <a:lnTo>
                    <a:pt x="94526" y="86233"/>
                  </a:lnTo>
                  <a:lnTo>
                    <a:pt x="101092" y="59029"/>
                  </a:lnTo>
                  <a:lnTo>
                    <a:pt x="105968" y="33502"/>
                  </a:lnTo>
                  <a:lnTo>
                    <a:pt x="109728" y="10566"/>
                  </a:lnTo>
                  <a:close/>
                </a:path>
                <a:path w="3119754" h="2200275">
                  <a:moveTo>
                    <a:pt x="320217" y="99961"/>
                  </a:moveTo>
                  <a:lnTo>
                    <a:pt x="266585" y="99961"/>
                  </a:lnTo>
                  <a:lnTo>
                    <a:pt x="266585" y="71920"/>
                  </a:lnTo>
                  <a:lnTo>
                    <a:pt x="223913" y="71920"/>
                  </a:lnTo>
                  <a:lnTo>
                    <a:pt x="223913" y="99961"/>
                  </a:lnTo>
                  <a:lnTo>
                    <a:pt x="170268" y="99961"/>
                  </a:lnTo>
                  <a:lnTo>
                    <a:pt x="170268" y="141820"/>
                  </a:lnTo>
                  <a:lnTo>
                    <a:pt x="223913" y="141820"/>
                  </a:lnTo>
                  <a:lnTo>
                    <a:pt x="223913" y="175145"/>
                  </a:lnTo>
                  <a:lnTo>
                    <a:pt x="179209" y="175145"/>
                  </a:lnTo>
                  <a:lnTo>
                    <a:pt x="179209" y="306400"/>
                  </a:lnTo>
                  <a:lnTo>
                    <a:pt x="311683" y="306400"/>
                  </a:lnTo>
                  <a:lnTo>
                    <a:pt x="311683" y="270230"/>
                  </a:lnTo>
                  <a:lnTo>
                    <a:pt x="311683" y="211302"/>
                  </a:lnTo>
                  <a:lnTo>
                    <a:pt x="311683" y="175145"/>
                  </a:lnTo>
                  <a:lnTo>
                    <a:pt x="273900" y="175145"/>
                  </a:lnTo>
                  <a:lnTo>
                    <a:pt x="273900" y="211302"/>
                  </a:lnTo>
                  <a:lnTo>
                    <a:pt x="273900" y="270230"/>
                  </a:lnTo>
                  <a:lnTo>
                    <a:pt x="216598" y="270230"/>
                  </a:lnTo>
                  <a:lnTo>
                    <a:pt x="216598" y="211302"/>
                  </a:lnTo>
                  <a:lnTo>
                    <a:pt x="273900" y="211302"/>
                  </a:lnTo>
                  <a:lnTo>
                    <a:pt x="273900" y="175145"/>
                  </a:lnTo>
                  <a:lnTo>
                    <a:pt x="266585" y="175145"/>
                  </a:lnTo>
                  <a:lnTo>
                    <a:pt x="266585" y="141820"/>
                  </a:lnTo>
                  <a:lnTo>
                    <a:pt x="320217" y="141820"/>
                  </a:lnTo>
                  <a:lnTo>
                    <a:pt x="320217" y="99961"/>
                  </a:lnTo>
                  <a:close/>
                </a:path>
                <a:path w="3119754" h="2200275">
                  <a:moveTo>
                    <a:pt x="367753" y="1846719"/>
                  </a:moveTo>
                  <a:lnTo>
                    <a:pt x="262102" y="1846719"/>
                  </a:lnTo>
                  <a:lnTo>
                    <a:pt x="263652" y="1837893"/>
                  </a:lnTo>
                  <a:lnTo>
                    <a:pt x="264782" y="1829701"/>
                  </a:lnTo>
                  <a:lnTo>
                    <a:pt x="265531" y="1822665"/>
                  </a:lnTo>
                  <a:lnTo>
                    <a:pt x="266166" y="1815426"/>
                  </a:lnTo>
                  <a:lnTo>
                    <a:pt x="216179" y="1815426"/>
                  </a:lnTo>
                  <a:lnTo>
                    <a:pt x="215544" y="1822665"/>
                  </a:lnTo>
                  <a:lnTo>
                    <a:pt x="214668" y="1830006"/>
                  </a:lnTo>
                  <a:lnTo>
                    <a:pt x="213499" y="1837436"/>
                  </a:lnTo>
                  <a:lnTo>
                    <a:pt x="211709" y="1846719"/>
                  </a:lnTo>
                  <a:lnTo>
                    <a:pt x="116624" y="1846719"/>
                  </a:lnTo>
                  <a:lnTo>
                    <a:pt x="116624" y="1891411"/>
                  </a:lnTo>
                  <a:lnTo>
                    <a:pt x="193827" y="1891411"/>
                  </a:lnTo>
                  <a:lnTo>
                    <a:pt x="184264" y="1902777"/>
                  </a:lnTo>
                  <a:lnTo>
                    <a:pt x="168744" y="1916214"/>
                  </a:lnTo>
                  <a:lnTo>
                    <a:pt x="146062" y="1929942"/>
                  </a:lnTo>
                  <a:lnTo>
                    <a:pt x="114998" y="1942211"/>
                  </a:lnTo>
                  <a:lnTo>
                    <a:pt x="114998" y="1910511"/>
                  </a:lnTo>
                  <a:lnTo>
                    <a:pt x="85331" y="1910511"/>
                  </a:lnTo>
                  <a:lnTo>
                    <a:pt x="85331" y="1815426"/>
                  </a:lnTo>
                  <a:lnTo>
                    <a:pt x="36156" y="1815426"/>
                  </a:lnTo>
                  <a:lnTo>
                    <a:pt x="36156" y="1910511"/>
                  </a:lnTo>
                  <a:lnTo>
                    <a:pt x="5270" y="1910511"/>
                  </a:lnTo>
                  <a:lnTo>
                    <a:pt x="5270" y="1960499"/>
                  </a:lnTo>
                  <a:lnTo>
                    <a:pt x="36156" y="1960499"/>
                  </a:lnTo>
                  <a:lnTo>
                    <a:pt x="36156" y="2198230"/>
                  </a:lnTo>
                  <a:lnTo>
                    <a:pt x="85331" y="2198230"/>
                  </a:lnTo>
                  <a:lnTo>
                    <a:pt x="85331" y="2166124"/>
                  </a:lnTo>
                  <a:lnTo>
                    <a:pt x="117843" y="2199043"/>
                  </a:lnTo>
                  <a:lnTo>
                    <a:pt x="139090" y="2166124"/>
                  </a:lnTo>
                  <a:lnTo>
                    <a:pt x="139471" y="2165312"/>
                  </a:lnTo>
                  <a:lnTo>
                    <a:pt x="144665" y="2154339"/>
                  </a:lnTo>
                  <a:lnTo>
                    <a:pt x="152781" y="2198230"/>
                  </a:lnTo>
                  <a:lnTo>
                    <a:pt x="184492" y="2198230"/>
                  </a:lnTo>
                  <a:lnTo>
                    <a:pt x="217398" y="2175065"/>
                  </a:lnTo>
                  <a:lnTo>
                    <a:pt x="221843" y="2152307"/>
                  </a:lnTo>
                  <a:lnTo>
                    <a:pt x="224574" y="2138311"/>
                  </a:lnTo>
                  <a:lnTo>
                    <a:pt x="228473" y="2086127"/>
                  </a:lnTo>
                  <a:lnTo>
                    <a:pt x="230085" y="2037981"/>
                  </a:lnTo>
                  <a:lnTo>
                    <a:pt x="230403" y="2013331"/>
                  </a:lnTo>
                  <a:lnTo>
                    <a:pt x="186512" y="2013331"/>
                  </a:lnTo>
                  <a:lnTo>
                    <a:pt x="186512" y="2059254"/>
                  </a:lnTo>
                  <a:lnTo>
                    <a:pt x="185508" y="2080514"/>
                  </a:lnTo>
                  <a:lnTo>
                    <a:pt x="181940" y="2126221"/>
                  </a:lnTo>
                  <a:lnTo>
                    <a:pt x="171488" y="2152307"/>
                  </a:lnTo>
                  <a:lnTo>
                    <a:pt x="145478" y="2152307"/>
                  </a:lnTo>
                  <a:lnTo>
                    <a:pt x="154305" y="2129028"/>
                  </a:lnTo>
                  <a:lnTo>
                    <a:pt x="160921" y="2105622"/>
                  </a:lnTo>
                  <a:lnTo>
                    <a:pt x="165709" y="2082304"/>
                  </a:lnTo>
                  <a:lnTo>
                    <a:pt x="169037" y="2059254"/>
                  </a:lnTo>
                  <a:lnTo>
                    <a:pt x="186512" y="2059254"/>
                  </a:lnTo>
                  <a:lnTo>
                    <a:pt x="186512" y="2013331"/>
                  </a:lnTo>
                  <a:lnTo>
                    <a:pt x="172694" y="2013331"/>
                  </a:lnTo>
                  <a:lnTo>
                    <a:pt x="172948" y="2006523"/>
                  </a:lnTo>
                  <a:lnTo>
                    <a:pt x="173075" y="2000021"/>
                  </a:lnTo>
                  <a:lnTo>
                    <a:pt x="173113" y="1986102"/>
                  </a:lnTo>
                  <a:lnTo>
                    <a:pt x="129628" y="1986102"/>
                  </a:lnTo>
                  <a:lnTo>
                    <a:pt x="129755" y="1992757"/>
                  </a:lnTo>
                  <a:lnTo>
                    <a:pt x="129857" y="2009190"/>
                  </a:lnTo>
                  <a:lnTo>
                    <a:pt x="129628" y="2013331"/>
                  </a:lnTo>
                  <a:lnTo>
                    <a:pt x="101587" y="2013331"/>
                  </a:lnTo>
                  <a:lnTo>
                    <a:pt x="101587" y="2059254"/>
                  </a:lnTo>
                  <a:lnTo>
                    <a:pt x="126377" y="2059254"/>
                  </a:lnTo>
                  <a:lnTo>
                    <a:pt x="123342" y="2080514"/>
                  </a:lnTo>
                  <a:lnTo>
                    <a:pt x="116979" y="2106790"/>
                  </a:lnTo>
                  <a:lnTo>
                    <a:pt x="105067" y="2135822"/>
                  </a:lnTo>
                  <a:lnTo>
                    <a:pt x="85331" y="2165312"/>
                  </a:lnTo>
                  <a:lnTo>
                    <a:pt x="85331" y="1960499"/>
                  </a:lnTo>
                  <a:lnTo>
                    <a:pt x="114998" y="1960499"/>
                  </a:lnTo>
                  <a:lnTo>
                    <a:pt x="114998" y="1946275"/>
                  </a:lnTo>
                  <a:lnTo>
                    <a:pt x="141820" y="1984476"/>
                  </a:lnTo>
                  <a:lnTo>
                    <a:pt x="174612" y="1969135"/>
                  </a:lnTo>
                  <a:lnTo>
                    <a:pt x="203885" y="1948307"/>
                  </a:lnTo>
                  <a:lnTo>
                    <a:pt x="205816" y="1946275"/>
                  </a:lnTo>
                  <a:lnTo>
                    <a:pt x="209651" y="1942211"/>
                  </a:lnTo>
                  <a:lnTo>
                    <a:pt x="228447" y="1922297"/>
                  </a:lnTo>
                  <a:lnTo>
                    <a:pt x="247065" y="1891411"/>
                  </a:lnTo>
                  <a:lnTo>
                    <a:pt x="316153" y="1891411"/>
                  </a:lnTo>
                  <a:lnTo>
                    <a:pt x="314972" y="1913089"/>
                  </a:lnTo>
                  <a:lnTo>
                    <a:pt x="310972" y="1924329"/>
                  </a:lnTo>
                  <a:lnTo>
                    <a:pt x="304380" y="1928558"/>
                  </a:lnTo>
                  <a:lnTo>
                    <a:pt x="295427" y="1929206"/>
                  </a:lnTo>
                  <a:lnTo>
                    <a:pt x="246253" y="1929206"/>
                  </a:lnTo>
                  <a:lnTo>
                    <a:pt x="256006" y="1975535"/>
                  </a:lnTo>
                  <a:lnTo>
                    <a:pt x="310057" y="1975535"/>
                  </a:lnTo>
                  <a:lnTo>
                    <a:pt x="335356" y="1971090"/>
                  </a:lnTo>
                  <a:lnTo>
                    <a:pt x="360032" y="1936115"/>
                  </a:lnTo>
                  <a:lnTo>
                    <a:pt x="366039" y="1877034"/>
                  </a:lnTo>
                  <a:lnTo>
                    <a:pt x="367753" y="1846719"/>
                  </a:lnTo>
                  <a:close/>
                </a:path>
                <a:path w="3119754" h="2200275">
                  <a:moveTo>
                    <a:pt x="378320" y="20713"/>
                  </a:moveTo>
                  <a:lnTo>
                    <a:pt x="329958" y="20713"/>
                  </a:lnTo>
                  <a:lnTo>
                    <a:pt x="329958" y="64617"/>
                  </a:lnTo>
                  <a:lnTo>
                    <a:pt x="329958" y="329565"/>
                  </a:lnTo>
                  <a:lnTo>
                    <a:pt x="158889" y="329565"/>
                  </a:lnTo>
                  <a:lnTo>
                    <a:pt x="158889" y="64617"/>
                  </a:lnTo>
                  <a:lnTo>
                    <a:pt x="329958" y="64617"/>
                  </a:lnTo>
                  <a:lnTo>
                    <a:pt x="329958" y="20713"/>
                  </a:lnTo>
                  <a:lnTo>
                    <a:pt x="113385" y="20713"/>
                  </a:lnTo>
                  <a:lnTo>
                    <a:pt x="113385" y="390525"/>
                  </a:lnTo>
                  <a:lnTo>
                    <a:pt x="158889" y="390525"/>
                  </a:lnTo>
                  <a:lnTo>
                    <a:pt x="158889" y="374269"/>
                  </a:lnTo>
                  <a:lnTo>
                    <a:pt x="329958" y="374269"/>
                  </a:lnTo>
                  <a:lnTo>
                    <a:pt x="329958" y="390525"/>
                  </a:lnTo>
                  <a:lnTo>
                    <a:pt x="378320" y="390525"/>
                  </a:lnTo>
                  <a:lnTo>
                    <a:pt x="378320" y="374269"/>
                  </a:lnTo>
                  <a:lnTo>
                    <a:pt x="378320" y="329565"/>
                  </a:lnTo>
                  <a:lnTo>
                    <a:pt x="378320" y="64617"/>
                  </a:lnTo>
                  <a:lnTo>
                    <a:pt x="378320" y="20713"/>
                  </a:lnTo>
                  <a:close/>
                </a:path>
                <a:path w="3119754" h="2200275">
                  <a:moveTo>
                    <a:pt x="382384" y="2013331"/>
                  </a:moveTo>
                  <a:lnTo>
                    <a:pt x="318985" y="2013331"/>
                  </a:lnTo>
                  <a:lnTo>
                    <a:pt x="319201" y="2004593"/>
                  </a:lnTo>
                  <a:lnTo>
                    <a:pt x="319290" y="2000021"/>
                  </a:lnTo>
                  <a:lnTo>
                    <a:pt x="319405" y="1983663"/>
                  </a:lnTo>
                  <a:lnTo>
                    <a:pt x="275513" y="1983663"/>
                  </a:lnTo>
                  <a:lnTo>
                    <a:pt x="275678" y="1989848"/>
                  </a:lnTo>
                  <a:lnTo>
                    <a:pt x="275767" y="2004593"/>
                  </a:lnTo>
                  <a:lnTo>
                    <a:pt x="275653" y="2009190"/>
                  </a:lnTo>
                  <a:lnTo>
                    <a:pt x="275513" y="2013331"/>
                  </a:lnTo>
                  <a:lnTo>
                    <a:pt x="248285" y="2013331"/>
                  </a:lnTo>
                  <a:lnTo>
                    <a:pt x="248285" y="2059254"/>
                  </a:lnTo>
                  <a:lnTo>
                    <a:pt x="272669" y="2059254"/>
                  </a:lnTo>
                  <a:lnTo>
                    <a:pt x="268516" y="2085149"/>
                  </a:lnTo>
                  <a:lnTo>
                    <a:pt x="260426" y="2111616"/>
                  </a:lnTo>
                  <a:lnTo>
                    <a:pt x="245872" y="2139543"/>
                  </a:lnTo>
                  <a:lnTo>
                    <a:pt x="222275" y="2169782"/>
                  </a:lnTo>
                  <a:lnTo>
                    <a:pt x="256819" y="2200262"/>
                  </a:lnTo>
                  <a:lnTo>
                    <a:pt x="284149" y="2165540"/>
                  </a:lnTo>
                  <a:lnTo>
                    <a:pt x="301421" y="2130056"/>
                  </a:lnTo>
                  <a:lnTo>
                    <a:pt x="311226" y="2094433"/>
                  </a:lnTo>
                  <a:lnTo>
                    <a:pt x="316153" y="2059254"/>
                  </a:lnTo>
                  <a:lnTo>
                    <a:pt x="337273" y="2059254"/>
                  </a:lnTo>
                  <a:lnTo>
                    <a:pt x="336207" y="2102231"/>
                  </a:lnTo>
                  <a:lnTo>
                    <a:pt x="331177" y="2142147"/>
                  </a:lnTo>
                  <a:lnTo>
                    <a:pt x="321437" y="2152307"/>
                  </a:lnTo>
                  <a:lnTo>
                    <a:pt x="295021" y="2152307"/>
                  </a:lnTo>
                  <a:lnTo>
                    <a:pt x="303149" y="2198230"/>
                  </a:lnTo>
                  <a:lnTo>
                    <a:pt x="333629" y="2198230"/>
                  </a:lnTo>
                  <a:lnTo>
                    <a:pt x="346252" y="2197049"/>
                  </a:lnTo>
                  <a:lnTo>
                    <a:pt x="376161" y="2150821"/>
                  </a:lnTo>
                  <a:lnTo>
                    <a:pt x="381228" y="2075675"/>
                  </a:lnTo>
                  <a:lnTo>
                    <a:pt x="382384" y="2013331"/>
                  </a:lnTo>
                  <a:close/>
                </a:path>
                <a:path w="3119754" h="2200275">
                  <a:moveTo>
                    <a:pt x="667702" y="21539"/>
                  </a:moveTo>
                  <a:lnTo>
                    <a:pt x="620966" y="21539"/>
                  </a:lnTo>
                  <a:lnTo>
                    <a:pt x="620966" y="66230"/>
                  </a:lnTo>
                  <a:lnTo>
                    <a:pt x="620966" y="115811"/>
                  </a:lnTo>
                  <a:lnTo>
                    <a:pt x="519785" y="115811"/>
                  </a:lnTo>
                  <a:lnTo>
                    <a:pt x="519785" y="66230"/>
                  </a:lnTo>
                  <a:lnTo>
                    <a:pt x="620966" y="66230"/>
                  </a:lnTo>
                  <a:lnTo>
                    <a:pt x="620966" y="21539"/>
                  </a:lnTo>
                  <a:lnTo>
                    <a:pt x="472236" y="21539"/>
                  </a:lnTo>
                  <a:lnTo>
                    <a:pt x="472236" y="159702"/>
                  </a:lnTo>
                  <a:lnTo>
                    <a:pt x="516534" y="159702"/>
                  </a:lnTo>
                  <a:lnTo>
                    <a:pt x="511784" y="226796"/>
                  </a:lnTo>
                  <a:lnTo>
                    <a:pt x="502043" y="277342"/>
                  </a:lnTo>
                  <a:lnTo>
                    <a:pt x="484924" y="316623"/>
                  </a:lnTo>
                  <a:lnTo>
                    <a:pt x="458012" y="349885"/>
                  </a:lnTo>
                  <a:lnTo>
                    <a:pt x="494588" y="390118"/>
                  </a:lnTo>
                  <a:lnTo>
                    <a:pt x="525360" y="351155"/>
                  </a:lnTo>
                  <a:lnTo>
                    <a:pt x="543953" y="312153"/>
                  </a:lnTo>
                  <a:lnTo>
                    <a:pt x="554012" y="274751"/>
                  </a:lnTo>
                  <a:lnTo>
                    <a:pt x="559193" y="240576"/>
                  </a:lnTo>
                  <a:lnTo>
                    <a:pt x="614464" y="240576"/>
                  </a:lnTo>
                  <a:lnTo>
                    <a:pt x="611568" y="292785"/>
                  </a:lnTo>
                  <a:lnTo>
                    <a:pt x="605929" y="335254"/>
                  </a:lnTo>
                  <a:lnTo>
                    <a:pt x="601052" y="343382"/>
                  </a:lnTo>
                  <a:lnTo>
                    <a:pt x="550659" y="343382"/>
                  </a:lnTo>
                  <a:lnTo>
                    <a:pt x="560006" y="389712"/>
                  </a:lnTo>
                  <a:lnTo>
                    <a:pt x="603084" y="389712"/>
                  </a:lnTo>
                  <a:lnTo>
                    <a:pt x="625894" y="386651"/>
                  </a:lnTo>
                  <a:lnTo>
                    <a:pt x="657021" y="329272"/>
                  </a:lnTo>
                  <a:lnTo>
                    <a:pt x="661136" y="278574"/>
                  </a:lnTo>
                  <a:lnTo>
                    <a:pt x="663689" y="226796"/>
                  </a:lnTo>
                  <a:lnTo>
                    <a:pt x="664857" y="193840"/>
                  </a:lnTo>
                  <a:lnTo>
                    <a:pt x="563664" y="193840"/>
                  </a:lnTo>
                  <a:lnTo>
                    <a:pt x="564146" y="184569"/>
                  </a:lnTo>
                  <a:lnTo>
                    <a:pt x="564807" y="169214"/>
                  </a:lnTo>
                  <a:lnTo>
                    <a:pt x="565289" y="159702"/>
                  </a:lnTo>
                  <a:lnTo>
                    <a:pt x="667702" y="159702"/>
                  </a:lnTo>
                  <a:lnTo>
                    <a:pt x="667702" y="115811"/>
                  </a:lnTo>
                  <a:lnTo>
                    <a:pt x="667702" y="66230"/>
                  </a:lnTo>
                  <a:lnTo>
                    <a:pt x="667702" y="21539"/>
                  </a:lnTo>
                  <a:close/>
                </a:path>
                <a:path w="3119754" h="2200275">
                  <a:moveTo>
                    <a:pt x="747344" y="31699"/>
                  </a:moveTo>
                  <a:lnTo>
                    <a:pt x="698982" y="31699"/>
                  </a:lnTo>
                  <a:lnTo>
                    <a:pt x="698982" y="294208"/>
                  </a:lnTo>
                  <a:lnTo>
                    <a:pt x="747344" y="294208"/>
                  </a:lnTo>
                  <a:lnTo>
                    <a:pt x="747344" y="31699"/>
                  </a:lnTo>
                  <a:close/>
                </a:path>
                <a:path w="3119754" h="2200275">
                  <a:moveTo>
                    <a:pt x="831062" y="7315"/>
                  </a:moveTo>
                  <a:lnTo>
                    <a:pt x="781481" y="7315"/>
                  </a:lnTo>
                  <a:lnTo>
                    <a:pt x="781481" y="332816"/>
                  </a:lnTo>
                  <a:lnTo>
                    <a:pt x="781075" y="337693"/>
                  </a:lnTo>
                  <a:lnTo>
                    <a:pt x="720115" y="337693"/>
                  </a:lnTo>
                  <a:lnTo>
                    <a:pt x="729462" y="389712"/>
                  </a:lnTo>
                  <a:lnTo>
                    <a:pt x="792861" y="389712"/>
                  </a:lnTo>
                  <a:lnTo>
                    <a:pt x="806373" y="388188"/>
                  </a:lnTo>
                  <a:lnTo>
                    <a:pt x="818667" y="382651"/>
                  </a:lnTo>
                  <a:lnTo>
                    <a:pt x="827608" y="371716"/>
                  </a:lnTo>
                  <a:lnTo>
                    <a:pt x="831062" y="353949"/>
                  </a:lnTo>
                  <a:lnTo>
                    <a:pt x="831062" y="7315"/>
                  </a:lnTo>
                  <a:close/>
                </a:path>
                <a:path w="3119754" h="2200275">
                  <a:moveTo>
                    <a:pt x="837971" y="1888578"/>
                  </a:moveTo>
                  <a:lnTo>
                    <a:pt x="794486" y="1888578"/>
                  </a:lnTo>
                  <a:lnTo>
                    <a:pt x="794486" y="1937753"/>
                  </a:lnTo>
                  <a:lnTo>
                    <a:pt x="794016" y="2011705"/>
                  </a:lnTo>
                  <a:lnTo>
                    <a:pt x="793115" y="2071598"/>
                  </a:lnTo>
                  <a:lnTo>
                    <a:pt x="790829" y="2130768"/>
                  </a:lnTo>
                  <a:lnTo>
                    <a:pt x="790016" y="2144992"/>
                  </a:lnTo>
                  <a:lnTo>
                    <a:pt x="756691" y="2144992"/>
                  </a:lnTo>
                  <a:lnTo>
                    <a:pt x="757859" y="2140928"/>
                  </a:lnTo>
                  <a:lnTo>
                    <a:pt x="761123" y="2129599"/>
                  </a:lnTo>
                  <a:lnTo>
                    <a:pt x="768121" y="2097049"/>
                  </a:lnTo>
                  <a:lnTo>
                    <a:pt x="774573" y="2048649"/>
                  </a:lnTo>
                  <a:lnTo>
                    <a:pt x="777417" y="1985695"/>
                  </a:lnTo>
                  <a:lnTo>
                    <a:pt x="777417" y="1937753"/>
                  </a:lnTo>
                  <a:lnTo>
                    <a:pt x="794486" y="1937753"/>
                  </a:lnTo>
                  <a:lnTo>
                    <a:pt x="794486" y="1888578"/>
                  </a:lnTo>
                  <a:lnTo>
                    <a:pt x="777417" y="1888578"/>
                  </a:lnTo>
                  <a:lnTo>
                    <a:pt x="777417" y="1814207"/>
                  </a:lnTo>
                  <a:lnTo>
                    <a:pt x="733120" y="1814207"/>
                  </a:lnTo>
                  <a:lnTo>
                    <a:pt x="733120" y="1888578"/>
                  </a:lnTo>
                  <a:lnTo>
                    <a:pt x="733120" y="1937753"/>
                  </a:lnTo>
                  <a:lnTo>
                    <a:pt x="733120" y="1985695"/>
                  </a:lnTo>
                  <a:lnTo>
                    <a:pt x="732561" y="2016696"/>
                  </a:lnTo>
                  <a:lnTo>
                    <a:pt x="729615" y="2054783"/>
                  </a:lnTo>
                  <a:lnTo>
                    <a:pt x="722312" y="2096223"/>
                  </a:lnTo>
                  <a:lnTo>
                    <a:pt x="708736" y="2137283"/>
                  </a:lnTo>
                  <a:lnTo>
                    <a:pt x="651040" y="2140928"/>
                  </a:lnTo>
                  <a:lnTo>
                    <a:pt x="651040" y="2123046"/>
                  </a:lnTo>
                  <a:lnTo>
                    <a:pt x="712800" y="2123046"/>
                  </a:lnTo>
                  <a:lnTo>
                    <a:pt x="712800" y="2086483"/>
                  </a:lnTo>
                  <a:lnTo>
                    <a:pt x="651040" y="2086483"/>
                  </a:lnTo>
                  <a:lnTo>
                    <a:pt x="651040" y="2069414"/>
                  </a:lnTo>
                  <a:lnTo>
                    <a:pt x="714425" y="2069414"/>
                  </a:lnTo>
                  <a:lnTo>
                    <a:pt x="714425" y="2036089"/>
                  </a:lnTo>
                  <a:lnTo>
                    <a:pt x="714425" y="2011705"/>
                  </a:lnTo>
                  <a:lnTo>
                    <a:pt x="714425" y="1984476"/>
                  </a:lnTo>
                  <a:lnTo>
                    <a:pt x="714425" y="1960499"/>
                  </a:lnTo>
                  <a:lnTo>
                    <a:pt x="714425" y="1928812"/>
                  </a:lnTo>
                  <a:lnTo>
                    <a:pt x="677862" y="1928812"/>
                  </a:lnTo>
                  <a:lnTo>
                    <a:pt x="677862" y="1960499"/>
                  </a:lnTo>
                  <a:lnTo>
                    <a:pt x="677862" y="1984476"/>
                  </a:lnTo>
                  <a:lnTo>
                    <a:pt x="677862" y="2011705"/>
                  </a:lnTo>
                  <a:lnTo>
                    <a:pt x="677862" y="2036089"/>
                  </a:lnTo>
                  <a:lnTo>
                    <a:pt x="651040" y="2036089"/>
                  </a:lnTo>
                  <a:lnTo>
                    <a:pt x="651040" y="2011705"/>
                  </a:lnTo>
                  <a:lnTo>
                    <a:pt x="677862" y="2011705"/>
                  </a:lnTo>
                  <a:lnTo>
                    <a:pt x="677862" y="1984476"/>
                  </a:lnTo>
                  <a:lnTo>
                    <a:pt x="651040" y="1984476"/>
                  </a:lnTo>
                  <a:lnTo>
                    <a:pt x="651040" y="1960499"/>
                  </a:lnTo>
                  <a:lnTo>
                    <a:pt x="677862" y="1960499"/>
                  </a:lnTo>
                  <a:lnTo>
                    <a:pt x="677862" y="1928812"/>
                  </a:lnTo>
                  <a:lnTo>
                    <a:pt x="651040" y="1928812"/>
                  </a:lnTo>
                  <a:lnTo>
                    <a:pt x="651040" y="1912556"/>
                  </a:lnTo>
                  <a:lnTo>
                    <a:pt x="719709" y="1912556"/>
                  </a:lnTo>
                  <a:lnTo>
                    <a:pt x="719709" y="1937753"/>
                  </a:lnTo>
                  <a:lnTo>
                    <a:pt x="733120" y="1937753"/>
                  </a:lnTo>
                  <a:lnTo>
                    <a:pt x="733120" y="1888578"/>
                  </a:lnTo>
                  <a:lnTo>
                    <a:pt x="719709" y="1888578"/>
                  </a:lnTo>
                  <a:lnTo>
                    <a:pt x="719709" y="1875167"/>
                  </a:lnTo>
                  <a:lnTo>
                    <a:pt x="651040" y="1875167"/>
                  </a:lnTo>
                  <a:lnTo>
                    <a:pt x="651040" y="1859724"/>
                  </a:lnTo>
                  <a:lnTo>
                    <a:pt x="651040" y="1856066"/>
                  </a:lnTo>
                  <a:lnTo>
                    <a:pt x="675513" y="1852625"/>
                  </a:lnTo>
                  <a:lnTo>
                    <a:pt x="692988" y="1849615"/>
                  </a:lnTo>
                  <a:lnTo>
                    <a:pt x="705434" y="1846973"/>
                  </a:lnTo>
                  <a:lnTo>
                    <a:pt x="714832" y="1844687"/>
                  </a:lnTo>
                  <a:lnTo>
                    <a:pt x="712012" y="1837372"/>
                  </a:lnTo>
                  <a:lnTo>
                    <a:pt x="708253" y="1827618"/>
                  </a:lnTo>
                  <a:lnTo>
                    <a:pt x="701827" y="1810956"/>
                  </a:lnTo>
                  <a:lnTo>
                    <a:pt x="664400" y="1818411"/>
                  </a:lnTo>
                  <a:lnTo>
                    <a:pt x="624611" y="1823097"/>
                  </a:lnTo>
                  <a:lnTo>
                    <a:pt x="585139" y="1825866"/>
                  </a:lnTo>
                  <a:lnTo>
                    <a:pt x="548627" y="1827618"/>
                  </a:lnTo>
                  <a:lnTo>
                    <a:pt x="548970" y="1825866"/>
                  </a:lnTo>
                  <a:lnTo>
                    <a:pt x="549033" y="1823554"/>
                  </a:lnTo>
                  <a:lnTo>
                    <a:pt x="549846" y="1818271"/>
                  </a:lnTo>
                  <a:lnTo>
                    <a:pt x="503529" y="1813801"/>
                  </a:lnTo>
                  <a:lnTo>
                    <a:pt x="499846" y="1840788"/>
                  </a:lnTo>
                  <a:lnTo>
                    <a:pt x="492137" y="1875218"/>
                  </a:lnTo>
                  <a:lnTo>
                    <a:pt x="478028" y="1913978"/>
                  </a:lnTo>
                  <a:lnTo>
                    <a:pt x="455155" y="1953996"/>
                  </a:lnTo>
                  <a:lnTo>
                    <a:pt x="464108" y="2033244"/>
                  </a:lnTo>
                  <a:lnTo>
                    <a:pt x="469150" y="2027580"/>
                  </a:lnTo>
                  <a:lnTo>
                    <a:pt x="473964" y="2021814"/>
                  </a:lnTo>
                  <a:lnTo>
                    <a:pt x="479539" y="2014435"/>
                  </a:lnTo>
                  <a:lnTo>
                    <a:pt x="486867" y="2003983"/>
                  </a:lnTo>
                  <a:lnTo>
                    <a:pt x="486867" y="2198636"/>
                  </a:lnTo>
                  <a:lnTo>
                    <a:pt x="531152" y="2198636"/>
                  </a:lnTo>
                  <a:lnTo>
                    <a:pt x="531152" y="2003983"/>
                  </a:lnTo>
                  <a:lnTo>
                    <a:pt x="531152" y="1907273"/>
                  </a:lnTo>
                  <a:lnTo>
                    <a:pt x="536435" y="1889607"/>
                  </a:lnTo>
                  <a:lnTo>
                    <a:pt x="540804" y="1872322"/>
                  </a:lnTo>
                  <a:lnTo>
                    <a:pt x="544410" y="1855038"/>
                  </a:lnTo>
                  <a:lnTo>
                    <a:pt x="547408" y="1837372"/>
                  </a:lnTo>
                  <a:lnTo>
                    <a:pt x="553097" y="1863382"/>
                  </a:lnTo>
                  <a:lnTo>
                    <a:pt x="579970" y="1862010"/>
                  </a:lnTo>
                  <a:lnTo>
                    <a:pt x="594639" y="1861032"/>
                  </a:lnTo>
                  <a:lnTo>
                    <a:pt x="610806" y="1859724"/>
                  </a:lnTo>
                  <a:lnTo>
                    <a:pt x="610806" y="1875167"/>
                  </a:lnTo>
                  <a:lnTo>
                    <a:pt x="544969" y="1875167"/>
                  </a:lnTo>
                  <a:lnTo>
                    <a:pt x="544969" y="1912556"/>
                  </a:lnTo>
                  <a:lnTo>
                    <a:pt x="610806" y="1912556"/>
                  </a:lnTo>
                  <a:lnTo>
                    <a:pt x="610806" y="1928812"/>
                  </a:lnTo>
                  <a:lnTo>
                    <a:pt x="610806" y="1960499"/>
                  </a:lnTo>
                  <a:lnTo>
                    <a:pt x="610806" y="1984476"/>
                  </a:lnTo>
                  <a:lnTo>
                    <a:pt x="610806" y="2011705"/>
                  </a:lnTo>
                  <a:lnTo>
                    <a:pt x="610806" y="2036089"/>
                  </a:lnTo>
                  <a:lnTo>
                    <a:pt x="584796" y="2036089"/>
                  </a:lnTo>
                  <a:lnTo>
                    <a:pt x="584796" y="2011705"/>
                  </a:lnTo>
                  <a:lnTo>
                    <a:pt x="610806" y="2011705"/>
                  </a:lnTo>
                  <a:lnTo>
                    <a:pt x="610806" y="1984476"/>
                  </a:lnTo>
                  <a:lnTo>
                    <a:pt x="584796" y="1984476"/>
                  </a:lnTo>
                  <a:lnTo>
                    <a:pt x="584796" y="1960499"/>
                  </a:lnTo>
                  <a:lnTo>
                    <a:pt x="610806" y="1960499"/>
                  </a:lnTo>
                  <a:lnTo>
                    <a:pt x="610806" y="1928812"/>
                  </a:lnTo>
                  <a:lnTo>
                    <a:pt x="548220" y="1928812"/>
                  </a:lnTo>
                  <a:lnTo>
                    <a:pt x="548220" y="2069414"/>
                  </a:lnTo>
                  <a:lnTo>
                    <a:pt x="610806" y="2069414"/>
                  </a:lnTo>
                  <a:lnTo>
                    <a:pt x="610806" y="2086483"/>
                  </a:lnTo>
                  <a:lnTo>
                    <a:pt x="548220" y="2086483"/>
                  </a:lnTo>
                  <a:lnTo>
                    <a:pt x="548220" y="2123046"/>
                  </a:lnTo>
                  <a:lnTo>
                    <a:pt x="610806" y="2123046"/>
                  </a:lnTo>
                  <a:lnTo>
                    <a:pt x="610806" y="2142566"/>
                  </a:lnTo>
                  <a:lnTo>
                    <a:pt x="544156" y="2144179"/>
                  </a:lnTo>
                  <a:lnTo>
                    <a:pt x="544969" y="2188476"/>
                  </a:lnTo>
                  <a:lnTo>
                    <a:pt x="584225" y="2186876"/>
                  </a:lnTo>
                  <a:lnTo>
                    <a:pt x="630720" y="2183955"/>
                  </a:lnTo>
                  <a:lnTo>
                    <a:pt x="673544" y="2180640"/>
                  </a:lnTo>
                  <a:lnTo>
                    <a:pt x="701827" y="2177910"/>
                  </a:lnTo>
                  <a:lnTo>
                    <a:pt x="733120" y="2198230"/>
                  </a:lnTo>
                  <a:lnTo>
                    <a:pt x="738085" y="2189670"/>
                  </a:lnTo>
                  <a:lnTo>
                    <a:pt x="743280" y="2179739"/>
                  </a:lnTo>
                  <a:lnTo>
                    <a:pt x="744093" y="2177910"/>
                  </a:lnTo>
                  <a:lnTo>
                    <a:pt x="748779" y="2167369"/>
                  </a:lnTo>
                  <a:lnTo>
                    <a:pt x="754659" y="2151494"/>
                  </a:lnTo>
                  <a:lnTo>
                    <a:pt x="760349" y="2198636"/>
                  </a:lnTo>
                  <a:lnTo>
                    <a:pt x="786765" y="2198636"/>
                  </a:lnTo>
                  <a:lnTo>
                    <a:pt x="824763" y="2185085"/>
                  </a:lnTo>
                  <a:lnTo>
                    <a:pt x="833005" y="2151494"/>
                  </a:lnTo>
                  <a:lnTo>
                    <a:pt x="833691" y="2144992"/>
                  </a:lnTo>
                  <a:lnTo>
                    <a:pt x="835736" y="2097265"/>
                  </a:lnTo>
                  <a:lnTo>
                    <a:pt x="836942" y="2039747"/>
                  </a:lnTo>
                  <a:lnTo>
                    <a:pt x="837615" y="1979917"/>
                  </a:lnTo>
                  <a:lnTo>
                    <a:pt x="837844" y="1937753"/>
                  </a:lnTo>
                  <a:lnTo>
                    <a:pt x="837971" y="1888578"/>
                  </a:lnTo>
                  <a:close/>
                </a:path>
                <a:path w="3119754" h="2200275">
                  <a:moveTo>
                    <a:pt x="1209840" y="2071027"/>
                  </a:moveTo>
                  <a:lnTo>
                    <a:pt x="1196962" y="2039531"/>
                  </a:lnTo>
                  <a:lnTo>
                    <a:pt x="1184541" y="2013127"/>
                  </a:lnTo>
                  <a:lnTo>
                    <a:pt x="1170749" y="1988858"/>
                  </a:lnTo>
                  <a:lnTo>
                    <a:pt x="1153756" y="1963750"/>
                  </a:lnTo>
                  <a:lnTo>
                    <a:pt x="1111491" y="1986508"/>
                  </a:lnTo>
                  <a:lnTo>
                    <a:pt x="1127709" y="2014842"/>
                  </a:lnTo>
                  <a:lnTo>
                    <a:pt x="1140650" y="2040407"/>
                  </a:lnTo>
                  <a:lnTo>
                    <a:pt x="1151610" y="2066340"/>
                  </a:lnTo>
                  <a:lnTo>
                    <a:pt x="1161884" y="2095817"/>
                  </a:lnTo>
                  <a:lnTo>
                    <a:pt x="1209840" y="2071027"/>
                  </a:lnTo>
                  <a:close/>
                </a:path>
                <a:path w="3119754" h="2200275">
                  <a:moveTo>
                    <a:pt x="1266304" y="18275"/>
                  </a:moveTo>
                  <a:lnTo>
                    <a:pt x="1215517" y="18275"/>
                  </a:lnTo>
                  <a:lnTo>
                    <a:pt x="1215517" y="50787"/>
                  </a:lnTo>
                  <a:lnTo>
                    <a:pt x="1215517" y="67856"/>
                  </a:lnTo>
                  <a:lnTo>
                    <a:pt x="1215517" y="91427"/>
                  </a:lnTo>
                  <a:lnTo>
                    <a:pt x="1215517" y="108902"/>
                  </a:lnTo>
                  <a:lnTo>
                    <a:pt x="999731" y="108902"/>
                  </a:lnTo>
                  <a:lnTo>
                    <a:pt x="999731" y="91427"/>
                  </a:lnTo>
                  <a:lnTo>
                    <a:pt x="1215517" y="91427"/>
                  </a:lnTo>
                  <a:lnTo>
                    <a:pt x="1215517" y="67856"/>
                  </a:lnTo>
                  <a:lnTo>
                    <a:pt x="999731" y="67856"/>
                  </a:lnTo>
                  <a:lnTo>
                    <a:pt x="999731" y="50787"/>
                  </a:lnTo>
                  <a:lnTo>
                    <a:pt x="1215517" y="50787"/>
                  </a:lnTo>
                  <a:lnTo>
                    <a:pt x="1215517" y="18275"/>
                  </a:lnTo>
                  <a:lnTo>
                    <a:pt x="948931" y="18275"/>
                  </a:lnTo>
                  <a:lnTo>
                    <a:pt x="948931" y="138557"/>
                  </a:lnTo>
                  <a:lnTo>
                    <a:pt x="1266304" y="138557"/>
                  </a:lnTo>
                  <a:lnTo>
                    <a:pt x="1266304" y="108902"/>
                  </a:lnTo>
                  <a:lnTo>
                    <a:pt x="1266304" y="91427"/>
                  </a:lnTo>
                  <a:lnTo>
                    <a:pt x="1266304" y="67856"/>
                  </a:lnTo>
                  <a:lnTo>
                    <a:pt x="1266304" y="50787"/>
                  </a:lnTo>
                  <a:lnTo>
                    <a:pt x="1266304" y="18275"/>
                  </a:lnTo>
                  <a:close/>
                </a:path>
                <a:path w="3119754" h="2200275">
                  <a:moveTo>
                    <a:pt x="1289888" y="1869059"/>
                  </a:moveTo>
                  <a:lnTo>
                    <a:pt x="1163104" y="1869059"/>
                  </a:lnTo>
                  <a:lnTo>
                    <a:pt x="1167574" y="1853730"/>
                  </a:lnTo>
                  <a:lnTo>
                    <a:pt x="1170876" y="1840826"/>
                  </a:lnTo>
                  <a:lnTo>
                    <a:pt x="1173327" y="1829752"/>
                  </a:lnTo>
                  <a:lnTo>
                    <a:pt x="1175296" y="1819897"/>
                  </a:lnTo>
                  <a:lnTo>
                    <a:pt x="1124496" y="1813801"/>
                  </a:lnTo>
                  <a:lnTo>
                    <a:pt x="1116355" y="1849742"/>
                  </a:lnTo>
                  <a:lnTo>
                    <a:pt x="1105700" y="1880704"/>
                  </a:lnTo>
                  <a:lnTo>
                    <a:pt x="1091234" y="1909292"/>
                  </a:lnTo>
                  <a:lnTo>
                    <a:pt x="1071664" y="1938147"/>
                  </a:lnTo>
                  <a:lnTo>
                    <a:pt x="1071664" y="1917420"/>
                  </a:lnTo>
                  <a:lnTo>
                    <a:pt x="1071664" y="1871103"/>
                  </a:lnTo>
                  <a:lnTo>
                    <a:pt x="1023315" y="1871103"/>
                  </a:lnTo>
                  <a:lnTo>
                    <a:pt x="1023315" y="1917420"/>
                  </a:lnTo>
                  <a:lnTo>
                    <a:pt x="1023315" y="1984883"/>
                  </a:lnTo>
                  <a:lnTo>
                    <a:pt x="1023315" y="2029167"/>
                  </a:lnTo>
                  <a:lnTo>
                    <a:pt x="1023315" y="2103945"/>
                  </a:lnTo>
                  <a:lnTo>
                    <a:pt x="974547" y="2103945"/>
                  </a:lnTo>
                  <a:lnTo>
                    <a:pt x="974547" y="2029167"/>
                  </a:lnTo>
                  <a:lnTo>
                    <a:pt x="1023315" y="2029167"/>
                  </a:lnTo>
                  <a:lnTo>
                    <a:pt x="1023315" y="1984883"/>
                  </a:lnTo>
                  <a:lnTo>
                    <a:pt x="974547" y="1984883"/>
                  </a:lnTo>
                  <a:lnTo>
                    <a:pt x="974547" y="1917420"/>
                  </a:lnTo>
                  <a:lnTo>
                    <a:pt x="1023315" y="1917420"/>
                  </a:lnTo>
                  <a:lnTo>
                    <a:pt x="1023315" y="1871103"/>
                  </a:lnTo>
                  <a:lnTo>
                    <a:pt x="1017219" y="1871103"/>
                  </a:lnTo>
                  <a:lnTo>
                    <a:pt x="1022070" y="1857324"/>
                  </a:lnTo>
                  <a:lnTo>
                    <a:pt x="1025740" y="1845449"/>
                  </a:lnTo>
                  <a:lnTo>
                    <a:pt x="1028865" y="1833333"/>
                  </a:lnTo>
                  <a:lnTo>
                    <a:pt x="1031836" y="1819490"/>
                  </a:lnTo>
                  <a:lnTo>
                    <a:pt x="981456" y="1815426"/>
                  </a:lnTo>
                  <a:lnTo>
                    <a:pt x="979309" y="1829904"/>
                  </a:lnTo>
                  <a:lnTo>
                    <a:pt x="976528" y="1843722"/>
                  </a:lnTo>
                  <a:lnTo>
                    <a:pt x="972997" y="1857502"/>
                  </a:lnTo>
                  <a:lnTo>
                    <a:pt x="968857" y="1871103"/>
                  </a:lnTo>
                  <a:lnTo>
                    <a:pt x="928624" y="1871103"/>
                  </a:lnTo>
                  <a:lnTo>
                    <a:pt x="928624" y="2174252"/>
                  </a:lnTo>
                  <a:lnTo>
                    <a:pt x="976579" y="2174252"/>
                  </a:lnTo>
                  <a:lnTo>
                    <a:pt x="976579" y="2151088"/>
                  </a:lnTo>
                  <a:lnTo>
                    <a:pt x="1071664" y="2151088"/>
                  </a:lnTo>
                  <a:lnTo>
                    <a:pt x="1071664" y="2103945"/>
                  </a:lnTo>
                  <a:lnTo>
                    <a:pt x="1071664" y="2029167"/>
                  </a:lnTo>
                  <a:lnTo>
                    <a:pt x="1071664" y="1984883"/>
                  </a:lnTo>
                  <a:lnTo>
                    <a:pt x="1071664" y="1980006"/>
                  </a:lnTo>
                  <a:lnTo>
                    <a:pt x="1091171" y="1998294"/>
                  </a:lnTo>
                  <a:lnTo>
                    <a:pt x="1101826" y="1985772"/>
                  </a:lnTo>
                  <a:lnTo>
                    <a:pt x="1106182" y="1980006"/>
                  </a:lnTo>
                  <a:lnTo>
                    <a:pt x="1114894" y="1968474"/>
                  </a:lnTo>
                  <a:lnTo>
                    <a:pt x="1129398" y="1945779"/>
                  </a:lnTo>
                  <a:lnTo>
                    <a:pt x="1133373" y="1938147"/>
                  </a:lnTo>
                  <a:lnTo>
                    <a:pt x="1144409" y="1917014"/>
                  </a:lnTo>
                  <a:lnTo>
                    <a:pt x="1239088" y="1917014"/>
                  </a:lnTo>
                  <a:lnTo>
                    <a:pt x="1238719" y="1963750"/>
                  </a:lnTo>
                  <a:lnTo>
                    <a:pt x="1237310" y="2028317"/>
                  </a:lnTo>
                  <a:lnTo>
                    <a:pt x="1234452" y="2089886"/>
                  </a:lnTo>
                  <a:lnTo>
                    <a:pt x="1229741" y="2130768"/>
                  </a:lnTo>
                  <a:lnTo>
                    <a:pt x="1201305" y="2146617"/>
                  </a:lnTo>
                  <a:lnTo>
                    <a:pt x="1140345" y="2146617"/>
                  </a:lnTo>
                  <a:lnTo>
                    <a:pt x="1150099" y="2198217"/>
                  </a:lnTo>
                  <a:lnTo>
                    <a:pt x="1216329" y="2198217"/>
                  </a:lnTo>
                  <a:lnTo>
                    <a:pt x="1238516" y="2196909"/>
                  </a:lnTo>
                  <a:lnTo>
                    <a:pt x="1270393" y="2175091"/>
                  </a:lnTo>
                  <a:lnTo>
                    <a:pt x="1284478" y="2101850"/>
                  </a:lnTo>
                  <a:lnTo>
                    <a:pt x="1287602" y="2043684"/>
                  </a:lnTo>
                  <a:lnTo>
                    <a:pt x="1289215" y="1980006"/>
                  </a:lnTo>
                  <a:lnTo>
                    <a:pt x="1289799" y="1919503"/>
                  </a:lnTo>
                  <a:lnTo>
                    <a:pt x="1289799" y="1917014"/>
                  </a:lnTo>
                  <a:lnTo>
                    <a:pt x="1289888" y="1869059"/>
                  </a:lnTo>
                  <a:close/>
                </a:path>
                <a:path w="3119754" h="2200275">
                  <a:moveTo>
                    <a:pt x="1300441" y="155232"/>
                  </a:moveTo>
                  <a:lnTo>
                    <a:pt x="1055408" y="155232"/>
                  </a:lnTo>
                  <a:lnTo>
                    <a:pt x="1055408" y="194233"/>
                  </a:lnTo>
                  <a:lnTo>
                    <a:pt x="1055408" y="215366"/>
                  </a:lnTo>
                  <a:lnTo>
                    <a:pt x="1055408" y="247065"/>
                  </a:lnTo>
                  <a:lnTo>
                    <a:pt x="1055408" y="268605"/>
                  </a:lnTo>
                  <a:lnTo>
                    <a:pt x="1055408" y="299897"/>
                  </a:lnTo>
                  <a:lnTo>
                    <a:pt x="1055408" y="321030"/>
                  </a:lnTo>
                  <a:lnTo>
                    <a:pt x="1033627" y="323049"/>
                  </a:lnTo>
                  <a:lnTo>
                    <a:pt x="1014920" y="324383"/>
                  </a:lnTo>
                  <a:lnTo>
                    <a:pt x="985100" y="325907"/>
                  </a:lnTo>
                  <a:lnTo>
                    <a:pt x="985100" y="299897"/>
                  </a:lnTo>
                  <a:lnTo>
                    <a:pt x="1055408" y="299897"/>
                  </a:lnTo>
                  <a:lnTo>
                    <a:pt x="1055408" y="268605"/>
                  </a:lnTo>
                  <a:lnTo>
                    <a:pt x="985100" y="268605"/>
                  </a:lnTo>
                  <a:lnTo>
                    <a:pt x="985100" y="247065"/>
                  </a:lnTo>
                  <a:lnTo>
                    <a:pt x="1055408" y="247065"/>
                  </a:lnTo>
                  <a:lnTo>
                    <a:pt x="1055408" y="215366"/>
                  </a:lnTo>
                  <a:lnTo>
                    <a:pt x="985100" y="215366"/>
                  </a:lnTo>
                  <a:lnTo>
                    <a:pt x="985100" y="194233"/>
                  </a:lnTo>
                  <a:lnTo>
                    <a:pt x="1055408" y="194233"/>
                  </a:lnTo>
                  <a:lnTo>
                    <a:pt x="1055408" y="155232"/>
                  </a:lnTo>
                  <a:lnTo>
                    <a:pt x="915212" y="155232"/>
                  </a:lnTo>
                  <a:lnTo>
                    <a:pt x="915212" y="194233"/>
                  </a:lnTo>
                  <a:lnTo>
                    <a:pt x="939177" y="194233"/>
                  </a:lnTo>
                  <a:lnTo>
                    <a:pt x="939177" y="327126"/>
                  </a:lnTo>
                  <a:lnTo>
                    <a:pt x="913587" y="327126"/>
                  </a:lnTo>
                  <a:lnTo>
                    <a:pt x="918057" y="370611"/>
                  </a:lnTo>
                  <a:lnTo>
                    <a:pt x="952436" y="369011"/>
                  </a:lnTo>
                  <a:lnTo>
                    <a:pt x="986726" y="366649"/>
                  </a:lnTo>
                  <a:lnTo>
                    <a:pt x="1021029" y="363524"/>
                  </a:lnTo>
                  <a:lnTo>
                    <a:pt x="1055408" y="359625"/>
                  </a:lnTo>
                  <a:lnTo>
                    <a:pt x="1055408" y="389712"/>
                  </a:lnTo>
                  <a:lnTo>
                    <a:pt x="1102131" y="389712"/>
                  </a:lnTo>
                  <a:lnTo>
                    <a:pt x="1102131" y="359625"/>
                  </a:lnTo>
                  <a:lnTo>
                    <a:pt x="1102131" y="325907"/>
                  </a:lnTo>
                  <a:lnTo>
                    <a:pt x="1102131" y="194233"/>
                  </a:lnTo>
                  <a:lnTo>
                    <a:pt x="1300441" y="194233"/>
                  </a:lnTo>
                  <a:lnTo>
                    <a:pt x="1300441" y="155232"/>
                  </a:lnTo>
                  <a:close/>
                </a:path>
                <a:path w="3119754" h="2200275">
                  <a:moveTo>
                    <a:pt x="1302473" y="345808"/>
                  </a:moveTo>
                  <a:lnTo>
                    <a:pt x="1287881" y="341934"/>
                  </a:lnTo>
                  <a:lnTo>
                    <a:pt x="1272565" y="337286"/>
                  </a:lnTo>
                  <a:lnTo>
                    <a:pt x="1256258" y="331419"/>
                  </a:lnTo>
                  <a:lnTo>
                    <a:pt x="1238681" y="323875"/>
                  </a:lnTo>
                  <a:lnTo>
                    <a:pt x="1258443" y="301142"/>
                  </a:lnTo>
                  <a:lnTo>
                    <a:pt x="1259535" y="299491"/>
                  </a:lnTo>
                  <a:lnTo>
                    <a:pt x="1271803" y="280949"/>
                  </a:lnTo>
                  <a:lnTo>
                    <a:pt x="1280274" y="264045"/>
                  </a:lnTo>
                  <a:lnTo>
                    <a:pt x="1285405" y="251129"/>
                  </a:lnTo>
                  <a:lnTo>
                    <a:pt x="1285405" y="213334"/>
                  </a:lnTo>
                  <a:lnTo>
                    <a:pt x="1113116" y="213334"/>
                  </a:lnTo>
                  <a:lnTo>
                    <a:pt x="1113116" y="250317"/>
                  </a:lnTo>
                  <a:lnTo>
                    <a:pt x="1235837" y="250317"/>
                  </a:lnTo>
                  <a:lnTo>
                    <a:pt x="1230553" y="260629"/>
                  </a:lnTo>
                  <a:lnTo>
                    <a:pt x="1223391" y="272770"/>
                  </a:lnTo>
                  <a:lnTo>
                    <a:pt x="1213726" y="285978"/>
                  </a:lnTo>
                  <a:lnTo>
                    <a:pt x="1200886" y="299491"/>
                  </a:lnTo>
                  <a:lnTo>
                    <a:pt x="1187894" y="286334"/>
                  </a:lnTo>
                  <a:lnTo>
                    <a:pt x="1178280" y="274396"/>
                  </a:lnTo>
                  <a:lnTo>
                    <a:pt x="1171346" y="263829"/>
                  </a:lnTo>
                  <a:lnTo>
                    <a:pt x="1166342" y="254787"/>
                  </a:lnTo>
                  <a:lnTo>
                    <a:pt x="1124077" y="266166"/>
                  </a:lnTo>
                  <a:lnTo>
                    <a:pt x="1128687" y="276517"/>
                  </a:lnTo>
                  <a:lnTo>
                    <a:pt x="1135964" y="289788"/>
                  </a:lnTo>
                  <a:lnTo>
                    <a:pt x="1147051" y="305892"/>
                  </a:lnTo>
                  <a:lnTo>
                    <a:pt x="1163091" y="324688"/>
                  </a:lnTo>
                  <a:lnTo>
                    <a:pt x="1146327" y="332752"/>
                  </a:lnTo>
                  <a:lnTo>
                    <a:pt x="1130477" y="338912"/>
                  </a:lnTo>
                  <a:lnTo>
                    <a:pt x="1116012" y="343547"/>
                  </a:lnTo>
                  <a:lnTo>
                    <a:pt x="1103363" y="347040"/>
                  </a:lnTo>
                  <a:lnTo>
                    <a:pt x="1122451" y="389712"/>
                  </a:lnTo>
                  <a:lnTo>
                    <a:pt x="1136650" y="385508"/>
                  </a:lnTo>
                  <a:lnTo>
                    <a:pt x="1154607" y="378942"/>
                  </a:lnTo>
                  <a:lnTo>
                    <a:pt x="1176020" y="369011"/>
                  </a:lnTo>
                  <a:lnTo>
                    <a:pt x="1200480" y="354761"/>
                  </a:lnTo>
                  <a:lnTo>
                    <a:pt x="1224876" y="369087"/>
                  </a:lnTo>
                  <a:lnTo>
                    <a:pt x="1246301" y="379145"/>
                  </a:lnTo>
                  <a:lnTo>
                    <a:pt x="1263916" y="385851"/>
                  </a:lnTo>
                  <a:lnTo>
                    <a:pt x="1276883" y="390105"/>
                  </a:lnTo>
                  <a:lnTo>
                    <a:pt x="1297305" y="354761"/>
                  </a:lnTo>
                  <a:lnTo>
                    <a:pt x="1302473" y="345808"/>
                  </a:lnTo>
                  <a:close/>
                </a:path>
                <a:path w="3119754" h="2200275">
                  <a:moveTo>
                    <a:pt x="1474406" y="81673"/>
                  </a:moveTo>
                  <a:lnTo>
                    <a:pt x="1464906" y="68719"/>
                  </a:lnTo>
                  <a:lnTo>
                    <a:pt x="1452664" y="53898"/>
                  </a:lnTo>
                  <a:lnTo>
                    <a:pt x="1435544" y="35801"/>
                  </a:lnTo>
                  <a:lnTo>
                    <a:pt x="1411414" y="13004"/>
                  </a:lnTo>
                  <a:lnTo>
                    <a:pt x="1376870" y="45910"/>
                  </a:lnTo>
                  <a:lnTo>
                    <a:pt x="1395107" y="63296"/>
                  </a:lnTo>
                  <a:lnTo>
                    <a:pt x="1409077" y="78625"/>
                  </a:lnTo>
                  <a:lnTo>
                    <a:pt x="1421676" y="95173"/>
                  </a:lnTo>
                  <a:lnTo>
                    <a:pt x="1435798" y="116217"/>
                  </a:lnTo>
                  <a:lnTo>
                    <a:pt x="1474406" y="81673"/>
                  </a:lnTo>
                  <a:close/>
                </a:path>
                <a:path w="3119754" h="2200275">
                  <a:moveTo>
                    <a:pt x="1587779" y="1875574"/>
                  </a:moveTo>
                  <a:lnTo>
                    <a:pt x="1510169" y="1875574"/>
                  </a:lnTo>
                  <a:lnTo>
                    <a:pt x="1512112" y="1865147"/>
                  </a:lnTo>
                  <a:lnTo>
                    <a:pt x="1513827" y="1854644"/>
                  </a:lnTo>
                  <a:lnTo>
                    <a:pt x="1515541" y="1843227"/>
                  </a:lnTo>
                  <a:lnTo>
                    <a:pt x="1517484" y="1830057"/>
                  </a:lnTo>
                  <a:lnTo>
                    <a:pt x="1460588" y="1826399"/>
                  </a:lnTo>
                  <a:lnTo>
                    <a:pt x="1457286" y="1851444"/>
                  </a:lnTo>
                  <a:lnTo>
                    <a:pt x="1455623" y="1863369"/>
                  </a:lnTo>
                  <a:lnTo>
                    <a:pt x="1453680" y="1875574"/>
                  </a:lnTo>
                  <a:lnTo>
                    <a:pt x="1384998" y="1875574"/>
                  </a:lnTo>
                  <a:lnTo>
                    <a:pt x="1384998" y="1926374"/>
                  </a:lnTo>
                  <a:lnTo>
                    <a:pt x="1444332" y="1926374"/>
                  </a:lnTo>
                  <a:lnTo>
                    <a:pt x="1433233" y="1976501"/>
                  </a:lnTo>
                  <a:lnTo>
                    <a:pt x="1419491" y="2025980"/>
                  </a:lnTo>
                  <a:lnTo>
                    <a:pt x="1402321" y="2074341"/>
                  </a:lnTo>
                  <a:lnTo>
                    <a:pt x="1380947" y="2121014"/>
                  </a:lnTo>
                  <a:lnTo>
                    <a:pt x="1435798" y="2139708"/>
                  </a:lnTo>
                  <a:lnTo>
                    <a:pt x="1446682" y="2111121"/>
                  </a:lnTo>
                  <a:lnTo>
                    <a:pt x="1462519" y="2064283"/>
                  </a:lnTo>
                  <a:lnTo>
                    <a:pt x="1480947" y="2001824"/>
                  </a:lnTo>
                  <a:lnTo>
                    <a:pt x="1499603" y="1926374"/>
                  </a:lnTo>
                  <a:lnTo>
                    <a:pt x="1587779" y="1926374"/>
                  </a:lnTo>
                  <a:lnTo>
                    <a:pt x="1587779" y="1875574"/>
                  </a:lnTo>
                  <a:close/>
                </a:path>
                <a:path w="3119754" h="2200275">
                  <a:moveTo>
                    <a:pt x="1749920" y="2097862"/>
                  </a:moveTo>
                  <a:lnTo>
                    <a:pt x="1713636" y="2070227"/>
                  </a:lnTo>
                  <a:lnTo>
                    <a:pt x="1679702" y="2049970"/>
                  </a:lnTo>
                  <a:lnTo>
                    <a:pt x="1668246" y="2044217"/>
                  </a:lnTo>
                  <a:lnTo>
                    <a:pt x="1667725" y="2027555"/>
                  </a:lnTo>
                  <a:lnTo>
                    <a:pt x="1664589" y="1927999"/>
                  </a:lnTo>
                  <a:lnTo>
                    <a:pt x="1706854" y="1925142"/>
                  </a:lnTo>
                  <a:lnTo>
                    <a:pt x="1716176" y="1925231"/>
                  </a:lnTo>
                  <a:lnTo>
                    <a:pt x="1724482" y="1925497"/>
                  </a:lnTo>
                  <a:lnTo>
                    <a:pt x="1732407" y="1926005"/>
                  </a:lnTo>
                  <a:lnTo>
                    <a:pt x="1740585" y="1926767"/>
                  </a:lnTo>
                  <a:lnTo>
                    <a:pt x="1740573" y="1925142"/>
                  </a:lnTo>
                  <a:lnTo>
                    <a:pt x="1740166" y="1869478"/>
                  </a:lnTo>
                  <a:lnTo>
                    <a:pt x="1691513" y="1870798"/>
                  </a:lnTo>
                  <a:lnTo>
                    <a:pt x="1657527" y="1873034"/>
                  </a:lnTo>
                  <a:lnTo>
                    <a:pt x="1632458" y="1876336"/>
                  </a:lnTo>
                  <a:lnTo>
                    <a:pt x="1616227" y="1879688"/>
                  </a:lnTo>
                  <a:lnTo>
                    <a:pt x="1616227" y="2076729"/>
                  </a:lnTo>
                  <a:lnTo>
                    <a:pt x="1616227" y="2099487"/>
                  </a:lnTo>
                  <a:lnTo>
                    <a:pt x="1612607" y="2117242"/>
                  </a:lnTo>
                  <a:lnTo>
                    <a:pt x="1603070" y="2128177"/>
                  </a:lnTo>
                  <a:lnTo>
                    <a:pt x="1589659" y="2133714"/>
                  </a:lnTo>
                  <a:lnTo>
                    <a:pt x="1574380" y="2135238"/>
                  </a:lnTo>
                  <a:lnTo>
                    <a:pt x="1560449" y="2133854"/>
                  </a:lnTo>
                  <a:lnTo>
                    <a:pt x="1546440" y="2129040"/>
                  </a:lnTo>
                  <a:lnTo>
                    <a:pt x="1535633" y="2119820"/>
                  </a:lnTo>
                  <a:lnTo>
                    <a:pt x="1531302" y="2105177"/>
                  </a:lnTo>
                  <a:lnTo>
                    <a:pt x="1535988" y="2088743"/>
                  </a:lnTo>
                  <a:lnTo>
                    <a:pt x="1548066" y="2077948"/>
                  </a:lnTo>
                  <a:lnTo>
                    <a:pt x="1564551" y="2072030"/>
                  </a:lnTo>
                  <a:lnTo>
                    <a:pt x="1582496" y="2070227"/>
                  </a:lnTo>
                  <a:lnTo>
                    <a:pt x="1592973" y="2070785"/>
                  </a:lnTo>
                  <a:lnTo>
                    <a:pt x="1601647" y="2072259"/>
                  </a:lnTo>
                  <a:lnTo>
                    <a:pt x="1609191" y="2074341"/>
                  </a:lnTo>
                  <a:lnTo>
                    <a:pt x="1616227" y="2076729"/>
                  </a:lnTo>
                  <a:lnTo>
                    <a:pt x="1616227" y="1879688"/>
                  </a:lnTo>
                  <a:lnTo>
                    <a:pt x="1610537" y="1880857"/>
                  </a:lnTo>
                  <a:lnTo>
                    <a:pt x="1614601" y="2027555"/>
                  </a:lnTo>
                  <a:lnTo>
                    <a:pt x="1608607" y="2026894"/>
                  </a:lnTo>
                  <a:lnTo>
                    <a:pt x="1601952" y="2026234"/>
                  </a:lnTo>
                  <a:lnTo>
                    <a:pt x="1594319" y="2025726"/>
                  </a:lnTo>
                  <a:lnTo>
                    <a:pt x="1585341" y="2025523"/>
                  </a:lnTo>
                  <a:lnTo>
                    <a:pt x="1537500" y="2032609"/>
                  </a:lnTo>
                  <a:lnTo>
                    <a:pt x="1505546" y="2051126"/>
                  </a:lnTo>
                  <a:lnTo>
                    <a:pt x="1487690" y="2076958"/>
                  </a:lnTo>
                  <a:lnTo>
                    <a:pt x="1482128" y="2105990"/>
                  </a:lnTo>
                  <a:lnTo>
                    <a:pt x="1486903" y="2132622"/>
                  </a:lnTo>
                  <a:lnTo>
                    <a:pt x="1502956" y="2157539"/>
                  </a:lnTo>
                  <a:lnTo>
                    <a:pt x="1532877" y="2175992"/>
                  </a:lnTo>
                  <a:lnTo>
                    <a:pt x="1579245" y="2183193"/>
                  </a:lnTo>
                  <a:lnTo>
                    <a:pt x="1623542" y="2175345"/>
                  </a:lnTo>
                  <a:lnTo>
                    <a:pt x="1650466" y="2156320"/>
                  </a:lnTo>
                  <a:lnTo>
                    <a:pt x="1662531" y="2135238"/>
                  </a:lnTo>
                  <a:lnTo>
                    <a:pt x="1663827" y="2132965"/>
                  </a:lnTo>
                  <a:lnTo>
                    <a:pt x="1667433" y="2112086"/>
                  </a:lnTo>
                  <a:lnTo>
                    <a:pt x="1667433" y="2104771"/>
                  </a:lnTo>
                  <a:lnTo>
                    <a:pt x="1682927" y="2116328"/>
                  </a:lnTo>
                  <a:lnTo>
                    <a:pt x="1695678" y="2126818"/>
                  </a:lnTo>
                  <a:lnTo>
                    <a:pt x="1707210" y="2137460"/>
                  </a:lnTo>
                  <a:lnTo>
                    <a:pt x="1719046" y="2149475"/>
                  </a:lnTo>
                  <a:lnTo>
                    <a:pt x="1745792" y="2104771"/>
                  </a:lnTo>
                  <a:lnTo>
                    <a:pt x="1749920" y="2097862"/>
                  </a:lnTo>
                  <a:close/>
                </a:path>
                <a:path w="3119754" h="2200275">
                  <a:moveTo>
                    <a:pt x="1759267" y="333222"/>
                  </a:moveTo>
                  <a:lnTo>
                    <a:pt x="1539824" y="333222"/>
                  </a:lnTo>
                  <a:lnTo>
                    <a:pt x="1513751" y="330352"/>
                  </a:lnTo>
                  <a:lnTo>
                    <a:pt x="1489392" y="321487"/>
                  </a:lnTo>
                  <a:lnTo>
                    <a:pt x="1484617" y="317779"/>
                  </a:lnTo>
                  <a:lnTo>
                    <a:pt x="1528851" y="317779"/>
                  </a:lnTo>
                  <a:lnTo>
                    <a:pt x="1528851" y="132067"/>
                  </a:lnTo>
                  <a:lnTo>
                    <a:pt x="1589405" y="132067"/>
                  </a:lnTo>
                  <a:lnTo>
                    <a:pt x="1589405" y="154825"/>
                  </a:lnTo>
                  <a:lnTo>
                    <a:pt x="1535353" y="154825"/>
                  </a:lnTo>
                  <a:lnTo>
                    <a:pt x="1535353" y="188150"/>
                  </a:lnTo>
                  <a:lnTo>
                    <a:pt x="1589405" y="188150"/>
                  </a:lnTo>
                  <a:lnTo>
                    <a:pt x="1589405" y="208470"/>
                  </a:lnTo>
                  <a:lnTo>
                    <a:pt x="1547545" y="208470"/>
                  </a:lnTo>
                  <a:lnTo>
                    <a:pt x="1547545" y="295833"/>
                  </a:lnTo>
                  <a:lnTo>
                    <a:pt x="1649552" y="295833"/>
                  </a:lnTo>
                  <a:lnTo>
                    <a:pt x="1652803" y="320217"/>
                  </a:lnTo>
                  <a:lnTo>
                    <a:pt x="1706041" y="320217"/>
                  </a:lnTo>
                  <a:lnTo>
                    <a:pt x="1714538" y="319087"/>
                  </a:lnTo>
                  <a:lnTo>
                    <a:pt x="1724888" y="314528"/>
                  </a:lnTo>
                  <a:lnTo>
                    <a:pt x="1733651" y="304787"/>
                  </a:lnTo>
                  <a:lnTo>
                    <a:pt x="1737334" y="288112"/>
                  </a:lnTo>
                  <a:lnTo>
                    <a:pt x="1737334" y="277952"/>
                  </a:lnTo>
                  <a:lnTo>
                    <a:pt x="1737334" y="132067"/>
                  </a:lnTo>
                  <a:lnTo>
                    <a:pt x="1737334" y="95491"/>
                  </a:lnTo>
                  <a:lnTo>
                    <a:pt x="1691817" y="95491"/>
                  </a:lnTo>
                  <a:lnTo>
                    <a:pt x="1691817" y="132067"/>
                  </a:lnTo>
                  <a:lnTo>
                    <a:pt x="1691817" y="277545"/>
                  </a:lnTo>
                  <a:lnTo>
                    <a:pt x="1686941" y="277952"/>
                  </a:lnTo>
                  <a:lnTo>
                    <a:pt x="1672717" y="277952"/>
                  </a:lnTo>
                  <a:lnTo>
                    <a:pt x="1672717" y="263728"/>
                  </a:lnTo>
                  <a:lnTo>
                    <a:pt x="1672717" y="240157"/>
                  </a:lnTo>
                  <a:lnTo>
                    <a:pt x="1672717" y="208470"/>
                  </a:lnTo>
                  <a:lnTo>
                    <a:pt x="1635734" y="208470"/>
                  </a:lnTo>
                  <a:lnTo>
                    <a:pt x="1635734" y="240157"/>
                  </a:lnTo>
                  <a:lnTo>
                    <a:pt x="1635734" y="263728"/>
                  </a:lnTo>
                  <a:lnTo>
                    <a:pt x="1584528" y="263728"/>
                  </a:lnTo>
                  <a:lnTo>
                    <a:pt x="1584528" y="240157"/>
                  </a:lnTo>
                  <a:lnTo>
                    <a:pt x="1635734" y="240157"/>
                  </a:lnTo>
                  <a:lnTo>
                    <a:pt x="1635734" y="208470"/>
                  </a:lnTo>
                  <a:lnTo>
                    <a:pt x="1630451" y="208470"/>
                  </a:lnTo>
                  <a:lnTo>
                    <a:pt x="1630451" y="188150"/>
                  </a:lnTo>
                  <a:lnTo>
                    <a:pt x="1685315" y="188150"/>
                  </a:lnTo>
                  <a:lnTo>
                    <a:pt x="1685315" y="154825"/>
                  </a:lnTo>
                  <a:lnTo>
                    <a:pt x="1630451" y="154825"/>
                  </a:lnTo>
                  <a:lnTo>
                    <a:pt x="1630451" y="132067"/>
                  </a:lnTo>
                  <a:lnTo>
                    <a:pt x="1691817" y="132067"/>
                  </a:lnTo>
                  <a:lnTo>
                    <a:pt x="1691817" y="95491"/>
                  </a:lnTo>
                  <a:lnTo>
                    <a:pt x="1686941" y="95491"/>
                  </a:lnTo>
                  <a:lnTo>
                    <a:pt x="1689544" y="88239"/>
                  </a:lnTo>
                  <a:lnTo>
                    <a:pt x="1691309" y="82892"/>
                  </a:lnTo>
                  <a:lnTo>
                    <a:pt x="1692998" y="77317"/>
                  </a:lnTo>
                  <a:lnTo>
                    <a:pt x="1695056" y="70294"/>
                  </a:lnTo>
                  <a:lnTo>
                    <a:pt x="1752765" y="70294"/>
                  </a:lnTo>
                  <a:lnTo>
                    <a:pt x="1752765" y="30073"/>
                  </a:lnTo>
                  <a:lnTo>
                    <a:pt x="1648333" y="30073"/>
                  </a:lnTo>
                  <a:lnTo>
                    <a:pt x="1648333" y="70294"/>
                  </a:lnTo>
                  <a:lnTo>
                    <a:pt x="1647609" y="73888"/>
                  </a:lnTo>
                  <a:lnTo>
                    <a:pt x="1646148" y="80454"/>
                  </a:lnTo>
                  <a:lnTo>
                    <a:pt x="1644167" y="88239"/>
                  </a:lnTo>
                  <a:lnTo>
                    <a:pt x="1641830" y="95491"/>
                  </a:lnTo>
                  <a:lnTo>
                    <a:pt x="1577619" y="95491"/>
                  </a:lnTo>
                  <a:lnTo>
                    <a:pt x="1575181" y="81521"/>
                  </a:lnTo>
                  <a:lnTo>
                    <a:pt x="1574190" y="76466"/>
                  </a:lnTo>
                  <a:lnTo>
                    <a:pt x="1572742" y="70294"/>
                  </a:lnTo>
                  <a:lnTo>
                    <a:pt x="1648333" y="70294"/>
                  </a:lnTo>
                  <a:lnTo>
                    <a:pt x="1648333" y="30073"/>
                  </a:lnTo>
                  <a:lnTo>
                    <a:pt x="1634515" y="30073"/>
                  </a:lnTo>
                  <a:lnTo>
                    <a:pt x="1634515" y="9753"/>
                  </a:lnTo>
                  <a:lnTo>
                    <a:pt x="1584528" y="9753"/>
                  </a:lnTo>
                  <a:lnTo>
                    <a:pt x="1584528" y="30073"/>
                  </a:lnTo>
                  <a:lnTo>
                    <a:pt x="1470342" y="30073"/>
                  </a:lnTo>
                  <a:lnTo>
                    <a:pt x="1470342" y="70294"/>
                  </a:lnTo>
                  <a:lnTo>
                    <a:pt x="1526819" y="70294"/>
                  </a:lnTo>
                  <a:lnTo>
                    <a:pt x="1530032" y="83197"/>
                  </a:lnTo>
                  <a:lnTo>
                    <a:pt x="1531454" y="89154"/>
                  </a:lnTo>
                  <a:lnTo>
                    <a:pt x="1532915" y="95491"/>
                  </a:lnTo>
                  <a:lnTo>
                    <a:pt x="1483347" y="95491"/>
                  </a:lnTo>
                  <a:lnTo>
                    <a:pt x="1483347" y="316801"/>
                  </a:lnTo>
                  <a:lnTo>
                    <a:pt x="1483347" y="317779"/>
                  </a:lnTo>
                  <a:lnTo>
                    <a:pt x="1483309" y="316763"/>
                  </a:lnTo>
                  <a:lnTo>
                    <a:pt x="1469834" y="306311"/>
                  </a:lnTo>
                  <a:lnTo>
                    <a:pt x="1458150" y="284454"/>
                  </a:lnTo>
                  <a:lnTo>
                    <a:pt x="1458150" y="162140"/>
                  </a:lnTo>
                  <a:lnTo>
                    <a:pt x="1373225" y="162140"/>
                  </a:lnTo>
                  <a:lnTo>
                    <a:pt x="1373225" y="210096"/>
                  </a:lnTo>
                  <a:lnTo>
                    <a:pt x="1410195" y="210096"/>
                  </a:lnTo>
                  <a:lnTo>
                    <a:pt x="1410195" y="310057"/>
                  </a:lnTo>
                  <a:lnTo>
                    <a:pt x="1401597" y="316801"/>
                  </a:lnTo>
                  <a:lnTo>
                    <a:pt x="1391500" y="323469"/>
                  </a:lnTo>
                  <a:lnTo>
                    <a:pt x="1380147" y="330174"/>
                  </a:lnTo>
                  <a:lnTo>
                    <a:pt x="1367942" y="336880"/>
                  </a:lnTo>
                  <a:lnTo>
                    <a:pt x="1389062" y="391337"/>
                  </a:lnTo>
                  <a:lnTo>
                    <a:pt x="1405496" y="377583"/>
                  </a:lnTo>
                  <a:lnTo>
                    <a:pt x="1419288" y="365074"/>
                  </a:lnTo>
                  <a:lnTo>
                    <a:pt x="1432102" y="352196"/>
                  </a:lnTo>
                  <a:lnTo>
                    <a:pt x="1445552" y="337286"/>
                  </a:lnTo>
                  <a:lnTo>
                    <a:pt x="1453515" y="346583"/>
                  </a:lnTo>
                  <a:lnTo>
                    <a:pt x="1496593" y="373913"/>
                  </a:lnTo>
                  <a:lnTo>
                    <a:pt x="1537385" y="380771"/>
                  </a:lnTo>
                  <a:lnTo>
                    <a:pt x="1749107" y="380771"/>
                  </a:lnTo>
                  <a:lnTo>
                    <a:pt x="1758403" y="337286"/>
                  </a:lnTo>
                  <a:lnTo>
                    <a:pt x="1759267" y="333222"/>
                  </a:lnTo>
                  <a:close/>
                </a:path>
                <a:path w="3119754" h="2200275">
                  <a:moveTo>
                    <a:pt x="2042947" y="68275"/>
                  </a:moveTo>
                  <a:lnTo>
                    <a:pt x="1965337" y="68275"/>
                  </a:lnTo>
                  <a:lnTo>
                    <a:pt x="1967280" y="57848"/>
                  </a:lnTo>
                  <a:lnTo>
                    <a:pt x="1968995" y="47345"/>
                  </a:lnTo>
                  <a:lnTo>
                    <a:pt x="1970709" y="35928"/>
                  </a:lnTo>
                  <a:lnTo>
                    <a:pt x="1972652" y="22758"/>
                  </a:lnTo>
                  <a:lnTo>
                    <a:pt x="1915756" y="19100"/>
                  </a:lnTo>
                  <a:lnTo>
                    <a:pt x="1912454" y="44145"/>
                  </a:lnTo>
                  <a:lnTo>
                    <a:pt x="1910791" y="56070"/>
                  </a:lnTo>
                  <a:lnTo>
                    <a:pt x="1908848" y="68275"/>
                  </a:lnTo>
                  <a:lnTo>
                    <a:pt x="1840166" y="68275"/>
                  </a:lnTo>
                  <a:lnTo>
                    <a:pt x="1840166" y="119075"/>
                  </a:lnTo>
                  <a:lnTo>
                    <a:pt x="1899500" y="119075"/>
                  </a:lnTo>
                  <a:lnTo>
                    <a:pt x="1888401" y="169202"/>
                  </a:lnTo>
                  <a:lnTo>
                    <a:pt x="1874659" y="218681"/>
                  </a:lnTo>
                  <a:lnTo>
                    <a:pt x="1857489" y="267042"/>
                  </a:lnTo>
                  <a:lnTo>
                    <a:pt x="1836115" y="313715"/>
                  </a:lnTo>
                  <a:lnTo>
                    <a:pt x="1890966" y="332409"/>
                  </a:lnTo>
                  <a:lnTo>
                    <a:pt x="1901850" y="303822"/>
                  </a:lnTo>
                  <a:lnTo>
                    <a:pt x="1917687" y="256984"/>
                  </a:lnTo>
                  <a:lnTo>
                    <a:pt x="1936115" y="194525"/>
                  </a:lnTo>
                  <a:lnTo>
                    <a:pt x="1954771" y="119075"/>
                  </a:lnTo>
                  <a:lnTo>
                    <a:pt x="2042947" y="119075"/>
                  </a:lnTo>
                  <a:lnTo>
                    <a:pt x="2042947" y="68275"/>
                  </a:lnTo>
                  <a:close/>
                </a:path>
                <a:path w="3119754" h="2200275">
                  <a:moveTo>
                    <a:pt x="2201024" y="1878012"/>
                  </a:moveTo>
                  <a:lnTo>
                    <a:pt x="2155113" y="1878012"/>
                  </a:lnTo>
                  <a:lnTo>
                    <a:pt x="2162149" y="1865325"/>
                  </a:lnTo>
                  <a:lnTo>
                    <a:pt x="2167864" y="1854288"/>
                  </a:lnTo>
                  <a:lnTo>
                    <a:pt x="2173579" y="1842249"/>
                  </a:lnTo>
                  <a:lnTo>
                    <a:pt x="2179891" y="1828025"/>
                  </a:lnTo>
                  <a:lnTo>
                    <a:pt x="2125446" y="1814207"/>
                  </a:lnTo>
                  <a:lnTo>
                    <a:pt x="2116074" y="1840572"/>
                  </a:lnTo>
                  <a:lnTo>
                    <a:pt x="2108936" y="1858454"/>
                  </a:lnTo>
                  <a:lnTo>
                    <a:pt x="2103564" y="1870151"/>
                  </a:lnTo>
                  <a:lnTo>
                    <a:pt x="2099437" y="1878012"/>
                  </a:lnTo>
                  <a:lnTo>
                    <a:pt x="2054326" y="1878012"/>
                  </a:lnTo>
                  <a:lnTo>
                    <a:pt x="2047811" y="1858759"/>
                  </a:lnTo>
                  <a:lnTo>
                    <a:pt x="2040864" y="1842249"/>
                  </a:lnTo>
                  <a:lnTo>
                    <a:pt x="2033244" y="1827263"/>
                  </a:lnTo>
                  <a:lnTo>
                    <a:pt x="2024659" y="1812582"/>
                  </a:lnTo>
                  <a:lnTo>
                    <a:pt x="1975078" y="1827618"/>
                  </a:lnTo>
                  <a:lnTo>
                    <a:pt x="1980463" y="1835950"/>
                  </a:lnTo>
                  <a:lnTo>
                    <a:pt x="1986457" y="1846110"/>
                  </a:lnTo>
                  <a:lnTo>
                    <a:pt x="1993366" y="1859622"/>
                  </a:lnTo>
                  <a:lnTo>
                    <a:pt x="2001507" y="1878012"/>
                  </a:lnTo>
                  <a:lnTo>
                    <a:pt x="1939328" y="1878012"/>
                  </a:lnTo>
                  <a:lnTo>
                    <a:pt x="1934667" y="1865325"/>
                  </a:lnTo>
                  <a:lnTo>
                    <a:pt x="1928253" y="1850275"/>
                  </a:lnTo>
                  <a:lnTo>
                    <a:pt x="1919554" y="1833549"/>
                  </a:lnTo>
                  <a:lnTo>
                    <a:pt x="1908035" y="1815833"/>
                  </a:lnTo>
                  <a:lnTo>
                    <a:pt x="1858860" y="1830870"/>
                  </a:lnTo>
                  <a:lnTo>
                    <a:pt x="1866798" y="1843201"/>
                  </a:lnTo>
                  <a:lnTo>
                    <a:pt x="1873034" y="1854390"/>
                  </a:lnTo>
                  <a:lnTo>
                    <a:pt x="1878520" y="1865680"/>
                  </a:lnTo>
                  <a:lnTo>
                    <a:pt x="1884057" y="1878012"/>
                  </a:lnTo>
                  <a:lnTo>
                    <a:pt x="1835302" y="1878012"/>
                  </a:lnTo>
                  <a:lnTo>
                    <a:pt x="1835302" y="1974316"/>
                  </a:lnTo>
                  <a:lnTo>
                    <a:pt x="1885276" y="1974316"/>
                  </a:lnTo>
                  <a:lnTo>
                    <a:pt x="1885276" y="1923122"/>
                  </a:lnTo>
                  <a:lnTo>
                    <a:pt x="2151456" y="1923122"/>
                  </a:lnTo>
                  <a:lnTo>
                    <a:pt x="2151456" y="1974316"/>
                  </a:lnTo>
                  <a:lnTo>
                    <a:pt x="2201024" y="1974316"/>
                  </a:lnTo>
                  <a:lnTo>
                    <a:pt x="2201024" y="1923122"/>
                  </a:lnTo>
                  <a:lnTo>
                    <a:pt x="2201024" y="1878012"/>
                  </a:lnTo>
                  <a:close/>
                </a:path>
                <a:path w="3119754" h="2200275">
                  <a:moveTo>
                    <a:pt x="2205088" y="290563"/>
                  </a:moveTo>
                  <a:lnTo>
                    <a:pt x="2168804" y="262928"/>
                  </a:lnTo>
                  <a:lnTo>
                    <a:pt x="2134857" y="242671"/>
                  </a:lnTo>
                  <a:lnTo>
                    <a:pt x="2123414" y="236918"/>
                  </a:lnTo>
                  <a:lnTo>
                    <a:pt x="2122894" y="220256"/>
                  </a:lnTo>
                  <a:lnTo>
                    <a:pt x="2119757" y="120700"/>
                  </a:lnTo>
                  <a:lnTo>
                    <a:pt x="2162022" y="117843"/>
                  </a:lnTo>
                  <a:lnTo>
                    <a:pt x="2171344" y="117932"/>
                  </a:lnTo>
                  <a:lnTo>
                    <a:pt x="2179650" y="118198"/>
                  </a:lnTo>
                  <a:lnTo>
                    <a:pt x="2187562" y="118706"/>
                  </a:lnTo>
                  <a:lnTo>
                    <a:pt x="2195753" y="119468"/>
                  </a:lnTo>
                  <a:lnTo>
                    <a:pt x="2195741" y="117843"/>
                  </a:lnTo>
                  <a:lnTo>
                    <a:pt x="2195334" y="62179"/>
                  </a:lnTo>
                  <a:lnTo>
                    <a:pt x="2146681" y="63500"/>
                  </a:lnTo>
                  <a:lnTo>
                    <a:pt x="2112695" y="65735"/>
                  </a:lnTo>
                  <a:lnTo>
                    <a:pt x="2087613" y="69037"/>
                  </a:lnTo>
                  <a:lnTo>
                    <a:pt x="2071395" y="72390"/>
                  </a:lnTo>
                  <a:lnTo>
                    <a:pt x="2071395" y="269430"/>
                  </a:lnTo>
                  <a:lnTo>
                    <a:pt x="2071395" y="292188"/>
                  </a:lnTo>
                  <a:lnTo>
                    <a:pt x="2067775" y="309943"/>
                  </a:lnTo>
                  <a:lnTo>
                    <a:pt x="2058238" y="320878"/>
                  </a:lnTo>
                  <a:lnTo>
                    <a:pt x="2044827" y="326402"/>
                  </a:lnTo>
                  <a:lnTo>
                    <a:pt x="2029548" y="327939"/>
                  </a:lnTo>
                  <a:lnTo>
                    <a:pt x="2015617" y="326555"/>
                  </a:lnTo>
                  <a:lnTo>
                    <a:pt x="2001608" y="321741"/>
                  </a:lnTo>
                  <a:lnTo>
                    <a:pt x="1990801" y="312521"/>
                  </a:lnTo>
                  <a:lnTo>
                    <a:pt x="1986470" y="297878"/>
                  </a:lnTo>
                  <a:lnTo>
                    <a:pt x="1991156" y="281444"/>
                  </a:lnTo>
                  <a:lnTo>
                    <a:pt x="2003234" y="270649"/>
                  </a:lnTo>
                  <a:lnTo>
                    <a:pt x="2019719" y="264731"/>
                  </a:lnTo>
                  <a:lnTo>
                    <a:pt x="2037664" y="262928"/>
                  </a:lnTo>
                  <a:lnTo>
                    <a:pt x="2048141" y="263486"/>
                  </a:lnTo>
                  <a:lnTo>
                    <a:pt x="2056815" y="264960"/>
                  </a:lnTo>
                  <a:lnTo>
                    <a:pt x="2064359" y="267042"/>
                  </a:lnTo>
                  <a:lnTo>
                    <a:pt x="2071395" y="269430"/>
                  </a:lnTo>
                  <a:lnTo>
                    <a:pt x="2071395" y="72390"/>
                  </a:lnTo>
                  <a:lnTo>
                    <a:pt x="2065705" y="73558"/>
                  </a:lnTo>
                  <a:lnTo>
                    <a:pt x="2069769" y="220256"/>
                  </a:lnTo>
                  <a:lnTo>
                    <a:pt x="2063775" y="219595"/>
                  </a:lnTo>
                  <a:lnTo>
                    <a:pt x="2057120" y="218935"/>
                  </a:lnTo>
                  <a:lnTo>
                    <a:pt x="2049487" y="218427"/>
                  </a:lnTo>
                  <a:lnTo>
                    <a:pt x="2040509" y="218224"/>
                  </a:lnTo>
                  <a:lnTo>
                    <a:pt x="1992668" y="225310"/>
                  </a:lnTo>
                  <a:lnTo>
                    <a:pt x="1960714" y="243827"/>
                  </a:lnTo>
                  <a:lnTo>
                    <a:pt x="1942846" y="269659"/>
                  </a:lnTo>
                  <a:lnTo>
                    <a:pt x="1937296" y="298691"/>
                  </a:lnTo>
                  <a:lnTo>
                    <a:pt x="1942071" y="325323"/>
                  </a:lnTo>
                  <a:lnTo>
                    <a:pt x="1958124" y="350240"/>
                  </a:lnTo>
                  <a:lnTo>
                    <a:pt x="1988045" y="368681"/>
                  </a:lnTo>
                  <a:lnTo>
                    <a:pt x="2034413" y="375894"/>
                  </a:lnTo>
                  <a:lnTo>
                    <a:pt x="2078710" y="368033"/>
                  </a:lnTo>
                  <a:lnTo>
                    <a:pt x="2105634" y="349021"/>
                  </a:lnTo>
                  <a:lnTo>
                    <a:pt x="2117699" y="327939"/>
                  </a:lnTo>
                  <a:lnTo>
                    <a:pt x="2118995" y="325666"/>
                  </a:lnTo>
                  <a:lnTo>
                    <a:pt x="2122601" y="304787"/>
                  </a:lnTo>
                  <a:lnTo>
                    <a:pt x="2122601" y="297472"/>
                  </a:lnTo>
                  <a:lnTo>
                    <a:pt x="2138095" y="309029"/>
                  </a:lnTo>
                  <a:lnTo>
                    <a:pt x="2150846" y="319519"/>
                  </a:lnTo>
                  <a:lnTo>
                    <a:pt x="2162378" y="330161"/>
                  </a:lnTo>
                  <a:lnTo>
                    <a:pt x="2174214" y="342176"/>
                  </a:lnTo>
                  <a:lnTo>
                    <a:pt x="2200960" y="297472"/>
                  </a:lnTo>
                  <a:lnTo>
                    <a:pt x="2205088" y="290563"/>
                  </a:lnTo>
                  <a:close/>
                </a:path>
                <a:path w="3119754" h="2200275">
                  <a:moveTo>
                    <a:pt x="2211184" y="2049094"/>
                  </a:moveTo>
                  <a:lnTo>
                    <a:pt x="2047417" y="2049094"/>
                  </a:lnTo>
                  <a:lnTo>
                    <a:pt x="2074176" y="2035924"/>
                  </a:lnTo>
                  <a:lnTo>
                    <a:pt x="2097163" y="2022678"/>
                  </a:lnTo>
                  <a:lnTo>
                    <a:pt x="2100249" y="2020900"/>
                  </a:lnTo>
                  <a:lnTo>
                    <a:pt x="2123884" y="2005025"/>
                  </a:lnTo>
                  <a:lnTo>
                    <a:pt x="2143328" y="1989353"/>
                  </a:lnTo>
                  <a:lnTo>
                    <a:pt x="2143328" y="1949526"/>
                  </a:lnTo>
                  <a:lnTo>
                    <a:pt x="1893404" y="1949526"/>
                  </a:lnTo>
                  <a:lnTo>
                    <a:pt x="1893404" y="1995043"/>
                  </a:lnTo>
                  <a:lnTo>
                    <a:pt x="2058390" y="1995043"/>
                  </a:lnTo>
                  <a:lnTo>
                    <a:pt x="2043264" y="2006155"/>
                  </a:lnTo>
                  <a:lnTo>
                    <a:pt x="2027859" y="2014499"/>
                  </a:lnTo>
                  <a:lnTo>
                    <a:pt x="2015134" y="2020011"/>
                  </a:lnTo>
                  <a:lnTo>
                    <a:pt x="2007997" y="2022678"/>
                  </a:lnTo>
                  <a:lnTo>
                    <a:pt x="1991347" y="2022271"/>
                  </a:lnTo>
                  <a:lnTo>
                    <a:pt x="1991347" y="2049094"/>
                  </a:lnTo>
                  <a:lnTo>
                    <a:pt x="1825129" y="2049094"/>
                  </a:lnTo>
                  <a:lnTo>
                    <a:pt x="1825129" y="2095817"/>
                  </a:lnTo>
                  <a:lnTo>
                    <a:pt x="1991347" y="2095817"/>
                  </a:lnTo>
                  <a:lnTo>
                    <a:pt x="1991347" y="2147430"/>
                  </a:lnTo>
                  <a:lnTo>
                    <a:pt x="1989709" y="2149056"/>
                  </a:lnTo>
                  <a:lnTo>
                    <a:pt x="1916163" y="2149056"/>
                  </a:lnTo>
                  <a:lnTo>
                    <a:pt x="1924697" y="2199449"/>
                  </a:lnTo>
                  <a:lnTo>
                    <a:pt x="2003539" y="2199449"/>
                  </a:lnTo>
                  <a:lnTo>
                    <a:pt x="2025865" y="2195703"/>
                  </a:lnTo>
                  <a:lnTo>
                    <a:pt x="2037765" y="2185987"/>
                  </a:lnTo>
                  <a:lnTo>
                    <a:pt x="2042502" y="2172525"/>
                  </a:lnTo>
                  <a:lnTo>
                    <a:pt x="2043353" y="2157590"/>
                  </a:lnTo>
                  <a:lnTo>
                    <a:pt x="2043353" y="2095817"/>
                  </a:lnTo>
                  <a:lnTo>
                    <a:pt x="2211184" y="2095817"/>
                  </a:lnTo>
                  <a:lnTo>
                    <a:pt x="2211184" y="2049094"/>
                  </a:lnTo>
                  <a:close/>
                </a:path>
                <a:path w="3119754" h="2200275">
                  <a:moveTo>
                    <a:pt x="2613939" y="1878012"/>
                  </a:moveTo>
                  <a:lnTo>
                    <a:pt x="2605621" y="1853628"/>
                  </a:lnTo>
                  <a:lnTo>
                    <a:pt x="2598039" y="1835391"/>
                  </a:lnTo>
                  <a:lnTo>
                    <a:pt x="2591587" y="1822411"/>
                  </a:lnTo>
                  <a:lnTo>
                    <a:pt x="2586710" y="1813814"/>
                  </a:lnTo>
                  <a:lnTo>
                    <a:pt x="2554211" y="1823148"/>
                  </a:lnTo>
                  <a:lnTo>
                    <a:pt x="2562466" y="1838896"/>
                  </a:lnTo>
                  <a:lnTo>
                    <a:pt x="2569692" y="1854695"/>
                  </a:lnTo>
                  <a:lnTo>
                    <a:pt x="2576080" y="1870862"/>
                  </a:lnTo>
                  <a:lnTo>
                    <a:pt x="2581833" y="1887766"/>
                  </a:lnTo>
                  <a:lnTo>
                    <a:pt x="2613939" y="1878012"/>
                  </a:lnTo>
                  <a:close/>
                </a:path>
                <a:path w="3119754" h="2200275">
                  <a:moveTo>
                    <a:pt x="2652141" y="1953196"/>
                  </a:moveTo>
                  <a:lnTo>
                    <a:pt x="2610434" y="1933232"/>
                  </a:lnTo>
                  <a:lnTo>
                    <a:pt x="2574518" y="1904428"/>
                  </a:lnTo>
                  <a:lnTo>
                    <a:pt x="2545943" y="1856130"/>
                  </a:lnTo>
                  <a:lnTo>
                    <a:pt x="2535110" y="1827618"/>
                  </a:lnTo>
                  <a:lnTo>
                    <a:pt x="2480246" y="1843062"/>
                  </a:lnTo>
                  <a:lnTo>
                    <a:pt x="2495397" y="1874520"/>
                  </a:lnTo>
                  <a:lnTo>
                    <a:pt x="2512504" y="1917687"/>
                  </a:lnTo>
                  <a:lnTo>
                    <a:pt x="2526474" y="1969757"/>
                  </a:lnTo>
                  <a:lnTo>
                    <a:pt x="2532265" y="2027961"/>
                  </a:lnTo>
                  <a:lnTo>
                    <a:pt x="2530767" y="2048751"/>
                  </a:lnTo>
                  <a:lnTo>
                    <a:pt x="2518029" y="2088362"/>
                  </a:lnTo>
                  <a:lnTo>
                    <a:pt x="2478214" y="2120366"/>
                  </a:lnTo>
                  <a:lnTo>
                    <a:pt x="2440419" y="2125091"/>
                  </a:lnTo>
                  <a:lnTo>
                    <a:pt x="2399969" y="2117394"/>
                  </a:lnTo>
                  <a:lnTo>
                    <a:pt x="2374392" y="2097963"/>
                  </a:lnTo>
                  <a:lnTo>
                    <a:pt x="2360993" y="2072284"/>
                  </a:lnTo>
                  <a:lnTo>
                    <a:pt x="2357120" y="2045843"/>
                  </a:lnTo>
                  <a:lnTo>
                    <a:pt x="2359558" y="2018360"/>
                  </a:lnTo>
                  <a:lnTo>
                    <a:pt x="2369921" y="1982343"/>
                  </a:lnTo>
                  <a:lnTo>
                    <a:pt x="2392769" y="1941614"/>
                  </a:lnTo>
                  <a:lnTo>
                    <a:pt x="2430361" y="1902396"/>
                  </a:lnTo>
                  <a:lnTo>
                    <a:pt x="2432697" y="1899958"/>
                  </a:lnTo>
                  <a:lnTo>
                    <a:pt x="2432697" y="1852409"/>
                  </a:lnTo>
                  <a:lnTo>
                    <a:pt x="2301849" y="1852409"/>
                  </a:lnTo>
                  <a:lnTo>
                    <a:pt x="2301849" y="1904022"/>
                  </a:lnTo>
                  <a:lnTo>
                    <a:pt x="2365654" y="1902396"/>
                  </a:lnTo>
                  <a:lnTo>
                    <a:pt x="2345017" y="1929587"/>
                  </a:lnTo>
                  <a:lnTo>
                    <a:pt x="2326182" y="1963305"/>
                  </a:lnTo>
                  <a:lnTo>
                    <a:pt x="2312441" y="2003031"/>
                  </a:lnTo>
                  <a:lnTo>
                    <a:pt x="2307132" y="2048281"/>
                  </a:lnTo>
                  <a:lnTo>
                    <a:pt x="2309012" y="2072703"/>
                  </a:lnTo>
                  <a:lnTo>
                    <a:pt x="2327706" y="2125370"/>
                  </a:lnTo>
                  <a:lnTo>
                    <a:pt x="2363330" y="2160498"/>
                  </a:lnTo>
                  <a:lnTo>
                    <a:pt x="2412669" y="2176081"/>
                  </a:lnTo>
                  <a:lnTo>
                    <a:pt x="2447328" y="2178316"/>
                  </a:lnTo>
                  <a:lnTo>
                    <a:pt x="2474214" y="2176488"/>
                  </a:lnTo>
                  <a:lnTo>
                    <a:pt x="2526474" y="2159114"/>
                  </a:lnTo>
                  <a:lnTo>
                    <a:pt x="2559901" y="2125091"/>
                  </a:lnTo>
                  <a:lnTo>
                    <a:pt x="2580614" y="2063508"/>
                  </a:lnTo>
                  <a:lnTo>
                    <a:pt x="2582240" y="2034057"/>
                  </a:lnTo>
                  <a:lnTo>
                    <a:pt x="2581364" y="2014829"/>
                  </a:lnTo>
                  <a:lnTo>
                    <a:pt x="2578938" y="1996363"/>
                  </a:lnTo>
                  <a:lnTo>
                    <a:pt x="2575204" y="1978964"/>
                  </a:lnTo>
                  <a:lnTo>
                    <a:pt x="2570454" y="1962950"/>
                  </a:lnTo>
                  <a:lnTo>
                    <a:pt x="2584246" y="1977872"/>
                  </a:lnTo>
                  <a:lnTo>
                    <a:pt x="2598851" y="1990318"/>
                  </a:lnTo>
                  <a:lnTo>
                    <a:pt x="2615196" y="2001164"/>
                  </a:lnTo>
                  <a:lnTo>
                    <a:pt x="2634259" y="2011299"/>
                  </a:lnTo>
                  <a:lnTo>
                    <a:pt x="2649143" y="1962950"/>
                  </a:lnTo>
                  <a:lnTo>
                    <a:pt x="2652141" y="1953196"/>
                  </a:lnTo>
                  <a:close/>
                </a:path>
                <a:path w="3119754" h="2200275">
                  <a:moveTo>
                    <a:pt x="2656192" y="70713"/>
                  </a:moveTo>
                  <a:lnTo>
                    <a:pt x="2610281" y="70713"/>
                  </a:lnTo>
                  <a:lnTo>
                    <a:pt x="2617317" y="58026"/>
                  </a:lnTo>
                  <a:lnTo>
                    <a:pt x="2623032" y="46990"/>
                  </a:lnTo>
                  <a:lnTo>
                    <a:pt x="2628760" y="34950"/>
                  </a:lnTo>
                  <a:lnTo>
                    <a:pt x="2635059" y="20726"/>
                  </a:lnTo>
                  <a:lnTo>
                    <a:pt x="2580614" y="6908"/>
                  </a:lnTo>
                  <a:lnTo>
                    <a:pt x="2571242" y="33274"/>
                  </a:lnTo>
                  <a:lnTo>
                    <a:pt x="2564104" y="51155"/>
                  </a:lnTo>
                  <a:lnTo>
                    <a:pt x="2558732" y="62852"/>
                  </a:lnTo>
                  <a:lnTo>
                    <a:pt x="2554605" y="70713"/>
                  </a:lnTo>
                  <a:lnTo>
                    <a:pt x="2509494" y="70713"/>
                  </a:lnTo>
                  <a:lnTo>
                    <a:pt x="2502979" y="51460"/>
                  </a:lnTo>
                  <a:lnTo>
                    <a:pt x="2496032" y="34950"/>
                  </a:lnTo>
                  <a:lnTo>
                    <a:pt x="2488412" y="19964"/>
                  </a:lnTo>
                  <a:lnTo>
                    <a:pt x="2479827" y="5283"/>
                  </a:lnTo>
                  <a:lnTo>
                    <a:pt x="2430246" y="20320"/>
                  </a:lnTo>
                  <a:lnTo>
                    <a:pt x="2435631" y="28651"/>
                  </a:lnTo>
                  <a:lnTo>
                    <a:pt x="2441638" y="38811"/>
                  </a:lnTo>
                  <a:lnTo>
                    <a:pt x="2448547" y="52324"/>
                  </a:lnTo>
                  <a:lnTo>
                    <a:pt x="2456675" y="70713"/>
                  </a:lnTo>
                  <a:lnTo>
                    <a:pt x="2394496" y="70713"/>
                  </a:lnTo>
                  <a:lnTo>
                    <a:pt x="2389835" y="58026"/>
                  </a:lnTo>
                  <a:lnTo>
                    <a:pt x="2383421" y="42976"/>
                  </a:lnTo>
                  <a:lnTo>
                    <a:pt x="2374722" y="26250"/>
                  </a:lnTo>
                  <a:lnTo>
                    <a:pt x="2363203" y="8534"/>
                  </a:lnTo>
                  <a:lnTo>
                    <a:pt x="2314029" y="23571"/>
                  </a:lnTo>
                  <a:lnTo>
                    <a:pt x="2321966" y="35902"/>
                  </a:lnTo>
                  <a:lnTo>
                    <a:pt x="2328202" y="47091"/>
                  </a:lnTo>
                  <a:lnTo>
                    <a:pt x="2333688" y="58381"/>
                  </a:lnTo>
                  <a:lnTo>
                    <a:pt x="2339225" y="70713"/>
                  </a:lnTo>
                  <a:lnTo>
                    <a:pt x="2290470" y="70713"/>
                  </a:lnTo>
                  <a:lnTo>
                    <a:pt x="2290470" y="167017"/>
                  </a:lnTo>
                  <a:lnTo>
                    <a:pt x="2340445" y="167017"/>
                  </a:lnTo>
                  <a:lnTo>
                    <a:pt x="2340445" y="115824"/>
                  </a:lnTo>
                  <a:lnTo>
                    <a:pt x="2606624" y="115824"/>
                  </a:lnTo>
                  <a:lnTo>
                    <a:pt x="2606624" y="167017"/>
                  </a:lnTo>
                  <a:lnTo>
                    <a:pt x="2656192" y="167017"/>
                  </a:lnTo>
                  <a:lnTo>
                    <a:pt x="2656192" y="115824"/>
                  </a:lnTo>
                  <a:lnTo>
                    <a:pt x="2656192" y="70713"/>
                  </a:lnTo>
                  <a:close/>
                </a:path>
                <a:path w="3119754" h="2200275">
                  <a:moveTo>
                    <a:pt x="2664333" y="1868665"/>
                  </a:moveTo>
                  <a:lnTo>
                    <a:pt x="2659786" y="1853628"/>
                  </a:lnTo>
                  <a:lnTo>
                    <a:pt x="2653919" y="1837524"/>
                  </a:lnTo>
                  <a:lnTo>
                    <a:pt x="2647010" y="1821522"/>
                  </a:lnTo>
                  <a:lnTo>
                    <a:pt x="2639542" y="1807298"/>
                  </a:lnTo>
                  <a:lnTo>
                    <a:pt x="2607030" y="1816239"/>
                  </a:lnTo>
                  <a:lnTo>
                    <a:pt x="2614384" y="1830984"/>
                  </a:lnTo>
                  <a:lnTo>
                    <a:pt x="2621407" y="1847938"/>
                  </a:lnTo>
                  <a:lnTo>
                    <a:pt x="2627426" y="1864588"/>
                  </a:lnTo>
                  <a:lnTo>
                    <a:pt x="2631821" y="1878418"/>
                  </a:lnTo>
                  <a:lnTo>
                    <a:pt x="2664333" y="1868665"/>
                  </a:lnTo>
                  <a:close/>
                </a:path>
                <a:path w="3119754" h="2200275">
                  <a:moveTo>
                    <a:pt x="2666352" y="241795"/>
                  </a:moveTo>
                  <a:lnTo>
                    <a:pt x="2502585" y="241795"/>
                  </a:lnTo>
                  <a:lnTo>
                    <a:pt x="2529344" y="228625"/>
                  </a:lnTo>
                  <a:lnTo>
                    <a:pt x="2552344" y="215379"/>
                  </a:lnTo>
                  <a:lnTo>
                    <a:pt x="2555417" y="213601"/>
                  </a:lnTo>
                  <a:lnTo>
                    <a:pt x="2579052" y="197726"/>
                  </a:lnTo>
                  <a:lnTo>
                    <a:pt x="2598496" y="182054"/>
                  </a:lnTo>
                  <a:lnTo>
                    <a:pt x="2598496" y="142227"/>
                  </a:lnTo>
                  <a:lnTo>
                    <a:pt x="2348573" y="142227"/>
                  </a:lnTo>
                  <a:lnTo>
                    <a:pt x="2348573" y="187744"/>
                  </a:lnTo>
                  <a:lnTo>
                    <a:pt x="2513558" y="187744"/>
                  </a:lnTo>
                  <a:lnTo>
                    <a:pt x="2498433" y="198856"/>
                  </a:lnTo>
                  <a:lnTo>
                    <a:pt x="2483027" y="207200"/>
                  </a:lnTo>
                  <a:lnTo>
                    <a:pt x="2470302" y="212712"/>
                  </a:lnTo>
                  <a:lnTo>
                    <a:pt x="2463165" y="215379"/>
                  </a:lnTo>
                  <a:lnTo>
                    <a:pt x="2446515" y="214972"/>
                  </a:lnTo>
                  <a:lnTo>
                    <a:pt x="2446515" y="241795"/>
                  </a:lnTo>
                  <a:lnTo>
                    <a:pt x="2280297" y="241795"/>
                  </a:lnTo>
                  <a:lnTo>
                    <a:pt x="2280297" y="288518"/>
                  </a:lnTo>
                  <a:lnTo>
                    <a:pt x="2446515" y="288518"/>
                  </a:lnTo>
                  <a:lnTo>
                    <a:pt x="2446515" y="340131"/>
                  </a:lnTo>
                  <a:lnTo>
                    <a:pt x="2444877" y="341757"/>
                  </a:lnTo>
                  <a:lnTo>
                    <a:pt x="2371331" y="341757"/>
                  </a:lnTo>
                  <a:lnTo>
                    <a:pt x="2379865" y="392150"/>
                  </a:lnTo>
                  <a:lnTo>
                    <a:pt x="2458694" y="392150"/>
                  </a:lnTo>
                  <a:lnTo>
                    <a:pt x="2481034" y="388404"/>
                  </a:lnTo>
                  <a:lnTo>
                    <a:pt x="2492933" y="378688"/>
                  </a:lnTo>
                  <a:lnTo>
                    <a:pt x="2497671" y="365226"/>
                  </a:lnTo>
                  <a:lnTo>
                    <a:pt x="2498521" y="350291"/>
                  </a:lnTo>
                  <a:lnTo>
                    <a:pt x="2498521" y="288518"/>
                  </a:lnTo>
                  <a:lnTo>
                    <a:pt x="2666352" y="288518"/>
                  </a:lnTo>
                  <a:lnTo>
                    <a:pt x="2666352" y="241795"/>
                  </a:lnTo>
                  <a:close/>
                </a:path>
                <a:path w="3119754" h="2200275">
                  <a:moveTo>
                    <a:pt x="3069107" y="70713"/>
                  </a:moveTo>
                  <a:lnTo>
                    <a:pt x="3060789" y="46329"/>
                  </a:lnTo>
                  <a:lnTo>
                    <a:pt x="3053207" y="28092"/>
                  </a:lnTo>
                  <a:lnTo>
                    <a:pt x="3046755" y="15113"/>
                  </a:lnTo>
                  <a:lnTo>
                    <a:pt x="3041878" y="6515"/>
                  </a:lnTo>
                  <a:lnTo>
                    <a:pt x="3009379" y="15849"/>
                  </a:lnTo>
                  <a:lnTo>
                    <a:pt x="3017634" y="31597"/>
                  </a:lnTo>
                  <a:lnTo>
                    <a:pt x="3024860" y="47396"/>
                  </a:lnTo>
                  <a:lnTo>
                    <a:pt x="3031248" y="63563"/>
                  </a:lnTo>
                  <a:lnTo>
                    <a:pt x="3037001" y="80467"/>
                  </a:lnTo>
                  <a:lnTo>
                    <a:pt x="3069107" y="70713"/>
                  </a:lnTo>
                  <a:close/>
                </a:path>
                <a:path w="3119754" h="2200275">
                  <a:moveTo>
                    <a:pt x="3107309" y="145897"/>
                  </a:moveTo>
                  <a:lnTo>
                    <a:pt x="3065602" y="125933"/>
                  </a:lnTo>
                  <a:lnTo>
                    <a:pt x="3029686" y="97129"/>
                  </a:lnTo>
                  <a:lnTo>
                    <a:pt x="3001111" y="48831"/>
                  </a:lnTo>
                  <a:lnTo>
                    <a:pt x="2990278" y="20320"/>
                  </a:lnTo>
                  <a:lnTo>
                    <a:pt x="2935414" y="35763"/>
                  </a:lnTo>
                  <a:lnTo>
                    <a:pt x="2950565" y="67221"/>
                  </a:lnTo>
                  <a:lnTo>
                    <a:pt x="2967672" y="110375"/>
                  </a:lnTo>
                  <a:lnTo>
                    <a:pt x="2981642" y="162458"/>
                  </a:lnTo>
                  <a:lnTo>
                    <a:pt x="2987433" y="220662"/>
                  </a:lnTo>
                  <a:lnTo>
                    <a:pt x="2985935" y="241452"/>
                  </a:lnTo>
                  <a:lnTo>
                    <a:pt x="2973197" y="281063"/>
                  </a:lnTo>
                  <a:lnTo>
                    <a:pt x="2933382" y="313067"/>
                  </a:lnTo>
                  <a:lnTo>
                    <a:pt x="2895587" y="317792"/>
                  </a:lnTo>
                  <a:lnTo>
                    <a:pt x="2855137" y="310095"/>
                  </a:lnTo>
                  <a:lnTo>
                    <a:pt x="2829560" y="290664"/>
                  </a:lnTo>
                  <a:lnTo>
                    <a:pt x="2816161" y="264985"/>
                  </a:lnTo>
                  <a:lnTo>
                    <a:pt x="2812288" y="238544"/>
                  </a:lnTo>
                  <a:lnTo>
                    <a:pt x="2814726" y="211061"/>
                  </a:lnTo>
                  <a:lnTo>
                    <a:pt x="2825089" y="175044"/>
                  </a:lnTo>
                  <a:lnTo>
                    <a:pt x="2847937" y="134302"/>
                  </a:lnTo>
                  <a:lnTo>
                    <a:pt x="2885529" y="95097"/>
                  </a:lnTo>
                  <a:lnTo>
                    <a:pt x="2887865" y="92659"/>
                  </a:lnTo>
                  <a:lnTo>
                    <a:pt x="2887865" y="45110"/>
                  </a:lnTo>
                  <a:lnTo>
                    <a:pt x="2757017" y="45110"/>
                  </a:lnTo>
                  <a:lnTo>
                    <a:pt x="2757017" y="96723"/>
                  </a:lnTo>
                  <a:lnTo>
                    <a:pt x="2820822" y="95097"/>
                  </a:lnTo>
                  <a:lnTo>
                    <a:pt x="2800185" y="122288"/>
                  </a:lnTo>
                  <a:lnTo>
                    <a:pt x="2781338" y="155994"/>
                  </a:lnTo>
                  <a:lnTo>
                    <a:pt x="2767609" y="195732"/>
                  </a:lnTo>
                  <a:lnTo>
                    <a:pt x="2762300" y="240982"/>
                  </a:lnTo>
                  <a:lnTo>
                    <a:pt x="2764180" y="265404"/>
                  </a:lnTo>
                  <a:lnTo>
                    <a:pt x="2782874" y="318071"/>
                  </a:lnTo>
                  <a:lnTo>
                    <a:pt x="2818498" y="353187"/>
                  </a:lnTo>
                  <a:lnTo>
                    <a:pt x="2867837" y="368782"/>
                  </a:lnTo>
                  <a:lnTo>
                    <a:pt x="2902496" y="371017"/>
                  </a:lnTo>
                  <a:lnTo>
                    <a:pt x="2929382" y="369189"/>
                  </a:lnTo>
                  <a:lnTo>
                    <a:pt x="2956395" y="363093"/>
                  </a:lnTo>
                  <a:lnTo>
                    <a:pt x="2981642" y="351815"/>
                  </a:lnTo>
                  <a:lnTo>
                    <a:pt x="3003283" y="334441"/>
                  </a:lnTo>
                  <a:lnTo>
                    <a:pt x="3015056" y="317792"/>
                  </a:lnTo>
                  <a:lnTo>
                    <a:pt x="3019755" y="311162"/>
                  </a:lnTo>
                  <a:lnTo>
                    <a:pt x="3030245" y="284708"/>
                  </a:lnTo>
                  <a:lnTo>
                    <a:pt x="3035782" y="256209"/>
                  </a:lnTo>
                  <a:lnTo>
                    <a:pt x="3037408" y="226758"/>
                  </a:lnTo>
                  <a:lnTo>
                    <a:pt x="3036532" y="207530"/>
                  </a:lnTo>
                  <a:lnTo>
                    <a:pt x="3034106" y="189064"/>
                  </a:lnTo>
                  <a:lnTo>
                    <a:pt x="3030372" y="171665"/>
                  </a:lnTo>
                  <a:lnTo>
                    <a:pt x="3025622" y="155651"/>
                  </a:lnTo>
                  <a:lnTo>
                    <a:pt x="3039414" y="170573"/>
                  </a:lnTo>
                  <a:lnTo>
                    <a:pt x="3054019" y="183019"/>
                  </a:lnTo>
                  <a:lnTo>
                    <a:pt x="3070364" y="193865"/>
                  </a:lnTo>
                  <a:lnTo>
                    <a:pt x="3089427" y="204000"/>
                  </a:lnTo>
                  <a:lnTo>
                    <a:pt x="3104299" y="155651"/>
                  </a:lnTo>
                  <a:lnTo>
                    <a:pt x="3107309" y="145897"/>
                  </a:lnTo>
                  <a:close/>
                </a:path>
                <a:path w="3119754" h="2200275">
                  <a:moveTo>
                    <a:pt x="3119501" y="61366"/>
                  </a:moveTo>
                  <a:lnTo>
                    <a:pt x="3114954" y="46329"/>
                  </a:lnTo>
                  <a:lnTo>
                    <a:pt x="3109087" y="30226"/>
                  </a:lnTo>
                  <a:lnTo>
                    <a:pt x="3102178" y="14224"/>
                  </a:lnTo>
                  <a:lnTo>
                    <a:pt x="3094710" y="0"/>
                  </a:lnTo>
                  <a:lnTo>
                    <a:pt x="3062198" y="8940"/>
                  </a:lnTo>
                  <a:lnTo>
                    <a:pt x="3069552" y="23685"/>
                  </a:lnTo>
                  <a:lnTo>
                    <a:pt x="3076575" y="40640"/>
                  </a:lnTo>
                  <a:lnTo>
                    <a:pt x="3082594" y="57289"/>
                  </a:lnTo>
                  <a:lnTo>
                    <a:pt x="3086989" y="71120"/>
                  </a:lnTo>
                  <a:lnTo>
                    <a:pt x="3119501" y="61366"/>
                  </a:lnTo>
                  <a:close/>
                </a:path>
              </a:pathLst>
            </a:custGeom>
            <a:solidFill>
              <a:srgbClr val="FFFFFF"/>
            </a:solidFill>
          </p:spPr>
          <p:txBody>
            <a:bodyPr wrap="square" lIns="0" tIns="0" rIns="0" bIns="0" rtlCol="0"/>
            <a:lstStyle/>
            <a:p>
              <a:endParaRPr/>
            </a:p>
          </p:txBody>
        </p:sp>
      </p:grpSp>
      <p:grpSp>
        <p:nvGrpSpPr>
          <p:cNvPr id="40" name="object 40"/>
          <p:cNvGrpSpPr/>
          <p:nvPr/>
        </p:nvGrpSpPr>
        <p:grpSpPr>
          <a:xfrm>
            <a:off x="10875188" y="6449348"/>
            <a:ext cx="1146810" cy="242570"/>
            <a:chOff x="10875188" y="6449348"/>
            <a:chExt cx="1146810" cy="242570"/>
          </a:xfrm>
        </p:grpSpPr>
        <p:pic>
          <p:nvPicPr>
            <p:cNvPr id="41" name="object 41"/>
            <p:cNvPicPr/>
            <p:nvPr/>
          </p:nvPicPr>
          <p:blipFill>
            <a:blip r:embed="rId10" cstate="print"/>
            <a:stretch>
              <a:fillRect/>
            </a:stretch>
          </p:blipFill>
          <p:spPr>
            <a:xfrm>
              <a:off x="11655291" y="6472757"/>
              <a:ext cx="172046" cy="124804"/>
            </a:xfrm>
            <a:prstGeom prst="rect">
              <a:avLst/>
            </a:prstGeom>
          </p:spPr>
        </p:pic>
        <p:sp>
          <p:nvSpPr>
            <p:cNvPr id="42" name="object 42"/>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43" name="object 43"/>
            <p:cNvPicPr/>
            <p:nvPr/>
          </p:nvPicPr>
          <p:blipFill>
            <a:blip r:embed="rId11" cstate="print"/>
            <a:stretch>
              <a:fillRect/>
            </a:stretch>
          </p:blipFill>
          <p:spPr>
            <a:xfrm>
              <a:off x="11070218" y="6550766"/>
              <a:ext cx="171627" cy="140411"/>
            </a:xfrm>
            <a:prstGeom prst="rect">
              <a:avLst/>
            </a:prstGeom>
          </p:spPr>
        </p:pic>
        <p:pic>
          <p:nvPicPr>
            <p:cNvPr id="44" name="object 44"/>
            <p:cNvPicPr/>
            <p:nvPr/>
          </p:nvPicPr>
          <p:blipFill>
            <a:blip r:embed="rId12" cstate="print"/>
            <a:stretch>
              <a:fillRect/>
            </a:stretch>
          </p:blipFill>
          <p:spPr>
            <a:xfrm>
              <a:off x="11265247" y="6449348"/>
              <a:ext cx="171615" cy="241833"/>
            </a:xfrm>
            <a:prstGeom prst="rect">
              <a:avLst/>
            </a:prstGeom>
          </p:spPr>
        </p:pic>
        <p:pic>
          <p:nvPicPr>
            <p:cNvPr id="45" name="object 45"/>
            <p:cNvPicPr/>
            <p:nvPr/>
          </p:nvPicPr>
          <p:blipFill>
            <a:blip r:embed="rId13" cstate="print"/>
            <a:stretch>
              <a:fillRect/>
            </a:stretch>
          </p:blipFill>
          <p:spPr>
            <a:xfrm>
              <a:off x="11460277" y="6472741"/>
              <a:ext cx="171626" cy="218440"/>
            </a:xfrm>
            <a:prstGeom prst="rect">
              <a:avLst/>
            </a:prstGeom>
          </p:spPr>
        </p:pic>
      </p:grpSp>
      <p:pic>
        <p:nvPicPr>
          <p:cNvPr id="46" name="object 46"/>
          <p:cNvPicPr/>
          <p:nvPr/>
        </p:nvPicPr>
        <p:blipFill>
          <a:blip r:embed="rId14" cstate="print"/>
          <a:stretch>
            <a:fillRect/>
          </a:stretch>
        </p:blipFill>
        <p:spPr>
          <a:xfrm>
            <a:off x="9276515" y="6421076"/>
            <a:ext cx="1306408" cy="302254"/>
          </a:xfrm>
          <a:prstGeom prst="rect">
            <a:avLst/>
          </a:prstGeom>
        </p:spPr>
      </p:pic>
      <p:sp>
        <p:nvSpPr>
          <p:cNvPr id="47" name="object 47"/>
          <p:cNvSpPr txBox="1"/>
          <p:nvPr/>
        </p:nvSpPr>
        <p:spPr>
          <a:xfrm>
            <a:off x="156499" y="6305491"/>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02</a:t>
            </a:r>
            <a:endParaRPr sz="2500">
              <a:latin typeface="YuGo-Medium"/>
              <a:cs typeface="YuGo-Medium"/>
            </a:endParaRPr>
          </a:p>
        </p:txBody>
      </p:sp>
      <p:pic>
        <p:nvPicPr>
          <p:cNvPr id="50" name="object 73">
            <a:extLst>
              <a:ext uri="{FF2B5EF4-FFF2-40B4-BE49-F238E27FC236}">
                <a16:creationId xmlns:a16="http://schemas.microsoft.com/office/drawing/2014/main" id="{23D8A81A-3EDF-D944-91CC-6836D4427BBB}"/>
              </a:ext>
            </a:extLst>
          </p:cNvPr>
          <p:cNvPicPr/>
          <p:nvPr/>
        </p:nvPicPr>
        <p:blipFill>
          <a:blip r:embed="rId15" cstate="print"/>
          <a:stretch>
            <a:fillRect/>
          </a:stretch>
        </p:blipFill>
        <p:spPr>
          <a:xfrm>
            <a:off x="900000" y="2297578"/>
            <a:ext cx="4735840" cy="3324203"/>
          </a:xfrm>
          <a:prstGeom prst="rect">
            <a:avLst/>
          </a:prstGeom>
        </p:spPr>
      </p:pic>
      <p:sp>
        <p:nvSpPr>
          <p:cNvPr id="24" name="object 12">
            <a:extLst>
              <a:ext uri="{FF2B5EF4-FFF2-40B4-BE49-F238E27FC236}">
                <a16:creationId xmlns:a16="http://schemas.microsoft.com/office/drawing/2014/main" id="{BBD0ACE8-1C4C-D143-386D-5B0D8EAACE73}"/>
              </a:ext>
            </a:extLst>
          </p:cNvPr>
          <p:cNvSpPr txBox="1"/>
          <p:nvPr/>
        </p:nvSpPr>
        <p:spPr>
          <a:xfrm>
            <a:off x="897472" y="5652280"/>
            <a:ext cx="10317448" cy="338554"/>
          </a:xfrm>
          <a:prstGeom prst="rect">
            <a:avLst/>
          </a:prstGeom>
        </p:spPr>
        <p:txBody>
          <a:bodyPr vert="horz" wrap="square" lIns="0" tIns="83820" rIns="0" bIns="0" rtlCol="0">
            <a:spAutoFit/>
          </a:bodyPr>
          <a:lstStyle/>
          <a:p>
            <a:pPr marL="12700">
              <a:lnSpc>
                <a:spcPct val="100000"/>
              </a:lnSpc>
              <a:spcBef>
                <a:spcPts val="200"/>
              </a:spcBef>
            </a:pPr>
            <a:r>
              <a:rPr lang="ja-JP" altLang="en-US" sz="750" b="1" spc="-10">
                <a:solidFill>
                  <a:srgbClr val="363960"/>
                </a:solidFill>
                <a:latin typeface="YuGothic"/>
                <a:cs typeface="YuGothic"/>
              </a:rPr>
              <a:t>出典：文部科学省ホームページ（参考資料）「個別最適な学び」と「協働的な学び」の一体的な充実（イメージ）</a:t>
            </a:r>
          </a:p>
          <a:p>
            <a:pPr marL="12700">
              <a:lnSpc>
                <a:spcPct val="100000"/>
              </a:lnSpc>
              <a:spcBef>
                <a:spcPts val="200"/>
              </a:spcBef>
            </a:pPr>
            <a:r>
              <a:rPr lang="en-US" sz="750" b="1" spc="-10" dirty="0">
                <a:solidFill>
                  <a:srgbClr val="363960"/>
                </a:solidFill>
                <a:latin typeface="YuGothic"/>
                <a:cs typeface="YuGothic"/>
              </a:rPr>
              <a:t>https://</a:t>
            </a:r>
            <a:r>
              <a:rPr lang="en-US" sz="750" b="1" spc="-10" dirty="0" err="1">
                <a:solidFill>
                  <a:srgbClr val="363960"/>
                </a:solidFill>
                <a:latin typeface="YuGothic"/>
                <a:cs typeface="YuGothic"/>
              </a:rPr>
              <a:t>www.mext.go.jp</a:t>
            </a:r>
            <a:r>
              <a:rPr lang="en-US" sz="750" b="1" spc="-10" dirty="0">
                <a:solidFill>
                  <a:srgbClr val="363960"/>
                </a:solidFill>
                <a:latin typeface="YuGothic"/>
                <a:cs typeface="YuGothic"/>
              </a:rPr>
              <a:t>/</a:t>
            </a:r>
            <a:r>
              <a:rPr lang="en-US" sz="750" b="1" spc="-10" dirty="0" err="1">
                <a:solidFill>
                  <a:srgbClr val="363960"/>
                </a:solidFill>
                <a:latin typeface="YuGothic"/>
                <a:cs typeface="YuGothic"/>
              </a:rPr>
              <a:t>a_menu</a:t>
            </a:r>
            <a:r>
              <a:rPr lang="en-US" sz="750" b="1" spc="-10" dirty="0">
                <a:solidFill>
                  <a:srgbClr val="363960"/>
                </a:solidFill>
                <a:latin typeface="YuGothic"/>
                <a:cs typeface="YuGothic"/>
              </a:rPr>
              <a:t>/</a:t>
            </a:r>
            <a:r>
              <a:rPr lang="en-US" sz="750" b="1" spc="-10" dirty="0" err="1">
                <a:solidFill>
                  <a:srgbClr val="363960"/>
                </a:solidFill>
                <a:latin typeface="YuGothic"/>
                <a:cs typeface="YuGothic"/>
              </a:rPr>
              <a:t>shotou</a:t>
            </a:r>
            <a:r>
              <a:rPr lang="en-US" sz="750" b="1" spc="-10" dirty="0">
                <a:solidFill>
                  <a:srgbClr val="363960"/>
                </a:solidFill>
                <a:latin typeface="YuGothic"/>
                <a:cs typeface="YuGothic"/>
              </a:rPr>
              <a:t>/new-cs/</a:t>
            </a:r>
            <a:r>
              <a:rPr lang="en-US" sz="750" b="1" spc="-10" dirty="0" err="1">
                <a:solidFill>
                  <a:srgbClr val="363960"/>
                </a:solidFill>
                <a:latin typeface="YuGothic"/>
                <a:cs typeface="YuGothic"/>
              </a:rPr>
              <a:t>senseiouen</a:t>
            </a:r>
            <a:r>
              <a:rPr lang="en-US" sz="750" b="1" spc="-10" dirty="0">
                <a:solidFill>
                  <a:srgbClr val="363960"/>
                </a:solidFill>
                <a:latin typeface="YuGothic"/>
                <a:cs typeface="YuGothic"/>
              </a:rPr>
              <a:t>/mext_01542.html</a:t>
            </a:r>
            <a:endParaRPr sz="750" dirty="0">
              <a:latin typeface="YuGothic"/>
              <a:cs typeface="YuGothic"/>
            </a:endParaRPr>
          </a:p>
        </p:txBody>
      </p:sp>
      <p:sp>
        <p:nvSpPr>
          <p:cNvPr id="48" name="テキスト ボックス 47">
            <a:extLst>
              <a:ext uri="{FF2B5EF4-FFF2-40B4-BE49-F238E27FC236}">
                <a16:creationId xmlns:a16="http://schemas.microsoft.com/office/drawing/2014/main" id="{402BB0EB-060E-0291-B4DE-25FF6599785F}"/>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632" y="0"/>
              <a:ext cx="11863009" cy="55476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FFFAEC"/>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CC2245"/>
            </a:solidFill>
          </p:spPr>
          <p:txBody>
            <a:bodyPr wrap="square" lIns="0" tIns="0" rIns="0" bIns="0" rtlCol="0"/>
            <a:lstStyle/>
            <a:p>
              <a:endParaRPr/>
            </a:p>
          </p:txBody>
        </p:sp>
        <p:sp>
          <p:nvSpPr>
            <p:cNvPr id="6" name="object 6"/>
            <p:cNvSpPr/>
            <p:nvPr/>
          </p:nvSpPr>
          <p:spPr>
            <a:xfrm>
              <a:off x="3182554" y="2024647"/>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solidFill>
              <a:srgbClr val="EBE6D8"/>
            </a:solidFill>
          </p:spPr>
          <p:txBody>
            <a:bodyPr wrap="square" lIns="0" tIns="0" rIns="0" bIns="0" rtlCol="0"/>
            <a:lstStyle/>
            <a:p>
              <a:endParaRPr/>
            </a:p>
          </p:txBody>
        </p:sp>
        <p:sp>
          <p:nvSpPr>
            <p:cNvPr id="7" name="object 7"/>
            <p:cNvSpPr/>
            <p:nvPr/>
          </p:nvSpPr>
          <p:spPr>
            <a:xfrm>
              <a:off x="971998" y="269458"/>
              <a:ext cx="5063490" cy="685165"/>
            </a:xfrm>
            <a:custGeom>
              <a:avLst/>
              <a:gdLst/>
              <a:ahLst/>
              <a:cxnLst/>
              <a:rect l="l" t="t" r="r" b="b"/>
              <a:pathLst>
                <a:path w="5063490" h="685165">
                  <a:moveTo>
                    <a:pt x="4948237"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4948237" y="685076"/>
                  </a:lnTo>
                  <a:lnTo>
                    <a:pt x="4993080" y="676023"/>
                  </a:lnTo>
                  <a:lnTo>
                    <a:pt x="5029698" y="651335"/>
                  </a:lnTo>
                  <a:lnTo>
                    <a:pt x="5054386" y="614717"/>
                  </a:lnTo>
                  <a:lnTo>
                    <a:pt x="5063439" y="569874"/>
                  </a:lnTo>
                  <a:lnTo>
                    <a:pt x="5063439" y="115214"/>
                  </a:lnTo>
                  <a:lnTo>
                    <a:pt x="5054386" y="70369"/>
                  </a:lnTo>
                  <a:lnTo>
                    <a:pt x="5029698" y="33747"/>
                  </a:lnTo>
                  <a:lnTo>
                    <a:pt x="4993080" y="9054"/>
                  </a:lnTo>
                  <a:lnTo>
                    <a:pt x="4948237" y="0"/>
                  </a:lnTo>
                  <a:close/>
                </a:path>
              </a:pathLst>
            </a:custGeom>
            <a:solidFill>
              <a:srgbClr val="CC2245"/>
            </a:solidFill>
          </p:spPr>
          <p:txBody>
            <a:bodyPr wrap="square" lIns="0" tIns="0" rIns="0" bIns="0" rtlCol="0"/>
            <a:lstStyle/>
            <a:p>
              <a:endParaRPr/>
            </a:p>
          </p:txBody>
        </p:sp>
        <p:sp>
          <p:nvSpPr>
            <p:cNvPr id="8" name="object 8"/>
            <p:cNvSpPr/>
            <p:nvPr/>
          </p:nvSpPr>
          <p:spPr>
            <a:xfrm>
              <a:off x="971998" y="269458"/>
              <a:ext cx="5063490" cy="685165"/>
            </a:xfrm>
            <a:custGeom>
              <a:avLst/>
              <a:gdLst/>
              <a:ahLst/>
              <a:cxnLst/>
              <a:rect l="l" t="t" r="r" b="b"/>
              <a:pathLst>
                <a:path w="5063490" h="685165">
                  <a:moveTo>
                    <a:pt x="4948237"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4948237" y="0"/>
                  </a:lnTo>
                  <a:lnTo>
                    <a:pt x="4993080" y="9054"/>
                  </a:lnTo>
                  <a:lnTo>
                    <a:pt x="5029698" y="33747"/>
                  </a:lnTo>
                  <a:lnTo>
                    <a:pt x="5054386" y="70369"/>
                  </a:lnTo>
                  <a:lnTo>
                    <a:pt x="5063439" y="115214"/>
                  </a:lnTo>
                  <a:lnTo>
                    <a:pt x="5063439" y="569874"/>
                  </a:lnTo>
                  <a:lnTo>
                    <a:pt x="5054386" y="614717"/>
                  </a:lnTo>
                  <a:lnTo>
                    <a:pt x="5029698" y="651335"/>
                  </a:lnTo>
                  <a:lnTo>
                    <a:pt x="4993080" y="676023"/>
                  </a:lnTo>
                  <a:lnTo>
                    <a:pt x="4948237" y="685076"/>
                  </a:lnTo>
                  <a:close/>
                </a:path>
              </a:pathLst>
            </a:custGeom>
            <a:ln w="25399">
              <a:solidFill>
                <a:srgbClr val="CC2245"/>
              </a:solidFill>
            </a:ln>
          </p:spPr>
          <p:txBody>
            <a:bodyPr wrap="square" lIns="0" tIns="0" rIns="0" bIns="0" rtlCol="0"/>
            <a:lstStyle/>
            <a:p>
              <a:endParaRPr/>
            </a:p>
          </p:txBody>
        </p:sp>
        <p:sp>
          <p:nvSpPr>
            <p:cNvPr id="9" name="object 9"/>
            <p:cNvSpPr/>
            <p:nvPr/>
          </p:nvSpPr>
          <p:spPr>
            <a:xfrm>
              <a:off x="899998" y="197471"/>
              <a:ext cx="5063490" cy="685165"/>
            </a:xfrm>
            <a:custGeom>
              <a:avLst/>
              <a:gdLst/>
              <a:ahLst/>
              <a:cxnLst/>
              <a:rect l="l" t="t" r="r" b="b"/>
              <a:pathLst>
                <a:path w="5063490" h="685165">
                  <a:moveTo>
                    <a:pt x="4948237"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4948237" y="685063"/>
                  </a:lnTo>
                  <a:lnTo>
                    <a:pt x="4993080" y="676010"/>
                  </a:lnTo>
                  <a:lnTo>
                    <a:pt x="5029698" y="651322"/>
                  </a:lnTo>
                  <a:lnTo>
                    <a:pt x="5054386" y="614704"/>
                  </a:lnTo>
                  <a:lnTo>
                    <a:pt x="5063439" y="569861"/>
                  </a:lnTo>
                  <a:lnTo>
                    <a:pt x="5063439" y="115201"/>
                  </a:lnTo>
                  <a:lnTo>
                    <a:pt x="5054386" y="70358"/>
                  </a:lnTo>
                  <a:lnTo>
                    <a:pt x="5029698" y="33740"/>
                  </a:lnTo>
                  <a:lnTo>
                    <a:pt x="4993080" y="9052"/>
                  </a:lnTo>
                  <a:lnTo>
                    <a:pt x="4948237" y="0"/>
                  </a:lnTo>
                  <a:close/>
                </a:path>
              </a:pathLst>
            </a:custGeom>
            <a:solidFill>
              <a:srgbClr val="FFFFFF"/>
            </a:solidFill>
          </p:spPr>
          <p:txBody>
            <a:bodyPr wrap="square" lIns="0" tIns="0" rIns="0" bIns="0" rtlCol="0"/>
            <a:lstStyle/>
            <a:p>
              <a:endParaRPr/>
            </a:p>
          </p:txBody>
        </p:sp>
        <p:sp>
          <p:nvSpPr>
            <p:cNvPr id="10" name="object 10"/>
            <p:cNvSpPr/>
            <p:nvPr/>
          </p:nvSpPr>
          <p:spPr>
            <a:xfrm>
              <a:off x="899998" y="197471"/>
              <a:ext cx="5063490" cy="685165"/>
            </a:xfrm>
            <a:custGeom>
              <a:avLst/>
              <a:gdLst/>
              <a:ahLst/>
              <a:cxnLst/>
              <a:rect l="l" t="t" r="r" b="b"/>
              <a:pathLst>
                <a:path w="5063490" h="685165">
                  <a:moveTo>
                    <a:pt x="4948237"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4948237" y="0"/>
                  </a:lnTo>
                  <a:lnTo>
                    <a:pt x="4993080" y="9052"/>
                  </a:lnTo>
                  <a:lnTo>
                    <a:pt x="5029698" y="33740"/>
                  </a:lnTo>
                  <a:lnTo>
                    <a:pt x="5054386" y="70358"/>
                  </a:lnTo>
                  <a:lnTo>
                    <a:pt x="5063439" y="115201"/>
                  </a:lnTo>
                  <a:lnTo>
                    <a:pt x="5063439" y="569861"/>
                  </a:lnTo>
                  <a:lnTo>
                    <a:pt x="5054386" y="614704"/>
                  </a:lnTo>
                  <a:lnTo>
                    <a:pt x="5029698" y="651322"/>
                  </a:lnTo>
                  <a:lnTo>
                    <a:pt x="4993080" y="676010"/>
                  </a:lnTo>
                  <a:lnTo>
                    <a:pt x="4948237" y="685063"/>
                  </a:lnTo>
                  <a:close/>
                </a:path>
              </a:pathLst>
            </a:custGeom>
            <a:ln w="25399">
              <a:solidFill>
                <a:srgbClr val="CC2245"/>
              </a:solidFill>
            </a:ln>
          </p:spPr>
          <p:txBody>
            <a:bodyPr wrap="square" lIns="0" tIns="0" rIns="0" bIns="0" rtlCol="0"/>
            <a:lstStyle/>
            <a:p>
              <a:endParaRPr/>
            </a:p>
          </p:txBody>
        </p:sp>
      </p:grpSp>
      <p:sp>
        <p:nvSpPr>
          <p:cNvPr id="11" name="object 11"/>
          <p:cNvSpPr txBox="1">
            <a:spLocks noGrp="1"/>
          </p:cNvSpPr>
          <p:nvPr>
            <p:ph type="title"/>
          </p:nvPr>
        </p:nvSpPr>
        <p:spPr>
          <a:xfrm>
            <a:off x="887299" y="1249523"/>
            <a:ext cx="10377947" cy="436880"/>
          </a:xfrm>
          <a:prstGeom prst="rect">
            <a:avLst/>
          </a:prstGeom>
        </p:spPr>
        <p:txBody>
          <a:bodyPr vert="horz" wrap="square" lIns="0" tIns="12700" rIns="0" bIns="0" rtlCol="0">
            <a:spAutoFit/>
          </a:bodyPr>
          <a:lstStyle/>
          <a:p>
            <a:pPr marL="12700">
              <a:lnSpc>
                <a:spcPct val="100000"/>
              </a:lnSpc>
              <a:spcBef>
                <a:spcPts val="100"/>
              </a:spcBef>
            </a:pPr>
            <a:r>
              <a:rPr sz="2700" spc="-5" dirty="0"/>
              <a:t>自らの考えをもつこと、考えを広げることが身に付いたと感じます</a:t>
            </a:r>
            <a:endParaRPr sz="2700" dirty="0"/>
          </a:p>
        </p:txBody>
      </p:sp>
      <p:grpSp>
        <p:nvGrpSpPr>
          <p:cNvPr id="12" name="object 12"/>
          <p:cNvGrpSpPr/>
          <p:nvPr/>
        </p:nvGrpSpPr>
        <p:grpSpPr>
          <a:xfrm>
            <a:off x="900000" y="1867947"/>
            <a:ext cx="10402570" cy="4030979"/>
            <a:chOff x="900000" y="1867947"/>
            <a:chExt cx="10402570" cy="4030979"/>
          </a:xfrm>
        </p:grpSpPr>
        <p:pic>
          <p:nvPicPr>
            <p:cNvPr id="13" name="object 13"/>
            <p:cNvPicPr/>
            <p:nvPr/>
          </p:nvPicPr>
          <p:blipFill>
            <a:blip r:embed="rId4" cstate="print"/>
            <a:stretch>
              <a:fillRect/>
            </a:stretch>
          </p:blipFill>
          <p:spPr>
            <a:xfrm>
              <a:off x="900000" y="1898675"/>
              <a:ext cx="2241548" cy="2559037"/>
            </a:xfrm>
            <a:prstGeom prst="rect">
              <a:avLst/>
            </a:prstGeom>
          </p:spPr>
        </p:pic>
        <p:sp>
          <p:nvSpPr>
            <p:cNvPr id="14" name="object 14"/>
            <p:cNvSpPr/>
            <p:nvPr/>
          </p:nvSpPr>
          <p:spPr>
            <a:xfrm>
              <a:off x="3038555" y="1880647"/>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solidFill>
              <a:srgbClr val="FFFFFF"/>
            </a:solidFill>
          </p:spPr>
          <p:txBody>
            <a:bodyPr wrap="square" lIns="0" tIns="0" rIns="0" bIns="0" rtlCol="0"/>
            <a:lstStyle/>
            <a:p>
              <a:endParaRPr/>
            </a:p>
          </p:txBody>
        </p:sp>
        <p:sp>
          <p:nvSpPr>
            <p:cNvPr id="15" name="object 15"/>
            <p:cNvSpPr/>
            <p:nvPr/>
          </p:nvSpPr>
          <p:spPr>
            <a:xfrm>
              <a:off x="3038555" y="1880647"/>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ln w="25400">
              <a:solidFill>
                <a:srgbClr val="CC2245"/>
              </a:solidFill>
            </a:ln>
          </p:spPr>
          <p:txBody>
            <a:bodyPr wrap="square" lIns="0" tIns="0" rIns="0" bIns="0" rtlCol="0"/>
            <a:lstStyle/>
            <a:p>
              <a:endParaRPr/>
            </a:p>
          </p:txBody>
        </p:sp>
      </p:grpSp>
      <p:sp>
        <p:nvSpPr>
          <p:cNvPr id="16" name="object 16"/>
          <p:cNvSpPr txBox="1"/>
          <p:nvPr/>
        </p:nvSpPr>
        <p:spPr>
          <a:xfrm>
            <a:off x="861894" y="4551543"/>
            <a:ext cx="1790700" cy="635000"/>
          </a:xfrm>
          <a:prstGeom prst="rect">
            <a:avLst/>
          </a:prstGeom>
        </p:spPr>
        <p:txBody>
          <a:bodyPr vert="horz" wrap="square" lIns="0" tIns="45085" rIns="0" bIns="0" rtlCol="0">
            <a:spAutoFit/>
          </a:bodyPr>
          <a:lstStyle/>
          <a:p>
            <a:pPr marL="38100">
              <a:lnSpc>
                <a:spcPct val="100000"/>
              </a:lnSpc>
              <a:spcBef>
                <a:spcPts val="355"/>
              </a:spcBef>
            </a:pPr>
            <a:r>
              <a:rPr sz="1500" b="1" spc="-10" dirty="0">
                <a:solidFill>
                  <a:srgbClr val="363960"/>
                </a:solidFill>
                <a:latin typeface="YuGothic"/>
                <a:cs typeface="YuGothic"/>
              </a:rPr>
              <a:t>東京都立小学校教諭</a:t>
            </a:r>
            <a:endParaRPr sz="1500">
              <a:latin typeface="YuGothic"/>
              <a:cs typeface="YuGothic"/>
            </a:endParaRPr>
          </a:p>
          <a:p>
            <a:pPr marL="38100">
              <a:lnSpc>
                <a:spcPct val="100000"/>
              </a:lnSpc>
              <a:spcBef>
                <a:spcPts val="340"/>
              </a:spcBef>
            </a:pPr>
            <a:r>
              <a:rPr sz="2000" b="1" spc="-5" dirty="0">
                <a:solidFill>
                  <a:srgbClr val="363960"/>
                </a:solidFill>
                <a:latin typeface="YuGothic"/>
                <a:cs typeface="YuGothic"/>
              </a:rPr>
              <a:t>高橋 蔵匡 </a:t>
            </a:r>
            <a:r>
              <a:rPr sz="2250" b="1" spc="-37" baseline="7407" dirty="0">
                <a:solidFill>
                  <a:srgbClr val="363960"/>
                </a:solidFill>
                <a:latin typeface="YuGothic"/>
                <a:cs typeface="YuGothic"/>
              </a:rPr>
              <a:t>先生</a:t>
            </a:r>
            <a:endParaRPr sz="2250" baseline="7407">
              <a:latin typeface="YuGothic"/>
              <a:cs typeface="YuGothic"/>
            </a:endParaRPr>
          </a:p>
        </p:txBody>
      </p:sp>
      <p:sp>
        <p:nvSpPr>
          <p:cNvPr id="17" name="object 17"/>
          <p:cNvSpPr txBox="1">
            <a:spLocks noGrp="1"/>
          </p:cNvSpPr>
          <p:nvPr>
            <p:ph type="body" idx="1"/>
          </p:nvPr>
        </p:nvSpPr>
        <p:spPr>
          <a:xfrm>
            <a:off x="3619325" y="2026738"/>
            <a:ext cx="7340600" cy="2316788"/>
          </a:xfrm>
          <a:prstGeom prst="rect">
            <a:avLst/>
          </a:prstGeom>
        </p:spPr>
        <p:txBody>
          <a:bodyPr vert="horz" wrap="square" lIns="0" tIns="12700" rIns="0" bIns="0" rtlCol="0">
            <a:spAutoFit/>
          </a:bodyPr>
          <a:lstStyle/>
          <a:p>
            <a:pPr marL="127000" marR="119380" algn="just">
              <a:lnSpc>
                <a:spcPct val="129700"/>
              </a:lnSpc>
              <a:spcBef>
                <a:spcPts val="100"/>
              </a:spcBef>
            </a:pPr>
            <a:r>
              <a:rPr spc="-5" dirty="0"/>
              <a:t>ムーブノートを使うことで、児童は自席から他の児童の考えに触れる</a:t>
            </a:r>
            <a:r>
              <a:rPr dirty="0"/>
              <a:t>ことができます。また、５つの「集計機能」を使うことで、ICT</a:t>
            </a:r>
            <a:r>
              <a:rPr spc="-60" dirty="0"/>
              <a:t>を効</a:t>
            </a:r>
            <a:r>
              <a:rPr spc="-5" dirty="0"/>
              <a:t>果的に取り入れた授業展開が可能になると感じています。</a:t>
            </a:r>
          </a:p>
          <a:p>
            <a:pPr>
              <a:lnSpc>
                <a:spcPct val="100000"/>
              </a:lnSpc>
              <a:spcBef>
                <a:spcPts val="10"/>
              </a:spcBef>
            </a:pPr>
            <a:endParaRPr sz="1150" dirty="0"/>
          </a:p>
          <a:p>
            <a:pPr marL="127000" marR="5080" indent="-114300" algn="just">
              <a:lnSpc>
                <a:spcPct val="129700"/>
              </a:lnSpc>
            </a:pPr>
            <a:r>
              <a:rPr spc="-5" dirty="0"/>
              <a:t>「スタンプ集計」で１人１人の感じ方や視点の違いを明確にし、全体で</a:t>
            </a:r>
            <a:r>
              <a:rPr spc="-55" dirty="0"/>
              <a:t>考えを練り上げる始点にすることや、「キーワード集計」で児童が書い</a:t>
            </a:r>
            <a:r>
              <a:rPr spc="-5" dirty="0"/>
              <a:t>た文章から芯となる言葉を確かめることをしています。</a:t>
            </a:r>
          </a:p>
        </p:txBody>
      </p:sp>
      <p:sp>
        <p:nvSpPr>
          <p:cNvPr id="18" name="object 18"/>
          <p:cNvSpPr txBox="1"/>
          <p:nvPr/>
        </p:nvSpPr>
        <p:spPr>
          <a:xfrm>
            <a:off x="3733625" y="4634359"/>
            <a:ext cx="7226300" cy="1092835"/>
          </a:xfrm>
          <a:prstGeom prst="rect">
            <a:avLst/>
          </a:prstGeom>
        </p:spPr>
        <p:txBody>
          <a:bodyPr vert="horz" wrap="square" lIns="0" tIns="12700" rIns="0" bIns="0" rtlCol="0">
            <a:spAutoFit/>
          </a:bodyPr>
          <a:lstStyle/>
          <a:p>
            <a:pPr marL="12700" marR="5080" algn="just">
              <a:lnSpc>
                <a:spcPct val="129700"/>
              </a:lnSpc>
              <a:spcBef>
                <a:spcPts val="100"/>
              </a:spcBef>
            </a:pPr>
            <a:r>
              <a:rPr sz="1800" b="1" spc="-5" dirty="0">
                <a:solidFill>
                  <a:srgbClr val="CC2245"/>
                </a:solidFill>
                <a:latin typeface="YuGothic"/>
                <a:cs typeface="YuGothic"/>
              </a:rPr>
              <a:t>ムーブノートを使用することで、児童は自分の考えをもつこと、そして他者の考えに触れ、自らの考えを広げることが身に付いたと感じま</a:t>
            </a:r>
            <a:r>
              <a:rPr sz="1800" b="1" spc="-25" dirty="0">
                <a:solidFill>
                  <a:srgbClr val="CC2245"/>
                </a:solidFill>
                <a:latin typeface="YuGothic"/>
                <a:cs typeface="YuGothic"/>
              </a:rPr>
              <a:t>す。</a:t>
            </a:r>
            <a:endParaRPr sz="1800" dirty="0">
              <a:latin typeface="YuGothic"/>
              <a:cs typeface="YuGothic"/>
            </a:endParaRPr>
          </a:p>
        </p:txBody>
      </p:sp>
      <p:grpSp>
        <p:nvGrpSpPr>
          <p:cNvPr id="25" name="object 25"/>
          <p:cNvGrpSpPr/>
          <p:nvPr/>
        </p:nvGrpSpPr>
        <p:grpSpPr>
          <a:xfrm>
            <a:off x="10875188" y="6449348"/>
            <a:ext cx="1146810" cy="242570"/>
            <a:chOff x="10875188" y="6449348"/>
            <a:chExt cx="1146810" cy="242570"/>
          </a:xfrm>
        </p:grpSpPr>
        <p:pic>
          <p:nvPicPr>
            <p:cNvPr id="26" name="object 26"/>
            <p:cNvPicPr/>
            <p:nvPr/>
          </p:nvPicPr>
          <p:blipFill>
            <a:blip r:embed="rId5" cstate="print"/>
            <a:stretch>
              <a:fillRect/>
            </a:stretch>
          </p:blipFill>
          <p:spPr>
            <a:xfrm>
              <a:off x="11655291" y="6472757"/>
              <a:ext cx="172046" cy="124804"/>
            </a:xfrm>
            <a:prstGeom prst="rect">
              <a:avLst/>
            </a:prstGeom>
          </p:spPr>
        </p:pic>
        <p:sp>
          <p:nvSpPr>
            <p:cNvPr id="27" name="object 27"/>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8" name="object 28"/>
            <p:cNvPicPr/>
            <p:nvPr/>
          </p:nvPicPr>
          <p:blipFill>
            <a:blip r:embed="rId6" cstate="print"/>
            <a:stretch>
              <a:fillRect/>
            </a:stretch>
          </p:blipFill>
          <p:spPr>
            <a:xfrm>
              <a:off x="11070218" y="6550766"/>
              <a:ext cx="171627" cy="140411"/>
            </a:xfrm>
            <a:prstGeom prst="rect">
              <a:avLst/>
            </a:prstGeom>
          </p:spPr>
        </p:pic>
        <p:pic>
          <p:nvPicPr>
            <p:cNvPr id="29" name="object 29"/>
            <p:cNvPicPr/>
            <p:nvPr/>
          </p:nvPicPr>
          <p:blipFill>
            <a:blip r:embed="rId7" cstate="print"/>
            <a:stretch>
              <a:fillRect/>
            </a:stretch>
          </p:blipFill>
          <p:spPr>
            <a:xfrm>
              <a:off x="11265247" y="6449348"/>
              <a:ext cx="171615" cy="241833"/>
            </a:xfrm>
            <a:prstGeom prst="rect">
              <a:avLst/>
            </a:prstGeom>
          </p:spPr>
        </p:pic>
        <p:pic>
          <p:nvPicPr>
            <p:cNvPr id="30" name="object 30"/>
            <p:cNvPicPr/>
            <p:nvPr/>
          </p:nvPicPr>
          <p:blipFill>
            <a:blip r:embed="rId8" cstate="print"/>
            <a:stretch>
              <a:fillRect/>
            </a:stretch>
          </p:blipFill>
          <p:spPr>
            <a:xfrm>
              <a:off x="11460277" y="6472741"/>
              <a:ext cx="171626" cy="218440"/>
            </a:xfrm>
            <a:prstGeom prst="rect">
              <a:avLst/>
            </a:prstGeom>
          </p:spPr>
        </p:pic>
      </p:grpSp>
      <p:pic>
        <p:nvPicPr>
          <p:cNvPr id="31" name="object 31"/>
          <p:cNvPicPr/>
          <p:nvPr/>
        </p:nvPicPr>
        <p:blipFill>
          <a:blip r:embed="rId9" cstate="print"/>
          <a:stretch>
            <a:fillRect/>
          </a:stretch>
        </p:blipFill>
        <p:spPr>
          <a:xfrm>
            <a:off x="9276515" y="6421076"/>
            <a:ext cx="1306408" cy="302254"/>
          </a:xfrm>
          <a:prstGeom prst="rect">
            <a:avLst/>
          </a:prstGeom>
        </p:spPr>
      </p:pic>
      <p:sp>
        <p:nvSpPr>
          <p:cNvPr id="32" name="object 32"/>
          <p:cNvSpPr/>
          <p:nvPr/>
        </p:nvSpPr>
        <p:spPr>
          <a:xfrm>
            <a:off x="1165517" y="333069"/>
            <a:ext cx="4583430" cy="403860"/>
          </a:xfrm>
          <a:custGeom>
            <a:avLst/>
            <a:gdLst/>
            <a:ahLst/>
            <a:cxnLst/>
            <a:rect l="l" t="t" r="r" b="b"/>
            <a:pathLst>
              <a:path w="4583430" h="403859">
                <a:moveTo>
                  <a:pt x="385991" y="370014"/>
                </a:moveTo>
                <a:lnTo>
                  <a:pt x="364718" y="317868"/>
                </a:lnTo>
                <a:lnTo>
                  <a:pt x="340118" y="267360"/>
                </a:lnTo>
                <a:lnTo>
                  <a:pt x="311797" y="218948"/>
                </a:lnTo>
                <a:lnTo>
                  <a:pt x="279349" y="173126"/>
                </a:lnTo>
                <a:lnTo>
                  <a:pt x="213728" y="203352"/>
                </a:lnTo>
                <a:lnTo>
                  <a:pt x="224599" y="220243"/>
                </a:lnTo>
                <a:lnTo>
                  <a:pt x="237947" y="242049"/>
                </a:lnTo>
                <a:lnTo>
                  <a:pt x="253009" y="269113"/>
                </a:lnTo>
                <a:lnTo>
                  <a:pt x="268998" y="301802"/>
                </a:lnTo>
                <a:lnTo>
                  <a:pt x="205219" y="304114"/>
                </a:lnTo>
                <a:lnTo>
                  <a:pt x="139839" y="306171"/>
                </a:lnTo>
                <a:lnTo>
                  <a:pt x="116141" y="306539"/>
                </a:lnTo>
                <a:lnTo>
                  <a:pt x="134277" y="253009"/>
                </a:lnTo>
                <a:lnTo>
                  <a:pt x="144348" y="220903"/>
                </a:lnTo>
                <a:lnTo>
                  <a:pt x="159410" y="170370"/>
                </a:lnTo>
                <a:lnTo>
                  <a:pt x="191350" y="61798"/>
                </a:lnTo>
                <a:lnTo>
                  <a:pt x="201637" y="27635"/>
                </a:lnTo>
                <a:lnTo>
                  <a:pt x="119595" y="14668"/>
                </a:lnTo>
                <a:lnTo>
                  <a:pt x="111531" y="52997"/>
                </a:lnTo>
                <a:lnTo>
                  <a:pt x="104203" y="85369"/>
                </a:lnTo>
                <a:lnTo>
                  <a:pt x="95631" y="119367"/>
                </a:lnTo>
                <a:lnTo>
                  <a:pt x="83908" y="162585"/>
                </a:lnTo>
                <a:lnTo>
                  <a:pt x="43180" y="306971"/>
                </a:lnTo>
                <a:lnTo>
                  <a:pt x="0" y="306971"/>
                </a:lnTo>
                <a:lnTo>
                  <a:pt x="9067" y="385114"/>
                </a:lnTo>
                <a:lnTo>
                  <a:pt x="55016" y="382778"/>
                </a:lnTo>
                <a:lnTo>
                  <a:pt x="129844" y="378485"/>
                </a:lnTo>
                <a:lnTo>
                  <a:pt x="296621" y="366991"/>
                </a:lnTo>
                <a:lnTo>
                  <a:pt x="310438" y="403250"/>
                </a:lnTo>
                <a:lnTo>
                  <a:pt x="385991" y="370014"/>
                </a:lnTo>
                <a:close/>
              </a:path>
              <a:path w="4583430" h="403859">
                <a:moveTo>
                  <a:pt x="820394" y="169240"/>
                </a:moveTo>
                <a:lnTo>
                  <a:pt x="439585" y="169240"/>
                </a:lnTo>
                <a:lnTo>
                  <a:pt x="439585" y="247815"/>
                </a:lnTo>
                <a:lnTo>
                  <a:pt x="820394" y="247815"/>
                </a:lnTo>
                <a:lnTo>
                  <a:pt x="820394" y="169240"/>
                </a:lnTo>
                <a:close/>
              </a:path>
              <a:path w="4583430" h="403859">
                <a:moveTo>
                  <a:pt x="1209001" y="62179"/>
                </a:moveTo>
                <a:lnTo>
                  <a:pt x="1206131" y="48742"/>
                </a:lnTo>
                <a:lnTo>
                  <a:pt x="1202207" y="33401"/>
                </a:lnTo>
                <a:lnTo>
                  <a:pt x="1197470" y="17653"/>
                </a:lnTo>
                <a:lnTo>
                  <a:pt x="1192161" y="3009"/>
                </a:lnTo>
                <a:lnTo>
                  <a:pt x="1152867" y="7759"/>
                </a:lnTo>
                <a:lnTo>
                  <a:pt x="1156868" y="20739"/>
                </a:lnTo>
                <a:lnTo>
                  <a:pt x="1160538" y="34480"/>
                </a:lnTo>
                <a:lnTo>
                  <a:pt x="1164107" y="50406"/>
                </a:lnTo>
                <a:lnTo>
                  <a:pt x="1167549" y="68643"/>
                </a:lnTo>
                <a:lnTo>
                  <a:pt x="1209001" y="62179"/>
                </a:lnTo>
                <a:close/>
              </a:path>
              <a:path w="4583430" h="403859">
                <a:moveTo>
                  <a:pt x="1231887" y="75120"/>
                </a:moveTo>
                <a:lnTo>
                  <a:pt x="1155026" y="85051"/>
                </a:lnTo>
                <a:lnTo>
                  <a:pt x="1154087" y="74396"/>
                </a:lnTo>
                <a:lnTo>
                  <a:pt x="1152664" y="63995"/>
                </a:lnTo>
                <a:lnTo>
                  <a:pt x="1150912" y="54076"/>
                </a:lnTo>
                <a:lnTo>
                  <a:pt x="1148994" y="44894"/>
                </a:lnTo>
                <a:lnTo>
                  <a:pt x="885621" y="44894"/>
                </a:lnTo>
                <a:lnTo>
                  <a:pt x="885621" y="120446"/>
                </a:lnTo>
                <a:lnTo>
                  <a:pt x="1145527" y="120446"/>
                </a:lnTo>
                <a:lnTo>
                  <a:pt x="1134770" y="168363"/>
                </a:lnTo>
                <a:lnTo>
                  <a:pt x="1118908" y="210032"/>
                </a:lnTo>
                <a:lnTo>
                  <a:pt x="1096505" y="245554"/>
                </a:lnTo>
                <a:lnTo>
                  <a:pt x="1066101" y="275031"/>
                </a:lnTo>
                <a:lnTo>
                  <a:pt x="1026248" y="298551"/>
                </a:lnTo>
                <a:lnTo>
                  <a:pt x="975487" y="316217"/>
                </a:lnTo>
                <a:lnTo>
                  <a:pt x="912380" y="328129"/>
                </a:lnTo>
                <a:lnTo>
                  <a:pt x="948220" y="399364"/>
                </a:lnTo>
                <a:lnTo>
                  <a:pt x="1029271" y="379133"/>
                </a:lnTo>
                <a:lnTo>
                  <a:pt x="1076515" y="357835"/>
                </a:lnTo>
                <a:lnTo>
                  <a:pt x="1123403" y="325005"/>
                </a:lnTo>
                <a:lnTo>
                  <a:pt x="1166253" y="277609"/>
                </a:lnTo>
                <a:lnTo>
                  <a:pt x="1201648" y="214757"/>
                </a:lnTo>
                <a:lnTo>
                  <a:pt x="1221092" y="155968"/>
                </a:lnTo>
                <a:lnTo>
                  <a:pt x="1229525" y="107365"/>
                </a:lnTo>
                <a:lnTo>
                  <a:pt x="1231163" y="85051"/>
                </a:lnTo>
                <a:lnTo>
                  <a:pt x="1231887" y="75120"/>
                </a:lnTo>
                <a:close/>
              </a:path>
              <a:path w="4583430" h="403859">
                <a:moveTo>
                  <a:pt x="1267294" y="59143"/>
                </a:moveTo>
                <a:lnTo>
                  <a:pt x="1263523" y="40309"/>
                </a:lnTo>
                <a:lnTo>
                  <a:pt x="1259738" y="25349"/>
                </a:lnTo>
                <a:lnTo>
                  <a:pt x="1255636" y="12509"/>
                </a:lnTo>
                <a:lnTo>
                  <a:pt x="1250886" y="0"/>
                </a:lnTo>
                <a:lnTo>
                  <a:pt x="1212888" y="5168"/>
                </a:lnTo>
                <a:lnTo>
                  <a:pt x="1217320" y="19659"/>
                </a:lnTo>
                <a:lnTo>
                  <a:pt x="1221422" y="34912"/>
                </a:lnTo>
                <a:lnTo>
                  <a:pt x="1225042" y="50406"/>
                </a:lnTo>
                <a:lnTo>
                  <a:pt x="1228001" y="65620"/>
                </a:lnTo>
                <a:lnTo>
                  <a:pt x="1267294" y="59143"/>
                </a:lnTo>
                <a:close/>
              </a:path>
              <a:path w="4583430" h="403859">
                <a:moveTo>
                  <a:pt x="1657210" y="40144"/>
                </a:moveTo>
                <a:lnTo>
                  <a:pt x="1570863" y="18986"/>
                </a:lnTo>
                <a:lnTo>
                  <a:pt x="1559445" y="58166"/>
                </a:lnTo>
                <a:lnTo>
                  <a:pt x="1545513" y="97840"/>
                </a:lnTo>
                <a:lnTo>
                  <a:pt x="1528076" y="137337"/>
                </a:lnTo>
                <a:lnTo>
                  <a:pt x="1506131" y="176009"/>
                </a:lnTo>
                <a:lnTo>
                  <a:pt x="1478673" y="213182"/>
                </a:lnTo>
                <a:lnTo>
                  <a:pt x="1444701" y="248208"/>
                </a:lnTo>
                <a:lnTo>
                  <a:pt x="1403210" y="280416"/>
                </a:lnTo>
                <a:lnTo>
                  <a:pt x="1353197" y="309143"/>
                </a:lnTo>
                <a:lnTo>
                  <a:pt x="1293672" y="333743"/>
                </a:lnTo>
                <a:lnTo>
                  <a:pt x="1340294" y="399796"/>
                </a:lnTo>
                <a:lnTo>
                  <a:pt x="1403184" y="372656"/>
                </a:lnTo>
                <a:lnTo>
                  <a:pt x="1456905" y="340639"/>
                </a:lnTo>
                <a:lnTo>
                  <a:pt x="1502295" y="304838"/>
                </a:lnTo>
                <a:lnTo>
                  <a:pt x="1540205" y="266369"/>
                </a:lnTo>
                <a:lnTo>
                  <a:pt x="1571459" y="226288"/>
                </a:lnTo>
                <a:lnTo>
                  <a:pt x="1596885" y="185712"/>
                </a:lnTo>
                <a:lnTo>
                  <a:pt x="1617345" y="145719"/>
                </a:lnTo>
                <a:lnTo>
                  <a:pt x="1633664" y="107391"/>
                </a:lnTo>
                <a:lnTo>
                  <a:pt x="1646669" y="71843"/>
                </a:lnTo>
                <a:lnTo>
                  <a:pt x="1657210" y="40144"/>
                </a:lnTo>
                <a:close/>
              </a:path>
              <a:path w="4583430" h="403859">
                <a:moveTo>
                  <a:pt x="2101545" y="169240"/>
                </a:moveTo>
                <a:lnTo>
                  <a:pt x="1720735" y="169240"/>
                </a:lnTo>
                <a:lnTo>
                  <a:pt x="1720735" y="247815"/>
                </a:lnTo>
                <a:lnTo>
                  <a:pt x="2101545" y="247815"/>
                </a:lnTo>
                <a:lnTo>
                  <a:pt x="2101545" y="169240"/>
                </a:lnTo>
                <a:close/>
              </a:path>
              <a:path w="4583430" h="403859">
                <a:moveTo>
                  <a:pt x="2475471" y="208102"/>
                </a:moveTo>
                <a:lnTo>
                  <a:pt x="2427401" y="181876"/>
                </a:lnTo>
                <a:lnTo>
                  <a:pt x="2375204" y="157581"/>
                </a:lnTo>
                <a:lnTo>
                  <a:pt x="2321864" y="136220"/>
                </a:lnTo>
                <a:lnTo>
                  <a:pt x="2270391" y="118732"/>
                </a:lnTo>
                <a:lnTo>
                  <a:pt x="2270391" y="18135"/>
                </a:lnTo>
                <a:lnTo>
                  <a:pt x="2188362" y="18135"/>
                </a:lnTo>
                <a:lnTo>
                  <a:pt x="2188362" y="398081"/>
                </a:lnTo>
                <a:lnTo>
                  <a:pt x="2270391" y="398081"/>
                </a:lnTo>
                <a:lnTo>
                  <a:pt x="2270391" y="198602"/>
                </a:lnTo>
                <a:lnTo>
                  <a:pt x="2311095" y="215773"/>
                </a:lnTo>
                <a:lnTo>
                  <a:pt x="2356040" y="238861"/>
                </a:lnTo>
                <a:lnTo>
                  <a:pt x="2399296" y="264058"/>
                </a:lnTo>
                <a:lnTo>
                  <a:pt x="2434894" y="287553"/>
                </a:lnTo>
                <a:lnTo>
                  <a:pt x="2475471" y="208102"/>
                </a:lnTo>
                <a:close/>
              </a:path>
              <a:path w="4583430" h="403859">
                <a:moveTo>
                  <a:pt x="2878074" y="269621"/>
                </a:moveTo>
                <a:lnTo>
                  <a:pt x="2830576" y="259156"/>
                </a:lnTo>
                <a:lnTo>
                  <a:pt x="2830499" y="269621"/>
                </a:lnTo>
                <a:lnTo>
                  <a:pt x="2829153" y="280644"/>
                </a:lnTo>
                <a:lnTo>
                  <a:pt x="2828874" y="282054"/>
                </a:lnTo>
                <a:lnTo>
                  <a:pt x="2828036" y="288836"/>
                </a:lnTo>
                <a:lnTo>
                  <a:pt x="2827185" y="295071"/>
                </a:lnTo>
                <a:lnTo>
                  <a:pt x="2800883" y="295071"/>
                </a:lnTo>
                <a:lnTo>
                  <a:pt x="2798343" y="294208"/>
                </a:lnTo>
                <a:lnTo>
                  <a:pt x="2798343" y="230035"/>
                </a:lnTo>
                <a:lnTo>
                  <a:pt x="2875813" y="230035"/>
                </a:lnTo>
                <a:lnTo>
                  <a:pt x="2875813" y="184797"/>
                </a:lnTo>
                <a:lnTo>
                  <a:pt x="2770632" y="184797"/>
                </a:lnTo>
                <a:lnTo>
                  <a:pt x="2770632" y="155676"/>
                </a:lnTo>
                <a:lnTo>
                  <a:pt x="2864510" y="155676"/>
                </a:lnTo>
                <a:lnTo>
                  <a:pt x="2864510" y="110718"/>
                </a:lnTo>
                <a:lnTo>
                  <a:pt x="2770632" y="110718"/>
                </a:lnTo>
                <a:lnTo>
                  <a:pt x="2770632" y="77927"/>
                </a:lnTo>
                <a:lnTo>
                  <a:pt x="2720873" y="77927"/>
                </a:lnTo>
                <a:lnTo>
                  <a:pt x="2720873" y="110718"/>
                </a:lnTo>
                <a:lnTo>
                  <a:pt x="2720873" y="155676"/>
                </a:lnTo>
                <a:lnTo>
                  <a:pt x="2720873" y="184797"/>
                </a:lnTo>
                <a:lnTo>
                  <a:pt x="2653868" y="184797"/>
                </a:lnTo>
                <a:lnTo>
                  <a:pt x="2657983" y="179082"/>
                </a:lnTo>
                <a:lnTo>
                  <a:pt x="2662631" y="172453"/>
                </a:lnTo>
                <a:lnTo>
                  <a:pt x="2667698" y="164719"/>
                </a:lnTo>
                <a:lnTo>
                  <a:pt x="2673096" y="155676"/>
                </a:lnTo>
                <a:lnTo>
                  <a:pt x="2720873" y="155676"/>
                </a:lnTo>
                <a:lnTo>
                  <a:pt x="2720873" y="110718"/>
                </a:lnTo>
                <a:lnTo>
                  <a:pt x="2692882" y="110718"/>
                </a:lnTo>
                <a:lnTo>
                  <a:pt x="2696553" y="98844"/>
                </a:lnTo>
                <a:lnTo>
                  <a:pt x="2697683" y="93751"/>
                </a:lnTo>
                <a:lnTo>
                  <a:pt x="2699105" y="87541"/>
                </a:lnTo>
                <a:lnTo>
                  <a:pt x="2648775" y="79895"/>
                </a:lnTo>
                <a:lnTo>
                  <a:pt x="2642451" y="101841"/>
                </a:lnTo>
                <a:lnTo>
                  <a:pt x="2633002" y="122313"/>
                </a:lnTo>
                <a:lnTo>
                  <a:pt x="2620695" y="141287"/>
                </a:lnTo>
                <a:lnTo>
                  <a:pt x="2605798" y="158788"/>
                </a:lnTo>
                <a:lnTo>
                  <a:pt x="2641714" y="184797"/>
                </a:lnTo>
                <a:lnTo>
                  <a:pt x="2604947" y="184797"/>
                </a:lnTo>
                <a:lnTo>
                  <a:pt x="2604947" y="230035"/>
                </a:lnTo>
                <a:lnTo>
                  <a:pt x="2674785" y="230035"/>
                </a:lnTo>
                <a:lnTo>
                  <a:pt x="2670352" y="259803"/>
                </a:lnTo>
                <a:lnTo>
                  <a:pt x="2657183" y="280606"/>
                </a:lnTo>
                <a:lnTo>
                  <a:pt x="2634145" y="294551"/>
                </a:lnTo>
                <a:lnTo>
                  <a:pt x="2600147" y="303822"/>
                </a:lnTo>
                <a:lnTo>
                  <a:pt x="2627007" y="351612"/>
                </a:lnTo>
                <a:lnTo>
                  <a:pt x="2670086" y="333959"/>
                </a:lnTo>
                <a:lnTo>
                  <a:pt x="2700477" y="307352"/>
                </a:lnTo>
                <a:lnTo>
                  <a:pt x="2718727" y="272478"/>
                </a:lnTo>
                <a:lnTo>
                  <a:pt x="2725394" y="230035"/>
                </a:lnTo>
                <a:lnTo>
                  <a:pt x="2749435" y="230035"/>
                </a:lnTo>
                <a:lnTo>
                  <a:pt x="2749435" y="318820"/>
                </a:lnTo>
                <a:lnTo>
                  <a:pt x="2750147" y="324853"/>
                </a:lnTo>
                <a:lnTo>
                  <a:pt x="2753842" y="333476"/>
                </a:lnTo>
                <a:lnTo>
                  <a:pt x="2762897" y="341185"/>
                </a:lnTo>
                <a:lnTo>
                  <a:pt x="2779674" y="344538"/>
                </a:lnTo>
                <a:lnTo>
                  <a:pt x="2841599" y="344538"/>
                </a:lnTo>
                <a:lnTo>
                  <a:pt x="2859303" y="340296"/>
                </a:lnTo>
                <a:lnTo>
                  <a:pt x="2869590" y="326999"/>
                </a:lnTo>
                <a:lnTo>
                  <a:pt x="2874988" y="303745"/>
                </a:lnTo>
                <a:lnTo>
                  <a:pt x="2875775" y="295071"/>
                </a:lnTo>
                <a:lnTo>
                  <a:pt x="2878074" y="269621"/>
                </a:lnTo>
                <a:close/>
              </a:path>
              <a:path w="4583430" h="403859">
                <a:moveTo>
                  <a:pt x="3162554" y="296189"/>
                </a:moveTo>
                <a:lnTo>
                  <a:pt x="3055112" y="296189"/>
                </a:lnTo>
                <a:lnTo>
                  <a:pt x="3055112" y="252095"/>
                </a:lnTo>
                <a:lnTo>
                  <a:pt x="3142475" y="252095"/>
                </a:lnTo>
                <a:lnTo>
                  <a:pt x="3142475" y="208546"/>
                </a:lnTo>
                <a:lnTo>
                  <a:pt x="3055112" y="208546"/>
                </a:lnTo>
                <a:lnTo>
                  <a:pt x="3055112" y="169532"/>
                </a:lnTo>
                <a:lnTo>
                  <a:pt x="3151238" y="169532"/>
                </a:lnTo>
                <a:lnTo>
                  <a:pt x="3151238" y="124282"/>
                </a:lnTo>
                <a:lnTo>
                  <a:pt x="3055112" y="124282"/>
                </a:lnTo>
                <a:lnTo>
                  <a:pt x="3055112" y="79895"/>
                </a:lnTo>
                <a:lnTo>
                  <a:pt x="3006763" y="79895"/>
                </a:lnTo>
                <a:lnTo>
                  <a:pt x="3006763" y="124282"/>
                </a:lnTo>
                <a:lnTo>
                  <a:pt x="3006763" y="169532"/>
                </a:lnTo>
                <a:lnTo>
                  <a:pt x="3006763" y="208546"/>
                </a:lnTo>
                <a:lnTo>
                  <a:pt x="2932963" y="208546"/>
                </a:lnTo>
                <a:lnTo>
                  <a:pt x="2940151" y="199059"/>
                </a:lnTo>
                <a:lnTo>
                  <a:pt x="2946577" y="189560"/>
                </a:lnTo>
                <a:lnTo>
                  <a:pt x="2952407" y="179793"/>
                </a:lnTo>
                <a:lnTo>
                  <a:pt x="2957842" y="169532"/>
                </a:lnTo>
                <a:lnTo>
                  <a:pt x="3006763" y="169532"/>
                </a:lnTo>
                <a:lnTo>
                  <a:pt x="3006763" y="124282"/>
                </a:lnTo>
                <a:lnTo>
                  <a:pt x="2974810" y="124282"/>
                </a:lnTo>
                <a:lnTo>
                  <a:pt x="2977908" y="113792"/>
                </a:lnTo>
                <a:lnTo>
                  <a:pt x="2980537" y="104203"/>
                </a:lnTo>
                <a:lnTo>
                  <a:pt x="2982849" y="95262"/>
                </a:lnTo>
                <a:lnTo>
                  <a:pt x="2984995" y="86677"/>
                </a:lnTo>
                <a:lnTo>
                  <a:pt x="2936925" y="81038"/>
                </a:lnTo>
                <a:lnTo>
                  <a:pt x="2929026" y="110121"/>
                </a:lnTo>
                <a:lnTo>
                  <a:pt x="2919285" y="135420"/>
                </a:lnTo>
                <a:lnTo>
                  <a:pt x="2907068" y="158127"/>
                </a:lnTo>
                <a:lnTo>
                  <a:pt x="2891688" y="179425"/>
                </a:lnTo>
                <a:lnTo>
                  <a:pt x="2923349" y="208546"/>
                </a:lnTo>
                <a:lnTo>
                  <a:pt x="2915437" y="208546"/>
                </a:lnTo>
                <a:lnTo>
                  <a:pt x="2915437" y="252095"/>
                </a:lnTo>
                <a:lnTo>
                  <a:pt x="3006763" y="252095"/>
                </a:lnTo>
                <a:lnTo>
                  <a:pt x="3006763" y="296189"/>
                </a:lnTo>
                <a:lnTo>
                  <a:pt x="2895079" y="296189"/>
                </a:lnTo>
                <a:lnTo>
                  <a:pt x="2895079" y="341147"/>
                </a:lnTo>
                <a:lnTo>
                  <a:pt x="3162554" y="341147"/>
                </a:lnTo>
                <a:lnTo>
                  <a:pt x="3162554" y="296189"/>
                </a:lnTo>
                <a:close/>
              </a:path>
              <a:path w="4583430" h="403859">
                <a:moveTo>
                  <a:pt x="3451834" y="110147"/>
                </a:moveTo>
                <a:lnTo>
                  <a:pt x="3340443" y="110147"/>
                </a:lnTo>
                <a:lnTo>
                  <a:pt x="3340443" y="80175"/>
                </a:lnTo>
                <a:lnTo>
                  <a:pt x="3292094" y="80175"/>
                </a:lnTo>
                <a:lnTo>
                  <a:pt x="3292094" y="110147"/>
                </a:lnTo>
                <a:lnTo>
                  <a:pt x="3182950" y="110147"/>
                </a:lnTo>
                <a:lnTo>
                  <a:pt x="3182950" y="155956"/>
                </a:lnTo>
                <a:lnTo>
                  <a:pt x="3254197" y="155956"/>
                </a:lnTo>
                <a:lnTo>
                  <a:pt x="3251212" y="205803"/>
                </a:lnTo>
                <a:lnTo>
                  <a:pt x="3239427" y="244906"/>
                </a:lnTo>
                <a:lnTo>
                  <a:pt x="3215868" y="276225"/>
                </a:lnTo>
                <a:lnTo>
                  <a:pt x="3177590" y="302691"/>
                </a:lnTo>
                <a:lnTo>
                  <a:pt x="3206712" y="349897"/>
                </a:lnTo>
                <a:lnTo>
                  <a:pt x="3232696" y="332130"/>
                </a:lnTo>
                <a:lnTo>
                  <a:pt x="3259848" y="306336"/>
                </a:lnTo>
                <a:lnTo>
                  <a:pt x="3283191" y="271145"/>
                </a:lnTo>
                <a:lnTo>
                  <a:pt x="3297745" y="225221"/>
                </a:lnTo>
                <a:lnTo>
                  <a:pt x="3374936" y="225221"/>
                </a:lnTo>
                <a:lnTo>
                  <a:pt x="3372104" y="265023"/>
                </a:lnTo>
                <a:lnTo>
                  <a:pt x="3353384" y="300088"/>
                </a:lnTo>
                <a:lnTo>
                  <a:pt x="3344964" y="300431"/>
                </a:lnTo>
                <a:lnTo>
                  <a:pt x="3297186" y="300431"/>
                </a:lnTo>
                <a:lnTo>
                  <a:pt x="3307080" y="348488"/>
                </a:lnTo>
                <a:lnTo>
                  <a:pt x="3370694" y="348488"/>
                </a:lnTo>
                <a:lnTo>
                  <a:pt x="3393313" y="343281"/>
                </a:lnTo>
                <a:lnTo>
                  <a:pt x="3416782" y="304673"/>
                </a:lnTo>
                <a:lnTo>
                  <a:pt x="3423843" y="243738"/>
                </a:lnTo>
                <a:lnTo>
                  <a:pt x="3426676" y="179425"/>
                </a:lnTo>
                <a:lnTo>
                  <a:pt x="3302838" y="179425"/>
                </a:lnTo>
                <a:lnTo>
                  <a:pt x="3303676" y="171780"/>
                </a:lnTo>
                <a:lnTo>
                  <a:pt x="3303676" y="165569"/>
                </a:lnTo>
                <a:lnTo>
                  <a:pt x="3304248" y="155956"/>
                </a:lnTo>
                <a:lnTo>
                  <a:pt x="3451834" y="155956"/>
                </a:lnTo>
                <a:lnTo>
                  <a:pt x="3451834" y="110147"/>
                </a:lnTo>
                <a:close/>
              </a:path>
              <a:path w="4583430" h="403859">
                <a:moveTo>
                  <a:pt x="3662807" y="223520"/>
                </a:moveTo>
                <a:lnTo>
                  <a:pt x="3659873" y="185674"/>
                </a:lnTo>
                <a:lnTo>
                  <a:pt x="3658209" y="181114"/>
                </a:lnTo>
                <a:lnTo>
                  <a:pt x="3649726" y="157822"/>
                </a:lnTo>
                <a:lnTo>
                  <a:pt x="3630358" y="140627"/>
                </a:lnTo>
                <a:lnTo>
                  <a:pt x="3599751" y="134747"/>
                </a:lnTo>
                <a:lnTo>
                  <a:pt x="3577412" y="134747"/>
                </a:lnTo>
                <a:lnTo>
                  <a:pt x="3579177" y="123812"/>
                </a:lnTo>
                <a:lnTo>
                  <a:pt x="3580701" y="112306"/>
                </a:lnTo>
                <a:lnTo>
                  <a:pt x="3582060" y="100431"/>
                </a:lnTo>
                <a:lnTo>
                  <a:pt x="3583355" y="88366"/>
                </a:lnTo>
                <a:lnTo>
                  <a:pt x="3531616" y="85547"/>
                </a:lnTo>
                <a:lnTo>
                  <a:pt x="3531146" y="94792"/>
                </a:lnTo>
                <a:lnTo>
                  <a:pt x="3530473" y="105384"/>
                </a:lnTo>
                <a:lnTo>
                  <a:pt x="3529380" y="118351"/>
                </a:lnTo>
                <a:lnTo>
                  <a:pt x="3527653" y="134747"/>
                </a:lnTo>
                <a:lnTo>
                  <a:pt x="3481857" y="134747"/>
                </a:lnTo>
                <a:lnTo>
                  <a:pt x="3481857" y="181965"/>
                </a:lnTo>
                <a:lnTo>
                  <a:pt x="3519982" y="181838"/>
                </a:lnTo>
                <a:lnTo>
                  <a:pt x="3512362" y="217678"/>
                </a:lnTo>
                <a:lnTo>
                  <a:pt x="3502279" y="252044"/>
                </a:lnTo>
                <a:lnTo>
                  <a:pt x="3489325" y="284467"/>
                </a:lnTo>
                <a:lnTo>
                  <a:pt x="3473081" y="314566"/>
                </a:lnTo>
                <a:lnTo>
                  <a:pt x="3520579" y="339725"/>
                </a:lnTo>
                <a:lnTo>
                  <a:pt x="3539553" y="298170"/>
                </a:lnTo>
                <a:lnTo>
                  <a:pt x="3554476" y="248767"/>
                </a:lnTo>
                <a:lnTo>
                  <a:pt x="3564674" y="205181"/>
                </a:lnTo>
                <a:lnTo>
                  <a:pt x="3569385" y="181673"/>
                </a:lnTo>
                <a:lnTo>
                  <a:pt x="3569500" y="181114"/>
                </a:lnTo>
                <a:lnTo>
                  <a:pt x="3592118" y="181114"/>
                </a:lnTo>
                <a:lnTo>
                  <a:pt x="3604044" y="183146"/>
                </a:lnTo>
                <a:lnTo>
                  <a:pt x="3610978" y="189458"/>
                </a:lnTo>
                <a:lnTo>
                  <a:pt x="3614216" y="200431"/>
                </a:lnTo>
                <a:lnTo>
                  <a:pt x="3615017" y="216446"/>
                </a:lnTo>
                <a:lnTo>
                  <a:pt x="3613874" y="237655"/>
                </a:lnTo>
                <a:lnTo>
                  <a:pt x="3603142" y="283171"/>
                </a:lnTo>
                <a:lnTo>
                  <a:pt x="3587597" y="291096"/>
                </a:lnTo>
                <a:lnTo>
                  <a:pt x="3583914" y="291096"/>
                </a:lnTo>
                <a:lnTo>
                  <a:pt x="3576955" y="290855"/>
                </a:lnTo>
                <a:lnTo>
                  <a:pt x="3569170" y="290182"/>
                </a:lnTo>
                <a:lnTo>
                  <a:pt x="3560495" y="289191"/>
                </a:lnTo>
                <a:lnTo>
                  <a:pt x="3550843" y="287985"/>
                </a:lnTo>
                <a:lnTo>
                  <a:pt x="3554514" y="337464"/>
                </a:lnTo>
                <a:lnTo>
                  <a:pt x="3570516" y="338531"/>
                </a:lnTo>
                <a:lnTo>
                  <a:pt x="3580155" y="338975"/>
                </a:lnTo>
                <a:lnTo>
                  <a:pt x="3590988" y="339153"/>
                </a:lnTo>
                <a:lnTo>
                  <a:pt x="3603599" y="338797"/>
                </a:lnTo>
                <a:lnTo>
                  <a:pt x="3642728" y="318516"/>
                </a:lnTo>
                <a:lnTo>
                  <a:pt x="3654260" y="291096"/>
                </a:lnTo>
                <a:lnTo>
                  <a:pt x="3658273" y="274853"/>
                </a:lnTo>
                <a:lnTo>
                  <a:pt x="3661727" y="247751"/>
                </a:lnTo>
                <a:lnTo>
                  <a:pt x="3662807" y="223520"/>
                </a:lnTo>
                <a:close/>
              </a:path>
              <a:path w="4583430" h="403859">
                <a:moveTo>
                  <a:pt x="3739705" y="243598"/>
                </a:moveTo>
                <a:lnTo>
                  <a:pt x="3735959" y="206603"/>
                </a:lnTo>
                <a:lnTo>
                  <a:pt x="3728428" y="173266"/>
                </a:lnTo>
                <a:lnTo>
                  <a:pt x="3716274" y="142367"/>
                </a:lnTo>
                <a:lnTo>
                  <a:pt x="3698710" y="112687"/>
                </a:lnTo>
                <a:lnTo>
                  <a:pt x="3656012" y="132765"/>
                </a:lnTo>
                <a:lnTo>
                  <a:pt x="3668801" y="154393"/>
                </a:lnTo>
                <a:lnTo>
                  <a:pt x="3678809" y="179666"/>
                </a:lnTo>
                <a:lnTo>
                  <a:pt x="3685463" y="211455"/>
                </a:lnTo>
                <a:lnTo>
                  <a:pt x="3688245" y="252641"/>
                </a:lnTo>
                <a:lnTo>
                  <a:pt x="3739705" y="243598"/>
                </a:lnTo>
                <a:close/>
              </a:path>
              <a:path w="4583430" h="403859">
                <a:moveTo>
                  <a:pt x="3956888" y="100812"/>
                </a:moveTo>
                <a:lnTo>
                  <a:pt x="3914432" y="91147"/>
                </a:lnTo>
                <a:lnTo>
                  <a:pt x="3876624" y="85864"/>
                </a:lnTo>
                <a:lnTo>
                  <a:pt x="3846080" y="83604"/>
                </a:lnTo>
                <a:lnTo>
                  <a:pt x="3825417" y="83007"/>
                </a:lnTo>
                <a:lnTo>
                  <a:pt x="3816934" y="128244"/>
                </a:lnTo>
                <a:lnTo>
                  <a:pt x="3841280" y="130416"/>
                </a:lnTo>
                <a:lnTo>
                  <a:pt x="3876408" y="135242"/>
                </a:lnTo>
                <a:lnTo>
                  <a:pt x="3913822" y="142722"/>
                </a:lnTo>
                <a:lnTo>
                  <a:pt x="3945013" y="152844"/>
                </a:lnTo>
                <a:lnTo>
                  <a:pt x="3956888" y="100812"/>
                </a:lnTo>
                <a:close/>
              </a:path>
              <a:path w="4583430" h="403859">
                <a:moveTo>
                  <a:pt x="3991102" y="251231"/>
                </a:moveTo>
                <a:lnTo>
                  <a:pt x="3986911" y="225374"/>
                </a:lnTo>
                <a:lnTo>
                  <a:pt x="3983799" y="219849"/>
                </a:lnTo>
                <a:lnTo>
                  <a:pt x="3973322" y="201295"/>
                </a:lnTo>
                <a:lnTo>
                  <a:pt x="3970820" y="199491"/>
                </a:lnTo>
                <a:lnTo>
                  <a:pt x="3948747" y="183527"/>
                </a:lnTo>
                <a:lnTo>
                  <a:pt x="3911650" y="176593"/>
                </a:lnTo>
                <a:lnTo>
                  <a:pt x="3889654" y="178066"/>
                </a:lnTo>
                <a:lnTo>
                  <a:pt x="3867785" y="182422"/>
                </a:lnTo>
                <a:lnTo>
                  <a:pt x="3846715" y="189585"/>
                </a:lnTo>
                <a:lnTo>
                  <a:pt x="3827107" y="199491"/>
                </a:lnTo>
                <a:lnTo>
                  <a:pt x="3827894" y="185026"/>
                </a:lnTo>
                <a:lnTo>
                  <a:pt x="3829126" y="170548"/>
                </a:lnTo>
                <a:lnTo>
                  <a:pt x="3831044" y="156121"/>
                </a:lnTo>
                <a:lnTo>
                  <a:pt x="3833888" y="141820"/>
                </a:lnTo>
                <a:lnTo>
                  <a:pt x="3783292" y="138709"/>
                </a:lnTo>
                <a:lnTo>
                  <a:pt x="3781514" y="153250"/>
                </a:lnTo>
                <a:lnTo>
                  <a:pt x="3779469" y="176314"/>
                </a:lnTo>
                <a:lnTo>
                  <a:pt x="3777640" y="210197"/>
                </a:lnTo>
                <a:lnTo>
                  <a:pt x="3776497" y="257175"/>
                </a:lnTo>
                <a:lnTo>
                  <a:pt x="3825697" y="259156"/>
                </a:lnTo>
                <a:lnTo>
                  <a:pt x="3825697" y="250672"/>
                </a:lnTo>
                <a:lnTo>
                  <a:pt x="3840683" y="237985"/>
                </a:lnTo>
                <a:lnTo>
                  <a:pt x="3859555" y="228257"/>
                </a:lnTo>
                <a:lnTo>
                  <a:pt x="3880637" y="222034"/>
                </a:lnTo>
                <a:lnTo>
                  <a:pt x="3902316" y="219849"/>
                </a:lnTo>
                <a:lnTo>
                  <a:pt x="3913708" y="220903"/>
                </a:lnTo>
                <a:lnTo>
                  <a:pt x="3925824" y="225120"/>
                </a:lnTo>
                <a:lnTo>
                  <a:pt x="3935438" y="234048"/>
                </a:lnTo>
                <a:lnTo>
                  <a:pt x="3939362" y="249262"/>
                </a:lnTo>
                <a:lnTo>
                  <a:pt x="3934244" y="268592"/>
                </a:lnTo>
                <a:lnTo>
                  <a:pt x="3917480" y="282155"/>
                </a:lnTo>
                <a:lnTo>
                  <a:pt x="3886987" y="290169"/>
                </a:lnTo>
                <a:lnTo>
                  <a:pt x="3840683" y="292798"/>
                </a:lnTo>
                <a:lnTo>
                  <a:pt x="3832593" y="292747"/>
                </a:lnTo>
                <a:lnTo>
                  <a:pt x="3818115" y="292366"/>
                </a:lnTo>
                <a:lnTo>
                  <a:pt x="3798176" y="291363"/>
                </a:lnTo>
                <a:lnTo>
                  <a:pt x="3773386" y="289407"/>
                </a:lnTo>
                <a:lnTo>
                  <a:pt x="3779329" y="337185"/>
                </a:lnTo>
                <a:lnTo>
                  <a:pt x="3797566" y="338162"/>
                </a:lnTo>
                <a:lnTo>
                  <a:pt x="3814356" y="338658"/>
                </a:lnTo>
                <a:lnTo>
                  <a:pt x="3828110" y="338848"/>
                </a:lnTo>
                <a:lnTo>
                  <a:pt x="3837292" y="338874"/>
                </a:lnTo>
                <a:lnTo>
                  <a:pt x="3878580" y="337769"/>
                </a:lnTo>
                <a:lnTo>
                  <a:pt x="3919893" y="332041"/>
                </a:lnTo>
                <a:lnTo>
                  <a:pt x="3955935" y="318109"/>
                </a:lnTo>
                <a:lnTo>
                  <a:pt x="3981005" y="292798"/>
                </a:lnTo>
                <a:lnTo>
                  <a:pt x="3981424" y="292366"/>
                </a:lnTo>
                <a:lnTo>
                  <a:pt x="3991102" y="251231"/>
                </a:lnTo>
                <a:close/>
              </a:path>
              <a:path w="4583430" h="403859">
                <a:moveTo>
                  <a:pt x="4289984" y="211086"/>
                </a:moveTo>
                <a:lnTo>
                  <a:pt x="4282135" y="164515"/>
                </a:lnTo>
                <a:lnTo>
                  <a:pt x="4267212" y="140690"/>
                </a:lnTo>
                <a:lnTo>
                  <a:pt x="4258716" y="127114"/>
                </a:lnTo>
                <a:lnTo>
                  <a:pt x="4219968" y="102222"/>
                </a:lnTo>
                <a:lnTo>
                  <a:pt x="4166146" y="93179"/>
                </a:lnTo>
                <a:lnTo>
                  <a:pt x="4133913" y="97409"/>
                </a:lnTo>
                <a:lnTo>
                  <a:pt x="4133913" y="143230"/>
                </a:lnTo>
                <a:lnTo>
                  <a:pt x="4127665" y="189877"/>
                </a:lnTo>
                <a:lnTo>
                  <a:pt x="4118267" y="227164"/>
                </a:lnTo>
                <a:lnTo>
                  <a:pt x="4106367" y="251879"/>
                </a:lnTo>
                <a:lnTo>
                  <a:pt x="4092638" y="260832"/>
                </a:lnTo>
                <a:lnTo>
                  <a:pt x="4083558" y="256667"/>
                </a:lnTo>
                <a:lnTo>
                  <a:pt x="4078440" y="246951"/>
                </a:lnTo>
                <a:lnTo>
                  <a:pt x="4076179" y="235915"/>
                </a:lnTo>
                <a:lnTo>
                  <a:pt x="4075671" y="227761"/>
                </a:lnTo>
                <a:lnTo>
                  <a:pt x="4076585" y="213766"/>
                </a:lnTo>
                <a:lnTo>
                  <a:pt x="4082961" y="189522"/>
                </a:lnTo>
                <a:lnTo>
                  <a:pt x="4100245" y="163283"/>
                </a:lnTo>
                <a:lnTo>
                  <a:pt x="4133913" y="143230"/>
                </a:lnTo>
                <a:lnTo>
                  <a:pt x="4133913" y="97409"/>
                </a:lnTo>
                <a:lnTo>
                  <a:pt x="4086593" y="114922"/>
                </a:lnTo>
                <a:lnTo>
                  <a:pt x="4055961" y="141795"/>
                </a:lnTo>
                <a:lnTo>
                  <a:pt x="4035412" y="179108"/>
                </a:lnTo>
                <a:lnTo>
                  <a:pt x="4027894" y="226631"/>
                </a:lnTo>
                <a:lnTo>
                  <a:pt x="4031030" y="255498"/>
                </a:lnTo>
                <a:lnTo>
                  <a:pt x="4041470" y="284238"/>
                </a:lnTo>
                <a:lnTo>
                  <a:pt x="4060812" y="306311"/>
                </a:lnTo>
                <a:lnTo>
                  <a:pt x="4090657" y="315125"/>
                </a:lnTo>
                <a:lnTo>
                  <a:pt x="4131856" y="297446"/>
                </a:lnTo>
                <a:lnTo>
                  <a:pt x="4154652" y="260832"/>
                </a:lnTo>
                <a:lnTo>
                  <a:pt x="4158221" y="255104"/>
                </a:lnTo>
                <a:lnTo>
                  <a:pt x="4173029" y="204165"/>
                </a:lnTo>
                <a:lnTo>
                  <a:pt x="4179570" y="160680"/>
                </a:lnTo>
                <a:lnTo>
                  <a:pt x="4180941" y="143230"/>
                </a:lnTo>
                <a:lnTo>
                  <a:pt x="4181132" y="140690"/>
                </a:lnTo>
                <a:lnTo>
                  <a:pt x="4204957" y="147231"/>
                </a:lnTo>
                <a:lnTo>
                  <a:pt x="4222623" y="160972"/>
                </a:lnTo>
                <a:lnTo>
                  <a:pt x="4233621" y="181406"/>
                </a:lnTo>
                <a:lnTo>
                  <a:pt x="4237393" y="207962"/>
                </a:lnTo>
                <a:lnTo>
                  <a:pt x="4226725" y="252691"/>
                </a:lnTo>
                <a:lnTo>
                  <a:pt x="4201388" y="277355"/>
                </a:lnTo>
                <a:lnTo>
                  <a:pt x="4171442" y="288175"/>
                </a:lnTo>
                <a:lnTo>
                  <a:pt x="4146918" y="291376"/>
                </a:lnTo>
                <a:lnTo>
                  <a:pt x="4164457" y="339153"/>
                </a:lnTo>
                <a:lnTo>
                  <a:pt x="4226484" y="322821"/>
                </a:lnTo>
                <a:lnTo>
                  <a:pt x="4270426" y="283324"/>
                </a:lnTo>
                <a:lnTo>
                  <a:pt x="4288561" y="231851"/>
                </a:lnTo>
                <a:lnTo>
                  <a:pt x="4289984" y="211086"/>
                </a:lnTo>
                <a:close/>
              </a:path>
              <a:path w="4583430" h="403859">
                <a:moveTo>
                  <a:pt x="4565142" y="194398"/>
                </a:moveTo>
                <a:lnTo>
                  <a:pt x="4518774" y="194398"/>
                </a:lnTo>
                <a:lnTo>
                  <a:pt x="4518774" y="231432"/>
                </a:lnTo>
                <a:lnTo>
                  <a:pt x="4518774" y="251244"/>
                </a:lnTo>
                <a:lnTo>
                  <a:pt x="4470425" y="251244"/>
                </a:lnTo>
                <a:lnTo>
                  <a:pt x="4470425" y="231432"/>
                </a:lnTo>
                <a:lnTo>
                  <a:pt x="4518774" y="231432"/>
                </a:lnTo>
                <a:lnTo>
                  <a:pt x="4518774" y="194398"/>
                </a:lnTo>
                <a:lnTo>
                  <a:pt x="4427740" y="194398"/>
                </a:lnTo>
                <a:lnTo>
                  <a:pt x="4427740" y="231432"/>
                </a:lnTo>
                <a:lnTo>
                  <a:pt x="4427740" y="251244"/>
                </a:lnTo>
                <a:lnTo>
                  <a:pt x="4379658" y="251244"/>
                </a:lnTo>
                <a:lnTo>
                  <a:pt x="4379658" y="231432"/>
                </a:lnTo>
                <a:lnTo>
                  <a:pt x="4427740" y="231432"/>
                </a:lnTo>
                <a:lnTo>
                  <a:pt x="4427740" y="194398"/>
                </a:lnTo>
                <a:lnTo>
                  <a:pt x="4335564" y="194398"/>
                </a:lnTo>
                <a:lnTo>
                  <a:pt x="4335564" y="256324"/>
                </a:lnTo>
                <a:lnTo>
                  <a:pt x="4333684" y="274637"/>
                </a:lnTo>
                <a:lnTo>
                  <a:pt x="4328452" y="292938"/>
                </a:lnTo>
                <a:lnTo>
                  <a:pt x="4320400" y="310388"/>
                </a:lnTo>
                <a:lnTo>
                  <a:pt x="4310113" y="326148"/>
                </a:lnTo>
                <a:lnTo>
                  <a:pt x="4352239" y="350748"/>
                </a:lnTo>
                <a:lnTo>
                  <a:pt x="4362513" y="334937"/>
                </a:lnTo>
                <a:lnTo>
                  <a:pt x="4369371" y="319239"/>
                </a:lnTo>
                <a:lnTo>
                  <a:pt x="4373740" y="304165"/>
                </a:lnTo>
                <a:lnTo>
                  <a:pt x="4376559" y="290245"/>
                </a:lnTo>
                <a:lnTo>
                  <a:pt x="4518774" y="290245"/>
                </a:lnTo>
                <a:lnTo>
                  <a:pt x="4518774" y="300710"/>
                </a:lnTo>
                <a:lnTo>
                  <a:pt x="4565142" y="300710"/>
                </a:lnTo>
                <a:lnTo>
                  <a:pt x="4565142" y="290245"/>
                </a:lnTo>
                <a:lnTo>
                  <a:pt x="4565142" y="251244"/>
                </a:lnTo>
                <a:lnTo>
                  <a:pt x="4565142" y="231432"/>
                </a:lnTo>
                <a:lnTo>
                  <a:pt x="4565142" y="194398"/>
                </a:lnTo>
                <a:close/>
              </a:path>
              <a:path w="4583430" h="403859">
                <a:moveTo>
                  <a:pt x="4583239" y="96291"/>
                </a:moveTo>
                <a:lnTo>
                  <a:pt x="4472978" y="96291"/>
                </a:lnTo>
                <a:lnTo>
                  <a:pt x="4472978" y="79883"/>
                </a:lnTo>
                <a:lnTo>
                  <a:pt x="4426039" y="79883"/>
                </a:lnTo>
                <a:lnTo>
                  <a:pt x="4426039" y="96291"/>
                </a:lnTo>
                <a:lnTo>
                  <a:pt x="4316336" y="96291"/>
                </a:lnTo>
                <a:lnTo>
                  <a:pt x="4316336" y="136994"/>
                </a:lnTo>
                <a:lnTo>
                  <a:pt x="4426039" y="136994"/>
                </a:lnTo>
                <a:lnTo>
                  <a:pt x="4426039" y="147472"/>
                </a:lnTo>
                <a:lnTo>
                  <a:pt x="4332452" y="147472"/>
                </a:lnTo>
                <a:lnTo>
                  <a:pt x="4332452" y="184213"/>
                </a:lnTo>
                <a:lnTo>
                  <a:pt x="4566844" y="184213"/>
                </a:lnTo>
                <a:lnTo>
                  <a:pt x="4566844" y="147472"/>
                </a:lnTo>
                <a:lnTo>
                  <a:pt x="4472978" y="147472"/>
                </a:lnTo>
                <a:lnTo>
                  <a:pt x="4472978" y="136994"/>
                </a:lnTo>
                <a:lnTo>
                  <a:pt x="4583239" y="136994"/>
                </a:lnTo>
                <a:lnTo>
                  <a:pt x="4583239" y="96291"/>
                </a:lnTo>
                <a:close/>
              </a:path>
            </a:pathLst>
          </a:custGeom>
          <a:solidFill>
            <a:srgbClr val="CC2245"/>
          </a:solidFill>
        </p:spPr>
        <p:txBody>
          <a:bodyPr wrap="square" lIns="0" tIns="0" rIns="0" bIns="0" rtlCol="0"/>
          <a:lstStyle/>
          <a:p>
            <a:endParaRPr/>
          </a:p>
        </p:txBody>
      </p:sp>
      <p:sp>
        <p:nvSpPr>
          <p:cNvPr id="33" name="object 33"/>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20</a:t>
            </a:fld>
            <a:endParaRPr spc="-25" dirty="0"/>
          </a:p>
        </p:txBody>
      </p:sp>
      <p:sp>
        <p:nvSpPr>
          <p:cNvPr id="34" name="テキスト ボックス 33">
            <a:extLst>
              <a:ext uri="{FF2B5EF4-FFF2-40B4-BE49-F238E27FC236}">
                <a16:creationId xmlns:a16="http://schemas.microsoft.com/office/drawing/2014/main" id="{3852D881-DDBC-3ACC-8832-65286BD6BE6B}"/>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632" y="0"/>
              <a:ext cx="11863009" cy="55476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363960"/>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1995" y="269458"/>
              <a:ext cx="5974715" cy="685165"/>
            </a:xfrm>
            <a:custGeom>
              <a:avLst/>
              <a:gdLst/>
              <a:ahLst/>
              <a:cxnLst/>
              <a:rect l="l" t="t" r="r" b="b"/>
              <a:pathLst>
                <a:path w="5974715" h="685165">
                  <a:moveTo>
                    <a:pt x="5859043" y="0"/>
                  </a:moveTo>
                  <a:lnTo>
                    <a:pt x="115214" y="0"/>
                  </a:lnTo>
                  <a:lnTo>
                    <a:pt x="70369" y="9054"/>
                  </a:lnTo>
                  <a:lnTo>
                    <a:pt x="33747" y="33747"/>
                  </a:lnTo>
                  <a:lnTo>
                    <a:pt x="9054" y="70369"/>
                  </a:lnTo>
                  <a:lnTo>
                    <a:pt x="0" y="115214"/>
                  </a:lnTo>
                  <a:lnTo>
                    <a:pt x="0" y="569874"/>
                  </a:lnTo>
                  <a:lnTo>
                    <a:pt x="9054" y="614717"/>
                  </a:lnTo>
                  <a:lnTo>
                    <a:pt x="33747" y="651335"/>
                  </a:lnTo>
                  <a:lnTo>
                    <a:pt x="70369" y="676023"/>
                  </a:lnTo>
                  <a:lnTo>
                    <a:pt x="115214" y="685076"/>
                  </a:lnTo>
                  <a:lnTo>
                    <a:pt x="5859043" y="685076"/>
                  </a:lnTo>
                  <a:lnTo>
                    <a:pt x="5903886" y="676023"/>
                  </a:lnTo>
                  <a:lnTo>
                    <a:pt x="5940504" y="651335"/>
                  </a:lnTo>
                  <a:lnTo>
                    <a:pt x="5965192" y="614717"/>
                  </a:lnTo>
                  <a:lnTo>
                    <a:pt x="5974245" y="569874"/>
                  </a:lnTo>
                  <a:lnTo>
                    <a:pt x="5974245" y="115214"/>
                  </a:lnTo>
                  <a:lnTo>
                    <a:pt x="5965192" y="70369"/>
                  </a:lnTo>
                  <a:lnTo>
                    <a:pt x="5940504" y="33747"/>
                  </a:lnTo>
                  <a:lnTo>
                    <a:pt x="5903886" y="9054"/>
                  </a:lnTo>
                  <a:lnTo>
                    <a:pt x="5859043" y="0"/>
                  </a:lnTo>
                  <a:close/>
                </a:path>
              </a:pathLst>
            </a:custGeom>
            <a:solidFill>
              <a:srgbClr val="363960"/>
            </a:solidFill>
          </p:spPr>
          <p:txBody>
            <a:bodyPr wrap="square" lIns="0" tIns="0" rIns="0" bIns="0" rtlCol="0"/>
            <a:lstStyle/>
            <a:p>
              <a:endParaRPr/>
            </a:p>
          </p:txBody>
        </p:sp>
        <p:sp>
          <p:nvSpPr>
            <p:cNvPr id="7" name="object 7"/>
            <p:cNvSpPr/>
            <p:nvPr/>
          </p:nvSpPr>
          <p:spPr>
            <a:xfrm>
              <a:off x="971995" y="269458"/>
              <a:ext cx="5974715" cy="685165"/>
            </a:xfrm>
            <a:custGeom>
              <a:avLst/>
              <a:gdLst/>
              <a:ahLst/>
              <a:cxnLst/>
              <a:rect l="l" t="t" r="r" b="b"/>
              <a:pathLst>
                <a:path w="5974715" h="685165">
                  <a:moveTo>
                    <a:pt x="5859043" y="685076"/>
                  </a:moveTo>
                  <a:lnTo>
                    <a:pt x="115214" y="685076"/>
                  </a:lnTo>
                  <a:lnTo>
                    <a:pt x="70369" y="676023"/>
                  </a:lnTo>
                  <a:lnTo>
                    <a:pt x="33747" y="651335"/>
                  </a:lnTo>
                  <a:lnTo>
                    <a:pt x="9054" y="614717"/>
                  </a:lnTo>
                  <a:lnTo>
                    <a:pt x="0" y="569874"/>
                  </a:lnTo>
                  <a:lnTo>
                    <a:pt x="0" y="115214"/>
                  </a:lnTo>
                  <a:lnTo>
                    <a:pt x="9054" y="70369"/>
                  </a:lnTo>
                  <a:lnTo>
                    <a:pt x="33747" y="33747"/>
                  </a:lnTo>
                  <a:lnTo>
                    <a:pt x="70369" y="9054"/>
                  </a:lnTo>
                  <a:lnTo>
                    <a:pt x="115214" y="0"/>
                  </a:lnTo>
                  <a:lnTo>
                    <a:pt x="5859043" y="0"/>
                  </a:lnTo>
                  <a:lnTo>
                    <a:pt x="5903886" y="9054"/>
                  </a:lnTo>
                  <a:lnTo>
                    <a:pt x="5940504" y="33747"/>
                  </a:lnTo>
                  <a:lnTo>
                    <a:pt x="5965192" y="70369"/>
                  </a:lnTo>
                  <a:lnTo>
                    <a:pt x="5974245" y="115214"/>
                  </a:lnTo>
                  <a:lnTo>
                    <a:pt x="5974245" y="569874"/>
                  </a:lnTo>
                  <a:lnTo>
                    <a:pt x="5965192" y="614717"/>
                  </a:lnTo>
                  <a:lnTo>
                    <a:pt x="5940504" y="651335"/>
                  </a:lnTo>
                  <a:lnTo>
                    <a:pt x="5903886" y="676023"/>
                  </a:lnTo>
                  <a:lnTo>
                    <a:pt x="5859043" y="685076"/>
                  </a:lnTo>
                  <a:close/>
                </a:path>
              </a:pathLst>
            </a:custGeom>
            <a:ln w="25399">
              <a:solidFill>
                <a:srgbClr val="363960"/>
              </a:solidFill>
            </a:ln>
          </p:spPr>
          <p:txBody>
            <a:bodyPr wrap="square" lIns="0" tIns="0" rIns="0" bIns="0" rtlCol="0"/>
            <a:lstStyle/>
            <a:p>
              <a:endParaRPr/>
            </a:p>
          </p:txBody>
        </p:sp>
        <p:sp>
          <p:nvSpPr>
            <p:cNvPr id="8" name="object 8"/>
            <p:cNvSpPr/>
            <p:nvPr/>
          </p:nvSpPr>
          <p:spPr>
            <a:xfrm>
              <a:off x="899995" y="197471"/>
              <a:ext cx="5974715" cy="685165"/>
            </a:xfrm>
            <a:custGeom>
              <a:avLst/>
              <a:gdLst/>
              <a:ahLst/>
              <a:cxnLst/>
              <a:rect l="l" t="t" r="r" b="b"/>
              <a:pathLst>
                <a:path w="5974715" h="685165">
                  <a:moveTo>
                    <a:pt x="5859043" y="0"/>
                  </a:moveTo>
                  <a:lnTo>
                    <a:pt x="115214" y="0"/>
                  </a:lnTo>
                  <a:lnTo>
                    <a:pt x="70369" y="9052"/>
                  </a:lnTo>
                  <a:lnTo>
                    <a:pt x="33747" y="33740"/>
                  </a:lnTo>
                  <a:lnTo>
                    <a:pt x="9054" y="70358"/>
                  </a:lnTo>
                  <a:lnTo>
                    <a:pt x="0" y="115201"/>
                  </a:lnTo>
                  <a:lnTo>
                    <a:pt x="0" y="569861"/>
                  </a:lnTo>
                  <a:lnTo>
                    <a:pt x="9054" y="614704"/>
                  </a:lnTo>
                  <a:lnTo>
                    <a:pt x="33747" y="651322"/>
                  </a:lnTo>
                  <a:lnTo>
                    <a:pt x="70369" y="676010"/>
                  </a:lnTo>
                  <a:lnTo>
                    <a:pt x="115214" y="685063"/>
                  </a:lnTo>
                  <a:lnTo>
                    <a:pt x="5859043" y="685063"/>
                  </a:lnTo>
                  <a:lnTo>
                    <a:pt x="5903886" y="676010"/>
                  </a:lnTo>
                  <a:lnTo>
                    <a:pt x="5940504" y="651322"/>
                  </a:lnTo>
                  <a:lnTo>
                    <a:pt x="5965192" y="614704"/>
                  </a:lnTo>
                  <a:lnTo>
                    <a:pt x="5974245" y="569861"/>
                  </a:lnTo>
                  <a:lnTo>
                    <a:pt x="5974245" y="115201"/>
                  </a:lnTo>
                  <a:lnTo>
                    <a:pt x="5965192" y="70358"/>
                  </a:lnTo>
                  <a:lnTo>
                    <a:pt x="5940504" y="33740"/>
                  </a:lnTo>
                  <a:lnTo>
                    <a:pt x="5903886" y="9052"/>
                  </a:lnTo>
                  <a:lnTo>
                    <a:pt x="5859043" y="0"/>
                  </a:lnTo>
                  <a:close/>
                </a:path>
              </a:pathLst>
            </a:custGeom>
            <a:solidFill>
              <a:srgbClr val="FFFFFF"/>
            </a:solidFill>
          </p:spPr>
          <p:txBody>
            <a:bodyPr wrap="square" lIns="0" tIns="0" rIns="0" bIns="0" rtlCol="0"/>
            <a:lstStyle/>
            <a:p>
              <a:endParaRPr/>
            </a:p>
          </p:txBody>
        </p:sp>
        <p:sp>
          <p:nvSpPr>
            <p:cNvPr id="9" name="object 9"/>
            <p:cNvSpPr/>
            <p:nvPr/>
          </p:nvSpPr>
          <p:spPr>
            <a:xfrm>
              <a:off x="899995" y="197471"/>
              <a:ext cx="5974715" cy="685165"/>
            </a:xfrm>
            <a:custGeom>
              <a:avLst/>
              <a:gdLst/>
              <a:ahLst/>
              <a:cxnLst/>
              <a:rect l="l" t="t" r="r" b="b"/>
              <a:pathLst>
                <a:path w="5974715" h="685165">
                  <a:moveTo>
                    <a:pt x="5859043" y="685063"/>
                  </a:moveTo>
                  <a:lnTo>
                    <a:pt x="115214" y="685063"/>
                  </a:lnTo>
                  <a:lnTo>
                    <a:pt x="70369" y="676010"/>
                  </a:lnTo>
                  <a:lnTo>
                    <a:pt x="33747" y="651322"/>
                  </a:lnTo>
                  <a:lnTo>
                    <a:pt x="9054" y="614704"/>
                  </a:lnTo>
                  <a:lnTo>
                    <a:pt x="0" y="569861"/>
                  </a:lnTo>
                  <a:lnTo>
                    <a:pt x="0" y="115201"/>
                  </a:lnTo>
                  <a:lnTo>
                    <a:pt x="9054" y="70358"/>
                  </a:lnTo>
                  <a:lnTo>
                    <a:pt x="33747" y="33740"/>
                  </a:lnTo>
                  <a:lnTo>
                    <a:pt x="70369" y="9052"/>
                  </a:lnTo>
                  <a:lnTo>
                    <a:pt x="115214" y="0"/>
                  </a:lnTo>
                  <a:lnTo>
                    <a:pt x="5859043" y="0"/>
                  </a:lnTo>
                  <a:lnTo>
                    <a:pt x="5903886" y="9052"/>
                  </a:lnTo>
                  <a:lnTo>
                    <a:pt x="5940504" y="33740"/>
                  </a:lnTo>
                  <a:lnTo>
                    <a:pt x="5965192" y="70358"/>
                  </a:lnTo>
                  <a:lnTo>
                    <a:pt x="5974245" y="115201"/>
                  </a:lnTo>
                  <a:lnTo>
                    <a:pt x="5974245" y="569861"/>
                  </a:lnTo>
                  <a:lnTo>
                    <a:pt x="5965192" y="614704"/>
                  </a:lnTo>
                  <a:lnTo>
                    <a:pt x="5940504" y="651322"/>
                  </a:lnTo>
                  <a:lnTo>
                    <a:pt x="5903886" y="676010"/>
                  </a:lnTo>
                  <a:lnTo>
                    <a:pt x="5859043" y="685063"/>
                  </a:lnTo>
                  <a:close/>
                </a:path>
              </a:pathLst>
            </a:custGeom>
            <a:ln w="25399">
              <a:solidFill>
                <a:srgbClr val="363960"/>
              </a:solidFill>
            </a:ln>
          </p:spPr>
          <p:txBody>
            <a:bodyPr wrap="square" lIns="0" tIns="0" rIns="0" bIns="0" rtlCol="0"/>
            <a:lstStyle/>
            <a:p>
              <a:endParaRPr/>
            </a:p>
          </p:txBody>
        </p:sp>
      </p:grpSp>
      <p:sp>
        <p:nvSpPr>
          <p:cNvPr id="10" name="object 10"/>
          <p:cNvSpPr txBox="1">
            <a:spLocks noGrp="1"/>
          </p:cNvSpPr>
          <p:nvPr>
            <p:ph type="title"/>
          </p:nvPr>
        </p:nvSpPr>
        <p:spPr>
          <a:xfrm>
            <a:off x="2018370" y="1134815"/>
            <a:ext cx="7021830" cy="983615"/>
          </a:xfrm>
          <a:prstGeom prst="rect">
            <a:avLst/>
          </a:prstGeom>
        </p:spPr>
        <p:txBody>
          <a:bodyPr vert="horz" wrap="square" lIns="0" tIns="12700" rIns="0" bIns="0" rtlCol="0">
            <a:spAutoFit/>
          </a:bodyPr>
          <a:lstStyle/>
          <a:p>
            <a:pPr marL="12700" marR="5080">
              <a:lnSpc>
                <a:spcPct val="120800"/>
              </a:lnSpc>
              <a:spcBef>
                <a:spcPts val="100"/>
              </a:spcBef>
            </a:pPr>
            <a:r>
              <a:rPr sz="2600" spc="-35" dirty="0">
                <a:solidFill>
                  <a:srgbClr val="FFFFFF"/>
                </a:solidFill>
              </a:rPr>
              <a:t>各アプリの特徴が</a:t>
            </a:r>
            <a:r>
              <a:rPr sz="2600" spc="-20" dirty="0">
                <a:solidFill>
                  <a:srgbClr val="FFFFFF"/>
                </a:solidFill>
              </a:rPr>
              <a:t>20</a:t>
            </a:r>
            <a:r>
              <a:rPr sz="2600" spc="-35" dirty="0">
                <a:solidFill>
                  <a:srgbClr val="FFFFFF"/>
                </a:solidFill>
              </a:rPr>
              <a:t>分でわかる</a:t>
            </a:r>
            <a:r>
              <a:rPr sz="2600" spc="-25" dirty="0">
                <a:solidFill>
                  <a:srgbClr val="FFFFFF"/>
                </a:solidFill>
              </a:rPr>
              <a:t>Web</a:t>
            </a:r>
            <a:r>
              <a:rPr sz="2600" spc="-40" dirty="0">
                <a:solidFill>
                  <a:srgbClr val="FFFFFF"/>
                </a:solidFill>
              </a:rPr>
              <a:t>セミナー！これから活用を始められる先生にオススメです</a:t>
            </a:r>
            <a:endParaRPr sz="2600"/>
          </a:p>
        </p:txBody>
      </p:sp>
      <p:sp>
        <p:nvSpPr>
          <p:cNvPr id="12" name="object 12"/>
          <p:cNvSpPr/>
          <p:nvPr/>
        </p:nvSpPr>
        <p:spPr>
          <a:xfrm>
            <a:off x="899999" y="1206192"/>
            <a:ext cx="956944" cy="956944"/>
          </a:xfrm>
          <a:custGeom>
            <a:avLst/>
            <a:gdLst/>
            <a:ahLst/>
            <a:cxnLst/>
            <a:rect l="l" t="t" r="r" b="b"/>
            <a:pathLst>
              <a:path w="956944" h="956944">
                <a:moveTo>
                  <a:pt x="478396" y="0"/>
                </a:moveTo>
                <a:lnTo>
                  <a:pt x="429483" y="2469"/>
                </a:lnTo>
                <a:lnTo>
                  <a:pt x="381982" y="9719"/>
                </a:lnTo>
                <a:lnTo>
                  <a:pt x="336135" y="21507"/>
                </a:lnTo>
                <a:lnTo>
                  <a:pt x="292182" y="37594"/>
                </a:lnTo>
                <a:lnTo>
                  <a:pt x="250364" y="57739"/>
                </a:lnTo>
                <a:lnTo>
                  <a:pt x="210920" y="81702"/>
                </a:lnTo>
                <a:lnTo>
                  <a:pt x="174091" y="109242"/>
                </a:lnTo>
                <a:lnTo>
                  <a:pt x="140119" y="140119"/>
                </a:lnTo>
                <a:lnTo>
                  <a:pt x="109242" y="174091"/>
                </a:lnTo>
                <a:lnTo>
                  <a:pt x="81702" y="210920"/>
                </a:lnTo>
                <a:lnTo>
                  <a:pt x="57739" y="250364"/>
                </a:lnTo>
                <a:lnTo>
                  <a:pt x="37594" y="292182"/>
                </a:lnTo>
                <a:lnTo>
                  <a:pt x="21507" y="336135"/>
                </a:lnTo>
                <a:lnTo>
                  <a:pt x="9719" y="381982"/>
                </a:lnTo>
                <a:lnTo>
                  <a:pt x="2469" y="429483"/>
                </a:lnTo>
                <a:lnTo>
                  <a:pt x="0" y="478396"/>
                </a:lnTo>
                <a:lnTo>
                  <a:pt x="2469" y="527309"/>
                </a:lnTo>
                <a:lnTo>
                  <a:pt x="9719" y="574809"/>
                </a:lnTo>
                <a:lnTo>
                  <a:pt x="21507" y="620656"/>
                </a:lnTo>
                <a:lnTo>
                  <a:pt x="37594" y="664609"/>
                </a:lnTo>
                <a:lnTo>
                  <a:pt x="57739" y="706428"/>
                </a:lnTo>
                <a:lnTo>
                  <a:pt x="81702" y="745872"/>
                </a:lnTo>
                <a:lnTo>
                  <a:pt x="109242" y="782700"/>
                </a:lnTo>
                <a:lnTo>
                  <a:pt x="140119" y="816673"/>
                </a:lnTo>
                <a:lnTo>
                  <a:pt x="174091" y="847550"/>
                </a:lnTo>
                <a:lnTo>
                  <a:pt x="210920" y="875089"/>
                </a:lnTo>
                <a:lnTo>
                  <a:pt x="250364" y="899052"/>
                </a:lnTo>
                <a:lnTo>
                  <a:pt x="292182" y="919197"/>
                </a:lnTo>
                <a:lnTo>
                  <a:pt x="336135" y="935284"/>
                </a:lnTo>
                <a:lnTo>
                  <a:pt x="381982" y="947073"/>
                </a:lnTo>
                <a:lnTo>
                  <a:pt x="429483" y="954322"/>
                </a:lnTo>
                <a:lnTo>
                  <a:pt x="478396" y="956792"/>
                </a:lnTo>
                <a:lnTo>
                  <a:pt x="527309" y="954322"/>
                </a:lnTo>
                <a:lnTo>
                  <a:pt x="574809" y="947073"/>
                </a:lnTo>
                <a:lnTo>
                  <a:pt x="620655" y="935284"/>
                </a:lnTo>
                <a:lnTo>
                  <a:pt x="664607" y="919197"/>
                </a:lnTo>
                <a:lnTo>
                  <a:pt x="706425" y="899052"/>
                </a:lnTo>
                <a:lnTo>
                  <a:pt x="745868" y="875089"/>
                </a:lnTo>
                <a:lnTo>
                  <a:pt x="782695" y="847550"/>
                </a:lnTo>
                <a:lnTo>
                  <a:pt x="816667" y="816673"/>
                </a:lnTo>
                <a:lnTo>
                  <a:pt x="847542" y="782700"/>
                </a:lnTo>
                <a:lnTo>
                  <a:pt x="875081" y="745872"/>
                </a:lnTo>
                <a:lnTo>
                  <a:pt x="899042" y="706428"/>
                </a:lnTo>
                <a:lnTo>
                  <a:pt x="919187" y="664609"/>
                </a:lnTo>
                <a:lnTo>
                  <a:pt x="935273" y="620656"/>
                </a:lnTo>
                <a:lnTo>
                  <a:pt x="947061" y="574809"/>
                </a:lnTo>
                <a:lnTo>
                  <a:pt x="954310" y="527309"/>
                </a:lnTo>
                <a:lnTo>
                  <a:pt x="956779" y="478396"/>
                </a:lnTo>
                <a:lnTo>
                  <a:pt x="954310" y="429483"/>
                </a:lnTo>
                <a:lnTo>
                  <a:pt x="947061" y="381982"/>
                </a:lnTo>
                <a:lnTo>
                  <a:pt x="935273" y="336135"/>
                </a:lnTo>
                <a:lnTo>
                  <a:pt x="919187" y="292182"/>
                </a:lnTo>
                <a:lnTo>
                  <a:pt x="899042" y="250364"/>
                </a:lnTo>
                <a:lnTo>
                  <a:pt x="875081" y="210920"/>
                </a:lnTo>
                <a:lnTo>
                  <a:pt x="847542" y="174091"/>
                </a:lnTo>
                <a:lnTo>
                  <a:pt x="816667" y="140119"/>
                </a:lnTo>
                <a:lnTo>
                  <a:pt x="782695" y="109242"/>
                </a:lnTo>
                <a:lnTo>
                  <a:pt x="745868" y="81702"/>
                </a:lnTo>
                <a:lnTo>
                  <a:pt x="706425" y="57739"/>
                </a:lnTo>
                <a:lnTo>
                  <a:pt x="664607" y="37594"/>
                </a:lnTo>
                <a:lnTo>
                  <a:pt x="620655" y="21507"/>
                </a:lnTo>
                <a:lnTo>
                  <a:pt x="574809" y="9719"/>
                </a:lnTo>
                <a:lnTo>
                  <a:pt x="527309" y="2469"/>
                </a:lnTo>
                <a:lnTo>
                  <a:pt x="478396" y="0"/>
                </a:lnTo>
                <a:close/>
              </a:path>
            </a:pathLst>
          </a:custGeom>
          <a:solidFill>
            <a:srgbClr val="F5BE1E"/>
          </a:solidFill>
        </p:spPr>
        <p:txBody>
          <a:bodyPr wrap="square" lIns="0" tIns="0" rIns="0" bIns="0" rtlCol="0"/>
          <a:lstStyle/>
          <a:p>
            <a:endParaRPr/>
          </a:p>
        </p:txBody>
      </p:sp>
      <p:sp>
        <p:nvSpPr>
          <p:cNvPr id="13" name="object 13"/>
          <p:cNvSpPr txBox="1"/>
          <p:nvPr/>
        </p:nvSpPr>
        <p:spPr>
          <a:xfrm>
            <a:off x="1101116" y="1349335"/>
            <a:ext cx="570230" cy="352425"/>
          </a:xfrm>
          <a:prstGeom prst="rect">
            <a:avLst/>
          </a:prstGeom>
        </p:spPr>
        <p:txBody>
          <a:bodyPr vert="horz" wrap="square" lIns="0" tIns="12065" rIns="0" bIns="0" rtlCol="0">
            <a:spAutoFit/>
          </a:bodyPr>
          <a:lstStyle/>
          <a:p>
            <a:pPr marL="12700">
              <a:lnSpc>
                <a:spcPct val="100000"/>
              </a:lnSpc>
              <a:spcBef>
                <a:spcPts val="95"/>
              </a:spcBef>
            </a:pPr>
            <a:r>
              <a:rPr sz="2150" b="1" spc="-45" dirty="0">
                <a:solidFill>
                  <a:srgbClr val="363960"/>
                </a:solidFill>
                <a:latin typeface="YuGothic"/>
                <a:cs typeface="YuGothic"/>
              </a:rPr>
              <a:t>参加</a:t>
            </a:r>
            <a:endParaRPr sz="2150">
              <a:latin typeface="YuGothic"/>
              <a:cs typeface="YuGothic"/>
            </a:endParaRPr>
          </a:p>
        </p:txBody>
      </p:sp>
      <p:sp>
        <p:nvSpPr>
          <p:cNvPr id="14" name="object 14"/>
          <p:cNvSpPr txBox="1"/>
          <p:nvPr/>
        </p:nvSpPr>
        <p:spPr>
          <a:xfrm>
            <a:off x="1101116" y="1646437"/>
            <a:ext cx="570230" cy="352425"/>
          </a:xfrm>
          <a:prstGeom prst="rect">
            <a:avLst/>
          </a:prstGeom>
        </p:spPr>
        <p:txBody>
          <a:bodyPr vert="horz" wrap="square" lIns="0" tIns="12065" rIns="0" bIns="0" rtlCol="0">
            <a:spAutoFit/>
          </a:bodyPr>
          <a:lstStyle/>
          <a:p>
            <a:pPr marL="12700">
              <a:lnSpc>
                <a:spcPct val="100000"/>
              </a:lnSpc>
              <a:spcBef>
                <a:spcPts val="95"/>
              </a:spcBef>
            </a:pPr>
            <a:r>
              <a:rPr sz="2150" b="1" spc="-45" dirty="0">
                <a:solidFill>
                  <a:srgbClr val="363960"/>
                </a:solidFill>
                <a:latin typeface="YuGothic"/>
                <a:cs typeface="YuGothic"/>
              </a:rPr>
              <a:t>無料</a:t>
            </a:r>
            <a:endParaRPr sz="2150">
              <a:latin typeface="YuGothic"/>
              <a:cs typeface="YuGothic"/>
            </a:endParaRPr>
          </a:p>
        </p:txBody>
      </p:sp>
      <p:grpSp>
        <p:nvGrpSpPr>
          <p:cNvPr id="15" name="object 15"/>
          <p:cNvGrpSpPr/>
          <p:nvPr/>
        </p:nvGrpSpPr>
        <p:grpSpPr>
          <a:xfrm>
            <a:off x="7305456" y="283077"/>
            <a:ext cx="4245610" cy="5674995"/>
            <a:chOff x="7305456" y="283077"/>
            <a:chExt cx="4245610" cy="5674995"/>
          </a:xfrm>
        </p:grpSpPr>
        <p:pic>
          <p:nvPicPr>
            <p:cNvPr id="16" name="object 16"/>
            <p:cNvPicPr/>
            <p:nvPr/>
          </p:nvPicPr>
          <p:blipFill>
            <a:blip r:embed="rId4" cstate="print"/>
            <a:stretch>
              <a:fillRect/>
            </a:stretch>
          </p:blipFill>
          <p:spPr>
            <a:xfrm>
              <a:off x="9104047" y="283077"/>
              <a:ext cx="2446666" cy="1835010"/>
            </a:xfrm>
            <a:prstGeom prst="rect">
              <a:avLst/>
            </a:prstGeom>
          </p:spPr>
        </p:pic>
        <p:sp>
          <p:nvSpPr>
            <p:cNvPr id="17" name="object 17"/>
            <p:cNvSpPr/>
            <p:nvPr/>
          </p:nvSpPr>
          <p:spPr>
            <a:xfrm>
              <a:off x="7318157" y="5462022"/>
              <a:ext cx="3961765" cy="483870"/>
            </a:xfrm>
            <a:custGeom>
              <a:avLst/>
              <a:gdLst/>
              <a:ahLst/>
              <a:cxnLst/>
              <a:rect l="l" t="t" r="r" b="b"/>
              <a:pathLst>
                <a:path w="3961765" h="483870">
                  <a:moveTo>
                    <a:pt x="3871798" y="0"/>
                  </a:moveTo>
                  <a:lnTo>
                    <a:pt x="89458" y="0"/>
                  </a:lnTo>
                  <a:lnTo>
                    <a:pt x="54671" y="7041"/>
                  </a:lnTo>
                  <a:lnTo>
                    <a:pt x="26231" y="26231"/>
                  </a:lnTo>
                  <a:lnTo>
                    <a:pt x="7041" y="54671"/>
                  </a:lnTo>
                  <a:lnTo>
                    <a:pt x="0" y="89458"/>
                  </a:lnTo>
                  <a:lnTo>
                    <a:pt x="0" y="393814"/>
                  </a:lnTo>
                  <a:lnTo>
                    <a:pt x="7041" y="428601"/>
                  </a:lnTo>
                  <a:lnTo>
                    <a:pt x="26231" y="457041"/>
                  </a:lnTo>
                  <a:lnTo>
                    <a:pt x="54671" y="476231"/>
                  </a:lnTo>
                  <a:lnTo>
                    <a:pt x="89458" y="483273"/>
                  </a:lnTo>
                  <a:lnTo>
                    <a:pt x="3871798" y="483273"/>
                  </a:lnTo>
                  <a:lnTo>
                    <a:pt x="3906585" y="476231"/>
                  </a:lnTo>
                  <a:lnTo>
                    <a:pt x="3935025" y="457041"/>
                  </a:lnTo>
                  <a:lnTo>
                    <a:pt x="3954215" y="428601"/>
                  </a:lnTo>
                  <a:lnTo>
                    <a:pt x="3961256" y="393814"/>
                  </a:lnTo>
                  <a:lnTo>
                    <a:pt x="3961256" y="89458"/>
                  </a:lnTo>
                  <a:lnTo>
                    <a:pt x="3954215" y="54671"/>
                  </a:lnTo>
                  <a:lnTo>
                    <a:pt x="3935025" y="26231"/>
                  </a:lnTo>
                  <a:lnTo>
                    <a:pt x="3906585" y="7041"/>
                  </a:lnTo>
                  <a:lnTo>
                    <a:pt x="3871798" y="0"/>
                  </a:lnTo>
                  <a:close/>
                </a:path>
              </a:pathLst>
            </a:custGeom>
            <a:solidFill>
              <a:srgbClr val="FFFFFF"/>
            </a:solidFill>
          </p:spPr>
          <p:txBody>
            <a:bodyPr wrap="square" lIns="0" tIns="0" rIns="0" bIns="0" rtlCol="0"/>
            <a:lstStyle/>
            <a:p>
              <a:endParaRPr/>
            </a:p>
          </p:txBody>
        </p:sp>
        <p:sp>
          <p:nvSpPr>
            <p:cNvPr id="18" name="object 18"/>
            <p:cNvSpPr/>
            <p:nvPr/>
          </p:nvSpPr>
          <p:spPr>
            <a:xfrm>
              <a:off x="7305456" y="5449323"/>
              <a:ext cx="3987165" cy="509270"/>
            </a:xfrm>
            <a:custGeom>
              <a:avLst/>
              <a:gdLst/>
              <a:ahLst/>
              <a:cxnLst/>
              <a:rect l="l" t="t" r="r" b="b"/>
              <a:pathLst>
                <a:path w="3987165" h="509270">
                  <a:moveTo>
                    <a:pt x="3884498" y="0"/>
                  </a:moveTo>
                  <a:lnTo>
                    <a:pt x="102158" y="0"/>
                  </a:lnTo>
                  <a:lnTo>
                    <a:pt x="62391" y="8029"/>
                  </a:lnTo>
                  <a:lnTo>
                    <a:pt x="29919" y="29924"/>
                  </a:lnTo>
                  <a:lnTo>
                    <a:pt x="8027" y="62397"/>
                  </a:lnTo>
                  <a:lnTo>
                    <a:pt x="0" y="102158"/>
                  </a:lnTo>
                  <a:lnTo>
                    <a:pt x="0" y="406514"/>
                  </a:lnTo>
                  <a:lnTo>
                    <a:pt x="8027" y="446281"/>
                  </a:lnTo>
                  <a:lnTo>
                    <a:pt x="29919" y="478753"/>
                  </a:lnTo>
                  <a:lnTo>
                    <a:pt x="62391" y="500645"/>
                  </a:lnTo>
                  <a:lnTo>
                    <a:pt x="102158" y="508673"/>
                  </a:lnTo>
                  <a:lnTo>
                    <a:pt x="3884498" y="508673"/>
                  </a:lnTo>
                  <a:lnTo>
                    <a:pt x="3924265" y="500645"/>
                  </a:lnTo>
                  <a:lnTo>
                    <a:pt x="3950033" y="483273"/>
                  </a:lnTo>
                  <a:lnTo>
                    <a:pt x="102158" y="483273"/>
                  </a:lnTo>
                  <a:lnTo>
                    <a:pt x="72307" y="477232"/>
                  </a:lnTo>
                  <a:lnTo>
                    <a:pt x="47905" y="460767"/>
                  </a:lnTo>
                  <a:lnTo>
                    <a:pt x="31441" y="436365"/>
                  </a:lnTo>
                  <a:lnTo>
                    <a:pt x="25400" y="406514"/>
                  </a:lnTo>
                  <a:lnTo>
                    <a:pt x="25400" y="102158"/>
                  </a:lnTo>
                  <a:lnTo>
                    <a:pt x="31441" y="72313"/>
                  </a:lnTo>
                  <a:lnTo>
                    <a:pt x="47905" y="47910"/>
                  </a:lnTo>
                  <a:lnTo>
                    <a:pt x="72307" y="31442"/>
                  </a:lnTo>
                  <a:lnTo>
                    <a:pt x="102158" y="25400"/>
                  </a:lnTo>
                  <a:lnTo>
                    <a:pt x="3950027" y="25400"/>
                  </a:lnTo>
                  <a:lnTo>
                    <a:pt x="3924265" y="8029"/>
                  </a:lnTo>
                  <a:lnTo>
                    <a:pt x="3884498" y="0"/>
                  </a:lnTo>
                  <a:close/>
                </a:path>
                <a:path w="3987165" h="509270">
                  <a:moveTo>
                    <a:pt x="3950027" y="25400"/>
                  </a:moveTo>
                  <a:lnTo>
                    <a:pt x="3884498" y="25400"/>
                  </a:lnTo>
                  <a:lnTo>
                    <a:pt x="3914349" y="31442"/>
                  </a:lnTo>
                  <a:lnTo>
                    <a:pt x="3938751" y="47910"/>
                  </a:lnTo>
                  <a:lnTo>
                    <a:pt x="3955215" y="72313"/>
                  </a:lnTo>
                  <a:lnTo>
                    <a:pt x="3961256" y="102158"/>
                  </a:lnTo>
                  <a:lnTo>
                    <a:pt x="3961256" y="406514"/>
                  </a:lnTo>
                  <a:lnTo>
                    <a:pt x="3955215" y="436365"/>
                  </a:lnTo>
                  <a:lnTo>
                    <a:pt x="3938751" y="460767"/>
                  </a:lnTo>
                  <a:lnTo>
                    <a:pt x="3914349" y="477232"/>
                  </a:lnTo>
                  <a:lnTo>
                    <a:pt x="3884498" y="483273"/>
                  </a:lnTo>
                  <a:lnTo>
                    <a:pt x="3950033" y="483273"/>
                  </a:lnTo>
                  <a:lnTo>
                    <a:pt x="3956737" y="478753"/>
                  </a:lnTo>
                  <a:lnTo>
                    <a:pt x="3978629" y="446281"/>
                  </a:lnTo>
                  <a:lnTo>
                    <a:pt x="3986656" y="406514"/>
                  </a:lnTo>
                  <a:lnTo>
                    <a:pt x="3986656" y="102158"/>
                  </a:lnTo>
                  <a:lnTo>
                    <a:pt x="3978629" y="62397"/>
                  </a:lnTo>
                  <a:lnTo>
                    <a:pt x="3956737" y="29924"/>
                  </a:lnTo>
                  <a:lnTo>
                    <a:pt x="3950027" y="25400"/>
                  </a:lnTo>
                  <a:close/>
                </a:path>
              </a:pathLst>
            </a:custGeom>
            <a:solidFill>
              <a:srgbClr val="231815"/>
            </a:solidFill>
          </p:spPr>
          <p:txBody>
            <a:bodyPr wrap="square" lIns="0" tIns="0" rIns="0" bIns="0" rtlCol="0"/>
            <a:lstStyle/>
            <a:p>
              <a:endParaRPr/>
            </a:p>
          </p:txBody>
        </p:sp>
      </p:grpSp>
      <p:sp>
        <p:nvSpPr>
          <p:cNvPr id="19" name="object 19"/>
          <p:cNvSpPr txBox="1"/>
          <p:nvPr/>
        </p:nvSpPr>
        <p:spPr>
          <a:xfrm>
            <a:off x="7228328" y="4292601"/>
            <a:ext cx="3748349" cy="938654"/>
          </a:xfrm>
          <a:prstGeom prst="rect">
            <a:avLst/>
          </a:prstGeom>
        </p:spPr>
        <p:txBody>
          <a:bodyPr vert="horz" wrap="square" lIns="0" tIns="52069" rIns="0" bIns="0" rtlCol="0">
            <a:spAutoFit/>
          </a:bodyPr>
          <a:lstStyle/>
          <a:p>
            <a:pPr marL="187325" algn="ctr">
              <a:lnSpc>
                <a:spcPct val="100000"/>
              </a:lnSpc>
              <a:spcBef>
                <a:spcPts val="409"/>
              </a:spcBef>
            </a:pPr>
            <a:r>
              <a:rPr sz="1800" b="1" spc="-260" dirty="0">
                <a:solidFill>
                  <a:srgbClr val="FFFFFF"/>
                </a:solidFill>
                <a:latin typeface="YuGothic"/>
                <a:cs typeface="YuGothic"/>
              </a:rPr>
              <a:t>詳しくは</a:t>
            </a:r>
            <a:endParaRPr sz="1800" dirty="0">
              <a:latin typeface="YuGothic"/>
              <a:cs typeface="YuGothic"/>
            </a:endParaRPr>
          </a:p>
          <a:p>
            <a:pPr marL="191135" marR="5080" indent="-107314" algn="ctr">
              <a:lnSpc>
                <a:spcPct val="114300"/>
              </a:lnSpc>
            </a:pPr>
            <a:r>
              <a:rPr sz="1800" b="1" spc="-265" dirty="0">
                <a:solidFill>
                  <a:srgbClr val="FFFFFF"/>
                </a:solidFill>
                <a:latin typeface="YuGothic"/>
                <a:cs typeface="YuGothic"/>
              </a:rPr>
              <a:t>「</a:t>
            </a:r>
            <a:r>
              <a:rPr sz="1800" b="1" spc="-265" dirty="0" err="1">
                <a:solidFill>
                  <a:srgbClr val="FFFFFF"/>
                </a:solidFill>
                <a:latin typeface="YuGothic"/>
                <a:cs typeface="YuGothic"/>
              </a:rPr>
              <a:t>ミライシードファンサイト」の</a:t>
            </a:r>
            <a:r>
              <a:rPr sz="1800" b="1" spc="500" dirty="0">
                <a:solidFill>
                  <a:srgbClr val="FFFFFF"/>
                </a:solidFill>
                <a:latin typeface="YuGothic"/>
                <a:cs typeface="YuGothic"/>
              </a:rPr>
              <a:t>  </a:t>
            </a:r>
            <a:r>
              <a:rPr lang="ja-JP" altLang="en-US" sz="1800" b="1" spc="500" dirty="0">
                <a:solidFill>
                  <a:srgbClr val="FFFFFF"/>
                </a:solidFill>
                <a:latin typeface="YuGothic"/>
                <a:cs typeface="YuGothic"/>
              </a:rPr>
              <a:t>「</a:t>
            </a:r>
            <a:r>
              <a:rPr sz="1800" b="1" spc="-170" dirty="0" err="1">
                <a:solidFill>
                  <a:srgbClr val="FFFFFF"/>
                </a:solidFill>
                <a:latin typeface="YuGothic"/>
                <a:cs typeface="YuGothic"/>
              </a:rPr>
              <a:t>オンライン研修</a:t>
            </a:r>
            <a:r>
              <a:rPr lang="ja-JP" altLang="en-US" sz="1800" b="1" spc="-170" dirty="0">
                <a:solidFill>
                  <a:srgbClr val="FFFFFF"/>
                </a:solidFill>
                <a:latin typeface="YuGothic"/>
                <a:cs typeface="YuGothic"/>
              </a:rPr>
              <a:t>」</a:t>
            </a:r>
            <a:r>
              <a:rPr sz="1800" b="1" spc="-170" dirty="0">
                <a:solidFill>
                  <a:srgbClr val="FFFFFF"/>
                </a:solidFill>
                <a:latin typeface="YuGothic"/>
                <a:cs typeface="YuGothic"/>
              </a:rPr>
              <a:t>を</a:t>
            </a:r>
            <a:r>
              <a:rPr lang="ja-JP" altLang="en-US" sz="1800" b="1" spc="-170" dirty="0">
                <a:solidFill>
                  <a:srgbClr val="FFFFFF"/>
                </a:solidFill>
                <a:latin typeface="YuGothic"/>
                <a:cs typeface="YuGothic"/>
              </a:rPr>
              <a:t>ご覧</a:t>
            </a:r>
            <a:r>
              <a:rPr sz="1800" b="1" spc="-170" dirty="0" err="1">
                <a:solidFill>
                  <a:srgbClr val="FFFFFF"/>
                </a:solidFill>
                <a:latin typeface="YuGothic"/>
                <a:cs typeface="YuGothic"/>
              </a:rPr>
              <a:t>ください</a:t>
            </a:r>
            <a:endParaRPr sz="1800" dirty="0">
              <a:latin typeface="YuGothic"/>
              <a:cs typeface="YuGothic"/>
            </a:endParaRPr>
          </a:p>
        </p:txBody>
      </p:sp>
      <p:grpSp>
        <p:nvGrpSpPr>
          <p:cNvPr id="20" name="object 20"/>
          <p:cNvGrpSpPr/>
          <p:nvPr/>
        </p:nvGrpSpPr>
        <p:grpSpPr>
          <a:xfrm>
            <a:off x="900010" y="411270"/>
            <a:ext cx="10401935" cy="5546725"/>
            <a:chOff x="900010" y="411270"/>
            <a:chExt cx="10401935" cy="5546725"/>
          </a:xfrm>
        </p:grpSpPr>
        <p:sp>
          <p:nvSpPr>
            <p:cNvPr id="21" name="object 21"/>
            <p:cNvSpPr/>
            <p:nvPr/>
          </p:nvSpPr>
          <p:spPr>
            <a:xfrm>
              <a:off x="10706593" y="5546525"/>
              <a:ext cx="0" cy="314325"/>
            </a:xfrm>
            <a:custGeom>
              <a:avLst/>
              <a:gdLst/>
              <a:ahLst/>
              <a:cxnLst/>
              <a:rect l="l" t="t" r="r" b="b"/>
              <a:pathLst>
                <a:path h="314325">
                  <a:moveTo>
                    <a:pt x="0" y="314274"/>
                  </a:moveTo>
                  <a:lnTo>
                    <a:pt x="0" y="0"/>
                  </a:lnTo>
                </a:path>
              </a:pathLst>
            </a:custGeom>
            <a:ln w="25400">
              <a:solidFill>
                <a:srgbClr val="231815"/>
              </a:solidFill>
            </a:ln>
          </p:spPr>
          <p:txBody>
            <a:bodyPr wrap="square" lIns="0" tIns="0" rIns="0" bIns="0" rtlCol="0"/>
            <a:lstStyle/>
            <a:p>
              <a:endParaRPr/>
            </a:p>
          </p:txBody>
        </p:sp>
        <p:sp>
          <p:nvSpPr>
            <p:cNvPr id="22" name="object 22"/>
            <p:cNvSpPr/>
            <p:nvPr/>
          </p:nvSpPr>
          <p:spPr>
            <a:xfrm>
              <a:off x="10856658" y="5554485"/>
              <a:ext cx="231140" cy="231140"/>
            </a:xfrm>
            <a:custGeom>
              <a:avLst/>
              <a:gdLst/>
              <a:ahLst/>
              <a:cxnLst/>
              <a:rect l="l" t="t" r="r" b="b"/>
              <a:pathLst>
                <a:path w="231140" h="231139">
                  <a:moveTo>
                    <a:pt x="0" y="115303"/>
                  </a:moveTo>
                  <a:lnTo>
                    <a:pt x="9061" y="160183"/>
                  </a:lnTo>
                  <a:lnTo>
                    <a:pt x="33772" y="196834"/>
                  </a:lnTo>
                  <a:lnTo>
                    <a:pt x="70423" y="221545"/>
                  </a:lnTo>
                  <a:lnTo>
                    <a:pt x="115303" y="230606"/>
                  </a:lnTo>
                  <a:lnTo>
                    <a:pt x="160188" y="221545"/>
                  </a:lnTo>
                  <a:lnTo>
                    <a:pt x="196838" y="196834"/>
                  </a:lnTo>
                  <a:lnTo>
                    <a:pt x="221546" y="160183"/>
                  </a:lnTo>
                  <a:lnTo>
                    <a:pt x="230606" y="115303"/>
                  </a:lnTo>
                  <a:lnTo>
                    <a:pt x="221546" y="70423"/>
                  </a:lnTo>
                  <a:lnTo>
                    <a:pt x="196838" y="33772"/>
                  </a:lnTo>
                  <a:lnTo>
                    <a:pt x="160188" y="9061"/>
                  </a:lnTo>
                  <a:lnTo>
                    <a:pt x="115303" y="0"/>
                  </a:lnTo>
                  <a:lnTo>
                    <a:pt x="70423" y="9061"/>
                  </a:lnTo>
                  <a:lnTo>
                    <a:pt x="33772" y="33772"/>
                  </a:lnTo>
                  <a:lnTo>
                    <a:pt x="9061" y="70423"/>
                  </a:lnTo>
                  <a:lnTo>
                    <a:pt x="0" y="115303"/>
                  </a:lnTo>
                  <a:close/>
                </a:path>
              </a:pathLst>
            </a:custGeom>
            <a:ln w="38100">
              <a:solidFill>
                <a:srgbClr val="231815"/>
              </a:solidFill>
            </a:ln>
          </p:spPr>
          <p:txBody>
            <a:bodyPr wrap="square" lIns="0" tIns="0" rIns="0" bIns="0" rtlCol="0"/>
            <a:lstStyle/>
            <a:p>
              <a:endParaRPr/>
            </a:p>
          </p:txBody>
        </p:sp>
        <p:sp>
          <p:nvSpPr>
            <p:cNvPr id="23" name="object 23"/>
            <p:cNvSpPr/>
            <p:nvPr/>
          </p:nvSpPr>
          <p:spPr>
            <a:xfrm>
              <a:off x="11053494" y="5751320"/>
              <a:ext cx="85090" cy="100965"/>
            </a:xfrm>
            <a:custGeom>
              <a:avLst/>
              <a:gdLst/>
              <a:ahLst/>
              <a:cxnLst/>
              <a:rect l="l" t="t" r="r" b="b"/>
              <a:pathLst>
                <a:path w="85090" h="100964">
                  <a:moveTo>
                    <a:pt x="85064" y="100901"/>
                  </a:moveTo>
                  <a:lnTo>
                    <a:pt x="0" y="0"/>
                  </a:lnTo>
                </a:path>
              </a:pathLst>
            </a:custGeom>
            <a:ln w="38100">
              <a:solidFill>
                <a:srgbClr val="231815"/>
              </a:solidFill>
            </a:ln>
          </p:spPr>
          <p:txBody>
            <a:bodyPr wrap="square" lIns="0" tIns="0" rIns="0" bIns="0" rtlCol="0"/>
            <a:lstStyle/>
            <a:p>
              <a:endParaRPr/>
            </a:p>
          </p:txBody>
        </p:sp>
        <p:pic>
          <p:nvPicPr>
            <p:cNvPr id="24" name="object 24"/>
            <p:cNvPicPr/>
            <p:nvPr/>
          </p:nvPicPr>
          <p:blipFill>
            <a:blip r:embed="rId5" cstate="print"/>
            <a:stretch>
              <a:fillRect/>
            </a:stretch>
          </p:blipFill>
          <p:spPr>
            <a:xfrm>
              <a:off x="900010" y="3127325"/>
              <a:ext cx="6106909" cy="2830675"/>
            </a:xfrm>
            <a:prstGeom prst="rect">
              <a:avLst/>
            </a:prstGeom>
          </p:spPr>
        </p:pic>
        <p:sp>
          <p:nvSpPr>
            <p:cNvPr id="25" name="object 25"/>
            <p:cNvSpPr/>
            <p:nvPr/>
          </p:nvSpPr>
          <p:spPr>
            <a:xfrm>
              <a:off x="1622488" y="2499969"/>
              <a:ext cx="4704080" cy="713740"/>
            </a:xfrm>
            <a:custGeom>
              <a:avLst/>
              <a:gdLst/>
              <a:ahLst/>
              <a:cxnLst/>
              <a:rect l="l" t="t" r="r" b="b"/>
              <a:pathLst>
                <a:path w="4704080" h="713739">
                  <a:moveTo>
                    <a:pt x="1494650" y="142062"/>
                  </a:moveTo>
                  <a:lnTo>
                    <a:pt x="1483791" y="86766"/>
                  </a:lnTo>
                  <a:lnTo>
                    <a:pt x="1455483" y="41617"/>
                  </a:lnTo>
                  <a:lnTo>
                    <a:pt x="1416138" y="11163"/>
                  </a:lnTo>
                  <a:lnTo>
                    <a:pt x="1372146" y="0"/>
                  </a:lnTo>
                  <a:lnTo>
                    <a:pt x="161620" y="0"/>
                  </a:lnTo>
                  <a:lnTo>
                    <a:pt x="107175" y="7251"/>
                  </a:lnTo>
                  <a:lnTo>
                    <a:pt x="62382" y="27419"/>
                  </a:lnTo>
                  <a:lnTo>
                    <a:pt x="28663" y="58166"/>
                  </a:lnTo>
                  <a:lnTo>
                    <a:pt x="7404" y="97167"/>
                  </a:lnTo>
                  <a:lnTo>
                    <a:pt x="0" y="142062"/>
                  </a:lnTo>
                  <a:lnTo>
                    <a:pt x="0" y="571411"/>
                  </a:lnTo>
                  <a:lnTo>
                    <a:pt x="7239" y="616318"/>
                  </a:lnTo>
                  <a:lnTo>
                    <a:pt x="27406" y="655320"/>
                  </a:lnTo>
                  <a:lnTo>
                    <a:pt x="58166" y="686066"/>
                  </a:lnTo>
                  <a:lnTo>
                    <a:pt x="97167" y="706234"/>
                  </a:lnTo>
                  <a:lnTo>
                    <a:pt x="142062" y="713473"/>
                  </a:lnTo>
                  <a:lnTo>
                    <a:pt x="1352600" y="713473"/>
                  </a:lnTo>
                  <a:lnTo>
                    <a:pt x="1397495" y="706234"/>
                  </a:lnTo>
                  <a:lnTo>
                    <a:pt x="1436497" y="686066"/>
                  </a:lnTo>
                  <a:lnTo>
                    <a:pt x="1467243" y="655320"/>
                  </a:lnTo>
                  <a:lnTo>
                    <a:pt x="1487411" y="616318"/>
                  </a:lnTo>
                  <a:lnTo>
                    <a:pt x="1494650" y="571411"/>
                  </a:lnTo>
                  <a:lnTo>
                    <a:pt x="1494650" y="142062"/>
                  </a:lnTo>
                  <a:close/>
                </a:path>
                <a:path w="4704080" h="713739">
                  <a:moveTo>
                    <a:pt x="3099130" y="142062"/>
                  </a:moveTo>
                  <a:lnTo>
                    <a:pt x="3088271" y="86766"/>
                  </a:lnTo>
                  <a:lnTo>
                    <a:pt x="3059963" y="41617"/>
                  </a:lnTo>
                  <a:lnTo>
                    <a:pt x="3020606" y="11163"/>
                  </a:lnTo>
                  <a:lnTo>
                    <a:pt x="2976613" y="0"/>
                  </a:lnTo>
                  <a:lnTo>
                    <a:pt x="1766087" y="0"/>
                  </a:lnTo>
                  <a:lnTo>
                    <a:pt x="1711642" y="7251"/>
                  </a:lnTo>
                  <a:lnTo>
                    <a:pt x="1666849" y="27419"/>
                  </a:lnTo>
                  <a:lnTo>
                    <a:pt x="1633131" y="58166"/>
                  </a:lnTo>
                  <a:lnTo>
                    <a:pt x="1611871" y="97167"/>
                  </a:lnTo>
                  <a:lnTo>
                    <a:pt x="1604467" y="142062"/>
                  </a:lnTo>
                  <a:lnTo>
                    <a:pt x="1604467" y="571411"/>
                  </a:lnTo>
                  <a:lnTo>
                    <a:pt x="1611706" y="616318"/>
                  </a:lnTo>
                  <a:lnTo>
                    <a:pt x="1631873" y="655320"/>
                  </a:lnTo>
                  <a:lnTo>
                    <a:pt x="1662633" y="686066"/>
                  </a:lnTo>
                  <a:lnTo>
                    <a:pt x="1701634" y="706234"/>
                  </a:lnTo>
                  <a:lnTo>
                    <a:pt x="1746529" y="713473"/>
                  </a:lnTo>
                  <a:lnTo>
                    <a:pt x="2957068" y="713473"/>
                  </a:lnTo>
                  <a:lnTo>
                    <a:pt x="3001975" y="706234"/>
                  </a:lnTo>
                  <a:lnTo>
                    <a:pt x="3040964" y="686066"/>
                  </a:lnTo>
                  <a:lnTo>
                    <a:pt x="3071723" y="655320"/>
                  </a:lnTo>
                  <a:lnTo>
                    <a:pt x="3091891" y="616318"/>
                  </a:lnTo>
                  <a:lnTo>
                    <a:pt x="3099130" y="571411"/>
                  </a:lnTo>
                  <a:lnTo>
                    <a:pt x="3099130" y="142062"/>
                  </a:lnTo>
                  <a:close/>
                </a:path>
                <a:path w="4704080" h="713739">
                  <a:moveTo>
                    <a:pt x="4703597" y="122732"/>
                  </a:moveTo>
                  <a:lnTo>
                    <a:pt x="4693945" y="74968"/>
                  </a:lnTo>
                  <a:lnTo>
                    <a:pt x="4667643" y="35953"/>
                  </a:lnTo>
                  <a:lnTo>
                    <a:pt x="4628629" y="9652"/>
                  </a:lnTo>
                  <a:lnTo>
                    <a:pt x="4580864" y="0"/>
                  </a:lnTo>
                  <a:lnTo>
                    <a:pt x="3331680" y="0"/>
                  </a:lnTo>
                  <a:lnTo>
                    <a:pt x="3283902" y="9652"/>
                  </a:lnTo>
                  <a:lnTo>
                    <a:pt x="3244888" y="35953"/>
                  </a:lnTo>
                  <a:lnTo>
                    <a:pt x="3218586" y="74968"/>
                  </a:lnTo>
                  <a:lnTo>
                    <a:pt x="3208947" y="122732"/>
                  </a:lnTo>
                  <a:lnTo>
                    <a:pt x="3208947" y="590740"/>
                  </a:lnTo>
                  <a:lnTo>
                    <a:pt x="3218586" y="638517"/>
                  </a:lnTo>
                  <a:lnTo>
                    <a:pt x="3244888" y="677532"/>
                  </a:lnTo>
                  <a:lnTo>
                    <a:pt x="3283902" y="703834"/>
                  </a:lnTo>
                  <a:lnTo>
                    <a:pt x="3331680" y="713473"/>
                  </a:lnTo>
                  <a:lnTo>
                    <a:pt x="4580864" y="713473"/>
                  </a:lnTo>
                  <a:lnTo>
                    <a:pt x="4628629" y="703834"/>
                  </a:lnTo>
                  <a:lnTo>
                    <a:pt x="4667643" y="677532"/>
                  </a:lnTo>
                  <a:lnTo>
                    <a:pt x="4693945" y="638517"/>
                  </a:lnTo>
                  <a:lnTo>
                    <a:pt x="4703597" y="590740"/>
                  </a:lnTo>
                  <a:lnTo>
                    <a:pt x="4703597" y="122732"/>
                  </a:lnTo>
                  <a:close/>
                </a:path>
              </a:pathLst>
            </a:custGeom>
            <a:solidFill>
              <a:srgbClr val="212539"/>
            </a:solidFill>
          </p:spPr>
          <p:txBody>
            <a:bodyPr wrap="square" lIns="0" tIns="0" rIns="0" bIns="0" rtlCol="0"/>
            <a:lstStyle/>
            <a:p>
              <a:endParaRPr/>
            </a:p>
          </p:txBody>
        </p:sp>
        <p:sp>
          <p:nvSpPr>
            <p:cNvPr id="26" name="object 26"/>
            <p:cNvSpPr/>
            <p:nvPr/>
          </p:nvSpPr>
          <p:spPr>
            <a:xfrm>
              <a:off x="1580829" y="2458298"/>
              <a:ext cx="1494790" cy="713740"/>
            </a:xfrm>
            <a:custGeom>
              <a:avLst/>
              <a:gdLst/>
              <a:ahLst/>
              <a:cxnLst/>
              <a:rect l="l" t="t" r="r" b="b"/>
              <a:pathLst>
                <a:path w="1494789" h="713739">
                  <a:moveTo>
                    <a:pt x="1372146" y="0"/>
                  </a:moveTo>
                  <a:lnTo>
                    <a:pt x="161620" y="0"/>
                  </a:lnTo>
                  <a:lnTo>
                    <a:pt x="107172" y="7242"/>
                  </a:lnTo>
                  <a:lnTo>
                    <a:pt x="62385" y="27409"/>
                  </a:lnTo>
                  <a:lnTo>
                    <a:pt x="28660" y="58161"/>
                  </a:lnTo>
                  <a:lnTo>
                    <a:pt x="7398" y="97158"/>
                  </a:lnTo>
                  <a:lnTo>
                    <a:pt x="0" y="142062"/>
                  </a:lnTo>
                  <a:lnTo>
                    <a:pt x="0" y="571411"/>
                  </a:lnTo>
                  <a:lnTo>
                    <a:pt x="7242" y="616314"/>
                  </a:lnTo>
                  <a:lnTo>
                    <a:pt x="27409" y="655311"/>
                  </a:lnTo>
                  <a:lnTo>
                    <a:pt x="58161" y="686064"/>
                  </a:lnTo>
                  <a:lnTo>
                    <a:pt x="97158" y="706231"/>
                  </a:lnTo>
                  <a:lnTo>
                    <a:pt x="142062" y="713473"/>
                  </a:lnTo>
                  <a:lnTo>
                    <a:pt x="1352600" y="713473"/>
                  </a:lnTo>
                  <a:lnTo>
                    <a:pt x="1397497" y="706231"/>
                  </a:lnTo>
                  <a:lnTo>
                    <a:pt x="1436491" y="686064"/>
                  </a:lnTo>
                  <a:lnTo>
                    <a:pt x="1467241" y="655311"/>
                  </a:lnTo>
                  <a:lnTo>
                    <a:pt x="1487408" y="616314"/>
                  </a:lnTo>
                  <a:lnTo>
                    <a:pt x="1494650" y="571411"/>
                  </a:lnTo>
                  <a:lnTo>
                    <a:pt x="1494650" y="142062"/>
                  </a:lnTo>
                  <a:lnTo>
                    <a:pt x="1483792" y="86764"/>
                  </a:lnTo>
                  <a:lnTo>
                    <a:pt x="1455486" y="41608"/>
                  </a:lnTo>
                  <a:lnTo>
                    <a:pt x="1416136" y="11163"/>
                  </a:lnTo>
                  <a:lnTo>
                    <a:pt x="1372146" y="0"/>
                  </a:lnTo>
                  <a:close/>
                </a:path>
              </a:pathLst>
            </a:custGeom>
            <a:solidFill>
              <a:srgbClr val="FFFFFF"/>
            </a:solidFill>
          </p:spPr>
          <p:txBody>
            <a:bodyPr wrap="square" lIns="0" tIns="0" rIns="0" bIns="0" rtlCol="0"/>
            <a:lstStyle/>
            <a:p>
              <a:endParaRPr/>
            </a:p>
          </p:txBody>
        </p:sp>
        <p:sp>
          <p:nvSpPr>
            <p:cNvPr id="27" name="object 27"/>
            <p:cNvSpPr/>
            <p:nvPr/>
          </p:nvSpPr>
          <p:spPr>
            <a:xfrm>
              <a:off x="1622493" y="2499975"/>
              <a:ext cx="1411605" cy="630555"/>
            </a:xfrm>
            <a:custGeom>
              <a:avLst/>
              <a:gdLst/>
              <a:ahLst/>
              <a:cxnLst/>
              <a:rect l="l" t="t" r="r" b="b"/>
              <a:pathLst>
                <a:path w="1411605" h="630555">
                  <a:moveTo>
                    <a:pt x="1324584" y="0"/>
                  </a:moveTo>
                  <a:lnTo>
                    <a:pt x="86728" y="0"/>
                  </a:lnTo>
                  <a:lnTo>
                    <a:pt x="52967" y="6814"/>
                  </a:lnTo>
                  <a:lnTo>
                    <a:pt x="25400" y="25400"/>
                  </a:lnTo>
                  <a:lnTo>
                    <a:pt x="6814" y="52967"/>
                  </a:lnTo>
                  <a:lnTo>
                    <a:pt x="0" y="86728"/>
                  </a:lnTo>
                  <a:lnTo>
                    <a:pt x="0" y="543382"/>
                  </a:lnTo>
                  <a:lnTo>
                    <a:pt x="6816" y="577145"/>
                  </a:lnTo>
                  <a:lnTo>
                    <a:pt x="25406" y="604716"/>
                  </a:lnTo>
                  <a:lnTo>
                    <a:pt x="52978" y="623306"/>
                  </a:lnTo>
                  <a:lnTo>
                    <a:pt x="86741" y="630123"/>
                  </a:lnTo>
                  <a:lnTo>
                    <a:pt x="1324597" y="630123"/>
                  </a:lnTo>
                  <a:lnTo>
                    <a:pt x="1358352" y="623308"/>
                  </a:lnTo>
                  <a:lnTo>
                    <a:pt x="1385920" y="604723"/>
                  </a:lnTo>
                  <a:lnTo>
                    <a:pt x="1404509" y="577155"/>
                  </a:lnTo>
                  <a:lnTo>
                    <a:pt x="1411325" y="543394"/>
                  </a:lnTo>
                  <a:lnTo>
                    <a:pt x="1411325" y="86728"/>
                  </a:lnTo>
                  <a:lnTo>
                    <a:pt x="1404508" y="52972"/>
                  </a:lnTo>
                  <a:lnTo>
                    <a:pt x="1385919" y="25404"/>
                  </a:lnTo>
                  <a:lnTo>
                    <a:pt x="1358347" y="6816"/>
                  </a:lnTo>
                  <a:lnTo>
                    <a:pt x="1324584" y="0"/>
                  </a:lnTo>
                  <a:close/>
                </a:path>
              </a:pathLst>
            </a:custGeom>
            <a:solidFill>
              <a:srgbClr val="F5BE1E"/>
            </a:solidFill>
          </p:spPr>
          <p:txBody>
            <a:bodyPr wrap="square" lIns="0" tIns="0" rIns="0" bIns="0" rtlCol="0"/>
            <a:lstStyle/>
            <a:p>
              <a:endParaRPr/>
            </a:p>
          </p:txBody>
        </p:sp>
        <p:pic>
          <p:nvPicPr>
            <p:cNvPr id="28" name="object 28"/>
            <p:cNvPicPr/>
            <p:nvPr/>
          </p:nvPicPr>
          <p:blipFill>
            <a:blip r:embed="rId6" cstate="print"/>
            <a:stretch>
              <a:fillRect/>
            </a:stretch>
          </p:blipFill>
          <p:spPr>
            <a:xfrm>
              <a:off x="1777314" y="2608442"/>
              <a:ext cx="257200" cy="182267"/>
            </a:xfrm>
            <a:prstGeom prst="rect">
              <a:avLst/>
            </a:prstGeom>
          </p:spPr>
        </p:pic>
        <p:pic>
          <p:nvPicPr>
            <p:cNvPr id="29" name="object 29"/>
            <p:cNvPicPr/>
            <p:nvPr/>
          </p:nvPicPr>
          <p:blipFill>
            <a:blip r:embed="rId7" cstate="print"/>
            <a:stretch>
              <a:fillRect/>
            </a:stretch>
          </p:blipFill>
          <p:spPr>
            <a:xfrm>
              <a:off x="2057666" y="2612053"/>
              <a:ext cx="139852" cy="175209"/>
            </a:xfrm>
            <a:prstGeom prst="rect">
              <a:avLst/>
            </a:prstGeom>
          </p:spPr>
        </p:pic>
        <p:pic>
          <p:nvPicPr>
            <p:cNvPr id="30" name="object 30"/>
            <p:cNvPicPr/>
            <p:nvPr/>
          </p:nvPicPr>
          <p:blipFill>
            <a:blip r:embed="rId8" cstate="print"/>
            <a:stretch>
              <a:fillRect/>
            </a:stretch>
          </p:blipFill>
          <p:spPr>
            <a:xfrm>
              <a:off x="2217609" y="2609950"/>
              <a:ext cx="173685" cy="173685"/>
            </a:xfrm>
            <a:prstGeom prst="rect">
              <a:avLst/>
            </a:prstGeom>
          </p:spPr>
        </p:pic>
        <p:pic>
          <p:nvPicPr>
            <p:cNvPr id="31" name="object 31"/>
            <p:cNvPicPr/>
            <p:nvPr/>
          </p:nvPicPr>
          <p:blipFill>
            <a:blip r:embed="rId9" cstate="print"/>
            <a:stretch>
              <a:fillRect/>
            </a:stretch>
          </p:blipFill>
          <p:spPr>
            <a:xfrm>
              <a:off x="2411581" y="2611826"/>
              <a:ext cx="252423" cy="179070"/>
            </a:xfrm>
            <a:prstGeom prst="rect">
              <a:avLst/>
            </a:prstGeom>
          </p:spPr>
        </p:pic>
        <p:pic>
          <p:nvPicPr>
            <p:cNvPr id="32" name="object 32"/>
            <p:cNvPicPr/>
            <p:nvPr/>
          </p:nvPicPr>
          <p:blipFill>
            <a:blip r:embed="rId10" cstate="print"/>
            <a:stretch>
              <a:fillRect/>
            </a:stretch>
          </p:blipFill>
          <p:spPr>
            <a:xfrm>
              <a:off x="2714470" y="2622180"/>
              <a:ext cx="173494" cy="161074"/>
            </a:xfrm>
            <a:prstGeom prst="rect">
              <a:avLst/>
            </a:prstGeom>
          </p:spPr>
        </p:pic>
        <p:pic>
          <p:nvPicPr>
            <p:cNvPr id="33" name="object 33"/>
            <p:cNvPicPr/>
            <p:nvPr/>
          </p:nvPicPr>
          <p:blipFill>
            <a:blip r:embed="rId11" cstate="print"/>
            <a:stretch>
              <a:fillRect/>
            </a:stretch>
          </p:blipFill>
          <p:spPr>
            <a:xfrm>
              <a:off x="1967369" y="2858131"/>
              <a:ext cx="366877" cy="184179"/>
            </a:xfrm>
            <a:prstGeom prst="rect">
              <a:avLst/>
            </a:prstGeom>
          </p:spPr>
        </p:pic>
        <p:pic>
          <p:nvPicPr>
            <p:cNvPr id="34" name="object 34"/>
            <p:cNvPicPr/>
            <p:nvPr/>
          </p:nvPicPr>
          <p:blipFill>
            <a:blip r:embed="rId12" cstate="print"/>
            <a:stretch>
              <a:fillRect/>
            </a:stretch>
          </p:blipFill>
          <p:spPr>
            <a:xfrm>
              <a:off x="2379569" y="2870356"/>
              <a:ext cx="147497" cy="153619"/>
            </a:xfrm>
            <a:prstGeom prst="rect">
              <a:avLst/>
            </a:prstGeom>
          </p:spPr>
        </p:pic>
        <p:pic>
          <p:nvPicPr>
            <p:cNvPr id="35" name="object 35"/>
            <p:cNvPicPr/>
            <p:nvPr/>
          </p:nvPicPr>
          <p:blipFill>
            <a:blip r:embed="rId13" cstate="print"/>
            <a:stretch>
              <a:fillRect/>
            </a:stretch>
          </p:blipFill>
          <p:spPr>
            <a:xfrm>
              <a:off x="2549249" y="2871884"/>
              <a:ext cx="140246" cy="150558"/>
            </a:xfrm>
            <a:prstGeom prst="rect">
              <a:avLst/>
            </a:prstGeom>
          </p:spPr>
        </p:pic>
        <p:sp>
          <p:nvSpPr>
            <p:cNvPr id="36" name="object 36"/>
            <p:cNvSpPr/>
            <p:nvPr/>
          </p:nvSpPr>
          <p:spPr>
            <a:xfrm>
              <a:off x="3185297" y="2458298"/>
              <a:ext cx="1494790" cy="713740"/>
            </a:xfrm>
            <a:custGeom>
              <a:avLst/>
              <a:gdLst/>
              <a:ahLst/>
              <a:cxnLst/>
              <a:rect l="l" t="t" r="r" b="b"/>
              <a:pathLst>
                <a:path w="1494789" h="713739">
                  <a:moveTo>
                    <a:pt x="1372146" y="0"/>
                  </a:moveTo>
                  <a:lnTo>
                    <a:pt x="161620" y="0"/>
                  </a:lnTo>
                  <a:lnTo>
                    <a:pt x="107172" y="7242"/>
                  </a:lnTo>
                  <a:lnTo>
                    <a:pt x="62385" y="27409"/>
                  </a:lnTo>
                  <a:lnTo>
                    <a:pt x="28660" y="58161"/>
                  </a:lnTo>
                  <a:lnTo>
                    <a:pt x="7398" y="97158"/>
                  </a:lnTo>
                  <a:lnTo>
                    <a:pt x="0" y="142062"/>
                  </a:lnTo>
                  <a:lnTo>
                    <a:pt x="0" y="571411"/>
                  </a:lnTo>
                  <a:lnTo>
                    <a:pt x="7242" y="616314"/>
                  </a:lnTo>
                  <a:lnTo>
                    <a:pt x="27409" y="655311"/>
                  </a:lnTo>
                  <a:lnTo>
                    <a:pt x="58161" y="686064"/>
                  </a:lnTo>
                  <a:lnTo>
                    <a:pt x="97158" y="706231"/>
                  </a:lnTo>
                  <a:lnTo>
                    <a:pt x="142062" y="713473"/>
                  </a:lnTo>
                  <a:lnTo>
                    <a:pt x="1352600" y="713473"/>
                  </a:lnTo>
                  <a:lnTo>
                    <a:pt x="1397497" y="706231"/>
                  </a:lnTo>
                  <a:lnTo>
                    <a:pt x="1436491" y="686064"/>
                  </a:lnTo>
                  <a:lnTo>
                    <a:pt x="1467241" y="655311"/>
                  </a:lnTo>
                  <a:lnTo>
                    <a:pt x="1487408" y="616314"/>
                  </a:lnTo>
                  <a:lnTo>
                    <a:pt x="1494650" y="571411"/>
                  </a:lnTo>
                  <a:lnTo>
                    <a:pt x="1494650" y="142062"/>
                  </a:lnTo>
                  <a:lnTo>
                    <a:pt x="1483792" y="86764"/>
                  </a:lnTo>
                  <a:lnTo>
                    <a:pt x="1455486" y="41608"/>
                  </a:lnTo>
                  <a:lnTo>
                    <a:pt x="1416136" y="11163"/>
                  </a:lnTo>
                  <a:lnTo>
                    <a:pt x="1372146" y="0"/>
                  </a:lnTo>
                  <a:close/>
                </a:path>
              </a:pathLst>
            </a:custGeom>
            <a:solidFill>
              <a:srgbClr val="FFFFFF"/>
            </a:solidFill>
          </p:spPr>
          <p:txBody>
            <a:bodyPr wrap="square" lIns="0" tIns="0" rIns="0" bIns="0" rtlCol="0"/>
            <a:lstStyle/>
            <a:p>
              <a:endParaRPr/>
            </a:p>
          </p:txBody>
        </p:sp>
        <p:sp>
          <p:nvSpPr>
            <p:cNvPr id="37" name="object 37"/>
            <p:cNvSpPr/>
            <p:nvPr/>
          </p:nvSpPr>
          <p:spPr>
            <a:xfrm>
              <a:off x="3226964" y="2499969"/>
              <a:ext cx="1411605" cy="630555"/>
            </a:xfrm>
            <a:custGeom>
              <a:avLst/>
              <a:gdLst/>
              <a:ahLst/>
              <a:cxnLst/>
              <a:rect l="l" t="t" r="r" b="b"/>
              <a:pathLst>
                <a:path w="1411604" h="630555">
                  <a:moveTo>
                    <a:pt x="1324584" y="0"/>
                  </a:moveTo>
                  <a:lnTo>
                    <a:pt x="86728" y="0"/>
                  </a:lnTo>
                  <a:lnTo>
                    <a:pt x="52967" y="6816"/>
                  </a:lnTo>
                  <a:lnTo>
                    <a:pt x="25399" y="25404"/>
                  </a:lnTo>
                  <a:lnTo>
                    <a:pt x="6814" y="52972"/>
                  </a:lnTo>
                  <a:lnTo>
                    <a:pt x="0" y="86728"/>
                  </a:lnTo>
                  <a:lnTo>
                    <a:pt x="0" y="543394"/>
                  </a:lnTo>
                  <a:lnTo>
                    <a:pt x="6816" y="577157"/>
                  </a:lnTo>
                  <a:lnTo>
                    <a:pt x="25406" y="604729"/>
                  </a:lnTo>
                  <a:lnTo>
                    <a:pt x="52978" y="623319"/>
                  </a:lnTo>
                  <a:lnTo>
                    <a:pt x="86741" y="630135"/>
                  </a:lnTo>
                  <a:lnTo>
                    <a:pt x="1324597" y="630135"/>
                  </a:lnTo>
                  <a:lnTo>
                    <a:pt x="1358352" y="623319"/>
                  </a:lnTo>
                  <a:lnTo>
                    <a:pt x="1385920" y="604729"/>
                  </a:lnTo>
                  <a:lnTo>
                    <a:pt x="1404509" y="577157"/>
                  </a:lnTo>
                  <a:lnTo>
                    <a:pt x="1411325" y="543394"/>
                  </a:lnTo>
                  <a:lnTo>
                    <a:pt x="1411325" y="86740"/>
                  </a:lnTo>
                  <a:lnTo>
                    <a:pt x="1404508" y="52978"/>
                  </a:lnTo>
                  <a:lnTo>
                    <a:pt x="1385919" y="25406"/>
                  </a:lnTo>
                  <a:lnTo>
                    <a:pt x="1358347" y="6816"/>
                  </a:lnTo>
                  <a:lnTo>
                    <a:pt x="1324584" y="0"/>
                  </a:lnTo>
                  <a:close/>
                </a:path>
              </a:pathLst>
            </a:custGeom>
            <a:solidFill>
              <a:srgbClr val="F5BE1E"/>
            </a:solidFill>
          </p:spPr>
          <p:txBody>
            <a:bodyPr wrap="square" lIns="0" tIns="0" rIns="0" bIns="0" rtlCol="0"/>
            <a:lstStyle/>
            <a:p>
              <a:endParaRPr/>
            </a:p>
          </p:txBody>
        </p:sp>
        <p:pic>
          <p:nvPicPr>
            <p:cNvPr id="38" name="object 38"/>
            <p:cNvPicPr/>
            <p:nvPr/>
          </p:nvPicPr>
          <p:blipFill>
            <a:blip r:embed="rId14" cstate="print"/>
            <a:stretch>
              <a:fillRect/>
            </a:stretch>
          </p:blipFill>
          <p:spPr>
            <a:xfrm>
              <a:off x="3372142" y="2608426"/>
              <a:ext cx="373000" cy="182284"/>
            </a:xfrm>
            <a:prstGeom prst="rect">
              <a:avLst/>
            </a:prstGeom>
          </p:spPr>
        </p:pic>
        <p:sp>
          <p:nvSpPr>
            <p:cNvPr id="39" name="object 39"/>
            <p:cNvSpPr/>
            <p:nvPr/>
          </p:nvSpPr>
          <p:spPr>
            <a:xfrm>
              <a:off x="3764648" y="2609951"/>
              <a:ext cx="725805" cy="180975"/>
            </a:xfrm>
            <a:custGeom>
              <a:avLst/>
              <a:gdLst/>
              <a:ahLst/>
              <a:cxnLst/>
              <a:rect l="l" t="t" r="r" b="b"/>
              <a:pathLst>
                <a:path w="725804" h="180975">
                  <a:moveTo>
                    <a:pt x="161836" y="22758"/>
                  </a:moveTo>
                  <a:lnTo>
                    <a:pt x="132803" y="22758"/>
                  </a:lnTo>
                  <a:lnTo>
                    <a:pt x="132803" y="49428"/>
                  </a:lnTo>
                  <a:lnTo>
                    <a:pt x="132803" y="65938"/>
                  </a:lnTo>
                  <a:lnTo>
                    <a:pt x="95351" y="65938"/>
                  </a:lnTo>
                  <a:lnTo>
                    <a:pt x="95351" y="49428"/>
                  </a:lnTo>
                  <a:lnTo>
                    <a:pt x="132803" y="49428"/>
                  </a:lnTo>
                  <a:lnTo>
                    <a:pt x="132803" y="22758"/>
                  </a:lnTo>
                  <a:lnTo>
                    <a:pt x="95351" y="22758"/>
                  </a:lnTo>
                  <a:lnTo>
                    <a:pt x="95351" y="0"/>
                  </a:lnTo>
                  <a:lnTo>
                    <a:pt x="66306" y="0"/>
                  </a:lnTo>
                  <a:lnTo>
                    <a:pt x="66306" y="22758"/>
                  </a:lnTo>
                  <a:lnTo>
                    <a:pt x="66306" y="49428"/>
                  </a:lnTo>
                  <a:lnTo>
                    <a:pt x="66306" y="65938"/>
                  </a:lnTo>
                  <a:lnTo>
                    <a:pt x="28841" y="65938"/>
                  </a:lnTo>
                  <a:lnTo>
                    <a:pt x="28841" y="49428"/>
                  </a:lnTo>
                  <a:lnTo>
                    <a:pt x="66306" y="49428"/>
                  </a:lnTo>
                  <a:lnTo>
                    <a:pt x="66306" y="22758"/>
                  </a:lnTo>
                  <a:lnTo>
                    <a:pt x="0" y="22758"/>
                  </a:lnTo>
                  <a:lnTo>
                    <a:pt x="0" y="49428"/>
                  </a:lnTo>
                  <a:lnTo>
                    <a:pt x="0" y="65938"/>
                  </a:lnTo>
                  <a:lnTo>
                    <a:pt x="0" y="90068"/>
                  </a:lnTo>
                  <a:lnTo>
                    <a:pt x="0" y="107848"/>
                  </a:lnTo>
                  <a:lnTo>
                    <a:pt x="0" y="134518"/>
                  </a:lnTo>
                  <a:lnTo>
                    <a:pt x="0" y="142138"/>
                  </a:lnTo>
                  <a:lnTo>
                    <a:pt x="28854" y="142138"/>
                  </a:lnTo>
                  <a:lnTo>
                    <a:pt x="28854" y="134518"/>
                  </a:lnTo>
                  <a:lnTo>
                    <a:pt x="66306" y="134518"/>
                  </a:lnTo>
                  <a:lnTo>
                    <a:pt x="66306" y="180949"/>
                  </a:lnTo>
                  <a:lnTo>
                    <a:pt x="95351" y="180949"/>
                  </a:lnTo>
                  <a:lnTo>
                    <a:pt x="95351" y="134518"/>
                  </a:lnTo>
                  <a:lnTo>
                    <a:pt x="132803" y="134518"/>
                  </a:lnTo>
                  <a:lnTo>
                    <a:pt x="132803" y="142163"/>
                  </a:lnTo>
                  <a:lnTo>
                    <a:pt x="161836" y="142163"/>
                  </a:lnTo>
                  <a:lnTo>
                    <a:pt x="161836" y="134518"/>
                  </a:lnTo>
                  <a:lnTo>
                    <a:pt x="161836" y="133934"/>
                  </a:lnTo>
                  <a:lnTo>
                    <a:pt x="161836" y="107848"/>
                  </a:lnTo>
                  <a:lnTo>
                    <a:pt x="28841" y="107848"/>
                  </a:lnTo>
                  <a:lnTo>
                    <a:pt x="28841" y="90068"/>
                  </a:lnTo>
                  <a:lnTo>
                    <a:pt x="66306" y="90068"/>
                  </a:lnTo>
                  <a:lnTo>
                    <a:pt x="66306" y="107569"/>
                  </a:lnTo>
                  <a:lnTo>
                    <a:pt x="95351" y="107569"/>
                  </a:lnTo>
                  <a:lnTo>
                    <a:pt x="95351" y="90068"/>
                  </a:lnTo>
                  <a:lnTo>
                    <a:pt x="132803" y="90068"/>
                  </a:lnTo>
                  <a:lnTo>
                    <a:pt x="132803" y="107569"/>
                  </a:lnTo>
                  <a:lnTo>
                    <a:pt x="161836" y="107569"/>
                  </a:lnTo>
                  <a:lnTo>
                    <a:pt x="161836" y="49098"/>
                  </a:lnTo>
                  <a:lnTo>
                    <a:pt x="161836" y="22758"/>
                  </a:lnTo>
                  <a:close/>
                </a:path>
                <a:path w="725804" h="180975">
                  <a:moveTo>
                    <a:pt x="343179" y="97066"/>
                  </a:moveTo>
                  <a:lnTo>
                    <a:pt x="314134" y="84264"/>
                  </a:lnTo>
                  <a:lnTo>
                    <a:pt x="309829" y="104025"/>
                  </a:lnTo>
                  <a:lnTo>
                    <a:pt x="301129" y="123075"/>
                  </a:lnTo>
                  <a:lnTo>
                    <a:pt x="285369" y="137439"/>
                  </a:lnTo>
                  <a:lnTo>
                    <a:pt x="259880" y="143116"/>
                  </a:lnTo>
                  <a:lnTo>
                    <a:pt x="244716" y="140766"/>
                  </a:lnTo>
                  <a:lnTo>
                    <a:pt x="235572" y="133731"/>
                  </a:lnTo>
                  <a:lnTo>
                    <a:pt x="231076" y="122072"/>
                  </a:lnTo>
                  <a:lnTo>
                    <a:pt x="229882" y="105854"/>
                  </a:lnTo>
                  <a:lnTo>
                    <a:pt x="231571" y="33070"/>
                  </a:lnTo>
                  <a:lnTo>
                    <a:pt x="232549" y="6311"/>
                  </a:lnTo>
                  <a:lnTo>
                    <a:pt x="199301" y="5727"/>
                  </a:lnTo>
                  <a:lnTo>
                    <a:pt x="198729" y="98412"/>
                  </a:lnTo>
                  <a:lnTo>
                    <a:pt x="207899" y="150266"/>
                  </a:lnTo>
                  <a:lnTo>
                    <a:pt x="260070" y="172732"/>
                  </a:lnTo>
                  <a:lnTo>
                    <a:pt x="280200" y="171094"/>
                  </a:lnTo>
                  <a:lnTo>
                    <a:pt x="304355" y="162064"/>
                  </a:lnTo>
                  <a:lnTo>
                    <a:pt x="327139" y="139446"/>
                  </a:lnTo>
                  <a:lnTo>
                    <a:pt x="343179" y="97066"/>
                  </a:lnTo>
                  <a:close/>
                </a:path>
                <a:path w="725804" h="180975">
                  <a:moveTo>
                    <a:pt x="410654" y="30772"/>
                  </a:moveTo>
                  <a:lnTo>
                    <a:pt x="405561" y="25133"/>
                  </a:lnTo>
                  <a:lnTo>
                    <a:pt x="398526" y="18351"/>
                  </a:lnTo>
                  <a:lnTo>
                    <a:pt x="388620" y="10134"/>
                  </a:lnTo>
                  <a:lnTo>
                    <a:pt x="374929" y="203"/>
                  </a:lnTo>
                  <a:lnTo>
                    <a:pt x="356196" y="21793"/>
                  </a:lnTo>
                  <a:lnTo>
                    <a:pt x="371030" y="33210"/>
                  </a:lnTo>
                  <a:lnTo>
                    <a:pt x="380873" y="41973"/>
                  </a:lnTo>
                  <a:lnTo>
                    <a:pt x="387019" y="48463"/>
                  </a:lnTo>
                  <a:lnTo>
                    <a:pt x="390779" y="53124"/>
                  </a:lnTo>
                  <a:lnTo>
                    <a:pt x="410654" y="30772"/>
                  </a:lnTo>
                  <a:close/>
                </a:path>
                <a:path w="725804" h="180975">
                  <a:moveTo>
                    <a:pt x="538873" y="148653"/>
                  </a:moveTo>
                  <a:lnTo>
                    <a:pt x="436448" y="148653"/>
                  </a:lnTo>
                  <a:lnTo>
                    <a:pt x="424916" y="147713"/>
                  </a:lnTo>
                  <a:lnTo>
                    <a:pt x="415455" y="144614"/>
                  </a:lnTo>
                  <a:lnTo>
                    <a:pt x="407885" y="138899"/>
                  </a:lnTo>
                  <a:lnTo>
                    <a:pt x="402056" y="130124"/>
                  </a:lnTo>
                  <a:lnTo>
                    <a:pt x="402056" y="70319"/>
                  </a:lnTo>
                  <a:lnTo>
                    <a:pt x="355625" y="70319"/>
                  </a:lnTo>
                  <a:lnTo>
                    <a:pt x="355625" y="96875"/>
                  </a:lnTo>
                  <a:lnTo>
                    <a:pt x="374345" y="96875"/>
                  </a:lnTo>
                  <a:lnTo>
                    <a:pt x="374345" y="136245"/>
                  </a:lnTo>
                  <a:lnTo>
                    <a:pt x="368046" y="141020"/>
                  </a:lnTo>
                  <a:lnTo>
                    <a:pt x="365950" y="142176"/>
                  </a:lnTo>
                  <a:lnTo>
                    <a:pt x="352577" y="148856"/>
                  </a:lnTo>
                  <a:lnTo>
                    <a:pt x="363651" y="180378"/>
                  </a:lnTo>
                  <a:lnTo>
                    <a:pt x="367804" y="177368"/>
                  </a:lnTo>
                  <a:lnTo>
                    <a:pt x="374713" y="171919"/>
                  </a:lnTo>
                  <a:lnTo>
                    <a:pt x="382854" y="164680"/>
                  </a:lnTo>
                  <a:lnTo>
                    <a:pt x="390779" y="156311"/>
                  </a:lnTo>
                  <a:lnTo>
                    <a:pt x="396633" y="162306"/>
                  </a:lnTo>
                  <a:lnTo>
                    <a:pt x="405803" y="168821"/>
                  </a:lnTo>
                  <a:lnTo>
                    <a:pt x="419455" y="174040"/>
                  </a:lnTo>
                  <a:lnTo>
                    <a:pt x="438746" y="176174"/>
                  </a:lnTo>
                  <a:lnTo>
                    <a:pt x="533514" y="176174"/>
                  </a:lnTo>
                  <a:lnTo>
                    <a:pt x="537375" y="156311"/>
                  </a:lnTo>
                  <a:lnTo>
                    <a:pt x="538873" y="148653"/>
                  </a:lnTo>
                  <a:close/>
                </a:path>
                <a:path w="725804" h="180975">
                  <a:moveTo>
                    <a:pt x="539635" y="118465"/>
                  </a:moveTo>
                  <a:lnTo>
                    <a:pt x="518236" y="96215"/>
                  </a:lnTo>
                  <a:lnTo>
                    <a:pt x="505231" y="73761"/>
                  </a:lnTo>
                  <a:lnTo>
                    <a:pt x="503732" y="71183"/>
                  </a:lnTo>
                  <a:lnTo>
                    <a:pt x="495427" y="41402"/>
                  </a:lnTo>
                  <a:lnTo>
                    <a:pt x="492620" y="4978"/>
                  </a:lnTo>
                  <a:lnTo>
                    <a:pt x="422884" y="4978"/>
                  </a:lnTo>
                  <a:lnTo>
                    <a:pt x="422884" y="32867"/>
                  </a:lnTo>
                  <a:lnTo>
                    <a:pt x="465493" y="32867"/>
                  </a:lnTo>
                  <a:lnTo>
                    <a:pt x="457479" y="57162"/>
                  </a:lnTo>
                  <a:lnTo>
                    <a:pt x="444855" y="81000"/>
                  </a:lnTo>
                  <a:lnTo>
                    <a:pt x="427494" y="102222"/>
                  </a:lnTo>
                  <a:lnTo>
                    <a:pt x="405307" y="118668"/>
                  </a:lnTo>
                  <a:lnTo>
                    <a:pt x="424040" y="144272"/>
                  </a:lnTo>
                  <a:lnTo>
                    <a:pt x="440842" y="129565"/>
                  </a:lnTo>
                  <a:lnTo>
                    <a:pt x="455485" y="112801"/>
                  </a:lnTo>
                  <a:lnTo>
                    <a:pt x="467588" y="94145"/>
                  </a:lnTo>
                  <a:lnTo>
                    <a:pt x="476770" y="73761"/>
                  </a:lnTo>
                  <a:lnTo>
                    <a:pt x="482117" y="90881"/>
                  </a:lnTo>
                  <a:lnTo>
                    <a:pt x="490524" y="108559"/>
                  </a:lnTo>
                  <a:lnTo>
                    <a:pt x="502932" y="126555"/>
                  </a:lnTo>
                  <a:lnTo>
                    <a:pt x="520331" y="144653"/>
                  </a:lnTo>
                  <a:lnTo>
                    <a:pt x="539635" y="118465"/>
                  </a:lnTo>
                  <a:close/>
                </a:path>
                <a:path w="725804" h="180975">
                  <a:moveTo>
                    <a:pt x="725754" y="97650"/>
                  </a:moveTo>
                  <a:lnTo>
                    <a:pt x="723950" y="96685"/>
                  </a:lnTo>
                  <a:lnTo>
                    <a:pt x="720407" y="94780"/>
                  </a:lnTo>
                  <a:lnTo>
                    <a:pt x="716013" y="92290"/>
                  </a:lnTo>
                  <a:lnTo>
                    <a:pt x="704938" y="87706"/>
                  </a:lnTo>
                  <a:lnTo>
                    <a:pt x="706081" y="77571"/>
                  </a:lnTo>
                  <a:lnTo>
                    <a:pt x="707440" y="64376"/>
                  </a:lnTo>
                  <a:lnTo>
                    <a:pt x="708558" y="52235"/>
                  </a:lnTo>
                  <a:lnTo>
                    <a:pt x="709523" y="40894"/>
                  </a:lnTo>
                  <a:lnTo>
                    <a:pt x="676275" y="38404"/>
                  </a:lnTo>
                  <a:lnTo>
                    <a:pt x="675741" y="56921"/>
                  </a:lnTo>
                  <a:lnTo>
                    <a:pt x="675398" y="66535"/>
                  </a:lnTo>
                  <a:lnTo>
                    <a:pt x="674928" y="77571"/>
                  </a:lnTo>
                  <a:lnTo>
                    <a:pt x="670991" y="76454"/>
                  </a:lnTo>
                  <a:lnTo>
                    <a:pt x="663587" y="74625"/>
                  </a:lnTo>
                  <a:lnTo>
                    <a:pt x="653796" y="72644"/>
                  </a:lnTo>
                  <a:lnTo>
                    <a:pt x="642645" y="71081"/>
                  </a:lnTo>
                  <a:lnTo>
                    <a:pt x="646772" y="38023"/>
                  </a:lnTo>
                  <a:lnTo>
                    <a:pt x="648766" y="22047"/>
                  </a:lnTo>
                  <a:lnTo>
                    <a:pt x="650278" y="9563"/>
                  </a:lnTo>
                  <a:lnTo>
                    <a:pt x="561822" y="9563"/>
                  </a:lnTo>
                  <a:lnTo>
                    <a:pt x="561822" y="38595"/>
                  </a:lnTo>
                  <a:lnTo>
                    <a:pt x="616458" y="38023"/>
                  </a:lnTo>
                  <a:lnTo>
                    <a:pt x="615886" y="44018"/>
                  </a:lnTo>
                  <a:lnTo>
                    <a:pt x="615010" y="52806"/>
                  </a:lnTo>
                  <a:lnTo>
                    <a:pt x="614045" y="61429"/>
                  </a:lnTo>
                  <a:lnTo>
                    <a:pt x="612838" y="70319"/>
                  </a:lnTo>
                  <a:lnTo>
                    <a:pt x="607872" y="71374"/>
                  </a:lnTo>
                  <a:lnTo>
                    <a:pt x="607872" y="96685"/>
                  </a:lnTo>
                  <a:lnTo>
                    <a:pt x="605193" y="106895"/>
                  </a:lnTo>
                  <a:lnTo>
                    <a:pt x="600697" y="119278"/>
                  </a:lnTo>
                  <a:lnTo>
                    <a:pt x="594055" y="129743"/>
                  </a:lnTo>
                  <a:lnTo>
                    <a:pt x="584936" y="134137"/>
                  </a:lnTo>
                  <a:lnTo>
                    <a:pt x="578624" y="134137"/>
                  </a:lnTo>
                  <a:lnTo>
                    <a:pt x="576719" y="129387"/>
                  </a:lnTo>
                  <a:lnTo>
                    <a:pt x="576719" y="124396"/>
                  </a:lnTo>
                  <a:lnTo>
                    <a:pt x="577824" y="117513"/>
                  </a:lnTo>
                  <a:lnTo>
                    <a:pt x="582256" y="109029"/>
                  </a:lnTo>
                  <a:lnTo>
                    <a:pt x="591718" y="101307"/>
                  </a:lnTo>
                  <a:lnTo>
                    <a:pt x="607872" y="96685"/>
                  </a:lnTo>
                  <a:lnTo>
                    <a:pt x="607872" y="71374"/>
                  </a:lnTo>
                  <a:lnTo>
                    <a:pt x="587730" y="75590"/>
                  </a:lnTo>
                  <a:lnTo>
                    <a:pt x="567880" y="87414"/>
                  </a:lnTo>
                  <a:lnTo>
                    <a:pt x="554850" y="104546"/>
                  </a:lnTo>
                  <a:lnTo>
                    <a:pt x="550164" y="125730"/>
                  </a:lnTo>
                  <a:lnTo>
                    <a:pt x="552640" y="140703"/>
                  </a:lnTo>
                  <a:lnTo>
                    <a:pt x="559689" y="152425"/>
                  </a:lnTo>
                  <a:lnTo>
                    <a:pt x="570712" y="160058"/>
                  </a:lnTo>
                  <a:lnTo>
                    <a:pt x="585127" y="162788"/>
                  </a:lnTo>
                  <a:lnTo>
                    <a:pt x="606818" y="156337"/>
                  </a:lnTo>
                  <a:lnTo>
                    <a:pt x="621665" y="140246"/>
                  </a:lnTo>
                  <a:lnTo>
                    <a:pt x="624497" y="134137"/>
                  </a:lnTo>
                  <a:lnTo>
                    <a:pt x="631291" y="119430"/>
                  </a:lnTo>
                  <a:lnTo>
                    <a:pt x="637298" y="98780"/>
                  </a:lnTo>
                  <a:lnTo>
                    <a:pt x="643737" y="99898"/>
                  </a:lnTo>
                  <a:lnTo>
                    <a:pt x="649871" y="101346"/>
                  </a:lnTo>
                  <a:lnTo>
                    <a:pt x="658266" y="103759"/>
                  </a:lnTo>
                  <a:lnTo>
                    <a:pt x="671487" y="107759"/>
                  </a:lnTo>
                  <a:lnTo>
                    <a:pt x="662546" y="129387"/>
                  </a:lnTo>
                  <a:lnTo>
                    <a:pt x="649808" y="142100"/>
                  </a:lnTo>
                  <a:lnTo>
                    <a:pt x="636346" y="148539"/>
                  </a:lnTo>
                  <a:lnTo>
                    <a:pt x="625259" y="151333"/>
                  </a:lnTo>
                  <a:lnTo>
                    <a:pt x="643597" y="175412"/>
                  </a:lnTo>
                  <a:lnTo>
                    <a:pt x="658418" y="170192"/>
                  </a:lnTo>
                  <a:lnTo>
                    <a:pt x="674306" y="161074"/>
                  </a:lnTo>
                  <a:lnTo>
                    <a:pt x="688848" y="145376"/>
                  </a:lnTo>
                  <a:lnTo>
                    <a:pt x="699579" y="120383"/>
                  </a:lnTo>
                  <a:lnTo>
                    <a:pt x="710285" y="126492"/>
                  </a:lnTo>
                  <a:lnTo>
                    <a:pt x="716394" y="130124"/>
                  </a:lnTo>
                  <a:lnTo>
                    <a:pt x="719201" y="120383"/>
                  </a:lnTo>
                  <a:lnTo>
                    <a:pt x="725424" y="98780"/>
                  </a:lnTo>
                  <a:lnTo>
                    <a:pt x="725754" y="97650"/>
                  </a:lnTo>
                  <a:close/>
                </a:path>
              </a:pathLst>
            </a:custGeom>
            <a:solidFill>
              <a:srgbClr val="363960"/>
            </a:solidFill>
          </p:spPr>
          <p:txBody>
            <a:bodyPr wrap="square" lIns="0" tIns="0" rIns="0" bIns="0" rtlCol="0"/>
            <a:lstStyle/>
            <a:p>
              <a:endParaRPr/>
            </a:p>
          </p:txBody>
        </p:sp>
        <p:pic>
          <p:nvPicPr>
            <p:cNvPr id="40" name="object 40"/>
            <p:cNvPicPr/>
            <p:nvPr/>
          </p:nvPicPr>
          <p:blipFill>
            <a:blip r:embed="rId15" cstate="print"/>
            <a:stretch>
              <a:fillRect/>
            </a:stretch>
          </p:blipFill>
          <p:spPr>
            <a:xfrm>
              <a:off x="3744200" y="2864432"/>
              <a:ext cx="374143" cy="177699"/>
            </a:xfrm>
            <a:prstGeom prst="rect">
              <a:avLst/>
            </a:prstGeom>
          </p:spPr>
        </p:pic>
        <p:sp>
          <p:nvSpPr>
            <p:cNvPr id="41" name="object 41"/>
            <p:cNvSpPr/>
            <p:nvPr/>
          </p:nvSpPr>
          <p:spPr>
            <a:xfrm>
              <a:off x="4789770" y="2458298"/>
              <a:ext cx="1494790" cy="713740"/>
            </a:xfrm>
            <a:custGeom>
              <a:avLst/>
              <a:gdLst/>
              <a:ahLst/>
              <a:cxnLst/>
              <a:rect l="l" t="t" r="r" b="b"/>
              <a:pathLst>
                <a:path w="1494789" h="713739">
                  <a:moveTo>
                    <a:pt x="1371917" y="0"/>
                  </a:moveTo>
                  <a:lnTo>
                    <a:pt x="122732" y="0"/>
                  </a:lnTo>
                  <a:lnTo>
                    <a:pt x="74961" y="9645"/>
                  </a:lnTo>
                  <a:lnTo>
                    <a:pt x="35948" y="35948"/>
                  </a:lnTo>
                  <a:lnTo>
                    <a:pt x="9645" y="74961"/>
                  </a:lnTo>
                  <a:lnTo>
                    <a:pt x="0" y="122732"/>
                  </a:lnTo>
                  <a:lnTo>
                    <a:pt x="0" y="590740"/>
                  </a:lnTo>
                  <a:lnTo>
                    <a:pt x="9645" y="638512"/>
                  </a:lnTo>
                  <a:lnTo>
                    <a:pt x="35948" y="677524"/>
                  </a:lnTo>
                  <a:lnTo>
                    <a:pt x="74961" y="703827"/>
                  </a:lnTo>
                  <a:lnTo>
                    <a:pt x="122732" y="713473"/>
                  </a:lnTo>
                  <a:lnTo>
                    <a:pt x="1371917" y="713473"/>
                  </a:lnTo>
                  <a:lnTo>
                    <a:pt x="1419689" y="703827"/>
                  </a:lnTo>
                  <a:lnTo>
                    <a:pt x="1458701" y="677524"/>
                  </a:lnTo>
                  <a:lnTo>
                    <a:pt x="1485004" y="638512"/>
                  </a:lnTo>
                  <a:lnTo>
                    <a:pt x="1494650" y="590740"/>
                  </a:lnTo>
                  <a:lnTo>
                    <a:pt x="1494650" y="122732"/>
                  </a:lnTo>
                  <a:lnTo>
                    <a:pt x="1485004" y="74961"/>
                  </a:lnTo>
                  <a:lnTo>
                    <a:pt x="1458701" y="35948"/>
                  </a:lnTo>
                  <a:lnTo>
                    <a:pt x="1419689" y="9645"/>
                  </a:lnTo>
                  <a:lnTo>
                    <a:pt x="1371917" y="0"/>
                  </a:lnTo>
                  <a:close/>
                </a:path>
              </a:pathLst>
            </a:custGeom>
            <a:solidFill>
              <a:srgbClr val="FFFFFF"/>
            </a:solidFill>
          </p:spPr>
          <p:txBody>
            <a:bodyPr wrap="square" lIns="0" tIns="0" rIns="0" bIns="0" rtlCol="0"/>
            <a:lstStyle/>
            <a:p>
              <a:endParaRPr/>
            </a:p>
          </p:txBody>
        </p:sp>
        <p:sp>
          <p:nvSpPr>
            <p:cNvPr id="42" name="object 42"/>
            <p:cNvSpPr/>
            <p:nvPr/>
          </p:nvSpPr>
          <p:spPr>
            <a:xfrm>
              <a:off x="4831427" y="2499975"/>
              <a:ext cx="1411605" cy="630555"/>
            </a:xfrm>
            <a:custGeom>
              <a:avLst/>
              <a:gdLst/>
              <a:ahLst/>
              <a:cxnLst/>
              <a:rect l="l" t="t" r="r" b="b"/>
              <a:pathLst>
                <a:path w="1411604" h="630555">
                  <a:moveTo>
                    <a:pt x="1324584" y="0"/>
                  </a:moveTo>
                  <a:lnTo>
                    <a:pt x="86728" y="0"/>
                  </a:lnTo>
                  <a:lnTo>
                    <a:pt x="52967" y="6814"/>
                  </a:lnTo>
                  <a:lnTo>
                    <a:pt x="25399" y="25400"/>
                  </a:lnTo>
                  <a:lnTo>
                    <a:pt x="6814" y="52967"/>
                  </a:lnTo>
                  <a:lnTo>
                    <a:pt x="0" y="86728"/>
                  </a:lnTo>
                  <a:lnTo>
                    <a:pt x="0" y="543382"/>
                  </a:lnTo>
                  <a:lnTo>
                    <a:pt x="6816" y="577145"/>
                  </a:lnTo>
                  <a:lnTo>
                    <a:pt x="25406" y="604716"/>
                  </a:lnTo>
                  <a:lnTo>
                    <a:pt x="52978" y="623306"/>
                  </a:lnTo>
                  <a:lnTo>
                    <a:pt x="86741" y="630123"/>
                  </a:lnTo>
                  <a:lnTo>
                    <a:pt x="1324597" y="630123"/>
                  </a:lnTo>
                  <a:lnTo>
                    <a:pt x="1358352" y="623308"/>
                  </a:lnTo>
                  <a:lnTo>
                    <a:pt x="1385920" y="604723"/>
                  </a:lnTo>
                  <a:lnTo>
                    <a:pt x="1404509" y="577155"/>
                  </a:lnTo>
                  <a:lnTo>
                    <a:pt x="1411325" y="543394"/>
                  </a:lnTo>
                  <a:lnTo>
                    <a:pt x="1411325" y="86728"/>
                  </a:lnTo>
                  <a:lnTo>
                    <a:pt x="1404508" y="52972"/>
                  </a:lnTo>
                  <a:lnTo>
                    <a:pt x="1385919" y="25404"/>
                  </a:lnTo>
                  <a:lnTo>
                    <a:pt x="1358347" y="6816"/>
                  </a:lnTo>
                  <a:lnTo>
                    <a:pt x="1324584" y="0"/>
                  </a:lnTo>
                  <a:close/>
                </a:path>
              </a:pathLst>
            </a:custGeom>
            <a:solidFill>
              <a:srgbClr val="F5BE1E"/>
            </a:solidFill>
          </p:spPr>
          <p:txBody>
            <a:bodyPr wrap="square" lIns="0" tIns="0" rIns="0" bIns="0" rtlCol="0"/>
            <a:lstStyle/>
            <a:p>
              <a:endParaRPr/>
            </a:p>
          </p:txBody>
        </p:sp>
        <p:pic>
          <p:nvPicPr>
            <p:cNvPr id="43" name="object 43"/>
            <p:cNvPicPr/>
            <p:nvPr/>
          </p:nvPicPr>
          <p:blipFill>
            <a:blip r:embed="rId16" cstate="print"/>
            <a:stretch>
              <a:fillRect/>
            </a:stretch>
          </p:blipFill>
          <p:spPr>
            <a:xfrm>
              <a:off x="5092890" y="2741983"/>
              <a:ext cx="291974" cy="153619"/>
            </a:xfrm>
            <a:prstGeom prst="rect">
              <a:avLst/>
            </a:prstGeom>
          </p:spPr>
        </p:pic>
        <p:sp>
          <p:nvSpPr>
            <p:cNvPr id="44" name="object 44"/>
            <p:cNvSpPr/>
            <p:nvPr/>
          </p:nvSpPr>
          <p:spPr>
            <a:xfrm>
              <a:off x="5419471" y="2729559"/>
              <a:ext cx="566420" cy="184150"/>
            </a:xfrm>
            <a:custGeom>
              <a:avLst/>
              <a:gdLst/>
              <a:ahLst/>
              <a:cxnLst/>
              <a:rect l="l" t="t" r="r" b="b"/>
              <a:pathLst>
                <a:path w="566420" h="184150">
                  <a:moveTo>
                    <a:pt x="188201" y="66687"/>
                  </a:moveTo>
                  <a:lnTo>
                    <a:pt x="169151" y="51142"/>
                  </a:lnTo>
                  <a:lnTo>
                    <a:pt x="154470" y="34277"/>
                  </a:lnTo>
                  <a:lnTo>
                    <a:pt x="143370" y="16954"/>
                  </a:lnTo>
                  <a:lnTo>
                    <a:pt x="135077" y="0"/>
                  </a:lnTo>
                  <a:lnTo>
                    <a:pt x="106616" y="6883"/>
                  </a:lnTo>
                  <a:lnTo>
                    <a:pt x="113461" y="22402"/>
                  </a:lnTo>
                  <a:lnTo>
                    <a:pt x="121412" y="37363"/>
                  </a:lnTo>
                  <a:lnTo>
                    <a:pt x="130517" y="51587"/>
                  </a:lnTo>
                  <a:lnTo>
                    <a:pt x="140817" y="64960"/>
                  </a:lnTo>
                  <a:lnTo>
                    <a:pt x="47764" y="64960"/>
                  </a:lnTo>
                  <a:lnTo>
                    <a:pt x="62001" y="46685"/>
                  </a:lnTo>
                  <a:lnTo>
                    <a:pt x="71970" y="29781"/>
                  </a:lnTo>
                  <a:lnTo>
                    <a:pt x="78435" y="15722"/>
                  </a:lnTo>
                  <a:lnTo>
                    <a:pt x="82156" y="5930"/>
                  </a:lnTo>
                  <a:lnTo>
                    <a:pt x="53682" y="203"/>
                  </a:lnTo>
                  <a:lnTo>
                    <a:pt x="46545" y="16611"/>
                  </a:lnTo>
                  <a:lnTo>
                    <a:pt x="36080" y="33096"/>
                  </a:lnTo>
                  <a:lnTo>
                    <a:pt x="20980" y="49517"/>
                  </a:lnTo>
                  <a:lnTo>
                    <a:pt x="0" y="65735"/>
                  </a:lnTo>
                  <a:lnTo>
                    <a:pt x="18719" y="91909"/>
                  </a:lnTo>
                  <a:lnTo>
                    <a:pt x="28270" y="84264"/>
                  </a:lnTo>
                  <a:lnTo>
                    <a:pt x="32283" y="80441"/>
                  </a:lnTo>
                  <a:lnTo>
                    <a:pt x="32283" y="92671"/>
                  </a:lnTo>
                  <a:lnTo>
                    <a:pt x="61328" y="92671"/>
                  </a:lnTo>
                  <a:lnTo>
                    <a:pt x="57023" y="112115"/>
                  </a:lnTo>
                  <a:lnTo>
                    <a:pt x="46850" y="128879"/>
                  </a:lnTo>
                  <a:lnTo>
                    <a:pt x="29286" y="143344"/>
                  </a:lnTo>
                  <a:lnTo>
                    <a:pt x="2857" y="155917"/>
                  </a:lnTo>
                  <a:lnTo>
                    <a:pt x="19672" y="183045"/>
                  </a:lnTo>
                  <a:lnTo>
                    <a:pt x="47993" y="167614"/>
                  </a:lnTo>
                  <a:lnTo>
                    <a:pt x="69342" y="148107"/>
                  </a:lnTo>
                  <a:lnTo>
                    <a:pt x="83667" y="123482"/>
                  </a:lnTo>
                  <a:lnTo>
                    <a:pt x="90944" y="92671"/>
                  </a:lnTo>
                  <a:lnTo>
                    <a:pt x="126288" y="92671"/>
                  </a:lnTo>
                  <a:lnTo>
                    <a:pt x="122821" y="137680"/>
                  </a:lnTo>
                  <a:lnTo>
                    <a:pt x="115023" y="153809"/>
                  </a:lnTo>
                  <a:lnTo>
                    <a:pt x="82537" y="153809"/>
                  </a:lnTo>
                  <a:lnTo>
                    <a:pt x="88265" y="182676"/>
                  </a:lnTo>
                  <a:lnTo>
                    <a:pt x="122478" y="182676"/>
                  </a:lnTo>
                  <a:lnTo>
                    <a:pt x="132092" y="181546"/>
                  </a:lnTo>
                  <a:lnTo>
                    <a:pt x="154152" y="123621"/>
                  </a:lnTo>
                  <a:lnTo>
                    <a:pt x="156095" y="81013"/>
                  </a:lnTo>
                  <a:lnTo>
                    <a:pt x="162204" y="86550"/>
                  </a:lnTo>
                  <a:lnTo>
                    <a:pt x="169087" y="91528"/>
                  </a:lnTo>
                  <a:lnTo>
                    <a:pt x="188201" y="66687"/>
                  </a:lnTo>
                  <a:close/>
                </a:path>
                <a:path w="566420" h="184150">
                  <a:moveTo>
                    <a:pt x="370687" y="14516"/>
                  </a:moveTo>
                  <a:lnTo>
                    <a:pt x="341845" y="14516"/>
                  </a:lnTo>
                  <a:lnTo>
                    <a:pt x="341845" y="40132"/>
                  </a:lnTo>
                  <a:lnTo>
                    <a:pt x="341845" y="50063"/>
                  </a:lnTo>
                  <a:lnTo>
                    <a:pt x="228346" y="50063"/>
                  </a:lnTo>
                  <a:lnTo>
                    <a:pt x="228346" y="40132"/>
                  </a:lnTo>
                  <a:lnTo>
                    <a:pt x="341845" y="40132"/>
                  </a:lnTo>
                  <a:lnTo>
                    <a:pt x="341845" y="14516"/>
                  </a:lnTo>
                  <a:lnTo>
                    <a:pt x="299618" y="14516"/>
                  </a:lnTo>
                  <a:lnTo>
                    <a:pt x="299618" y="1333"/>
                  </a:lnTo>
                  <a:lnTo>
                    <a:pt x="270192" y="1333"/>
                  </a:lnTo>
                  <a:lnTo>
                    <a:pt x="270192" y="14516"/>
                  </a:lnTo>
                  <a:lnTo>
                    <a:pt x="199682" y="14516"/>
                  </a:lnTo>
                  <a:lnTo>
                    <a:pt x="199682" y="67068"/>
                  </a:lnTo>
                  <a:lnTo>
                    <a:pt x="224332" y="67068"/>
                  </a:lnTo>
                  <a:lnTo>
                    <a:pt x="224332" y="75857"/>
                  </a:lnTo>
                  <a:lnTo>
                    <a:pt x="346049" y="75857"/>
                  </a:lnTo>
                  <a:lnTo>
                    <a:pt x="346049" y="67068"/>
                  </a:lnTo>
                  <a:lnTo>
                    <a:pt x="370687" y="67068"/>
                  </a:lnTo>
                  <a:lnTo>
                    <a:pt x="370687" y="50063"/>
                  </a:lnTo>
                  <a:lnTo>
                    <a:pt x="370687" y="40132"/>
                  </a:lnTo>
                  <a:lnTo>
                    <a:pt x="370687" y="14516"/>
                  </a:lnTo>
                  <a:close/>
                </a:path>
                <a:path w="566420" h="184150">
                  <a:moveTo>
                    <a:pt x="376618" y="135077"/>
                  </a:moveTo>
                  <a:lnTo>
                    <a:pt x="349288" y="127444"/>
                  </a:lnTo>
                  <a:lnTo>
                    <a:pt x="349199" y="135077"/>
                  </a:lnTo>
                  <a:lnTo>
                    <a:pt x="348919" y="147510"/>
                  </a:lnTo>
                  <a:lnTo>
                    <a:pt x="347383" y="152666"/>
                  </a:lnTo>
                  <a:lnTo>
                    <a:pt x="346430" y="154381"/>
                  </a:lnTo>
                  <a:lnTo>
                    <a:pt x="323303" y="154381"/>
                  </a:lnTo>
                  <a:lnTo>
                    <a:pt x="321779" y="153619"/>
                  </a:lnTo>
                  <a:lnTo>
                    <a:pt x="321779" y="112725"/>
                  </a:lnTo>
                  <a:lnTo>
                    <a:pt x="375666" y="112725"/>
                  </a:lnTo>
                  <a:lnTo>
                    <a:pt x="375666" y="85979"/>
                  </a:lnTo>
                  <a:lnTo>
                    <a:pt x="195097" y="85979"/>
                  </a:lnTo>
                  <a:lnTo>
                    <a:pt x="195097" y="112725"/>
                  </a:lnTo>
                  <a:lnTo>
                    <a:pt x="243636" y="112725"/>
                  </a:lnTo>
                  <a:lnTo>
                    <a:pt x="241858" y="123367"/>
                  </a:lnTo>
                  <a:lnTo>
                    <a:pt x="235229" y="135496"/>
                  </a:lnTo>
                  <a:lnTo>
                    <a:pt x="219976" y="146951"/>
                  </a:lnTo>
                  <a:lnTo>
                    <a:pt x="192417" y="155536"/>
                  </a:lnTo>
                  <a:lnTo>
                    <a:pt x="205803" y="183807"/>
                  </a:lnTo>
                  <a:lnTo>
                    <a:pt x="231597" y="174320"/>
                  </a:lnTo>
                  <a:lnTo>
                    <a:pt x="251650" y="159880"/>
                  </a:lnTo>
                  <a:lnTo>
                    <a:pt x="265125" y="139636"/>
                  </a:lnTo>
                  <a:lnTo>
                    <a:pt x="271145" y="112725"/>
                  </a:lnTo>
                  <a:lnTo>
                    <a:pt x="292925" y="112725"/>
                  </a:lnTo>
                  <a:lnTo>
                    <a:pt x="292925" y="179412"/>
                  </a:lnTo>
                  <a:lnTo>
                    <a:pt x="303441" y="180555"/>
                  </a:lnTo>
                  <a:lnTo>
                    <a:pt x="355981" y="180555"/>
                  </a:lnTo>
                  <a:lnTo>
                    <a:pt x="367131" y="177647"/>
                  </a:lnTo>
                  <a:lnTo>
                    <a:pt x="373100" y="168998"/>
                  </a:lnTo>
                  <a:lnTo>
                    <a:pt x="375678" y="154774"/>
                  </a:lnTo>
                  <a:lnTo>
                    <a:pt x="375691" y="154381"/>
                  </a:lnTo>
                  <a:lnTo>
                    <a:pt x="376618" y="135077"/>
                  </a:lnTo>
                  <a:close/>
                </a:path>
                <a:path w="566420" h="184150">
                  <a:moveTo>
                    <a:pt x="408546" y="115404"/>
                  </a:moveTo>
                  <a:lnTo>
                    <a:pt x="389445" y="112915"/>
                  </a:lnTo>
                  <a:lnTo>
                    <a:pt x="389331" y="119151"/>
                  </a:lnTo>
                  <a:lnTo>
                    <a:pt x="388581" y="130175"/>
                  </a:lnTo>
                  <a:lnTo>
                    <a:pt x="386537" y="144424"/>
                  </a:lnTo>
                  <a:lnTo>
                    <a:pt x="382562" y="160312"/>
                  </a:lnTo>
                  <a:lnTo>
                    <a:pt x="401866" y="172720"/>
                  </a:lnTo>
                  <a:lnTo>
                    <a:pt x="405536" y="155956"/>
                  </a:lnTo>
                  <a:lnTo>
                    <a:pt x="407492" y="138404"/>
                  </a:lnTo>
                  <a:lnTo>
                    <a:pt x="408292" y="123888"/>
                  </a:lnTo>
                  <a:lnTo>
                    <a:pt x="408546" y="115404"/>
                  </a:lnTo>
                  <a:close/>
                </a:path>
                <a:path w="566420" h="184150">
                  <a:moveTo>
                    <a:pt x="463384" y="156108"/>
                  </a:moveTo>
                  <a:lnTo>
                    <a:pt x="462762" y="143954"/>
                  </a:lnTo>
                  <a:lnTo>
                    <a:pt x="461568" y="132207"/>
                  </a:lnTo>
                  <a:lnTo>
                    <a:pt x="459943" y="121424"/>
                  </a:lnTo>
                  <a:lnTo>
                    <a:pt x="458038" y="112166"/>
                  </a:lnTo>
                  <a:lnTo>
                    <a:pt x="440842" y="115214"/>
                  </a:lnTo>
                  <a:lnTo>
                    <a:pt x="442061" y="123888"/>
                  </a:lnTo>
                  <a:lnTo>
                    <a:pt x="443242" y="135851"/>
                  </a:lnTo>
                  <a:lnTo>
                    <a:pt x="444030" y="148539"/>
                  </a:lnTo>
                  <a:lnTo>
                    <a:pt x="444093" y="159346"/>
                  </a:lnTo>
                  <a:lnTo>
                    <a:pt x="463384" y="156108"/>
                  </a:lnTo>
                  <a:close/>
                </a:path>
                <a:path w="566420" h="184150">
                  <a:moveTo>
                    <a:pt x="466636" y="101638"/>
                  </a:moveTo>
                  <a:lnTo>
                    <a:pt x="466496" y="101079"/>
                  </a:lnTo>
                  <a:lnTo>
                    <a:pt x="464705" y="93853"/>
                  </a:lnTo>
                  <a:lnTo>
                    <a:pt x="461759" y="83121"/>
                  </a:lnTo>
                  <a:lnTo>
                    <a:pt x="460959" y="80632"/>
                  </a:lnTo>
                  <a:lnTo>
                    <a:pt x="458089" y="71666"/>
                  </a:lnTo>
                  <a:lnTo>
                    <a:pt x="454025" y="61709"/>
                  </a:lnTo>
                  <a:lnTo>
                    <a:pt x="435876" y="67449"/>
                  </a:lnTo>
                  <a:lnTo>
                    <a:pt x="437210" y="71272"/>
                  </a:lnTo>
                  <a:lnTo>
                    <a:pt x="438162" y="73748"/>
                  </a:lnTo>
                  <a:lnTo>
                    <a:pt x="439496" y="79679"/>
                  </a:lnTo>
                  <a:lnTo>
                    <a:pt x="436829" y="79870"/>
                  </a:lnTo>
                  <a:lnTo>
                    <a:pt x="424980" y="80441"/>
                  </a:lnTo>
                  <a:lnTo>
                    <a:pt x="422503" y="80632"/>
                  </a:lnTo>
                  <a:lnTo>
                    <a:pt x="446951" y="48717"/>
                  </a:lnTo>
                  <a:lnTo>
                    <a:pt x="461098" y="27317"/>
                  </a:lnTo>
                  <a:lnTo>
                    <a:pt x="438543" y="18719"/>
                  </a:lnTo>
                  <a:lnTo>
                    <a:pt x="434987" y="25488"/>
                  </a:lnTo>
                  <a:lnTo>
                    <a:pt x="431038" y="32651"/>
                  </a:lnTo>
                  <a:lnTo>
                    <a:pt x="426453" y="40360"/>
                  </a:lnTo>
                  <a:lnTo>
                    <a:pt x="420966" y="48717"/>
                  </a:lnTo>
                  <a:lnTo>
                    <a:pt x="417918" y="45085"/>
                  </a:lnTo>
                  <a:lnTo>
                    <a:pt x="416572" y="43561"/>
                  </a:lnTo>
                  <a:lnTo>
                    <a:pt x="414858" y="41452"/>
                  </a:lnTo>
                  <a:lnTo>
                    <a:pt x="418414" y="35953"/>
                  </a:lnTo>
                  <a:lnTo>
                    <a:pt x="423760" y="27127"/>
                  </a:lnTo>
                  <a:lnTo>
                    <a:pt x="429488" y="16929"/>
                  </a:lnTo>
                  <a:lnTo>
                    <a:pt x="435114" y="5727"/>
                  </a:lnTo>
                  <a:lnTo>
                    <a:pt x="411035" y="1524"/>
                  </a:lnTo>
                  <a:lnTo>
                    <a:pt x="407733" y="10261"/>
                  </a:lnTo>
                  <a:lnTo>
                    <a:pt x="404482" y="17767"/>
                  </a:lnTo>
                  <a:lnTo>
                    <a:pt x="401726" y="23558"/>
                  </a:lnTo>
                  <a:lnTo>
                    <a:pt x="399948" y="27127"/>
                  </a:lnTo>
                  <a:lnTo>
                    <a:pt x="398424" y="25793"/>
                  </a:lnTo>
                  <a:lnTo>
                    <a:pt x="397471" y="25019"/>
                  </a:lnTo>
                  <a:lnTo>
                    <a:pt x="394601" y="22923"/>
                  </a:lnTo>
                  <a:lnTo>
                    <a:pt x="382943" y="47193"/>
                  </a:lnTo>
                  <a:lnTo>
                    <a:pt x="390220" y="53225"/>
                  </a:lnTo>
                  <a:lnTo>
                    <a:pt x="395503" y="58166"/>
                  </a:lnTo>
                  <a:lnTo>
                    <a:pt x="400138" y="63347"/>
                  </a:lnTo>
                  <a:lnTo>
                    <a:pt x="405498" y="70116"/>
                  </a:lnTo>
                  <a:lnTo>
                    <a:pt x="402247" y="74523"/>
                  </a:lnTo>
                  <a:lnTo>
                    <a:pt x="399567" y="77774"/>
                  </a:lnTo>
                  <a:lnTo>
                    <a:pt x="396697" y="81394"/>
                  </a:lnTo>
                  <a:lnTo>
                    <a:pt x="385051" y="81394"/>
                  </a:lnTo>
                  <a:lnTo>
                    <a:pt x="386575" y="106997"/>
                  </a:lnTo>
                  <a:lnTo>
                    <a:pt x="391769" y="106807"/>
                  </a:lnTo>
                  <a:lnTo>
                    <a:pt x="397814" y="106451"/>
                  </a:lnTo>
                  <a:lnTo>
                    <a:pt x="404977" y="105841"/>
                  </a:lnTo>
                  <a:lnTo>
                    <a:pt x="413524" y="104889"/>
                  </a:lnTo>
                  <a:lnTo>
                    <a:pt x="413524" y="182079"/>
                  </a:lnTo>
                  <a:lnTo>
                    <a:pt x="436257" y="182079"/>
                  </a:lnTo>
                  <a:lnTo>
                    <a:pt x="436257" y="104889"/>
                  </a:lnTo>
                  <a:lnTo>
                    <a:pt x="436257" y="102031"/>
                  </a:lnTo>
                  <a:lnTo>
                    <a:pt x="443699" y="101079"/>
                  </a:lnTo>
                  <a:lnTo>
                    <a:pt x="444284" y="103746"/>
                  </a:lnTo>
                  <a:lnTo>
                    <a:pt x="444398" y="104889"/>
                  </a:lnTo>
                  <a:lnTo>
                    <a:pt x="445046" y="109093"/>
                  </a:lnTo>
                  <a:lnTo>
                    <a:pt x="466636" y="101638"/>
                  </a:lnTo>
                  <a:close/>
                </a:path>
                <a:path w="566420" h="184150">
                  <a:moveTo>
                    <a:pt x="561022" y="99936"/>
                  </a:moveTo>
                  <a:lnTo>
                    <a:pt x="533514" y="99936"/>
                  </a:lnTo>
                  <a:lnTo>
                    <a:pt x="533514" y="125145"/>
                  </a:lnTo>
                  <a:lnTo>
                    <a:pt x="533514" y="149987"/>
                  </a:lnTo>
                  <a:lnTo>
                    <a:pt x="495109" y="149987"/>
                  </a:lnTo>
                  <a:lnTo>
                    <a:pt x="495109" y="125145"/>
                  </a:lnTo>
                  <a:lnTo>
                    <a:pt x="533514" y="125145"/>
                  </a:lnTo>
                  <a:lnTo>
                    <a:pt x="533514" y="99936"/>
                  </a:lnTo>
                  <a:lnTo>
                    <a:pt x="467982" y="99936"/>
                  </a:lnTo>
                  <a:lnTo>
                    <a:pt x="467982" y="182079"/>
                  </a:lnTo>
                  <a:lnTo>
                    <a:pt x="495109" y="182079"/>
                  </a:lnTo>
                  <a:lnTo>
                    <a:pt x="495109" y="175018"/>
                  </a:lnTo>
                  <a:lnTo>
                    <a:pt x="533514" y="175018"/>
                  </a:lnTo>
                  <a:lnTo>
                    <a:pt x="533514" y="182079"/>
                  </a:lnTo>
                  <a:lnTo>
                    <a:pt x="561022" y="182079"/>
                  </a:lnTo>
                  <a:lnTo>
                    <a:pt x="561022" y="175018"/>
                  </a:lnTo>
                  <a:lnTo>
                    <a:pt x="561022" y="149987"/>
                  </a:lnTo>
                  <a:lnTo>
                    <a:pt x="561022" y="125145"/>
                  </a:lnTo>
                  <a:lnTo>
                    <a:pt x="561022" y="99936"/>
                  </a:lnTo>
                  <a:close/>
                </a:path>
                <a:path w="566420" h="184150">
                  <a:moveTo>
                    <a:pt x="565988" y="19291"/>
                  </a:moveTo>
                  <a:lnTo>
                    <a:pt x="528154" y="19291"/>
                  </a:lnTo>
                  <a:lnTo>
                    <a:pt x="528154" y="1524"/>
                  </a:lnTo>
                  <a:lnTo>
                    <a:pt x="499884" y="1524"/>
                  </a:lnTo>
                  <a:lnTo>
                    <a:pt x="499884" y="19291"/>
                  </a:lnTo>
                  <a:lnTo>
                    <a:pt x="461670" y="19291"/>
                  </a:lnTo>
                  <a:lnTo>
                    <a:pt x="461670" y="45275"/>
                  </a:lnTo>
                  <a:lnTo>
                    <a:pt x="499884" y="45275"/>
                  </a:lnTo>
                  <a:lnTo>
                    <a:pt x="499884" y="62865"/>
                  </a:lnTo>
                  <a:lnTo>
                    <a:pt x="466826" y="62865"/>
                  </a:lnTo>
                  <a:lnTo>
                    <a:pt x="466826" y="88658"/>
                  </a:lnTo>
                  <a:lnTo>
                    <a:pt x="561784" y="88658"/>
                  </a:lnTo>
                  <a:lnTo>
                    <a:pt x="561784" y="62865"/>
                  </a:lnTo>
                  <a:lnTo>
                    <a:pt x="528154" y="62865"/>
                  </a:lnTo>
                  <a:lnTo>
                    <a:pt x="528154" y="45275"/>
                  </a:lnTo>
                  <a:lnTo>
                    <a:pt x="565988" y="45275"/>
                  </a:lnTo>
                  <a:lnTo>
                    <a:pt x="565988" y="19291"/>
                  </a:lnTo>
                  <a:close/>
                </a:path>
              </a:pathLst>
            </a:custGeom>
            <a:solidFill>
              <a:srgbClr val="363960"/>
            </a:solidFill>
          </p:spPr>
          <p:txBody>
            <a:bodyPr wrap="square" lIns="0" tIns="0" rIns="0" bIns="0" rtlCol="0"/>
            <a:lstStyle/>
            <a:p>
              <a:endParaRPr/>
            </a:p>
          </p:txBody>
        </p:sp>
        <p:pic>
          <p:nvPicPr>
            <p:cNvPr id="45" name="object 45"/>
            <p:cNvPicPr/>
            <p:nvPr/>
          </p:nvPicPr>
          <p:blipFill>
            <a:blip r:embed="rId17" cstate="print"/>
            <a:stretch>
              <a:fillRect/>
            </a:stretch>
          </p:blipFill>
          <p:spPr>
            <a:xfrm>
              <a:off x="1127987" y="430212"/>
              <a:ext cx="201879" cy="225043"/>
            </a:xfrm>
            <a:prstGeom prst="rect">
              <a:avLst/>
            </a:prstGeom>
          </p:spPr>
        </p:pic>
        <p:pic>
          <p:nvPicPr>
            <p:cNvPr id="46" name="object 46"/>
            <p:cNvPicPr/>
            <p:nvPr/>
          </p:nvPicPr>
          <p:blipFill>
            <a:blip r:embed="rId18" cstate="print"/>
            <a:stretch>
              <a:fillRect/>
            </a:stretch>
          </p:blipFill>
          <p:spPr>
            <a:xfrm>
              <a:off x="1360441" y="430204"/>
              <a:ext cx="202437" cy="227329"/>
            </a:xfrm>
            <a:prstGeom prst="rect">
              <a:avLst/>
            </a:prstGeom>
          </p:spPr>
        </p:pic>
        <p:sp>
          <p:nvSpPr>
            <p:cNvPr id="47" name="object 47"/>
            <p:cNvSpPr/>
            <p:nvPr/>
          </p:nvSpPr>
          <p:spPr>
            <a:xfrm>
              <a:off x="1582991" y="411276"/>
              <a:ext cx="1139190" cy="272415"/>
            </a:xfrm>
            <a:custGeom>
              <a:avLst/>
              <a:gdLst/>
              <a:ahLst/>
              <a:cxnLst/>
              <a:rect l="l" t="t" r="r" b="b"/>
              <a:pathLst>
                <a:path w="1139189" h="272415">
                  <a:moveTo>
                    <a:pt x="279336" y="97536"/>
                  </a:moveTo>
                  <a:lnTo>
                    <a:pt x="252234" y="75819"/>
                  </a:lnTo>
                  <a:lnTo>
                    <a:pt x="230924" y="51409"/>
                  </a:lnTo>
                  <a:lnTo>
                    <a:pt x="214376" y="25692"/>
                  </a:lnTo>
                  <a:lnTo>
                    <a:pt x="201587" y="0"/>
                  </a:lnTo>
                  <a:lnTo>
                    <a:pt x="155219" y="10744"/>
                  </a:lnTo>
                  <a:lnTo>
                    <a:pt x="162991" y="28740"/>
                  </a:lnTo>
                  <a:lnTo>
                    <a:pt x="173316" y="49618"/>
                  </a:lnTo>
                  <a:lnTo>
                    <a:pt x="186397" y="71970"/>
                  </a:lnTo>
                  <a:lnTo>
                    <a:pt x="202438" y="94437"/>
                  </a:lnTo>
                  <a:lnTo>
                    <a:pt x="76619" y="94437"/>
                  </a:lnTo>
                  <a:lnTo>
                    <a:pt x="96647" y="67183"/>
                  </a:lnTo>
                  <a:lnTo>
                    <a:pt x="110477" y="42862"/>
                  </a:lnTo>
                  <a:lnTo>
                    <a:pt x="119316" y="23063"/>
                  </a:lnTo>
                  <a:lnTo>
                    <a:pt x="124396" y="9321"/>
                  </a:lnTo>
                  <a:lnTo>
                    <a:pt x="78028" y="558"/>
                  </a:lnTo>
                  <a:lnTo>
                    <a:pt x="70726" y="18491"/>
                  </a:lnTo>
                  <a:lnTo>
                    <a:pt x="57150" y="41795"/>
                  </a:lnTo>
                  <a:lnTo>
                    <a:pt x="34493" y="68033"/>
                  </a:lnTo>
                  <a:lnTo>
                    <a:pt x="0" y="94703"/>
                  </a:lnTo>
                  <a:lnTo>
                    <a:pt x="30530" y="138252"/>
                  </a:lnTo>
                  <a:lnTo>
                    <a:pt x="40995" y="129768"/>
                  </a:lnTo>
                  <a:lnTo>
                    <a:pt x="47777" y="123837"/>
                  </a:lnTo>
                  <a:lnTo>
                    <a:pt x="47777" y="139382"/>
                  </a:lnTo>
                  <a:lnTo>
                    <a:pt x="87922" y="139382"/>
                  </a:lnTo>
                  <a:lnTo>
                    <a:pt x="84251" y="159486"/>
                  </a:lnTo>
                  <a:lnTo>
                    <a:pt x="72555" y="182714"/>
                  </a:lnTo>
                  <a:lnTo>
                    <a:pt x="47332" y="206248"/>
                  </a:lnTo>
                  <a:lnTo>
                    <a:pt x="3098" y="227304"/>
                  </a:lnTo>
                  <a:lnTo>
                    <a:pt x="30530" y="272275"/>
                  </a:lnTo>
                  <a:lnTo>
                    <a:pt x="70269" y="250634"/>
                  </a:lnTo>
                  <a:lnTo>
                    <a:pt x="101815" y="222783"/>
                  </a:lnTo>
                  <a:lnTo>
                    <a:pt x="124091" y="186461"/>
                  </a:lnTo>
                  <a:lnTo>
                    <a:pt x="135991" y="139382"/>
                  </a:lnTo>
                  <a:lnTo>
                    <a:pt x="184048" y="139382"/>
                  </a:lnTo>
                  <a:lnTo>
                    <a:pt x="180035" y="195224"/>
                  </a:lnTo>
                  <a:lnTo>
                    <a:pt x="169075" y="224485"/>
                  </a:lnTo>
                  <a:lnTo>
                    <a:pt x="121005" y="224485"/>
                  </a:lnTo>
                  <a:lnTo>
                    <a:pt x="130327" y="271424"/>
                  </a:lnTo>
                  <a:lnTo>
                    <a:pt x="183210" y="271424"/>
                  </a:lnTo>
                  <a:lnTo>
                    <a:pt x="197243" y="269824"/>
                  </a:lnTo>
                  <a:lnTo>
                    <a:pt x="224853" y="226720"/>
                  </a:lnTo>
                  <a:lnTo>
                    <a:pt x="230809" y="162394"/>
                  </a:lnTo>
                  <a:lnTo>
                    <a:pt x="232410" y="126098"/>
                  </a:lnTo>
                  <a:lnTo>
                    <a:pt x="237490" y="130619"/>
                  </a:lnTo>
                  <a:lnTo>
                    <a:pt x="247954" y="138252"/>
                  </a:lnTo>
                  <a:lnTo>
                    <a:pt x="279336" y="97536"/>
                  </a:lnTo>
                  <a:close/>
                </a:path>
                <a:path w="1139189" h="272415">
                  <a:moveTo>
                    <a:pt x="517728" y="141935"/>
                  </a:moveTo>
                  <a:lnTo>
                    <a:pt x="512787" y="132283"/>
                  </a:lnTo>
                  <a:lnTo>
                    <a:pt x="506387" y="121107"/>
                  </a:lnTo>
                  <a:lnTo>
                    <a:pt x="499084" y="109677"/>
                  </a:lnTo>
                  <a:lnTo>
                    <a:pt x="491439" y="99225"/>
                  </a:lnTo>
                  <a:lnTo>
                    <a:pt x="465709" y="112801"/>
                  </a:lnTo>
                  <a:lnTo>
                    <a:pt x="472668" y="123164"/>
                  </a:lnTo>
                  <a:lnTo>
                    <a:pt x="479907" y="135420"/>
                  </a:lnTo>
                  <a:lnTo>
                    <a:pt x="486257" y="147269"/>
                  </a:lnTo>
                  <a:lnTo>
                    <a:pt x="491147" y="157467"/>
                  </a:lnTo>
                  <a:lnTo>
                    <a:pt x="517728" y="141935"/>
                  </a:lnTo>
                  <a:close/>
                </a:path>
                <a:path w="1139189" h="272415">
                  <a:moveTo>
                    <a:pt x="553072" y="68135"/>
                  </a:moveTo>
                  <a:lnTo>
                    <a:pt x="553059" y="67564"/>
                  </a:lnTo>
                  <a:lnTo>
                    <a:pt x="551662" y="18097"/>
                  </a:lnTo>
                  <a:lnTo>
                    <a:pt x="483235" y="20345"/>
                  </a:lnTo>
                  <a:lnTo>
                    <a:pt x="300024" y="29959"/>
                  </a:lnTo>
                  <a:lnTo>
                    <a:pt x="302564" y="83959"/>
                  </a:lnTo>
                  <a:lnTo>
                    <a:pt x="415378" y="72656"/>
                  </a:lnTo>
                  <a:lnTo>
                    <a:pt x="384810" y="98526"/>
                  </a:lnTo>
                  <a:lnTo>
                    <a:pt x="366369" y="124396"/>
                  </a:lnTo>
                  <a:lnTo>
                    <a:pt x="357289" y="148996"/>
                  </a:lnTo>
                  <a:lnTo>
                    <a:pt x="354876" y="171056"/>
                  </a:lnTo>
                  <a:lnTo>
                    <a:pt x="359003" y="197015"/>
                  </a:lnTo>
                  <a:lnTo>
                    <a:pt x="385292" y="233870"/>
                  </a:lnTo>
                  <a:lnTo>
                    <a:pt x="422186" y="251739"/>
                  </a:lnTo>
                  <a:lnTo>
                    <a:pt x="478485" y="260261"/>
                  </a:lnTo>
                  <a:lnTo>
                    <a:pt x="522541" y="261239"/>
                  </a:lnTo>
                  <a:lnTo>
                    <a:pt x="529221" y="207797"/>
                  </a:lnTo>
                  <a:lnTo>
                    <a:pt x="529323" y="206959"/>
                  </a:lnTo>
                  <a:lnTo>
                    <a:pt x="518858" y="207797"/>
                  </a:lnTo>
                  <a:lnTo>
                    <a:pt x="509536" y="207797"/>
                  </a:lnTo>
                  <a:lnTo>
                    <a:pt x="455625" y="204812"/>
                  </a:lnTo>
                  <a:lnTo>
                    <a:pt x="410781" y="183261"/>
                  </a:lnTo>
                  <a:lnTo>
                    <a:pt x="406615" y="165950"/>
                  </a:lnTo>
                  <a:lnTo>
                    <a:pt x="414515" y="136664"/>
                  </a:lnTo>
                  <a:lnTo>
                    <a:pt x="434644" y="109156"/>
                  </a:lnTo>
                  <a:lnTo>
                    <a:pt x="461606" y="86791"/>
                  </a:lnTo>
                  <a:lnTo>
                    <a:pt x="490029" y="72936"/>
                  </a:lnTo>
                  <a:lnTo>
                    <a:pt x="491109" y="72656"/>
                  </a:lnTo>
                  <a:lnTo>
                    <a:pt x="500138" y="70307"/>
                  </a:lnTo>
                  <a:lnTo>
                    <a:pt x="510311" y="68656"/>
                  </a:lnTo>
                  <a:lnTo>
                    <a:pt x="520788" y="67805"/>
                  </a:lnTo>
                  <a:lnTo>
                    <a:pt x="531863" y="67564"/>
                  </a:lnTo>
                  <a:lnTo>
                    <a:pt x="539216" y="67564"/>
                  </a:lnTo>
                  <a:lnTo>
                    <a:pt x="553072" y="68135"/>
                  </a:lnTo>
                  <a:close/>
                </a:path>
                <a:path w="1139189" h="272415">
                  <a:moveTo>
                    <a:pt x="556742" y="119595"/>
                  </a:moveTo>
                  <a:lnTo>
                    <a:pt x="552488" y="111455"/>
                  </a:lnTo>
                  <a:lnTo>
                    <a:pt x="546608" y="101358"/>
                  </a:lnTo>
                  <a:lnTo>
                    <a:pt x="539292" y="90411"/>
                  </a:lnTo>
                  <a:lnTo>
                    <a:pt x="530733" y="79717"/>
                  </a:lnTo>
                  <a:lnTo>
                    <a:pt x="505294" y="93306"/>
                  </a:lnTo>
                  <a:lnTo>
                    <a:pt x="512343" y="102666"/>
                  </a:lnTo>
                  <a:lnTo>
                    <a:pt x="519468" y="113728"/>
                  </a:lnTo>
                  <a:lnTo>
                    <a:pt x="526008" y="125107"/>
                  </a:lnTo>
                  <a:lnTo>
                    <a:pt x="531304" y="135420"/>
                  </a:lnTo>
                  <a:lnTo>
                    <a:pt x="556742" y="119595"/>
                  </a:lnTo>
                  <a:close/>
                </a:path>
                <a:path w="1139189" h="272415">
                  <a:moveTo>
                    <a:pt x="844054" y="144195"/>
                  </a:moveTo>
                  <a:lnTo>
                    <a:pt x="837476" y="106553"/>
                  </a:lnTo>
                  <a:lnTo>
                    <a:pt x="819213" y="78066"/>
                  </a:lnTo>
                  <a:lnTo>
                    <a:pt x="791451" y="60020"/>
                  </a:lnTo>
                  <a:lnTo>
                    <a:pt x="756412" y="53721"/>
                  </a:lnTo>
                  <a:lnTo>
                    <a:pt x="732447" y="56400"/>
                  </a:lnTo>
                  <a:lnTo>
                    <a:pt x="712571" y="62839"/>
                  </a:lnTo>
                  <a:lnTo>
                    <a:pt x="697166" y="70650"/>
                  </a:lnTo>
                  <a:lnTo>
                    <a:pt x="686574" y="77470"/>
                  </a:lnTo>
                  <a:lnTo>
                    <a:pt x="687705" y="75768"/>
                  </a:lnTo>
                  <a:lnTo>
                    <a:pt x="688263" y="48348"/>
                  </a:lnTo>
                  <a:lnTo>
                    <a:pt x="683183" y="48348"/>
                  </a:lnTo>
                  <a:lnTo>
                    <a:pt x="685723" y="11303"/>
                  </a:lnTo>
                  <a:lnTo>
                    <a:pt x="635673" y="11023"/>
                  </a:lnTo>
                  <a:lnTo>
                    <a:pt x="635673" y="48628"/>
                  </a:lnTo>
                  <a:lnTo>
                    <a:pt x="594118" y="48628"/>
                  </a:lnTo>
                  <a:lnTo>
                    <a:pt x="594118" y="96126"/>
                  </a:lnTo>
                  <a:lnTo>
                    <a:pt x="635114" y="94996"/>
                  </a:lnTo>
                  <a:lnTo>
                    <a:pt x="634822" y="112801"/>
                  </a:lnTo>
                  <a:lnTo>
                    <a:pt x="621309" y="131838"/>
                  </a:lnTo>
                  <a:lnTo>
                    <a:pt x="608787" y="147408"/>
                  </a:lnTo>
                  <a:lnTo>
                    <a:pt x="596620" y="160794"/>
                  </a:lnTo>
                  <a:lnTo>
                    <a:pt x="584225" y="173316"/>
                  </a:lnTo>
                  <a:lnTo>
                    <a:pt x="606831" y="224485"/>
                  </a:lnTo>
                  <a:lnTo>
                    <a:pt x="611962" y="219252"/>
                  </a:lnTo>
                  <a:lnTo>
                    <a:pt x="617905" y="212331"/>
                  </a:lnTo>
                  <a:lnTo>
                    <a:pt x="625170" y="202222"/>
                  </a:lnTo>
                  <a:lnTo>
                    <a:pt x="634263" y="187452"/>
                  </a:lnTo>
                  <a:lnTo>
                    <a:pt x="633412" y="261239"/>
                  </a:lnTo>
                  <a:lnTo>
                    <a:pt x="683183" y="261239"/>
                  </a:lnTo>
                  <a:lnTo>
                    <a:pt x="682612" y="129489"/>
                  </a:lnTo>
                  <a:lnTo>
                    <a:pt x="697318" y="117652"/>
                  </a:lnTo>
                  <a:lnTo>
                    <a:pt x="713536" y="108140"/>
                  </a:lnTo>
                  <a:lnTo>
                    <a:pt x="730758" y="101815"/>
                  </a:lnTo>
                  <a:lnTo>
                    <a:pt x="748487" y="99517"/>
                  </a:lnTo>
                  <a:lnTo>
                    <a:pt x="765149" y="101663"/>
                  </a:lnTo>
                  <a:lnTo>
                    <a:pt x="780046" y="109093"/>
                  </a:lnTo>
                  <a:lnTo>
                    <a:pt x="790752" y="123253"/>
                  </a:lnTo>
                  <a:lnTo>
                    <a:pt x="794854" y="145605"/>
                  </a:lnTo>
                  <a:lnTo>
                    <a:pt x="785520" y="180708"/>
                  </a:lnTo>
                  <a:lnTo>
                    <a:pt x="761771" y="200202"/>
                  </a:lnTo>
                  <a:lnTo>
                    <a:pt x="729970" y="208940"/>
                  </a:lnTo>
                  <a:lnTo>
                    <a:pt x="696468" y="211759"/>
                  </a:lnTo>
                  <a:lnTo>
                    <a:pt x="709472" y="258127"/>
                  </a:lnTo>
                  <a:lnTo>
                    <a:pt x="745401" y="254063"/>
                  </a:lnTo>
                  <a:lnTo>
                    <a:pt x="781519" y="244246"/>
                  </a:lnTo>
                  <a:lnTo>
                    <a:pt x="813130" y="225044"/>
                  </a:lnTo>
                  <a:lnTo>
                    <a:pt x="835545" y="192900"/>
                  </a:lnTo>
                  <a:lnTo>
                    <a:pt x="844054" y="144195"/>
                  </a:lnTo>
                  <a:close/>
                </a:path>
                <a:path w="1139189" h="272415">
                  <a:moveTo>
                    <a:pt x="1062088" y="145313"/>
                  </a:moveTo>
                  <a:lnTo>
                    <a:pt x="1057503" y="102908"/>
                  </a:lnTo>
                  <a:lnTo>
                    <a:pt x="1029639" y="62420"/>
                  </a:lnTo>
                  <a:lnTo>
                    <a:pt x="999032" y="56540"/>
                  </a:lnTo>
                  <a:lnTo>
                    <a:pt x="976693" y="56540"/>
                  </a:lnTo>
                  <a:lnTo>
                    <a:pt x="978458" y="45605"/>
                  </a:lnTo>
                  <a:lnTo>
                    <a:pt x="979982" y="34099"/>
                  </a:lnTo>
                  <a:lnTo>
                    <a:pt x="981354" y="22225"/>
                  </a:lnTo>
                  <a:lnTo>
                    <a:pt x="982637" y="10160"/>
                  </a:lnTo>
                  <a:lnTo>
                    <a:pt x="930897" y="7340"/>
                  </a:lnTo>
                  <a:lnTo>
                    <a:pt x="930440" y="16586"/>
                  </a:lnTo>
                  <a:lnTo>
                    <a:pt x="929767" y="27178"/>
                  </a:lnTo>
                  <a:lnTo>
                    <a:pt x="928674" y="40144"/>
                  </a:lnTo>
                  <a:lnTo>
                    <a:pt x="926934" y="56540"/>
                  </a:lnTo>
                  <a:lnTo>
                    <a:pt x="881138" y="56540"/>
                  </a:lnTo>
                  <a:lnTo>
                    <a:pt x="881138" y="103759"/>
                  </a:lnTo>
                  <a:lnTo>
                    <a:pt x="919264" y="103632"/>
                  </a:lnTo>
                  <a:lnTo>
                    <a:pt x="911656" y="139471"/>
                  </a:lnTo>
                  <a:lnTo>
                    <a:pt x="901560" y="173837"/>
                  </a:lnTo>
                  <a:lnTo>
                    <a:pt x="888606" y="206260"/>
                  </a:lnTo>
                  <a:lnTo>
                    <a:pt x="872363" y="236359"/>
                  </a:lnTo>
                  <a:lnTo>
                    <a:pt x="919861" y="261518"/>
                  </a:lnTo>
                  <a:lnTo>
                    <a:pt x="938847" y="219964"/>
                  </a:lnTo>
                  <a:lnTo>
                    <a:pt x="953770" y="170561"/>
                  </a:lnTo>
                  <a:lnTo>
                    <a:pt x="963968" y="126974"/>
                  </a:lnTo>
                  <a:lnTo>
                    <a:pt x="968667" y="103466"/>
                  </a:lnTo>
                  <a:lnTo>
                    <a:pt x="968781" y="102908"/>
                  </a:lnTo>
                  <a:lnTo>
                    <a:pt x="991400" y="102908"/>
                  </a:lnTo>
                  <a:lnTo>
                    <a:pt x="1003325" y="104940"/>
                  </a:lnTo>
                  <a:lnTo>
                    <a:pt x="1010272" y="111252"/>
                  </a:lnTo>
                  <a:lnTo>
                    <a:pt x="1013510" y="122224"/>
                  </a:lnTo>
                  <a:lnTo>
                    <a:pt x="1014298" y="138239"/>
                  </a:lnTo>
                  <a:lnTo>
                    <a:pt x="1013167" y="159448"/>
                  </a:lnTo>
                  <a:lnTo>
                    <a:pt x="1002423" y="204965"/>
                  </a:lnTo>
                  <a:lnTo>
                    <a:pt x="986878" y="212890"/>
                  </a:lnTo>
                  <a:lnTo>
                    <a:pt x="983195" y="212890"/>
                  </a:lnTo>
                  <a:lnTo>
                    <a:pt x="976249" y="212648"/>
                  </a:lnTo>
                  <a:lnTo>
                    <a:pt x="968463" y="211975"/>
                  </a:lnTo>
                  <a:lnTo>
                    <a:pt x="959789" y="210985"/>
                  </a:lnTo>
                  <a:lnTo>
                    <a:pt x="950125" y="209778"/>
                  </a:lnTo>
                  <a:lnTo>
                    <a:pt x="953795" y="259257"/>
                  </a:lnTo>
                  <a:lnTo>
                    <a:pt x="969810" y="260324"/>
                  </a:lnTo>
                  <a:lnTo>
                    <a:pt x="979449" y="260769"/>
                  </a:lnTo>
                  <a:lnTo>
                    <a:pt x="990269" y="260946"/>
                  </a:lnTo>
                  <a:lnTo>
                    <a:pt x="1002893" y="260591"/>
                  </a:lnTo>
                  <a:lnTo>
                    <a:pt x="1042009" y="240309"/>
                  </a:lnTo>
                  <a:lnTo>
                    <a:pt x="1053553" y="212890"/>
                  </a:lnTo>
                  <a:lnTo>
                    <a:pt x="1057567" y="196646"/>
                  </a:lnTo>
                  <a:lnTo>
                    <a:pt x="1061021" y="169545"/>
                  </a:lnTo>
                  <a:lnTo>
                    <a:pt x="1062088" y="145313"/>
                  </a:lnTo>
                  <a:close/>
                </a:path>
                <a:path w="1139189" h="272415">
                  <a:moveTo>
                    <a:pt x="1138986" y="165392"/>
                  </a:moveTo>
                  <a:lnTo>
                    <a:pt x="1135240" y="128397"/>
                  </a:lnTo>
                  <a:lnTo>
                    <a:pt x="1127709" y="95059"/>
                  </a:lnTo>
                  <a:lnTo>
                    <a:pt x="1115568" y="64160"/>
                  </a:lnTo>
                  <a:lnTo>
                    <a:pt x="1097991" y="34480"/>
                  </a:lnTo>
                  <a:lnTo>
                    <a:pt x="1055293" y="54559"/>
                  </a:lnTo>
                  <a:lnTo>
                    <a:pt x="1068095" y="76187"/>
                  </a:lnTo>
                  <a:lnTo>
                    <a:pt x="1078090" y="101460"/>
                  </a:lnTo>
                  <a:lnTo>
                    <a:pt x="1084757" y="133248"/>
                  </a:lnTo>
                  <a:lnTo>
                    <a:pt x="1087526" y="174434"/>
                  </a:lnTo>
                  <a:lnTo>
                    <a:pt x="1138986" y="165392"/>
                  </a:lnTo>
                  <a:close/>
                </a:path>
              </a:pathLst>
            </a:custGeom>
            <a:solidFill>
              <a:srgbClr val="363960"/>
            </a:solidFill>
          </p:spPr>
          <p:txBody>
            <a:bodyPr wrap="square" lIns="0" tIns="0" rIns="0" bIns="0" rtlCol="0"/>
            <a:lstStyle/>
            <a:p>
              <a:endParaRPr/>
            </a:p>
          </p:txBody>
        </p:sp>
        <p:pic>
          <p:nvPicPr>
            <p:cNvPr id="48" name="object 48"/>
            <p:cNvPicPr/>
            <p:nvPr/>
          </p:nvPicPr>
          <p:blipFill>
            <a:blip r:embed="rId19" cstate="print"/>
            <a:stretch>
              <a:fillRect/>
            </a:stretch>
          </p:blipFill>
          <p:spPr>
            <a:xfrm>
              <a:off x="2751433" y="427954"/>
              <a:ext cx="245135" cy="247103"/>
            </a:xfrm>
            <a:prstGeom prst="rect">
              <a:avLst/>
            </a:prstGeom>
          </p:spPr>
        </p:pic>
        <p:sp>
          <p:nvSpPr>
            <p:cNvPr id="49" name="object 49"/>
            <p:cNvSpPr/>
            <p:nvPr/>
          </p:nvSpPr>
          <p:spPr>
            <a:xfrm>
              <a:off x="3060496" y="432460"/>
              <a:ext cx="52069" cy="222885"/>
            </a:xfrm>
            <a:custGeom>
              <a:avLst/>
              <a:gdLst/>
              <a:ahLst/>
              <a:cxnLst/>
              <a:rect l="l" t="t" r="r" b="b"/>
              <a:pathLst>
                <a:path w="52069" h="222884">
                  <a:moveTo>
                    <a:pt x="49479" y="175298"/>
                  </a:moveTo>
                  <a:lnTo>
                    <a:pt x="1981" y="175298"/>
                  </a:lnTo>
                  <a:lnTo>
                    <a:pt x="1981" y="222796"/>
                  </a:lnTo>
                  <a:lnTo>
                    <a:pt x="49479" y="222796"/>
                  </a:lnTo>
                  <a:lnTo>
                    <a:pt x="49479" y="175298"/>
                  </a:lnTo>
                  <a:close/>
                </a:path>
                <a:path w="52069" h="222884">
                  <a:moveTo>
                    <a:pt x="51460" y="0"/>
                  </a:moveTo>
                  <a:lnTo>
                    <a:pt x="0" y="0"/>
                  </a:lnTo>
                  <a:lnTo>
                    <a:pt x="5943" y="155790"/>
                  </a:lnTo>
                  <a:lnTo>
                    <a:pt x="44678" y="155790"/>
                  </a:lnTo>
                  <a:lnTo>
                    <a:pt x="51460" y="0"/>
                  </a:lnTo>
                  <a:close/>
                </a:path>
              </a:pathLst>
            </a:custGeom>
            <a:solidFill>
              <a:srgbClr val="363960"/>
            </a:solidFill>
          </p:spPr>
          <p:txBody>
            <a:bodyPr wrap="square" lIns="0" tIns="0" rIns="0" bIns="0" rtlCol="0"/>
            <a:lstStyle/>
            <a:p>
              <a:endParaRPr/>
            </a:p>
          </p:txBody>
        </p:sp>
        <p:pic>
          <p:nvPicPr>
            <p:cNvPr id="50" name="object 50"/>
            <p:cNvPicPr/>
            <p:nvPr/>
          </p:nvPicPr>
          <p:blipFill>
            <a:blip r:embed="rId20" cstate="print"/>
            <a:stretch>
              <a:fillRect/>
            </a:stretch>
          </p:blipFill>
          <p:spPr>
            <a:xfrm>
              <a:off x="3275145" y="423428"/>
              <a:ext cx="228726" cy="252755"/>
            </a:xfrm>
            <a:prstGeom prst="rect">
              <a:avLst/>
            </a:prstGeom>
          </p:spPr>
        </p:pic>
        <p:pic>
          <p:nvPicPr>
            <p:cNvPr id="51" name="object 51"/>
            <p:cNvPicPr/>
            <p:nvPr/>
          </p:nvPicPr>
          <p:blipFill>
            <a:blip r:embed="rId21" cstate="print"/>
            <a:stretch>
              <a:fillRect/>
            </a:stretch>
          </p:blipFill>
          <p:spPr>
            <a:xfrm>
              <a:off x="3809312" y="418325"/>
              <a:ext cx="251345" cy="253060"/>
            </a:xfrm>
            <a:prstGeom prst="rect">
              <a:avLst/>
            </a:prstGeom>
          </p:spPr>
        </p:pic>
        <p:pic>
          <p:nvPicPr>
            <p:cNvPr id="52" name="object 52"/>
            <p:cNvPicPr/>
            <p:nvPr/>
          </p:nvPicPr>
          <p:blipFill>
            <a:blip r:embed="rId22" cstate="print"/>
            <a:stretch>
              <a:fillRect/>
            </a:stretch>
          </p:blipFill>
          <p:spPr>
            <a:xfrm>
              <a:off x="3544074" y="430491"/>
              <a:ext cx="235521" cy="242023"/>
            </a:xfrm>
            <a:prstGeom prst="rect">
              <a:avLst/>
            </a:prstGeom>
          </p:spPr>
        </p:pic>
        <p:pic>
          <p:nvPicPr>
            <p:cNvPr id="53" name="object 53"/>
            <p:cNvPicPr/>
            <p:nvPr/>
          </p:nvPicPr>
          <p:blipFill>
            <a:blip r:embed="rId23" cstate="print"/>
            <a:stretch>
              <a:fillRect/>
            </a:stretch>
          </p:blipFill>
          <p:spPr>
            <a:xfrm>
              <a:off x="4094642" y="427950"/>
              <a:ext cx="250494" cy="244271"/>
            </a:xfrm>
            <a:prstGeom prst="rect">
              <a:avLst/>
            </a:prstGeom>
          </p:spPr>
        </p:pic>
        <p:sp>
          <p:nvSpPr>
            <p:cNvPr id="54" name="object 54"/>
            <p:cNvSpPr/>
            <p:nvPr/>
          </p:nvSpPr>
          <p:spPr>
            <a:xfrm>
              <a:off x="4372343" y="522096"/>
              <a:ext cx="249554" cy="52069"/>
            </a:xfrm>
            <a:custGeom>
              <a:avLst/>
              <a:gdLst/>
              <a:ahLst/>
              <a:cxnLst/>
              <a:rect l="l" t="t" r="r" b="b"/>
              <a:pathLst>
                <a:path w="249554" h="52070">
                  <a:moveTo>
                    <a:pt x="249377" y="0"/>
                  </a:moveTo>
                  <a:lnTo>
                    <a:pt x="0" y="0"/>
                  </a:lnTo>
                  <a:lnTo>
                    <a:pt x="0" y="51460"/>
                  </a:lnTo>
                  <a:lnTo>
                    <a:pt x="249377" y="51460"/>
                  </a:lnTo>
                  <a:lnTo>
                    <a:pt x="249377" y="0"/>
                  </a:lnTo>
                  <a:close/>
                </a:path>
              </a:pathLst>
            </a:custGeom>
            <a:solidFill>
              <a:srgbClr val="363960"/>
            </a:solidFill>
          </p:spPr>
          <p:txBody>
            <a:bodyPr wrap="square" lIns="0" tIns="0" rIns="0" bIns="0" rtlCol="0"/>
            <a:lstStyle/>
            <a:p>
              <a:endParaRPr/>
            </a:p>
          </p:txBody>
        </p:sp>
        <p:pic>
          <p:nvPicPr>
            <p:cNvPr id="55" name="object 55"/>
            <p:cNvPicPr/>
            <p:nvPr/>
          </p:nvPicPr>
          <p:blipFill>
            <a:blip r:embed="rId24" cstate="print"/>
            <a:stretch>
              <a:fillRect/>
            </a:stretch>
          </p:blipFill>
          <p:spPr>
            <a:xfrm>
              <a:off x="4679156" y="418617"/>
              <a:ext cx="188010" cy="253326"/>
            </a:xfrm>
            <a:prstGeom prst="rect">
              <a:avLst/>
            </a:prstGeom>
          </p:spPr>
        </p:pic>
        <p:sp>
          <p:nvSpPr>
            <p:cNvPr id="56" name="object 56"/>
            <p:cNvSpPr/>
            <p:nvPr/>
          </p:nvSpPr>
          <p:spPr>
            <a:xfrm>
              <a:off x="4991913" y="418058"/>
              <a:ext cx="821055" cy="257810"/>
            </a:xfrm>
            <a:custGeom>
              <a:avLst/>
              <a:gdLst/>
              <a:ahLst/>
              <a:cxnLst/>
              <a:rect l="l" t="t" r="r" b="b"/>
              <a:pathLst>
                <a:path w="821054" h="257809">
                  <a:moveTo>
                    <a:pt x="258699" y="216573"/>
                  </a:moveTo>
                  <a:lnTo>
                    <a:pt x="244906" y="202882"/>
                  </a:lnTo>
                  <a:lnTo>
                    <a:pt x="226009" y="185508"/>
                  </a:lnTo>
                  <a:lnTo>
                    <a:pt x="200685" y="164376"/>
                  </a:lnTo>
                  <a:lnTo>
                    <a:pt x="167665" y="139395"/>
                  </a:lnTo>
                  <a:lnTo>
                    <a:pt x="185686" y="110197"/>
                  </a:lnTo>
                  <a:lnTo>
                    <a:pt x="199504" y="81254"/>
                  </a:lnTo>
                  <a:lnTo>
                    <a:pt x="209765" y="50761"/>
                  </a:lnTo>
                  <a:lnTo>
                    <a:pt x="217144" y="16954"/>
                  </a:lnTo>
                  <a:lnTo>
                    <a:pt x="17246" y="16954"/>
                  </a:lnTo>
                  <a:lnTo>
                    <a:pt x="17246" y="63893"/>
                  </a:lnTo>
                  <a:lnTo>
                    <a:pt x="151269" y="63893"/>
                  </a:lnTo>
                  <a:lnTo>
                    <a:pt x="125920" y="112471"/>
                  </a:lnTo>
                  <a:lnTo>
                    <a:pt x="91630" y="153974"/>
                  </a:lnTo>
                  <a:lnTo>
                    <a:pt x="49352" y="187909"/>
                  </a:lnTo>
                  <a:lnTo>
                    <a:pt x="0" y="213741"/>
                  </a:lnTo>
                  <a:lnTo>
                    <a:pt x="27711" y="255295"/>
                  </a:lnTo>
                  <a:lnTo>
                    <a:pt x="45516" y="247357"/>
                  </a:lnTo>
                  <a:lnTo>
                    <a:pt x="69481" y="233680"/>
                  </a:lnTo>
                  <a:lnTo>
                    <a:pt x="99898" y="211099"/>
                  </a:lnTo>
                  <a:lnTo>
                    <a:pt x="137121" y="176428"/>
                  </a:lnTo>
                  <a:lnTo>
                    <a:pt x="152273" y="190373"/>
                  </a:lnTo>
                  <a:lnTo>
                    <a:pt x="172504" y="210210"/>
                  </a:lnTo>
                  <a:lnTo>
                    <a:pt x="194894" y="233438"/>
                  </a:lnTo>
                  <a:lnTo>
                    <a:pt x="216573" y="257568"/>
                  </a:lnTo>
                  <a:lnTo>
                    <a:pt x="258699" y="216573"/>
                  </a:lnTo>
                  <a:close/>
                </a:path>
                <a:path w="821054" h="257809">
                  <a:moveTo>
                    <a:pt x="532701" y="33921"/>
                  </a:moveTo>
                  <a:lnTo>
                    <a:pt x="425272" y="33921"/>
                  </a:lnTo>
                  <a:lnTo>
                    <a:pt x="428790" y="26454"/>
                  </a:lnTo>
                  <a:lnTo>
                    <a:pt x="431558" y="19964"/>
                  </a:lnTo>
                  <a:lnTo>
                    <a:pt x="436575" y="6210"/>
                  </a:lnTo>
                  <a:lnTo>
                    <a:pt x="383425" y="0"/>
                  </a:lnTo>
                  <a:lnTo>
                    <a:pt x="368477" y="32283"/>
                  </a:lnTo>
                  <a:lnTo>
                    <a:pt x="348932" y="60858"/>
                  </a:lnTo>
                  <a:lnTo>
                    <a:pt x="322592" y="86360"/>
                  </a:lnTo>
                  <a:lnTo>
                    <a:pt x="287299" y="109410"/>
                  </a:lnTo>
                  <a:lnTo>
                    <a:pt x="318681" y="145034"/>
                  </a:lnTo>
                  <a:lnTo>
                    <a:pt x="339991" y="131635"/>
                  </a:lnTo>
                  <a:lnTo>
                    <a:pt x="359854" y="116090"/>
                  </a:lnTo>
                  <a:lnTo>
                    <a:pt x="378282" y="98488"/>
                  </a:lnTo>
                  <a:lnTo>
                    <a:pt x="395300" y="78879"/>
                  </a:lnTo>
                  <a:lnTo>
                    <a:pt x="471639" y="78879"/>
                  </a:lnTo>
                  <a:lnTo>
                    <a:pt x="468160" y="89801"/>
                  </a:lnTo>
                  <a:lnTo>
                    <a:pt x="463296" y="102628"/>
                  </a:lnTo>
                  <a:lnTo>
                    <a:pt x="456526" y="116725"/>
                  </a:lnTo>
                  <a:lnTo>
                    <a:pt x="447319" y="131457"/>
                  </a:lnTo>
                  <a:lnTo>
                    <a:pt x="431177" y="120777"/>
                  </a:lnTo>
                  <a:lnTo>
                    <a:pt x="415048" y="112141"/>
                  </a:lnTo>
                  <a:lnTo>
                    <a:pt x="401002" y="105664"/>
                  </a:lnTo>
                  <a:lnTo>
                    <a:pt x="391058" y="101498"/>
                  </a:lnTo>
                  <a:lnTo>
                    <a:pt x="358254" y="134861"/>
                  </a:lnTo>
                  <a:lnTo>
                    <a:pt x="373913" y="143052"/>
                  </a:lnTo>
                  <a:lnTo>
                    <a:pt x="386854" y="150774"/>
                  </a:lnTo>
                  <a:lnTo>
                    <a:pt x="398780" y="158800"/>
                  </a:lnTo>
                  <a:lnTo>
                    <a:pt x="411416" y="167932"/>
                  </a:lnTo>
                  <a:lnTo>
                    <a:pt x="378015" y="188633"/>
                  </a:lnTo>
                  <a:lnTo>
                    <a:pt x="347205" y="201549"/>
                  </a:lnTo>
                  <a:lnTo>
                    <a:pt x="321843" y="208686"/>
                  </a:lnTo>
                  <a:lnTo>
                    <a:pt x="304825" y="212039"/>
                  </a:lnTo>
                  <a:lnTo>
                    <a:pt x="330555" y="256717"/>
                  </a:lnTo>
                  <a:lnTo>
                    <a:pt x="392430" y="236016"/>
                  </a:lnTo>
                  <a:lnTo>
                    <a:pt x="439864" y="208368"/>
                  </a:lnTo>
                  <a:lnTo>
                    <a:pt x="474929" y="175742"/>
                  </a:lnTo>
                  <a:lnTo>
                    <a:pt x="499668" y="140042"/>
                  </a:lnTo>
                  <a:lnTo>
                    <a:pt x="516166" y="103225"/>
                  </a:lnTo>
                  <a:lnTo>
                    <a:pt x="526491" y="67208"/>
                  </a:lnTo>
                  <a:lnTo>
                    <a:pt x="532701" y="33921"/>
                  </a:lnTo>
                  <a:close/>
                </a:path>
                <a:path w="821054" h="257809">
                  <a:moveTo>
                    <a:pt x="820585" y="104038"/>
                  </a:moveTo>
                  <a:lnTo>
                    <a:pt x="571207" y="104038"/>
                  </a:lnTo>
                  <a:lnTo>
                    <a:pt x="571207" y="155498"/>
                  </a:lnTo>
                  <a:lnTo>
                    <a:pt x="820585" y="155498"/>
                  </a:lnTo>
                  <a:lnTo>
                    <a:pt x="820585" y="104038"/>
                  </a:lnTo>
                  <a:close/>
                </a:path>
              </a:pathLst>
            </a:custGeom>
            <a:solidFill>
              <a:srgbClr val="363960"/>
            </a:solidFill>
          </p:spPr>
          <p:txBody>
            <a:bodyPr wrap="square" lIns="0" tIns="0" rIns="0" bIns="0" rtlCol="0"/>
            <a:lstStyle/>
            <a:p>
              <a:endParaRPr/>
            </a:p>
          </p:txBody>
        </p:sp>
        <p:pic>
          <p:nvPicPr>
            <p:cNvPr id="57" name="object 57"/>
            <p:cNvPicPr/>
            <p:nvPr/>
          </p:nvPicPr>
          <p:blipFill>
            <a:blip r:embed="rId25" cstate="print"/>
            <a:stretch>
              <a:fillRect/>
            </a:stretch>
          </p:blipFill>
          <p:spPr>
            <a:xfrm>
              <a:off x="5869372" y="423139"/>
              <a:ext cx="188023" cy="248805"/>
            </a:xfrm>
            <a:prstGeom prst="rect">
              <a:avLst/>
            </a:prstGeom>
          </p:spPr>
        </p:pic>
        <p:sp>
          <p:nvSpPr>
            <p:cNvPr id="58" name="object 58"/>
            <p:cNvSpPr/>
            <p:nvPr/>
          </p:nvSpPr>
          <p:spPr>
            <a:xfrm>
              <a:off x="6078347" y="413537"/>
              <a:ext cx="562610" cy="271145"/>
            </a:xfrm>
            <a:custGeom>
              <a:avLst/>
              <a:gdLst/>
              <a:ahLst/>
              <a:cxnLst/>
              <a:rect l="l" t="t" r="r" b="b"/>
              <a:pathLst>
                <a:path w="562609" h="271145">
                  <a:moveTo>
                    <a:pt x="92456" y="134277"/>
                  </a:moveTo>
                  <a:lnTo>
                    <a:pt x="7073" y="134277"/>
                  </a:lnTo>
                  <a:lnTo>
                    <a:pt x="7073" y="166801"/>
                  </a:lnTo>
                  <a:lnTo>
                    <a:pt x="92456" y="166801"/>
                  </a:lnTo>
                  <a:lnTo>
                    <a:pt x="92456" y="134277"/>
                  </a:lnTo>
                  <a:close/>
                </a:path>
                <a:path w="562609" h="271145">
                  <a:moveTo>
                    <a:pt x="92456" y="91884"/>
                  </a:moveTo>
                  <a:lnTo>
                    <a:pt x="7073" y="91884"/>
                  </a:lnTo>
                  <a:lnTo>
                    <a:pt x="7073" y="124129"/>
                  </a:lnTo>
                  <a:lnTo>
                    <a:pt x="92456" y="124129"/>
                  </a:lnTo>
                  <a:lnTo>
                    <a:pt x="92456" y="91884"/>
                  </a:lnTo>
                  <a:close/>
                </a:path>
                <a:path w="562609" h="271145">
                  <a:moveTo>
                    <a:pt x="92456" y="6210"/>
                  </a:moveTo>
                  <a:lnTo>
                    <a:pt x="7073" y="6210"/>
                  </a:lnTo>
                  <a:lnTo>
                    <a:pt x="7073" y="39014"/>
                  </a:lnTo>
                  <a:lnTo>
                    <a:pt x="92456" y="39014"/>
                  </a:lnTo>
                  <a:lnTo>
                    <a:pt x="92456" y="6210"/>
                  </a:lnTo>
                  <a:close/>
                </a:path>
                <a:path w="562609" h="271145">
                  <a:moveTo>
                    <a:pt x="97828" y="48336"/>
                  </a:moveTo>
                  <a:lnTo>
                    <a:pt x="0" y="48336"/>
                  </a:lnTo>
                  <a:lnTo>
                    <a:pt x="0" y="81978"/>
                  </a:lnTo>
                  <a:lnTo>
                    <a:pt x="97828" y="81978"/>
                  </a:lnTo>
                  <a:lnTo>
                    <a:pt x="97828" y="48336"/>
                  </a:lnTo>
                  <a:close/>
                </a:path>
                <a:path w="562609" h="271145">
                  <a:moveTo>
                    <a:pt x="267754" y="83680"/>
                  </a:moveTo>
                  <a:lnTo>
                    <a:pt x="237502" y="83680"/>
                  </a:lnTo>
                  <a:lnTo>
                    <a:pt x="237502" y="75196"/>
                  </a:lnTo>
                  <a:lnTo>
                    <a:pt x="255028" y="75196"/>
                  </a:lnTo>
                  <a:lnTo>
                    <a:pt x="255028" y="74625"/>
                  </a:lnTo>
                  <a:lnTo>
                    <a:pt x="255028" y="51727"/>
                  </a:lnTo>
                  <a:lnTo>
                    <a:pt x="255028" y="51168"/>
                  </a:lnTo>
                  <a:lnTo>
                    <a:pt x="237502" y="51168"/>
                  </a:lnTo>
                  <a:lnTo>
                    <a:pt x="237502" y="42684"/>
                  </a:lnTo>
                  <a:lnTo>
                    <a:pt x="262940" y="42684"/>
                  </a:lnTo>
                  <a:lnTo>
                    <a:pt x="262940" y="9321"/>
                  </a:lnTo>
                  <a:lnTo>
                    <a:pt x="237502" y="9321"/>
                  </a:lnTo>
                  <a:lnTo>
                    <a:pt x="237502" y="558"/>
                  </a:lnTo>
                  <a:lnTo>
                    <a:pt x="196786" y="558"/>
                  </a:lnTo>
                  <a:lnTo>
                    <a:pt x="196786" y="9321"/>
                  </a:lnTo>
                  <a:lnTo>
                    <a:pt x="196786" y="42672"/>
                  </a:lnTo>
                  <a:lnTo>
                    <a:pt x="196786" y="51727"/>
                  </a:lnTo>
                  <a:lnTo>
                    <a:pt x="196786" y="74625"/>
                  </a:lnTo>
                  <a:lnTo>
                    <a:pt x="196786" y="83680"/>
                  </a:lnTo>
                  <a:lnTo>
                    <a:pt x="165404" y="83680"/>
                  </a:lnTo>
                  <a:lnTo>
                    <a:pt x="165404" y="74625"/>
                  </a:lnTo>
                  <a:lnTo>
                    <a:pt x="196786" y="74625"/>
                  </a:lnTo>
                  <a:lnTo>
                    <a:pt x="196786" y="51727"/>
                  </a:lnTo>
                  <a:lnTo>
                    <a:pt x="165404" y="51727"/>
                  </a:lnTo>
                  <a:lnTo>
                    <a:pt x="165404" y="42672"/>
                  </a:lnTo>
                  <a:lnTo>
                    <a:pt x="196786" y="42672"/>
                  </a:lnTo>
                  <a:lnTo>
                    <a:pt x="196786" y="9321"/>
                  </a:lnTo>
                  <a:lnTo>
                    <a:pt x="165404" y="9321"/>
                  </a:lnTo>
                  <a:lnTo>
                    <a:pt x="165404" y="558"/>
                  </a:lnTo>
                  <a:lnTo>
                    <a:pt x="126098" y="558"/>
                  </a:lnTo>
                  <a:lnTo>
                    <a:pt x="126098" y="9321"/>
                  </a:lnTo>
                  <a:lnTo>
                    <a:pt x="98958" y="9321"/>
                  </a:lnTo>
                  <a:lnTo>
                    <a:pt x="98958" y="42684"/>
                  </a:lnTo>
                  <a:lnTo>
                    <a:pt x="126098" y="42684"/>
                  </a:lnTo>
                  <a:lnTo>
                    <a:pt x="126098" y="51168"/>
                  </a:lnTo>
                  <a:lnTo>
                    <a:pt x="107149" y="51168"/>
                  </a:lnTo>
                  <a:lnTo>
                    <a:pt x="107149" y="75196"/>
                  </a:lnTo>
                  <a:lnTo>
                    <a:pt x="126098" y="75196"/>
                  </a:lnTo>
                  <a:lnTo>
                    <a:pt x="126098" y="83680"/>
                  </a:lnTo>
                  <a:lnTo>
                    <a:pt x="97828" y="83680"/>
                  </a:lnTo>
                  <a:lnTo>
                    <a:pt x="97828" y="114769"/>
                  </a:lnTo>
                  <a:lnTo>
                    <a:pt x="161442" y="114769"/>
                  </a:lnTo>
                  <a:lnTo>
                    <a:pt x="161442" y="123825"/>
                  </a:lnTo>
                  <a:lnTo>
                    <a:pt x="161442" y="149288"/>
                  </a:lnTo>
                  <a:lnTo>
                    <a:pt x="161442" y="159448"/>
                  </a:lnTo>
                  <a:lnTo>
                    <a:pt x="161442" y="182918"/>
                  </a:lnTo>
                  <a:lnTo>
                    <a:pt x="161442" y="193382"/>
                  </a:lnTo>
                  <a:lnTo>
                    <a:pt x="143916" y="193382"/>
                  </a:lnTo>
                  <a:lnTo>
                    <a:pt x="143916" y="182918"/>
                  </a:lnTo>
                  <a:lnTo>
                    <a:pt x="161442" y="182918"/>
                  </a:lnTo>
                  <a:lnTo>
                    <a:pt x="161442" y="159448"/>
                  </a:lnTo>
                  <a:lnTo>
                    <a:pt x="143916" y="159448"/>
                  </a:lnTo>
                  <a:lnTo>
                    <a:pt x="143916" y="149288"/>
                  </a:lnTo>
                  <a:lnTo>
                    <a:pt x="161442" y="149288"/>
                  </a:lnTo>
                  <a:lnTo>
                    <a:pt x="161442" y="123825"/>
                  </a:lnTo>
                  <a:lnTo>
                    <a:pt x="104330" y="123825"/>
                  </a:lnTo>
                  <a:lnTo>
                    <a:pt x="104330" y="193382"/>
                  </a:lnTo>
                  <a:lnTo>
                    <a:pt x="92456" y="193382"/>
                  </a:lnTo>
                  <a:lnTo>
                    <a:pt x="92456" y="176695"/>
                  </a:lnTo>
                  <a:lnTo>
                    <a:pt x="60223" y="176695"/>
                  </a:lnTo>
                  <a:lnTo>
                    <a:pt x="60223" y="208648"/>
                  </a:lnTo>
                  <a:lnTo>
                    <a:pt x="60223" y="226453"/>
                  </a:lnTo>
                  <a:lnTo>
                    <a:pt x="44386" y="226453"/>
                  </a:lnTo>
                  <a:lnTo>
                    <a:pt x="44386" y="208648"/>
                  </a:lnTo>
                  <a:lnTo>
                    <a:pt x="60223" y="208648"/>
                  </a:lnTo>
                  <a:lnTo>
                    <a:pt x="60223" y="176695"/>
                  </a:lnTo>
                  <a:lnTo>
                    <a:pt x="7073" y="176695"/>
                  </a:lnTo>
                  <a:lnTo>
                    <a:pt x="7073" y="268592"/>
                  </a:lnTo>
                  <a:lnTo>
                    <a:pt x="45516" y="268592"/>
                  </a:lnTo>
                  <a:lnTo>
                    <a:pt x="45516" y="258406"/>
                  </a:lnTo>
                  <a:lnTo>
                    <a:pt x="92456" y="258406"/>
                  </a:lnTo>
                  <a:lnTo>
                    <a:pt x="92456" y="226453"/>
                  </a:lnTo>
                  <a:lnTo>
                    <a:pt x="92456" y="225323"/>
                  </a:lnTo>
                  <a:lnTo>
                    <a:pt x="104330" y="225323"/>
                  </a:lnTo>
                  <a:lnTo>
                    <a:pt x="104330" y="268592"/>
                  </a:lnTo>
                  <a:lnTo>
                    <a:pt x="143916" y="268592"/>
                  </a:lnTo>
                  <a:lnTo>
                    <a:pt x="143916" y="225323"/>
                  </a:lnTo>
                  <a:lnTo>
                    <a:pt x="217703" y="225323"/>
                  </a:lnTo>
                  <a:lnTo>
                    <a:pt x="217703" y="235508"/>
                  </a:lnTo>
                  <a:lnTo>
                    <a:pt x="182651" y="235508"/>
                  </a:lnTo>
                  <a:lnTo>
                    <a:pt x="189153" y="268592"/>
                  </a:lnTo>
                  <a:lnTo>
                    <a:pt x="235521" y="268592"/>
                  </a:lnTo>
                  <a:lnTo>
                    <a:pt x="247942" y="265684"/>
                  </a:lnTo>
                  <a:lnTo>
                    <a:pt x="254317" y="258838"/>
                  </a:lnTo>
                  <a:lnTo>
                    <a:pt x="256667" y="250939"/>
                  </a:lnTo>
                  <a:lnTo>
                    <a:pt x="257009" y="244843"/>
                  </a:lnTo>
                  <a:lnTo>
                    <a:pt x="257009" y="225323"/>
                  </a:lnTo>
                  <a:lnTo>
                    <a:pt x="267754" y="225323"/>
                  </a:lnTo>
                  <a:lnTo>
                    <a:pt x="267754" y="208648"/>
                  </a:lnTo>
                  <a:lnTo>
                    <a:pt x="267754" y="193382"/>
                  </a:lnTo>
                  <a:lnTo>
                    <a:pt x="257009" y="193382"/>
                  </a:lnTo>
                  <a:lnTo>
                    <a:pt x="257009" y="182918"/>
                  </a:lnTo>
                  <a:lnTo>
                    <a:pt x="257009" y="159448"/>
                  </a:lnTo>
                  <a:lnTo>
                    <a:pt x="257009" y="149288"/>
                  </a:lnTo>
                  <a:lnTo>
                    <a:pt x="257009" y="123825"/>
                  </a:lnTo>
                  <a:lnTo>
                    <a:pt x="217703" y="123825"/>
                  </a:lnTo>
                  <a:lnTo>
                    <a:pt x="217703" y="149288"/>
                  </a:lnTo>
                  <a:lnTo>
                    <a:pt x="217703" y="159448"/>
                  </a:lnTo>
                  <a:lnTo>
                    <a:pt x="217703" y="182918"/>
                  </a:lnTo>
                  <a:lnTo>
                    <a:pt x="217703" y="193382"/>
                  </a:lnTo>
                  <a:lnTo>
                    <a:pt x="199326" y="193382"/>
                  </a:lnTo>
                  <a:lnTo>
                    <a:pt x="199326" y="182918"/>
                  </a:lnTo>
                  <a:lnTo>
                    <a:pt x="217703" y="182918"/>
                  </a:lnTo>
                  <a:lnTo>
                    <a:pt x="217703" y="159448"/>
                  </a:lnTo>
                  <a:lnTo>
                    <a:pt x="199326" y="159448"/>
                  </a:lnTo>
                  <a:lnTo>
                    <a:pt x="199326" y="149288"/>
                  </a:lnTo>
                  <a:lnTo>
                    <a:pt x="217703" y="149288"/>
                  </a:lnTo>
                  <a:lnTo>
                    <a:pt x="217703" y="123825"/>
                  </a:lnTo>
                  <a:lnTo>
                    <a:pt x="199326" y="123825"/>
                  </a:lnTo>
                  <a:lnTo>
                    <a:pt x="199326" y="114769"/>
                  </a:lnTo>
                  <a:lnTo>
                    <a:pt x="267754" y="114769"/>
                  </a:lnTo>
                  <a:lnTo>
                    <a:pt x="267754" y="83680"/>
                  </a:lnTo>
                  <a:close/>
                </a:path>
                <a:path w="562609" h="271145">
                  <a:moveTo>
                    <a:pt x="562114" y="132321"/>
                  </a:moveTo>
                  <a:lnTo>
                    <a:pt x="560184" y="130898"/>
                  </a:lnTo>
                  <a:lnTo>
                    <a:pt x="554875" y="126987"/>
                  </a:lnTo>
                  <a:lnTo>
                    <a:pt x="546811" y="120370"/>
                  </a:lnTo>
                  <a:lnTo>
                    <a:pt x="538060" y="111963"/>
                  </a:lnTo>
                  <a:lnTo>
                    <a:pt x="536663" y="110350"/>
                  </a:lnTo>
                  <a:lnTo>
                    <a:pt x="536663" y="167373"/>
                  </a:lnTo>
                  <a:lnTo>
                    <a:pt x="497928" y="167373"/>
                  </a:lnTo>
                  <a:lnTo>
                    <a:pt x="501954" y="161683"/>
                  </a:lnTo>
                  <a:lnTo>
                    <a:pt x="505739" y="155994"/>
                  </a:lnTo>
                  <a:lnTo>
                    <a:pt x="509587" y="149567"/>
                  </a:lnTo>
                  <a:lnTo>
                    <a:pt x="510781" y="147294"/>
                  </a:lnTo>
                  <a:lnTo>
                    <a:pt x="513626" y="141922"/>
                  </a:lnTo>
                  <a:lnTo>
                    <a:pt x="513765" y="141643"/>
                  </a:lnTo>
                  <a:lnTo>
                    <a:pt x="517271" y="146151"/>
                  </a:lnTo>
                  <a:lnTo>
                    <a:pt x="523100" y="153238"/>
                  </a:lnTo>
                  <a:lnTo>
                    <a:pt x="530009" y="160985"/>
                  </a:lnTo>
                  <a:lnTo>
                    <a:pt x="536663" y="167373"/>
                  </a:lnTo>
                  <a:lnTo>
                    <a:pt x="536663" y="110350"/>
                  </a:lnTo>
                  <a:lnTo>
                    <a:pt x="528751" y="101206"/>
                  </a:lnTo>
                  <a:lnTo>
                    <a:pt x="531050" y="92786"/>
                  </a:lnTo>
                  <a:lnTo>
                    <a:pt x="532942" y="85039"/>
                  </a:lnTo>
                  <a:lnTo>
                    <a:pt x="534479" y="77952"/>
                  </a:lnTo>
                  <a:lnTo>
                    <a:pt x="535813" y="70967"/>
                  </a:lnTo>
                  <a:lnTo>
                    <a:pt x="497649" y="67386"/>
                  </a:lnTo>
                  <a:lnTo>
                    <a:pt x="497649" y="167373"/>
                  </a:lnTo>
                  <a:lnTo>
                    <a:pt x="473049" y="167373"/>
                  </a:lnTo>
                  <a:lnTo>
                    <a:pt x="473049" y="147294"/>
                  </a:lnTo>
                  <a:lnTo>
                    <a:pt x="497649" y="167373"/>
                  </a:lnTo>
                  <a:lnTo>
                    <a:pt x="497649" y="67386"/>
                  </a:lnTo>
                  <a:lnTo>
                    <a:pt x="493687" y="67005"/>
                  </a:lnTo>
                  <a:lnTo>
                    <a:pt x="489788" y="90703"/>
                  </a:lnTo>
                  <a:lnTo>
                    <a:pt x="483273" y="110299"/>
                  </a:lnTo>
                  <a:lnTo>
                    <a:pt x="476796" y="124218"/>
                  </a:lnTo>
                  <a:lnTo>
                    <a:pt x="473049" y="130898"/>
                  </a:lnTo>
                  <a:lnTo>
                    <a:pt x="473049" y="127508"/>
                  </a:lnTo>
                  <a:lnTo>
                    <a:pt x="473049" y="123266"/>
                  </a:lnTo>
                  <a:lnTo>
                    <a:pt x="473049" y="67564"/>
                  </a:lnTo>
                  <a:lnTo>
                    <a:pt x="429793" y="67564"/>
                  </a:lnTo>
                  <a:lnTo>
                    <a:pt x="429793" y="123266"/>
                  </a:lnTo>
                  <a:lnTo>
                    <a:pt x="429793" y="141922"/>
                  </a:lnTo>
                  <a:lnTo>
                    <a:pt x="429793" y="167373"/>
                  </a:lnTo>
                  <a:lnTo>
                    <a:pt x="411695" y="167373"/>
                  </a:lnTo>
                  <a:lnTo>
                    <a:pt x="429793" y="141922"/>
                  </a:lnTo>
                  <a:lnTo>
                    <a:pt x="429793" y="123266"/>
                  </a:lnTo>
                  <a:lnTo>
                    <a:pt x="423926" y="117144"/>
                  </a:lnTo>
                  <a:lnTo>
                    <a:pt x="418668" y="111150"/>
                  </a:lnTo>
                  <a:lnTo>
                    <a:pt x="414096" y="105422"/>
                  </a:lnTo>
                  <a:lnTo>
                    <a:pt x="410286" y="100088"/>
                  </a:lnTo>
                  <a:lnTo>
                    <a:pt x="413473" y="90170"/>
                  </a:lnTo>
                  <a:lnTo>
                    <a:pt x="415620" y="82727"/>
                  </a:lnTo>
                  <a:lnTo>
                    <a:pt x="417080" y="76822"/>
                  </a:lnTo>
                  <a:lnTo>
                    <a:pt x="418198" y="71526"/>
                  </a:lnTo>
                  <a:lnTo>
                    <a:pt x="375500" y="66433"/>
                  </a:lnTo>
                  <a:lnTo>
                    <a:pt x="371970" y="85140"/>
                  </a:lnTo>
                  <a:lnTo>
                    <a:pt x="367347" y="100368"/>
                  </a:lnTo>
                  <a:lnTo>
                    <a:pt x="360832" y="113995"/>
                  </a:lnTo>
                  <a:lnTo>
                    <a:pt x="351751" y="127508"/>
                  </a:lnTo>
                  <a:lnTo>
                    <a:pt x="351751" y="61353"/>
                  </a:lnTo>
                  <a:lnTo>
                    <a:pt x="556171" y="61353"/>
                  </a:lnTo>
                  <a:lnTo>
                    <a:pt x="556171" y="18935"/>
                  </a:lnTo>
                  <a:lnTo>
                    <a:pt x="452120" y="18935"/>
                  </a:lnTo>
                  <a:lnTo>
                    <a:pt x="452120" y="0"/>
                  </a:lnTo>
                  <a:lnTo>
                    <a:pt x="403491" y="0"/>
                  </a:lnTo>
                  <a:lnTo>
                    <a:pt x="403491" y="18935"/>
                  </a:lnTo>
                  <a:lnTo>
                    <a:pt x="305676" y="18935"/>
                  </a:lnTo>
                  <a:lnTo>
                    <a:pt x="305676" y="135991"/>
                  </a:lnTo>
                  <a:lnTo>
                    <a:pt x="304380" y="156908"/>
                  </a:lnTo>
                  <a:lnTo>
                    <a:pt x="300405" y="182537"/>
                  </a:lnTo>
                  <a:lnTo>
                    <a:pt x="293624" y="209511"/>
                  </a:lnTo>
                  <a:lnTo>
                    <a:pt x="283895" y="234391"/>
                  </a:lnTo>
                  <a:lnTo>
                    <a:pt x="322351" y="270852"/>
                  </a:lnTo>
                  <a:lnTo>
                    <a:pt x="335737" y="240880"/>
                  </a:lnTo>
                  <a:lnTo>
                    <a:pt x="343700" y="212369"/>
                  </a:lnTo>
                  <a:lnTo>
                    <a:pt x="348284" y="181991"/>
                  </a:lnTo>
                  <a:lnTo>
                    <a:pt x="351472" y="146456"/>
                  </a:lnTo>
                  <a:lnTo>
                    <a:pt x="376351" y="167093"/>
                  </a:lnTo>
                  <a:lnTo>
                    <a:pt x="393319" y="139941"/>
                  </a:lnTo>
                  <a:lnTo>
                    <a:pt x="397522" y="147294"/>
                  </a:lnTo>
                  <a:lnTo>
                    <a:pt x="401701" y="154190"/>
                  </a:lnTo>
                  <a:lnTo>
                    <a:pt x="406247" y="160985"/>
                  </a:lnTo>
                  <a:lnTo>
                    <a:pt x="411124" y="167373"/>
                  </a:lnTo>
                  <a:lnTo>
                    <a:pt x="356565" y="167373"/>
                  </a:lnTo>
                  <a:lnTo>
                    <a:pt x="356565" y="206108"/>
                  </a:lnTo>
                  <a:lnTo>
                    <a:pt x="429793" y="206108"/>
                  </a:lnTo>
                  <a:lnTo>
                    <a:pt x="429793" y="220802"/>
                  </a:lnTo>
                  <a:lnTo>
                    <a:pt x="346671" y="220802"/>
                  </a:lnTo>
                  <a:lnTo>
                    <a:pt x="346671" y="263220"/>
                  </a:lnTo>
                  <a:lnTo>
                    <a:pt x="557022" y="263220"/>
                  </a:lnTo>
                  <a:lnTo>
                    <a:pt x="557022" y="220802"/>
                  </a:lnTo>
                  <a:lnTo>
                    <a:pt x="473049" y="220802"/>
                  </a:lnTo>
                  <a:lnTo>
                    <a:pt x="473049" y="206108"/>
                  </a:lnTo>
                  <a:lnTo>
                    <a:pt x="547979" y="206108"/>
                  </a:lnTo>
                  <a:lnTo>
                    <a:pt x="547979" y="167373"/>
                  </a:lnTo>
                  <a:lnTo>
                    <a:pt x="538645" y="167373"/>
                  </a:lnTo>
                  <a:lnTo>
                    <a:pt x="555879" y="141643"/>
                  </a:lnTo>
                  <a:lnTo>
                    <a:pt x="557022" y="139941"/>
                  </a:lnTo>
                  <a:lnTo>
                    <a:pt x="562114" y="132321"/>
                  </a:lnTo>
                  <a:close/>
                </a:path>
              </a:pathLst>
            </a:custGeom>
            <a:solidFill>
              <a:srgbClr val="363960"/>
            </a:solidFill>
          </p:spPr>
          <p:txBody>
            <a:bodyPr wrap="square" lIns="0" tIns="0" rIns="0" bIns="0" rtlCol="0"/>
            <a:lstStyle/>
            <a:p>
              <a:endParaRPr/>
            </a:p>
          </p:txBody>
        </p:sp>
        <p:sp>
          <p:nvSpPr>
            <p:cNvPr id="59" name="object 59"/>
            <p:cNvSpPr/>
            <p:nvPr/>
          </p:nvSpPr>
          <p:spPr>
            <a:xfrm>
              <a:off x="11027464" y="4440228"/>
              <a:ext cx="264795" cy="782955"/>
            </a:xfrm>
            <a:custGeom>
              <a:avLst/>
              <a:gdLst/>
              <a:ahLst/>
              <a:cxnLst/>
              <a:rect l="l" t="t" r="r" b="b"/>
              <a:pathLst>
                <a:path w="264795" h="782954">
                  <a:moveTo>
                    <a:pt x="264655" y="0"/>
                  </a:moveTo>
                  <a:lnTo>
                    <a:pt x="0" y="782713"/>
                  </a:lnTo>
                </a:path>
              </a:pathLst>
            </a:custGeom>
            <a:ln w="19050">
              <a:solidFill>
                <a:srgbClr val="FFFFFF"/>
              </a:solidFill>
            </a:ln>
          </p:spPr>
          <p:txBody>
            <a:bodyPr wrap="square" lIns="0" tIns="0" rIns="0" bIns="0" rtlCol="0"/>
            <a:lstStyle/>
            <a:p>
              <a:endParaRPr/>
            </a:p>
          </p:txBody>
        </p:sp>
        <p:sp>
          <p:nvSpPr>
            <p:cNvPr id="60" name="object 60"/>
            <p:cNvSpPr/>
            <p:nvPr/>
          </p:nvSpPr>
          <p:spPr>
            <a:xfrm>
              <a:off x="7228335" y="4440228"/>
              <a:ext cx="264795" cy="782955"/>
            </a:xfrm>
            <a:custGeom>
              <a:avLst/>
              <a:gdLst/>
              <a:ahLst/>
              <a:cxnLst/>
              <a:rect l="l" t="t" r="r" b="b"/>
              <a:pathLst>
                <a:path w="264795" h="782954">
                  <a:moveTo>
                    <a:pt x="0" y="0"/>
                  </a:moveTo>
                  <a:lnTo>
                    <a:pt x="264655" y="782713"/>
                  </a:lnTo>
                </a:path>
              </a:pathLst>
            </a:custGeom>
            <a:ln w="19050">
              <a:solidFill>
                <a:srgbClr val="FFFFFF"/>
              </a:solidFill>
            </a:ln>
          </p:spPr>
          <p:txBody>
            <a:bodyPr wrap="square" lIns="0" tIns="0" rIns="0" bIns="0" rtlCol="0"/>
            <a:lstStyle/>
            <a:p>
              <a:endParaRPr/>
            </a:p>
          </p:txBody>
        </p:sp>
      </p:grpSp>
      <p:grpSp>
        <p:nvGrpSpPr>
          <p:cNvPr id="67" name="object 67"/>
          <p:cNvGrpSpPr/>
          <p:nvPr/>
        </p:nvGrpSpPr>
        <p:grpSpPr>
          <a:xfrm>
            <a:off x="10875188" y="6449348"/>
            <a:ext cx="1146810" cy="242570"/>
            <a:chOff x="10875188" y="6449348"/>
            <a:chExt cx="1146810" cy="242570"/>
          </a:xfrm>
        </p:grpSpPr>
        <p:pic>
          <p:nvPicPr>
            <p:cNvPr id="68" name="object 68"/>
            <p:cNvPicPr/>
            <p:nvPr/>
          </p:nvPicPr>
          <p:blipFill>
            <a:blip r:embed="rId26" cstate="print"/>
            <a:stretch>
              <a:fillRect/>
            </a:stretch>
          </p:blipFill>
          <p:spPr>
            <a:xfrm>
              <a:off x="11655291" y="6472757"/>
              <a:ext cx="172046" cy="124804"/>
            </a:xfrm>
            <a:prstGeom prst="rect">
              <a:avLst/>
            </a:prstGeom>
          </p:spPr>
        </p:pic>
        <p:sp>
          <p:nvSpPr>
            <p:cNvPr id="69" name="object 69"/>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70" name="object 70"/>
            <p:cNvPicPr/>
            <p:nvPr/>
          </p:nvPicPr>
          <p:blipFill>
            <a:blip r:embed="rId27" cstate="print"/>
            <a:stretch>
              <a:fillRect/>
            </a:stretch>
          </p:blipFill>
          <p:spPr>
            <a:xfrm>
              <a:off x="11070218" y="6550766"/>
              <a:ext cx="171627" cy="140411"/>
            </a:xfrm>
            <a:prstGeom prst="rect">
              <a:avLst/>
            </a:prstGeom>
          </p:spPr>
        </p:pic>
        <p:pic>
          <p:nvPicPr>
            <p:cNvPr id="71" name="object 71"/>
            <p:cNvPicPr/>
            <p:nvPr/>
          </p:nvPicPr>
          <p:blipFill>
            <a:blip r:embed="rId28" cstate="print"/>
            <a:stretch>
              <a:fillRect/>
            </a:stretch>
          </p:blipFill>
          <p:spPr>
            <a:xfrm>
              <a:off x="11265247" y="6449348"/>
              <a:ext cx="171615" cy="241833"/>
            </a:xfrm>
            <a:prstGeom prst="rect">
              <a:avLst/>
            </a:prstGeom>
          </p:spPr>
        </p:pic>
        <p:pic>
          <p:nvPicPr>
            <p:cNvPr id="72" name="object 72"/>
            <p:cNvPicPr/>
            <p:nvPr/>
          </p:nvPicPr>
          <p:blipFill>
            <a:blip r:embed="rId29" cstate="print"/>
            <a:stretch>
              <a:fillRect/>
            </a:stretch>
          </p:blipFill>
          <p:spPr>
            <a:xfrm>
              <a:off x="11460277" y="6472741"/>
              <a:ext cx="171626" cy="218440"/>
            </a:xfrm>
            <a:prstGeom prst="rect">
              <a:avLst/>
            </a:prstGeom>
          </p:spPr>
        </p:pic>
      </p:grpSp>
      <p:pic>
        <p:nvPicPr>
          <p:cNvPr id="73" name="object 73"/>
          <p:cNvPicPr/>
          <p:nvPr/>
        </p:nvPicPr>
        <p:blipFill>
          <a:blip r:embed="rId30" cstate="print"/>
          <a:stretch>
            <a:fillRect/>
          </a:stretch>
        </p:blipFill>
        <p:spPr>
          <a:xfrm>
            <a:off x="9276515" y="6421076"/>
            <a:ext cx="1306408" cy="302254"/>
          </a:xfrm>
          <a:prstGeom prst="rect">
            <a:avLst/>
          </a:prstGeom>
        </p:spPr>
      </p:pic>
      <p:sp>
        <p:nvSpPr>
          <p:cNvPr id="74" name="object 74"/>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21</a:t>
            </a:fld>
            <a:endParaRPr spc="-25" dirty="0"/>
          </a:p>
        </p:txBody>
      </p:sp>
      <p:sp>
        <p:nvSpPr>
          <p:cNvPr id="75" name="テキスト ボックス 74">
            <a:extLst>
              <a:ext uri="{FF2B5EF4-FFF2-40B4-BE49-F238E27FC236}">
                <a16:creationId xmlns:a16="http://schemas.microsoft.com/office/drawing/2014/main" id="{5DC360CA-F317-18FB-9AC5-49DB04F73B7E}"/>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
        <p:nvSpPr>
          <p:cNvPr id="61" name="テキスト ボックス 60">
            <a:extLst>
              <a:ext uri="{FF2B5EF4-FFF2-40B4-BE49-F238E27FC236}">
                <a16:creationId xmlns:a16="http://schemas.microsoft.com/office/drawing/2014/main" id="{7FC3799F-B9D4-487F-8176-08DA905241AC}"/>
              </a:ext>
            </a:extLst>
          </p:cNvPr>
          <p:cNvSpPr txBox="1"/>
          <p:nvPr/>
        </p:nvSpPr>
        <p:spPr>
          <a:xfrm>
            <a:off x="7351935" y="5538519"/>
            <a:ext cx="3375741" cy="369332"/>
          </a:xfrm>
          <a:prstGeom prst="rect">
            <a:avLst/>
          </a:prstGeom>
          <a:noFill/>
        </p:spPr>
        <p:txBody>
          <a:bodyPr wrap="square" rtlCol="0">
            <a:spAutoFit/>
          </a:bodyPr>
          <a:lstStyle/>
          <a:p>
            <a:r>
              <a:rPr lang="ja-JP" altLang="en-US" sz="1800" b="1" dirty="0">
                <a:latin typeface="YuGothic"/>
                <a:cs typeface="YuGothic"/>
              </a:rPr>
              <a:t>ミライシー</a:t>
            </a:r>
            <a:r>
              <a:rPr lang="ja-JP" altLang="en-US" sz="1800" b="1" spc="-50" dirty="0">
                <a:latin typeface="YuGothic"/>
                <a:cs typeface="YuGothic"/>
              </a:rPr>
              <a:t>ド　</a:t>
            </a:r>
            <a:r>
              <a:rPr lang="ja-JP" altLang="en-US" sz="1800" b="1" dirty="0">
                <a:latin typeface="YuGothic"/>
                <a:cs typeface="YuGothic"/>
              </a:rPr>
              <a:t>ファンサイ</a:t>
            </a:r>
            <a:r>
              <a:rPr lang="ja-JP" altLang="en-US" sz="1800" b="1" spc="-50" dirty="0">
                <a:latin typeface="YuGothic"/>
                <a:cs typeface="YuGothic"/>
              </a:rPr>
              <a:t>ト</a:t>
            </a:r>
            <a:endParaRPr lang="ja-JP" altLang="en-US" sz="1800" dirty="0">
              <a:latin typeface="YuGothic"/>
              <a:cs typeface="YuGothic"/>
            </a:endParaRPr>
          </a:p>
        </p:txBody>
      </p:sp>
      <p:sp>
        <p:nvSpPr>
          <p:cNvPr id="62" name="テキスト ボックス 61">
            <a:extLst>
              <a:ext uri="{FF2B5EF4-FFF2-40B4-BE49-F238E27FC236}">
                <a16:creationId xmlns:a16="http://schemas.microsoft.com/office/drawing/2014/main" id="{5CE309A4-71E4-414C-8B12-C9B341515FDE}"/>
              </a:ext>
            </a:extLst>
          </p:cNvPr>
          <p:cNvSpPr txBox="1"/>
          <p:nvPr/>
        </p:nvSpPr>
        <p:spPr>
          <a:xfrm>
            <a:off x="7003294" y="2821634"/>
            <a:ext cx="5135216" cy="830997"/>
          </a:xfrm>
          <a:prstGeom prst="rect">
            <a:avLst/>
          </a:prstGeom>
          <a:noFill/>
        </p:spPr>
        <p:txBody>
          <a:bodyPr wrap="square" rtlCol="0">
            <a:spAutoFit/>
          </a:bodyPr>
          <a:lstStyle/>
          <a:p>
            <a:pPr algn="ctr"/>
            <a:r>
              <a:rPr kumimoji="1" lang="ja-JP" altLang="en-US" sz="1600" b="1" dirty="0">
                <a:solidFill>
                  <a:schemeClr val="bg1"/>
                </a:solidFill>
              </a:rPr>
              <a:t>“もっと詳しく知りたい！”</a:t>
            </a:r>
            <a:endParaRPr kumimoji="1" lang="en-US" altLang="ja-JP" sz="1600" b="1" dirty="0">
              <a:solidFill>
                <a:schemeClr val="bg1"/>
              </a:solidFill>
            </a:endParaRPr>
          </a:p>
          <a:p>
            <a:pPr algn="ctr"/>
            <a:r>
              <a:rPr kumimoji="1" lang="ja-JP" altLang="en-US" sz="1600" b="1" dirty="0">
                <a:solidFill>
                  <a:schemeClr val="bg1"/>
                </a:solidFill>
              </a:rPr>
              <a:t>という先生向けには、</a:t>
            </a:r>
            <a:endParaRPr kumimoji="1" lang="en-US" altLang="ja-JP" sz="1600" b="1" dirty="0">
              <a:solidFill>
                <a:schemeClr val="bg1"/>
              </a:solidFill>
            </a:endParaRPr>
          </a:p>
          <a:p>
            <a:pPr algn="ctr"/>
            <a:r>
              <a:rPr kumimoji="1" lang="ja-JP" altLang="en-US" sz="1600" b="1" dirty="0">
                <a:solidFill>
                  <a:schemeClr val="bg1"/>
                </a:solidFill>
              </a:rPr>
              <a:t>「操作体験付き！初心者向けオンライン研修」も！</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41" cy="6723330"/>
            <a:chOff x="0" y="0"/>
            <a:chExt cx="12192641" cy="6723330"/>
          </a:xfrm>
        </p:grpSpPr>
        <p:pic>
          <p:nvPicPr>
            <p:cNvPr id="3" name="object 3"/>
            <p:cNvPicPr/>
            <p:nvPr/>
          </p:nvPicPr>
          <p:blipFill>
            <a:blip r:embed="rId2" cstate="print"/>
            <a:stretch>
              <a:fillRect/>
            </a:stretch>
          </p:blipFill>
          <p:spPr>
            <a:xfrm>
              <a:off x="0" y="0"/>
              <a:ext cx="12192113" cy="6318535"/>
            </a:xfrm>
            <a:prstGeom prst="rect">
              <a:avLst/>
            </a:prstGeom>
          </p:spPr>
        </p:pic>
        <p:sp>
          <p:nvSpPr>
            <p:cNvPr id="4" name="object 4"/>
            <p:cNvSpPr/>
            <p:nvPr/>
          </p:nvSpPr>
          <p:spPr>
            <a:xfrm>
              <a:off x="6" y="6332400"/>
              <a:ext cx="12192635" cy="0"/>
            </a:xfrm>
            <a:custGeom>
              <a:avLst/>
              <a:gdLst/>
              <a:ahLst/>
              <a:cxnLst/>
              <a:rect l="l" t="t" r="r" b="b"/>
              <a:pathLst>
                <a:path w="12192635">
                  <a:moveTo>
                    <a:pt x="12192114" y="0"/>
                  </a:moveTo>
                  <a:lnTo>
                    <a:pt x="0" y="0"/>
                  </a:lnTo>
                </a:path>
              </a:pathLst>
            </a:custGeom>
            <a:ln w="25400">
              <a:solidFill>
                <a:srgbClr val="363960"/>
              </a:solidFill>
            </a:ln>
          </p:spPr>
          <p:txBody>
            <a:bodyPr wrap="square" lIns="0" tIns="0" rIns="0" bIns="0" rtlCol="0"/>
            <a:lstStyle/>
            <a:p>
              <a:endParaRPr/>
            </a:p>
          </p:txBody>
        </p:sp>
        <p:pic>
          <p:nvPicPr>
            <p:cNvPr id="5" name="object 5"/>
            <p:cNvPicPr/>
            <p:nvPr/>
          </p:nvPicPr>
          <p:blipFill>
            <a:blip r:embed="rId3" cstate="print"/>
            <a:stretch>
              <a:fillRect/>
            </a:stretch>
          </p:blipFill>
          <p:spPr>
            <a:xfrm>
              <a:off x="1418722" y="4710078"/>
              <a:ext cx="2604553" cy="1953415"/>
            </a:xfrm>
            <a:prstGeom prst="rect">
              <a:avLst/>
            </a:prstGeom>
          </p:spPr>
        </p:pic>
        <p:pic>
          <p:nvPicPr>
            <p:cNvPr id="10" name="object 10"/>
            <p:cNvPicPr/>
            <p:nvPr/>
          </p:nvPicPr>
          <p:blipFill>
            <a:blip r:embed="rId4" cstate="print"/>
            <a:stretch>
              <a:fillRect/>
            </a:stretch>
          </p:blipFill>
          <p:spPr>
            <a:xfrm>
              <a:off x="11655291" y="6472758"/>
              <a:ext cx="172046" cy="124804"/>
            </a:xfrm>
            <a:prstGeom prst="rect">
              <a:avLst/>
            </a:prstGeom>
          </p:spPr>
        </p:pic>
        <p:sp>
          <p:nvSpPr>
            <p:cNvPr id="11" name="object 11"/>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12" name="object 12"/>
            <p:cNvPicPr/>
            <p:nvPr/>
          </p:nvPicPr>
          <p:blipFill>
            <a:blip r:embed="rId5" cstate="print"/>
            <a:stretch>
              <a:fillRect/>
            </a:stretch>
          </p:blipFill>
          <p:spPr>
            <a:xfrm>
              <a:off x="11070218" y="6550766"/>
              <a:ext cx="171627" cy="140411"/>
            </a:xfrm>
            <a:prstGeom prst="rect">
              <a:avLst/>
            </a:prstGeom>
          </p:spPr>
        </p:pic>
        <p:pic>
          <p:nvPicPr>
            <p:cNvPr id="13" name="object 13"/>
            <p:cNvPicPr/>
            <p:nvPr/>
          </p:nvPicPr>
          <p:blipFill>
            <a:blip r:embed="rId6" cstate="print"/>
            <a:stretch>
              <a:fillRect/>
            </a:stretch>
          </p:blipFill>
          <p:spPr>
            <a:xfrm>
              <a:off x="11265246" y="6449348"/>
              <a:ext cx="171615" cy="241833"/>
            </a:xfrm>
            <a:prstGeom prst="rect">
              <a:avLst/>
            </a:prstGeom>
          </p:spPr>
        </p:pic>
        <p:pic>
          <p:nvPicPr>
            <p:cNvPr id="14" name="object 14"/>
            <p:cNvPicPr/>
            <p:nvPr/>
          </p:nvPicPr>
          <p:blipFill>
            <a:blip r:embed="rId7" cstate="print"/>
            <a:stretch>
              <a:fillRect/>
            </a:stretch>
          </p:blipFill>
          <p:spPr>
            <a:xfrm>
              <a:off x="11460276" y="6472741"/>
              <a:ext cx="171626" cy="218440"/>
            </a:xfrm>
            <a:prstGeom prst="rect">
              <a:avLst/>
            </a:prstGeom>
          </p:spPr>
        </p:pic>
        <p:sp>
          <p:nvSpPr>
            <p:cNvPr id="15" name="object 15"/>
            <p:cNvSpPr/>
            <p:nvPr/>
          </p:nvSpPr>
          <p:spPr>
            <a:xfrm>
              <a:off x="4567707" y="3035515"/>
              <a:ext cx="3090545" cy="528320"/>
            </a:xfrm>
            <a:custGeom>
              <a:avLst/>
              <a:gdLst/>
              <a:ahLst/>
              <a:cxnLst/>
              <a:rect l="l" t="t" r="r" b="b"/>
              <a:pathLst>
                <a:path w="3090545" h="528320">
                  <a:moveTo>
                    <a:pt x="477989" y="451104"/>
                  </a:moveTo>
                  <a:lnTo>
                    <a:pt x="442112" y="357212"/>
                  </a:lnTo>
                  <a:lnTo>
                    <a:pt x="408228" y="268490"/>
                  </a:lnTo>
                  <a:lnTo>
                    <a:pt x="343712" y="99618"/>
                  </a:lnTo>
                  <a:lnTo>
                    <a:pt x="305676" y="12"/>
                  </a:lnTo>
                  <a:lnTo>
                    <a:pt x="300532" y="12"/>
                  </a:lnTo>
                  <a:lnTo>
                    <a:pt x="300532" y="268490"/>
                  </a:lnTo>
                  <a:lnTo>
                    <a:pt x="176885" y="268490"/>
                  </a:lnTo>
                  <a:lnTo>
                    <a:pt x="238709" y="99618"/>
                  </a:lnTo>
                  <a:lnTo>
                    <a:pt x="300532" y="268490"/>
                  </a:lnTo>
                  <a:lnTo>
                    <a:pt x="300532" y="12"/>
                  </a:lnTo>
                  <a:lnTo>
                    <a:pt x="171729" y="12"/>
                  </a:lnTo>
                  <a:lnTo>
                    <a:pt x="0" y="451104"/>
                  </a:lnTo>
                  <a:lnTo>
                    <a:pt x="115633" y="451104"/>
                  </a:lnTo>
                  <a:lnTo>
                    <a:pt x="149402" y="357212"/>
                  </a:lnTo>
                  <a:lnTo>
                    <a:pt x="328574" y="357212"/>
                  </a:lnTo>
                  <a:lnTo>
                    <a:pt x="362343" y="451104"/>
                  </a:lnTo>
                  <a:lnTo>
                    <a:pt x="477989" y="451104"/>
                  </a:lnTo>
                  <a:close/>
                </a:path>
                <a:path w="3090545" h="528320">
                  <a:moveTo>
                    <a:pt x="868438" y="279933"/>
                  </a:moveTo>
                  <a:lnTo>
                    <a:pt x="866800" y="230327"/>
                  </a:lnTo>
                  <a:lnTo>
                    <a:pt x="861187" y="195211"/>
                  </a:lnTo>
                  <a:lnTo>
                    <a:pt x="860094" y="188379"/>
                  </a:lnTo>
                  <a:lnTo>
                    <a:pt x="836942" y="145986"/>
                  </a:lnTo>
                  <a:lnTo>
                    <a:pt x="782967" y="114592"/>
                  </a:lnTo>
                  <a:lnTo>
                    <a:pt x="774547" y="113779"/>
                  </a:lnTo>
                  <a:lnTo>
                    <a:pt x="774547" y="279361"/>
                  </a:lnTo>
                  <a:lnTo>
                    <a:pt x="773214" y="321652"/>
                  </a:lnTo>
                  <a:lnTo>
                    <a:pt x="764743" y="349415"/>
                  </a:lnTo>
                  <a:lnTo>
                    <a:pt x="742429" y="364604"/>
                  </a:lnTo>
                  <a:lnTo>
                    <a:pt x="699566" y="369239"/>
                  </a:lnTo>
                  <a:lnTo>
                    <a:pt x="660285" y="365963"/>
                  </a:lnTo>
                  <a:lnTo>
                    <a:pt x="636943" y="353783"/>
                  </a:lnTo>
                  <a:lnTo>
                    <a:pt x="625741" y="329158"/>
                  </a:lnTo>
                  <a:lnTo>
                    <a:pt x="622858" y="288531"/>
                  </a:lnTo>
                  <a:lnTo>
                    <a:pt x="624598" y="243509"/>
                  </a:lnTo>
                  <a:lnTo>
                    <a:pt x="633793" y="214820"/>
                  </a:lnTo>
                  <a:lnTo>
                    <a:pt x="656424" y="199644"/>
                  </a:lnTo>
                  <a:lnTo>
                    <a:pt x="698423" y="195211"/>
                  </a:lnTo>
                  <a:lnTo>
                    <a:pt x="736396" y="197967"/>
                  </a:lnTo>
                  <a:lnTo>
                    <a:pt x="759663" y="209588"/>
                  </a:lnTo>
                  <a:lnTo>
                    <a:pt x="771347" y="235064"/>
                  </a:lnTo>
                  <a:lnTo>
                    <a:pt x="774547" y="279361"/>
                  </a:lnTo>
                  <a:lnTo>
                    <a:pt x="774547" y="113779"/>
                  </a:lnTo>
                  <a:lnTo>
                    <a:pt x="729335" y="109359"/>
                  </a:lnTo>
                  <a:lnTo>
                    <a:pt x="683056" y="112661"/>
                  </a:lnTo>
                  <a:lnTo>
                    <a:pt x="653199" y="121234"/>
                  </a:lnTo>
                  <a:lnTo>
                    <a:pt x="634504" y="133019"/>
                  </a:lnTo>
                  <a:lnTo>
                    <a:pt x="621715" y="145986"/>
                  </a:lnTo>
                  <a:lnTo>
                    <a:pt x="619988" y="113931"/>
                  </a:lnTo>
                  <a:lnTo>
                    <a:pt x="528408" y="113931"/>
                  </a:lnTo>
                  <a:lnTo>
                    <a:pt x="528408" y="527812"/>
                  </a:lnTo>
                  <a:lnTo>
                    <a:pt x="622858" y="527812"/>
                  </a:lnTo>
                  <a:lnTo>
                    <a:pt x="622858" y="421335"/>
                  </a:lnTo>
                  <a:lnTo>
                    <a:pt x="649046" y="441185"/>
                  </a:lnTo>
                  <a:lnTo>
                    <a:pt x="675728" y="451383"/>
                  </a:lnTo>
                  <a:lnTo>
                    <a:pt x="699731" y="455129"/>
                  </a:lnTo>
                  <a:lnTo>
                    <a:pt x="717880" y="455676"/>
                  </a:lnTo>
                  <a:lnTo>
                    <a:pt x="773950" y="450926"/>
                  </a:lnTo>
                  <a:lnTo>
                    <a:pt x="814412" y="436575"/>
                  </a:lnTo>
                  <a:lnTo>
                    <a:pt x="831634" y="421335"/>
                  </a:lnTo>
                  <a:lnTo>
                    <a:pt x="841667" y="412457"/>
                  </a:lnTo>
                  <a:lnTo>
                    <a:pt x="858151" y="378409"/>
                  </a:lnTo>
                  <a:lnTo>
                    <a:pt x="859840" y="369239"/>
                  </a:lnTo>
                  <a:lnTo>
                    <a:pt x="866267" y="334289"/>
                  </a:lnTo>
                  <a:lnTo>
                    <a:pt x="868438" y="279933"/>
                  </a:lnTo>
                  <a:close/>
                </a:path>
                <a:path w="3090545" h="528320">
                  <a:moveTo>
                    <a:pt x="1272057" y="279933"/>
                  </a:moveTo>
                  <a:lnTo>
                    <a:pt x="1270419" y="230327"/>
                  </a:lnTo>
                  <a:lnTo>
                    <a:pt x="1264805" y="195211"/>
                  </a:lnTo>
                  <a:lnTo>
                    <a:pt x="1263726" y="188379"/>
                  </a:lnTo>
                  <a:lnTo>
                    <a:pt x="1249299" y="154711"/>
                  </a:lnTo>
                  <a:lnTo>
                    <a:pt x="1240561" y="145986"/>
                  </a:lnTo>
                  <a:lnTo>
                    <a:pt x="1224483" y="129921"/>
                  </a:lnTo>
                  <a:lnTo>
                    <a:pt x="1186586" y="114592"/>
                  </a:lnTo>
                  <a:lnTo>
                    <a:pt x="1178166" y="113779"/>
                  </a:lnTo>
                  <a:lnTo>
                    <a:pt x="1178166" y="279361"/>
                  </a:lnTo>
                  <a:lnTo>
                    <a:pt x="1176832" y="321652"/>
                  </a:lnTo>
                  <a:lnTo>
                    <a:pt x="1168361" y="349415"/>
                  </a:lnTo>
                  <a:lnTo>
                    <a:pt x="1146048" y="364604"/>
                  </a:lnTo>
                  <a:lnTo>
                    <a:pt x="1103172" y="369239"/>
                  </a:lnTo>
                  <a:lnTo>
                    <a:pt x="1063904" y="365963"/>
                  </a:lnTo>
                  <a:lnTo>
                    <a:pt x="1040561" y="353783"/>
                  </a:lnTo>
                  <a:lnTo>
                    <a:pt x="1029360" y="329158"/>
                  </a:lnTo>
                  <a:lnTo>
                    <a:pt x="1026477" y="288531"/>
                  </a:lnTo>
                  <a:lnTo>
                    <a:pt x="1028217" y="243509"/>
                  </a:lnTo>
                  <a:lnTo>
                    <a:pt x="1037424" y="214820"/>
                  </a:lnTo>
                  <a:lnTo>
                    <a:pt x="1060030" y="199644"/>
                  </a:lnTo>
                  <a:lnTo>
                    <a:pt x="1102029" y="195211"/>
                  </a:lnTo>
                  <a:lnTo>
                    <a:pt x="1140002" y="197967"/>
                  </a:lnTo>
                  <a:lnTo>
                    <a:pt x="1163281" y="209588"/>
                  </a:lnTo>
                  <a:lnTo>
                    <a:pt x="1174965" y="235064"/>
                  </a:lnTo>
                  <a:lnTo>
                    <a:pt x="1178166" y="279361"/>
                  </a:lnTo>
                  <a:lnTo>
                    <a:pt x="1178166" y="113779"/>
                  </a:lnTo>
                  <a:lnTo>
                    <a:pt x="1132954" y="109359"/>
                  </a:lnTo>
                  <a:lnTo>
                    <a:pt x="1086675" y="112661"/>
                  </a:lnTo>
                  <a:lnTo>
                    <a:pt x="1056805" y="121234"/>
                  </a:lnTo>
                  <a:lnTo>
                    <a:pt x="1038110" y="133019"/>
                  </a:lnTo>
                  <a:lnTo>
                    <a:pt x="1025321" y="145986"/>
                  </a:lnTo>
                  <a:lnTo>
                    <a:pt x="1023607" y="113931"/>
                  </a:lnTo>
                  <a:lnTo>
                    <a:pt x="932027" y="113931"/>
                  </a:lnTo>
                  <a:lnTo>
                    <a:pt x="932027" y="527812"/>
                  </a:lnTo>
                  <a:lnTo>
                    <a:pt x="1026477" y="527812"/>
                  </a:lnTo>
                  <a:lnTo>
                    <a:pt x="1026477" y="421335"/>
                  </a:lnTo>
                  <a:lnTo>
                    <a:pt x="1052664" y="441185"/>
                  </a:lnTo>
                  <a:lnTo>
                    <a:pt x="1079347" y="451383"/>
                  </a:lnTo>
                  <a:lnTo>
                    <a:pt x="1103337" y="455129"/>
                  </a:lnTo>
                  <a:lnTo>
                    <a:pt x="1121486" y="455676"/>
                  </a:lnTo>
                  <a:lnTo>
                    <a:pt x="1177569" y="450926"/>
                  </a:lnTo>
                  <a:lnTo>
                    <a:pt x="1218031" y="436575"/>
                  </a:lnTo>
                  <a:lnTo>
                    <a:pt x="1235252" y="421335"/>
                  </a:lnTo>
                  <a:lnTo>
                    <a:pt x="1245285" y="412457"/>
                  </a:lnTo>
                  <a:lnTo>
                    <a:pt x="1261770" y="378409"/>
                  </a:lnTo>
                  <a:lnTo>
                    <a:pt x="1263459" y="369239"/>
                  </a:lnTo>
                  <a:lnTo>
                    <a:pt x="1269885" y="334289"/>
                  </a:lnTo>
                  <a:lnTo>
                    <a:pt x="1272057" y="279933"/>
                  </a:lnTo>
                  <a:close/>
                </a:path>
                <a:path w="3090545" h="528320">
                  <a:moveTo>
                    <a:pt x="1675663" y="283362"/>
                  </a:moveTo>
                  <a:lnTo>
                    <a:pt x="1675307" y="242722"/>
                  </a:lnTo>
                  <a:lnTo>
                    <a:pt x="1675231" y="234391"/>
                  </a:lnTo>
                  <a:lnTo>
                    <a:pt x="1672221" y="198501"/>
                  </a:lnTo>
                  <a:lnTo>
                    <a:pt x="1671243" y="195211"/>
                  </a:lnTo>
                  <a:lnTo>
                    <a:pt x="1664068" y="170992"/>
                  </a:lnTo>
                  <a:lnTo>
                    <a:pt x="1648180" y="147129"/>
                  </a:lnTo>
                  <a:lnTo>
                    <a:pt x="1626171" y="129387"/>
                  </a:lnTo>
                  <a:lnTo>
                    <a:pt x="1596161" y="117716"/>
                  </a:lnTo>
                  <a:lnTo>
                    <a:pt x="1580642" y="115277"/>
                  </a:lnTo>
                  <a:lnTo>
                    <a:pt x="1580642" y="242722"/>
                  </a:lnTo>
                  <a:lnTo>
                    <a:pt x="1423784" y="242722"/>
                  </a:lnTo>
                  <a:lnTo>
                    <a:pt x="1425930" y="219608"/>
                  </a:lnTo>
                  <a:lnTo>
                    <a:pt x="1435874" y="205016"/>
                  </a:lnTo>
                  <a:lnTo>
                    <a:pt x="1458798" y="197408"/>
                  </a:lnTo>
                  <a:lnTo>
                    <a:pt x="1499933" y="195211"/>
                  </a:lnTo>
                  <a:lnTo>
                    <a:pt x="1543202" y="197243"/>
                  </a:lnTo>
                  <a:lnTo>
                    <a:pt x="1567535" y="204584"/>
                  </a:lnTo>
                  <a:lnTo>
                    <a:pt x="1578241" y="219125"/>
                  </a:lnTo>
                  <a:lnTo>
                    <a:pt x="1580642" y="242722"/>
                  </a:lnTo>
                  <a:lnTo>
                    <a:pt x="1580642" y="115277"/>
                  </a:lnTo>
                  <a:lnTo>
                    <a:pt x="1555521" y="111302"/>
                  </a:lnTo>
                  <a:lnTo>
                    <a:pt x="1501635" y="109347"/>
                  </a:lnTo>
                  <a:lnTo>
                    <a:pt x="1441615" y="112407"/>
                  </a:lnTo>
                  <a:lnTo>
                    <a:pt x="1397381" y="121996"/>
                  </a:lnTo>
                  <a:lnTo>
                    <a:pt x="1346669" y="163398"/>
                  </a:lnTo>
                  <a:lnTo>
                    <a:pt x="1330464" y="238760"/>
                  </a:lnTo>
                  <a:lnTo>
                    <a:pt x="1329334" y="290804"/>
                  </a:lnTo>
                  <a:lnTo>
                    <a:pt x="1331620" y="342328"/>
                  </a:lnTo>
                  <a:lnTo>
                    <a:pt x="1339507" y="382435"/>
                  </a:lnTo>
                  <a:lnTo>
                    <a:pt x="1378191" y="433489"/>
                  </a:lnTo>
                  <a:lnTo>
                    <a:pt x="1457655" y="454139"/>
                  </a:lnTo>
                  <a:lnTo>
                    <a:pt x="1516519" y="456234"/>
                  </a:lnTo>
                  <a:lnTo>
                    <a:pt x="1576146" y="452399"/>
                  </a:lnTo>
                  <a:lnTo>
                    <a:pt x="1620558" y="439788"/>
                  </a:lnTo>
                  <a:lnTo>
                    <a:pt x="1651012" y="416801"/>
                  </a:lnTo>
                  <a:lnTo>
                    <a:pt x="1668767" y="381800"/>
                  </a:lnTo>
                  <a:lnTo>
                    <a:pt x="1675091" y="333171"/>
                  </a:lnTo>
                  <a:lnTo>
                    <a:pt x="1580642" y="333171"/>
                  </a:lnTo>
                  <a:lnTo>
                    <a:pt x="1577441" y="352513"/>
                  </a:lnTo>
                  <a:lnTo>
                    <a:pt x="1566748" y="363804"/>
                  </a:lnTo>
                  <a:lnTo>
                    <a:pt x="1545539" y="369074"/>
                  </a:lnTo>
                  <a:lnTo>
                    <a:pt x="1510804" y="370382"/>
                  </a:lnTo>
                  <a:lnTo>
                    <a:pt x="1473873" y="369430"/>
                  </a:lnTo>
                  <a:lnTo>
                    <a:pt x="1430096" y="355498"/>
                  </a:lnTo>
                  <a:lnTo>
                    <a:pt x="1423784" y="309130"/>
                  </a:lnTo>
                  <a:lnTo>
                    <a:pt x="1675663" y="309130"/>
                  </a:lnTo>
                  <a:lnTo>
                    <a:pt x="1675663" y="283362"/>
                  </a:lnTo>
                  <a:close/>
                </a:path>
                <a:path w="3090545" h="528320">
                  <a:moveTo>
                    <a:pt x="2073541" y="218109"/>
                  </a:moveTo>
                  <a:lnTo>
                    <a:pt x="2066112" y="169430"/>
                  </a:lnTo>
                  <a:lnTo>
                    <a:pt x="2016417" y="119608"/>
                  </a:lnTo>
                  <a:lnTo>
                    <a:pt x="1941893" y="109359"/>
                  </a:lnTo>
                  <a:lnTo>
                    <a:pt x="1897811" y="111988"/>
                  </a:lnTo>
                  <a:lnTo>
                    <a:pt x="1866976" y="119659"/>
                  </a:lnTo>
                  <a:lnTo>
                    <a:pt x="1845691" y="132054"/>
                  </a:lnTo>
                  <a:lnTo>
                    <a:pt x="1830260" y="148844"/>
                  </a:lnTo>
                  <a:lnTo>
                    <a:pt x="1828546" y="113931"/>
                  </a:lnTo>
                  <a:lnTo>
                    <a:pt x="1738668" y="113931"/>
                  </a:lnTo>
                  <a:lnTo>
                    <a:pt x="1738668" y="451104"/>
                  </a:lnTo>
                  <a:lnTo>
                    <a:pt x="1833689" y="451104"/>
                  </a:lnTo>
                  <a:lnTo>
                    <a:pt x="1833689" y="262191"/>
                  </a:lnTo>
                  <a:lnTo>
                    <a:pt x="1835391" y="235089"/>
                  </a:lnTo>
                  <a:lnTo>
                    <a:pt x="1844713" y="214528"/>
                  </a:lnTo>
                  <a:lnTo>
                    <a:pt x="1867992" y="201498"/>
                  </a:lnTo>
                  <a:lnTo>
                    <a:pt x="1911540" y="196938"/>
                  </a:lnTo>
                  <a:lnTo>
                    <a:pt x="1943989" y="199504"/>
                  </a:lnTo>
                  <a:lnTo>
                    <a:pt x="1964575" y="207162"/>
                  </a:lnTo>
                  <a:lnTo>
                    <a:pt x="1975396" y="219875"/>
                  </a:lnTo>
                  <a:lnTo>
                    <a:pt x="1978533" y="237578"/>
                  </a:lnTo>
                  <a:lnTo>
                    <a:pt x="1978533" y="451104"/>
                  </a:lnTo>
                  <a:lnTo>
                    <a:pt x="2073541" y="451104"/>
                  </a:lnTo>
                  <a:lnTo>
                    <a:pt x="2073541" y="218109"/>
                  </a:lnTo>
                  <a:close/>
                </a:path>
                <a:path w="3090545" h="528320">
                  <a:moveTo>
                    <a:pt x="2476589" y="12"/>
                  </a:moveTo>
                  <a:lnTo>
                    <a:pt x="2383853" y="12"/>
                  </a:lnTo>
                  <a:lnTo>
                    <a:pt x="2383853" y="291960"/>
                  </a:lnTo>
                  <a:lnTo>
                    <a:pt x="2380640" y="334086"/>
                  </a:lnTo>
                  <a:lnTo>
                    <a:pt x="2368461" y="358140"/>
                  </a:lnTo>
                  <a:lnTo>
                    <a:pt x="2343518" y="368985"/>
                  </a:lnTo>
                  <a:lnTo>
                    <a:pt x="2302002" y="371525"/>
                  </a:lnTo>
                  <a:lnTo>
                    <a:pt x="2261285" y="366864"/>
                  </a:lnTo>
                  <a:lnTo>
                    <a:pt x="2240381" y="350989"/>
                  </a:lnTo>
                  <a:lnTo>
                    <a:pt x="2232672" y="321056"/>
                  </a:lnTo>
                  <a:lnTo>
                    <a:pt x="2231580" y="274218"/>
                  </a:lnTo>
                  <a:lnTo>
                    <a:pt x="2234069" y="234162"/>
                  </a:lnTo>
                  <a:lnTo>
                    <a:pt x="2244674" y="209664"/>
                  </a:lnTo>
                  <a:lnTo>
                    <a:pt x="2268055" y="197408"/>
                  </a:lnTo>
                  <a:lnTo>
                    <a:pt x="2308872" y="194068"/>
                  </a:lnTo>
                  <a:lnTo>
                    <a:pt x="2348115" y="197129"/>
                  </a:lnTo>
                  <a:lnTo>
                    <a:pt x="2370823" y="210388"/>
                  </a:lnTo>
                  <a:lnTo>
                    <a:pt x="2381313" y="239953"/>
                  </a:lnTo>
                  <a:lnTo>
                    <a:pt x="2383853" y="291960"/>
                  </a:lnTo>
                  <a:lnTo>
                    <a:pt x="2383853" y="12"/>
                  </a:lnTo>
                  <a:lnTo>
                    <a:pt x="2382139" y="12"/>
                  </a:lnTo>
                  <a:lnTo>
                    <a:pt x="2382139" y="141986"/>
                  </a:lnTo>
                  <a:lnTo>
                    <a:pt x="2372182" y="133261"/>
                  </a:lnTo>
                  <a:lnTo>
                    <a:pt x="2353221" y="122440"/>
                  </a:lnTo>
                  <a:lnTo>
                    <a:pt x="2322245" y="113245"/>
                  </a:lnTo>
                  <a:lnTo>
                    <a:pt x="2276246" y="109359"/>
                  </a:lnTo>
                  <a:lnTo>
                    <a:pt x="2223351" y="114363"/>
                  </a:lnTo>
                  <a:lnTo>
                    <a:pt x="2185581" y="129044"/>
                  </a:lnTo>
                  <a:lnTo>
                    <a:pt x="2145550" y="185254"/>
                  </a:lnTo>
                  <a:lnTo>
                    <a:pt x="2138400" y="225691"/>
                  </a:lnTo>
                  <a:lnTo>
                    <a:pt x="2136571" y="273646"/>
                  </a:lnTo>
                  <a:lnTo>
                    <a:pt x="2137613" y="322313"/>
                  </a:lnTo>
                  <a:lnTo>
                    <a:pt x="2143087" y="365861"/>
                  </a:lnTo>
                  <a:lnTo>
                    <a:pt x="2156447" y="402653"/>
                  </a:lnTo>
                  <a:lnTo>
                    <a:pt x="2220696" y="449224"/>
                  </a:lnTo>
                  <a:lnTo>
                    <a:pt x="2278519" y="455676"/>
                  </a:lnTo>
                  <a:lnTo>
                    <a:pt x="2325509" y="452107"/>
                  </a:lnTo>
                  <a:lnTo>
                    <a:pt x="2355659" y="443001"/>
                  </a:lnTo>
                  <a:lnTo>
                    <a:pt x="2373985" y="430796"/>
                  </a:lnTo>
                  <a:lnTo>
                    <a:pt x="2385568" y="417893"/>
                  </a:lnTo>
                  <a:lnTo>
                    <a:pt x="2388438" y="451104"/>
                  </a:lnTo>
                  <a:lnTo>
                    <a:pt x="2476589" y="451104"/>
                  </a:lnTo>
                  <a:lnTo>
                    <a:pt x="2476589" y="417893"/>
                  </a:lnTo>
                  <a:lnTo>
                    <a:pt x="2476589" y="371525"/>
                  </a:lnTo>
                  <a:lnTo>
                    <a:pt x="2476589" y="194068"/>
                  </a:lnTo>
                  <a:lnTo>
                    <a:pt x="2476589" y="141986"/>
                  </a:lnTo>
                  <a:lnTo>
                    <a:pt x="2476589" y="12"/>
                  </a:lnTo>
                  <a:close/>
                </a:path>
                <a:path w="3090545" h="528320">
                  <a:moveTo>
                    <a:pt x="2655227" y="113919"/>
                  </a:moveTo>
                  <a:lnTo>
                    <a:pt x="2559634" y="113919"/>
                  </a:lnTo>
                  <a:lnTo>
                    <a:pt x="2559634" y="451091"/>
                  </a:lnTo>
                  <a:lnTo>
                    <a:pt x="2655227" y="451091"/>
                  </a:lnTo>
                  <a:lnTo>
                    <a:pt x="2655227" y="113919"/>
                  </a:lnTo>
                  <a:close/>
                </a:path>
                <a:path w="3090545" h="528320">
                  <a:moveTo>
                    <a:pt x="2655811" y="0"/>
                  </a:moveTo>
                  <a:lnTo>
                    <a:pt x="2558478" y="0"/>
                  </a:lnTo>
                  <a:lnTo>
                    <a:pt x="2558478" y="83007"/>
                  </a:lnTo>
                  <a:lnTo>
                    <a:pt x="2655811" y="83007"/>
                  </a:lnTo>
                  <a:lnTo>
                    <a:pt x="2655811" y="0"/>
                  </a:lnTo>
                  <a:close/>
                </a:path>
                <a:path w="3090545" h="528320">
                  <a:moveTo>
                    <a:pt x="3090291" y="451104"/>
                  </a:moveTo>
                  <a:lnTo>
                    <a:pt x="2984398" y="275361"/>
                  </a:lnTo>
                  <a:lnTo>
                    <a:pt x="3081134" y="113931"/>
                  </a:lnTo>
                  <a:lnTo>
                    <a:pt x="2969514" y="113931"/>
                  </a:lnTo>
                  <a:lnTo>
                    <a:pt x="2905976" y="228993"/>
                  </a:lnTo>
                  <a:lnTo>
                    <a:pt x="2841282" y="113931"/>
                  </a:lnTo>
                  <a:lnTo>
                    <a:pt x="2729077" y="113931"/>
                  </a:lnTo>
                  <a:lnTo>
                    <a:pt x="2828683" y="273062"/>
                  </a:lnTo>
                  <a:lnTo>
                    <a:pt x="2719921" y="451104"/>
                  </a:lnTo>
                  <a:lnTo>
                    <a:pt x="2831541" y="451104"/>
                  </a:lnTo>
                  <a:lnTo>
                    <a:pt x="2905976" y="319443"/>
                  </a:lnTo>
                  <a:lnTo>
                    <a:pt x="2978658" y="451104"/>
                  </a:lnTo>
                  <a:lnTo>
                    <a:pt x="3090291" y="451104"/>
                  </a:lnTo>
                  <a:close/>
                </a:path>
              </a:pathLst>
            </a:custGeom>
            <a:solidFill>
              <a:srgbClr val="363960"/>
            </a:solidFill>
          </p:spPr>
          <p:txBody>
            <a:bodyPr wrap="square" lIns="0" tIns="0" rIns="0" bIns="0" rtlCol="0"/>
            <a:lstStyle/>
            <a:p>
              <a:endParaRPr/>
            </a:p>
          </p:txBody>
        </p:sp>
        <p:pic>
          <p:nvPicPr>
            <p:cNvPr id="16" name="object 16"/>
            <p:cNvPicPr/>
            <p:nvPr/>
          </p:nvPicPr>
          <p:blipFill>
            <a:blip r:embed="rId8" cstate="print"/>
            <a:stretch>
              <a:fillRect/>
            </a:stretch>
          </p:blipFill>
          <p:spPr>
            <a:xfrm>
              <a:off x="9276515" y="6421076"/>
              <a:ext cx="1306408" cy="302254"/>
            </a:xfrm>
            <a:prstGeom prst="rect">
              <a:avLst/>
            </a:prstGeom>
          </p:spPr>
        </p:pic>
      </p:grpSp>
      <p:sp>
        <p:nvSpPr>
          <p:cNvPr id="17" name="object 17"/>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22</a:t>
            </a:fld>
            <a:endParaRPr spc="-25" dirty="0"/>
          </a:p>
        </p:txBody>
      </p:sp>
      <p:sp>
        <p:nvSpPr>
          <p:cNvPr id="18" name="テキスト ボックス 17">
            <a:extLst>
              <a:ext uri="{FF2B5EF4-FFF2-40B4-BE49-F238E27FC236}">
                <a16:creationId xmlns:a16="http://schemas.microsoft.com/office/drawing/2014/main" id="{878EDAEA-05FD-9958-62A2-BDBFBAE96E91}"/>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632" y="0"/>
              <a:ext cx="11863009" cy="55476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E0EEF7"/>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1999" y="269458"/>
              <a:ext cx="3270885" cy="685165"/>
            </a:xfrm>
            <a:custGeom>
              <a:avLst/>
              <a:gdLst/>
              <a:ahLst/>
              <a:cxnLst/>
              <a:rect l="l" t="t" r="r" b="b"/>
              <a:pathLst>
                <a:path w="3270885" h="685165">
                  <a:moveTo>
                    <a:pt x="3155365"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3155365" y="685076"/>
                  </a:lnTo>
                  <a:lnTo>
                    <a:pt x="3200208" y="676023"/>
                  </a:lnTo>
                  <a:lnTo>
                    <a:pt x="3236826" y="651335"/>
                  </a:lnTo>
                  <a:lnTo>
                    <a:pt x="3261514" y="614717"/>
                  </a:lnTo>
                  <a:lnTo>
                    <a:pt x="3270567" y="569874"/>
                  </a:lnTo>
                  <a:lnTo>
                    <a:pt x="3270567" y="115214"/>
                  </a:lnTo>
                  <a:lnTo>
                    <a:pt x="3261514" y="70369"/>
                  </a:lnTo>
                  <a:lnTo>
                    <a:pt x="3236826" y="33747"/>
                  </a:lnTo>
                  <a:lnTo>
                    <a:pt x="3200208" y="9054"/>
                  </a:lnTo>
                  <a:lnTo>
                    <a:pt x="3155365" y="0"/>
                  </a:lnTo>
                  <a:close/>
                </a:path>
              </a:pathLst>
            </a:custGeom>
            <a:solidFill>
              <a:srgbClr val="363960"/>
            </a:solidFill>
          </p:spPr>
          <p:txBody>
            <a:bodyPr wrap="square" lIns="0" tIns="0" rIns="0" bIns="0" rtlCol="0"/>
            <a:lstStyle/>
            <a:p>
              <a:endParaRPr/>
            </a:p>
          </p:txBody>
        </p:sp>
        <p:sp>
          <p:nvSpPr>
            <p:cNvPr id="7" name="object 7"/>
            <p:cNvSpPr/>
            <p:nvPr/>
          </p:nvSpPr>
          <p:spPr>
            <a:xfrm>
              <a:off x="971999" y="269458"/>
              <a:ext cx="3270885" cy="685165"/>
            </a:xfrm>
            <a:custGeom>
              <a:avLst/>
              <a:gdLst/>
              <a:ahLst/>
              <a:cxnLst/>
              <a:rect l="l" t="t" r="r" b="b"/>
              <a:pathLst>
                <a:path w="3270885" h="685165">
                  <a:moveTo>
                    <a:pt x="3155365"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3155365" y="0"/>
                  </a:lnTo>
                  <a:lnTo>
                    <a:pt x="3200208" y="9054"/>
                  </a:lnTo>
                  <a:lnTo>
                    <a:pt x="3236826" y="33747"/>
                  </a:lnTo>
                  <a:lnTo>
                    <a:pt x="3261514" y="70369"/>
                  </a:lnTo>
                  <a:lnTo>
                    <a:pt x="3270567" y="115214"/>
                  </a:lnTo>
                  <a:lnTo>
                    <a:pt x="3270567" y="569874"/>
                  </a:lnTo>
                  <a:lnTo>
                    <a:pt x="3261514" y="614717"/>
                  </a:lnTo>
                  <a:lnTo>
                    <a:pt x="3236826" y="651335"/>
                  </a:lnTo>
                  <a:lnTo>
                    <a:pt x="3200208" y="676023"/>
                  </a:lnTo>
                  <a:lnTo>
                    <a:pt x="3155365" y="685076"/>
                  </a:lnTo>
                  <a:close/>
                </a:path>
              </a:pathLst>
            </a:custGeom>
            <a:ln w="25400">
              <a:solidFill>
                <a:srgbClr val="363960"/>
              </a:solidFill>
            </a:ln>
          </p:spPr>
          <p:txBody>
            <a:bodyPr wrap="square" lIns="0" tIns="0" rIns="0" bIns="0" rtlCol="0"/>
            <a:lstStyle/>
            <a:p>
              <a:endParaRPr/>
            </a:p>
          </p:txBody>
        </p:sp>
        <p:sp>
          <p:nvSpPr>
            <p:cNvPr id="8" name="object 8"/>
            <p:cNvSpPr/>
            <p:nvPr/>
          </p:nvSpPr>
          <p:spPr>
            <a:xfrm>
              <a:off x="899999" y="197471"/>
              <a:ext cx="3270885" cy="685165"/>
            </a:xfrm>
            <a:custGeom>
              <a:avLst/>
              <a:gdLst/>
              <a:ahLst/>
              <a:cxnLst/>
              <a:rect l="l" t="t" r="r" b="b"/>
              <a:pathLst>
                <a:path w="3270885" h="685165">
                  <a:moveTo>
                    <a:pt x="3155365"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3155365" y="685063"/>
                  </a:lnTo>
                  <a:lnTo>
                    <a:pt x="3200208" y="676010"/>
                  </a:lnTo>
                  <a:lnTo>
                    <a:pt x="3236826" y="651322"/>
                  </a:lnTo>
                  <a:lnTo>
                    <a:pt x="3261514" y="614704"/>
                  </a:lnTo>
                  <a:lnTo>
                    <a:pt x="3270567" y="569861"/>
                  </a:lnTo>
                  <a:lnTo>
                    <a:pt x="3270567" y="115201"/>
                  </a:lnTo>
                  <a:lnTo>
                    <a:pt x="3261514" y="70358"/>
                  </a:lnTo>
                  <a:lnTo>
                    <a:pt x="3236826" y="33740"/>
                  </a:lnTo>
                  <a:lnTo>
                    <a:pt x="3200208" y="9052"/>
                  </a:lnTo>
                  <a:lnTo>
                    <a:pt x="3155365" y="0"/>
                  </a:lnTo>
                  <a:close/>
                </a:path>
              </a:pathLst>
            </a:custGeom>
            <a:solidFill>
              <a:srgbClr val="FFFFFF"/>
            </a:solidFill>
          </p:spPr>
          <p:txBody>
            <a:bodyPr wrap="square" lIns="0" tIns="0" rIns="0" bIns="0" rtlCol="0"/>
            <a:lstStyle/>
            <a:p>
              <a:endParaRPr/>
            </a:p>
          </p:txBody>
        </p:sp>
        <p:sp>
          <p:nvSpPr>
            <p:cNvPr id="9" name="object 9"/>
            <p:cNvSpPr/>
            <p:nvPr/>
          </p:nvSpPr>
          <p:spPr>
            <a:xfrm>
              <a:off x="899999" y="197471"/>
              <a:ext cx="3270885" cy="685165"/>
            </a:xfrm>
            <a:custGeom>
              <a:avLst/>
              <a:gdLst/>
              <a:ahLst/>
              <a:cxnLst/>
              <a:rect l="l" t="t" r="r" b="b"/>
              <a:pathLst>
                <a:path w="3270885" h="685165">
                  <a:moveTo>
                    <a:pt x="3155365"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3155365" y="0"/>
                  </a:lnTo>
                  <a:lnTo>
                    <a:pt x="3200208" y="9052"/>
                  </a:lnTo>
                  <a:lnTo>
                    <a:pt x="3236826" y="33740"/>
                  </a:lnTo>
                  <a:lnTo>
                    <a:pt x="3261514" y="70358"/>
                  </a:lnTo>
                  <a:lnTo>
                    <a:pt x="3270567" y="115201"/>
                  </a:lnTo>
                  <a:lnTo>
                    <a:pt x="3270567" y="569861"/>
                  </a:lnTo>
                  <a:lnTo>
                    <a:pt x="3261514" y="614704"/>
                  </a:lnTo>
                  <a:lnTo>
                    <a:pt x="3236826" y="651322"/>
                  </a:lnTo>
                  <a:lnTo>
                    <a:pt x="3200208" y="676010"/>
                  </a:lnTo>
                  <a:lnTo>
                    <a:pt x="3155365" y="685063"/>
                  </a:lnTo>
                  <a:close/>
                </a:path>
              </a:pathLst>
            </a:custGeom>
            <a:ln w="25400">
              <a:solidFill>
                <a:srgbClr val="363960"/>
              </a:solidFill>
            </a:ln>
          </p:spPr>
          <p:txBody>
            <a:bodyPr wrap="square" lIns="0" tIns="0" rIns="0" bIns="0" rtlCol="0"/>
            <a:lstStyle/>
            <a:p>
              <a:endParaRPr/>
            </a:p>
          </p:txBody>
        </p:sp>
        <p:pic>
          <p:nvPicPr>
            <p:cNvPr id="10" name="object 10"/>
            <p:cNvPicPr/>
            <p:nvPr/>
          </p:nvPicPr>
          <p:blipFill>
            <a:blip r:embed="rId4" cstate="print"/>
            <a:stretch>
              <a:fillRect/>
            </a:stretch>
          </p:blipFill>
          <p:spPr>
            <a:xfrm>
              <a:off x="899998" y="2505913"/>
              <a:ext cx="5511134" cy="3100743"/>
            </a:xfrm>
            <a:prstGeom prst="rect">
              <a:avLst/>
            </a:prstGeom>
          </p:spPr>
        </p:pic>
        <p:pic>
          <p:nvPicPr>
            <p:cNvPr id="11" name="object 11"/>
            <p:cNvPicPr/>
            <p:nvPr/>
          </p:nvPicPr>
          <p:blipFill>
            <a:blip r:embed="rId5" cstate="print"/>
            <a:stretch>
              <a:fillRect/>
            </a:stretch>
          </p:blipFill>
          <p:spPr>
            <a:xfrm>
              <a:off x="8975513" y="3314630"/>
              <a:ext cx="2316606" cy="1314969"/>
            </a:xfrm>
            <a:prstGeom prst="rect">
              <a:avLst/>
            </a:prstGeom>
          </p:spPr>
        </p:pic>
        <p:pic>
          <p:nvPicPr>
            <p:cNvPr id="12" name="object 12"/>
            <p:cNvPicPr/>
            <p:nvPr/>
          </p:nvPicPr>
          <p:blipFill>
            <a:blip r:embed="rId6" cstate="print"/>
            <a:stretch>
              <a:fillRect/>
            </a:stretch>
          </p:blipFill>
          <p:spPr>
            <a:xfrm>
              <a:off x="6784668" y="3440700"/>
              <a:ext cx="2491847" cy="1412701"/>
            </a:xfrm>
            <a:prstGeom prst="rect">
              <a:avLst/>
            </a:prstGeom>
          </p:spPr>
        </p:pic>
      </p:grpSp>
      <p:sp>
        <p:nvSpPr>
          <p:cNvPr id="13" name="object 13"/>
          <p:cNvSpPr txBox="1"/>
          <p:nvPr/>
        </p:nvSpPr>
        <p:spPr>
          <a:xfrm>
            <a:off x="3305658" y="1193869"/>
            <a:ext cx="8048142" cy="1973297"/>
          </a:xfrm>
          <a:prstGeom prst="rect">
            <a:avLst/>
          </a:prstGeom>
        </p:spPr>
        <p:txBody>
          <a:bodyPr vert="horz" wrap="square" lIns="0" tIns="109220" rIns="0" bIns="0" rtlCol="0">
            <a:spAutoFit/>
          </a:bodyPr>
          <a:lstStyle/>
          <a:p>
            <a:pPr marL="229235" indent="-216535">
              <a:lnSpc>
                <a:spcPct val="100000"/>
              </a:lnSpc>
              <a:spcBef>
                <a:spcPts val="860"/>
              </a:spcBef>
              <a:buClr>
                <a:srgbClr val="F5BE1E"/>
              </a:buClr>
              <a:buSzPct val="94117"/>
              <a:buChar char="●"/>
              <a:tabLst>
                <a:tab pos="229235" algn="l"/>
              </a:tabLst>
            </a:pPr>
            <a:r>
              <a:rPr sz="1700" b="1" spc="-5" dirty="0">
                <a:solidFill>
                  <a:srgbClr val="363960"/>
                </a:solidFill>
                <a:latin typeface="YuGothic"/>
                <a:cs typeface="YuGothic"/>
              </a:rPr>
              <a:t>これまでに作成したカードを異動先の学校に引き継げる！</a:t>
            </a:r>
            <a:endParaRPr sz="1700" dirty="0">
              <a:latin typeface="YuGothic"/>
              <a:cs typeface="YuGothic"/>
            </a:endParaRPr>
          </a:p>
          <a:p>
            <a:pPr marL="229235" indent="-216535">
              <a:lnSpc>
                <a:spcPct val="100000"/>
              </a:lnSpc>
              <a:spcBef>
                <a:spcPts val="760"/>
              </a:spcBef>
              <a:buClr>
                <a:srgbClr val="F5BE1E"/>
              </a:buClr>
              <a:buSzPct val="94117"/>
              <a:buChar char="●"/>
              <a:tabLst>
                <a:tab pos="229235" algn="l"/>
              </a:tabLst>
            </a:pPr>
            <a:r>
              <a:rPr sz="1700" b="1" spc="-5" dirty="0">
                <a:solidFill>
                  <a:srgbClr val="363960"/>
                </a:solidFill>
                <a:latin typeface="YuGothic"/>
                <a:cs typeface="YuGothic"/>
              </a:rPr>
              <a:t>先生同士の勉強会や研修会等で、他の学校の先生にカードを共有しやすくなる！</a:t>
            </a:r>
            <a:endParaRPr sz="1700" dirty="0">
              <a:latin typeface="YuGothic"/>
              <a:cs typeface="YuGothic"/>
            </a:endParaRPr>
          </a:p>
          <a:p>
            <a:pPr marL="229235" indent="-216535">
              <a:lnSpc>
                <a:spcPct val="100000"/>
              </a:lnSpc>
              <a:spcBef>
                <a:spcPts val="760"/>
              </a:spcBef>
              <a:buClr>
                <a:srgbClr val="F5BE1E"/>
              </a:buClr>
              <a:buSzPct val="94117"/>
              <a:buChar char="●"/>
              <a:tabLst>
                <a:tab pos="229235" algn="l"/>
              </a:tabLst>
            </a:pPr>
            <a:r>
              <a:rPr sz="1700" b="1" dirty="0">
                <a:solidFill>
                  <a:srgbClr val="363960"/>
                </a:solidFill>
                <a:latin typeface="YuGothic"/>
                <a:cs typeface="YuGothic"/>
              </a:rPr>
              <a:t>他の先生の実践やワークシートをマネしやすくなる＝</a:t>
            </a:r>
            <a:r>
              <a:rPr sz="1700" b="1" spc="-10" dirty="0">
                <a:solidFill>
                  <a:srgbClr val="363960"/>
                </a:solidFill>
                <a:latin typeface="YuGothic"/>
                <a:cs typeface="YuGothic"/>
              </a:rPr>
              <a:t>教材準備が楽に！！</a:t>
            </a:r>
            <a:endParaRPr sz="1700" dirty="0">
              <a:latin typeface="YuGothic"/>
              <a:cs typeface="YuGothic"/>
            </a:endParaRPr>
          </a:p>
          <a:p>
            <a:pPr marL="3478529" marR="5080">
              <a:lnSpc>
                <a:spcPct val="137200"/>
              </a:lnSpc>
              <a:spcBef>
                <a:spcPts val="1485"/>
              </a:spcBef>
            </a:pPr>
            <a:r>
              <a:rPr sz="1700" b="1" spc="-5" dirty="0" err="1">
                <a:solidFill>
                  <a:srgbClr val="363960"/>
                </a:solidFill>
                <a:latin typeface="YuGothic"/>
                <a:cs typeface="YuGothic"/>
              </a:rPr>
              <a:t>ファンサイト掲載中の事例に紐づく</a:t>
            </a:r>
            <a:r>
              <a:rPr lang="ja-JP" altLang="en-US" sz="1700" b="1" spc="-5" dirty="0">
                <a:solidFill>
                  <a:srgbClr val="363960"/>
                </a:solidFill>
                <a:latin typeface="YuGothic"/>
                <a:cs typeface="YuGothic"/>
              </a:rPr>
              <a:t>オクリンク用</a:t>
            </a:r>
            <a:r>
              <a:rPr sz="1700" b="1" spc="-5" dirty="0" err="1">
                <a:solidFill>
                  <a:srgbClr val="363960"/>
                </a:solidFill>
                <a:latin typeface="YuGothic"/>
                <a:cs typeface="YuGothic"/>
              </a:rPr>
              <a:t>カード</a:t>
            </a:r>
            <a:r>
              <a:rPr lang="ja-JP" altLang="en-US" sz="1700" b="1" spc="-5" dirty="0">
                <a:solidFill>
                  <a:srgbClr val="363960"/>
                </a:solidFill>
                <a:latin typeface="YuGothic"/>
                <a:cs typeface="YuGothic"/>
              </a:rPr>
              <a:t>を</a:t>
            </a:r>
            <a:r>
              <a:rPr sz="1700" b="1" spc="-5" dirty="0" err="1">
                <a:solidFill>
                  <a:srgbClr val="363960"/>
                </a:solidFill>
                <a:latin typeface="YuGothic"/>
                <a:cs typeface="YuGothic"/>
              </a:rPr>
              <a:t>ご用意</a:t>
            </a:r>
            <a:r>
              <a:rPr lang="ja-JP" altLang="en-US" sz="1700" b="1" spc="-5" dirty="0">
                <a:solidFill>
                  <a:srgbClr val="363960"/>
                </a:solidFill>
                <a:latin typeface="YuGothic"/>
                <a:cs typeface="YuGothic"/>
              </a:rPr>
              <a:t>。</a:t>
            </a:r>
            <a:r>
              <a:rPr sz="1700" b="1" spc="-5" dirty="0" err="1">
                <a:solidFill>
                  <a:srgbClr val="363960"/>
                </a:solidFill>
                <a:latin typeface="YuGothic"/>
                <a:cs typeface="YuGothic"/>
              </a:rPr>
              <a:t>すぐに実践いただけます</a:t>
            </a:r>
            <a:r>
              <a:rPr sz="1700" b="1" spc="-5" dirty="0">
                <a:solidFill>
                  <a:srgbClr val="363960"/>
                </a:solidFill>
                <a:latin typeface="YuGothic"/>
                <a:cs typeface="YuGothic"/>
              </a:rPr>
              <a:t>！</a:t>
            </a:r>
            <a:endParaRPr sz="1700" dirty="0">
              <a:latin typeface="YuGothic"/>
              <a:cs typeface="YuGothic"/>
            </a:endParaRPr>
          </a:p>
        </p:txBody>
      </p:sp>
      <p:sp>
        <p:nvSpPr>
          <p:cNvPr id="16" name="object 16"/>
          <p:cNvSpPr/>
          <p:nvPr/>
        </p:nvSpPr>
        <p:spPr>
          <a:xfrm>
            <a:off x="905465" y="1311723"/>
            <a:ext cx="2252980" cy="992505"/>
          </a:xfrm>
          <a:custGeom>
            <a:avLst/>
            <a:gdLst/>
            <a:ahLst/>
            <a:cxnLst/>
            <a:rect l="l" t="t" r="r" b="b"/>
            <a:pathLst>
              <a:path w="2252980" h="992505">
                <a:moveTo>
                  <a:pt x="1756816" y="0"/>
                </a:moveTo>
                <a:lnTo>
                  <a:pt x="0" y="0"/>
                </a:lnTo>
                <a:lnTo>
                  <a:pt x="0" y="992263"/>
                </a:lnTo>
                <a:lnTo>
                  <a:pt x="1756816" y="992263"/>
                </a:lnTo>
                <a:lnTo>
                  <a:pt x="1804596" y="989992"/>
                </a:lnTo>
                <a:lnTo>
                  <a:pt x="1851091" y="983317"/>
                </a:lnTo>
                <a:lnTo>
                  <a:pt x="1896094" y="972447"/>
                </a:lnTo>
                <a:lnTo>
                  <a:pt x="1939395" y="957589"/>
                </a:lnTo>
                <a:lnTo>
                  <a:pt x="1980788" y="938950"/>
                </a:lnTo>
                <a:lnTo>
                  <a:pt x="2020064" y="916740"/>
                </a:lnTo>
                <a:lnTo>
                  <a:pt x="2057016" y="891166"/>
                </a:lnTo>
                <a:lnTo>
                  <a:pt x="2091435" y="862435"/>
                </a:lnTo>
                <a:lnTo>
                  <a:pt x="2123113" y="830756"/>
                </a:lnTo>
                <a:lnTo>
                  <a:pt x="2151844" y="796337"/>
                </a:lnTo>
                <a:lnTo>
                  <a:pt x="2177418" y="759386"/>
                </a:lnTo>
                <a:lnTo>
                  <a:pt x="2199628" y="720110"/>
                </a:lnTo>
                <a:lnTo>
                  <a:pt x="2218267" y="678717"/>
                </a:lnTo>
                <a:lnTo>
                  <a:pt x="2233125" y="635415"/>
                </a:lnTo>
                <a:lnTo>
                  <a:pt x="2243996" y="590413"/>
                </a:lnTo>
                <a:lnTo>
                  <a:pt x="2250670" y="543918"/>
                </a:lnTo>
                <a:lnTo>
                  <a:pt x="2252941" y="496125"/>
                </a:lnTo>
                <a:lnTo>
                  <a:pt x="2250670" y="448345"/>
                </a:lnTo>
                <a:lnTo>
                  <a:pt x="2243996" y="401850"/>
                </a:lnTo>
                <a:lnTo>
                  <a:pt x="2233125" y="356847"/>
                </a:lnTo>
                <a:lnTo>
                  <a:pt x="2218267" y="313546"/>
                </a:lnTo>
                <a:lnTo>
                  <a:pt x="2199628" y="272153"/>
                </a:lnTo>
                <a:lnTo>
                  <a:pt x="2177418" y="232877"/>
                </a:lnTo>
                <a:lnTo>
                  <a:pt x="2151844" y="195925"/>
                </a:lnTo>
                <a:lnTo>
                  <a:pt x="2123113" y="161506"/>
                </a:lnTo>
                <a:lnTo>
                  <a:pt x="2091435" y="129827"/>
                </a:lnTo>
                <a:lnTo>
                  <a:pt x="2057016" y="101097"/>
                </a:lnTo>
                <a:lnTo>
                  <a:pt x="2020064" y="75523"/>
                </a:lnTo>
                <a:lnTo>
                  <a:pt x="1980788" y="53312"/>
                </a:lnTo>
                <a:lnTo>
                  <a:pt x="1939395" y="34674"/>
                </a:lnTo>
                <a:lnTo>
                  <a:pt x="1896094" y="19816"/>
                </a:lnTo>
                <a:lnTo>
                  <a:pt x="1851091" y="8945"/>
                </a:lnTo>
                <a:lnTo>
                  <a:pt x="1804596" y="2271"/>
                </a:lnTo>
                <a:lnTo>
                  <a:pt x="1756816" y="0"/>
                </a:lnTo>
                <a:close/>
              </a:path>
            </a:pathLst>
          </a:custGeom>
          <a:solidFill>
            <a:srgbClr val="363960"/>
          </a:solidFill>
        </p:spPr>
        <p:txBody>
          <a:bodyPr wrap="square" lIns="0" tIns="0" rIns="0" bIns="0" rtlCol="0"/>
          <a:lstStyle/>
          <a:p>
            <a:endParaRPr/>
          </a:p>
        </p:txBody>
      </p:sp>
      <p:sp>
        <p:nvSpPr>
          <p:cNvPr id="17" name="object 17"/>
          <p:cNvSpPr txBox="1"/>
          <p:nvPr/>
        </p:nvSpPr>
        <p:spPr>
          <a:xfrm>
            <a:off x="1062818" y="1417682"/>
            <a:ext cx="1752600" cy="736600"/>
          </a:xfrm>
          <a:prstGeom prst="rect">
            <a:avLst/>
          </a:prstGeom>
        </p:spPr>
        <p:txBody>
          <a:bodyPr vert="horz" wrap="square" lIns="0" tIns="12700" rIns="0" bIns="0" rtlCol="0">
            <a:spAutoFit/>
          </a:bodyPr>
          <a:lstStyle/>
          <a:p>
            <a:pPr marL="336550" marR="5080" indent="-323850">
              <a:lnSpc>
                <a:spcPct val="137200"/>
              </a:lnSpc>
              <a:spcBef>
                <a:spcPts val="100"/>
              </a:spcBef>
            </a:pPr>
            <a:r>
              <a:rPr sz="1700" b="1" spc="-10" dirty="0">
                <a:solidFill>
                  <a:srgbClr val="FFFFFF"/>
                </a:solidFill>
                <a:latin typeface="YuGothic"/>
                <a:cs typeface="YuGothic"/>
              </a:rPr>
              <a:t>「共有コード」でできること</a:t>
            </a:r>
            <a:endParaRPr sz="1700">
              <a:latin typeface="YuGothic"/>
              <a:cs typeface="YuGothic"/>
            </a:endParaRPr>
          </a:p>
        </p:txBody>
      </p:sp>
      <p:grpSp>
        <p:nvGrpSpPr>
          <p:cNvPr id="18" name="object 18"/>
          <p:cNvGrpSpPr/>
          <p:nvPr/>
        </p:nvGrpSpPr>
        <p:grpSpPr>
          <a:xfrm>
            <a:off x="905471" y="410413"/>
            <a:ext cx="3022600" cy="1893570"/>
            <a:chOff x="905471" y="410413"/>
            <a:chExt cx="3022600" cy="1893570"/>
          </a:xfrm>
        </p:grpSpPr>
        <p:sp>
          <p:nvSpPr>
            <p:cNvPr id="19" name="object 19"/>
            <p:cNvSpPr/>
            <p:nvPr/>
          </p:nvSpPr>
          <p:spPr>
            <a:xfrm>
              <a:off x="905471" y="1311719"/>
              <a:ext cx="89535" cy="992505"/>
            </a:xfrm>
            <a:custGeom>
              <a:avLst/>
              <a:gdLst/>
              <a:ahLst/>
              <a:cxnLst/>
              <a:rect l="l" t="t" r="r" b="b"/>
              <a:pathLst>
                <a:path w="89534" h="992505">
                  <a:moveTo>
                    <a:pt x="89090" y="0"/>
                  </a:moveTo>
                  <a:lnTo>
                    <a:pt x="0" y="0"/>
                  </a:lnTo>
                  <a:lnTo>
                    <a:pt x="0" y="992263"/>
                  </a:lnTo>
                  <a:lnTo>
                    <a:pt x="89090" y="992263"/>
                  </a:lnTo>
                  <a:lnTo>
                    <a:pt x="89090" y="0"/>
                  </a:lnTo>
                  <a:close/>
                </a:path>
              </a:pathLst>
            </a:custGeom>
            <a:solidFill>
              <a:srgbClr val="F5BE1E"/>
            </a:solidFill>
          </p:spPr>
          <p:txBody>
            <a:bodyPr wrap="square" lIns="0" tIns="0" rIns="0" bIns="0" rtlCol="0"/>
            <a:lstStyle/>
            <a:p>
              <a:endParaRPr/>
            </a:p>
          </p:txBody>
        </p:sp>
        <p:sp>
          <p:nvSpPr>
            <p:cNvPr id="20" name="object 20"/>
            <p:cNvSpPr/>
            <p:nvPr/>
          </p:nvSpPr>
          <p:spPr>
            <a:xfrm>
              <a:off x="1120063" y="410412"/>
              <a:ext cx="810260" cy="274320"/>
            </a:xfrm>
            <a:custGeom>
              <a:avLst/>
              <a:gdLst/>
              <a:ahLst/>
              <a:cxnLst/>
              <a:rect l="l" t="t" r="r" b="b"/>
              <a:pathLst>
                <a:path w="810260" h="274320">
                  <a:moveTo>
                    <a:pt x="112547" y="209511"/>
                  </a:moveTo>
                  <a:lnTo>
                    <a:pt x="76073" y="185762"/>
                  </a:lnTo>
                  <a:lnTo>
                    <a:pt x="59093" y="200990"/>
                  </a:lnTo>
                  <a:lnTo>
                    <a:pt x="41846" y="213398"/>
                  </a:lnTo>
                  <a:lnTo>
                    <a:pt x="22694" y="224015"/>
                  </a:lnTo>
                  <a:lnTo>
                    <a:pt x="0" y="233819"/>
                  </a:lnTo>
                  <a:lnTo>
                    <a:pt x="29984" y="273697"/>
                  </a:lnTo>
                  <a:lnTo>
                    <a:pt x="46342" y="265099"/>
                  </a:lnTo>
                  <a:lnTo>
                    <a:pt x="67538" y="251790"/>
                  </a:lnTo>
                  <a:lnTo>
                    <a:pt x="90614" y="233387"/>
                  </a:lnTo>
                  <a:lnTo>
                    <a:pt x="112547" y="209511"/>
                  </a:lnTo>
                  <a:close/>
                </a:path>
                <a:path w="810260" h="274320">
                  <a:moveTo>
                    <a:pt x="269748" y="140525"/>
                  </a:moveTo>
                  <a:lnTo>
                    <a:pt x="211213" y="140525"/>
                  </a:lnTo>
                  <a:lnTo>
                    <a:pt x="211213" y="90195"/>
                  </a:lnTo>
                  <a:lnTo>
                    <a:pt x="260972" y="90195"/>
                  </a:lnTo>
                  <a:lnTo>
                    <a:pt x="260972" y="45250"/>
                  </a:lnTo>
                  <a:lnTo>
                    <a:pt x="211213" y="45250"/>
                  </a:lnTo>
                  <a:lnTo>
                    <a:pt x="211213" y="3403"/>
                  </a:lnTo>
                  <a:lnTo>
                    <a:pt x="162026" y="3403"/>
                  </a:lnTo>
                  <a:lnTo>
                    <a:pt x="162026" y="90195"/>
                  </a:lnTo>
                  <a:lnTo>
                    <a:pt x="162026" y="140525"/>
                  </a:lnTo>
                  <a:lnTo>
                    <a:pt x="108864" y="140525"/>
                  </a:lnTo>
                  <a:lnTo>
                    <a:pt x="108864" y="90195"/>
                  </a:lnTo>
                  <a:lnTo>
                    <a:pt x="162026" y="90195"/>
                  </a:lnTo>
                  <a:lnTo>
                    <a:pt x="162026" y="3403"/>
                  </a:lnTo>
                  <a:lnTo>
                    <a:pt x="162013" y="45250"/>
                  </a:lnTo>
                  <a:lnTo>
                    <a:pt x="108864" y="45250"/>
                  </a:lnTo>
                  <a:lnTo>
                    <a:pt x="108864" y="3403"/>
                  </a:lnTo>
                  <a:lnTo>
                    <a:pt x="59677" y="3403"/>
                  </a:lnTo>
                  <a:lnTo>
                    <a:pt x="59677" y="45250"/>
                  </a:lnTo>
                  <a:lnTo>
                    <a:pt x="10185" y="45250"/>
                  </a:lnTo>
                  <a:lnTo>
                    <a:pt x="10185" y="90195"/>
                  </a:lnTo>
                  <a:lnTo>
                    <a:pt x="59677" y="90195"/>
                  </a:lnTo>
                  <a:lnTo>
                    <a:pt x="59677" y="140525"/>
                  </a:lnTo>
                  <a:lnTo>
                    <a:pt x="863" y="140525"/>
                  </a:lnTo>
                  <a:lnTo>
                    <a:pt x="863" y="185191"/>
                  </a:lnTo>
                  <a:lnTo>
                    <a:pt x="194818" y="185191"/>
                  </a:lnTo>
                  <a:lnTo>
                    <a:pt x="158064" y="209232"/>
                  </a:lnTo>
                  <a:lnTo>
                    <a:pt x="177101" y="229603"/>
                  </a:lnTo>
                  <a:lnTo>
                    <a:pt x="196786" y="246405"/>
                  </a:lnTo>
                  <a:lnTo>
                    <a:pt x="217525" y="260680"/>
                  </a:lnTo>
                  <a:lnTo>
                    <a:pt x="239763" y="273405"/>
                  </a:lnTo>
                  <a:lnTo>
                    <a:pt x="268884" y="232130"/>
                  </a:lnTo>
                  <a:lnTo>
                    <a:pt x="246265" y="222059"/>
                  </a:lnTo>
                  <a:lnTo>
                    <a:pt x="228384" y="212166"/>
                  </a:lnTo>
                  <a:lnTo>
                    <a:pt x="212509" y="200520"/>
                  </a:lnTo>
                  <a:lnTo>
                    <a:pt x="195948" y="185191"/>
                  </a:lnTo>
                  <a:lnTo>
                    <a:pt x="269748" y="185191"/>
                  </a:lnTo>
                  <a:lnTo>
                    <a:pt x="269748" y="140525"/>
                  </a:lnTo>
                  <a:close/>
                </a:path>
                <a:path w="810260" h="274320">
                  <a:moveTo>
                    <a:pt x="559295" y="19507"/>
                  </a:moveTo>
                  <a:lnTo>
                    <a:pt x="432917" y="19507"/>
                  </a:lnTo>
                  <a:lnTo>
                    <a:pt x="436029" y="10744"/>
                  </a:lnTo>
                  <a:lnTo>
                    <a:pt x="437451" y="5372"/>
                  </a:lnTo>
                  <a:lnTo>
                    <a:pt x="438861" y="571"/>
                  </a:lnTo>
                  <a:lnTo>
                    <a:pt x="379488" y="0"/>
                  </a:lnTo>
                  <a:lnTo>
                    <a:pt x="378345" y="5651"/>
                  </a:lnTo>
                  <a:lnTo>
                    <a:pt x="377507" y="10185"/>
                  </a:lnTo>
                  <a:lnTo>
                    <a:pt x="374675" y="19507"/>
                  </a:lnTo>
                  <a:lnTo>
                    <a:pt x="288442" y="19507"/>
                  </a:lnTo>
                  <a:lnTo>
                    <a:pt x="288442" y="64185"/>
                  </a:lnTo>
                  <a:lnTo>
                    <a:pt x="354330" y="64185"/>
                  </a:lnTo>
                  <a:lnTo>
                    <a:pt x="343535" y="79768"/>
                  </a:lnTo>
                  <a:lnTo>
                    <a:pt x="328942" y="96774"/>
                  </a:lnTo>
                  <a:lnTo>
                    <a:pt x="309143" y="114528"/>
                  </a:lnTo>
                  <a:lnTo>
                    <a:pt x="282790" y="132321"/>
                  </a:lnTo>
                  <a:lnTo>
                    <a:pt x="307111" y="181521"/>
                  </a:lnTo>
                  <a:lnTo>
                    <a:pt x="313550" y="177393"/>
                  </a:lnTo>
                  <a:lnTo>
                    <a:pt x="320344" y="172796"/>
                  </a:lnTo>
                  <a:lnTo>
                    <a:pt x="327736" y="167411"/>
                  </a:lnTo>
                  <a:lnTo>
                    <a:pt x="335953" y="160883"/>
                  </a:lnTo>
                  <a:lnTo>
                    <a:pt x="335953" y="272846"/>
                  </a:lnTo>
                  <a:lnTo>
                    <a:pt x="384009" y="272846"/>
                  </a:lnTo>
                  <a:lnTo>
                    <a:pt x="384009" y="216852"/>
                  </a:lnTo>
                  <a:lnTo>
                    <a:pt x="484098" y="216852"/>
                  </a:lnTo>
                  <a:lnTo>
                    <a:pt x="484098" y="228168"/>
                  </a:lnTo>
                  <a:lnTo>
                    <a:pt x="483247" y="233540"/>
                  </a:lnTo>
                  <a:lnTo>
                    <a:pt x="439140" y="233540"/>
                  </a:lnTo>
                  <a:lnTo>
                    <a:pt x="446214" y="272554"/>
                  </a:lnTo>
                  <a:lnTo>
                    <a:pt x="502475" y="272554"/>
                  </a:lnTo>
                  <a:lnTo>
                    <a:pt x="516534" y="269392"/>
                  </a:lnTo>
                  <a:lnTo>
                    <a:pt x="525691" y="261670"/>
                  </a:lnTo>
                  <a:lnTo>
                    <a:pt x="530669" y="252044"/>
                  </a:lnTo>
                  <a:lnTo>
                    <a:pt x="532168" y="243154"/>
                  </a:lnTo>
                  <a:lnTo>
                    <a:pt x="532168" y="216852"/>
                  </a:lnTo>
                  <a:lnTo>
                    <a:pt x="532168" y="179819"/>
                  </a:lnTo>
                  <a:lnTo>
                    <a:pt x="532168" y="77190"/>
                  </a:lnTo>
                  <a:lnTo>
                    <a:pt x="484098" y="77190"/>
                  </a:lnTo>
                  <a:lnTo>
                    <a:pt x="484098" y="117055"/>
                  </a:lnTo>
                  <a:lnTo>
                    <a:pt x="484098" y="129781"/>
                  </a:lnTo>
                  <a:lnTo>
                    <a:pt x="484098" y="166814"/>
                  </a:lnTo>
                  <a:lnTo>
                    <a:pt x="484098" y="179819"/>
                  </a:lnTo>
                  <a:lnTo>
                    <a:pt x="384009" y="179819"/>
                  </a:lnTo>
                  <a:lnTo>
                    <a:pt x="384009" y="166814"/>
                  </a:lnTo>
                  <a:lnTo>
                    <a:pt x="484098" y="166814"/>
                  </a:lnTo>
                  <a:lnTo>
                    <a:pt x="484098" y="129781"/>
                  </a:lnTo>
                  <a:lnTo>
                    <a:pt x="384009" y="129781"/>
                  </a:lnTo>
                  <a:lnTo>
                    <a:pt x="384009" y="117055"/>
                  </a:lnTo>
                  <a:lnTo>
                    <a:pt x="484098" y="117055"/>
                  </a:lnTo>
                  <a:lnTo>
                    <a:pt x="484098" y="77190"/>
                  </a:lnTo>
                  <a:lnTo>
                    <a:pt x="406336" y="77190"/>
                  </a:lnTo>
                  <a:lnTo>
                    <a:pt x="410578" y="69837"/>
                  </a:lnTo>
                  <a:lnTo>
                    <a:pt x="412000" y="67576"/>
                  </a:lnTo>
                  <a:lnTo>
                    <a:pt x="413702" y="64185"/>
                  </a:lnTo>
                  <a:lnTo>
                    <a:pt x="559295" y="64185"/>
                  </a:lnTo>
                  <a:lnTo>
                    <a:pt x="559295" y="19507"/>
                  </a:lnTo>
                  <a:close/>
                </a:path>
                <a:path w="810260" h="274320">
                  <a:moveTo>
                    <a:pt x="809840" y="33083"/>
                  </a:moveTo>
                  <a:lnTo>
                    <a:pt x="595807" y="33083"/>
                  </a:lnTo>
                  <a:lnTo>
                    <a:pt x="595807" y="81343"/>
                  </a:lnTo>
                  <a:lnTo>
                    <a:pt x="757250" y="81343"/>
                  </a:lnTo>
                  <a:lnTo>
                    <a:pt x="757250" y="196913"/>
                  </a:lnTo>
                  <a:lnTo>
                    <a:pt x="592416" y="196913"/>
                  </a:lnTo>
                  <a:lnTo>
                    <a:pt x="592416" y="245173"/>
                  </a:lnTo>
                  <a:lnTo>
                    <a:pt x="809840" y="245173"/>
                  </a:lnTo>
                  <a:lnTo>
                    <a:pt x="809840" y="196913"/>
                  </a:lnTo>
                  <a:lnTo>
                    <a:pt x="809840" y="81343"/>
                  </a:lnTo>
                  <a:lnTo>
                    <a:pt x="809840" y="33083"/>
                  </a:lnTo>
                  <a:close/>
                </a:path>
              </a:pathLst>
            </a:custGeom>
            <a:solidFill>
              <a:srgbClr val="363960"/>
            </a:solidFill>
          </p:spPr>
          <p:txBody>
            <a:bodyPr wrap="square" lIns="0" tIns="0" rIns="0" bIns="0" rtlCol="0"/>
            <a:lstStyle/>
            <a:p>
              <a:endParaRPr/>
            </a:p>
          </p:txBody>
        </p:sp>
        <p:pic>
          <p:nvPicPr>
            <p:cNvPr id="21" name="object 21"/>
            <p:cNvPicPr/>
            <p:nvPr/>
          </p:nvPicPr>
          <p:blipFill>
            <a:blip r:embed="rId7" cstate="print"/>
            <a:stretch>
              <a:fillRect/>
            </a:stretch>
          </p:blipFill>
          <p:spPr>
            <a:xfrm>
              <a:off x="1980285" y="411265"/>
              <a:ext cx="1947746" cy="272555"/>
            </a:xfrm>
            <a:prstGeom prst="rect">
              <a:avLst/>
            </a:prstGeom>
          </p:spPr>
        </p:pic>
      </p:grpSp>
      <p:grpSp>
        <p:nvGrpSpPr>
          <p:cNvPr id="28" name="object 28"/>
          <p:cNvGrpSpPr/>
          <p:nvPr/>
        </p:nvGrpSpPr>
        <p:grpSpPr>
          <a:xfrm>
            <a:off x="10875188" y="6449348"/>
            <a:ext cx="1146810" cy="242570"/>
            <a:chOff x="10875188" y="6449348"/>
            <a:chExt cx="1146810" cy="242570"/>
          </a:xfrm>
        </p:grpSpPr>
        <p:pic>
          <p:nvPicPr>
            <p:cNvPr id="29" name="object 29"/>
            <p:cNvPicPr/>
            <p:nvPr/>
          </p:nvPicPr>
          <p:blipFill>
            <a:blip r:embed="rId8" cstate="print"/>
            <a:stretch>
              <a:fillRect/>
            </a:stretch>
          </p:blipFill>
          <p:spPr>
            <a:xfrm>
              <a:off x="11655291" y="6472757"/>
              <a:ext cx="172046" cy="124804"/>
            </a:xfrm>
            <a:prstGeom prst="rect">
              <a:avLst/>
            </a:prstGeom>
          </p:spPr>
        </p:pic>
        <p:sp>
          <p:nvSpPr>
            <p:cNvPr id="30" name="object 30"/>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31" name="object 31"/>
            <p:cNvPicPr/>
            <p:nvPr/>
          </p:nvPicPr>
          <p:blipFill>
            <a:blip r:embed="rId9" cstate="print"/>
            <a:stretch>
              <a:fillRect/>
            </a:stretch>
          </p:blipFill>
          <p:spPr>
            <a:xfrm>
              <a:off x="11070218" y="6550766"/>
              <a:ext cx="171627" cy="140411"/>
            </a:xfrm>
            <a:prstGeom prst="rect">
              <a:avLst/>
            </a:prstGeom>
          </p:spPr>
        </p:pic>
        <p:pic>
          <p:nvPicPr>
            <p:cNvPr id="32" name="object 32"/>
            <p:cNvPicPr/>
            <p:nvPr/>
          </p:nvPicPr>
          <p:blipFill>
            <a:blip r:embed="rId10" cstate="print"/>
            <a:stretch>
              <a:fillRect/>
            </a:stretch>
          </p:blipFill>
          <p:spPr>
            <a:xfrm>
              <a:off x="11265247" y="6449348"/>
              <a:ext cx="171615" cy="241833"/>
            </a:xfrm>
            <a:prstGeom prst="rect">
              <a:avLst/>
            </a:prstGeom>
          </p:spPr>
        </p:pic>
        <p:pic>
          <p:nvPicPr>
            <p:cNvPr id="33" name="object 33"/>
            <p:cNvPicPr/>
            <p:nvPr/>
          </p:nvPicPr>
          <p:blipFill>
            <a:blip r:embed="rId11" cstate="print"/>
            <a:stretch>
              <a:fillRect/>
            </a:stretch>
          </p:blipFill>
          <p:spPr>
            <a:xfrm>
              <a:off x="11460277" y="6472741"/>
              <a:ext cx="171626" cy="218440"/>
            </a:xfrm>
            <a:prstGeom prst="rect">
              <a:avLst/>
            </a:prstGeom>
          </p:spPr>
        </p:pic>
      </p:grpSp>
      <p:pic>
        <p:nvPicPr>
          <p:cNvPr id="34" name="object 34"/>
          <p:cNvPicPr/>
          <p:nvPr/>
        </p:nvPicPr>
        <p:blipFill>
          <a:blip r:embed="rId12" cstate="print"/>
          <a:stretch>
            <a:fillRect/>
          </a:stretch>
        </p:blipFill>
        <p:spPr>
          <a:xfrm>
            <a:off x="9276515" y="6421076"/>
            <a:ext cx="1306408" cy="302254"/>
          </a:xfrm>
          <a:prstGeom prst="rect">
            <a:avLst/>
          </a:prstGeom>
        </p:spPr>
      </p:pic>
      <p:sp>
        <p:nvSpPr>
          <p:cNvPr id="35" name="object 35"/>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23</a:t>
            </a:fld>
            <a:endParaRPr spc="-25" dirty="0"/>
          </a:p>
        </p:txBody>
      </p:sp>
      <p:sp>
        <p:nvSpPr>
          <p:cNvPr id="36" name="object 16">
            <a:extLst>
              <a:ext uri="{FF2B5EF4-FFF2-40B4-BE49-F238E27FC236}">
                <a16:creationId xmlns:a16="http://schemas.microsoft.com/office/drawing/2014/main" id="{4FFDF7B8-35AB-947E-DFE3-0B5E9F720DA9}"/>
              </a:ext>
            </a:extLst>
          </p:cNvPr>
          <p:cNvSpPr/>
          <p:nvPr/>
        </p:nvSpPr>
        <p:spPr>
          <a:xfrm>
            <a:off x="6784672" y="4951223"/>
            <a:ext cx="4507865" cy="655955"/>
          </a:xfrm>
          <a:custGeom>
            <a:avLst/>
            <a:gdLst/>
            <a:ahLst/>
            <a:cxnLst/>
            <a:rect l="l" t="t" r="r" b="b"/>
            <a:pathLst>
              <a:path w="4507865" h="655954">
                <a:moveTo>
                  <a:pt x="4179735" y="0"/>
                </a:moveTo>
                <a:lnTo>
                  <a:pt x="327710" y="0"/>
                </a:lnTo>
                <a:lnTo>
                  <a:pt x="279284" y="3553"/>
                </a:lnTo>
                <a:lnTo>
                  <a:pt x="233064" y="13875"/>
                </a:lnTo>
                <a:lnTo>
                  <a:pt x="189557" y="30458"/>
                </a:lnTo>
                <a:lnTo>
                  <a:pt x="149269" y="52796"/>
                </a:lnTo>
                <a:lnTo>
                  <a:pt x="112709" y="80382"/>
                </a:lnTo>
                <a:lnTo>
                  <a:pt x="80382" y="112709"/>
                </a:lnTo>
                <a:lnTo>
                  <a:pt x="52796" y="149269"/>
                </a:lnTo>
                <a:lnTo>
                  <a:pt x="30458" y="189557"/>
                </a:lnTo>
                <a:lnTo>
                  <a:pt x="13875" y="233064"/>
                </a:lnTo>
                <a:lnTo>
                  <a:pt x="3553" y="279284"/>
                </a:lnTo>
                <a:lnTo>
                  <a:pt x="0" y="327710"/>
                </a:lnTo>
                <a:lnTo>
                  <a:pt x="3553" y="376137"/>
                </a:lnTo>
                <a:lnTo>
                  <a:pt x="13875" y="422357"/>
                </a:lnTo>
                <a:lnTo>
                  <a:pt x="30458" y="465864"/>
                </a:lnTo>
                <a:lnTo>
                  <a:pt x="52796" y="506151"/>
                </a:lnTo>
                <a:lnTo>
                  <a:pt x="80382" y="542712"/>
                </a:lnTo>
                <a:lnTo>
                  <a:pt x="112709" y="575038"/>
                </a:lnTo>
                <a:lnTo>
                  <a:pt x="149269" y="602624"/>
                </a:lnTo>
                <a:lnTo>
                  <a:pt x="189557" y="624963"/>
                </a:lnTo>
                <a:lnTo>
                  <a:pt x="233064" y="641546"/>
                </a:lnTo>
                <a:lnTo>
                  <a:pt x="279284" y="651868"/>
                </a:lnTo>
                <a:lnTo>
                  <a:pt x="327710" y="655421"/>
                </a:lnTo>
                <a:lnTo>
                  <a:pt x="4179735" y="655421"/>
                </a:lnTo>
                <a:lnTo>
                  <a:pt x="4228161" y="651868"/>
                </a:lnTo>
                <a:lnTo>
                  <a:pt x="4274381" y="641546"/>
                </a:lnTo>
                <a:lnTo>
                  <a:pt x="4317888" y="624963"/>
                </a:lnTo>
                <a:lnTo>
                  <a:pt x="4358176" y="602624"/>
                </a:lnTo>
                <a:lnTo>
                  <a:pt x="4394736" y="575038"/>
                </a:lnTo>
                <a:lnTo>
                  <a:pt x="4427063" y="542712"/>
                </a:lnTo>
                <a:lnTo>
                  <a:pt x="4454649" y="506151"/>
                </a:lnTo>
                <a:lnTo>
                  <a:pt x="4476987" y="465864"/>
                </a:lnTo>
                <a:lnTo>
                  <a:pt x="4493570" y="422357"/>
                </a:lnTo>
                <a:lnTo>
                  <a:pt x="4503892" y="376137"/>
                </a:lnTo>
                <a:lnTo>
                  <a:pt x="4507445" y="327710"/>
                </a:lnTo>
                <a:lnTo>
                  <a:pt x="4503892" y="279284"/>
                </a:lnTo>
                <a:lnTo>
                  <a:pt x="4493570" y="233064"/>
                </a:lnTo>
                <a:lnTo>
                  <a:pt x="4476987" y="189557"/>
                </a:lnTo>
                <a:lnTo>
                  <a:pt x="4454649" y="149269"/>
                </a:lnTo>
                <a:lnTo>
                  <a:pt x="4427063" y="112709"/>
                </a:lnTo>
                <a:lnTo>
                  <a:pt x="4394736" y="80382"/>
                </a:lnTo>
                <a:lnTo>
                  <a:pt x="4358176" y="52796"/>
                </a:lnTo>
                <a:lnTo>
                  <a:pt x="4317888" y="30458"/>
                </a:lnTo>
                <a:lnTo>
                  <a:pt x="4274381" y="13875"/>
                </a:lnTo>
                <a:lnTo>
                  <a:pt x="4228161" y="3553"/>
                </a:lnTo>
                <a:lnTo>
                  <a:pt x="4179735" y="0"/>
                </a:lnTo>
                <a:close/>
              </a:path>
            </a:pathLst>
          </a:custGeom>
          <a:solidFill>
            <a:srgbClr val="F5BE1E"/>
          </a:solidFill>
        </p:spPr>
        <p:txBody>
          <a:bodyPr wrap="square" lIns="0" tIns="0" rIns="0" bIns="0" rtlCol="0"/>
          <a:lstStyle/>
          <a:p>
            <a:endParaRPr/>
          </a:p>
        </p:txBody>
      </p:sp>
      <p:sp>
        <p:nvSpPr>
          <p:cNvPr id="37" name="object 17">
            <a:extLst>
              <a:ext uri="{FF2B5EF4-FFF2-40B4-BE49-F238E27FC236}">
                <a16:creationId xmlns:a16="http://schemas.microsoft.com/office/drawing/2014/main" id="{DF76F312-A19B-1E8C-6519-0C852AE97C0B}"/>
              </a:ext>
            </a:extLst>
          </p:cNvPr>
          <p:cNvSpPr txBox="1"/>
          <p:nvPr/>
        </p:nvSpPr>
        <p:spPr>
          <a:xfrm>
            <a:off x="887293" y="5785144"/>
            <a:ext cx="10744609" cy="259045"/>
          </a:xfrm>
          <a:prstGeom prst="rect">
            <a:avLst/>
          </a:prstGeom>
        </p:spPr>
        <p:txBody>
          <a:bodyPr vert="horz" wrap="square" lIns="0" tIns="12700" rIns="0" bIns="0" rtlCol="0">
            <a:spAutoFit/>
          </a:bodyPr>
          <a:lstStyle/>
          <a:p>
            <a:pPr marL="12700">
              <a:lnSpc>
                <a:spcPct val="100000"/>
              </a:lnSpc>
            </a:pPr>
            <a:r>
              <a:rPr lang="en-US" altLang="ja-JP" sz="1600" b="1" spc="-5" dirty="0">
                <a:solidFill>
                  <a:srgbClr val="363960"/>
                </a:solidFill>
                <a:latin typeface="YuGothic"/>
                <a:cs typeface="YuGothic"/>
              </a:rPr>
              <a:t>※</a:t>
            </a:r>
            <a:r>
              <a:rPr lang="ja-JP" altLang="en-US" sz="1600" b="1" spc="-5" dirty="0">
                <a:solidFill>
                  <a:srgbClr val="363960"/>
                </a:solidFill>
                <a:latin typeface="YuGothic"/>
                <a:cs typeface="YuGothic"/>
              </a:rPr>
              <a:t>詳しく</a:t>
            </a:r>
            <a:r>
              <a:rPr lang="ja-JP" altLang="en-US" sz="1600" b="1" spc="-300" dirty="0">
                <a:solidFill>
                  <a:srgbClr val="363960"/>
                </a:solidFill>
                <a:latin typeface="YuGothic"/>
                <a:cs typeface="YuGothic"/>
              </a:rPr>
              <a:t>は</a:t>
            </a:r>
            <a:r>
              <a:rPr lang="ja-JP" altLang="en-US" sz="1600" b="1" spc="-5" dirty="0">
                <a:solidFill>
                  <a:srgbClr val="363960"/>
                </a:solidFill>
                <a:latin typeface="YuGothic"/>
                <a:cs typeface="YuGothic"/>
              </a:rPr>
              <a:t>「ミライシード ファンサイト</a:t>
            </a:r>
            <a:r>
              <a:rPr lang="ja-JP" altLang="en-US" sz="1600" b="1" spc="-300" dirty="0">
                <a:solidFill>
                  <a:srgbClr val="363960"/>
                </a:solidFill>
                <a:latin typeface="YuGothic"/>
                <a:cs typeface="YuGothic"/>
              </a:rPr>
              <a:t>」の</a:t>
            </a:r>
            <a:r>
              <a:rPr lang="ja-JP" altLang="en-US" sz="1600" b="1" spc="-5" dirty="0">
                <a:solidFill>
                  <a:srgbClr val="363960"/>
                </a:solidFill>
                <a:latin typeface="YuGothic"/>
                <a:cs typeface="YuGothic"/>
              </a:rPr>
              <a:t>「オンライン研修</a:t>
            </a:r>
            <a:r>
              <a:rPr lang="ja-JP" altLang="en-US" sz="1600" b="1" spc="-300" dirty="0">
                <a:solidFill>
                  <a:srgbClr val="363960"/>
                </a:solidFill>
                <a:latin typeface="YuGothic"/>
                <a:cs typeface="YuGothic"/>
              </a:rPr>
              <a:t>」</a:t>
            </a:r>
            <a:r>
              <a:rPr lang="ja-JP" altLang="en-US" sz="1600" b="1" spc="-5" dirty="0">
                <a:solidFill>
                  <a:srgbClr val="363960"/>
                </a:solidFill>
                <a:latin typeface="YuGothic"/>
                <a:cs typeface="YuGothic"/>
              </a:rPr>
              <a:t>より、セミナーアーカイブ動画をご確認ください</a:t>
            </a:r>
            <a:endParaRPr lang="ja-JP" altLang="en-US" sz="1600" dirty="0">
              <a:latin typeface="YuGothic"/>
              <a:cs typeface="YuGothic"/>
            </a:endParaRPr>
          </a:p>
        </p:txBody>
      </p:sp>
      <p:sp>
        <p:nvSpPr>
          <p:cNvPr id="38" name="テキスト ボックス 37">
            <a:extLst>
              <a:ext uri="{FF2B5EF4-FFF2-40B4-BE49-F238E27FC236}">
                <a16:creationId xmlns:a16="http://schemas.microsoft.com/office/drawing/2014/main" id="{D1EC29DE-2333-F38E-D564-21D8FFE32DC8}"/>
              </a:ext>
            </a:extLst>
          </p:cNvPr>
          <p:cNvSpPr txBox="1"/>
          <p:nvPr/>
        </p:nvSpPr>
        <p:spPr>
          <a:xfrm>
            <a:off x="6970595" y="5031367"/>
            <a:ext cx="4136018" cy="461665"/>
          </a:xfrm>
          <a:prstGeom prst="rect">
            <a:avLst/>
          </a:prstGeom>
          <a:noFill/>
        </p:spPr>
        <p:txBody>
          <a:bodyPr wrap="square">
            <a:spAutoFit/>
          </a:bodyPr>
          <a:lstStyle/>
          <a:p>
            <a:pPr algn="ctr"/>
            <a:r>
              <a:rPr lang="en-US" altLang="ja-JP" sz="2400" b="1" dirty="0">
                <a:solidFill>
                  <a:srgbClr val="363960"/>
                </a:solidFill>
                <a:latin typeface="YuGothic"/>
                <a:cs typeface="YuGothic"/>
              </a:rPr>
              <a:t>ob4oFAq8MqtmZr4Z4SdvnWD</a:t>
            </a:r>
            <a:endParaRPr lang="ja-JP" altLang="en-US" sz="2400" dirty="0"/>
          </a:p>
        </p:txBody>
      </p:sp>
      <p:sp>
        <p:nvSpPr>
          <p:cNvPr id="14" name="テキスト ボックス 13">
            <a:extLst>
              <a:ext uri="{FF2B5EF4-FFF2-40B4-BE49-F238E27FC236}">
                <a16:creationId xmlns:a16="http://schemas.microsoft.com/office/drawing/2014/main" id="{238D3641-92CE-0F05-C5AF-28BD4DF4F820}"/>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632" y="0"/>
              <a:ext cx="11863009" cy="55599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E0EEF7"/>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1993" y="269458"/>
              <a:ext cx="4652645" cy="685165"/>
            </a:xfrm>
            <a:custGeom>
              <a:avLst/>
              <a:gdLst/>
              <a:ahLst/>
              <a:cxnLst/>
              <a:rect l="l" t="t" r="r" b="b"/>
              <a:pathLst>
                <a:path w="4652645" h="685165">
                  <a:moveTo>
                    <a:pt x="4536859" y="0"/>
                  </a:moveTo>
                  <a:lnTo>
                    <a:pt x="115214" y="0"/>
                  </a:lnTo>
                  <a:lnTo>
                    <a:pt x="70369" y="9054"/>
                  </a:lnTo>
                  <a:lnTo>
                    <a:pt x="33747" y="33747"/>
                  </a:lnTo>
                  <a:lnTo>
                    <a:pt x="9054" y="70369"/>
                  </a:lnTo>
                  <a:lnTo>
                    <a:pt x="0" y="115214"/>
                  </a:lnTo>
                  <a:lnTo>
                    <a:pt x="0" y="569874"/>
                  </a:lnTo>
                  <a:lnTo>
                    <a:pt x="9054" y="614717"/>
                  </a:lnTo>
                  <a:lnTo>
                    <a:pt x="33747" y="651335"/>
                  </a:lnTo>
                  <a:lnTo>
                    <a:pt x="70369" y="676023"/>
                  </a:lnTo>
                  <a:lnTo>
                    <a:pt x="115214" y="685076"/>
                  </a:lnTo>
                  <a:lnTo>
                    <a:pt x="4536859" y="685076"/>
                  </a:lnTo>
                  <a:lnTo>
                    <a:pt x="4581702" y="676023"/>
                  </a:lnTo>
                  <a:lnTo>
                    <a:pt x="4618320" y="651335"/>
                  </a:lnTo>
                  <a:lnTo>
                    <a:pt x="4643008" y="614717"/>
                  </a:lnTo>
                  <a:lnTo>
                    <a:pt x="4652060" y="569874"/>
                  </a:lnTo>
                  <a:lnTo>
                    <a:pt x="4652060" y="115214"/>
                  </a:lnTo>
                  <a:lnTo>
                    <a:pt x="4643008" y="70369"/>
                  </a:lnTo>
                  <a:lnTo>
                    <a:pt x="4618320" y="33747"/>
                  </a:lnTo>
                  <a:lnTo>
                    <a:pt x="4581702" y="9054"/>
                  </a:lnTo>
                  <a:lnTo>
                    <a:pt x="4536859" y="0"/>
                  </a:lnTo>
                  <a:close/>
                </a:path>
              </a:pathLst>
            </a:custGeom>
            <a:solidFill>
              <a:srgbClr val="363960"/>
            </a:solidFill>
          </p:spPr>
          <p:txBody>
            <a:bodyPr wrap="square" lIns="0" tIns="0" rIns="0" bIns="0" rtlCol="0"/>
            <a:lstStyle/>
            <a:p>
              <a:endParaRPr/>
            </a:p>
          </p:txBody>
        </p:sp>
        <p:sp>
          <p:nvSpPr>
            <p:cNvPr id="7" name="object 7"/>
            <p:cNvSpPr/>
            <p:nvPr/>
          </p:nvSpPr>
          <p:spPr>
            <a:xfrm>
              <a:off x="971993" y="269458"/>
              <a:ext cx="4652645" cy="685165"/>
            </a:xfrm>
            <a:custGeom>
              <a:avLst/>
              <a:gdLst/>
              <a:ahLst/>
              <a:cxnLst/>
              <a:rect l="l" t="t" r="r" b="b"/>
              <a:pathLst>
                <a:path w="4652645" h="685165">
                  <a:moveTo>
                    <a:pt x="4536859" y="685076"/>
                  </a:moveTo>
                  <a:lnTo>
                    <a:pt x="115214" y="685076"/>
                  </a:lnTo>
                  <a:lnTo>
                    <a:pt x="70369" y="676023"/>
                  </a:lnTo>
                  <a:lnTo>
                    <a:pt x="33747" y="651335"/>
                  </a:lnTo>
                  <a:lnTo>
                    <a:pt x="9054" y="614717"/>
                  </a:lnTo>
                  <a:lnTo>
                    <a:pt x="0" y="569874"/>
                  </a:lnTo>
                  <a:lnTo>
                    <a:pt x="0" y="115214"/>
                  </a:lnTo>
                  <a:lnTo>
                    <a:pt x="9054" y="70369"/>
                  </a:lnTo>
                  <a:lnTo>
                    <a:pt x="33747" y="33747"/>
                  </a:lnTo>
                  <a:lnTo>
                    <a:pt x="70369" y="9054"/>
                  </a:lnTo>
                  <a:lnTo>
                    <a:pt x="115214" y="0"/>
                  </a:lnTo>
                  <a:lnTo>
                    <a:pt x="4536859" y="0"/>
                  </a:lnTo>
                  <a:lnTo>
                    <a:pt x="4581702" y="9054"/>
                  </a:lnTo>
                  <a:lnTo>
                    <a:pt x="4618320" y="33747"/>
                  </a:lnTo>
                  <a:lnTo>
                    <a:pt x="4643008" y="70369"/>
                  </a:lnTo>
                  <a:lnTo>
                    <a:pt x="4652060" y="115214"/>
                  </a:lnTo>
                  <a:lnTo>
                    <a:pt x="4652060" y="569874"/>
                  </a:lnTo>
                  <a:lnTo>
                    <a:pt x="4643008" y="614717"/>
                  </a:lnTo>
                  <a:lnTo>
                    <a:pt x="4618320" y="651335"/>
                  </a:lnTo>
                  <a:lnTo>
                    <a:pt x="4581702" y="676023"/>
                  </a:lnTo>
                  <a:lnTo>
                    <a:pt x="4536859" y="685076"/>
                  </a:lnTo>
                  <a:close/>
                </a:path>
              </a:pathLst>
            </a:custGeom>
            <a:ln w="25400">
              <a:solidFill>
                <a:srgbClr val="363960"/>
              </a:solidFill>
            </a:ln>
          </p:spPr>
          <p:txBody>
            <a:bodyPr wrap="square" lIns="0" tIns="0" rIns="0" bIns="0" rtlCol="0"/>
            <a:lstStyle/>
            <a:p>
              <a:endParaRPr/>
            </a:p>
          </p:txBody>
        </p:sp>
        <p:sp>
          <p:nvSpPr>
            <p:cNvPr id="8" name="object 8"/>
            <p:cNvSpPr/>
            <p:nvPr/>
          </p:nvSpPr>
          <p:spPr>
            <a:xfrm>
              <a:off x="899994" y="197471"/>
              <a:ext cx="4652645" cy="685165"/>
            </a:xfrm>
            <a:custGeom>
              <a:avLst/>
              <a:gdLst/>
              <a:ahLst/>
              <a:cxnLst/>
              <a:rect l="l" t="t" r="r" b="b"/>
              <a:pathLst>
                <a:path w="4652645" h="685165">
                  <a:moveTo>
                    <a:pt x="4536859" y="0"/>
                  </a:moveTo>
                  <a:lnTo>
                    <a:pt x="115214" y="0"/>
                  </a:lnTo>
                  <a:lnTo>
                    <a:pt x="70369" y="9052"/>
                  </a:lnTo>
                  <a:lnTo>
                    <a:pt x="33747" y="33740"/>
                  </a:lnTo>
                  <a:lnTo>
                    <a:pt x="9054" y="70358"/>
                  </a:lnTo>
                  <a:lnTo>
                    <a:pt x="0" y="115201"/>
                  </a:lnTo>
                  <a:lnTo>
                    <a:pt x="0" y="569861"/>
                  </a:lnTo>
                  <a:lnTo>
                    <a:pt x="9054" y="614704"/>
                  </a:lnTo>
                  <a:lnTo>
                    <a:pt x="33747" y="651322"/>
                  </a:lnTo>
                  <a:lnTo>
                    <a:pt x="70369" y="676010"/>
                  </a:lnTo>
                  <a:lnTo>
                    <a:pt x="115214" y="685063"/>
                  </a:lnTo>
                  <a:lnTo>
                    <a:pt x="4536859" y="685063"/>
                  </a:lnTo>
                  <a:lnTo>
                    <a:pt x="4581702" y="676010"/>
                  </a:lnTo>
                  <a:lnTo>
                    <a:pt x="4618320" y="651322"/>
                  </a:lnTo>
                  <a:lnTo>
                    <a:pt x="4643008" y="614704"/>
                  </a:lnTo>
                  <a:lnTo>
                    <a:pt x="4652060" y="569861"/>
                  </a:lnTo>
                  <a:lnTo>
                    <a:pt x="4652060" y="115201"/>
                  </a:lnTo>
                  <a:lnTo>
                    <a:pt x="4643008" y="70358"/>
                  </a:lnTo>
                  <a:lnTo>
                    <a:pt x="4618320" y="33740"/>
                  </a:lnTo>
                  <a:lnTo>
                    <a:pt x="4581702" y="9052"/>
                  </a:lnTo>
                  <a:lnTo>
                    <a:pt x="4536859" y="0"/>
                  </a:lnTo>
                  <a:close/>
                </a:path>
              </a:pathLst>
            </a:custGeom>
            <a:solidFill>
              <a:srgbClr val="FFFFFF"/>
            </a:solidFill>
          </p:spPr>
          <p:txBody>
            <a:bodyPr wrap="square" lIns="0" tIns="0" rIns="0" bIns="0" rtlCol="0"/>
            <a:lstStyle/>
            <a:p>
              <a:endParaRPr/>
            </a:p>
          </p:txBody>
        </p:sp>
        <p:sp>
          <p:nvSpPr>
            <p:cNvPr id="9" name="object 9"/>
            <p:cNvSpPr/>
            <p:nvPr/>
          </p:nvSpPr>
          <p:spPr>
            <a:xfrm>
              <a:off x="899994" y="197471"/>
              <a:ext cx="4652645" cy="685165"/>
            </a:xfrm>
            <a:custGeom>
              <a:avLst/>
              <a:gdLst/>
              <a:ahLst/>
              <a:cxnLst/>
              <a:rect l="l" t="t" r="r" b="b"/>
              <a:pathLst>
                <a:path w="4652645" h="685165">
                  <a:moveTo>
                    <a:pt x="4536859" y="685063"/>
                  </a:moveTo>
                  <a:lnTo>
                    <a:pt x="115214" y="685063"/>
                  </a:lnTo>
                  <a:lnTo>
                    <a:pt x="70369" y="676010"/>
                  </a:lnTo>
                  <a:lnTo>
                    <a:pt x="33747" y="651322"/>
                  </a:lnTo>
                  <a:lnTo>
                    <a:pt x="9054" y="614704"/>
                  </a:lnTo>
                  <a:lnTo>
                    <a:pt x="0" y="569861"/>
                  </a:lnTo>
                  <a:lnTo>
                    <a:pt x="0" y="115201"/>
                  </a:lnTo>
                  <a:lnTo>
                    <a:pt x="9054" y="70358"/>
                  </a:lnTo>
                  <a:lnTo>
                    <a:pt x="33747" y="33740"/>
                  </a:lnTo>
                  <a:lnTo>
                    <a:pt x="70369" y="9052"/>
                  </a:lnTo>
                  <a:lnTo>
                    <a:pt x="115214" y="0"/>
                  </a:lnTo>
                  <a:lnTo>
                    <a:pt x="4536859" y="0"/>
                  </a:lnTo>
                  <a:lnTo>
                    <a:pt x="4581702" y="9052"/>
                  </a:lnTo>
                  <a:lnTo>
                    <a:pt x="4618320" y="33740"/>
                  </a:lnTo>
                  <a:lnTo>
                    <a:pt x="4643008" y="70358"/>
                  </a:lnTo>
                  <a:lnTo>
                    <a:pt x="4652060" y="115201"/>
                  </a:lnTo>
                  <a:lnTo>
                    <a:pt x="4652060" y="569861"/>
                  </a:lnTo>
                  <a:lnTo>
                    <a:pt x="4643008" y="614704"/>
                  </a:lnTo>
                  <a:lnTo>
                    <a:pt x="4618320" y="651322"/>
                  </a:lnTo>
                  <a:lnTo>
                    <a:pt x="4581702" y="676010"/>
                  </a:lnTo>
                  <a:lnTo>
                    <a:pt x="4536859" y="685063"/>
                  </a:lnTo>
                  <a:close/>
                </a:path>
              </a:pathLst>
            </a:custGeom>
            <a:ln w="25399">
              <a:solidFill>
                <a:srgbClr val="363960"/>
              </a:solidFill>
            </a:ln>
          </p:spPr>
          <p:txBody>
            <a:bodyPr wrap="square" lIns="0" tIns="0" rIns="0" bIns="0" rtlCol="0"/>
            <a:lstStyle/>
            <a:p>
              <a:endParaRPr/>
            </a:p>
          </p:txBody>
        </p:sp>
      </p:grpSp>
      <p:sp>
        <p:nvSpPr>
          <p:cNvPr id="10" name="object 10"/>
          <p:cNvSpPr txBox="1"/>
          <p:nvPr/>
        </p:nvSpPr>
        <p:spPr>
          <a:xfrm>
            <a:off x="887300" y="5780199"/>
            <a:ext cx="10377933" cy="320601"/>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363960"/>
                </a:solidFill>
                <a:latin typeface="YuGothic"/>
                <a:cs typeface="YuGothic"/>
              </a:rPr>
              <a:t>※詳しくは「ミライシード </a:t>
            </a:r>
            <a:r>
              <a:rPr sz="2000" b="1" spc="-5" dirty="0" err="1">
                <a:solidFill>
                  <a:srgbClr val="363960"/>
                </a:solidFill>
                <a:latin typeface="YuGothic"/>
                <a:cs typeface="YuGothic"/>
              </a:rPr>
              <a:t>ファンサイト」の「新着情報」をご</a:t>
            </a:r>
            <a:r>
              <a:rPr lang="ja-JP" altLang="en-US" sz="2000" b="1" spc="-5" dirty="0">
                <a:solidFill>
                  <a:srgbClr val="363960"/>
                </a:solidFill>
                <a:latin typeface="YuGothic"/>
                <a:cs typeface="YuGothic"/>
              </a:rPr>
              <a:t>確認</a:t>
            </a:r>
            <a:r>
              <a:rPr sz="2000" b="1" spc="-5" dirty="0" err="1">
                <a:solidFill>
                  <a:srgbClr val="363960"/>
                </a:solidFill>
                <a:latin typeface="YuGothic"/>
                <a:cs typeface="YuGothic"/>
              </a:rPr>
              <a:t>ください</a:t>
            </a:r>
            <a:endParaRPr sz="2000" dirty="0">
              <a:latin typeface="YuGothic"/>
              <a:cs typeface="YuGothic"/>
            </a:endParaRPr>
          </a:p>
        </p:txBody>
      </p:sp>
      <p:sp>
        <p:nvSpPr>
          <p:cNvPr id="11" name="object 11"/>
          <p:cNvSpPr txBox="1">
            <a:spLocks noGrp="1"/>
          </p:cNvSpPr>
          <p:nvPr>
            <p:ph type="title"/>
          </p:nvPr>
        </p:nvSpPr>
        <p:spPr>
          <a:xfrm>
            <a:off x="892764" y="1155629"/>
            <a:ext cx="9870120" cy="798167"/>
          </a:xfrm>
          <a:prstGeom prst="rect">
            <a:avLst/>
          </a:prstGeom>
        </p:spPr>
        <p:txBody>
          <a:bodyPr vert="horz" wrap="square" lIns="0" tIns="12065" rIns="0" bIns="0" rtlCol="0">
            <a:spAutoFit/>
          </a:bodyPr>
          <a:lstStyle/>
          <a:p>
            <a:pPr marL="12700" marR="5080">
              <a:lnSpc>
                <a:spcPct val="121300"/>
              </a:lnSpc>
              <a:spcBef>
                <a:spcPts val="95"/>
              </a:spcBef>
            </a:pPr>
            <a:r>
              <a:rPr dirty="0" err="1">
                <a:solidFill>
                  <a:srgbClr val="363960"/>
                </a:solidFill>
              </a:rPr>
              <a:t>先生方からのご要望にお応えして、</a:t>
            </a:r>
            <a:r>
              <a:rPr spc="-5" dirty="0" err="1">
                <a:solidFill>
                  <a:srgbClr val="328CC8"/>
                </a:solidFill>
              </a:rPr>
              <a:t>授業で使えるイラスト素材ができました</a:t>
            </a:r>
            <a:r>
              <a:rPr spc="-5" dirty="0">
                <a:solidFill>
                  <a:srgbClr val="328CC8"/>
                </a:solidFill>
              </a:rPr>
              <a:t>！</a:t>
            </a:r>
            <a:r>
              <a:rPr lang="ja-JP" altLang="en-US" spc="-5" dirty="0">
                <a:solidFill>
                  <a:srgbClr val="328CC8"/>
                </a:solidFill>
              </a:rPr>
              <a:t>オクリンク、ムーブノートともに「</a:t>
            </a:r>
            <a:r>
              <a:rPr spc="-5" dirty="0" err="1">
                <a:solidFill>
                  <a:srgbClr val="328CC8"/>
                </a:solidFill>
              </a:rPr>
              <a:t>共有コード</a:t>
            </a:r>
            <a:r>
              <a:rPr lang="ja-JP" altLang="en-US" spc="-5" dirty="0">
                <a:solidFill>
                  <a:srgbClr val="328CC8"/>
                </a:solidFill>
              </a:rPr>
              <a:t>」</a:t>
            </a:r>
            <a:r>
              <a:rPr spc="-5" dirty="0" err="1">
                <a:solidFill>
                  <a:srgbClr val="328CC8"/>
                </a:solidFill>
              </a:rPr>
              <a:t>機能でダウンロードできます</a:t>
            </a:r>
            <a:r>
              <a:rPr spc="-5" dirty="0">
                <a:solidFill>
                  <a:srgbClr val="328CC8"/>
                </a:solidFill>
              </a:rPr>
              <a:t>。</a:t>
            </a:r>
          </a:p>
        </p:txBody>
      </p:sp>
      <p:sp>
        <p:nvSpPr>
          <p:cNvPr id="12" name="object 12"/>
          <p:cNvSpPr txBox="1"/>
          <p:nvPr/>
        </p:nvSpPr>
        <p:spPr>
          <a:xfrm>
            <a:off x="8753016" y="2414959"/>
            <a:ext cx="2647950" cy="284480"/>
          </a:xfrm>
          <a:prstGeom prst="rect">
            <a:avLst/>
          </a:prstGeom>
        </p:spPr>
        <p:txBody>
          <a:bodyPr vert="horz" wrap="square" lIns="0" tIns="12700" rIns="0" bIns="0" rtlCol="0">
            <a:spAutoFit/>
          </a:bodyPr>
          <a:lstStyle/>
          <a:p>
            <a:pPr marL="12700">
              <a:lnSpc>
                <a:spcPct val="100000"/>
              </a:lnSpc>
              <a:spcBef>
                <a:spcPts val="100"/>
              </a:spcBef>
            </a:pPr>
            <a:r>
              <a:rPr sz="1700" b="1" dirty="0">
                <a:solidFill>
                  <a:srgbClr val="363960"/>
                </a:solidFill>
                <a:latin typeface="YuGothic"/>
                <a:cs typeface="YuGothic"/>
              </a:rPr>
              <a:t>47</a:t>
            </a:r>
            <a:r>
              <a:rPr sz="1700" b="1" spc="-5" dirty="0">
                <a:solidFill>
                  <a:srgbClr val="363960"/>
                </a:solidFill>
                <a:latin typeface="YuGothic"/>
                <a:cs typeface="YuGothic"/>
              </a:rPr>
              <a:t>都道府県や国旗イラスト</a:t>
            </a:r>
            <a:endParaRPr sz="1700">
              <a:latin typeface="YuGothic"/>
              <a:cs typeface="YuGothic"/>
            </a:endParaRPr>
          </a:p>
        </p:txBody>
      </p:sp>
      <p:grpSp>
        <p:nvGrpSpPr>
          <p:cNvPr id="13" name="object 13"/>
          <p:cNvGrpSpPr/>
          <p:nvPr/>
        </p:nvGrpSpPr>
        <p:grpSpPr>
          <a:xfrm>
            <a:off x="7925307" y="2368607"/>
            <a:ext cx="3367404" cy="3043555"/>
            <a:chOff x="7925307" y="2368607"/>
            <a:chExt cx="3367404" cy="3043555"/>
          </a:xfrm>
        </p:grpSpPr>
        <p:sp>
          <p:nvSpPr>
            <p:cNvPr id="14" name="object 14"/>
            <p:cNvSpPr/>
            <p:nvPr/>
          </p:nvSpPr>
          <p:spPr>
            <a:xfrm>
              <a:off x="7925307" y="2758262"/>
              <a:ext cx="3367404" cy="2654300"/>
            </a:xfrm>
            <a:custGeom>
              <a:avLst/>
              <a:gdLst/>
              <a:ahLst/>
              <a:cxnLst/>
              <a:rect l="l" t="t" r="r" b="b"/>
              <a:pathLst>
                <a:path w="3367404" h="2654300">
                  <a:moveTo>
                    <a:pt x="3366808" y="0"/>
                  </a:moveTo>
                  <a:lnTo>
                    <a:pt x="0" y="0"/>
                  </a:lnTo>
                  <a:lnTo>
                    <a:pt x="0" y="2653715"/>
                  </a:lnTo>
                  <a:lnTo>
                    <a:pt x="3366808" y="2653715"/>
                  </a:lnTo>
                  <a:lnTo>
                    <a:pt x="3366808" y="0"/>
                  </a:lnTo>
                  <a:close/>
                </a:path>
              </a:pathLst>
            </a:custGeom>
            <a:solidFill>
              <a:srgbClr val="FFFFFF"/>
            </a:solidFill>
          </p:spPr>
          <p:txBody>
            <a:bodyPr wrap="square" lIns="0" tIns="0" rIns="0" bIns="0" rtlCol="0"/>
            <a:lstStyle/>
            <a:p>
              <a:endParaRPr/>
            </a:p>
          </p:txBody>
        </p:sp>
        <p:sp>
          <p:nvSpPr>
            <p:cNvPr id="15" name="object 15"/>
            <p:cNvSpPr/>
            <p:nvPr/>
          </p:nvSpPr>
          <p:spPr>
            <a:xfrm>
              <a:off x="7925311" y="2368607"/>
              <a:ext cx="679450" cy="389890"/>
            </a:xfrm>
            <a:custGeom>
              <a:avLst/>
              <a:gdLst/>
              <a:ahLst/>
              <a:cxnLst/>
              <a:rect l="l" t="t" r="r" b="b"/>
              <a:pathLst>
                <a:path w="679450" h="389889">
                  <a:moveTo>
                    <a:pt x="498932" y="0"/>
                  </a:moveTo>
                  <a:lnTo>
                    <a:pt x="179997" y="0"/>
                  </a:lnTo>
                  <a:lnTo>
                    <a:pt x="132149" y="6430"/>
                  </a:lnTo>
                  <a:lnTo>
                    <a:pt x="89152" y="24576"/>
                  </a:lnTo>
                  <a:lnTo>
                    <a:pt x="52722" y="52722"/>
                  </a:lnTo>
                  <a:lnTo>
                    <a:pt x="24576" y="89152"/>
                  </a:lnTo>
                  <a:lnTo>
                    <a:pt x="6430" y="132149"/>
                  </a:lnTo>
                  <a:lnTo>
                    <a:pt x="0" y="179997"/>
                  </a:lnTo>
                  <a:lnTo>
                    <a:pt x="0" y="389648"/>
                  </a:lnTo>
                  <a:lnTo>
                    <a:pt x="678929" y="389648"/>
                  </a:lnTo>
                  <a:lnTo>
                    <a:pt x="678929" y="179997"/>
                  </a:lnTo>
                  <a:lnTo>
                    <a:pt x="672500" y="132149"/>
                  </a:lnTo>
                  <a:lnTo>
                    <a:pt x="654355" y="89152"/>
                  </a:lnTo>
                  <a:lnTo>
                    <a:pt x="626211" y="52722"/>
                  </a:lnTo>
                  <a:lnTo>
                    <a:pt x="589782" y="24576"/>
                  </a:lnTo>
                  <a:lnTo>
                    <a:pt x="546784" y="6430"/>
                  </a:lnTo>
                  <a:lnTo>
                    <a:pt x="498932" y="0"/>
                  </a:lnTo>
                  <a:close/>
                </a:path>
              </a:pathLst>
            </a:custGeom>
            <a:solidFill>
              <a:srgbClr val="B98B00"/>
            </a:solidFill>
          </p:spPr>
          <p:txBody>
            <a:bodyPr wrap="square" lIns="0" tIns="0" rIns="0" bIns="0" rtlCol="0"/>
            <a:lstStyle/>
            <a:p>
              <a:endParaRPr/>
            </a:p>
          </p:txBody>
        </p:sp>
      </p:grpSp>
      <p:sp>
        <p:nvSpPr>
          <p:cNvPr id="16" name="object 16"/>
          <p:cNvSpPr txBox="1"/>
          <p:nvPr/>
        </p:nvSpPr>
        <p:spPr>
          <a:xfrm>
            <a:off x="8039162" y="2411362"/>
            <a:ext cx="457200" cy="284480"/>
          </a:xfrm>
          <a:prstGeom prst="rect">
            <a:avLst/>
          </a:prstGeom>
        </p:spPr>
        <p:txBody>
          <a:bodyPr vert="horz" wrap="square" lIns="0" tIns="12700" rIns="0" bIns="0" rtlCol="0">
            <a:spAutoFit/>
          </a:bodyPr>
          <a:lstStyle/>
          <a:p>
            <a:pPr marL="12700">
              <a:lnSpc>
                <a:spcPct val="100000"/>
              </a:lnSpc>
              <a:spcBef>
                <a:spcPts val="100"/>
              </a:spcBef>
            </a:pPr>
            <a:r>
              <a:rPr sz="1700" b="1" spc="-25" dirty="0">
                <a:solidFill>
                  <a:srgbClr val="FFFFFF"/>
                </a:solidFill>
                <a:latin typeface="YuGothic"/>
                <a:cs typeface="YuGothic"/>
              </a:rPr>
              <a:t>社会</a:t>
            </a:r>
            <a:endParaRPr sz="1700">
              <a:latin typeface="YuGothic"/>
              <a:cs typeface="YuGothic"/>
            </a:endParaRPr>
          </a:p>
        </p:txBody>
      </p:sp>
      <p:sp>
        <p:nvSpPr>
          <p:cNvPr id="17" name="object 17"/>
          <p:cNvSpPr/>
          <p:nvPr/>
        </p:nvSpPr>
        <p:spPr>
          <a:xfrm>
            <a:off x="899994" y="2368607"/>
            <a:ext cx="679450" cy="389890"/>
          </a:xfrm>
          <a:custGeom>
            <a:avLst/>
            <a:gdLst/>
            <a:ahLst/>
            <a:cxnLst/>
            <a:rect l="l" t="t" r="r" b="b"/>
            <a:pathLst>
              <a:path w="679450" h="389889">
                <a:moveTo>
                  <a:pt x="498932" y="0"/>
                </a:moveTo>
                <a:lnTo>
                  <a:pt x="180009" y="0"/>
                </a:lnTo>
                <a:lnTo>
                  <a:pt x="132156" y="6430"/>
                </a:lnTo>
                <a:lnTo>
                  <a:pt x="89155" y="24576"/>
                </a:lnTo>
                <a:lnTo>
                  <a:pt x="52724" y="52722"/>
                </a:lnTo>
                <a:lnTo>
                  <a:pt x="24576" y="89152"/>
                </a:lnTo>
                <a:lnTo>
                  <a:pt x="6430" y="132149"/>
                </a:lnTo>
                <a:lnTo>
                  <a:pt x="0" y="179997"/>
                </a:lnTo>
                <a:lnTo>
                  <a:pt x="0" y="389648"/>
                </a:lnTo>
                <a:lnTo>
                  <a:pt x="678929" y="389648"/>
                </a:lnTo>
                <a:lnTo>
                  <a:pt x="678929" y="179997"/>
                </a:lnTo>
                <a:lnTo>
                  <a:pt x="672500" y="132149"/>
                </a:lnTo>
                <a:lnTo>
                  <a:pt x="654355" y="89152"/>
                </a:lnTo>
                <a:lnTo>
                  <a:pt x="626211" y="52722"/>
                </a:lnTo>
                <a:lnTo>
                  <a:pt x="589782" y="24576"/>
                </a:lnTo>
                <a:lnTo>
                  <a:pt x="546784" y="6430"/>
                </a:lnTo>
                <a:lnTo>
                  <a:pt x="498932" y="0"/>
                </a:lnTo>
                <a:close/>
              </a:path>
            </a:pathLst>
          </a:custGeom>
          <a:solidFill>
            <a:srgbClr val="00A3DC"/>
          </a:solidFill>
        </p:spPr>
        <p:txBody>
          <a:bodyPr wrap="square" lIns="0" tIns="0" rIns="0" bIns="0" rtlCol="0"/>
          <a:lstStyle/>
          <a:p>
            <a:endParaRPr/>
          </a:p>
        </p:txBody>
      </p:sp>
      <p:sp>
        <p:nvSpPr>
          <p:cNvPr id="18" name="object 18"/>
          <p:cNvSpPr txBox="1"/>
          <p:nvPr/>
        </p:nvSpPr>
        <p:spPr>
          <a:xfrm>
            <a:off x="1013842" y="2411362"/>
            <a:ext cx="457200" cy="284480"/>
          </a:xfrm>
          <a:prstGeom prst="rect">
            <a:avLst/>
          </a:prstGeom>
        </p:spPr>
        <p:txBody>
          <a:bodyPr vert="horz" wrap="square" lIns="0" tIns="12700" rIns="0" bIns="0" rtlCol="0">
            <a:spAutoFit/>
          </a:bodyPr>
          <a:lstStyle/>
          <a:p>
            <a:pPr marL="12700">
              <a:lnSpc>
                <a:spcPct val="100000"/>
              </a:lnSpc>
              <a:spcBef>
                <a:spcPts val="100"/>
              </a:spcBef>
            </a:pPr>
            <a:r>
              <a:rPr sz="1700" b="1" spc="-25" dirty="0">
                <a:solidFill>
                  <a:srgbClr val="FFFFFF"/>
                </a:solidFill>
                <a:latin typeface="YuGothic"/>
                <a:cs typeface="YuGothic"/>
              </a:rPr>
              <a:t>算数</a:t>
            </a:r>
            <a:endParaRPr sz="1700">
              <a:latin typeface="YuGothic"/>
              <a:cs typeface="YuGothic"/>
            </a:endParaRPr>
          </a:p>
        </p:txBody>
      </p:sp>
      <p:sp>
        <p:nvSpPr>
          <p:cNvPr id="19" name="object 19"/>
          <p:cNvSpPr txBox="1"/>
          <p:nvPr/>
        </p:nvSpPr>
        <p:spPr>
          <a:xfrm>
            <a:off x="1727607" y="2415033"/>
            <a:ext cx="1320800" cy="284480"/>
          </a:xfrm>
          <a:prstGeom prst="rect">
            <a:avLst/>
          </a:prstGeom>
        </p:spPr>
        <p:txBody>
          <a:bodyPr vert="horz" wrap="square" lIns="0" tIns="12700" rIns="0" bIns="0" rtlCol="0">
            <a:spAutoFit/>
          </a:bodyPr>
          <a:lstStyle/>
          <a:p>
            <a:pPr marL="12700">
              <a:lnSpc>
                <a:spcPct val="100000"/>
              </a:lnSpc>
              <a:spcBef>
                <a:spcPts val="100"/>
              </a:spcBef>
            </a:pPr>
            <a:r>
              <a:rPr sz="1700" b="1" spc="-10" dirty="0">
                <a:solidFill>
                  <a:srgbClr val="363960"/>
                </a:solidFill>
                <a:latin typeface="YuGothic"/>
                <a:cs typeface="YuGothic"/>
              </a:rPr>
              <a:t>算数ブロック</a:t>
            </a:r>
            <a:endParaRPr sz="1700">
              <a:latin typeface="YuGothic"/>
              <a:cs typeface="YuGothic"/>
            </a:endParaRPr>
          </a:p>
        </p:txBody>
      </p:sp>
      <p:grpSp>
        <p:nvGrpSpPr>
          <p:cNvPr id="20" name="object 20"/>
          <p:cNvGrpSpPr/>
          <p:nvPr/>
        </p:nvGrpSpPr>
        <p:grpSpPr>
          <a:xfrm>
            <a:off x="899998" y="2368607"/>
            <a:ext cx="4191635" cy="3049270"/>
            <a:chOff x="899998" y="2368607"/>
            <a:chExt cx="4191635" cy="3049270"/>
          </a:xfrm>
        </p:grpSpPr>
        <p:sp>
          <p:nvSpPr>
            <p:cNvPr id="21" name="object 21"/>
            <p:cNvSpPr/>
            <p:nvPr/>
          </p:nvSpPr>
          <p:spPr>
            <a:xfrm>
              <a:off x="899998" y="2758249"/>
              <a:ext cx="3367404" cy="2659380"/>
            </a:xfrm>
            <a:custGeom>
              <a:avLst/>
              <a:gdLst/>
              <a:ahLst/>
              <a:cxnLst/>
              <a:rect l="l" t="t" r="r" b="b"/>
              <a:pathLst>
                <a:path w="3367404" h="2659379">
                  <a:moveTo>
                    <a:pt x="3366808" y="0"/>
                  </a:moveTo>
                  <a:lnTo>
                    <a:pt x="0" y="0"/>
                  </a:lnTo>
                  <a:lnTo>
                    <a:pt x="0" y="2659189"/>
                  </a:lnTo>
                  <a:lnTo>
                    <a:pt x="3366808" y="2659189"/>
                  </a:lnTo>
                  <a:lnTo>
                    <a:pt x="3366808" y="0"/>
                  </a:lnTo>
                  <a:close/>
                </a:path>
              </a:pathLst>
            </a:custGeom>
            <a:solidFill>
              <a:srgbClr val="FFFFFF"/>
            </a:solidFill>
          </p:spPr>
          <p:txBody>
            <a:bodyPr wrap="square" lIns="0" tIns="0" rIns="0" bIns="0" rtlCol="0"/>
            <a:lstStyle/>
            <a:p>
              <a:endParaRPr/>
            </a:p>
          </p:txBody>
        </p:sp>
        <p:sp>
          <p:nvSpPr>
            <p:cNvPr id="22" name="object 22"/>
            <p:cNvSpPr/>
            <p:nvPr/>
          </p:nvSpPr>
          <p:spPr>
            <a:xfrm>
              <a:off x="4412653" y="2368607"/>
              <a:ext cx="679450" cy="389890"/>
            </a:xfrm>
            <a:custGeom>
              <a:avLst/>
              <a:gdLst/>
              <a:ahLst/>
              <a:cxnLst/>
              <a:rect l="l" t="t" r="r" b="b"/>
              <a:pathLst>
                <a:path w="679450" h="389889">
                  <a:moveTo>
                    <a:pt x="498932" y="0"/>
                  </a:moveTo>
                  <a:lnTo>
                    <a:pt x="180009" y="0"/>
                  </a:lnTo>
                  <a:lnTo>
                    <a:pt x="132156" y="6430"/>
                  </a:lnTo>
                  <a:lnTo>
                    <a:pt x="89155" y="24576"/>
                  </a:lnTo>
                  <a:lnTo>
                    <a:pt x="52724" y="52722"/>
                  </a:lnTo>
                  <a:lnTo>
                    <a:pt x="24576" y="89152"/>
                  </a:lnTo>
                  <a:lnTo>
                    <a:pt x="6430" y="132149"/>
                  </a:lnTo>
                  <a:lnTo>
                    <a:pt x="0" y="179997"/>
                  </a:lnTo>
                  <a:lnTo>
                    <a:pt x="0" y="389648"/>
                  </a:lnTo>
                  <a:lnTo>
                    <a:pt x="678929" y="389648"/>
                  </a:lnTo>
                  <a:lnTo>
                    <a:pt x="678929" y="179997"/>
                  </a:lnTo>
                  <a:lnTo>
                    <a:pt x="672500" y="132149"/>
                  </a:lnTo>
                  <a:lnTo>
                    <a:pt x="654355" y="89152"/>
                  </a:lnTo>
                  <a:lnTo>
                    <a:pt x="626211" y="52722"/>
                  </a:lnTo>
                  <a:lnTo>
                    <a:pt x="589782" y="24576"/>
                  </a:lnTo>
                  <a:lnTo>
                    <a:pt x="546784" y="6430"/>
                  </a:lnTo>
                  <a:lnTo>
                    <a:pt x="498932" y="0"/>
                  </a:lnTo>
                  <a:close/>
                </a:path>
              </a:pathLst>
            </a:custGeom>
            <a:solidFill>
              <a:srgbClr val="8760BC"/>
            </a:solidFill>
          </p:spPr>
          <p:txBody>
            <a:bodyPr wrap="square" lIns="0" tIns="0" rIns="0" bIns="0" rtlCol="0"/>
            <a:lstStyle/>
            <a:p>
              <a:endParaRPr/>
            </a:p>
          </p:txBody>
        </p:sp>
      </p:grpSp>
      <p:sp>
        <p:nvSpPr>
          <p:cNvPr id="23" name="object 23"/>
          <p:cNvSpPr txBox="1"/>
          <p:nvPr/>
        </p:nvSpPr>
        <p:spPr>
          <a:xfrm>
            <a:off x="5240356" y="2414959"/>
            <a:ext cx="457200" cy="284480"/>
          </a:xfrm>
          <a:prstGeom prst="rect">
            <a:avLst/>
          </a:prstGeom>
        </p:spPr>
        <p:txBody>
          <a:bodyPr vert="horz" wrap="square" lIns="0" tIns="12700" rIns="0" bIns="0" rtlCol="0">
            <a:spAutoFit/>
          </a:bodyPr>
          <a:lstStyle/>
          <a:p>
            <a:pPr marL="12700">
              <a:lnSpc>
                <a:spcPct val="100000"/>
              </a:lnSpc>
              <a:spcBef>
                <a:spcPts val="100"/>
              </a:spcBef>
            </a:pPr>
            <a:r>
              <a:rPr sz="1700" b="1" spc="-25" dirty="0">
                <a:solidFill>
                  <a:srgbClr val="363960"/>
                </a:solidFill>
                <a:latin typeface="YuGothic"/>
                <a:cs typeface="YuGothic"/>
              </a:rPr>
              <a:t>音符</a:t>
            </a:r>
            <a:endParaRPr sz="1700">
              <a:latin typeface="YuGothic"/>
              <a:cs typeface="YuGothic"/>
            </a:endParaRPr>
          </a:p>
        </p:txBody>
      </p:sp>
      <p:sp>
        <p:nvSpPr>
          <p:cNvPr id="24" name="object 24"/>
          <p:cNvSpPr txBox="1"/>
          <p:nvPr/>
        </p:nvSpPr>
        <p:spPr>
          <a:xfrm>
            <a:off x="4526502" y="2411362"/>
            <a:ext cx="457200" cy="284480"/>
          </a:xfrm>
          <a:prstGeom prst="rect">
            <a:avLst/>
          </a:prstGeom>
        </p:spPr>
        <p:txBody>
          <a:bodyPr vert="horz" wrap="square" lIns="0" tIns="12700" rIns="0" bIns="0" rtlCol="0">
            <a:spAutoFit/>
          </a:bodyPr>
          <a:lstStyle/>
          <a:p>
            <a:pPr marL="12700">
              <a:lnSpc>
                <a:spcPct val="100000"/>
              </a:lnSpc>
              <a:spcBef>
                <a:spcPts val="100"/>
              </a:spcBef>
            </a:pPr>
            <a:r>
              <a:rPr sz="1700" b="1" spc="-25" dirty="0">
                <a:solidFill>
                  <a:srgbClr val="FFFFFF"/>
                </a:solidFill>
                <a:latin typeface="YuGothic"/>
                <a:cs typeface="YuGothic"/>
              </a:rPr>
              <a:t>音楽</a:t>
            </a:r>
            <a:endParaRPr sz="1700">
              <a:latin typeface="YuGothic"/>
              <a:cs typeface="YuGothic"/>
            </a:endParaRPr>
          </a:p>
        </p:txBody>
      </p:sp>
      <p:grpSp>
        <p:nvGrpSpPr>
          <p:cNvPr id="25" name="object 25"/>
          <p:cNvGrpSpPr/>
          <p:nvPr/>
        </p:nvGrpSpPr>
        <p:grpSpPr>
          <a:xfrm>
            <a:off x="1118375" y="410411"/>
            <a:ext cx="10041255" cy="5007610"/>
            <a:chOff x="1118375" y="410411"/>
            <a:chExt cx="10041255" cy="5007610"/>
          </a:xfrm>
        </p:grpSpPr>
        <p:sp>
          <p:nvSpPr>
            <p:cNvPr id="26" name="object 26"/>
            <p:cNvSpPr/>
            <p:nvPr/>
          </p:nvSpPr>
          <p:spPr>
            <a:xfrm>
              <a:off x="4412653" y="2758249"/>
              <a:ext cx="3367404" cy="2659380"/>
            </a:xfrm>
            <a:custGeom>
              <a:avLst/>
              <a:gdLst/>
              <a:ahLst/>
              <a:cxnLst/>
              <a:rect l="l" t="t" r="r" b="b"/>
              <a:pathLst>
                <a:path w="3367404" h="2659379">
                  <a:moveTo>
                    <a:pt x="3366808" y="0"/>
                  </a:moveTo>
                  <a:lnTo>
                    <a:pt x="0" y="0"/>
                  </a:lnTo>
                  <a:lnTo>
                    <a:pt x="0" y="2659189"/>
                  </a:lnTo>
                  <a:lnTo>
                    <a:pt x="3366808" y="2659189"/>
                  </a:lnTo>
                  <a:lnTo>
                    <a:pt x="3366808" y="0"/>
                  </a:lnTo>
                  <a:close/>
                </a:path>
              </a:pathLst>
            </a:custGeom>
            <a:solidFill>
              <a:srgbClr val="FFFFFF"/>
            </a:solidFill>
          </p:spPr>
          <p:txBody>
            <a:bodyPr wrap="square" lIns="0" tIns="0" rIns="0" bIns="0" rtlCol="0"/>
            <a:lstStyle/>
            <a:p>
              <a:endParaRPr/>
            </a:p>
          </p:txBody>
        </p:sp>
        <p:pic>
          <p:nvPicPr>
            <p:cNvPr id="27" name="object 27"/>
            <p:cNvPicPr/>
            <p:nvPr/>
          </p:nvPicPr>
          <p:blipFill>
            <a:blip r:embed="rId4" cstate="print"/>
            <a:stretch>
              <a:fillRect/>
            </a:stretch>
          </p:blipFill>
          <p:spPr>
            <a:xfrm>
              <a:off x="7060546" y="4210309"/>
              <a:ext cx="271807" cy="872644"/>
            </a:xfrm>
            <a:prstGeom prst="rect">
              <a:avLst/>
            </a:prstGeom>
          </p:spPr>
        </p:pic>
        <p:pic>
          <p:nvPicPr>
            <p:cNvPr id="28" name="object 28"/>
            <p:cNvPicPr/>
            <p:nvPr/>
          </p:nvPicPr>
          <p:blipFill>
            <a:blip r:embed="rId5" cstate="print"/>
            <a:stretch>
              <a:fillRect/>
            </a:stretch>
          </p:blipFill>
          <p:spPr>
            <a:xfrm>
              <a:off x="6289326" y="3085300"/>
              <a:ext cx="492522" cy="872642"/>
            </a:xfrm>
            <a:prstGeom prst="rect">
              <a:avLst/>
            </a:prstGeom>
          </p:spPr>
        </p:pic>
        <p:pic>
          <p:nvPicPr>
            <p:cNvPr id="29" name="object 29"/>
            <p:cNvPicPr/>
            <p:nvPr/>
          </p:nvPicPr>
          <p:blipFill>
            <a:blip r:embed="rId6" cstate="print"/>
            <a:stretch>
              <a:fillRect/>
            </a:stretch>
          </p:blipFill>
          <p:spPr>
            <a:xfrm>
              <a:off x="7098128" y="3733142"/>
              <a:ext cx="363772" cy="224802"/>
            </a:xfrm>
            <a:prstGeom prst="rect">
              <a:avLst/>
            </a:prstGeom>
          </p:spPr>
        </p:pic>
        <p:pic>
          <p:nvPicPr>
            <p:cNvPr id="30" name="object 30"/>
            <p:cNvPicPr/>
            <p:nvPr/>
          </p:nvPicPr>
          <p:blipFill>
            <a:blip r:embed="rId7" cstate="print"/>
            <a:stretch>
              <a:fillRect/>
            </a:stretch>
          </p:blipFill>
          <p:spPr>
            <a:xfrm>
              <a:off x="5539891" y="4210309"/>
              <a:ext cx="269763" cy="872644"/>
            </a:xfrm>
            <a:prstGeom prst="rect">
              <a:avLst/>
            </a:prstGeom>
          </p:spPr>
        </p:pic>
        <p:pic>
          <p:nvPicPr>
            <p:cNvPr id="31" name="object 31"/>
            <p:cNvPicPr/>
            <p:nvPr/>
          </p:nvPicPr>
          <p:blipFill>
            <a:blip r:embed="rId8" cstate="print"/>
            <a:stretch>
              <a:fillRect/>
            </a:stretch>
          </p:blipFill>
          <p:spPr>
            <a:xfrm>
              <a:off x="5539891" y="3085300"/>
              <a:ext cx="492522" cy="872644"/>
            </a:xfrm>
            <a:prstGeom prst="rect">
              <a:avLst/>
            </a:prstGeom>
          </p:spPr>
        </p:pic>
        <p:pic>
          <p:nvPicPr>
            <p:cNvPr id="32" name="object 32"/>
            <p:cNvPicPr/>
            <p:nvPr/>
          </p:nvPicPr>
          <p:blipFill>
            <a:blip r:embed="rId9" cstate="print"/>
            <a:stretch>
              <a:fillRect/>
            </a:stretch>
          </p:blipFill>
          <p:spPr>
            <a:xfrm>
              <a:off x="4766002" y="4210309"/>
              <a:ext cx="472086" cy="872644"/>
            </a:xfrm>
            <a:prstGeom prst="rect">
              <a:avLst/>
            </a:prstGeom>
          </p:spPr>
        </p:pic>
        <p:pic>
          <p:nvPicPr>
            <p:cNvPr id="33" name="object 33"/>
            <p:cNvPicPr/>
            <p:nvPr/>
          </p:nvPicPr>
          <p:blipFill>
            <a:blip r:embed="rId10" cstate="print"/>
            <a:stretch>
              <a:fillRect/>
            </a:stretch>
          </p:blipFill>
          <p:spPr>
            <a:xfrm>
              <a:off x="6289326" y="4210316"/>
              <a:ext cx="449597" cy="872636"/>
            </a:xfrm>
            <a:prstGeom prst="rect">
              <a:avLst/>
            </a:prstGeom>
          </p:spPr>
        </p:pic>
        <p:pic>
          <p:nvPicPr>
            <p:cNvPr id="34" name="object 34"/>
            <p:cNvPicPr/>
            <p:nvPr/>
          </p:nvPicPr>
          <p:blipFill>
            <a:blip r:embed="rId11" cstate="print"/>
            <a:stretch>
              <a:fillRect/>
            </a:stretch>
          </p:blipFill>
          <p:spPr>
            <a:xfrm>
              <a:off x="4766002" y="3085300"/>
              <a:ext cx="492522" cy="872644"/>
            </a:xfrm>
            <a:prstGeom prst="rect">
              <a:avLst/>
            </a:prstGeom>
          </p:spPr>
        </p:pic>
        <p:pic>
          <p:nvPicPr>
            <p:cNvPr id="35" name="object 35"/>
            <p:cNvPicPr/>
            <p:nvPr/>
          </p:nvPicPr>
          <p:blipFill>
            <a:blip r:embed="rId12" cstate="print"/>
            <a:stretch>
              <a:fillRect/>
            </a:stretch>
          </p:blipFill>
          <p:spPr>
            <a:xfrm>
              <a:off x="9325406" y="2888146"/>
              <a:ext cx="1437478" cy="1272310"/>
            </a:xfrm>
            <a:prstGeom prst="rect">
              <a:avLst/>
            </a:prstGeom>
          </p:spPr>
        </p:pic>
        <p:pic>
          <p:nvPicPr>
            <p:cNvPr id="36" name="object 36"/>
            <p:cNvPicPr/>
            <p:nvPr/>
          </p:nvPicPr>
          <p:blipFill>
            <a:blip r:embed="rId13" cstate="print"/>
            <a:stretch>
              <a:fillRect/>
            </a:stretch>
          </p:blipFill>
          <p:spPr>
            <a:xfrm>
              <a:off x="8218002" y="2853778"/>
              <a:ext cx="883033" cy="858847"/>
            </a:xfrm>
            <a:prstGeom prst="rect">
              <a:avLst/>
            </a:prstGeom>
          </p:spPr>
        </p:pic>
        <p:pic>
          <p:nvPicPr>
            <p:cNvPr id="37" name="object 37"/>
            <p:cNvPicPr/>
            <p:nvPr/>
          </p:nvPicPr>
          <p:blipFill>
            <a:blip r:embed="rId14" cstate="print"/>
            <a:stretch>
              <a:fillRect/>
            </a:stretch>
          </p:blipFill>
          <p:spPr>
            <a:xfrm>
              <a:off x="8509590" y="4486927"/>
              <a:ext cx="684180" cy="759137"/>
            </a:xfrm>
            <a:prstGeom prst="rect">
              <a:avLst/>
            </a:prstGeom>
          </p:spPr>
        </p:pic>
        <p:pic>
          <p:nvPicPr>
            <p:cNvPr id="38" name="object 38"/>
            <p:cNvPicPr/>
            <p:nvPr/>
          </p:nvPicPr>
          <p:blipFill>
            <a:blip r:embed="rId15" cstate="print"/>
            <a:stretch>
              <a:fillRect/>
            </a:stretch>
          </p:blipFill>
          <p:spPr>
            <a:xfrm>
              <a:off x="8625606" y="3547414"/>
              <a:ext cx="712968" cy="1045994"/>
            </a:xfrm>
            <a:prstGeom prst="rect">
              <a:avLst/>
            </a:prstGeom>
          </p:spPr>
        </p:pic>
        <p:pic>
          <p:nvPicPr>
            <p:cNvPr id="39" name="object 39"/>
            <p:cNvPicPr/>
            <p:nvPr/>
          </p:nvPicPr>
          <p:blipFill>
            <a:blip r:embed="rId16" cstate="print"/>
            <a:stretch>
              <a:fillRect/>
            </a:stretch>
          </p:blipFill>
          <p:spPr>
            <a:xfrm>
              <a:off x="8141868" y="3563708"/>
              <a:ext cx="638213" cy="1001828"/>
            </a:xfrm>
            <a:prstGeom prst="rect">
              <a:avLst/>
            </a:prstGeom>
          </p:spPr>
        </p:pic>
        <p:pic>
          <p:nvPicPr>
            <p:cNvPr id="40" name="object 40"/>
            <p:cNvPicPr/>
            <p:nvPr/>
          </p:nvPicPr>
          <p:blipFill>
            <a:blip r:embed="rId17" cstate="print"/>
            <a:stretch>
              <a:fillRect/>
            </a:stretch>
          </p:blipFill>
          <p:spPr>
            <a:xfrm>
              <a:off x="8122539" y="4445203"/>
              <a:ext cx="536219" cy="845309"/>
            </a:xfrm>
            <a:prstGeom prst="rect">
              <a:avLst/>
            </a:prstGeom>
          </p:spPr>
        </p:pic>
        <p:pic>
          <p:nvPicPr>
            <p:cNvPr id="41" name="object 41"/>
            <p:cNvPicPr/>
            <p:nvPr/>
          </p:nvPicPr>
          <p:blipFill>
            <a:blip r:embed="rId18" cstate="print"/>
            <a:stretch>
              <a:fillRect/>
            </a:stretch>
          </p:blipFill>
          <p:spPr>
            <a:xfrm>
              <a:off x="10352775" y="3798819"/>
              <a:ext cx="563744" cy="426517"/>
            </a:xfrm>
            <a:prstGeom prst="rect">
              <a:avLst/>
            </a:prstGeom>
          </p:spPr>
        </p:pic>
        <p:pic>
          <p:nvPicPr>
            <p:cNvPr id="42" name="object 42"/>
            <p:cNvPicPr/>
            <p:nvPr/>
          </p:nvPicPr>
          <p:blipFill>
            <a:blip r:embed="rId19" cstate="print"/>
            <a:stretch>
              <a:fillRect/>
            </a:stretch>
          </p:blipFill>
          <p:spPr>
            <a:xfrm>
              <a:off x="10421366" y="4104152"/>
              <a:ext cx="738060" cy="526656"/>
            </a:xfrm>
            <a:prstGeom prst="rect">
              <a:avLst/>
            </a:prstGeom>
          </p:spPr>
        </p:pic>
        <p:pic>
          <p:nvPicPr>
            <p:cNvPr id="43" name="object 43"/>
            <p:cNvPicPr/>
            <p:nvPr/>
          </p:nvPicPr>
          <p:blipFill>
            <a:blip r:embed="rId20" cstate="print"/>
            <a:stretch>
              <a:fillRect/>
            </a:stretch>
          </p:blipFill>
          <p:spPr>
            <a:xfrm>
              <a:off x="9284220" y="4069618"/>
              <a:ext cx="1075565" cy="1068147"/>
            </a:xfrm>
            <a:prstGeom prst="rect">
              <a:avLst/>
            </a:prstGeom>
          </p:spPr>
        </p:pic>
        <p:pic>
          <p:nvPicPr>
            <p:cNvPr id="44" name="object 44"/>
            <p:cNvPicPr/>
            <p:nvPr/>
          </p:nvPicPr>
          <p:blipFill>
            <a:blip r:embed="rId21" cstate="print"/>
            <a:stretch>
              <a:fillRect/>
            </a:stretch>
          </p:blipFill>
          <p:spPr>
            <a:xfrm>
              <a:off x="9686895" y="4431017"/>
              <a:ext cx="1134901" cy="901239"/>
            </a:xfrm>
            <a:prstGeom prst="rect">
              <a:avLst/>
            </a:prstGeom>
          </p:spPr>
        </p:pic>
        <p:pic>
          <p:nvPicPr>
            <p:cNvPr id="45" name="object 45"/>
            <p:cNvPicPr/>
            <p:nvPr/>
          </p:nvPicPr>
          <p:blipFill>
            <a:blip r:embed="rId22" cstate="print"/>
            <a:stretch>
              <a:fillRect/>
            </a:stretch>
          </p:blipFill>
          <p:spPr>
            <a:xfrm>
              <a:off x="1142339" y="2952584"/>
              <a:ext cx="2983991" cy="2334766"/>
            </a:xfrm>
            <a:prstGeom prst="rect">
              <a:avLst/>
            </a:prstGeom>
          </p:spPr>
        </p:pic>
        <p:pic>
          <p:nvPicPr>
            <p:cNvPr id="46" name="object 46"/>
            <p:cNvPicPr/>
            <p:nvPr/>
          </p:nvPicPr>
          <p:blipFill>
            <a:blip r:embed="rId23" cstate="print"/>
            <a:stretch>
              <a:fillRect/>
            </a:stretch>
          </p:blipFill>
          <p:spPr>
            <a:xfrm>
              <a:off x="2702890" y="4599774"/>
              <a:ext cx="1346676" cy="591235"/>
            </a:xfrm>
            <a:prstGeom prst="rect">
              <a:avLst/>
            </a:prstGeom>
          </p:spPr>
        </p:pic>
        <p:pic>
          <p:nvPicPr>
            <p:cNvPr id="47" name="object 47"/>
            <p:cNvPicPr/>
            <p:nvPr/>
          </p:nvPicPr>
          <p:blipFill>
            <a:blip r:embed="rId24" cstate="print"/>
            <a:stretch>
              <a:fillRect/>
            </a:stretch>
          </p:blipFill>
          <p:spPr>
            <a:xfrm>
              <a:off x="1184186" y="4565916"/>
              <a:ext cx="1341079" cy="287629"/>
            </a:xfrm>
            <a:prstGeom prst="rect">
              <a:avLst/>
            </a:prstGeom>
          </p:spPr>
        </p:pic>
        <p:pic>
          <p:nvPicPr>
            <p:cNvPr id="48" name="object 48"/>
            <p:cNvPicPr/>
            <p:nvPr/>
          </p:nvPicPr>
          <p:blipFill>
            <a:blip r:embed="rId25" cstate="print"/>
            <a:stretch>
              <a:fillRect/>
            </a:stretch>
          </p:blipFill>
          <p:spPr>
            <a:xfrm>
              <a:off x="1193165" y="4926317"/>
              <a:ext cx="1323110" cy="287629"/>
            </a:xfrm>
            <a:prstGeom prst="rect">
              <a:avLst/>
            </a:prstGeom>
          </p:spPr>
        </p:pic>
        <p:pic>
          <p:nvPicPr>
            <p:cNvPr id="49" name="object 49"/>
            <p:cNvPicPr/>
            <p:nvPr/>
          </p:nvPicPr>
          <p:blipFill>
            <a:blip r:embed="rId26" cstate="print"/>
            <a:stretch>
              <a:fillRect/>
            </a:stretch>
          </p:blipFill>
          <p:spPr>
            <a:xfrm>
              <a:off x="1196631" y="3769291"/>
              <a:ext cx="2616261" cy="286434"/>
            </a:xfrm>
            <a:prstGeom prst="rect">
              <a:avLst/>
            </a:prstGeom>
          </p:spPr>
        </p:pic>
        <p:pic>
          <p:nvPicPr>
            <p:cNvPr id="50" name="object 50"/>
            <p:cNvPicPr/>
            <p:nvPr/>
          </p:nvPicPr>
          <p:blipFill>
            <a:blip r:embed="rId27" cstate="print"/>
            <a:stretch>
              <a:fillRect/>
            </a:stretch>
          </p:blipFill>
          <p:spPr>
            <a:xfrm>
              <a:off x="1193435" y="4149252"/>
              <a:ext cx="2616261" cy="286434"/>
            </a:xfrm>
            <a:prstGeom prst="rect">
              <a:avLst/>
            </a:prstGeom>
          </p:spPr>
        </p:pic>
        <p:pic>
          <p:nvPicPr>
            <p:cNvPr id="51" name="object 51"/>
            <p:cNvPicPr/>
            <p:nvPr/>
          </p:nvPicPr>
          <p:blipFill>
            <a:blip r:embed="rId28" cstate="print"/>
            <a:stretch>
              <a:fillRect/>
            </a:stretch>
          </p:blipFill>
          <p:spPr>
            <a:xfrm>
              <a:off x="1196632" y="2994405"/>
              <a:ext cx="2609862" cy="286832"/>
            </a:xfrm>
            <a:prstGeom prst="rect">
              <a:avLst/>
            </a:prstGeom>
          </p:spPr>
        </p:pic>
        <p:pic>
          <p:nvPicPr>
            <p:cNvPr id="52" name="object 52"/>
            <p:cNvPicPr/>
            <p:nvPr/>
          </p:nvPicPr>
          <p:blipFill>
            <a:blip r:embed="rId29" cstate="print"/>
            <a:stretch>
              <a:fillRect/>
            </a:stretch>
          </p:blipFill>
          <p:spPr>
            <a:xfrm>
              <a:off x="1187443" y="3384536"/>
              <a:ext cx="2628246" cy="291228"/>
            </a:xfrm>
            <a:prstGeom prst="rect">
              <a:avLst/>
            </a:prstGeom>
          </p:spPr>
        </p:pic>
        <p:pic>
          <p:nvPicPr>
            <p:cNvPr id="53" name="object 53"/>
            <p:cNvPicPr/>
            <p:nvPr/>
          </p:nvPicPr>
          <p:blipFill>
            <a:blip r:embed="rId30" cstate="print"/>
            <a:stretch>
              <a:fillRect/>
            </a:stretch>
          </p:blipFill>
          <p:spPr>
            <a:xfrm>
              <a:off x="1118375" y="410411"/>
              <a:ext cx="4230914" cy="274256"/>
            </a:xfrm>
            <a:prstGeom prst="rect">
              <a:avLst/>
            </a:prstGeom>
          </p:spPr>
        </p:pic>
      </p:grpSp>
      <p:grpSp>
        <p:nvGrpSpPr>
          <p:cNvPr id="60" name="object 60"/>
          <p:cNvGrpSpPr/>
          <p:nvPr/>
        </p:nvGrpSpPr>
        <p:grpSpPr>
          <a:xfrm>
            <a:off x="10875188" y="6449348"/>
            <a:ext cx="1146810" cy="242570"/>
            <a:chOff x="10875188" y="6449348"/>
            <a:chExt cx="1146810" cy="242570"/>
          </a:xfrm>
        </p:grpSpPr>
        <p:pic>
          <p:nvPicPr>
            <p:cNvPr id="61" name="object 61"/>
            <p:cNvPicPr/>
            <p:nvPr/>
          </p:nvPicPr>
          <p:blipFill>
            <a:blip r:embed="rId31" cstate="print"/>
            <a:stretch>
              <a:fillRect/>
            </a:stretch>
          </p:blipFill>
          <p:spPr>
            <a:xfrm>
              <a:off x="11655291" y="6472757"/>
              <a:ext cx="172046" cy="124804"/>
            </a:xfrm>
            <a:prstGeom prst="rect">
              <a:avLst/>
            </a:prstGeom>
          </p:spPr>
        </p:pic>
        <p:sp>
          <p:nvSpPr>
            <p:cNvPr id="62" name="object 62"/>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63" name="object 63"/>
            <p:cNvPicPr/>
            <p:nvPr/>
          </p:nvPicPr>
          <p:blipFill>
            <a:blip r:embed="rId32" cstate="print"/>
            <a:stretch>
              <a:fillRect/>
            </a:stretch>
          </p:blipFill>
          <p:spPr>
            <a:xfrm>
              <a:off x="11070218" y="6550766"/>
              <a:ext cx="171627" cy="140411"/>
            </a:xfrm>
            <a:prstGeom prst="rect">
              <a:avLst/>
            </a:prstGeom>
          </p:spPr>
        </p:pic>
        <p:pic>
          <p:nvPicPr>
            <p:cNvPr id="64" name="object 64"/>
            <p:cNvPicPr/>
            <p:nvPr/>
          </p:nvPicPr>
          <p:blipFill>
            <a:blip r:embed="rId33" cstate="print"/>
            <a:stretch>
              <a:fillRect/>
            </a:stretch>
          </p:blipFill>
          <p:spPr>
            <a:xfrm>
              <a:off x="11265247" y="6449348"/>
              <a:ext cx="171615" cy="241833"/>
            </a:xfrm>
            <a:prstGeom prst="rect">
              <a:avLst/>
            </a:prstGeom>
          </p:spPr>
        </p:pic>
        <p:pic>
          <p:nvPicPr>
            <p:cNvPr id="65" name="object 65"/>
            <p:cNvPicPr/>
            <p:nvPr/>
          </p:nvPicPr>
          <p:blipFill>
            <a:blip r:embed="rId34" cstate="print"/>
            <a:stretch>
              <a:fillRect/>
            </a:stretch>
          </p:blipFill>
          <p:spPr>
            <a:xfrm>
              <a:off x="11460277" y="6472741"/>
              <a:ext cx="171626" cy="218440"/>
            </a:xfrm>
            <a:prstGeom prst="rect">
              <a:avLst/>
            </a:prstGeom>
          </p:spPr>
        </p:pic>
      </p:grpSp>
      <p:pic>
        <p:nvPicPr>
          <p:cNvPr id="66" name="object 66"/>
          <p:cNvPicPr/>
          <p:nvPr/>
        </p:nvPicPr>
        <p:blipFill>
          <a:blip r:embed="rId35" cstate="print"/>
          <a:stretch>
            <a:fillRect/>
          </a:stretch>
        </p:blipFill>
        <p:spPr>
          <a:xfrm>
            <a:off x="9276515" y="6421076"/>
            <a:ext cx="1306408" cy="302254"/>
          </a:xfrm>
          <a:prstGeom prst="rect">
            <a:avLst/>
          </a:prstGeom>
        </p:spPr>
      </p:pic>
      <p:sp>
        <p:nvSpPr>
          <p:cNvPr id="67" name="object 67"/>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24</a:t>
            </a:fld>
            <a:endParaRPr spc="-25" dirty="0"/>
          </a:p>
        </p:txBody>
      </p:sp>
      <p:sp>
        <p:nvSpPr>
          <p:cNvPr id="68" name="テキスト ボックス 67">
            <a:extLst>
              <a:ext uri="{FF2B5EF4-FFF2-40B4-BE49-F238E27FC236}">
                <a16:creationId xmlns:a16="http://schemas.microsoft.com/office/drawing/2014/main" id="{530ABB62-32DA-10B9-474A-96819FA10FC6}"/>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632" y="0"/>
              <a:ext cx="11863009" cy="55599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E0EEF7"/>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2004" y="269458"/>
              <a:ext cx="3282315" cy="685165"/>
            </a:xfrm>
            <a:custGeom>
              <a:avLst/>
              <a:gdLst/>
              <a:ahLst/>
              <a:cxnLst/>
              <a:rect l="l" t="t" r="r" b="b"/>
              <a:pathLst>
                <a:path w="3282315" h="685165">
                  <a:moveTo>
                    <a:pt x="3166795"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3166795" y="685076"/>
                  </a:lnTo>
                  <a:lnTo>
                    <a:pt x="3211638" y="676023"/>
                  </a:lnTo>
                  <a:lnTo>
                    <a:pt x="3248256" y="651335"/>
                  </a:lnTo>
                  <a:lnTo>
                    <a:pt x="3272944" y="614717"/>
                  </a:lnTo>
                  <a:lnTo>
                    <a:pt x="3281997" y="569874"/>
                  </a:lnTo>
                  <a:lnTo>
                    <a:pt x="3281997" y="115214"/>
                  </a:lnTo>
                  <a:lnTo>
                    <a:pt x="3272944" y="70369"/>
                  </a:lnTo>
                  <a:lnTo>
                    <a:pt x="3248256" y="33747"/>
                  </a:lnTo>
                  <a:lnTo>
                    <a:pt x="3211638" y="9054"/>
                  </a:lnTo>
                  <a:lnTo>
                    <a:pt x="3166795" y="0"/>
                  </a:lnTo>
                  <a:close/>
                </a:path>
              </a:pathLst>
            </a:custGeom>
            <a:solidFill>
              <a:srgbClr val="545A96"/>
            </a:solidFill>
          </p:spPr>
          <p:txBody>
            <a:bodyPr wrap="square" lIns="0" tIns="0" rIns="0" bIns="0" rtlCol="0"/>
            <a:lstStyle/>
            <a:p>
              <a:endParaRPr/>
            </a:p>
          </p:txBody>
        </p:sp>
        <p:sp>
          <p:nvSpPr>
            <p:cNvPr id="7" name="object 7"/>
            <p:cNvSpPr/>
            <p:nvPr/>
          </p:nvSpPr>
          <p:spPr>
            <a:xfrm>
              <a:off x="972004" y="269458"/>
              <a:ext cx="3282315" cy="685165"/>
            </a:xfrm>
            <a:custGeom>
              <a:avLst/>
              <a:gdLst/>
              <a:ahLst/>
              <a:cxnLst/>
              <a:rect l="l" t="t" r="r" b="b"/>
              <a:pathLst>
                <a:path w="3282315" h="685165">
                  <a:moveTo>
                    <a:pt x="3166795"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3166795" y="0"/>
                  </a:lnTo>
                  <a:lnTo>
                    <a:pt x="3211638" y="9054"/>
                  </a:lnTo>
                  <a:lnTo>
                    <a:pt x="3248256" y="33747"/>
                  </a:lnTo>
                  <a:lnTo>
                    <a:pt x="3272944" y="70369"/>
                  </a:lnTo>
                  <a:lnTo>
                    <a:pt x="3281997" y="115214"/>
                  </a:lnTo>
                  <a:lnTo>
                    <a:pt x="3281997" y="569874"/>
                  </a:lnTo>
                  <a:lnTo>
                    <a:pt x="3272944" y="614717"/>
                  </a:lnTo>
                  <a:lnTo>
                    <a:pt x="3248256" y="651335"/>
                  </a:lnTo>
                  <a:lnTo>
                    <a:pt x="3211638" y="676023"/>
                  </a:lnTo>
                  <a:lnTo>
                    <a:pt x="3166795" y="685076"/>
                  </a:lnTo>
                  <a:close/>
                </a:path>
              </a:pathLst>
            </a:custGeom>
            <a:ln w="25400">
              <a:solidFill>
                <a:srgbClr val="545A96"/>
              </a:solidFill>
            </a:ln>
          </p:spPr>
          <p:txBody>
            <a:bodyPr wrap="square" lIns="0" tIns="0" rIns="0" bIns="0" rtlCol="0"/>
            <a:lstStyle/>
            <a:p>
              <a:endParaRPr/>
            </a:p>
          </p:txBody>
        </p:sp>
        <p:sp>
          <p:nvSpPr>
            <p:cNvPr id="8" name="object 8"/>
            <p:cNvSpPr/>
            <p:nvPr/>
          </p:nvSpPr>
          <p:spPr>
            <a:xfrm>
              <a:off x="900004" y="197471"/>
              <a:ext cx="3282315" cy="685165"/>
            </a:xfrm>
            <a:custGeom>
              <a:avLst/>
              <a:gdLst/>
              <a:ahLst/>
              <a:cxnLst/>
              <a:rect l="l" t="t" r="r" b="b"/>
              <a:pathLst>
                <a:path w="3282315" h="685165">
                  <a:moveTo>
                    <a:pt x="3166795"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3166795" y="685063"/>
                  </a:lnTo>
                  <a:lnTo>
                    <a:pt x="3211638" y="676010"/>
                  </a:lnTo>
                  <a:lnTo>
                    <a:pt x="3248256" y="651322"/>
                  </a:lnTo>
                  <a:lnTo>
                    <a:pt x="3272944" y="614704"/>
                  </a:lnTo>
                  <a:lnTo>
                    <a:pt x="3281997" y="569861"/>
                  </a:lnTo>
                  <a:lnTo>
                    <a:pt x="3281997" y="115201"/>
                  </a:lnTo>
                  <a:lnTo>
                    <a:pt x="3272944" y="70358"/>
                  </a:lnTo>
                  <a:lnTo>
                    <a:pt x="3248256" y="33740"/>
                  </a:lnTo>
                  <a:lnTo>
                    <a:pt x="3211638" y="9052"/>
                  </a:lnTo>
                  <a:lnTo>
                    <a:pt x="3166795" y="0"/>
                  </a:lnTo>
                  <a:close/>
                </a:path>
              </a:pathLst>
            </a:custGeom>
            <a:solidFill>
              <a:srgbClr val="FFFFFF"/>
            </a:solidFill>
          </p:spPr>
          <p:txBody>
            <a:bodyPr wrap="square" lIns="0" tIns="0" rIns="0" bIns="0" rtlCol="0"/>
            <a:lstStyle/>
            <a:p>
              <a:endParaRPr/>
            </a:p>
          </p:txBody>
        </p:sp>
        <p:sp>
          <p:nvSpPr>
            <p:cNvPr id="9" name="object 9"/>
            <p:cNvSpPr/>
            <p:nvPr/>
          </p:nvSpPr>
          <p:spPr>
            <a:xfrm>
              <a:off x="900004" y="197471"/>
              <a:ext cx="3282315" cy="685165"/>
            </a:xfrm>
            <a:custGeom>
              <a:avLst/>
              <a:gdLst/>
              <a:ahLst/>
              <a:cxnLst/>
              <a:rect l="l" t="t" r="r" b="b"/>
              <a:pathLst>
                <a:path w="3282315" h="685165">
                  <a:moveTo>
                    <a:pt x="3166795"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3166795" y="0"/>
                  </a:lnTo>
                  <a:lnTo>
                    <a:pt x="3211638" y="9052"/>
                  </a:lnTo>
                  <a:lnTo>
                    <a:pt x="3248256" y="33740"/>
                  </a:lnTo>
                  <a:lnTo>
                    <a:pt x="3272944" y="70358"/>
                  </a:lnTo>
                  <a:lnTo>
                    <a:pt x="3281997" y="115201"/>
                  </a:lnTo>
                  <a:lnTo>
                    <a:pt x="3281997" y="569861"/>
                  </a:lnTo>
                  <a:lnTo>
                    <a:pt x="3272944" y="614704"/>
                  </a:lnTo>
                  <a:lnTo>
                    <a:pt x="3248256" y="651322"/>
                  </a:lnTo>
                  <a:lnTo>
                    <a:pt x="3211638" y="676010"/>
                  </a:lnTo>
                  <a:lnTo>
                    <a:pt x="3166795" y="685063"/>
                  </a:lnTo>
                  <a:close/>
                </a:path>
              </a:pathLst>
            </a:custGeom>
            <a:ln w="25400">
              <a:solidFill>
                <a:srgbClr val="545A96"/>
              </a:solidFill>
            </a:ln>
          </p:spPr>
          <p:txBody>
            <a:bodyPr wrap="square" lIns="0" tIns="0" rIns="0" bIns="0" rtlCol="0"/>
            <a:lstStyle/>
            <a:p>
              <a:endParaRPr/>
            </a:p>
          </p:txBody>
        </p:sp>
      </p:grpSp>
      <p:sp>
        <p:nvSpPr>
          <p:cNvPr id="10" name="object 10"/>
          <p:cNvSpPr txBox="1"/>
          <p:nvPr/>
        </p:nvSpPr>
        <p:spPr>
          <a:xfrm>
            <a:off x="887300" y="4102329"/>
            <a:ext cx="3162300" cy="1092200"/>
          </a:xfrm>
          <a:prstGeom prst="rect">
            <a:avLst/>
          </a:prstGeom>
        </p:spPr>
        <p:txBody>
          <a:bodyPr vert="horz" wrap="square" lIns="0" tIns="12700" rIns="0" bIns="0" rtlCol="0">
            <a:spAutoFit/>
          </a:bodyPr>
          <a:lstStyle/>
          <a:p>
            <a:pPr marL="12700" marR="5080">
              <a:lnSpc>
                <a:spcPct val="134600"/>
              </a:lnSpc>
              <a:spcBef>
                <a:spcPts val="100"/>
              </a:spcBef>
            </a:pPr>
            <a:r>
              <a:rPr sz="1300" b="1" spc="-5" dirty="0">
                <a:solidFill>
                  <a:srgbClr val="363960"/>
                </a:solidFill>
                <a:latin typeface="YuGothic"/>
                <a:cs typeface="YuGothic"/>
              </a:rPr>
              <a:t>これまで全校生徒全員のパフォーマンスを細かくチェックして評価することは難し</a:t>
            </a:r>
            <a:r>
              <a:rPr sz="1300" b="1" spc="-50" dirty="0">
                <a:solidFill>
                  <a:srgbClr val="363960"/>
                </a:solidFill>
                <a:latin typeface="YuGothic"/>
                <a:cs typeface="YuGothic"/>
              </a:rPr>
              <a:t> </a:t>
            </a:r>
            <a:r>
              <a:rPr sz="1300" b="1" spc="-5" dirty="0" err="1">
                <a:solidFill>
                  <a:srgbClr val="363960"/>
                </a:solidFill>
                <a:latin typeface="YuGothic"/>
                <a:cs typeface="YuGothic"/>
              </a:rPr>
              <a:t>かったのですが</a:t>
            </a:r>
            <a:r>
              <a:rPr sz="1300" b="1" spc="-5" dirty="0">
                <a:solidFill>
                  <a:srgbClr val="363960"/>
                </a:solidFill>
                <a:latin typeface="YuGothic"/>
                <a:cs typeface="YuGothic"/>
              </a:rPr>
              <a:t>、</a:t>
            </a:r>
            <a:r>
              <a:rPr lang="ja-JP" altLang="en-US" sz="1300" b="1" spc="-5" dirty="0">
                <a:solidFill>
                  <a:srgbClr val="363960"/>
                </a:solidFill>
                <a:latin typeface="YuGothic"/>
                <a:cs typeface="YuGothic"/>
              </a:rPr>
              <a:t>１</a:t>
            </a:r>
            <a:r>
              <a:rPr sz="1300" b="1" spc="-5" dirty="0">
                <a:solidFill>
                  <a:srgbClr val="363960"/>
                </a:solidFill>
                <a:latin typeface="YuGothic"/>
                <a:cs typeface="YuGothic"/>
              </a:rPr>
              <a:t>人</a:t>
            </a:r>
            <a:r>
              <a:rPr lang="ja-JP" altLang="en-US" sz="1300" b="1" spc="-5" dirty="0">
                <a:solidFill>
                  <a:srgbClr val="363960"/>
                </a:solidFill>
                <a:latin typeface="YuGothic"/>
                <a:cs typeface="YuGothic"/>
              </a:rPr>
              <a:t>１</a:t>
            </a:r>
            <a:r>
              <a:rPr sz="1300" b="1" spc="-5" dirty="0" err="1">
                <a:solidFill>
                  <a:srgbClr val="363960"/>
                </a:solidFill>
                <a:latin typeface="YuGothic"/>
                <a:cs typeface="YuGothic"/>
              </a:rPr>
              <a:t>人の頑張りをしっかりと評価できるようになりました</a:t>
            </a:r>
            <a:r>
              <a:rPr sz="1300" b="1" spc="-5" dirty="0">
                <a:solidFill>
                  <a:srgbClr val="363960"/>
                </a:solidFill>
                <a:latin typeface="YuGothic"/>
                <a:cs typeface="YuGothic"/>
              </a:rPr>
              <a:t>。</a:t>
            </a:r>
            <a:endParaRPr sz="1300" dirty="0">
              <a:latin typeface="YuGothic"/>
              <a:cs typeface="YuGothic"/>
            </a:endParaRPr>
          </a:p>
        </p:txBody>
      </p:sp>
      <p:sp>
        <p:nvSpPr>
          <p:cNvPr id="11" name="object 11"/>
          <p:cNvSpPr txBox="1">
            <a:spLocks noGrp="1"/>
          </p:cNvSpPr>
          <p:nvPr>
            <p:ph type="title"/>
          </p:nvPr>
        </p:nvSpPr>
        <p:spPr>
          <a:xfrm>
            <a:off x="1101439" y="1191622"/>
            <a:ext cx="2540000" cy="838835"/>
          </a:xfrm>
          <a:prstGeom prst="rect">
            <a:avLst/>
          </a:prstGeom>
        </p:spPr>
        <p:txBody>
          <a:bodyPr vert="horz" wrap="square" lIns="0" tIns="12700" rIns="0" bIns="0" rtlCol="0">
            <a:spAutoFit/>
          </a:bodyPr>
          <a:lstStyle/>
          <a:p>
            <a:pPr marL="12700" marR="5080">
              <a:lnSpc>
                <a:spcPct val="121200"/>
              </a:lnSpc>
              <a:spcBef>
                <a:spcPts val="100"/>
              </a:spcBef>
            </a:pPr>
            <a:r>
              <a:rPr spc="-10" dirty="0">
                <a:solidFill>
                  <a:srgbClr val="545A96"/>
                </a:solidFill>
              </a:rPr>
              <a:t>１人１人の頑張りを丁寧に見取る</a:t>
            </a:r>
          </a:p>
        </p:txBody>
      </p:sp>
      <p:grpSp>
        <p:nvGrpSpPr>
          <p:cNvPr id="12" name="object 12"/>
          <p:cNvGrpSpPr/>
          <p:nvPr/>
        </p:nvGrpSpPr>
        <p:grpSpPr>
          <a:xfrm>
            <a:off x="900000" y="341930"/>
            <a:ext cx="10392410" cy="3676650"/>
            <a:chOff x="900000" y="341930"/>
            <a:chExt cx="10392410" cy="3676650"/>
          </a:xfrm>
        </p:grpSpPr>
        <p:sp>
          <p:nvSpPr>
            <p:cNvPr id="13" name="object 13"/>
            <p:cNvSpPr/>
            <p:nvPr/>
          </p:nvSpPr>
          <p:spPr>
            <a:xfrm>
              <a:off x="905459" y="1328216"/>
              <a:ext cx="66675" cy="646430"/>
            </a:xfrm>
            <a:custGeom>
              <a:avLst/>
              <a:gdLst/>
              <a:ahLst/>
              <a:cxnLst/>
              <a:rect l="l" t="t" r="r" b="b"/>
              <a:pathLst>
                <a:path w="66675" h="646430">
                  <a:moveTo>
                    <a:pt x="66535" y="0"/>
                  </a:moveTo>
                  <a:lnTo>
                    <a:pt x="0" y="0"/>
                  </a:lnTo>
                  <a:lnTo>
                    <a:pt x="0" y="646163"/>
                  </a:lnTo>
                  <a:lnTo>
                    <a:pt x="66535" y="646163"/>
                  </a:lnTo>
                  <a:lnTo>
                    <a:pt x="66535" y="0"/>
                  </a:lnTo>
                  <a:close/>
                </a:path>
              </a:pathLst>
            </a:custGeom>
            <a:solidFill>
              <a:srgbClr val="545A96"/>
            </a:solidFill>
          </p:spPr>
          <p:txBody>
            <a:bodyPr wrap="square" lIns="0" tIns="0" rIns="0" bIns="0" rtlCol="0"/>
            <a:lstStyle/>
            <a:p>
              <a:endParaRPr/>
            </a:p>
          </p:txBody>
        </p:sp>
        <p:pic>
          <p:nvPicPr>
            <p:cNvPr id="14" name="object 14"/>
            <p:cNvPicPr/>
            <p:nvPr/>
          </p:nvPicPr>
          <p:blipFill>
            <a:blip r:embed="rId4" cstate="print"/>
            <a:stretch>
              <a:fillRect/>
            </a:stretch>
          </p:blipFill>
          <p:spPr>
            <a:xfrm>
              <a:off x="900000" y="2204427"/>
              <a:ext cx="3192174" cy="1781678"/>
            </a:xfrm>
            <a:prstGeom prst="rect">
              <a:avLst/>
            </a:prstGeom>
          </p:spPr>
        </p:pic>
        <p:sp>
          <p:nvSpPr>
            <p:cNvPr id="15" name="object 15"/>
            <p:cNvSpPr/>
            <p:nvPr/>
          </p:nvSpPr>
          <p:spPr>
            <a:xfrm>
              <a:off x="4505439" y="1328216"/>
              <a:ext cx="3667125" cy="646430"/>
            </a:xfrm>
            <a:custGeom>
              <a:avLst/>
              <a:gdLst/>
              <a:ahLst/>
              <a:cxnLst/>
              <a:rect l="l" t="t" r="r" b="b"/>
              <a:pathLst>
                <a:path w="3667125" h="646430">
                  <a:moveTo>
                    <a:pt x="66535" y="0"/>
                  </a:moveTo>
                  <a:lnTo>
                    <a:pt x="0" y="0"/>
                  </a:lnTo>
                  <a:lnTo>
                    <a:pt x="0" y="646163"/>
                  </a:lnTo>
                  <a:lnTo>
                    <a:pt x="66535" y="646163"/>
                  </a:lnTo>
                  <a:lnTo>
                    <a:pt x="66535" y="0"/>
                  </a:lnTo>
                  <a:close/>
                </a:path>
                <a:path w="3667125" h="646430">
                  <a:moveTo>
                    <a:pt x="3666502" y="0"/>
                  </a:moveTo>
                  <a:lnTo>
                    <a:pt x="3599967" y="0"/>
                  </a:lnTo>
                  <a:lnTo>
                    <a:pt x="3599967" y="646163"/>
                  </a:lnTo>
                  <a:lnTo>
                    <a:pt x="3666502" y="646163"/>
                  </a:lnTo>
                  <a:lnTo>
                    <a:pt x="3666502" y="0"/>
                  </a:lnTo>
                  <a:close/>
                </a:path>
              </a:pathLst>
            </a:custGeom>
            <a:solidFill>
              <a:srgbClr val="545A96"/>
            </a:solidFill>
          </p:spPr>
          <p:txBody>
            <a:bodyPr wrap="square" lIns="0" tIns="0" rIns="0" bIns="0" rtlCol="0"/>
            <a:lstStyle/>
            <a:p>
              <a:endParaRPr/>
            </a:p>
          </p:txBody>
        </p:sp>
        <p:pic>
          <p:nvPicPr>
            <p:cNvPr id="16" name="object 16"/>
            <p:cNvPicPr/>
            <p:nvPr/>
          </p:nvPicPr>
          <p:blipFill>
            <a:blip r:embed="rId5" cstate="print"/>
            <a:stretch>
              <a:fillRect/>
            </a:stretch>
          </p:blipFill>
          <p:spPr>
            <a:xfrm>
              <a:off x="4499972" y="2204427"/>
              <a:ext cx="3142226" cy="1781678"/>
            </a:xfrm>
            <a:prstGeom prst="rect">
              <a:avLst/>
            </a:prstGeom>
          </p:spPr>
        </p:pic>
        <p:pic>
          <p:nvPicPr>
            <p:cNvPr id="17" name="object 17"/>
            <p:cNvPicPr/>
            <p:nvPr/>
          </p:nvPicPr>
          <p:blipFill>
            <a:blip r:embed="rId6" cstate="print"/>
            <a:stretch>
              <a:fillRect/>
            </a:stretch>
          </p:blipFill>
          <p:spPr>
            <a:xfrm>
              <a:off x="8099945" y="2204427"/>
              <a:ext cx="3185425" cy="1814072"/>
            </a:xfrm>
            <a:prstGeom prst="rect">
              <a:avLst/>
            </a:prstGeom>
          </p:spPr>
        </p:pic>
        <p:sp>
          <p:nvSpPr>
            <p:cNvPr id="18" name="object 18"/>
            <p:cNvSpPr/>
            <p:nvPr/>
          </p:nvSpPr>
          <p:spPr>
            <a:xfrm>
              <a:off x="4854337" y="341930"/>
              <a:ext cx="6438265" cy="396240"/>
            </a:xfrm>
            <a:custGeom>
              <a:avLst/>
              <a:gdLst/>
              <a:ahLst/>
              <a:cxnLst/>
              <a:rect l="l" t="t" r="r" b="b"/>
              <a:pathLst>
                <a:path w="6438265" h="396240">
                  <a:moveTo>
                    <a:pt x="6239713" y="0"/>
                  </a:moveTo>
                  <a:lnTo>
                    <a:pt x="198069" y="0"/>
                  </a:lnTo>
                  <a:lnTo>
                    <a:pt x="152655" y="5231"/>
                  </a:lnTo>
                  <a:lnTo>
                    <a:pt x="110965" y="20132"/>
                  </a:lnTo>
                  <a:lnTo>
                    <a:pt x="74189" y="43515"/>
                  </a:lnTo>
                  <a:lnTo>
                    <a:pt x="43515" y="74189"/>
                  </a:lnTo>
                  <a:lnTo>
                    <a:pt x="20132" y="110965"/>
                  </a:lnTo>
                  <a:lnTo>
                    <a:pt x="5231" y="152655"/>
                  </a:lnTo>
                  <a:lnTo>
                    <a:pt x="0" y="198069"/>
                  </a:lnTo>
                  <a:lnTo>
                    <a:pt x="5231" y="243482"/>
                  </a:lnTo>
                  <a:lnTo>
                    <a:pt x="20132" y="285172"/>
                  </a:lnTo>
                  <a:lnTo>
                    <a:pt x="43515" y="321949"/>
                  </a:lnTo>
                  <a:lnTo>
                    <a:pt x="74189" y="352623"/>
                  </a:lnTo>
                  <a:lnTo>
                    <a:pt x="110965" y="376005"/>
                  </a:lnTo>
                  <a:lnTo>
                    <a:pt x="152655" y="390906"/>
                  </a:lnTo>
                  <a:lnTo>
                    <a:pt x="198069" y="396138"/>
                  </a:lnTo>
                  <a:lnTo>
                    <a:pt x="6239713" y="396138"/>
                  </a:lnTo>
                  <a:lnTo>
                    <a:pt x="6285126" y="390906"/>
                  </a:lnTo>
                  <a:lnTo>
                    <a:pt x="6326816" y="376005"/>
                  </a:lnTo>
                  <a:lnTo>
                    <a:pt x="6363593" y="352623"/>
                  </a:lnTo>
                  <a:lnTo>
                    <a:pt x="6394267" y="321949"/>
                  </a:lnTo>
                  <a:lnTo>
                    <a:pt x="6417649" y="285172"/>
                  </a:lnTo>
                  <a:lnTo>
                    <a:pt x="6432550" y="243482"/>
                  </a:lnTo>
                  <a:lnTo>
                    <a:pt x="6437782" y="198069"/>
                  </a:lnTo>
                  <a:lnTo>
                    <a:pt x="6432550" y="152655"/>
                  </a:lnTo>
                  <a:lnTo>
                    <a:pt x="6417649" y="110965"/>
                  </a:lnTo>
                  <a:lnTo>
                    <a:pt x="6394267" y="74189"/>
                  </a:lnTo>
                  <a:lnTo>
                    <a:pt x="6363593" y="43515"/>
                  </a:lnTo>
                  <a:lnTo>
                    <a:pt x="6326816" y="20132"/>
                  </a:lnTo>
                  <a:lnTo>
                    <a:pt x="6285126" y="5231"/>
                  </a:lnTo>
                  <a:lnTo>
                    <a:pt x="6239713" y="0"/>
                  </a:lnTo>
                  <a:close/>
                </a:path>
              </a:pathLst>
            </a:custGeom>
            <a:solidFill>
              <a:srgbClr val="545A96"/>
            </a:solidFill>
          </p:spPr>
          <p:txBody>
            <a:bodyPr wrap="square" lIns="0" tIns="0" rIns="0" bIns="0" rtlCol="0"/>
            <a:lstStyle/>
            <a:p>
              <a:endParaRPr/>
            </a:p>
          </p:txBody>
        </p:sp>
      </p:grpSp>
      <p:sp>
        <p:nvSpPr>
          <p:cNvPr id="19" name="object 19"/>
          <p:cNvSpPr txBox="1"/>
          <p:nvPr/>
        </p:nvSpPr>
        <p:spPr>
          <a:xfrm>
            <a:off x="4487273" y="4102329"/>
            <a:ext cx="3244850" cy="1092200"/>
          </a:xfrm>
          <a:prstGeom prst="rect">
            <a:avLst/>
          </a:prstGeom>
        </p:spPr>
        <p:txBody>
          <a:bodyPr vert="horz" wrap="square" lIns="0" tIns="12700" rIns="0" bIns="0" rtlCol="0">
            <a:spAutoFit/>
          </a:bodyPr>
          <a:lstStyle/>
          <a:p>
            <a:pPr marL="12700" marR="5080">
              <a:lnSpc>
                <a:spcPct val="134600"/>
              </a:lnSpc>
              <a:spcBef>
                <a:spcPts val="100"/>
              </a:spcBef>
            </a:pPr>
            <a:r>
              <a:rPr sz="1300" b="1" spc="-5" dirty="0" err="1">
                <a:solidFill>
                  <a:srgbClr val="363960"/>
                </a:solidFill>
                <a:latin typeface="YuGothic"/>
                <a:cs typeface="YuGothic"/>
              </a:rPr>
              <a:t>自分でメーターを操作することで</a:t>
            </a:r>
            <a:r>
              <a:rPr sz="1300" b="1" spc="-5" dirty="0">
                <a:solidFill>
                  <a:srgbClr val="363960"/>
                </a:solidFill>
                <a:latin typeface="YuGothic"/>
                <a:cs typeface="YuGothic"/>
              </a:rPr>
              <a:t>、</a:t>
            </a:r>
            <a:r>
              <a:rPr lang="ja-JP" altLang="en-US" sz="1300" b="1" spc="-5" dirty="0">
                <a:solidFill>
                  <a:srgbClr val="363960"/>
                </a:solidFill>
                <a:latin typeface="YuGothic"/>
                <a:cs typeface="YuGothic"/>
              </a:rPr>
              <a:t>１</a:t>
            </a:r>
            <a:r>
              <a:rPr sz="1300" b="1" spc="-5" dirty="0">
                <a:solidFill>
                  <a:srgbClr val="363960"/>
                </a:solidFill>
                <a:latin typeface="YuGothic"/>
                <a:cs typeface="YuGothic"/>
              </a:rPr>
              <a:t>人</a:t>
            </a:r>
            <a:r>
              <a:rPr lang="ja-JP" altLang="en-US" sz="1300" b="1" spc="-5" dirty="0">
                <a:solidFill>
                  <a:srgbClr val="363960"/>
                </a:solidFill>
                <a:latin typeface="YuGothic"/>
                <a:cs typeface="YuGothic"/>
              </a:rPr>
              <a:t>１</a:t>
            </a:r>
            <a:r>
              <a:rPr sz="1300" b="1" spc="-50" dirty="0" err="1">
                <a:solidFill>
                  <a:srgbClr val="363960"/>
                </a:solidFill>
                <a:latin typeface="YuGothic"/>
                <a:cs typeface="YuGothic"/>
              </a:rPr>
              <a:t>人が自分の思いや考えを持ち</a:t>
            </a:r>
            <a:r>
              <a:rPr sz="1300" b="1" spc="-50" dirty="0">
                <a:solidFill>
                  <a:srgbClr val="363960"/>
                </a:solidFill>
                <a:latin typeface="YuGothic"/>
                <a:cs typeface="YuGothic"/>
              </a:rPr>
              <a:t>、「話したい」</a:t>
            </a:r>
            <a:r>
              <a:rPr sz="1300" b="1" spc="-5" dirty="0">
                <a:solidFill>
                  <a:srgbClr val="363960"/>
                </a:solidFill>
                <a:latin typeface="YuGothic"/>
                <a:cs typeface="YuGothic"/>
              </a:rPr>
              <a:t>という気持ちを芽生えさせることができま</a:t>
            </a:r>
            <a:r>
              <a:rPr sz="1300" b="1" spc="-25" dirty="0">
                <a:solidFill>
                  <a:srgbClr val="363960"/>
                </a:solidFill>
                <a:latin typeface="YuGothic"/>
                <a:cs typeface="YuGothic"/>
              </a:rPr>
              <a:t>す。</a:t>
            </a:r>
            <a:endParaRPr sz="1300" dirty="0">
              <a:latin typeface="YuGothic"/>
              <a:cs typeface="YuGothic"/>
            </a:endParaRPr>
          </a:p>
        </p:txBody>
      </p:sp>
      <p:sp>
        <p:nvSpPr>
          <p:cNvPr id="20" name="object 20"/>
          <p:cNvSpPr txBox="1"/>
          <p:nvPr/>
        </p:nvSpPr>
        <p:spPr>
          <a:xfrm>
            <a:off x="4701411" y="1191622"/>
            <a:ext cx="2540000" cy="838835"/>
          </a:xfrm>
          <a:prstGeom prst="rect">
            <a:avLst/>
          </a:prstGeom>
        </p:spPr>
        <p:txBody>
          <a:bodyPr vert="horz" wrap="square" lIns="0" tIns="12700" rIns="0" bIns="0" rtlCol="0">
            <a:spAutoFit/>
          </a:bodyPr>
          <a:lstStyle/>
          <a:p>
            <a:pPr marL="12700" marR="5080">
              <a:lnSpc>
                <a:spcPct val="121200"/>
              </a:lnSpc>
              <a:spcBef>
                <a:spcPts val="100"/>
              </a:spcBef>
            </a:pPr>
            <a:r>
              <a:rPr sz="2200" b="1" spc="-10" dirty="0">
                <a:solidFill>
                  <a:srgbClr val="545A96"/>
                </a:solidFill>
                <a:latin typeface="YuGothic"/>
                <a:cs typeface="YuGothic"/>
              </a:rPr>
              <a:t>クラス全員の考えを一斉に把握</a:t>
            </a:r>
            <a:endParaRPr sz="2200">
              <a:latin typeface="YuGothic"/>
              <a:cs typeface="YuGothic"/>
            </a:endParaRPr>
          </a:p>
        </p:txBody>
      </p:sp>
      <p:sp>
        <p:nvSpPr>
          <p:cNvPr id="21" name="object 21"/>
          <p:cNvSpPr txBox="1"/>
          <p:nvPr/>
        </p:nvSpPr>
        <p:spPr>
          <a:xfrm>
            <a:off x="8087244" y="4102329"/>
            <a:ext cx="3178003" cy="1625600"/>
          </a:xfrm>
          <a:prstGeom prst="rect">
            <a:avLst/>
          </a:prstGeom>
        </p:spPr>
        <p:txBody>
          <a:bodyPr vert="horz" wrap="square" lIns="0" tIns="12700" rIns="0" bIns="0" rtlCol="0">
            <a:spAutoFit/>
          </a:bodyPr>
          <a:lstStyle/>
          <a:p>
            <a:pPr marL="12700" marR="5080" algn="just">
              <a:lnSpc>
                <a:spcPct val="134600"/>
              </a:lnSpc>
              <a:spcBef>
                <a:spcPts val="100"/>
              </a:spcBef>
            </a:pPr>
            <a:r>
              <a:rPr sz="1300" b="1" spc="-5" dirty="0">
                <a:solidFill>
                  <a:srgbClr val="363960"/>
                </a:solidFill>
                <a:latin typeface="YuGothic"/>
                <a:cs typeface="YuGothic"/>
              </a:rPr>
              <a:t>ノートや模造紙などにまとめて発表するよりも、端末上で互いがまとめたカードを見せ合えば、短時間に多くの児童同士で交流ができるため、時間がかかりがちなジ</a:t>
            </a:r>
            <a:r>
              <a:rPr lang="ja-JP" altLang="en-US" sz="1300" b="1" spc="-5" dirty="0">
                <a:solidFill>
                  <a:srgbClr val="363960"/>
                </a:solidFill>
                <a:latin typeface="YuGothic"/>
                <a:cs typeface="YuGothic"/>
              </a:rPr>
              <a:t>グ</a:t>
            </a:r>
            <a:r>
              <a:rPr sz="1300" b="1" spc="-5" dirty="0">
                <a:solidFill>
                  <a:srgbClr val="363960"/>
                </a:solidFill>
                <a:latin typeface="YuGothic"/>
                <a:cs typeface="YuGothic"/>
              </a:rPr>
              <a:t>ソ</a:t>
            </a:r>
            <a:endParaRPr sz="1300" dirty="0">
              <a:latin typeface="YuGothic"/>
              <a:cs typeface="YuGothic"/>
            </a:endParaRPr>
          </a:p>
          <a:p>
            <a:pPr marL="12700" marR="170180">
              <a:lnSpc>
                <a:spcPct val="134600"/>
              </a:lnSpc>
            </a:pPr>
            <a:r>
              <a:rPr sz="1300" b="1" spc="-5" dirty="0">
                <a:solidFill>
                  <a:srgbClr val="363960"/>
                </a:solidFill>
                <a:latin typeface="YuGothic"/>
                <a:cs typeface="YuGothic"/>
              </a:rPr>
              <a:t>―活動も気軽に取り入れることができま</a:t>
            </a:r>
            <a:r>
              <a:rPr sz="1300" b="1" spc="-25" dirty="0">
                <a:solidFill>
                  <a:srgbClr val="363960"/>
                </a:solidFill>
                <a:latin typeface="YuGothic"/>
                <a:cs typeface="YuGothic"/>
              </a:rPr>
              <a:t>す。</a:t>
            </a:r>
            <a:endParaRPr sz="1300" dirty="0">
              <a:latin typeface="YuGothic"/>
              <a:cs typeface="YuGothic"/>
            </a:endParaRPr>
          </a:p>
        </p:txBody>
      </p:sp>
      <p:sp>
        <p:nvSpPr>
          <p:cNvPr id="22" name="object 22"/>
          <p:cNvSpPr txBox="1"/>
          <p:nvPr/>
        </p:nvSpPr>
        <p:spPr>
          <a:xfrm>
            <a:off x="8301383" y="1191622"/>
            <a:ext cx="2819400" cy="838835"/>
          </a:xfrm>
          <a:prstGeom prst="rect">
            <a:avLst/>
          </a:prstGeom>
        </p:spPr>
        <p:txBody>
          <a:bodyPr vert="horz" wrap="square" lIns="0" tIns="83820" rIns="0" bIns="0" rtlCol="0">
            <a:spAutoFit/>
          </a:bodyPr>
          <a:lstStyle/>
          <a:p>
            <a:pPr marL="12700">
              <a:lnSpc>
                <a:spcPct val="100000"/>
              </a:lnSpc>
              <a:spcBef>
                <a:spcPts val="660"/>
              </a:spcBef>
            </a:pPr>
            <a:r>
              <a:rPr sz="2200" b="1" spc="-10" dirty="0">
                <a:solidFill>
                  <a:srgbClr val="545A96"/>
                </a:solidFill>
                <a:latin typeface="YuGothic"/>
                <a:cs typeface="YuGothic"/>
              </a:rPr>
              <a:t>協働学習や</a:t>
            </a:r>
            <a:endParaRPr sz="2200">
              <a:latin typeface="YuGothic"/>
              <a:cs typeface="YuGothic"/>
            </a:endParaRPr>
          </a:p>
          <a:p>
            <a:pPr marL="12700">
              <a:lnSpc>
                <a:spcPct val="100000"/>
              </a:lnSpc>
              <a:spcBef>
                <a:spcPts val="560"/>
              </a:spcBef>
            </a:pPr>
            <a:r>
              <a:rPr sz="2200" b="1" spc="-5" dirty="0">
                <a:solidFill>
                  <a:srgbClr val="545A96"/>
                </a:solidFill>
                <a:latin typeface="YuGothic"/>
                <a:cs typeface="YuGothic"/>
              </a:rPr>
              <a:t>ジグソー活動も効率化</a:t>
            </a:r>
            <a:endParaRPr sz="2200">
              <a:latin typeface="YuGothic"/>
              <a:cs typeface="YuGothic"/>
            </a:endParaRPr>
          </a:p>
        </p:txBody>
      </p:sp>
      <p:sp>
        <p:nvSpPr>
          <p:cNvPr id="23" name="object 23"/>
          <p:cNvSpPr txBox="1"/>
          <p:nvPr/>
        </p:nvSpPr>
        <p:spPr>
          <a:xfrm>
            <a:off x="5015891" y="411410"/>
            <a:ext cx="6121400" cy="254000"/>
          </a:xfrm>
          <a:prstGeom prst="rect">
            <a:avLst/>
          </a:prstGeom>
        </p:spPr>
        <p:txBody>
          <a:bodyPr vert="horz" wrap="square" lIns="0" tIns="12700" rIns="0" bIns="0" rtlCol="0">
            <a:spAutoFit/>
          </a:bodyPr>
          <a:lstStyle/>
          <a:p>
            <a:pPr marL="12700">
              <a:lnSpc>
                <a:spcPct val="100000"/>
              </a:lnSpc>
              <a:spcBef>
                <a:spcPts val="100"/>
              </a:spcBef>
            </a:pPr>
            <a:r>
              <a:rPr sz="1500" b="1" spc="-5" dirty="0">
                <a:solidFill>
                  <a:srgbClr val="FFFFFF"/>
                </a:solidFill>
                <a:latin typeface="YuGothic"/>
                <a:cs typeface="YuGothic"/>
              </a:rPr>
              <a:t>詳しくは「ミライシードファンサイト」の「活用事例」をご覧ください</a:t>
            </a:r>
            <a:endParaRPr sz="1500" dirty="0">
              <a:latin typeface="YuGothic"/>
              <a:cs typeface="YuGothic"/>
            </a:endParaRPr>
          </a:p>
        </p:txBody>
      </p:sp>
      <p:sp>
        <p:nvSpPr>
          <p:cNvPr id="24" name="object 24"/>
          <p:cNvSpPr txBox="1"/>
          <p:nvPr/>
        </p:nvSpPr>
        <p:spPr>
          <a:xfrm>
            <a:off x="887294" y="5780199"/>
            <a:ext cx="4200525" cy="223520"/>
          </a:xfrm>
          <a:prstGeom prst="rect">
            <a:avLst/>
          </a:prstGeom>
        </p:spPr>
        <p:txBody>
          <a:bodyPr vert="horz" wrap="square" lIns="0" tIns="12700" rIns="0" bIns="0" rtlCol="0">
            <a:spAutoFit/>
          </a:bodyPr>
          <a:lstStyle/>
          <a:p>
            <a:pPr marL="12700">
              <a:lnSpc>
                <a:spcPct val="100000"/>
              </a:lnSpc>
              <a:spcBef>
                <a:spcPts val="100"/>
              </a:spcBef>
            </a:pPr>
            <a:r>
              <a:rPr sz="1300" b="1" spc="-5" dirty="0">
                <a:solidFill>
                  <a:srgbClr val="363960"/>
                </a:solidFill>
                <a:latin typeface="YuGothic"/>
                <a:cs typeface="YuGothic"/>
              </a:rPr>
              <a:t>※「ミライシード ファンサイト」掲載活用事例より引用</a:t>
            </a:r>
            <a:endParaRPr sz="1300">
              <a:latin typeface="YuGothic"/>
              <a:cs typeface="YuGothic"/>
            </a:endParaRPr>
          </a:p>
        </p:txBody>
      </p:sp>
      <p:pic>
        <p:nvPicPr>
          <p:cNvPr id="25" name="object 25"/>
          <p:cNvPicPr/>
          <p:nvPr/>
        </p:nvPicPr>
        <p:blipFill>
          <a:blip r:embed="rId7" cstate="print"/>
          <a:stretch>
            <a:fillRect/>
          </a:stretch>
        </p:blipFill>
        <p:spPr>
          <a:xfrm>
            <a:off x="1118952" y="408158"/>
            <a:ext cx="2777431" cy="275951"/>
          </a:xfrm>
          <a:prstGeom prst="rect">
            <a:avLst/>
          </a:prstGeom>
        </p:spPr>
      </p:pic>
      <p:grpSp>
        <p:nvGrpSpPr>
          <p:cNvPr id="32" name="object 32"/>
          <p:cNvGrpSpPr/>
          <p:nvPr/>
        </p:nvGrpSpPr>
        <p:grpSpPr>
          <a:xfrm>
            <a:off x="10875188" y="6449348"/>
            <a:ext cx="1146810" cy="242570"/>
            <a:chOff x="10875188" y="6449348"/>
            <a:chExt cx="1146810" cy="242570"/>
          </a:xfrm>
        </p:grpSpPr>
        <p:pic>
          <p:nvPicPr>
            <p:cNvPr id="33" name="object 33"/>
            <p:cNvPicPr/>
            <p:nvPr/>
          </p:nvPicPr>
          <p:blipFill>
            <a:blip r:embed="rId8" cstate="print"/>
            <a:stretch>
              <a:fillRect/>
            </a:stretch>
          </p:blipFill>
          <p:spPr>
            <a:xfrm>
              <a:off x="11655291" y="6472757"/>
              <a:ext cx="172046" cy="124804"/>
            </a:xfrm>
            <a:prstGeom prst="rect">
              <a:avLst/>
            </a:prstGeom>
          </p:spPr>
        </p:pic>
        <p:sp>
          <p:nvSpPr>
            <p:cNvPr id="34" name="object 34"/>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35" name="object 35"/>
            <p:cNvPicPr/>
            <p:nvPr/>
          </p:nvPicPr>
          <p:blipFill>
            <a:blip r:embed="rId9" cstate="print"/>
            <a:stretch>
              <a:fillRect/>
            </a:stretch>
          </p:blipFill>
          <p:spPr>
            <a:xfrm>
              <a:off x="11070218" y="6550766"/>
              <a:ext cx="171627" cy="140411"/>
            </a:xfrm>
            <a:prstGeom prst="rect">
              <a:avLst/>
            </a:prstGeom>
          </p:spPr>
        </p:pic>
        <p:pic>
          <p:nvPicPr>
            <p:cNvPr id="36" name="object 36"/>
            <p:cNvPicPr/>
            <p:nvPr/>
          </p:nvPicPr>
          <p:blipFill>
            <a:blip r:embed="rId10" cstate="print"/>
            <a:stretch>
              <a:fillRect/>
            </a:stretch>
          </p:blipFill>
          <p:spPr>
            <a:xfrm>
              <a:off x="11265247" y="6449348"/>
              <a:ext cx="171615" cy="241833"/>
            </a:xfrm>
            <a:prstGeom prst="rect">
              <a:avLst/>
            </a:prstGeom>
          </p:spPr>
        </p:pic>
        <p:pic>
          <p:nvPicPr>
            <p:cNvPr id="37" name="object 37"/>
            <p:cNvPicPr/>
            <p:nvPr/>
          </p:nvPicPr>
          <p:blipFill>
            <a:blip r:embed="rId11" cstate="print"/>
            <a:stretch>
              <a:fillRect/>
            </a:stretch>
          </p:blipFill>
          <p:spPr>
            <a:xfrm>
              <a:off x="11460277" y="6472741"/>
              <a:ext cx="171626" cy="218440"/>
            </a:xfrm>
            <a:prstGeom prst="rect">
              <a:avLst/>
            </a:prstGeom>
          </p:spPr>
        </p:pic>
      </p:grpSp>
      <p:pic>
        <p:nvPicPr>
          <p:cNvPr id="38" name="object 38"/>
          <p:cNvPicPr/>
          <p:nvPr/>
        </p:nvPicPr>
        <p:blipFill>
          <a:blip r:embed="rId12" cstate="print"/>
          <a:stretch>
            <a:fillRect/>
          </a:stretch>
        </p:blipFill>
        <p:spPr>
          <a:xfrm>
            <a:off x="9276515" y="6421076"/>
            <a:ext cx="1306408" cy="302254"/>
          </a:xfrm>
          <a:prstGeom prst="rect">
            <a:avLst/>
          </a:prstGeom>
        </p:spPr>
      </p:pic>
      <p:sp>
        <p:nvSpPr>
          <p:cNvPr id="39" name="object 39"/>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25</a:t>
            </a:fld>
            <a:endParaRPr spc="-25" dirty="0"/>
          </a:p>
        </p:txBody>
      </p:sp>
      <p:sp>
        <p:nvSpPr>
          <p:cNvPr id="40" name="テキスト ボックス 39">
            <a:extLst>
              <a:ext uri="{FF2B5EF4-FFF2-40B4-BE49-F238E27FC236}">
                <a16:creationId xmlns:a16="http://schemas.microsoft.com/office/drawing/2014/main" id="{9241915A-43E8-1D6D-E81C-D35161F7B4F4}"/>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706" y="0"/>
              <a:ext cx="11862926" cy="55599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E0EEF7"/>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2003" y="269458"/>
              <a:ext cx="3498215" cy="685165"/>
            </a:xfrm>
            <a:custGeom>
              <a:avLst/>
              <a:gdLst/>
              <a:ahLst/>
              <a:cxnLst/>
              <a:rect l="l" t="t" r="r" b="b"/>
              <a:pathLst>
                <a:path w="3498215" h="685165">
                  <a:moveTo>
                    <a:pt x="3382797"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3382797" y="685076"/>
                  </a:lnTo>
                  <a:lnTo>
                    <a:pt x="3427640" y="676023"/>
                  </a:lnTo>
                  <a:lnTo>
                    <a:pt x="3464258" y="651335"/>
                  </a:lnTo>
                  <a:lnTo>
                    <a:pt x="3488946" y="614717"/>
                  </a:lnTo>
                  <a:lnTo>
                    <a:pt x="3497999" y="569874"/>
                  </a:lnTo>
                  <a:lnTo>
                    <a:pt x="3497999" y="115214"/>
                  </a:lnTo>
                  <a:lnTo>
                    <a:pt x="3488946" y="70369"/>
                  </a:lnTo>
                  <a:lnTo>
                    <a:pt x="3464258" y="33747"/>
                  </a:lnTo>
                  <a:lnTo>
                    <a:pt x="3427640" y="9054"/>
                  </a:lnTo>
                  <a:lnTo>
                    <a:pt x="3382797" y="0"/>
                  </a:lnTo>
                  <a:close/>
                </a:path>
              </a:pathLst>
            </a:custGeom>
            <a:solidFill>
              <a:srgbClr val="CC2245"/>
            </a:solidFill>
          </p:spPr>
          <p:txBody>
            <a:bodyPr wrap="square" lIns="0" tIns="0" rIns="0" bIns="0" rtlCol="0"/>
            <a:lstStyle/>
            <a:p>
              <a:endParaRPr/>
            </a:p>
          </p:txBody>
        </p:sp>
        <p:sp>
          <p:nvSpPr>
            <p:cNvPr id="7" name="object 7"/>
            <p:cNvSpPr/>
            <p:nvPr/>
          </p:nvSpPr>
          <p:spPr>
            <a:xfrm>
              <a:off x="972003" y="269458"/>
              <a:ext cx="3498215" cy="685165"/>
            </a:xfrm>
            <a:custGeom>
              <a:avLst/>
              <a:gdLst/>
              <a:ahLst/>
              <a:cxnLst/>
              <a:rect l="l" t="t" r="r" b="b"/>
              <a:pathLst>
                <a:path w="3498215" h="685165">
                  <a:moveTo>
                    <a:pt x="3382797"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3382797" y="0"/>
                  </a:lnTo>
                  <a:lnTo>
                    <a:pt x="3427640" y="9054"/>
                  </a:lnTo>
                  <a:lnTo>
                    <a:pt x="3464258" y="33747"/>
                  </a:lnTo>
                  <a:lnTo>
                    <a:pt x="3488946" y="70369"/>
                  </a:lnTo>
                  <a:lnTo>
                    <a:pt x="3497999" y="115214"/>
                  </a:lnTo>
                  <a:lnTo>
                    <a:pt x="3497999" y="569874"/>
                  </a:lnTo>
                  <a:lnTo>
                    <a:pt x="3488946" y="614717"/>
                  </a:lnTo>
                  <a:lnTo>
                    <a:pt x="3464258" y="651335"/>
                  </a:lnTo>
                  <a:lnTo>
                    <a:pt x="3427640" y="676023"/>
                  </a:lnTo>
                  <a:lnTo>
                    <a:pt x="3382797" y="685076"/>
                  </a:lnTo>
                  <a:close/>
                </a:path>
              </a:pathLst>
            </a:custGeom>
            <a:ln w="25400">
              <a:solidFill>
                <a:srgbClr val="CC2245"/>
              </a:solidFill>
            </a:ln>
          </p:spPr>
          <p:txBody>
            <a:bodyPr wrap="square" lIns="0" tIns="0" rIns="0" bIns="0" rtlCol="0"/>
            <a:lstStyle/>
            <a:p>
              <a:endParaRPr/>
            </a:p>
          </p:txBody>
        </p:sp>
        <p:sp>
          <p:nvSpPr>
            <p:cNvPr id="8" name="object 8"/>
            <p:cNvSpPr/>
            <p:nvPr/>
          </p:nvSpPr>
          <p:spPr>
            <a:xfrm>
              <a:off x="900003" y="197471"/>
              <a:ext cx="3498215" cy="685165"/>
            </a:xfrm>
            <a:custGeom>
              <a:avLst/>
              <a:gdLst/>
              <a:ahLst/>
              <a:cxnLst/>
              <a:rect l="l" t="t" r="r" b="b"/>
              <a:pathLst>
                <a:path w="3498215" h="685165">
                  <a:moveTo>
                    <a:pt x="3382797"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3382797" y="685063"/>
                  </a:lnTo>
                  <a:lnTo>
                    <a:pt x="3427640" y="676010"/>
                  </a:lnTo>
                  <a:lnTo>
                    <a:pt x="3464258" y="651322"/>
                  </a:lnTo>
                  <a:lnTo>
                    <a:pt x="3488946" y="614704"/>
                  </a:lnTo>
                  <a:lnTo>
                    <a:pt x="3497999" y="569861"/>
                  </a:lnTo>
                  <a:lnTo>
                    <a:pt x="3497999" y="115201"/>
                  </a:lnTo>
                  <a:lnTo>
                    <a:pt x="3488946" y="70358"/>
                  </a:lnTo>
                  <a:lnTo>
                    <a:pt x="3464258" y="33740"/>
                  </a:lnTo>
                  <a:lnTo>
                    <a:pt x="3427640" y="9052"/>
                  </a:lnTo>
                  <a:lnTo>
                    <a:pt x="3382797" y="0"/>
                  </a:lnTo>
                  <a:close/>
                </a:path>
              </a:pathLst>
            </a:custGeom>
            <a:solidFill>
              <a:srgbClr val="FFFFFF"/>
            </a:solidFill>
          </p:spPr>
          <p:txBody>
            <a:bodyPr wrap="square" lIns="0" tIns="0" rIns="0" bIns="0" rtlCol="0"/>
            <a:lstStyle/>
            <a:p>
              <a:endParaRPr/>
            </a:p>
          </p:txBody>
        </p:sp>
        <p:sp>
          <p:nvSpPr>
            <p:cNvPr id="9" name="object 9"/>
            <p:cNvSpPr/>
            <p:nvPr/>
          </p:nvSpPr>
          <p:spPr>
            <a:xfrm>
              <a:off x="900003" y="197471"/>
              <a:ext cx="3498215" cy="685165"/>
            </a:xfrm>
            <a:custGeom>
              <a:avLst/>
              <a:gdLst/>
              <a:ahLst/>
              <a:cxnLst/>
              <a:rect l="l" t="t" r="r" b="b"/>
              <a:pathLst>
                <a:path w="3498215" h="685165">
                  <a:moveTo>
                    <a:pt x="3382797"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3382797" y="0"/>
                  </a:lnTo>
                  <a:lnTo>
                    <a:pt x="3427640" y="9052"/>
                  </a:lnTo>
                  <a:lnTo>
                    <a:pt x="3464258" y="33740"/>
                  </a:lnTo>
                  <a:lnTo>
                    <a:pt x="3488946" y="70358"/>
                  </a:lnTo>
                  <a:lnTo>
                    <a:pt x="3497999" y="115201"/>
                  </a:lnTo>
                  <a:lnTo>
                    <a:pt x="3497999" y="569861"/>
                  </a:lnTo>
                  <a:lnTo>
                    <a:pt x="3488946" y="614704"/>
                  </a:lnTo>
                  <a:lnTo>
                    <a:pt x="3464258" y="651322"/>
                  </a:lnTo>
                  <a:lnTo>
                    <a:pt x="3427640" y="676010"/>
                  </a:lnTo>
                  <a:lnTo>
                    <a:pt x="3382797" y="685063"/>
                  </a:lnTo>
                  <a:close/>
                </a:path>
              </a:pathLst>
            </a:custGeom>
            <a:ln w="25400">
              <a:solidFill>
                <a:srgbClr val="CC2245"/>
              </a:solidFill>
            </a:ln>
          </p:spPr>
          <p:txBody>
            <a:bodyPr wrap="square" lIns="0" tIns="0" rIns="0" bIns="0" rtlCol="0"/>
            <a:lstStyle/>
            <a:p>
              <a:endParaRPr/>
            </a:p>
          </p:txBody>
        </p:sp>
      </p:grpSp>
      <p:sp>
        <p:nvSpPr>
          <p:cNvPr id="10" name="object 10"/>
          <p:cNvSpPr txBox="1"/>
          <p:nvPr/>
        </p:nvSpPr>
        <p:spPr>
          <a:xfrm>
            <a:off x="887300" y="4102329"/>
            <a:ext cx="3162300" cy="1358900"/>
          </a:xfrm>
          <a:prstGeom prst="rect">
            <a:avLst/>
          </a:prstGeom>
        </p:spPr>
        <p:txBody>
          <a:bodyPr vert="horz" wrap="square" lIns="0" tIns="12700" rIns="0" bIns="0" rtlCol="0">
            <a:spAutoFit/>
          </a:bodyPr>
          <a:lstStyle/>
          <a:p>
            <a:pPr marL="12700" marR="5080" algn="just">
              <a:lnSpc>
                <a:spcPct val="134600"/>
              </a:lnSpc>
              <a:spcBef>
                <a:spcPts val="100"/>
              </a:spcBef>
            </a:pPr>
            <a:r>
              <a:rPr sz="1300" b="1" spc="-5" dirty="0" err="1">
                <a:solidFill>
                  <a:srgbClr val="363960"/>
                </a:solidFill>
                <a:latin typeface="YuGothic"/>
                <a:cs typeface="YuGothic"/>
              </a:rPr>
              <a:t>事前の授業で生徒に馴染みの深いテーマで</a:t>
            </a:r>
            <a:r>
              <a:rPr sz="1300" b="1" spc="-50" dirty="0">
                <a:solidFill>
                  <a:srgbClr val="363960"/>
                </a:solidFill>
                <a:latin typeface="YuGothic"/>
                <a:cs typeface="YuGothic"/>
              </a:rPr>
              <a:t> </a:t>
            </a:r>
            <a:r>
              <a:rPr lang="ja-JP" altLang="en-US" sz="1300" b="1">
                <a:solidFill>
                  <a:srgbClr val="363960"/>
                </a:solidFill>
                <a:latin typeface="YuGothic"/>
                <a:cs typeface="YuGothic"/>
              </a:rPr>
              <a:t>２</a:t>
            </a:r>
            <a:r>
              <a:rPr sz="1300" b="1" spc="-20" dirty="0">
                <a:solidFill>
                  <a:srgbClr val="363960"/>
                </a:solidFill>
                <a:latin typeface="YuGothic"/>
                <a:cs typeface="YuGothic"/>
              </a:rPr>
              <a:t>作品の俳句を作成しました。グループ内</a:t>
            </a:r>
            <a:r>
              <a:rPr sz="1300" b="1" spc="-5" dirty="0">
                <a:solidFill>
                  <a:srgbClr val="363960"/>
                </a:solidFill>
                <a:latin typeface="YuGothic"/>
                <a:cs typeface="YuGothic"/>
              </a:rPr>
              <a:t>評価を経てクラス全員の作品を見て評価します。段階的な相互評価で良い俳句のポイントをしっかり押さえることができます。</a:t>
            </a:r>
            <a:endParaRPr sz="1300" dirty="0">
              <a:latin typeface="YuGothic"/>
              <a:cs typeface="YuGothic"/>
            </a:endParaRPr>
          </a:p>
        </p:txBody>
      </p:sp>
      <p:sp>
        <p:nvSpPr>
          <p:cNvPr id="11" name="object 11"/>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spc="-10" dirty="0"/>
              <a:t>相互評価が</a:t>
            </a:r>
          </a:p>
        </p:txBody>
      </p:sp>
      <p:sp>
        <p:nvSpPr>
          <p:cNvPr id="12" name="object 12"/>
          <p:cNvSpPr txBox="1"/>
          <p:nvPr/>
        </p:nvSpPr>
        <p:spPr>
          <a:xfrm>
            <a:off x="1101439" y="1669395"/>
            <a:ext cx="2819400" cy="360680"/>
          </a:xfrm>
          <a:prstGeom prst="rect">
            <a:avLst/>
          </a:prstGeom>
        </p:spPr>
        <p:txBody>
          <a:bodyPr vert="horz" wrap="square" lIns="0" tIns="12700" rIns="0" bIns="0" rtlCol="0">
            <a:spAutoFit/>
          </a:bodyPr>
          <a:lstStyle/>
          <a:p>
            <a:pPr marL="12700">
              <a:lnSpc>
                <a:spcPct val="100000"/>
              </a:lnSpc>
              <a:spcBef>
                <a:spcPts val="100"/>
              </a:spcBef>
            </a:pPr>
            <a:r>
              <a:rPr sz="2200" b="1" spc="130" dirty="0">
                <a:solidFill>
                  <a:srgbClr val="CC2245"/>
                </a:solidFill>
                <a:latin typeface="YuGothic"/>
                <a:cs typeface="YuGothic"/>
              </a:rPr>
              <a:t>より効率的・効果的</a:t>
            </a:r>
            <a:r>
              <a:rPr sz="2200" b="1" spc="-1255" dirty="0">
                <a:solidFill>
                  <a:srgbClr val="CC2245"/>
                </a:solidFill>
                <a:latin typeface="YuGothic"/>
                <a:cs typeface="YuGothic"/>
              </a:rPr>
              <a:t>に</a:t>
            </a:r>
            <a:endParaRPr sz="2200">
              <a:latin typeface="YuGothic"/>
              <a:cs typeface="YuGothic"/>
            </a:endParaRPr>
          </a:p>
        </p:txBody>
      </p:sp>
      <p:grpSp>
        <p:nvGrpSpPr>
          <p:cNvPr id="13" name="object 13"/>
          <p:cNvGrpSpPr/>
          <p:nvPr/>
        </p:nvGrpSpPr>
        <p:grpSpPr>
          <a:xfrm>
            <a:off x="900000" y="341930"/>
            <a:ext cx="10392410" cy="3649979"/>
            <a:chOff x="900000" y="341930"/>
            <a:chExt cx="10392410" cy="3649979"/>
          </a:xfrm>
        </p:grpSpPr>
        <p:sp>
          <p:nvSpPr>
            <p:cNvPr id="14" name="object 14"/>
            <p:cNvSpPr/>
            <p:nvPr/>
          </p:nvSpPr>
          <p:spPr>
            <a:xfrm>
              <a:off x="905446" y="1328216"/>
              <a:ext cx="7266940" cy="646430"/>
            </a:xfrm>
            <a:custGeom>
              <a:avLst/>
              <a:gdLst/>
              <a:ahLst/>
              <a:cxnLst/>
              <a:rect l="l" t="t" r="r" b="b"/>
              <a:pathLst>
                <a:path w="7266940" h="646430">
                  <a:moveTo>
                    <a:pt x="66548" y="0"/>
                  </a:moveTo>
                  <a:lnTo>
                    <a:pt x="0" y="0"/>
                  </a:lnTo>
                  <a:lnTo>
                    <a:pt x="0" y="646163"/>
                  </a:lnTo>
                  <a:lnTo>
                    <a:pt x="66548" y="646163"/>
                  </a:lnTo>
                  <a:lnTo>
                    <a:pt x="66548" y="0"/>
                  </a:lnTo>
                  <a:close/>
                </a:path>
                <a:path w="7266940" h="646430">
                  <a:moveTo>
                    <a:pt x="3666528" y="0"/>
                  </a:moveTo>
                  <a:lnTo>
                    <a:pt x="3599992" y="0"/>
                  </a:lnTo>
                  <a:lnTo>
                    <a:pt x="3599992" y="646163"/>
                  </a:lnTo>
                  <a:lnTo>
                    <a:pt x="3666528" y="646163"/>
                  </a:lnTo>
                  <a:lnTo>
                    <a:pt x="3666528" y="0"/>
                  </a:lnTo>
                  <a:close/>
                </a:path>
                <a:path w="7266940" h="646430">
                  <a:moveTo>
                    <a:pt x="7266495" y="0"/>
                  </a:moveTo>
                  <a:lnTo>
                    <a:pt x="7199960" y="0"/>
                  </a:lnTo>
                  <a:lnTo>
                    <a:pt x="7199960" y="646163"/>
                  </a:lnTo>
                  <a:lnTo>
                    <a:pt x="7266495" y="646163"/>
                  </a:lnTo>
                  <a:lnTo>
                    <a:pt x="7266495" y="0"/>
                  </a:lnTo>
                  <a:close/>
                </a:path>
              </a:pathLst>
            </a:custGeom>
            <a:solidFill>
              <a:srgbClr val="CC2245"/>
            </a:solidFill>
          </p:spPr>
          <p:txBody>
            <a:bodyPr wrap="square" lIns="0" tIns="0" rIns="0" bIns="0" rtlCol="0"/>
            <a:lstStyle/>
            <a:p>
              <a:endParaRPr/>
            </a:p>
          </p:txBody>
        </p:sp>
        <p:pic>
          <p:nvPicPr>
            <p:cNvPr id="15" name="object 15"/>
            <p:cNvPicPr/>
            <p:nvPr/>
          </p:nvPicPr>
          <p:blipFill>
            <a:blip r:embed="rId4" cstate="print"/>
            <a:stretch>
              <a:fillRect/>
            </a:stretch>
          </p:blipFill>
          <p:spPr>
            <a:xfrm>
              <a:off x="8099945" y="2204427"/>
              <a:ext cx="3168002" cy="1786949"/>
            </a:xfrm>
            <a:prstGeom prst="rect">
              <a:avLst/>
            </a:prstGeom>
          </p:spPr>
        </p:pic>
        <p:pic>
          <p:nvPicPr>
            <p:cNvPr id="16" name="object 16"/>
            <p:cNvPicPr/>
            <p:nvPr/>
          </p:nvPicPr>
          <p:blipFill>
            <a:blip r:embed="rId5" cstate="print"/>
            <a:stretch>
              <a:fillRect/>
            </a:stretch>
          </p:blipFill>
          <p:spPr>
            <a:xfrm>
              <a:off x="4499972" y="2204427"/>
              <a:ext cx="3152200" cy="1781678"/>
            </a:xfrm>
            <a:prstGeom prst="rect">
              <a:avLst/>
            </a:prstGeom>
          </p:spPr>
        </p:pic>
        <p:pic>
          <p:nvPicPr>
            <p:cNvPr id="17" name="object 17"/>
            <p:cNvPicPr/>
            <p:nvPr/>
          </p:nvPicPr>
          <p:blipFill>
            <a:blip r:embed="rId6" cstate="print"/>
            <a:stretch>
              <a:fillRect/>
            </a:stretch>
          </p:blipFill>
          <p:spPr>
            <a:xfrm>
              <a:off x="900000" y="2204427"/>
              <a:ext cx="3183827" cy="1781678"/>
            </a:xfrm>
            <a:prstGeom prst="rect">
              <a:avLst/>
            </a:prstGeom>
          </p:spPr>
        </p:pic>
        <p:sp>
          <p:nvSpPr>
            <p:cNvPr id="18" name="object 18"/>
            <p:cNvSpPr/>
            <p:nvPr/>
          </p:nvSpPr>
          <p:spPr>
            <a:xfrm>
              <a:off x="4854337" y="341930"/>
              <a:ext cx="6438265" cy="396240"/>
            </a:xfrm>
            <a:custGeom>
              <a:avLst/>
              <a:gdLst/>
              <a:ahLst/>
              <a:cxnLst/>
              <a:rect l="l" t="t" r="r" b="b"/>
              <a:pathLst>
                <a:path w="6438265" h="396240">
                  <a:moveTo>
                    <a:pt x="6239713" y="0"/>
                  </a:moveTo>
                  <a:lnTo>
                    <a:pt x="198069" y="0"/>
                  </a:lnTo>
                  <a:lnTo>
                    <a:pt x="152655" y="5231"/>
                  </a:lnTo>
                  <a:lnTo>
                    <a:pt x="110965" y="20132"/>
                  </a:lnTo>
                  <a:lnTo>
                    <a:pt x="74189" y="43515"/>
                  </a:lnTo>
                  <a:lnTo>
                    <a:pt x="43515" y="74189"/>
                  </a:lnTo>
                  <a:lnTo>
                    <a:pt x="20132" y="110965"/>
                  </a:lnTo>
                  <a:lnTo>
                    <a:pt x="5231" y="152655"/>
                  </a:lnTo>
                  <a:lnTo>
                    <a:pt x="0" y="198069"/>
                  </a:lnTo>
                  <a:lnTo>
                    <a:pt x="5231" y="243482"/>
                  </a:lnTo>
                  <a:lnTo>
                    <a:pt x="20132" y="285172"/>
                  </a:lnTo>
                  <a:lnTo>
                    <a:pt x="43515" y="321949"/>
                  </a:lnTo>
                  <a:lnTo>
                    <a:pt x="74189" y="352623"/>
                  </a:lnTo>
                  <a:lnTo>
                    <a:pt x="110965" y="376005"/>
                  </a:lnTo>
                  <a:lnTo>
                    <a:pt x="152655" y="390906"/>
                  </a:lnTo>
                  <a:lnTo>
                    <a:pt x="198069" y="396138"/>
                  </a:lnTo>
                  <a:lnTo>
                    <a:pt x="6239713" y="396138"/>
                  </a:lnTo>
                  <a:lnTo>
                    <a:pt x="6285126" y="390906"/>
                  </a:lnTo>
                  <a:lnTo>
                    <a:pt x="6326816" y="376005"/>
                  </a:lnTo>
                  <a:lnTo>
                    <a:pt x="6363593" y="352623"/>
                  </a:lnTo>
                  <a:lnTo>
                    <a:pt x="6394267" y="321949"/>
                  </a:lnTo>
                  <a:lnTo>
                    <a:pt x="6417649" y="285172"/>
                  </a:lnTo>
                  <a:lnTo>
                    <a:pt x="6432550" y="243482"/>
                  </a:lnTo>
                  <a:lnTo>
                    <a:pt x="6437782" y="198069"/>
                  </a:lnTo>
                  <a:lnTo>
                    <a:pt x="6432550" y="152655"/>
                  </a:lnTo>
                  <a:lnTo>
                    <a:pt x="6417649" y="110965"/>
                  </a:lnTo>
                  <a:lnTo>
                    <a:pt x="6394267" y="74189"/>
                  </a:lnTo>
                  <a:lnTo>
                    <a:pt x="6363593" y="43515"/>
                  </a:lnTo>
                  <a:lnTo>
                    <a:pt x="6326816" y="20132"/>
                  </a:lnTo>
                  <a:lnTo>
                    <a:pt x="6285126" y="5231"/>
                  </a:lnTo>
                  <a:lnTo>
                    <a:pt x="6239713" y="0"/>
                  </a:lnTo>
                  <a:close/>
                </a:path>
              </a:pathLst>
            </a:custGeom>
            <a:solidFill>
              <a:srgbClr val="CC2245"/>
            </a:solidFill>
          </p:spPr>
          <p:txBody>
            <a:bodyPr wrap="square" lIns="0" tIns="0" rIns="0" bIns="0" rtlCol="0"/>
            <a:lstStyle/>
            <a:p>
              <a:endParaRPr/>
            </a:p>
          </p:txBody>
        </p:sp>
      </p:grpSp>
      <p:sp>
        <p:nvSpPr>
          <p:cNvPr id="19" name="object 19"/>
          <p:cNvSpPr txBox="1"/>
          <p:nvPr/>
        </p:nvSpPr>
        <p:spPr>
          <a:xfrm>
            <a:off x="4487273" y="4102329"/>
            <a:ext cx="3162300" cy="1358900"/>
          </a:xfrm>
          <a:prstGeom prst="rect">
            <a:avLst/>
          </a:prstGeom>
        </p:spPr>
        <p:txBody>
          <a:bodyPr vert="horz" wrap="square" lIns="0" tIns="12700" rIns="0" bIns="0" rtlCol="0">
            <a:spAutoFit/>
          </a:bodyPr>
          <a:lstStyle/>
          <a:p>
            <a:pPr marL="12700" marR="5080" algn="just">
              <a:lnSpc>
                <a:spcPct val="134600"/>
              </a:lnSpc>
              <a:spcBef>
                <a:spcPts val="100"/>
              </a:spcBef>
            </a:pPr>
            <a:r>
              <a:rPr sz="1300" b="1" spc="-5" dirty="0">
                <a:solidFill>
                  <a:srgbClr val="363960"/>
                </a:solidFill>
                <a:latin typeface="YuGothic"/>
                <a:cs typeface="YuGothic"/>
              </a:rPr>
              <a:t>紙での感想提出や話し合いでは意見交流の範囲が自分の班やクラス内にとどまっていました。ムーブノートを使用することで、時間も手間もかけず学年全体での振り返り</a:t>
            </a:r>
            <a:r>
              <a:rPr sz="1300" b="1" spc="-10" dirty="0">
                <a:solidFill>
                  <a:srgbClr val="363960"/>
                </a:solidFill>
                <a:latin typeface="YuGothic"/>
                <a:cs typeface="YuGothic"/>
              </a:rPr>
              <a:t>ができました。</a:t>
            </a:r>
            <a:endParaRPr sz="1300">
              <a:latin typeface="YuGothic"/>
              <a:cs typeface="YuGothic"/>
            </a:endParaRPr>
          </a:p>
        </p:txBody>
      </p:sp>
      <p:sp>
        <p:nvSpPr>
          <p:cNvPr id="20" name="object 20"/>
          <p:cNvSpPr txBox="1"/>
          <p:nvPr/>
        </p:nvSpPr>
        <p:spPr>
          <a:xfrm>
            <a:off x="4701411" y="1191622"/>
            <a:ext cx="2540000" cy="838835"/>
          </a:xfrm>
          <a:prstGeom prst="rect">
            <a:avLst/>
          </a:prstGeom>
        </p:spPr>
        <p:txBody>
          <a:bodyPr vert="horz" wrap="square" lIns="0" tIns="83820" rIns="0" bIns="0" rtlCol="0">
            <a:spAutoFit/>
          </a:bodyPr>
          <a:lstStyle/>
          <a:p>
            <a:pPr marL="12700">
              <a:lnSpc>
                <a:spcPct val="100000"/>
              </a:lnSpc>
              <a:spcBef>
                <a:spcPts val="660"/>
              </a:spcBef>
            </a:pPr>
            <a:r>
              <a:rPr sz="2200" b="1" spc="-10" dirty="0">
                <a:solidFill>
                  <a:srgbClr val="CC2245"/>
                </a:solidFill>
                <a:latin typeface="YuGothic"/>
                <a:cs typeface="YuGothic"/>
              </a:rPr>
              <a:t>広場分けで</a:t>
            </a:r>
            <a:endParaRPr sz="2200">
              <a:latin typeface="YuGothic"/>
              <a:cs typeface="YuGothic"/>
            </a:endParaRPr>
          </a:p>
          <a:p>
            <a:pPr marL="12700">
              <a:lnSpc>
                <a:spcPct val="100000"/>
              </a:lnSpc>
              <a:spcBef>
                <a:spcPts val="560"/>
              </a:spcBef>
            </a:pPr>
            <a:r>
              <a:rPr sz="2200" b="1" spc="-10" dirty="0">
                <a:solidFill>
                  <a:srgbClr val="CC2245"/>
                </a:solidFill>
                <a:latin typeface="YuGothic"/>
                <a:cs typeface="YuGothic"/>
              </a:rPr>
              <a:t>学年全体交流を実施</a:t>
            </a:r>
            <a:endParaRPr sz="2200">
              <a:latin typeface="YuGothic"/>
              <a:cs typeface="YuGothic"/>
            </a:endParaRPr>
          </a:p>
        </p:txBody>
      </p:sp>
      <p:sp>
        <p:nvSpPr>
          <p:cNvPr id="21" name="object 21"/>
          <p:cNvSpPr txBox="1"/>
          <p:nvPr/>
        </p:nvSpPr>
        <p:spPr>
          <a:xfrm>
            <a:off x="8087245" y="4102329"/>
            <a:ext cx="3300729" cy="1092200"/>
          </a:xfrm>
          <a:prstGeom prst="rect">
            <a:avLst/>
          </a:prstGeom>
        </p:spPr>
        <p:txBody>
          <a:bodyPr vert="horz" wrap="square" lIns="0" tIns="12700" rIns="0" bIns="0" rtlCol="0">
            <a:spAutoFit/>
          </a:bodyPr>
          <a:lstStyle/>
          <a:p>
            <a:pPr marL="12700" marR="5080">
              <a:lnSpc>
                <a:spcPct val="134600"/>
              </a:lnSpc>
              <a:spcBef>
                <a:spcPts val="100"/>
              </a:spcBef>
            </a:pPr>
            <a:r>
              <a:rPr sz="1300" b="1" spc="-5" dirty="0">
                <a:solidFill>
                  <a:srgbClr val="363960"/>
                </a:solidFill>
                <a:latin typeface="YuGothic"/>
                <a:cs typeface="YuGothic"/>
              </a:rPr>
              <a:t>ただ多く出されたキーワードを確認するの</a:t>
            </a:r>
            <a:r>
              <a:rPr sz="1300" b="1" spc="-40" dirty="0">
                <a:solidFill>
                  <a:srgbClr val="363960"/>
                </a:solidFill>
                <a:latin typeface="YuGothic"/>
                <a:cs typeface="YuGothic"/>
              </a:rPr>
              <a:t>ではなく、テキスト分析を活用することで、</a:t>
            </a:r>
            <a:r>
              <a:rPr sz="1300" b="1" spc="-5" dirty="0">
                <a:solidFill>
                  <a:srgbClr val="363960"/>
                </a:solidFill>
                <a:latin typeface="YuGothic"/>
                <a:cs typeface="YuGothic"/>
              </a:rPr>
              <a:t>ピックアップした言葉を出発点とした活発な対話を促すことができました。</a:t>
            </a:r>
            <a:endParaRPr sz="1300">
              <a:latin typeface="YuGothic"/>
              <a:cs typeface="YuGothic"/>
            </a:endParaRPr>
          </a:p>
        </p:txBody>
      </p:sp>
      <p:sp>
        <p:nvSpPr>
          <p:cNvPr id="22" name="object 22"/>
          <p:cNvSpPr txBox="1"/>
          <p:nvPr/>
        </p:nvSpPr>
        <p:spPr>
          <a:xfrm>
            <a:off x="8301383" y="1191622"/>
            <a:ext cx="2260600" cy="838835"/>
          </a:xfrm>
          <a:prstGeom prst="rect">
            <a:avLst/>
          </a:prstGeom>
        </p:spPr>
        <p:txBody>
          <a:bodyPr vert="horz" wrap="square" lIns="0" tIns="83820" rIns="0" bIns="0" rtlCol="0">
            <a:spAutoFit/>
          </a:bodyPr>
          <a:lstStyle/>
          <a:p>
            <a:pPr marL="12700">
              <a:lnSpc>
                <a:spcPct val="100000"/>
              </a:lnSpc>
              <a:spcBef>
                <a:spcPts val="660"/>
              </a:spcBef>
            </a:pPr>
            <a:r>
              <a:rPr sz="2200" b="1" spc="-10" dirty="0">
                <a:solidFill>
                  <a:srgbClr val="CC2245"/>
                </a:solidFill>
                <a:latin typeface="YuGothic"/>
                <a:cs typeface="YuGothic"/>
              </a:rPr>
              <a:t>集計機能で</a:t>
            </a:r>
            <a:endParaRPr sz="2200">
              <a:latin typeface="YuGothic"/>
              <a:cs typeface="YuGothic"/>
            </a:endParaRPr>
          </a:p>
          <a:p>
            <a:pPr marL="12700">
              <a:lnSpc>
                <a:spcPct val="100000"/>
              </a:lnSpc>
              <a:spcBef>
                <a:spcPts val="560"/>
              </a:spcBef>
            </a:pPr>
            <a:r>
              <a:rPr sz="2200" b="1" spc="-10" dirty="0">
                <a:solidFill>
                  <a:srgbClr val="CC2245"/>
                </a:solidFill>
                <a:latin typeface="YuGothic"/>
                <a:cs typeface="YuGothic"/>
              </a:rPr>
              <a:t>授業を練り上げる</a:t>
            </a:r>
            <a:endParaRPr sz="2200">
              <a:latin typeface="YuGothic"/>
              <a:cs typeface="YuGothic"/>
            </a:endParaRPr>
          </a:p>
        </p:txBody>
      </p:sp>
      <p:sp>
        <p:nvSpPr>
          <p:cNvPr id="23" name="object 23"/>
          <p:cNvSpPr txBox="1"/>
          <p:nvPr/>
        </p:nvSpPr>
        <p:spPr>
          <a:xfrm>
            <a:off x="5015891" y="411410"/>
            <a:ext cx="6121400" cy="254000"/>
          </a:xfrm>
          <a:prstGeom prst="rect">
            <a:avLst/>
          </a:prstGeom>
        </p:spPr>
        <p:txBody>
          <a:bodyPr vert="horz" wrap="square" lIns="0" tIns="12700" rIns="0" bIns="0" rtlCol="0">
            <a:spAutoFit/>
          </a:bodyPr>
          <a:lstStyle/>
          <a:p>
            <a:pPr marL="12700">
              <a:lnSpc>
                <a:spcPct val="100000"/>
              </a:lnSpc>
              <a:spcBef>
                <a:spcPts val="100"/>
              </a:spcBef>
            </a:pPr>
            <a:r>
              <a:rPr sz="1500" b="1" spc="-5" dirty="0">
                <a:solidFill>
                  <a:srgbClr val="FFFFFF"/>
                </a:solidFill>
                <a:latin typeface="YuGothic"/>
                <a:cs typeface="YuGothic"/>
              </a:rPr>
              <a:t>詳しくは「ミライシードファンサイト」の「活用事例」をご覧ください</a:t>
            </a:r>
            <a:endParaRPr sz="1500">
              <a:latin typeface="YuGothic"/>
              <a:cs typeface="YuGothic"/>
            </a:endParaRPr>
          </a:p>
        </p:txBody>
      </p:sp>
      <p:sp>
        <p:nvSpPr>
          <p:cNvPr id="24" name="object 24"/>
          <p:cNvSpPr txBox="1"/>
          <p:nvPr/>
        </p:nvSpPr>
        <p:spPr>
          <a:xfrm>
            <a:off x="887300" y="5780199"/>
            <a:ext cx="4200525" cy="223520"/>
          </a:xfrm>
          <a:prstGeom prst="rect">
            <a:avLst/>
          </a:prstGeom>
        </p:spPr>
        <p:txBody>
          <a:bodyPr vert="horz" wrap="square" lIns="0" tIns="12700" rIns="0" bIns="0" rtlCol="0">
            <a:spAutoFit/>
          </a:bodyPr>
          <a:lstStyle/>
          <a:p>
            <a:pPr marL="12700">
              <a:lnSpc>
                <a:spcPct val="100000"/>
              </a:lnSpc>
              <a:spcBef>
                <a:spcPts val="100"/>
              </a:spcBef>
            </a:pPr>
            <a:r>
              <a:rPr sz="1300" b="1" spc="-5" dirty="0">
                <a:solidFill>
                  <a:srgbClr val="363960"/>
                </a:solidFill>
                <a:latin typeface="YuGothic"/>
                <a:cs typeface="YuGothic"/>
              </a:rPr>
              <a:t>※「ミライシード ファンサイト」掲載活用事例より引用</a:t>
            </a:r>
            <a:endParaRPr sz="1300">
              <a:latin typeface="YuGothic"/>
              <a:cs typeface="YuGothic"/>
            </a:endParaRPr>
          </a:p>
        </p:txBody>
      </p:sp>
      <p:grpSp>
        <p:nvGrpSpPr>
          <p:cNvPr id="25" name="object 25"/>
          <p:cNvGrpSpPr/>
          <p:nvPr/>
        </p:nvGrpSpPr>
        <p:grpSpPr>
          <a:xfrm>
            <a:off x="1131396" y="408158"/>
            <a:ext cx="3058795" cy="276225"/>
            <a:chOff x="1131396" y="408158"/>
            <a:chExt cx="3058795" cy="276225"/>
          </a:xfrm>
        </p:grpSpPr>
        <p:sp>
          <p:nvSpPr>
            <p:cNvPr id="26" name="object 26"/>
            <p:cNvSpPr/>
            <p:nvPr/>
          </p:nvSpPr>
          <p:spPr>
            <a:xfrm>
              <a:off x="1131392" y="411276"/>
              <a:ext cx="829944" cy="264160"/>
            </a:xfrm>
            <a:custGeom>
              <a:avLst/>
              <a:gdLst/>
              <a:ahLst/>
              <a:cxnLst/>
              <a:rect l="l" t="t" r="r" b="b"/>
              <a:pathLst>
                <a:path w="829944" h="264159">
                  <a:moveTo>
                    <a:pt x="252755" y="242290"/>
                  </a:moveTo>
                  <a:lnTo>
                    <a:pt x="238823" y="208153"/>
                  </a:lnTo>
                  <a:lnTo>
                    <a:pt x="222719" y="175082"/>
                  </a:lnTo>
                  <a:lnTo>
                    <a:pt x="204165" y="143383"/>
                  </a:lnTo>
                  <a:lnTo>
                    <a:pt x="182918" y="113372"/>
                  </a:lnTo>
                  <a:lnTo>
                    <a:pt x="139941" y="133172"/>
                  </a:lnTo>
                  <a:lnTo>
                    <a:pt x="147066" y="144233"/>
                  </a:lnTo>
                  <a:lnTo>
                    <a:pt x="155816" y="158508"/>
                  </a:lnTo>
                  <a:lnTo>
                    <a:pt x="165671" y="176237"/>
                  </a:lnTo>
                  <a:lnTo>
                    <a:pt x="176136" y="197637"/>
                  </a:lnTo>
                  <a:lnTo>
                    <a:pt x="108597" y="200037"/>
                  </a:lnTo>
                  <a:lnTo>
                    <a:pt x="76047" y="200736"/>
                  </a:lnTo>
                  <a:lnTo>
                    <a:pt x="87934" y="165684"/>
                  </a:lnTo>
                  <a:lnTo>
                    <a:pt x="96761" y="137210"/>
                  </a:lnTo>
                  <a:lnTo>
                    <a:pt x="132029" y="18097"/>
                  </a:lnTo>
                  <a:lnTo>
                    <a:pt x="78308" y="9613"/>
                  </a:lnTo>
                  <a:lnTo>
                    <a:pt x="70650" y="45478"/>
                  </a:lnTo>
                  <a:lnTo>
                    <a:pt x="62611" y="78168"/>
                  </a:lnTo>
                  <a:lnTo>
                    <a:pt x="49923" y="124434"/>
                  </a:lnTo>
                  <a:lnTo>
                    <a:pt x="28270" y="201015"/>
                  </a:lnTo>
                  <a:lnTo>
                    <a:pt x="0" y="201015"/>
                  </a:lnTo>
                  <a:lnTo>
                    <a:pt x="5918" y="252196"/>
                  </a:lnTo>
                  <a:lnTo>
                    <a:pt x="48856" y="249986"/>
                  </a:lnTo>
                  <a:lnTo>
                    <a:pt x="85013" y="247853"/>
                  </a:lnTo>
                  <a:lnTo>
                    <a:pt x="194233" y="240322"/>
                  </a:lnTo>
                  <a:lnTo>
                    <a:pt x="203276" y="264071"/>
                  </a:lnTo>
                  <a:lnTo>
                    <a:pt x="252755" y="242290"/>
                  </a:lnTo>
                  <a:close/>
                </a:path>
                <a:path w="829944" h="264159">
                  <a:moveTo>
                    <a:pt x="537248" y="110820"/>
                  </a:moveTo>
                  <a:lnTo>
                    <a:pt x="287858" y="110820"/>
                  </a:lnTo>
                  <a:lnTo>
                    <a:pt x="287858" y="162280"/>
                  </a:lnTo>
                  <a:lnTo>
                    <a:pt x="537248" y="162280"/>
                  </a:lnTo>
                  <a:lnTo>
                    <a:pt x="537248" y="110820"/>
                  </a:lnTo>
                  <a:close/>
                </a:path>
                <a:path w="829944" h="264159">
                  <a:moveTo>
                    <a:pt x="791743" y="40703"/>
                  </a:moveTo>
                  <a:lnTo>
                    <a:pt x="789851" y="31915"/>
                  </a:lnTo>
                  <a:lnTo>
                    <a:pt x="787285" y="21869"/>
                  </a:lnTo>
                  <a:lnTo>
                    <a:pt x="784186" y="11569"/>
                  </a:lnTo>
                  <a:lnTo>
                    <a:pt x="780719" y="1968"/>
                  </a:lnTo>
                  <a:lnTo>
                    <a:pt x="754989" y="5092"/>
                  </a:lnTo>
                  <a:lnTo>
                    <a:pt x="757605" y="13589"/>
                  </a:lnTo>
                  <a:lnTo>
                    <a:pt x="760069" y="22860"/>
                  </a:lnTo>
                  <a:lnTo>
                    <a:pt x="762355" y="33007"/>
                  </a:lnTo>
                  <a:lnTo>
                    <a:pt x="764603" y="44945"/>
                  </a:lnTo>
                  <a:lnTo>
                    <a:pt x="791743" y="40703"/>
                  </a:lnTo>
                  <a:close/>
                </a:path>
                <a:path w="829944" h="264159">
                  <a:moveTo>
                    <a:pt x="806729" y="49187"/>
                  </a:moveTo>
                  <a:lnTo>
                    <a:pt x="756399" y="55702"/>
                  </a:lnTo>
                  <a:lnTo>
                    <a:pt x="755777" y="48729"/>
                  </a:lnTo>
                  <a:lnTo>
                    <a:pt x="754849" y="41910"/>
                  </a:lnTo>
                  <a:lnTo>
                    <a:pt x="753694" y="35420"/>
                  </a:lnTo>
                  <a:lnTo>
                    <a:pt x="752449" y="29400"/>
                  </a:lnTo>
                  <a:lnTo>
                    <a:pt x="579983" y="29400"/>
                  </a:lnTo>
                  <a:lnTo>
                    <a:pt x="579983" y="78879"/>
                  </a:lnTo>
                  <a:lnTo>
                    <a:pt x="750189" y="78879"/>
                  </a:lnTo>
                  <a:lnTo>
                    <a:pt x="739432" y="121653"/>
                  </a:lnTo>
                  <a:lnTo>
                    <a:pt x="721398" y="156476"/>
                  </a:lnTo>
                  <a:lnTo>
                    <a:pt x="693470" y="183489"/>
                  </a:lnTo>
                  <a:lnTo>
                    <a:pt x="653034" y="202895"/>
                  </a:lnTo>
                  <a:lnTo>
                    <a:pt x="597509" y="214871"/>
                  </a:lnTo>
                  <a:lnTo>
                    <a:pt x="620979" y="261531"/>
                  </a:lnTo>
                  <a:lnTo>
                    <a:pt x="689394" y="242125"/>
                  </a:lnTo>
                  <a:lnTo>
                    <a:pt x="728154" y="219024"/>
                  </a:lnTo>
                  <a:lnTo>
                    <a:pt x="763752" y="181800"/>
                  </a:lnTo>
                  <a:lnTo>
                    <a:pt x="786917" y="140639"/>
                  </a:lnTo>
                  <a:lnTo>
                    <a:pt x="799655" y="102133"/>
                  </a:lnTo>
                  <a:lnTo>
                    <a:pt x="806246" y="55702"/>
                  </a:lnTo>
                  <a:lnTo>
                    <a:pt x="806729" y="49187"/>
                  </a:lnTo>
                  <a:close/>
                </a:path>
                <a:path w="829944" h="264159">
                  <a:moveTo>
                    <a:pt x="829906" y="38735"/>
                  </a:moveTo>
                  <a:lnTo>
                    <a:pt x="827430" y="26390"/>
                  </a:lnTo>
                  <a:lnTo>
                    <a:pt x="824953" y="16598"/>
                  </a:lnTo>
                  <a:lnTo>
                    <a:pt x="822274" y="8191"/>
                  </a:lnTo>
                  <a:lnTo>
                    <a:pt x="819175" y="0"/>
                  </a:lnTo>
                  <a:lnTo>
                    <a:pt x="794296" y="3390"/>
                  </a:lnTo>
                  <a:lnTo>
                    <a:pt x="797191" y="12877"/>
                  </a:lnTo>
                  <a:lnTo>
                    <a:pt x="799871" y="22860"/>
                  </a:lnTo>
                  <a:lnTo>
                    <a:pt x="802246" y="33007"/>
                  </a:lnTo>
                  <a:lnTo>
                    <a:pt x="804189" y="42976"/>
                  </a:lnTo>
                  <a:lnTo>
                    <a:pt x="829906" y="38735"/>
                  </a:lnTo>
                  <a:close/>
                </a:path>
              </a:pathLst>
            </a:custGeom>
            <a:solidFill>
              <a:srgbClr val="CC2245"/>
            </a:solidFill>
          </p:spPr>
          <p:txBody>
            <a:bodyPr wrap="square" lIns="0" tIns="0" rIns="0" bIns="0" rtlCol="0"/>
            <a:lstStyle/>
            <a:p>
              <a:endParaRPr/>
            </a:p>
          </p:txBody>
        </p:sp>
        <p:pic>
          <p:nvPicPr>
            <p:cNvPr id="27" name="object 27"/>
            <p:cNvPicPr/>
            <p:nvPr/>
          </p:nvPicPr>
          <p:blipFill>
            <a:blip r:embed="rId7" cstate="print"/>
            <a:stretch>
              <a:fillRect/>
            </a:stretch>
          </p:blipFill>
          <p:spPr>
            <a:xfrm>
              <a:off x="1978595" y="423717"/>
              <a:ext cx="238074" cy="249351"/>
            </a:xfrm>
            <a:prstGeom prst="rect">
              <a:avLst/>
            </a:prstGeom>
          </p:spPr>
        </p:pic>
        <p:sp>
          <p:nvSpPr>
            <p:cNvPr id="28" name="object 28"/>
            <p:cNvSpPr/>
            <p:nvPr/>
          </p:nvSpPr>
          <p:spPr>
            <a:xfrm>
              <a:off x="2258263" y="522097"/>
              <a:ext cx="249554" cy="52069"/>
            </a:xfrm>
            <a:custGeom>
              <a:avLst/>
              <a:gdLst/>
              <a:ahLst/>
              <a:cxnLst/>
              <a:rect l="l" t="t" r="r" b="b"/>
              <a:pathLst>
                <a:path w="249555" h="52070">
                  <a:moveTo>
                    <a:pt x="249377" y="0"/>
                  </a:moveTo>
                  <a:lnTo>
                    <a:pt x="0" y="0"/>
                  </a:lnTo>
                  <a:lnTo>
                    <a:pt x="0" y="51460"/>
                  </a:lnTo>
                  <a:lnTo>
                    <a:pt x="249377" y="51460"/>
                  </a:lnTo>
                  <a:lnTo>
                    <a:pt x="249377" y="0"/>
                  </a:lnTo>
                  <a:close/>
                </a:path>
              </a:pathLst>
            </a:custGeom>
            <a:solidFill>
              <a:srgbClr val="CC2245"/>
            </a:solidFill>
          </p:spPr>
          <p:txBody>
            <a:bodyPr wrap="square" lIns="0" tIns="0" rIns="0" bIns="0" rtlCol="0"/>
            <a:lstStyle/>
            <a:p>
              <a:endParaRPr/>
            </a:p>
          </p:txBody>
        </p:sp>
        <p:pic>
          <p:nvPicPr>
            <p:cNvPr id="29" name="object 29"/>
            <p:cNvPicPr/>
            <p:nvPr/>
          </p:nvPicPr>
          <p:blipFill>
            <a:blip r:embed="rId8" cstate="print"/>
            <a:stretch>
              <a:fillRect/>
            </a:stretch>
          </p:blipFill>
          <p:spPr>
            <a:xfrm>
              <a:off x="2564513" y="423141"/>
              <a:ext cx="188010" cy="248805"/>
            </a:xfrm>
            <a:prstGeom prst="rect">
              <a:avLst/>
            </a:prstGeom>
          </p:spPr>
        </p:pic>
        <p:sp>
          <p:nvSpPr>
            <p:cNvPr id="30" name="object 30"/>
            <p:cNvSpPr/>
            <p:nvPr/>
          </p:nvSpPr>
          <p:spPr>
            <a:xfrm>
              <a:off x="2779128" y="408164"/>
              <a:ext cx="1411605" cy="276225"/>
            </a:xfrm>
            <a:custGeom>
              <a:avLst/>
              <a:gdLst/>
              <a:ahLst/>
              <a:cxnLst/>
              <a:rect l="l" t="t" r="r" b="b"/>
              <a:pathLst>
                <a:path w="1411604" h="276225">
                  <a:moveTo>
                    <a:pt x="262102" y="135991"/>
                  </a:moveTo>
                  <a:lnTo>
                    <a:pt x="254241" y="89420"/>
                  </a:lnTo>
                  <a:lnTo>
                    <a:pt x="230835" y="52019"/>
                  </a:lnTo>
                  <a:lnTo>
                    <a:pt x="192087" y="27127"/>
                  </a:lnTo>
                  <a:lnTo>
                    <a:pt x="138264" y="18084"/>
                  </a:lnTo>
                  <a:lnTo>
                    <a:pt x="106045" y="22301"/>
                  </a:lnTo>
                  <a:lnTo>
                    <a:pt x="106045" y="68135"/>
                  </a:lnTo>
                  <a:lnTo>
                    <a:pt x="99783" y="114782"/>
                  </a:lnTo>
                  <a:lnTo>
                    <a:pt x="90385" y="152069"/>
                  </a:lnTo>
                  <a:lnTo>
                    <a:pt x="78486" y="176796"/>
                  </a:lnTo>
                  <a:lnTo>
                    <a:pt x="64757" y="185737"/>
                  </a:lnTo>
                  <a:lnTo>
                    <a:pt x="55664" y="181571"/>
                  </a:lnTo>
                  <a:lnTo>
                    <a:pt x="50558" y="171856"/>
                  </a:lnTo>
                  <a:lnTo>
                    <a:pt x="48298" y="160820"/>
                  </a:lnTo>
                  <a:lnTo>
                    <a:pt x="47790" y="152666"/>
                  </a:lnTo>
                  <a:lnTo>
                    <a:pt x="48704" y="138671"/>
                  </a:lnTo>
                  <a:lnTo>
                    <a:pt x="55079" y="114427"/>
                  </a:lnTo>
                  <a:lnTo>
                    <a:pt x="72364" y="88188"/>
                  </a:lnTo>
                  <a:lnTo>
                    <a:pt x="106045" y="68135"/>
                  </a:lnTo>
                  <a:lnTo>
                    <a:pt x="106045" y="22301"/>
                  </a:lnTo>
                  <a:lnTo>
                    <a:pt x="58699" y="39827"/>
                  </a:lnTo>
                  <a:lnTo>
                    <a:pt x="28067" y="66700"/>
                  </a:lnTo>
                  <a:lnTo>
                    <a:pt x="7518" y="104013"/>
                  </a:lnTo>
                  <a:lnTo>
                    <a:pt x="0" y="151536"/>
                  </a:lnTo>
                  <a:lnTo>
                    <a:pt x="3136" y="180403"/>
                  </a:lnTo>
                  <a:lnTo>
                    <a:pt x="13576" y="209143"/>
                  </a:lnTo>
                  <a:lnTo>
                    <a:pt x="32943" y="231216"/>
                  </a:lnTo>
                  <a:lnTo>
                    <a:pt x="62788" y="240030"/>
                  </a:lnTo>
                  <a:lnTo>
                    <a:pt x="103974" y="222351"/>
                  </a:lnTo>
                  <a:lnTo>
                    <a:pt x="126771" y="185737"/>
                  </a:lnTo>
                  <a:lnTo>
                    <a:pt x="130340" y="180009"/>
                  </a:lnTo>
                  <a:lnTo>
                    <a:pt x="145148" y="129070"/>
                  </a:lnTo>
                  <a:lnTo>
                    <a:pt x="151688" y="85585"/>
                  </a:lnTo>
                  <a:lnTo>
                    <a:pt x="153060" y="68135"/>
                  </a:lnTo>
                  <a:lnTo>
                    <a:pt x="153250" y="65595"/>
                  </a:lnTo>
                  <a:lnTo>
                    <a:pt x="177076" y="72136"/>
                  </a:lnTo>
                  <a:lnTo>
                    <a:pt x="194741" y="85877"/>
                  </a:lnTo>
                  <a:lnTo>
                    <a:pt x="205740" y="106311"/>
                  </a:lnTo>
                  <a:lnTo>
                    <a:pt x="209511" y="132867"/>
                  </a:lnTo>
                  <a:lnTo>
                    <a:pt x="198843" y="177596"/>
                  </a:lnTo>
                  <a:lnTo>
                    <a:pt x="173507" y="202260"/>
                  </a:lnTo>
                  <a:lnTo>
                    <a:pt x="143560" y="213080"/>
                  </a:lnTo>
                  <a:lnTo>
                    <a:pt x="119037" y="216281"/>
                  </a:lnTo>
                  <a:lnTo>
                    <a:pt x="136575" y="264058"/>
                  </a:lnTo>
                  <a:lnTo>
                    <a:pt x="198602" y="247726"/>
                  </a:lnTo>
                  <a:lnTo>
                    <a:pt x="242544" y="208229"/>
                  </a:lnTo>
                  <a:lnTo>
                    <a:pt x="260680" y="156756"/>
                  </a:lnTo>
                  <a:lnTo>
                    <a:pt x="262102" y="135991"/>
                  </a:lnTo>
                  <a:close/>
                </a:path>
                <a:path w="1411604" h="276225">
                  <a:moveTo>
                    <a:pt x="558177" y="229285"/>
                  </a:moveTo>
                  <a:lnTo>
                    <a:pt x="520141" y="223520"/>
                  </a:lnTo>
                  <a:lnTo>
                    <a:pt x="494766" y="215798"/>
                  </a:lnTo>
                  <a:lnTo>
                    <a:pt x="482485" y="209499"/>
                  </a:lnTo>
                  <a:lnTo>
                    <a:pt x="479056" y="207746"/>
                  </a:lnTo>
                  <a:lnTo>
                    <a:pt x="469963" y="201015"/>
                  </a:lnTo>
                  <a:lnTo>
                    <a:pt x="555358" y="201015"/>
                  </a:lnTo>
                  <a:lnTo>
                    <a:pt x="555358" y="160858"/>
                  </a:lnTo>
                  <a:lnTo>
                    <a:pt x="437451" y="160858"/>
                  </a:lnTo>
                  <a:lnTo>
                    <a:pt x="438302" y="155498"/>
                  </a:lnTo>
                  <a:lnTo>
                    <a:pt x="438581" y="153504"/>
                  </a:lnTo>
                  <a:lnTo>
                    <a:pt x="439153" y="150964"/>
                  </a:lnTo>
                  <a:lnTo>
                    <a:pt x="529348" y="150964"/>
                  </a:lnTo>
                  <a:lnTo>
                    <a:pt x="529348" y="118732"/>
                  </a:lnTo>
                  <a:lnTo>
                    <a:pt x="441680" y="118732"/>
                  </a:lnTo>
                  <a:lnTo>
                    <a:pt x="441680" y="108559"/>
                  </a:lnTo>
                  <a:lnTo>
                    <a:pt x="521436" y="108559"/>
                  </a:lnTo>
                  <a:lnTo>
                    <a:pt x="521436" y="90474"/>
                  </a:lnTo>
                  <a:lnTo>
                    <a:pt x="548843" y="90474"/>
                  </a:lnTo>
                  <a:lnTo>
                    <a:pt x="548843" y="73787"/>
                  </a:lnTo>
                  <a:lnTo>
                    <a:pt x="548843" y="60490"/>
                  </a:lnTo>
                  <a:lnTo>
                    <a:pt x="548843" y="22047"/>
                  </a:lnTo>
                  <a:lnTo>
                    <a:pt x="502475" y="22047"/>
                  </a:lnTo>
                  <a:lnTo>
                    <a:pt x="502475" y="60490"/>
                  </a:lnTo>
                  <a:lnTo>
                    <a:pt x="502475" y="73787"/>
                  </a:lnTo>
                  <a:lnTo>
                    <a:pt x="441680" y="73787"/>
                  </a:lnTo>
                  <a:lnTo>
                    <a:pt x="441680" y="60490"/>
                  </a:lnTo>
                  <a:lnTo>
                    <a:pt x="502475" y="60490"/>
                  </a:lnTo>
                  <a:lnTo>
                    <a:pt x="502475" y="22047"/>
                  </a:lnTo>
                  <a:lnTo>
                    <a:pt x="444512" y="22047"/>
                  </a:lnTo>
                  <a:lnTo>
                    <a:pt x="444512" y="6781"/>
                  </a:lnTo>
                  <a:lnTo>
                    <a:pt x="397586" y="6781"/>
                  </a:lnTo>
                  <a:lnTo>
                    <a:pt x="397586" y="22047"/>
                  </a:lnTo>
                  <a:lnTo>
                    <a:pt x="396455" y="22047"/>
                  </a:lnTo>
                  <a:lnTo>
                    <a:pt x="396455" y="60490"/>
                  </a:lnTo>
                  <a:lnTo>
                    <a:pt x="396455" y="73787"/>
                  </a:lnTo>
                  <a:lnTo>
                    <a:pt x="340474" y="73787"/>
                  </a:lnTo>
                  <a:lnTo>
                    <a:pt x="340474" y="60490"/>
                  </a:lnTo>
                  <a:lnTo>
                    <a:pt x="396455" y="60490"/>
                  </a:lnTo>
                  <a:lnTo>
                    <a:pt x="396455" y="22047"/>
                  </a:lnTo>
                  <a:lnTo>
                    <a:pt x="295236" y="22047"/>
                  </a:lnTo>
                  <a:lnTo>
                    <a:pt x="295236" y="90474"/>
                  </a:lnTo>
                  <a:lnTo>
                    <a:pt x="320687" y="90474"/>
                  </a:lnTo>
                  <a:lnTo>
                    <a:pt x="320687" y="108559"/>
                  </a:lnTo>
                  <a:lnTo>
                    <a:pt x="396455" y="108559"/>
                  </a:lnTo>
                  <a:lnTo>
                    <a:pt x="396455" y="118732"/>
                  </a:lnTo>
                  <a:lnTo>
                    <a:pt x="313055" y="118732"/>
                  </a:lnTo>
                  <a:lnTo>
                    <a:pt x="313055" y="150964"/>
                  </a:lnTo>
                  <a:lnTo>
                    <a:pt x="394487" y="150964"/>
                  </a:lnTo>
                  <a:lnTo>
                    <a:pt x="393915" y="153238"/>
                  </a:lnTo>
                  <a:lnTo>
                    <a:pt x="393623" y="155778"/>
                  </a:lnTo>
                  <a:lnTo>
                    <a:pt x="392493" y="160858"/>
                  </a:lnTo>
                  <a:lnTo>
                    <a:pt x="287883" y="160858"/>
                  </a:lnTo>
                  <a:lnTo>
                    <a:pt x="287883" y="201015"/>
                  </a:lnTo>
                  <a:lnTo>
                    <a:pt x="373278" y="201015"/>
                  </a:lnTo>
                  <a:lnTo>
                    <a:pt x="353364" y="212813"/>
                  </a:lnTo>
                  <a:lnTo>
                    <a:pt x="327469" y="221589"/>
                  </a:lnTo>
                  <a:lnTo>
                    <a:pt x="302412" y="227507"/>
                  </a:lnTo>
                  <a:lnTo>
                    <a:pt x="285051" y="230708"/>
                  </a:lnTo>
                  <a:lnTo>
                    <a:pt x="303999" y="275945"/>
                  </a:lnTo>
                  <a:lnTo>
                    <a:pt x="344906" y="264452"/>
                  </a:lnTo>
                  <a:lnTo>
                    <a:pt x="378561" y="248881"/>
                  </a:lnTo>
                  <a:lnTo>
                    <a:pt x="404266" y="230225"/>
                  </a:lnTo>
                  <a:lnTo>
                    <a:pt x="421347" y="209499"/>
                  </a:lnTo>
                  <a:lnTo>
                    <a:pt x="438035" y="229222"/>
                  </a:lnTo>
                  <a:lnTo>
                    <a:pt x="461899" y="247853"/>
                  </a:lnTo>
                  <a:lnTo>
                    <a:pt x="494893" y="263779"/>
                  </a:lnTo>
                  <a:lnTo>
                    <a:pt x="538962" y="275374"/>
                  </a:lnTo>
                  <a:lnTo>
                    <a:pt x="558177" y="229285"/>
                  </a:lnTo>
                  <a:close/>
                </a:path>
                <a:path w="1411604" h="276225">
                  <a:moveTo>
                    <a:pt x="850290" y="244563"/>
                  </a:moveTo>
                  <a:lnTo>
                    <a:pt x="843813" y="227876"/>
                  </a:lnTo>
                  <a:lnTo>
                    <a:pt x="843597" y="227304"/>
                  </a:lnTo>
                  <a:lnTo>
                    <a:pt x="834161" y="202996"/>
                  </a:lnTo>
                  <a:lnTo>
                    <a:pt x="826833" y="210731"/>
                  </a:lnTo>
                  <a:lnTo>
                    <a:pt x="818553" y="218655"/>
                  </a:lnTo>
                  <a:lnTo>
                    <a:pt x="810158" y="224815"/>
                  </a:lnTo>
                  <a:lnTo>
                    <a:pt x="802500" y="227304"/>
                  </a:lnTo>
                  <a:lnTo>
                    <a:pt x="797979" y="227304"/>
                  </a:lnTo>
                  <a:lnTo>
                    <a:pt x="795147" y="224485"/>
                  </a:lnTo>
                  <a:lnTo>
                    <a:pt x="793178" y="221665"/>
                  </a:lnTo>
                  <a:lnTo>
                    <a:pt x="809256" y="208699"/>
                  </a:lnTo>
                  <a:lnTo>
                    <a:pt x="820889" y="197726"/>
                  </a:lnTo>
                  <a:lnTo>
                    <a:pt x="829119" y="188620"/>
                  </a:lnTo>
                  <a:lnTo>
                    <a:pt x="830961" y="186321"/>
                  </a:lnTo>
                  <a:lnTo>
                    <a:pt x="835025" y="181229"/>
                  </a:lnTo>
                  <a:lnTo>
                    <a:pt x="810780" y="166522"/>
                  </a:lnTo>
                  <a:lnTo>
                    <a:pt x="809853" y="165963"/>
                  </a:lnTo>
                  <a:lnTo>
                    <a:pt x="846048" y="162852"/>
                  </a:lnTo>
                  <a:lnTo>
                    <a:pt x="843889" y="130911"/>
                  </a:lnTo>
                  <a:lnTo>
                    <a:pt x="843508" y="125247"/>
                  </a:lnTo>
                  <a:lnTo>
                    <a:pt x="801370" y="128447"/>
                  </a:lnTo>
                  <a:lnTo>
                    <a:pt x="801370" y="166522"/>
                  </a:lnTo>
                  <a:lnTo>
                    <a:pt x="799185" y="169062"/>
                  </a:lnTo>
                  <a:lnTo>
                    <a:pt x="794664" y="173659"/>
                  </a:lnTo>
                  <a:lnTo>
                    <a:pt x="787692" y="179641"/>
                  </a:lnTo>
                  <a:lnTo>
                    <a:pt x="778179" y="186321"/>
                  </a:lnTo>
                  <a:lnTo>
                    <a:pt x="777062" y="182359"/>
                  </a:lnTo>
                  <a:lnTo>
                    <a:pt x="775919" y="177838"/>
                  </a:lnTo>
                  <a:lnTo>
                    <a:pt x="774738" y="172466"/>
                  </a:lnTo>
                  <a:lnTo>
                    <a:pt x="773938" y="168795"/>
                  </a:lnTo>
                  <a:lnTo>
                    <a:pt x="801370" y="166522"/>
                  </a:lnTo>
                  <a:lnTo>
                    <a:pt x="801370" y="128447"/>
                  </a:lnTo>
                  <a:lnTo>
                    <a:pt x="768858" y="130911"/>
                  </a:lnTo>
                  <a:lnTo>
                    <a:pt x="768858" y="129209"/>
                  </a:lnTo>
                  <a:lnTo>
                    <a:pt x="768210" y="122986"/>
                  </a:lnTo>
                  <a:lnTo>
                    <a:pt x="768007" y="121005"/>
                  </a:lnTo>
                  <a:lnTo>
                    <a:pt x="768007" y="119316"/>
                  </a:lnTo>
                  <a:lnTo>
                    <a:pt x="839812" y="113652"/>
                  </a:lnTo>
                  <a:lnTo>
                    <a:pt x="837730" y="87642"/>
                  </a:lnTo>
                  <a:lnTo>
                    <a:pt x="837272" y="81991"/>
                  </a:lnTo>
                  <a:lnTo>
                    <a:pt x="765746" y="87642"/>
                  </a:lnTo>
                  <a:lnTo>
                    <a:pt x="765467" y="85953"/>
                  </a:lnTo>
                  <a:lnTo>
                    <a:pt x="765073" y="80860"/>
                  </a:lnTo>
                  <a:lnTo>
                    <a:pt x="764895" y="78587"/>
                  </a:lnTo>
                  <a:lnTo>
                    <a:pt x="764895" y="77177"/>
                  </a:lnTo>
                  <a:lnTo>
                    <a:pt x="842937" y="70675"/>
                  </a:lnTo>
                  <a:lnTo>
                    <a:pt x="840574" y="39573"/>
                  </a:lnTo>
                  <a:lnTo>
                    <a:pt x="840193" y="34493"/>
                  </a:lnTo>
                  <a:lnTo>
                    <a:pt x="840105" y="33362"/>
                  </a:lnTo>
                  <a:lnTo>
                    <a:pt x="825982" y="34493"/>
                  </a:lnTo>
                  <a:lnTo>
                    <a:pt x="834466" y="28549"/>
                  </a:lnTo>
                  <a:lnTo>
                    <a:pt x="829830" y="24015"/>
                  </a:lnTo>
                  <a:lnTo>
                    <a:pt x="821766" y="16611"/>
                  </a:lnTo>
                  <a:lnTo>
                    <a:pt x="811428" y="8039"/>
                  </a:lnTo>
                  <a:lnTo>
                    <a:pt x="799960" y="0"/>
                  </a:lnTo>
                  <a:lnTo>
                    <a:pt x="770839" y="19227"/>
                  </a:lnTo>
                  <a:lnTo>
                    <a:pt x="777709" y="24041"/>
                  </a:lnTo>
                  <a:lnTo>
                    <a:pt x="782535" y="27597"/>
                  </a:lnTo>
                  <a:lnTo>
                    <a:pt x="787095" y="31432"/>
                  </a:lnTo>
                  <a:lnTo>
                    <a:pt x="793178" y="37033"/>
                  </a:lnTo>
                  <a:lnTo>
                    <a:pt x="762927" y="39573"/>
                  </a:lnTo>
                  <a:lnTo>
                    <a:pt x="762736" y="24015"/>
                  </a:lnTo>
                  <a:lnTo>
                    <a:pt x="762635" y="5651"/>
                  </a:lnTo>
                  <a:lnTo>
                    <a:pt x="715695" y="5651"/>
                  </a:lnTo>
                  <a:lnTo>
                    <a:pt x="715772" y="12420"/>
                  </a:lnTo>
                  <a:lnTo>
                    <a:pt x="716153" y="33362"/>
                  </a:lnTo>
                  <a:lnTo>
                    <a:pt x="716267" y="42976"/>
                  </a:lnTo>
                  <a:lnTo>
                    <a:pt x="679500" y="45796"/>
                  </a:lnTo>
                  <a:lnTo>
                    <a:pt x="681774" y="83959"/>
                  </a:lnTo>
                  <a:lnTo>
                    <a:pt x="718248" y="80860"/>
                  </a:lnTo>
                  <a:lnTo>
                    <a:pt x="718527" y="88201"/>
                  </a:lnTo>
                  <a:lnTo>
                    <a:pt x="718820" y="88773"/>
                  </a:lnTo>
                  <a:lnTo>
                    <a:pt x="718820" y="91313"/>
                  </a:lnTo>
                  <a:lnTo>
                    <a:pt x="686574" y="94145"/>
                  </a:lnTo>
                  <a:lnTo>
                    <a:pt x="688289" y="125539"/>
                  </a:lnTo>
                  <a:lnTo>
                    <a:pt x="721652" y="122986"/>
                  </a:lnTo>
                  <a:lnTo>
                    <a:pt x="721741" y="125539"/>
                  </a:lnTo>
                  <a:lnTo>
                    <a:pt x="722490" y="132880"/>
                  </a:lnTo>
                  <a:lnTo>
                    <a:pt x="722769" y="134581"/>
                  </a:lnTo>
                  <a:lnTo>
                    <a:pt x="679500" y="137972"/>
                  </a:lnTo>
                  <a:lnTo>
                    <a:pt x="681215" y="176428"/>
                  </a:lnTo>
                  <a:lnTo>
                    <a:pt x="728992" y="172466"/>
                  </a:lnTo>
                  <a:lnTo>
                    <a:pt x="730694" y="179641"/>
                  </a:lnTo>
                  <a:lnTo>
                    <a:pt x="732637" y="187096"/>
                  </a:lnTo>
                  <a:lnTo>
                    <a:pt x="735241" y="196240"/>
                  </a:lnTo>
                  <a:lnTo>
                    <a:pt x="738606" y="207238"/>
                  </a:lnTo>
                  <a:lnTo>
                    <a:pt x="717397" y="215353"/>
                  </a:lnTo>
                  <a:lnTo>
                    <a:pt x="699376" y="221272"/>
                  </a:lnTo>
                  <a:lnTo>
                    <a:pt x="684860" y="225336"/>
                  </a:lnTo>
                  <a:lnTo>
                    <a:pt x="674154" y="227876"/>
                  </a:lnTo>
                  <a:lnTo>
                    <a:pt x="674154" y="219392"/>
                  </a:lnTo>
                  <a:lnTo>
                    <a:pt x="674154" y="213182"/>
                  </a:lnTo>
                  <a:lnTo>
                    <a:pt x="674154" y="209499"/>
                  </a:lnTo>
                  <a:lnTo>
                    <a:pt x="663676" y="211480"/>
                  </a:lnTo>
                  <a:lnTo>
                    <a:pt x="660285" y="212039"/>
                  </a:lnTo>
                  <a:lnTo>
                    <a:pt x="654913" y="213182"/>
                  </a:lnTo>
                  <a:lnTo>
                    <a:pt x="654913" y="180670"/>
                  </a:lnTo>
                  <a:lnTo>
                    <a:pt x="674154" y="180670"/>
                  </a:lnTo>
                  <a:lnTo>
                    <a:pt x="674154" y="138252"/>
                  </a:lnTo>
                  <a:lnTo>
                    <a:pt x="654913" y="138252"/>
                  </a:lnTo>
                  <a:lnTo>
                    <a:pt x="654913" y="117322"/>
                  </a:lnTo>
                  <a:lnTo>
                    <a:pt x="674154" y="117322"/>
                  </a:lnTo>
                  <a:lnTo>
                    <a:pt x="674154" y="78587"/>
                  </a:lnTo>
                  <a:lnTo>
                    <a:pt x="674154" y="54838"/>
                  </a:lnTo>
                  <a:lnTo>
                    <a:pt x="674154" y="13563"/>
                  </a:lnTo>
                  <a:lnTo>
                    <a:pt x="638797" y="13563"/>
                  </a:lnTo>
                  <a:lnTo>
                    <a:pt x="638797" y="54838"/>
                  </a:lnTo>
                  <a:lnTo>
                    <a:pt x="638797" y="78587"/>
                  </a:lnTo>
                  <a:lnTo>
                    <a:pt x="620991" y="78587"/>
                  </a:lnTo>
                  <a:lnTo>
                    <a:pt x="620991" y="54838"/>
                  </a:lnTo>
                  <a:lnTo>
                    <a:pt x="638797" y="54838"/>
                  </a:lnTo>
                  <a:lnTo>
                    <a:pt x="638797" y="13563"/>
                  </a:lnTo>
                  <a:lnTo>
                    <a:pt x="582815" y="13563"/>
                  </a:lnTo>
                  <a:lnTo>
                    <a:pt x="582815" y="117322"/>
                  </a:lnTo>
                  <a:lnTo>
                    <a:pt x="620712" y="117322"/>
                  </a:lnTo>
                  <a:lnTo>
                    <a:pt x="620712" y="218274"/>
                  </a:lnTo>
                  <a:lnTo>
                    <a:pt x="611936" y="219392"/>
                  </a:lnTo>
                  <a:lnTo>
                    <a:pt x="611936" y="131191"/>
                  </a:lnTo>
                  <a:lnTo>
                    <a:pt x="582815" y="131191"/>
                  </a:lnTo>
                  <a:lnTo>
                    <a:pt x="582815" y="222504"/>
                  </a:lnTo>
                  <a:lnTo>
                    <a:pt x="578307" y="223075"/>
                  </a:lnTo>
                  <a:lnTo>
                    <a:pt x="570661" y="223926"/>
                  </a:lnTo>
                  <a:lnTo>
                    <a:pt x="575754" y="271424"/>
                  </a:lnTo>
                  <a:lnTo>
                    <a:pt x="596607" y="268605"/>
                  </a:lnTo>
                  <a:lnTo>
                    <a:pt x="621982" y="264528"/>
                  </a:lnTo>
                  <a:lnTo>
                    <a:pt x="648830" y="259461"/>
                  </a:lnTo>
                  <a:lnTo>
                    <a:pt x="674154" y="253619"/>
                  </a:lnTo>
                  <a:lnTo>
                    <a:pt x="674154" y="249377"/>
                  </a:lnTo>
                  <a:lnTo>
                    <a:pt x="684885" y="271716"/>
                  </a:lnTo>
                  <a:lnTo>
                    <a:pt x="697623" y="268274"/>
                  </a:lnTo>
                  <a:lnTo>
                    <a:pt x="713651" y="263105"/>
                  </a:lnTo>
                  <a:lnTo>
                    <a:pt x="732751" y="255676"/>
                  </a:lnTo>
                  <a:lnTo>
                    <a:pt x="746213" y="249377"/>
                  </a:lnTo>
                  <a:lnTo>
                    <a:pt x="754710" y="245402"/>
                  </a:lnTo>
                  <a:lnTo>
                    <a:pt x="761466" y="256286"/>
                  </a:lnTo>
                  <a:lnTo>
                    <a:pt x="769531" y="265595"/>
                  </a:lnTo>
                  <a:lnTo>
                    <a:pt x="780288" y="272097"/>
                  </a:lnTo>
                  <a:lnTo>
                    <a:pt x="795147" y="274535"/>
                  </a:lnTo>
                  <a:lnTo>
                    <a:pt x="802132" y="274066"/>
                  </a:lnTo>
                  <a:lnTo>
                    <a:pt x="814971" y="270789"/>
                  </a:lnTo>
                  <a:lnTo>
                    <a:pt x="831697" y="261886"/>
                  </a:lnTo>
                  <a:lnTo>
                    <a:pt x="849388" y="245402"/>
                  </a:lnTo>
                  <a:lnTo>
                    <a:pt x="850290" y="244563"/>
                  </a:lnTo>
                  <a:close/>
                </a:path>
                <a:path w="1411604" h="276225">
                  <a:moveTo>
                    <a:pt x="1133068" y="154927"/>
                  </a:moveTo>
                  <a:lnTo>
                    <a:pt x="1115822" y="154927"/>
                  </a:lnTo>
                  <a:lnTo>
                    <a:pt x="1115822" y="123266"/>
                  </a:lnTo>
                  <a:lnTo>
                    <a:pt x="1069746" y="123266"/>
                  </a:lnTo>
                  <a:lnTo>
                    <a:pt x="1069746" y="149275"/>
                  </a:lnTo>
                  <a:lnTo>
                    <a:pt x="1069746" y="160020"/>
                  </a:lnTo>
                  <a:lnTo>
                    <a:pt x="1069746" y="188290"/>
                  </a:lnTo>
                  <a:lnTo>
                    <a:pt x="1069746" y="198755"/>
                  </a:lnTo>
                  <a:lnTo>
                    <a:pt x="1021397" y="198755"/>
                  </a:lnTo>
                  <a:lnTo>
                    <a:pt x="1021397" y="188290"/>
                  </a:lnTo>
                  <a:lnTo>
                    <a:pt x="1069746" y="188290"/>
                  </a:lnTo>
                  <a:lnTo>
                    <a:pt x="1069746" y="160020"/>
                  </a:lnTo>
                  <a:lnTo>
                    <a:pt x="1021397" y="160020"/>
                  </a:lnTo>
                  <a:lnTo>
                    <a:pt x="1021397" y="149275"/>
                  </a:lnTo>
                  <a:lnTo>
                    <a:pt x="1069746" y="149275"/>
                  </a:lnTo>
                  <a:lnTo>
                    <a:pt x="1069746" y="123266"/>
                  </a:lnTo>
                  <a:lnTo>
                    <a:pt x="1021397" y="123266"/>
                  </a:lnTo>
                  <a:lnTo>
                    <a:pt x="1021397" y="115062"/>
                  </a:lnTo>
                  <a:lnTo>
                    <a:pt x="1109599" y="115062"/>
                  </a:lnTo>
                  <a:lnTo>
                    <a:pt x="1109599" y="92443"/>
                  </a:lnTo>
                  <a:lnTo>
                    <a:pt x="1109599" y="81699"/>
                  </a:lnTo>
                  <a:lnTo>
                    <a:pt x="1109599" y="58801"/>
                  </a:lnTo>
                  <a:lnTo>
                    <a:pt x="1065212" y="58801"/>
                  </a:lnTo>
                  <a:lnTo>
                    <a:pt x="1065212" y="81699"/>
                  </a:lnTo>
                  <a:lnTo>
                    <a:pt x="1065212" y="92443"/>
                  </a:lnTo>
                  <a:lnTo>
                    <a:pt x="1021397" y="92443"/>
                  </a:lnTo>
                  <a:lnTo>
                    <a:pt x="1021397" y="81699"/>
                  </a:lnTo>
                  <a:lnTo>
                    <a:pt x="1065212" y="81699"/>
                  </a:lnTo>
                  <a:lnTo>
                    <a:pt x="1065212" y="58801"/>
                  </a:lnTo>
                  <a:lnTo>
                    <a:pt x="1021397" y="58801"/>
                  </a:lnTo>
                  <a:lnTo>
                    <a:pt x="1021397" y="49466"/>
                  </a:lnTo>
                  <a:lnTo>
                    <a:pt x="1131379" y="49466"/>
                  </a:lnTo>
                  <a:lnTo>
                    <a:pt x="1131379" y="17513"/>
                  </a:lnTo>
                  <a:lnTo>
                    <a:pt x="1021397" y="17513"/>
                  </a:lnTo>
                  <a:lnTo>
                    <a:pt x="1021397" y="4229"/>
                  </a:lnTo>
                  <a:lnTo>
                    <a:pt x="976160" y="4229"/>
                  </a:lnTo>
                  <a:lnTo>
                    <a:pt x="976160" y="81699"/>
                  </a:lnTo>
                  <a:lnTo>
                    <a:pt x="976160" y="92443"/>
                  </a:lnTo>
                  <a:lnTo>
                    <a:pt x="933183" y="92443"/>
                  </a:lnTo>
                  <a:lnTo>
                    <a:pt x="933183" y="81699"/>
                  </a:lnTo>
                  <a:lnTo>
                    <a:pt x="976160" y="81699"/>
                  </a:lnTo>
                  <a:lnTo>
                    <a:pt x="976160" y="4229"/>
                  </a:lnTo>
                  <a:lnTo>
                    <a:pt x="976147" y="17513"/>
                  </a:lnTo>
                  <a:lnTo>
                    <a:pt x="866736" y="17513"/>
                  </a:lnTo>
                  <a:lnTo>
                    <a:pt x="866736" y="49466"/>
                  </a:lnTo>
                  <a:lnTo>
                    <a:pt x="976147" y="49466"/>
                  </a:lnTo>
                  <a:lnTo>
                    <a:pt x="976147" y="58801"/>
                  </a:lnTo>
                  <a:lnTo>
                    <a:pt x="888796" y="58801"/>
                  </a:lnTo>
                  <a:lnTo>
                    <a:pt x="888796" y="115062"/>
                  </a:lnTo>
                  <a:lnTo>
                    <a:pt x="976147" y="115062"/>
                  </a:lnTo>
                  <a:lnTo>
                    <a:pt x="976147" y="123266"/>
                  </a:lnTo>
                  <a:lnTo>
                    <a:pt x="879462" y="123266"/>
                  </a:lnTo>
                  <a:lnTo>
                    <a:pt x="879462" y="149275"/>
                  </a:lnTo>
                  <a:lnTo>
                    <a:pt x="976147" y="149275"/>
                  </a:lnTo>
                  <a:lnTo>
                    <a:pt x="976147" y="158318"/>
                  </a:lnTo>
                  <a:lnTo>
                    <a:pt x="863346" y="158318"/>
                  </a:lnTo>
                  <a:lnTo>
                    <a:pt x="863346" y="189433"/>
                  </a:lnTo>
                  <a:lnTo>
                    <a:pt x="976147" y="189433"/>
                  </a:lnTo>
                  <a:lnTo>
                    <a:pt x="976147" y="198755"/>
                  </a:lnTo>
                  <a:lnTo>
                    <a:pt x="878890" y="198755"/>
                  </a:lnTo>
                  <a:lnTo>
                    <a:pt x="878890" y="227304"/>
                  </a:lnTo>
                  <a:lnTo>
                    <a:pt x="976147" y="227304"/>
                  </a:lnTo>
                  <a:lnTo>
                    <a:pt x="976147" y="239179"/>
                  </a:lnTo>
                  <a:lnTo>
                    <a:pt x="925830" y="239179"/>
                  </a:lnTo>
                  <a:lnTo>
                    <a:pt x="934034" y="274535"/>
                  </a:lnTo>
                  <a:lnTo>
                    <a:pt x="998778" y="274535"/>
                  </a:lnTo>
                  <a:lnTo>
                    <a:pt x="1009573" y="272300"/>
                  </a:lnTo>
                  <a:lnTo>
                    <a:pt x="1016546" y="266369"/>
                  </a:lnTo>
                  <a:lnTo>
                    <a:pt x="1020279" y="257949"/>
                  </a:lnTo>
                  <a:lnTo>
                    <a:pt x="1021397" y="248221"/>
                  </a:lnTo>
                  <a:lnTo>
                    <a:pt x="1021397" y="227304"/>
                  </a:lnTo>
                  <a:lnTo>
                    <a:pt x="1069746" y="227304"/>
                  </a:lnTo>
                  <a:lnTo>
                    <a:pt x="1069746" y="238620"/>
                  </a:lnTo>
                  <a:lnTo>
                    <a:pt x="1115822" y="238620"/>
                  </a:lnTo>
                  <a:lnTo>
                    <a:pt x="1115822" y="190550"/>
                  </a:lnTo>
                  <a:lnTo>
                    <a:pt x="1133068" y="190550"/>
                  </a:lnTo>
                  <a:lnTo>
                    <a:pt x="1133068" y="188290"/>
                  </a:lnTo>
                  <a:lnTo>
                    <a:pt x="1133068" y="160020"/>
                  </a:lnTo>
                  <a:lnTo>
                    <a:pt x="1133068" y="154927"/>
                  </a:lnTo>
                  <a:close/>
                </a:path>
                <a:path w="1411604" h="276225">
                  <a:moveTo>
                    <a:pt x="1316316" y="13004"/>
                  </a:moveTo>
                  <a:lnTo>
                    <a:pt x="1252715" y="13004"/>
                  </a:lnTo>
                  <a:lnTo>
                    <a:pt x="1252715" y="187452"/>
                  </a:lnTo>
                  <a:lnTo>
                    <a:pt x="1241475" y="203517"/>
                  </a:lnTo>
                  <a:lnTo>
                    <a:pt x="1229880" y="216357"/>
                  </a:lnTo>
                  <a:lnTo>
                    <a:pt x="1218590" y="226326"/>
                  </a:lnTo>
                  <a:lnTo>
                    <a:pt x="1208316" y="233819"/>
                  </a:lnTo>
                  <a:lnTo>
                    <a:pt x="1208316" y="156629"/>
                  </a:lnTo>
                  <a:lnTo>
                    <a:pt x="1222463" y="178968"/>
                  </a:lnTo>
                  <a:lnTo>
                    <a:pt x="1228115" y="173316"/>
                  </a:lnTo>
                  <a:lnTo>
                    <a:pt x="1233487" y="165976"/>
                  </a:lnTo>
                  <a:lnTo>
                    <a:pt x="1238516" y="171119"/>
                  </a:lnTo>
                  <a:lnTo>
                    <a:pt x="1242999" y="175971"/>
                  </a:lnTo>
                  <a:lnTo>
                    <a:pt x="1247521" y="181190"/>
                  </a:lnTo>
                  <a:lnTo>
                    <a:pt x="1252715" y="187452"/>
                  </a:lnTo>
                  <a:lnTo>
                    <a:pt x="1252715" y="13004"/>
                  </a:lnTo>
                  <a:lnTo>
                    <a:pt x="1222743" y="13004"/>
                  </a:lnTo>
                  <a:lnTo>
                    <a:pt x="1222743" y="55981"/>
                  </a:lnTo>
                  <a:lnTo>
                    <a:pt x="1235456" y="55981"/>
                  </a:lnTo>
                  <a:lnTo>
                    <a:pt x="1230109" y="82626"/>
                  </a:lnTo>
                  <a:lnTo>
                    <a:pt x="1221892" y="104190"/>
                  </a:lnTo>
                  <a:lnTo>
                    <a:pt x="1213675" y="119595"/>
                  </a:lnTo>
                  <a:lnTo>
                    <a:pt x="1208316" y="127800"/>
                  </a:lnTo>
                  <a:lnTo>
                    <a:pt x="1208316" y="64452"/>
                  </a:lnTo>
                  <a:lnTo>
                    <a:pt x="1212989" y="45758"/>
                  </a:lnTo>
                  <a:lnTo>
                    <a:pt x="1216240" y="30213"/>
                  </a:lnTo>
                  <a:lnTo>
                    <a:pt x="1218425" y="17589"/>
                  </a:lnTo>
                  <a:lnTo>
                    <a:pt x="1219911" y="7632"/>
                  </a:lnTo>
                  <a:lnTo>
                    <a:pt x="1179195" y="5372"/>
                  </a:lnTo>
                  <a:lnTo>
                    <a:pt x="1174369" y="33477"/>
                  </a:lnTo>
                  <a:lnTo>
                    <a:pt x="1167498" y="56819"/>
                  </a:lnTo>
                  <a:lnTo>
                    <a:pt x="1158557" y="76771"/>
                  </a:lnTo>
                  <a:lnTo>
                    <a:pt x="1147533" y="94716"/>
                  </a:lnTo>
                  <a:lnTo>
                    <a:pt x="1155446" y="167093"/>
                  </a:lnTo>
                  <a:lnTo>
                    <a:pt x="1158836" y="163144"/>
                  </a:lnTo>
                  <a:lnTo>
                    <a:pt x="1160818" y="160870"/>
                  </a:lnTo>
                  <a:lnTo>
                    <a:pt x="1165631" y="154927"/>
                  </a:lnTo>
                  <a:lnTo>
                    <a:pt x="1165631" y="274256"/>
                  </a:lnTo>
                  <a:lnTo>
                    <a:pt x="1208316" y="274256"/>
                  </a:lnTo>
                  <a:lnTo>
                    <a:pt x="1208316" y="242023"/>
                  </a:lnTo>
                  <a:lnTo>
                    <a:pt x="1232357" y="275094"/>
                  </a:lnTo>
                  <a:lnTo>
                    <a:pt x="1258963" y="252818"/>
                  </a:lnTo>
                  <a:lnTo>
                    <a:pt x="1266977" y="242023"/>
                  </a:lnTo>
                  <a:lnTo>
                    <a:pt x="1273060" y="233819"/>
                  </a:lnTo>
                  <a:lnTo>
                    <a:pt x="1281899" y="221907"/>
                  </a:lnTo>
                  <a:lnTo>
                    <a:pt x="1299781" y="182257"/>
                  </a:lnTo>
                  <a:lnTo>
                    <a:pt x="1303629" y="165976"/>
                  </a:lnTo>
                  <a:lnTo>
                    <a:pt x="1305839" y="156629"/>
                  </a:lnTo>
                  <a:lnTo>
                    <a:pt x="1306233" y="154927"/>
                  </a:lnTo>
                  <a:lnTo>
                    <a:pt x="1308176" y="146735"/>
                  </a:lnTo>
                  <a:lnTo>
                    <a:pt x="1311236" y="133756"/>
                  </a:lnTo>
                  <a:lnTo>
                    <a:pt x="1312303" y="117055"/>
                  </a:lnTo>
                  <a:lnTo>
                    <a:pt x="1314907" y="76339"/>
                  </a:lnTo>
                  <a:lnTo>
                    <a:pt x="1276743" y="76339"/>
                  </a:lnTo>
                  <a:lnTo>
                    <a:pt x="1276743" y="117055"/>
                  </a:lnTo>
                  <a:lnTo>
                    <a:pt x="1275803" y="123278"/>
                  </a:lnTo>
                  <a:lnTo>
                    <a:pt x="1274584" y="130187"/>
                  </a:lnTo>
                  <a:lnTo>
                    <a:pt x="1272895" y="137960"/>
                  </a:lnTo>
                  <a:lnTo>
                    <a:pt x="1270533" y="146735"/>
                  </a:lnTo>
                  <a:lnTo>
                    <a:pt x="1264310" y="141363"/>
                  </a:lnTo>
                  <a:lnTo>
                    <a:pt x="1255826" y="135153"/>
                  </a:lnTo>
                  <a:lnTo>
                    <a:pt x="1252994" y="132880"/>
                  </a:lnTo>
                  <a:lnTo>
                    <a:pt x="1254696" y="129209"/>
                  </a:lnTo>
                  <a:lnTo>
                    <a:pt x="1255395" y="127800"/>
                  </a:lnTo>
                  <a:lnTo>
                    <a:pt x="1256665" y="125247"/>
                  </a:lnTo>
                  <a:lnTo>
                    <a:pt x="1259497" y="117055"/>
                  </a:lnTo>
                  <a:lnTo>
                    <a:pt x="1276743" y="117055"/>
                  </a:lnTo>
                  <a:lnTo>
                    <a:pt x="1276743" y="76339"/>
                  </a:lnTo>
                  <a:lnTo>
                    <a:pt x="1270228" y="76339"/>
                  </a:lnTo>
                  <a:lnTo>
                    <a:pt x="1271651" y="67284"/>
                  </a:lnTo>
                  <a:lnTo>
                    <a:pt x="1272222" y="62776"/>
                  </a:lnTo>
                  <a:lnTo>
                    <a:pt x="1272794" y="55981"/>
                  </a:lnTo>
                  <a:lnTo>
                    <a:pt x="1316316" y="55981"/>
                  </a:lnTo>
                  <a:lnTo>
                    <a:pt x="1316316" y="13004"/>
                  </a:lnTo>
                  <a:close/>
                </a:path>
                <a:path w="1411604" h="276225">
                  <a:moveTo>
                    <a:pt x="1359027" y="21488"/>
                  </a:moveTo>
                  <a:lnTo>
                    <a:pt x="1322260" y="21488"/>
                  </a:lnTo>
                  <a:lnTo>
                    <a:pt x="1322260" y="208381"/>
                  </a:lnTo>
                  <a:lnTo>
                    <a:pt x="1359027" y="208381"/>
                  </a:lnTo>
                  <a:lnTo>
                    <a:pt x="1359027" y="21488"/>
                  </a:lnTo>
                  <a:close/>
                </a:path>
                <a:path w="1411604" h="276225">
                  <a:moveTo>
                    <a:pt x="1411046" y="5372"/>
                  </a:moveTo>
                  <a:lnTo>
                    <a:pt x="1368348" y="5372"/>
                  </a:lnTo>
                  <a:lnTo>
                    <a:pt x="1368348" y="226758"/>
                  </a:lnTo>
                  <a:lnTo>
                    <a:pt x="1332445" y="226758"/>
                  </a:lnTo>
                  <a:lnTo>
                    <a:pt x="1340929" y="274256"/>
                  </a:lnTo>
                  <a:lnTo>
                    <a:pt x="1384465" y="274256"/>
                  </a:lnTo>
                  <a:lnTo>
                    <a:pt x="1397558" y="271564"/>
                  </a:lnTo>
                  <a:lnTo>
                    <a:pt x="1405699" y="264642"/>
                  </a:lnTo>
                  <a:lnTo>
                    <a:pt x="1409865" y="255168"/>
                  </a:lnTo>
                  <a:lnTo>
                    <a:pt x="1411046" y="244843"/>
                  </a:lnTo>
                  <a:lnTo>
                    <a:pt x="1411046" y="5372"/>
                  </a:lnTo>
                  <a:close/>
                </a:path>
              </a:pathLst>
            </a:custGeom>
            <a:solidFill>
              <a:srgbClr val="CC2245"/>
            </a:solidFill>
          </p:spPr>
          <p:txBody>
            <a:bodyPr wrap="square" lIns="0" tIns="0" rIns="0" bIns="0" rtlCol="0"/>
            <a:lstStyle/>
            <a:p>
              <a:endParaRPr/>
            </a:p>
          </p:txBody>
        </p:sp>
      </p:grpSp>
      <p:grpSp>
        <p:nvGrpSpPr>
          <p:cNvPr id="37" name="object 37"/>
          <p:cNvGrpSpPr/>
          <p:nvPr/>
        </p:nvGrpSpPr>
        <p:grpSpPr>
          <a:xfrm>
            <a:off x="10875188" y="6449348"/>
            <a:ext cx="1146810" cy="242570"/>
            <a:chOff x="10875188" y="6449348"/>
            <a:chExt cx="1146810" cy="242570"/>
          </a:xfrm>
        </p:grpSpPr>
        <p:pic>
          <p:nvPicPr>
            <p:cNvPr id="38" name="object 38"/>
            <p:cNvPicPr/>
            <p:nvPr/>
          </p:nvPicPr>
          <p:blipFill>
            <a:blip r:embed="rId9" cstate="print"/>
            <a:stretch>
              <a:fillRect/>
            </a:stretch>
          </p:blipFill>
          <p:spPr>
            <a:xfrm>
              <a:off x="11655291" y="6472757"/>
              <a:ext cx="172046" cy="124804"/>
            </a:xfrm>
            <a:prstGeom prst="rect">
              <a:avLst/>
            </a:prstGeom>
          </p:spPr>
        </p:pic>
        <p:sp>
          <p:nvSpPr>
            <p:cNvPr id="39" name="object 39"/>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40" name="object 40"/>
            <p:cNvPicPr/>
            <p:nvPr/>
          </p:nvPicPr>
          <p:blipFill>
            <a:blip r:embed="rId10" cstate="print"/>
            <a:stretch>
              <a:fillRect/>
            </a:stretch>
          </p:blipFill>
          <p:spPr>
            <a:xfrm>
              <a:off x="11070218" y="6550766"/>
              <a:ext cx="171627" cy="140411"/>
            </a:xfrm>
            <a:prstGeom prst="rect">
              <a:avLst/>
            </a:prstGeom>
          </p:spPr>
        </p:pic>
        <p:pic>
          <p:nvPicPr>
            <p:cNvPr id="41" name="object 41"/>
            <p:cNvPicPr/>
            <p:nvPr/>
          </p:nvPicPr>
          <p:blipFill>
            <a:blip r:embed="rId11" cstate="print"/>
            <a:stretch>
              <a:fillRect/>
            </a:stretch>
          </p:blipFill>
          <p:spPr>
            <a:xfrm>
              <a:off x="11265247" y="6449348"/>
              <a:ext cx="171615" cy="241833"/>
            </a:xfrm>
            <a:prstGeom prst="rect">
              <a:avLst/>
            </a:prstGeom>
          </p:spPr>
        </p:pic>
        <p:pic>
          <p:nvPicPr>
            <p:cNvPr id="42" name="object 42"/>
            <p:cNvPicPr/>
            <p:nvPr/>
          </p:nvPicPr>
          <p:blipFill>
            <a:blip r:embed="rId12" cstate="print"/>
            <a:stretch>
              <a:fillRect/>
            </a:stretch>
          </p:blipFill>
          <p:spPr>
            <a:xfrm>
              <a:off x="11460277" y="6472741"/>
              <a:ext cx="171626" cy="218440"/>
            </a:xfrm>
            <a:prstGeom prst="rect">
              <a:avLst/>
            </a:prstGeom>
          </p:spPr>
        </p:pic>
      </p:grpSp>
      <p:pic>
        <p:nvPicPr>
          <p:cNvPr id="43" name="object 43"/>
          <p:cNvPicPr/>
          <p:nvPr/>
        </p:nvPicPr>
        <p:blipFill>
          <a:blip r:embed="rId13" cstate="print"/>
          <a:stretch>
            <a:fillRect/>
          </a:stretch>
        </p:blipFill>
        <p:spPr>
          <a:xfrm>
            <a:off x="9276515" y="6421076"/>
            <a:ext cx="1306408" cy="302254"/>
          </a:xfrm>
          <a:prstGeom prst="rect">
            <a:avLst/>
          </a:prstGeom>
        </p:spPr>
      </p:pic>
      <p:sp>
        <p:nvSpPr>
          <p:cNvPr id="44" name="object 44"/>
          <p:cNvSpPr txBox="1">
            <a:spLocks noGrp="1"/>
          </p:cNvSpPr>
          <p:nvPr>
            <p:ph type="sldNum" sz="quarter" idx="7"/>
          </p:nvPr>
        </p:nvSpPr>
        <p:spPr>
          <a:prstGeom prst="rect">
            <a:avLst/>
          </a:prstGeom>
        </p:spPr>
        <p:txBody>
          <a:bodyPr vert="horz" wrap="square" lIns="0" tIns="105410" rIns="0" bIns="0" rtlCol="0">
            <a:spAutoFit/>
          </a:bodyPr>
          <a:lstStyle/>
          <a:p>
            <a:pPr marL="38100">
              <a:lnSpc>
                <a:spcPct val="100000"/>
              </a:lnSpc>
              <a:spcBef>
                <a:spcPts val="830"/>
              </a:spcBef>
            </a:pPr>
            <a:fld id="{81D60167-4931-47E6-BA6A-407CBD079E47}" type="slidenum">
              <a:rPr spc="-25" dirty="0"/>
              <a:t>26</a:t>
            </a:fld>
            <a:endParaRPr spc="-25" dirty="0"/>
          </a:p>
        </p:txBody>
      </p:sp>
      <p:sp>
        <p:nvSpPr>
          <p:cNvPr id="45" name="テキスト ボックス 44">
            <a:extLst>
              <a:ext uri="{FF2B5EF4-FFF2-40B4-BE49-F238E27FC236}">
                <a16:creationId xmlns:a16="http://schemas.microsoft.com/office/drawing/2014/main" id="{7FC79D2F-5026-8979-DCB5-6EAA7335A59D}"/>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706" y="0"/>
              <a:ext cx="11862926" cy="55575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FFFAEC"/>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2002" y="269458"/>
              <a:ext cx="3048000" cy="685165"/>
            </a:xfrm>
            <a:custGeom>
              <a:avLst/>
              <a:gdLst/>
              <a:ahLst/>
              <a:cxnLst/>
              <a:rect l="l" t="t" r="r" b="b"/>
              <a:pathLst>
                <a:path w="3048000" h="685165">
                  <a:moveTo>
                    <a:pt x="2932188"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2932188" y="685076"/>
                  </a:lnTo>
                  <a:lnTo>
                    <a:pt x="2977031" y="676023"/>
                  </a:lnTo>
                  <a:lnTo>
                    <a:pt x="3013649" y="651335"/>
                  </a:lnTo>
                  <a:lnTo>
                    <a:pt x="3038337" y="614717"/>
                  </a:lnTo>
                  <a:lnTo>
                    <a:pt x="3047390" y="569874"/>
                  </a:lnTo>
                  <a:lnTo>
                    <a:pt x="3047390" y="115214"/>
                  </a:lnTo>
                  <a:lnTo>
                    <a:pt x="3038337" y="70369"/>
                  </a:lnTo>
                  <a:lnTo>
                    <a:pt x="3013649" y="33747"/>
                  </a:lnTo>
                  <a:lnTo>
                    <a:pt x="2977031" y="9054"/>
                  </a:lnTo>
                  <a:lnTo>
                    <a:pt x="2932188" y="0"/>
                  </a:lnTo>
                  <a:close/>
                </a:path>
              </a:pathLst>
            </a:custGeom>
            <a:solidFill>
              <a:srgbClr val="363960"/>
            </a:solidFill>
          </p:spPr>
          <p:txBody>
            <a:bodyPr wrap="square" lIns="0" tIns="0" rIns="0" bIns="0" rtlCol="0"/>
            <a:lstStyle/>
            <a:p>
              <a:endParaRPr/>
            </a:p>
          </p:txBody>
        </p:sp>
        <p:sp>
          <p:nvSpPr>
            <p:cNvPr id="7" name="object 7"/>
            <p:cNvSpPr/>
            <p:nvPr/>
          </p:nvSpPr>
          <p:spPr>
            <a:xfrm>
              <a:off x="972002" y="269458"/>
              <a:ext cx="3048000" cy="685165"/>
            </a:xfrm>
            <a:custGeom>
              <a:avLst/>
              <a:gdLst/>
              <a:ahLst/>
              <a:cxnLst/>
              <a:rect l="l" t="t" r="r" b="b"/>
              <a:pathLst>
                <a:path w="3048000" h="685165">
                  <a:moveTo>
                    <a:pt x="2932188"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2932188" y="0"/>
                  </a:lnTo>
                  <a:lnTo>
                    <a:pt x="2977031" y="9054"/>
                  </a:lnTo>
                  <a:lnTo>
                    <a:pt x="3013649" y="33747"/>
                  </a:lnTo>
                  <a:lnTo>
                    <a:pt x="3038337" y="70369"/>
                  </a:lnTo>
                  <a:lnTo>
                    <a:pt x="3047390" y="115214"/>
                  </a:lnTo>
                  <a:lnTo>
                    <a:pt x="3047390" y="569874"/>
                  </a:lnTo>
                  <a:lnTo>
                    <a:pt x="3038337" y="614717"/>
                  </a:lnTo>
                  <a:lnTo>
                    <a:pt x="3013649" y="651335"/>
                  </a:lnTo>
                  <a:lnTo>
                    <a:pt x="2977031" y="676023"/>
                  </a:lnTo>
                  <a:lnTo>
                    <a:pt x="2932188" y="685076"/>
                  </a:lnTo>
                  <a:close/>
                </a:path>
              </a:pathLst>
            </a:custGeom>
            <a:ln w="25400">
              <a:solidFill>
                <a:srgbClr val="363960"/>
              </a:solidFill>
            </a:ln>
          </p:spPr>
          <p:txBody>
            <a:bodyPr wrap="square" lIns="0" tIns="0" rIns="0" bIns="0" rtlCol="0"/>
            <a:lstStyle/>
            <a:p>
              <a:endParaRPr/>
            </a:p>
          </p:txBody>
        </p:sp>
        <p:sp>
          <p:nvSpPr>
            <p:cNvPr id="8" name="object 8"/>
            <p:cNvSpPr/>
            <p:nvPr/>
          </p:nvSpPr>
          <p:spPr>
            <a:xfrm>
              <a:off x="900002" y="197471"/>
              <a:ext cx="3048000" cy="685165"/>
            </a:xfrm>
            <a:custGeom>
              <a:avLst/>
              <a:gdLst/>
              <a:ahLst/>
              <a:cxnLst/>
              <a:rect l="l" t="t" r="r" b="b"/>
              <a:pathLst>
                <a:path w="3048000" h="685165">
                  <a:moveTo>
                    <a:pt x="2932188"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2932188" y="685063"/>
                  </a:lnTo>
                  <a:lnTo>
                    <a:pt x="2977031" y="676010"/>
                  </a:lnTo>
                  <a:lnTo>
                    <a:pt x="3013649" y="651322"/>
                  </a:lnTo>
                  <a:lnTo>
                    <a:pt x="3038337" y="614704"/>
                  </a:lnTo>
                  <a:lnTo>
                    <a:pt x="3047390" y="569861"/>
                  </a:lnTo>
                  <a:lnTo>
                    <a:pt x="3047390" y="115201"/>
                  </a:lnTo>
                  <a:lnTo>
                    <a:pt x="3038337" y="70358"/>
                  </a:lnTo>
                  <a:lnTo>
                    <a:pt x="3013649" y="33740"/>
                  </a:lnTo>
                  <a:lnTo>
                    <a:pt x="2977031" y="9052"/>
                  </a:lnTo>
                  <a:lnTo>
                    <a:pt x="2932188" y="0"/>
                  </a:lnTo>
                  <a:close/>
                </a:path>
              </a:pathLst>
            </a:custGeom>
            <a:solidFill>
              <a:srgbClr val="FFFFFF"/>
            </a:solidFill>
          </p:spPr>
          <p:txBody>
            <a:bodyPr wrap="square" lIns="0" tIns="0" rIns="0" bIns="0" rtlCol="0"/>
            <a:lstStyle/>
            <a:p>
              <a:endParaRPr/>
            </a:p>
          </p:txBody>
        </p:sp>
        <p:sp>
          <p:nvSpPr>
            <p:cNvPr id="9" name="object 9"/>
            <p:cNvSpPr/>
            <p:nvPr/>
          </p:nvSpPr>
          <p:spPr>
            <a:xfrm>
              <a:off x="900002" y="197471"/>
              <a:ext cx="3048000" cy="685165"/>
            </a:xfrm>
            <a:custGeom>
              <a:avLst/>
              <a:gdLst/>
              <a:ahLst/>
              <a:cxnLst/>
              <a:rect l="l" t="t" r="r" b="b"/>
              <a:pathLst>
                <a:path w="3048000" h="685165">
                  <a:moveTo>
                    <a:pt x="2932188"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2932188" y="0"/>
                  </a:lnTo>
                  <a:lnTo>
                    <a:pt x="2977031" y="9052"/>
                  </a:lnTo>
                  <a:lnTo>
                    <a:pt x="3013649" y="33740"/>
                  </a:lnTo>
                  <a:lnTo>
                    <a:pt x="3038337" y="70358"/>
                  </a:lnTo>
                  <a:lnTo>
                    <a:pt x="3047390" y="115201"/>
                  </a:lnTo>
                  <a:lnTo>
                    <a:pt x="3047390" y="569861"/>
                  </a:lnTo>
                  <a:lnTo>
                    <a:pt x="3038337" y="614704"/>
                  </a:lnTo>
                  <a:lnTo>
                    <a:pt x="3013649" y="651322"/>
                  </a:lnTo>
                  <a:lnTo>
                    <a:pt x="2977031" y="676010"/>
                  </a:lnTo>
                  <a:lnTo>
                    <a:pt x="2932188" y="685063"/>
                  </a:lnTo>
                  <a:close/>
                </a:path>
              </a:pathLst>
            </a:custGeom>
            <a:ln w="25399">
              <a:solidFill>
                <a:srgbClr val="363960"/>
              </a:solidFill>
            </a:ln>
          </p:spPr>
          <p:txBody>
            <a:bodyPr wrap="square" lIns="0" tIns="0" rIns="0" bIns="0" rtlCol="0"/>
            <a:lstStyle/>
            <a:p>
              <a:endParaRPr/>
            </a:p>
          </p:txBody>
        </p:sp>
      </p:grpSp>
      <p:sp>
        <p:nvSpPr>
          <p:cNvPr id="10" name="object 10"/>
          <p:cNvSpPr txBox="1">
            <a:spLocks noGrp="1"/>
          </p:cNvSpPr>
          <p:nvPr>
            <p:ph type="title"/>
          </p:nvPr>
        </p:nvSpPr>
        <p:spPr>
          <a:xfrm>
            <a:off x="887300" y="1214927"/>
            <a:ext cx="10243820" cy="360680"/>
          </a:xfrm>
          <a:prstGeom prst="rect">
            <a:avLst/>
          </a:prstGeom>
        </p:spPr>
        <p:txBody>
          <a:bodyPr vert="horz" wrap="square" lIns="0" tIns="12700" rIns="0" bIns="0" rtlCol="0">
            <a:spAutoFit/>
          </a:bodyPr>
          <a:lstStyle/>
          <a:p>
            <a:pPr marL="12700">
              <a:lnSpc>
                <a:spcPct val="100000"/>
              </a:lnSpc>
              <a:spcBef>
                <a:spcPts val="100"/>
              </a:spcBef>
            </a:pPr>
            <a:r>
              <a:rPr dirty="0">
                <a:solidFill>
                  <a:srgbClr val="363960"/>
                </a:solidFill>
              </a:rPr>
              <a:t>「ミライシード」は現在全国</a:t>
            </a:r>
            <a:r>
              <a:rPr dirty="0">
                <a:solidFill>
                  <a:srgbClr val="328CC8"/>
                </a:solidFill>
              </a:rPr>
              <a:t>9,000校</a:t>
            </a:r>
            <a:r>
              <a:rPr spc="-5" dirty="0">
                <a:solidFill>
                  <a:srgbClr val="363960"/>
                </a:solidFill>
              </a:rPr>
              <a:t>以上の小中学校でご利用いただいております</a:t>
            </a:r>
          </a:p>
        </p:txBody>
      </p:sp>
      <p:sp>
        <p:nvSpPr>
          <p:cNvPr id="11" name="object 11"/>
          <p:cNvSpPr txBox="1"/>
          <p:nvPr/>
        </p:nvSpPr>
        <p:spPr>
          <a:xfrm>
            <a:off x="887300" y="5780199"/>
            <a:ext cx="3537585" cy="223520"/>
          </a:xfrm>
          <a:prstGeom prst="rect">
            <a:avLst/>
          </a:prstGeom>
        </p:spPr>
        <p:txBody>
          <a:bodyPr vert="horz" wrap="square" lIns="0" tIns="12700" rIns="0" bIns="0" rtlCol="0">
            <a:spAutoFit/>
          </a:bodyPr>
          <a:lstStyle/>
          <a:p>
            <a:pPr marL="12700">
              <a:lnSpc>
                <a:spcPct val="100000"/>
              </a:lnSpc>
              <a:spcBef>
                <a:spcPts val="100"/>
              </a:spcBef>
            </a:pPr>
            <a:r>
              <a:rPr sz="1300" b="1" dirty="0">
                <a:solidFill>
                  <a:srgbClr val="363960"/>
                </a:solidFill>
                <a:latin typeface="YuGothic"/>
                <a:cs typeface="YuGothic"/>
              </a:rPr>
              <a:t>※Google,AzureAD,まなびポケットとSSO</a:t>
            </a:r>
            <a:r>
              <a:rPr sz="1300" b="1" spc="-25" dirty="0">
                <a:solidFill>
                  <a:srgbClr val="363960"/>
                </a:solidFill>
                <a:latin typeface="YuGothic"/>
                <a:cs typeface="YuGothic"/>
              </a:rPr>
              <a:t>可能</a:t>
            </a:r>
            <a:endParaRPr sz="1300">
              <a:latin typeface="YuGothic"/>
              <a:cs typeface="YuGothic"/>
            </a:endParaRPr>
          </a:p>
        </p:txBody>
      </p:sp>
      <p:sp>
        <p:nvSpPr>
          <p:cNvPr id="12" name="object 12"/>
          <p:cNvSpPr txBox="1"/>
          <p:nvPr/>
        </p:nvSpPr>
        <p:spPr>
          <a:xfrm>
            <a:off x="4368365" y="5780199"/>
            <a:ext cx="3492500" cy="223520"/>
          </a:xfrm>
          <a:prstGeom prst="rect">
            <a:avLst/>
          </a:prstGeom>
        </p:spPr>
        <p:txBody>
          <a:bodyPr vert="horz" wrap="square" lIns="0" tIns="12700" rIns="0" bIns="0" rtlCol="0">
            <a:spAutoFit/>
          </a:bodyPr>
          <a:lstStyle/>
          <a:p>
            <a:pPr marL="12700">
              <a:lnSpc>
                <a:spcPct val="100000"/>
              </a:lnSpc>
              <a:spcBef>
                <a:spcPts val="100"/>
              </a:spcBef>
            </a:pPr>
            <a:r>
              <a:rPr sz="1300" b="1" spc="-5" dirty="0">
                <a:solidFill>
                  <a:srgbClr val="363960"/>
                </a:solidFill>
                <a:latin typeface="YuGothic"/>
                <a:cs typeface="YuGothic"/>
              </a:rPr>
              <a:t>※ご契約形態によって搭載アプリは異なります</a:t>
            </a:r>
            <a:endParaRPr sz="1300" dirty="0">
              <a:latin typeface="YuGothic"/>
              <a:cs typeface="YuGothic"/>
            </a:endParaRPr>
          </a:p>
        </p:txBody>
      </p:sp>
      <p:sp>
        <p:nvSpPr>
          <p:cNvPr id="13" name="object 13"/>
          <p:cNvSpPr/>
          <p:nvPr/>
        </p:nvSpPr>
        <p:spPr>
          <a:xfrm>
            <a:off x="906195" y="1963241"/>
            <a:ext cx="10386060" cy="3717290"/>
          </a:xfrm>
          <a:custGeom>
            <a:avLst/>
            <a:gdLst/>
            <a:ahLst/>
            <a:cxnLst/>
            <a:rect l="l" t="t" r="r" b="b"/>
            <a:pathLst>
              <a:path w="10386060" h="3717290">
                <a:moveTo>
                  <a:pt x="3367151" y="12"/>
                </a:moveTo>
                <a:lnTo>
                  <a:pt x="0" y="12"/>
                </a:lnTo>
                <a:lnTo>
                  <a:pt x="0" y="3424783"/>
                </a:lnTo>
                <a:lnTo>
                  <a:pt x="3822" y="3472167"/>
                </a:lnTo>
                <a:lnTo>
                  <a:pt x="14897" y="3517112"/>
                </a:lnTo>
                <a:lnTo>
                  <a:pt x="32613" y="3559035"/>
                </a:lnTo>
                <a:lnTo>
                  <a:pt x="56362" y="3597313"/>
                </a:lnTo>
                <a:lnTo>
                  <a:pt x="85559" y="3631349"/>
                </a:lnTo>
                <a:lnTo>
                  <a:pt x="119595" y="3660546"/>
                </a:lnTo>
                <a:lnTo>
                  <a:pt x="157873" y="3684295"/>
                </a:lnTo>
                <a:lnTo>
                  <a:pt x="199783" y="3702012"/>
                </a:lnTo>
                <a:lnTo>
                  <a:pt x="244741" y="3713086"/>
                </a:lnTo>
                <a:lnTo>
                  <a:pt x="292112" y="3716909"/>
                </a:lnTo>
                <a:lnTo>
                  <a:pt x="3367151" y="3716909"/>
                </a:lnTo>
                <a:lnTo>
                  <a:pt x="3367151" y="12"/>
                </a:lnTo>
                <a:close/>
              </a:path>
              <a:path w="10386060" h="3717290">
                <a:moveTo>
                  <a:pt x="6873443" y="0"/>
                </a:moveTo>
                <a:lnTo>
                  <a:pt x="3506292" y="0"/>
                </a:lnTo>
                <a:lnTo>
                  <a:pt x="3506292" y="3716896"/>
                </a:lnTo>
                <a:lnTo>
                  <a:pt x="6873443" y="3716896"/>
                </a:lnTo>
                <a:lnTo>
                  <a:pt x="6873443" y="0"/>
                </a:lnTo>
                <a:close/>
              </a:path>
              <a:path w="10386060" h="3717290">
                <a:moveTo>
                  <a:pt x="10385920" y="12"/>
                </a:moveTo>
                <a:lnTo>
                  <a:pt x="7018769" y="12"/>
                </a:lnTo>
                <a:lnTo>
                  <a:pt x="7018769" y="3716909"/>
                </a:lnTo>
                <a:lnTo>
                  <a:pt x="10093795" y="3716909"/>
                </a:lnTo>
                <a:lnTo>
                  <a:pt x="10141179" y="3713086"/>
                </a:lnTo>
                <a:lnTo>
                  <a:pt x="10186124" y="3702012"/>
                </a:lnTo>
                <a:lnTo>
                  <a:pt x="10228047" y="3684295"/>
                </a:lnTo>
                <a:lnTo>
                  <a:pt x="10266324" y="3660546"/>
                </a:lnTo>
                <a:lnTo>
                  <a:pt x="10300360" y="3631349"/>
                </a:lnTo>
                <a:lnTo>
                  <a:pt x="10329558" y="3597313"/>
                </a:lnTo>
                <a:lnTo>
                  <a:pt x="10353319" y="3559035"/>
                </a:lnTo>
                <a:lnTo>
                  <a:pt x="10371036" y="3517112"/>
                </a:lnTo>
                <a:lnTo>
                  <a:pt x="10382098" y="3472167"/>
                </a:lnTo>
                <a:lnTo>
                  <a:pt x="10385920" y="3424783"/>
                </a:lnTo>
                <a:lnTo>
                  <a:pt x="10385920" y="12"/>
                </a:lnTo>
                <a:close/>
              </a:path>
            </a:pathLst>
          </a:custGeom>
          <a:solidFill>
            <a:srgbClr val="363960"/>
          </a:solidFill>
        </p:spPr>
        <p:txBody>
          <a:bodyPr wrap="square" lIns="0" tIns="0" rIns="0" bIns="0" rtlCol="0"/>
          <a:lstStyle/>
          <a:p>
            <a:endParaRPr/>
          </a:p>
        </p:txBody>
      </p:sp>
      <p:sp>
        <p:nvSpPr>
          <p:cNvPr id="14" name="object 14"/>
          <p:cNvSpPr txBox="1"/>
          <p:nvPr/>
        </p:nvSpPr>
        <p:spPr>
          <a:xfrm>
            <a:off x="1540363" y="2106507"/>
            <a:ext cx="2057400" cy="736600"/>
          </a:xfrm>
          <a:prstGeom prst="rect">
            <a:avLst/>
          </a:prstGeom>
        </p:spPr>
        <p:txBody>
          <a:bodyPr vert="horz" wrap="square" lIns="0" tIns="12700" rIns="0" bIns="0" rtlCol="0">
            <a:spAutoFit/>
          </a:bodyPr>
          <a:lstStyle/>
          <a:p>
            <a:pPr marL="12700" marR="5080" indent="62230">
              <a:lnSpc>
                <a:spcPct val="116700"/>
              </a:lnSpc>
              <a:spcBef>
                <a:spcPts val="100"/>
              </a:spcBef>
            </a:pPr>
            <a:r>
              <a:rPr sz="2000" b="1" dirty="0">
                <a:solidFill>
                  <a:srgbClr val="FFFFFF"/>
                </a:solidFill>
                <a:latin typeface="YuGothic"/>
                <a:cs typeface="YuGothic"/>
              </a:rPr>
              <a:t>AI/</a:t>
            </a:r>
            <a:r>
              <a:rPr sz="2000" b="1" spc="-10" dirty="0">
                <a:solidFill>
                  <a:srgbClr val="FFFFFF"/>
                </a:solidFill>
                <a:latin typeface="YuGothic"/>
                <a:cs typeface="YuGothic"/>
              </a:rPr>
              <a:t>問題配信機能</a:t>
            </a:r>
            <a:r>
              <a:rPr sz="2000" b="1" dirty="0">
                <a:solidFill>
                  <a:srgbClr val="F5BE1E"/>
                </a:solidFill>
                <a:latin typeface="YuGothic"/>
                <a:cs typeface="YuGothic"/>
              </a:rPr>
              <a:t>個別最適化</a:t>
            </a:r>
            <a:r>
              <a:rPr sz="2000" b="1" spc="-20" dirty="0">
                <a:solidFill>
                  <a:srgbClr val="FFFFFF"/>
                </a:solidFill>
                <a:latin typeface="YuGothic"/>
                <a:cs typeface="YuGothic"/>
              </a:rPr>
              <a:t>の実現</a:t>
            </a:r>
            <a:endParaRPr sz="2000">
              <a:latin typeface="YuGothic"/>
              <a:cs typeface="YuGothic"/>
            </a:endParaRPr>
          </a:p>
        </p:txBody>
      </p:sp>
      <p:sp>
        <p:nvSpPr>
          <p:cNvPr id="15" name="object 15"/>
          <p:cNvSpPr txBox="1"/>
          <p:nvPr/>
        </p:nvSpPr>
        <p:spPr>
          <a:xfrm>
            <a:off x="5448408" y="2106507"/>
            <a:ext cx="1295400" cy="736600"/>
          </a:xfrm>
          <a:prstGeom prst="rect">
            <a:avLst/>
          </a:prstGeom>
        </p:spPr>
        <p:txBody>
          <a:bodyPr vert="horz" wrap="square" lIns="0" tIns="12700" rIns="0" bIns="0" rtlCol="0">
            <a:spAutoFit/>
          </a:bodyPr>
          <a:lstStyle/>
          <a:p>
            <a:pPr marL="139700" marR="5080" indent="-127000">
              <a:lnSpc>
                <a:spcPct val="116700"/>
              </a:lnSpc>
              <a:spcBef>
                <a:spcPts val="100"/>
              </a:spcBef>
            </a:pPr>
            <a:r>
              <a:rPr sz="2000" b="1" spc="-10" dirty="0">
                <a:solidFill>
                  <a:srgbClr val="FFFFFF"/>
                </a:solidFill>
                <a:latin typeface="YuGothic"/>
                <a:cs typeface="YuGothic"/>
              </a:rPr>
              <a:t>学習履歴の</a:t>
            </a:r>
            <a:r>
              <a:rPr sz="2000" b="1" spc="-15" dirty="0">
                <a:solidFill>
                  <a:srgbClr val="F5BE1E"/>
                </a:solidFill>
                <a:latin typeface="YuGothic"/>
                <a:cs typeface="YuGothic"/>
              </a:rPr>
              <a:t>一元管理</a:t>
            </a:r>
            <a:endParaRPr sz="2000">
              <a:latin typeface="YuGothic"/>
              <a:cs typeface="YuGothic"/>
            </a:endParaRPr>
          </a:p>
        </p:txBody>
      </p:sp>
      <p:sp>
        <p:nvSpPr>
          <p:cNvPr id="16" name="object 16"/>
          <p:cNvSpPr txBox="1"/>
          <p:nvPr/>
        </p:nvSpPr>
        <p:spPr>
          <a:xfrm>
            <a:off x="8572354" y="2106507"/>
            <a:ext cx="2057400" cy="736600"/>
          </a:xfrm>
          <a:prstGeom prst="rect">
            <a:avLst/>
          </a:prstGeom>
        </p:spPr>
        <p:txBody>
          <a:bodyPr vert="horz" wrap="square" lIns="0" tIns="12700" rIns="0" bIns="0" rtlCol="0">
            <a:spAutoFit/>
          </a:bodyPr>
          <a:lstStyle/>
          <a:p>
            <a:pPr marL="139700" marR="5080" indent="-127000">
              <a:lnSpc>
                <a:spcPct val="116700"/>
              </a:lnSpc>
              <a:spcBef>
                <a:spcPts val="100"/>
              </a:spcBef>
            </a:pPr>
            <a:r>
              <a:rPr sz="2000" b="1" spc="140" dirty="0">
                <a:solidFill>
                  <a:srgbClr val="FFFFFF"/>
                </a:solidFill>
                <a:latin typeface="YuGothic"/>
                <a:cs typeface="YuGothic"/>
              </a:rPr>
              <a:t>主体的・対話的</a:t>
            </a:r>
            <a:r>
              <a:rPr sz="2000" b="1" spc="-1230" dirty="0">
                <a:solidFill>
                  <a:srgbClr val="FFFFFF"/>
                </a:solidFill>
                <a:latin typeface="YuGothic"/>
                <a:cs typeface="YuGothic"/>
              </a:rPr>
              <a:t>で</a:t>
            </a:r>
            <a:r>
              <a:rPr sz="2000" b="1" dirty="0">
                <a:solidFill>
                  <a:srgbClr val="F5BE1E"/>
                </a:solidFill>
                <a:latin typeface="YuGothic"/>
                <a:cs typeface="YuGothic"/>
              </a:rPr>
              <a:t>深い学び</a:t>
            </a:r>
            <a:r>
              <a:rPr sz="2000" b="1" spc="-20" dirty="0">
                <a:solidFill>
                  <a:srgbClr val="FFFFFF"/>
                </a:solidFill>
                <a:latin typeface="YuGothic"/>
                <a:cs typeface="YuGothic"/>
              </a:rPr>
              <a:t>の実現</a:t>
            </a:r>
            <a:endParaRPr sz="2000">
              <a:latin typeface="YuGothic"/>
              <a:cs typeface="YuGothic"/>
            </a:endParaRPr>
          </a:p>
        </p:txBody>
      </p:sp>
      <p:sp>
        <p:nvSpPr>
          <p:cNvPr id="17" name="object 17"/>
          <p:cNvSpPr/>
          <p:nvPr/>
        </p:nvSpPr>
        <p:spPr>
          <a:xfrm>
            <a:off x="10827006" y="1678128"/>
            <a:ext cx="930275" cy="930275"/>
          </a:xfrm>
          <a:custGeom>
            <a:avLst/>
            <a:gdLst/>
            <a:ahLst/>
            <a:cxnLst/>
            <a:rect l="l" t="t" r="r" b="b"/>
            <a:pathLst>
              <a:path w="930275" h="930275">
                <a:moveTo>
                  <a:pt x="465112" y="0"/>
                </a:moveTo>
                <a:lnTo>
                  <a:pt x="417557" y="2401"/>
                </a:lnTo>
                <a:lnTo>
                  <a:pt x="371376" y="9449"/>
                </a:lnTo>
                <a:lnTo>
                  <a:pt x="326803" y="20910"/>
                </a:lnTo>
                <a:lnTo>
                  <a:pt x="284071" y="36551"/>
                </a:lnTo>
                <a:lnTo>
                  <a:pt x="243413" y="56137"/>
                </a:lnTo>
                <a:lnTo>
                  <a:pt x="205065" y="79434"/>
                </a:lnTo>
                <a:lnTo>
                  <a:pt x="169259" y="106210"/>
                </a:lnTo>
                <a:lnTo>
                  <a:pt x="136229" y="136229"/>
                </a:lnTo>
                <a:lnTo>
                  <a:pt x="106210" y="169259"/>
                </a:lnTo>
                <a:lnTo>
                  <a:pt x="79434" y="205065"/>
                </a:lnTo>
                <a:lnTo>
                  <a:pt x="56137" y="243413"/>
                </a:lnTo>
                <a:lnTo>
                  <a:pt x="36551" y="284071"/>
                </a:lnTo>
                <a:lnTo>
                  <a:pt x="20910" y="326803"/>
                </a:lnTo>
                <a:lnTo>
                  <a:pt x="9449" y="371376"/>
                </a:lnTo>
                <a:lnTo>
                  <a:pt x="2401" y="417557"/>
                </a:lnTo>
                <a:lnTo>
                  <a:pt x="0" y="465112"/>
                </a:lnTo>
                <a:lnTo>
                  <a:pt x="2401" y="512666"/>
                </a:lnTo>
                <a:lnTo>
                  <a:pt x="9449" y="558847"/>
                </a:lnTo>
                <a:lnTo>
                  <a:pt x="20910" y="603420"/>
                </a:lnTo>
                <a:lnTo>
                  <a:pt x="36551" y="646152"/>
                </a:lnTo>
                <a:lnTo>
                  <a:pt x="56137" y="686810"/>
                </a:lnTo>
                <a:lnTo>
                  <a:pt x="79434" y="725158"/>
                </a:lnTo>
                <a:lnTo>
                  <a:pt x="106210" y="760964"/>
                </a:lnTo>
                <a:lnTo>
                  <a:pt x="136229" y="793994"/>
                </a:lnTo>
                <a:lnTo>
                  <a:pt x="169259" y="824013"/>
                </a:lnTo>
                <a:lnTo>
                  <a:pt x="205065" y="850789"/>
                </a:lnTo>
                <a:lnTo>
                  <a:pt x="243413" y="874086"/>
                </a:lnTo>
                <a:lnTo>
                  <a:pt x="284071" y="893672"/>
                </a:lnTo>
                <a:lnTo>
                  <a:pt x="326803" y="909313"/>
                </a:lnTo>
                <a:lnTo>
                  <a:pt x="371376" y="920774"/>
                </a:lnTo>
                <a:lnTo>
                  <a:pt x="417557" y="927822"/>
                </a:lnTo>
                <a:lnTo>
                  <a:pt x="465112" y="930224"/>
                </a:lnTo>
                <a:lnTo>
                  <a:pt x="512666" y="927822"/>
                </a:lnTo>
                <a:lnTo>
                  <a:pt x="558847" y="920774"/>
                </a:lnTo>
                <a:lnTo>
                  <a:pt x="603420" y="909313"/>
                </a:lnTo>
                <a:lnTo>
                  <a:pt x="646152" y="893672"/>
                </a:lnTo>
                <a:lnTo>
                  <a:pt x="686810" y="874086"/>
                </a:lnTo>
                <a:lnTo>
                  <a:pt x="725158" y="850789"/>
                </a:lnTo>
                <a:lnTo>
                  <a:pt x="760964" y="824013"/>
                </a:lnTo>
                <a:lnTo>
                  <a:pt x="793994" y="793994"/>
                </a:lnTo>
                <a:lnTo>
                  <a:pt x="824013" y="760964"/>
                </a:lnTo>
                <a:lnTo>
                  <a:pt x="850789" y="725158"/>
                </a:lnTo>
                <a:lnTo>
                  <a:pt x="874086" y="686810"/>
                </a:lnTo>
                <a:lnTo>
                  <a:pt x="893672" y="646152"/>
                </a:lnTo>
                <a:lnTo>
                  <a:pt x="909313" y="603420"/>
                </a:lnTo>
                <a:lnTo>
                  <a:pt x="920774" y="558847"/>
                </a:lnTo>
                <a:lnTo>
                  <a:pt x="927822" y="512666"/>
                </a:lnTo>
                <a:lnTo>
                  <a:pt x="930224" y="465112"/>
                </a:lnTo>
                <a:lnTo>
                  <a:pt x="927822" y="417557"/>
                </a:lnTo>
                <a:lnTo>
                  <a:pt x="920774" y="371376"/>
                </a:lnTo>
                <a:lnTo>
                  <a:pt x="909313" y="326803"/>
                </a:lnTo>
                <a:lnTo>
                  <a:pt x="893672" y="284071"/>
                </a:lnTo>
                <a:lnTo>
                  <a:pt x="874086" y="243413"/>
                </a:lnTo>
                <a:lnTo>
                  <a:pt x="850789" y="205065"/>
                </a:lnTo>
                <a:lnTo>
                  <a:pt x="824013" y="169259"/>
                </a:lnTo>
                <a:lnTo>
                  <a:pt x="793994" y="136229"/>
                </a:lnTo>
                <a:lnTo>
                  <a:pt x="760964" y="106210"/>
                </a:lnTo>
                <a:lnTo>
                  <a:pt x="725158" y="79434"/>
                </a:lnTo>
                <a:lnTo>
                  <a:pt x="686810" y="56137"/>
                </a:lnTo>
                <a:lnTo>
                  <a:pt x="646152" y="36551"/>
                </a:lnTo>
                <a:lnTo>
                  <a:pt x="603420" y="20910"/>
                </a:lnTo>
                <a:lnTo>
                  <a:pt x="558847" y="9449"/>
                </a:lnTo>
                <a:lnTo>
                  <a:pt x="512666" y="2401"/>
                </a:lnTo>
                <a:lnTo>
                  <a:pt x="465112" y="0"/>
                </a:lnTo>
                <a:close/>
              </a:path>
            </a:pathLst>
          </a:custGeom>
          <a:solidFill>
            <a:srgbClr val="F5BE1E"/>
          </a:solidFill>
        </p:spPr>
        <p:txBody>
          <a:bodyPr wrap="square" lIns="0" tIns="0" rIns="0" bIns="0" rtlCol="0"/>
          <a:lstStyle/>
          <a:p>
            <a:endParaRPr/>
          </a:p>
        </p:txBody>
      </p:sp>
      <p:sp>
        <p:nvSpPr>
          <p:cNvPr id="18" name="object 18"/>
          <p:cNvSpPr txBox="1"/>
          <p:nvPr/>
        </p:nvSpPr>
        <p:spPr>
          <a:xfrm>
            <a:off x="10961923" y="1942343"/>
            <a:ext cx="660400" cy="177800"/>
          </a:xfrm>
          <a:prstGeom prst="rect">
            <a:avLst/>
          </a:prstGeom>
        </p:spPr>
        <p:txBody>
          <a:bodyPr vert="horz" wrap="square" lIns="0" tIns="12700" rIns="0" bIns="0" rtlCol="0">
            <a:spAutoFit/>
          </a:bodyPr>
          <a:lstStyle/>
          <a:p>
            <a:pPr marL="12700">
              <a:lnSpc>
                <a:spcPct val="100000"/>
              </a:lnSpc>
              <a:spcBef>
                <a:spcPts val="100"/>
              </a:spcBef>
            </a:pPr>
            <a:r>
              <a:rPr sz="1000" b="1" spc="-10" dirty="0">
                <a:solidFill>
                  <a:srgbClr val="363960"/>
                </a:solidFill>
                <a:latin typeface="YuGothic"/>
                <a:cs typeface="YuGothic"/>
              </a:rPr>
              <a:t>アクティブ</a:t>
            </a:r>
            <a:endParaRPr sz="1000">
              <a:latin typeface="YuGothic"/>
              <a:cs typeface="YuGothic"/>
            </a:endParaRPr>
          </a:p>
        </p:txBody>
      </p:sp>
      <p:sp>
        <p:nvSpPr>
          <p:cNvPr id="19" name="object 19"/>
          <p:cNvSpPr txBox="1"/>
          <p:nvPr/>
        </p:nvSpPr>
        <p:spPr>
          <a:xfrm>
            <a:off x="11215923" y="2069343"/>
            <a:ext cx="152400" cy="177800"/>
          </a:xfrm>
          <a:prstGeom prst="rect">
            <a:avLst/>
          </a:prstGeom>
        </p:spPr>
        <p:txBody>
          <a:bodyPr vert="horz" wrap="square" lIns="0" tIns="12700" rIns="0" bIns="0" rtlCol="0">
            <a:spAutoFit/>
          </a:bodyPr>
          <a:lstStyle/>
          <a:p>
            <a:pPr marL="12700">
              <a:lnSpc>
                <a:spcPct val="100000"/>
              </a:lnSpc>
              <a:spcBef>
                <a:spcPts val="100"/>
              </a:spcBef>
            </a:pPr>
            <a:r>
              <a:rPr sz="1000" b="1" spc="590" dirty="0">
                <a:solidFill>
                  <a:srgbClr val="363960"/>
                </a:solidFill>
                <a:latin typeface="YuGothic"/>
                <a:cs typeface="YuGothic"/>
              </a:rPr>
              <a:t>•</a:t>
            </a:r>
            <a:endParaRPr sz="1000">
              <a:latin typeface="YuGothic"/>
              <a:cs typeface="YuGothic"/>
            </a:endParaRPr>
          </a:p>
        </p:txBody>
      </p:sp>
      <p:sp>
        <p:nvSpPr>
          <p:cNvPr id="20" name="object 20"/>
          <p:cNvSpPr txBox="1"/>
          <p:nvPr/>
        </p:nvSpPr>
        <p:spPr>
          <a:xfrm>
            <a:off x="10961923" y="2196343"/>
            <a:ext cx="660400" cy="177800"/>
          </a:xfrm>
          <a:prstGeom prst="rect">
            <a:avLst/>
          </a:prstGeom>
        </p:spPr>
        <p:txBody>
          <a:bodyPr vert="horz" wrap="square" lIns="0" tIns="12700" rIns="0" bIns="0" rtlCol="0">
            <a:spAutoFit/>
          </a:bodyPr>
          <a:lstStyle/>
          <a:p>
            <a:pPr marL="12700">
              <a:lnSpc>
                <a:spcPct val="100000"/>
              </a:lnSpc>
              <a:spcBef>
                <a:spcPts val="100"/>
              </a:spcBef>
            </a:pPr>
            <a:r>
              <a:rPr sz="1000" b="1" spc="-10" dirty="0">
                <a:solidFill>
                  <a:srgbClr val="363960"/>
                </a:solidFill>
                <a:latin typeface="YuGothic"/>
                <a:cs typeface="YuGothic"/>
              </a:rPr>
              <a:t>ラーニング</a:t>
            </a:r>
            <a:endParaRPr sz="1000">
              <a:latin typeface="YuGothic"/>
              <a:cs typeface="YuGothic"/>
            </a:endParaRPr>
          </a:p>
        </p:txBody>
      </p:sp>
      <p:sp>
        <p:nvSpPr>
          <p:cNvPr id="21" name="object 21"/>
          <p:cNvSpPr/>
          <p:nvPr/>
        </p:nvSpPr>
        <p:spPr>
          <a:xfrm>
            <a:off x="441092" y="1678128"/>
            <a:ext cx="930275" cy="930275"/>
          </a:xfrm>
          <a:custGeom>
            <a:avLst/>
            <a:gdLst/>
            <a:ahLst/>
            <a:cxnLst/>
            <a:rect l="l" t="t" r="r" b="b"/>
            <a:pathLst>
              <a:path w="930275" h="930275">
                <a:moveTo>
                  <a:pt x="465112" y="0"/>
                </a:moveTo>
                <a:lnTo>
                  <a:pt x="417557" y="2401"/>
                </a:lnTo>
                <a:lnTo>
                  <a:pt x="371376" y="9449"/>
                </a:lnTo>
                <a:lnTo>
                  <a:pt x="326803" y="20910"/>
                </a:lnTo>
                <a:lnTo>
                  <a:pt x="284071" y="36551"/>
                </a:lnTo>
                <a:lnTo>
                  <a:pt x="243413" y="56137"/>
                </a:lnTo>
                <a:lnTo>
                  <a:pt x="205065" y="79434"/>
                </a:lnTo>
                <a:lnTo>
                  <a:pt x="169259" y="106210"/>
                </a:lnTo>
                <a:lnTo>
                  <a:pt x="136229" y="136229"/>
                </a:lnTo>
                <a:lnTo>
                  <a:pt x="106210" y="169259"/>
                </a:lnTo>
                <a:lnTo>
                  <a:pt x="79434" y="205065"/>
                </a:lnTo>
                <a:lnTo>
                  <a:pt x="56137" y="243413"/>
                </a:lnTo>
                <a:lnTo>
                  <a:pt x="36551" y="284071"/>
                </a:lnTo>
                <a:lnTo>
                  <a:pt x="20910" y="326803"/>
                </a:lnTo>
                <a:lnTo>
                  <a:pt x="9449" y="371376"/>
                </a:lnTo>
                <a:lnTo>
                  <a:pt x="2401" y="417557"/>
                </a:lnTo>
                <a:lnTo>
                  <a:pt x="0" y="465112"/>
                </a:lnTo>
                <a:lnTo>
                  <a:pt x="2401" y="512666"/>
                </a:lnTo>
                <a:lnTo>
                  <a:pt x="9449" y="558847"/>
                </a:lnTo>
                <a:lnTo>
                  <a:pt x="20910" y="603420"/>
                </a:lnTo>
                <a:lnTo>
                  <a:pt x="36551" y="646152"/>
                </a:lnTo>
                <a:lnTo>
                  <a:pt x="56137" y="686810"/>
                </a:lnTo>
                <a:lnTo>
                  <a:pt x="79434" y="725158"/>
                </a:lnTo>
                <a:lnTo>
                  <a:pt x="106210" y="760964"/>
                </a:lnTo>
                <a:lnTo>
                  <a:pt x="136229" y="793994"/>
                </a:lnTo>
                <a:lnTo>
                  <a:pt x="169259" y="824013"/>
                </a:lnTo>
                <a:lnTo>
                  <a:pt x="205065" y="850789"/>
                </a:lnTo>
                <a:lnTo>
                  <a:pt x="243413" y="874086"/>
                </a:lnTo>
                <a:lnTo>
                  <a:pt x="284071" y="893672"/>
                </a:lnTo>
                <a:lnTo>
                  <a:pt x="326803" y="909313"/>
                </a:lnTo>
                <a:lnTo>
                  <a:pt x="371376" y="920774"/>
                </a:lnTo>
                <a:lnTo>
                  <a:pt x="417557" y="927822"/>
                </a:lnTo>
                <a:lnTo>
                  <a:pt x="465112" y="930224"/>
                </a:lnTo>
                <a:lnTo>
                  <a:pt x="512668" y="927822"/>
                </a:lnTo>
                <a:lnTo>
                  <a:pt x="558850" y="920774"/>
                </a:lnTo>
                <a:lnTo>
                  <a:pt x="603425" y="909313"/>
                </a:lnTo>
                <a:lnTo>
                  <a:pt x="646158" y="893672"/>
                </a:lnTo>
                <a:lnTo>
                  <a:pt x="686815" y="874086"/>
                </a:lnTo>
                <a:lnTo>
                  <a:pt x="725164" y="850789"/>
                </a:lnTo>
                <a:lnTo>
                  <a:pt x="760970" y="824013"/>
                </a:lnTo>
                <a:lnTo>
                  <a:pt x="793999" y="793994"/>
                </a:lnTo>
                <a:lnTo>
                  <a:pt x="824017" y="760964"/>
                </a:lnTo>
                <a:lnTo>
                  <a:pt x="850792" y="725158"/>
                </a:lnTo>
                <a:lnTo>
                  <a:pt x="874089" y="686810"/>
                </a:lnTo>
                <a:lnTo>
                  <a:pt x="893674" y="646152"/>
                </a:lnTo>
                <a:lnTo>
                  <a:pt x="909314" y="603420"/>
                </a:lnTo>
                <a:lnTo>
                  <a:pt x="920775" y="558847"/>
                </a:lnTo>
                <a:lnTo>
                  <a:pt x="927822" y="512666"/>
                </a:lnTo>
                <a:lnTo>
                  <a:pt x="930224" y="465112"/>
                </a:lnTo>
                <a:lnTo>
                  <a:pt x="927822" y="417557"/>
                </a:lnTo>
                <a:lnTo>
                  <a:pt x="920775" y="371376"/>
                </a:lnTo>
                <a:lnTo>
                  <a:pt x="909314" y="326803"/>
                </a:lnTo>
                <a:lnTo>
                  <a:pt x="893674" y="284071"/>
                </a:lnTo>
                <a:lnTo>
                  <a:pt x="874089" y="243413"/>
                </a:lnTo>
                <a:lnTo>
                  <a:pt x="850792" y="205065"/>
                </a:lnTo>
                <a:lnTo>
                  <a:pt x="824017" y="169259"/>
                </a:lnTo>
                <a:lnTo>
                  <a:pt x="793999" y="136229"/>
                </a:lnTo>
                <a:lnTo>
                  <a:pt x="760970" y="106210"/>
                </a:lnTo>
                <a:lnTo>
                  <a:pt x="725164" y="79434"/>
                </a:lnTo>
                <a:lnTo>
                  <a:pt x="686815" y="56137"/>
                </a:lnTo>
                <a:lnTo>
                  <a:pt x="646158" y="36551"/>
                </a:lnTo>
                <a:lnTo>
                  <a:pt x="603425" y="20910"/>
                </a:lnTo>
                <a:lnTo>
                  <a:pt x="558850" y="9449"/>
                </a:lnTo>
                <a:lnTo>
                  <a:pt x="512668" y="2401"/>
                </a:lnTo>
                <a:lnTo>
                  <a:pt x="465112" y="0"/>
                </a:lnTo>
                <a:close/>
              </a:path>
            </a:pathLst>
          </a:custGeom>
          <a:solidFill>
            <a:srgbClr val="F5BE1E"/>
          </a:solidFill>
        </p:spPr>
        <p:txBody>
          <a:bodyPr wrap="square" lIns="0" tIns="0" rIns="0" bIns="0" rtlCol="0"/>
          <a:lstStyle/>
          <a:p>
            <a:endParaRPr/>
          </a:p>
        </p:txBody>
      </p:sp>
      <p:sp>
        <p:nvSpPr>
          <p:cNvPr id="22" name="object 22"/>
          <p:cNvSpPr txBox="1"/>
          <p:nvPr/>
        </p:nvSpPr>
        <p:spPr>
          <a:xfrm>
            <a:off x="512508" y="1942343"/>
            <a:ext cx="787400" cy="177800"/>
          </a:xfrm>
          <a:prstGeom prst="rect">
            <a:avLst/>
          </a:prstGeom>
        </p:spPr>
        <p:txBody>
          <a:bodyPr vert="horz" wrap="square" lIns="0" tIns="12700" rIns="0" bIns="0" rtlCol="0">
            <a:spAutoFit/>
          </a:bodyPr>
          <a:lstStyle/>
          <a:p>
            <a:pPr marL="12700">
              <a:lnSpc>
                <a:spcPct val="100000"/>
              </a:lnSpc>
              <a:spcBef>
                <a:spcPts val="100"/>
              </a:spcBef>
            </a:pPr>
            <a:r>
              <a:rPr sz="1000" b="1" spc="-10" dirty="0">
                <a:solidFill>
                  <a:srgbClr val="363960"/>
                </a:solidFill>
                <a:latin typeface="YuGothic"/>
                <a:cs typeface="YuGothic"/>
              </a:rPr>
              <a:t>アダプティブ</a:t>
            </a:r>
            <a:endParaRPr sz="1000">
              <a:latin typeface="YuGothic"/>
              <a:cs typeface="YuGothic"/>
            </a:endParaRPr>
          </a:p>
        </p:txBody>
      </p:sp>
      <p:sp>
        <p:nvSpPr>
          <p:cNvPr id="23" name="object 23"/>
          <p:cNvSpPr txBox="1"/>
          <p:nvPr/>
        </p:nvSpPr>
        <p:spPr>
          <a:xfrm>
            <a:off x="830008" y="2069343"/>
            <a:ext cx="152400" cy="177800"/>
          </a:xfrm>
          <a:prstGeom prst="rect">
            <a:avLst/>
          </a:prstGeom>
        </p:spPr>
        <p:txBody>
          <a:bodyPr vert="horz" wrap="square" lIns="0" tIns="12700" rIns="0" bIns="0" rtlCol="0">
            <a:spAutoFit/>
          </a:bodyPr>
          <a:lstStyle/>
          <a:p>
            <a:pPr marL="12700">
              <a:lnSpc>
                <a:spcPct val="100000"/>
              </a:lnSpc>
              <a:spcBef>
                <a:spcPts val="100"/>
              </a:spcBef>
            </a:pPr>
            <a:r>
              <a:rPr sz="1000" b="1" spc="590" dirty="0">
                <a:solidFill>
                  <a:srgbClr val="363960"/>
                </a:solidFill>
                <a:latin typeface="YuGothic"/>
                <a:cs typeface="YuGothic"/>
              </a:rPr>
              <a:t>•</a:t>
            </a:r>
            <a:endParaRPr sz="1000">
              <a:latin typeface="YuGothic"/>
              <a:cs typeface="YuGothic"/>
            </a:endParaRPr>
          </a:p>
        </p:txBody>
      </p:sp>
      <p:sp>
        <p:nvSpPr>
          <p:cNvPr id="24" name="object 24"/>
          <p:cNvSpPr txBox="1"/>
          <p:nvPr/>
        </p:nvSpPr>
        <p:spPr>
          <a:xfrm>
            <a:off x="576008" y="2196343"/>
            <a:ext cx="660400" cy="177800"/>
          </a:xfrm>
          <a:prstGeom prst="rect">
            <a:avLst/>
          </a:prstGeom>
        </p:spPr>
        <p:txBody>
          <a:bodyPr vert="horz" wrap="square" lIns="0" tIns="12700" rIns="0" bIns="0" rtlCol="0">
            <a:spAutoFit/>
          </a:bodyPr>
          <a:lstStyle/>
          <a:p>
            <a:pPr marL="12700">
              <a:lnSpc>
                <a:spcPct val="100000"/>
              </a:lnSpc>
              <a:spcBef>
                <a:spcPts val="100"/>
              </a:spcBef>
            </a:pPr>
            <a:r>
              <a:rPr sz="1000" b="1" spc="-10" dirty="0">
                <a:solidFill>
                  <a:srgbClr val="363960"/>
                </a:solidFill>
                <a:latin typeface="YuGothic"/>
                <a:cs typeface="YuGothic"/>
              </a:rPr>
              <a:t>ラーニング</a:t>
            </a:r>
            <a:endParaRPr sz="1000">
              <a:latin typeface="YuGothic"/>
              <a:cs typeface="YuGothic"/>
            </a:endParaRPr>
          </a:p>
        </p:txBody>
      </p:sp>
      <p:grpSp>
        <p:nvGrpSpPr>
          <p:cNvPr id="25" name="object 25"/>
          <p:cNvGrpSpPr/>
          <p:nvPr/>
        </p:nvGrpSpPr>
        <p:grpSpPr>
          <a:xfrm>
            <a:off x="1132039" y="2347880"/>
            <a:ext cx="9556115" cy="2677160"/>
            <a:chOff x="1132039" y="2347880"/>
            <a:chExt cx="9556115" cy="2677160"/>
          </a:xfrm>
        </p:grpSpPr>
        <p:pic>
          <p:nvPicPr>
            <p:cNvPr id="26" name="object 26"/>
            <p:cNvPicPr/>
            <p:nvPr/>
          </p:nvPicPr>
          <p:blipFill>
            <a:blip r:embed="rId4" cstate="print"/>
            <a:stretch>
              <a:fillRect/>
            </a:stretch>
          </p:blipFill>
          <p:spPr>
            <a:xfrm>
              <a:off x="1481176" y="3009417"/>
              <a:ext cx="2174429" cy="1244720"/>
            </a:xfrm>
            <a:prstGeom prst="rect">
              <a:avLst/>
            </a:prstGeom>
          </p:spPr>
        </p:pic>
        <p:pic>
          <p:nvPicPr>
            <p:cNvPr id="27" name="object 27"/>
            <p:cNvPicPr/>
            <p:nvPr/>
          </p:nvPicPr>
          <p:blipFill>
            <a:blip r:embed="rId5" cstate="print"/>
            <a:stretch>
              <a:fillRect/>
            </a:stretch>
          </p:blipFill>
          <p:spPr>
            <a:xfrm>
              <a:off x="8513239" y="3015302"/>
              <a:ext cx="2174430" cy="1237043"/>
            </a:xfrm>
            <a:prstGeom prst="rect">
              <a:avLst/>
            </a:prstGeom>
          </p:spPr>
        </p:pic>
        <p:pic>
          <p:nvPicPr>
            <p:cNvPr id="28" name="object 28"/>
            <p:cNvPicPr/>
            <p:nvPr/>
          </p:nvPicPr>
          <p:blipFill>
            <a:blip r:embed="rId6" cstate="print"/>
            <a:stretch>
              <a:fillRect/>
            </a:stretch>
          </p:blipFill>
          <p:spPr>
            <a:xfrm>
              <a:off x="4632844" y="2935990"/>
              <a:ext cx="2901950" cy="1397000"/>
            </a:xfrm>
            <a:prstGeom prst="rect">
              <a:avLst/>
            </a:prstGeom>
          </p:spPr>
        </p:pic>
        <p:sp>
          <p:nvSpPr>
            <p:cNvPr id="29" name="object 29"/>
            <p:cNvSpPr/>
            <p:nvPr/>
          </p:nvSpPr>
          <p:spPr>
            <a:xfrm>
              <a:off x="3910152" y="2347886"/>
              <a:ext cx="4386580" cy="391160"/>
            </a:xfrm>
            <a:custGeom>
              <a:avLst/>
              <a:gdLst/>
              <a:ahLst/>
              <a:cxnLst/>
              <a:rect l="l" t="t" r="r" b="b"/>
              <a:pathLst>
                <a:path w="4386580" h="391160">
                  <a:moveTo>
                    <a:pt x="881024" y="195287"/>
                  </a:moveTo>
                  <a:lnTo>
                    <a:pt x="596404" y="0"/>
                  </a:lnTo>
                  <a:lnTo>
                    <a:pt x="596404" y="108508"/>
                  </a:lnTo>
                  <a:lnTo>
                    <a:pt x="86766" y="108508"/>
                  </a:lnTo>
                  <a:lnTo>
                    <a:pt x="52997" y="115328"/>
                  </a:lnTo>
                  <a:lnTo>
                    <a:pt x="25412" y="133921"/>
                  </a:lnTo>
                  <a:lnTo>
                    <a:pt x="6819" y="161505"/>
                  </a:lnTo>
                  <a:lnTo>
                    <a:pt x="0" y="195287"/>
                  </a:lnTo>
                  <a:lnTo>
                    <a:pt x="6819" y="229057"/>
                  </a:lnTo>
                  <a:lnTo>
                    <a:pt x="25412" y="256641"/>
                  </a:lnTo>
                  <a:lnTo>
                    <a:pt x="52997" y="275234"/>
                  </a:lnTo>
                  <a:lnTo>
                    <a:pt x="86766" y="282054"/>
                  </a:lnTo>
                  <a:lnTo>
                    <a:pt x="596404" y="282054"/>
                  </a:lnTo>
                  <a:lnTo>
                    <a:pt x="596404" y="390563"/>
                  </a:lnTo>
                  <a:lnTo>
                    <a:pt x="881024" y="195287"/>
                  </a:lnTo>
                  <a:close/>
                </a:path>
                <a:path w="4386580" h="391160">
                  <a:moveTo>
                    <a:pt x="4386478" y="195275"/>
                  </a:moveTo>
                  <a:lnTo>
                    <a:pt x="4379658" y="161505"/>
                  </a:lnTo>
                  <a:lnTo>
                    <a:pt x="4361065" y="133921"/>
                  </a:lnTo>
                  <a:lnTo>
                    <a:pt x="4333481" y="115328"/>
                  </a:lnTo>
                  <a:lnTo>
                    <a:pt x="4299712" y="108508"/>
                  </a:lnTo>
                  <a:lnTo>
                    <a:pt x="3790073" y="108508"/>
                  </a:lnTo>
                  <a:lnTo>
                    <a:pt x="3790073" y="0"/>
                  </a:lnTo>
                  <a:lnTo>
                    <a:pt x="3505454" y="195275"/>
                  </a:lnTo>
                  <a:lnTo>
                    <a:pt x="3790073" y="390563"/>
                  </a:lnTo>
                  <a:lnTo>
                    <a:pt x="3790073" y="282054"/>
                  </a:lnTo>
                  <a:lnTo>
                    <a:pt x="4299712" y="282054"/>
                  </a:lnTo>
                  <a:lnTo>
                    <a:pt x="4333481" y="275234"/>
                  </a:lnTo>
                  <a:lnTo>
                    <a:pt x="4361065" y="256641"/>
                  </a:lnTo>
                  <a:lnTo>
                    <a:pt x="4379658" y="229057"/>
                  </a:lnTo>
                  <a:lnTo>
                    <a:pt x="4386478" y="195275"/>
                  </a:lnTo>
                  <a:close/>
                </a:path>
              </a:pathLst>
            </a:custGeom>
            <a:solidFill>
              <a:srgbClr val="F5BE1E"/>
            </a:solidFill>
          </p:spPr>
          <p:txBody>
            <a:bodyPr wrap="square" lIns="0" tIns="0" rIns="0" bIns="0" rtlCol="0"/>
            <a:lstStyle/>
            <a:p>
              <a:endParaRPr/>
            </a:p>
          </p:txBody>
        </p:sp>
        <p:sp>
          <p:nvSpPr>
            <p:cNvPr id="30" name="object 30"/>
            <p:cNvSpPr/>
            <p:nvPr/>
          </p:nvSpPr>
          <p:spPr>
            <a:xfrm>
              <a:off x="1666240" y="4603871"/>
              <a:ext cx="2404745" cy="378460"/>
            </a:xfrm>
            <a:custGeom>
              <a:avLst/>
              <a:gdLst/>
              <a:ahLst/>
              <a:cxnLst/>
              <a:rect l="l" t="t" r="r" b="b"/>
              <a:pathLst>
                <a:path w="2404745" h="378460">
                  <a:moveTo>
                    <a:pt x="2215324" y="0"/>
                  </a:moveTo>
                  <a:lnTo>
                    <a:pt x="189077" y="0"/>
                  </a:lnTo>
                  <a:lnTo>
                    <a:pt x="138815" y="6754"/>
                  </a:lnTo>
                  <a:lnTo>
                    <a:pt x="93648" y="25815"/>
                  </a:lnTo>
                  <a:lnTo>
                    <a:pt x="55381" y="55381"/>
                  </a:lnTo>
                  <a:lnTo>
                    <a:pt x="25815" y="93648"/>
                  </a:lnTo>
                  <a:lnTo>
                    <a:pt x="6754" y="138815"/>
                  </a:lnTo>
                  <a:lnTo>
                    <a:pt x="0" y="189077"/>
                  </a:lnTo>
                  <a:lnTo>
                    <a:pt x="6754" y="239340"/>
                  </a:lnTo>
                  <a:lnTo>
                    <a:pt x="25815" y="284506"/>
                  </a:lnTo>
                  <a:lnTo>
                    <a:pt x="55381" y="322773"/>
                  </a:lnTo>
                  <a:lnTo>
                    <a:pt x="93648" y="352339"/>
                  </a:lnTo>
                  <a:lnTo>
                    <a:pt x="138815" y="371400"/>
                  </a:lnTo>
                  <a:lnTo>
                    <a:pt x="189077" y="378155"/>
                  </a:lnTo>
                  <a:lnTo>
                    <a:pt x="2215324" y="378155"/>
                  </a:lnTo>
                  <a:lnTo>
                    <a:pt x="2265586" y="371400"/>
                  </a:lnTo>
                  <a:lnTo>
                    <a:pt x="2310753" y="352339"/>
                  </a:lnTo>
                  <a:lnTo>
                    <a:pt x="2349020" y="322773"/>
                  </a:lnTo>
                  <a:lnTo>
                    <a:pt x="2378586" y="284506"/>
                  </a:lnTo>
                  <a:lnTo>
                    <a:pt x="2397647" y="239340"/>
                  </a:lnTo>
                  <a:lnTo>
                    <a:pt x="2404402" y="189077"/>
                  </a:lnTo>
                  <a:lnTo>
                    <a:pt x="2397647" y="138815"/>
                  </a:lnTo>
                  <a:lnTo>
                    <a:pt x="2378586" y="93648"/>
                  </a:lnTo>
                  <a:lnTo>
                    <a:pt x="2349020" y="55381"/>
                  </a:lnTo>
                  <a:lnTo>
                    <a:pt x="2310753" y="25815"/>
                  </a:lnTo>
                  <a:lnTo>
                    <a:pt x="2265586" y="6754"/>
                  </a:lnTo>
                  <a:lnTo>
                    <a:pt x="2215324" y="0"/>
                  </a:lnTo>
                  <a:close/>
                </a:path>
              </a:pathLst>
            </a:custGeom>
            <a:solidFill>
              <a:srgbClr val="3EA15C"/>
            </a:solidFill>
          </p:spPr>
          <p:txBody>
            <a:bodyPr wrap="square" lIns="0" tIns="0" rIns="0" bIns="0" rtlCol="0"/>
            <a:lstStyle/>
            <a:p>
              <a:endParaRPr/>
            </a:p>
          </p:txBody>
        </p:sp>
        <p:pic>
          <p:nvPicPr>
            <p:cNvPr id="31" name="object 31"/>
            <p:cNvPicPr/>
            <p:nvPr/>
          </p:nvPicPr>
          <p:blipFill>
            <a:blip r:embed="rId7" cstate="print"/>
            <a:stretch>
              <a:fillRect/>
            </a:stretch>
          </p:blipFill>
          <p:spPr>
            <a:xfrm>
              <a:off x="1132039" y="4538243"/>
              <a:ext cx="486752" cy="486765"/>
            </a:xfrm>
            <a:prstGeom prst="rect">
              <a:avLst/>
            </a:prstGeom>
          </p:spPr>
        </p:pic>
      </p:grpSp>
      <p:sp>
        <p:nvSpPr>
          <p:cNvPr id="32" name="object 32"/>
          <p:cNvSpPr txBox="1"/>
          <p:nvPr/>
        </p:nvSpPr>
        <p:spPr>
          <a:xfrm>
            <a:off x="2592009" y="4632486"/>
            <a:ext cx="636270" cy="147320"/>
          </a:xfrm>
          <a:prstGeom prst="rect">
            <a:avLst/>
          </a:prstGeom>
        </p:spPr>
        <p:txBody>
          <a:bodyPr vert="horz" wrap="square" lIns="0" tIns="12700" rIns="0" bIns="0" rtlCol="0">
            <a:spAutoFit/>
          </a:bodyPr>
          <a:lstStyle/>
          <a:p>
            <a:pPr marL="12700">
              <a:lnSpc>
                <a:spcPct val="100000"/>
              </a:lnSpc>
              <a:spcBef>
                <a:spcPts val="100"/>
              </a:spcBef>
            </a:pPr>
            <a:r>
              <a:rPr sz="800" b="1" dirty="0">
                <a:solidFill>
                  <a:srgbClr val="FFFFFF"/>
                </a:solidFill>
                <a:latin typeface="YuGothic"/>
                <a:cs typeface="YuGothic"/>
              </a:rPr>
              <a:t>AI</a:t>
            </a:r>
            <a:r>
              <a:rPr sz="800" b="1" spc="-10" dirty="0">
                <a:solidFill>
                  <a:srgbClr val="FFFFFF"/>
                </a:solidFill>
                <a:latin typeface="YuGothic"/>
                <a:cs typeface="YuGothic"/>
              </a:rPr>
              <a:t>搭載ドリル</a:t>
            </a:r>
            <a:endParaRPr sz="800">
              <a:latin typeface="YuGothic"/>
              <a:cs typeface="YuGothic"/>
            </a:endParaRPr>
          </a:p>
        </p:txBody>
      </p:sp>
      <p:sp>
        <p:nvSpPr>
          <p:cNvPr id="33" name="object 33"/>
          <p:cNvSpPr txBox="1"/>
          <p:nvPr/>
        </p:nvSpPr>
        <p:spPr>
          <a:xfrm>
            <a:off x="2401917" y="4751864"/>
            <a:ext cx="1016000" cy="223520"/>
          </a:xfrm>
          <a:prstGeom prst="rect">
            <a:avLst/>
          </a:prstGeom>
        </p:spPr>
        <p:txBody>
          <a:bodyPr vert="horz" wrap="square" lIns="0" tIns="12700" rIns="0" bIns="0" rtlCol="0">
            <a:spAutoFit/>
          </a:bodyPr>
          <a:lstStyle/>
          <a:p>
            <a:pPr marL="12700">
              <a:lnSpc>
                <a:spcPct val="100000"/>
              </a:lnSpc>
              <a:spcBef>
                <a:spcPts val="100"/>
              </a:spcBef>
            </a:pPr>
            <a:r>
              <a:rPr sz="1300" b="1" spc="-10" dirty="0">
                <a:solidFill>
                  <a:srgbClr val="FFFFFF"/>
                </a:solidFill>
                <a:latin typeface="YuGothic"/>
                <a:cs typeface="YuGothic"/>
              </a:rPr>
              <a:t>ドリルパーク</a:t>
            </a:r>
            <a:endParaRPr sz="1300">
              <a:latin typeface="YuGothic"/>
              <a:cs typeface="YuGothic"/>
            </a:endParaRPr>
          </a:p>
        </p:txBody>
      </p:sp>
      <p:grpSp>
        <p:nvGrpSpPr>
          <p:cNvPr id="34" name="object 34"/>
          <p:cNvGrpSpPr/>
          <p:nvPr/>
        </p:nvGrpSpPr>
        <p:grpSpPr>
          <a:xfrm>
            <a:off x="5164957" y="4591659"/>
            <a:ext cx="2404745" cy="894080"/>
            <a:chOff x="5164957" y="4591659"/>
            <a:chExt cx="2404745" cy="894080"/>
          </a:xfrm>
        </p:grpSpPr>
        <p:sp>
          <p:nvSpPr>
            <p:cNvPr id="35" name="object 35"/>
            <p:cNvSpPr/>
            <p:nvPr/>
          </p:nvSpPr>
          <p:spPr>
            <a:xfrm>
              <a:off x="5164957" y="4591659"/>
              <a:ext cx="2404745" cy="378460"/>
            </a:xfrm>
            <a:custGeom>
              <a:avLst/>
              <a:gdLst/>
              <a:ahLst/>
              <a:cxnLst/>
              <a:rect l="l" t="t" r="r" b="b"/>
              <a:pathLst>
                <a:path w="2404745" h="378460">
                  <a:moveTo>
                    <a:pt x="2215324" y="0"/>
                  </a:moveTo>
                  <a:lnTo>
                    <a:pt x="189077" y="0"/>
                  </a:lnTo>
                  <a:lnTo>
                    <a:pt x="138815" y="6754"/>
                  </a:lnTo>
                  <a:lnTo>
                    <a:pt x="93648" y="25815"/>
                  </a:lnTo>
                  <a:lnTo>
                    <a:pt x="55381" y="55381"/>
                  </a:lnTo>
                  <a:lnTo>
                    <a:pt x="25815" y="93648"/>
                  </a:lnTo>
                  <a:lnTo>
                    <a:pt x="6754" y="138815"/>
                  </a:lnTo>
                  <a:lnTo>
                    <a:pt x="0" y="189077"/>
                  </a:lnTo>
                  <a:lnTo>
                    <a:pt x="6754" y="239340"/>
                  </a:lnTo>
                  <a:lnTo>
                    <a:pt x="25815" y="284506"/>
                  </a:lnTo>
                  <a:lnTo>
                    <a:pt x="55381" y="322773"/>
                  </a:lnTo>
                  <a:lnTo>
                    <a:pt x="93648" y="352339"/>
                  </a:lnTo>
                  <a:lnTo>
                    <a:pt x="138815" y="371400"/>
                  </a:lnTo>
                  <a:lnTo>
                    <a:pt x="189077" y="378155"/>
                  </a:lnTo>
                  <a:lnTo>
                    <a:pt x="2215324" y="378155"/>
                  </a:lnTo>
                  <a:lnTo>
                    <a:pt x="2265586" y="371400"/>
                  </a:lnTo>
                  <a:lnTo>
                    <a:pt x="2310753" y="352339"/>
                  </a:lnTo>
                  <a:lnTo>
                    <a:pt x="2349020" y="322773"/>
                  </a:lnTo>
                  <a:lnTo>
                    <a:pt x="2378586" y="284506"/>
                  </a:lnTo>
                  <a:lnTo>
                    <a:pt x="2397647" y="239340"/>
                  </a:lnTo>
                  <a:lnTo>
                    <a:pt x="2404402" y="189077"/>
                  </a:lnTo>
                  <a:lnTo>
                    <a:pt x="2397647" y="138815"/>
                  </a:lnTo>
                  <a:lnTo>
                    <a:pt x="2378586" y="93648"/>
                  </a:lnTo>
                  <a:lnTo>
                    <a:pt x="2349020" y="55381"/>
                  </a:lnTo>
                  <a:lnTo>
                    <a:pt x="2310753" y="25815"/>
                  </a:lnTo>
                  <a:lnTo>
                    <a:pt x="2265586" y="6754"/>
                  </a:lnTo>
                  <a:lnTo>
                    <a:pt x="2215324" y="0"/>
                  </a:lnTo>
                  <a:close/>
                </a:path>
              </a:pathLst>
            </a:custGeom>
            <a:solidFill>
              <a:srgbClr val="57C0EC"/>
            </a:solidFill>
          </p:spPr>
          <p:txBody>
            <a:bodyPr wrap="square" lIns="0" tIns="0" rIns="0" bIns="0" rtlCol="0"/>
            <a:lstStyle/>
            <a:p>
              <a:endParaRPr/>
            </a:p>
          </p:txBody>
        </p:sp>
        <p:sp>
          <p:nvSpPr>
            <p:cNvPr id="36" name="object 36"/>
            <p:cNvSpPr/>
            <p:nvPr/>
          </p:nvSpPr>
          <p:spPr>
            <a:xfrm>
              <a:off x="5164957" y="5107428"/>
              <a:ext cx="2404745" cy="378460"/>
            </a:xfrm>
            <a:custGeom>
              <a:avLst/>
              <a:gdLst/>
              <a:ahLst/>
              <a:cxnLst/>
              <a:rect l="l" t="t" r="r" b="b"/>
              <a:pathLst>
                <a:path w="2404745" h="378460">
                  <a:moveTo>
                    <a:pt x="2215324" y="0"/>
                  </a:moveTo>
                  <a:lnTo>
                    <a:pt x="189077" y="0"/>
                  </a:lnTo>
                  <a:lnTo>
                    <a:pt x="138815" y="6754"/>
                  </a:lnTo>
                  <a:lnTo>
                    <a:pt x="93648" y="25815"/>
                  </a:lnTo>
                  <a:lnTo>
                    <a:pt x="55381" y="55381"/>
                  </a:lnTo>
                  <a:lnTo>
                    <a:pt x="25815" y="93648"/>
                  </a:lnTo>
                  <a:lnTo>
                    <a:pt x="6754" y="138815"/>
                  </a:lnTo>
                  <a:lnTo>
                    <a:pt x="0" y="189077"/>
                  </a:lnTo>
                  <a:lnTo>
                    <a:pt x="6754" y="239340"/>
                  </a:lnTo>
                  <a:lnTo>
                    <a:pt x="25815" y="284506"/>
                  </a:lnTo>
                  <a:lnTo>
                    <a:pt x="55381" y="322773"/>
                  </a:lnTo>
                  <a:lnTo>
                    <a:pt x="93648" y="352339"/>
                  </a:lnTo>
                  <a:lnTo>
                    <a:pt x="138815" y="371400"/>
                  </a:lnTo>
                  <a:lnTo>
                    <a:pt x="189077" y="378155"/>
                  </a:lnTo>
                  <a:lnTo>
                    <a:pt x="2215324" y="378155"/>
                  </a:lnTo>
                  <a:lnTo>
                    <a:pt x="2265586" y="371400"/>
                  </a:lnTo>
                  <a:lnTo>
                    <a:pt x="2310753" y="352339"/>
                  </a:lnTo>
                  <a:lnTo>
                    <a:pt x="2349020" y="322773"/>
                  </a:lnTo>
                  <a:lnTo>
                    <a:pt x="2378586" y="284506"/>
                  </a:lnTo>
                  <a:lnTo>
                    <a:pt x="2397647" y="239340"/>
                  </a:lnTo>
                  <a:lnTo>
                    <a:pt x="2404402" y="189077"/>
                  </a:lnTo>
                  <a:lnTo>
                    <a:pt x="2397647" y="138815"/>
                  </a:lnTo>
                  <a:lnTo>
                    <a:pt x="2378586" y="93648"/>
                  </a:lnTo>
                  <a:lnTo>
                    <a:pt x="2349020" y="55381"/>
                  </a:lnTo>
                  <a:lnTo>
                    <a:pt x="2310753" y="25815"/>
                  </a:lnTo>
                  <a:lnTo>
                    <a:pt x="2265586" y="6754"/>
                  </a:lnTo>
                  <a:lnTo>
                    <a:pt x="2215324" y="0"/>
                  </a:lnTo>
                  <a:close/>
                </a:path>
              </a:pathLst>
            </a:custGeom>
            <a:solidFill>
              <a:srgbClr val="00AECB"/>
            </a:solidFill>
          </p:spPr>
          <p:txBody>
            <a:bodyPr wrap="square" lIns="0" tIns="0" rIns="0" bIns="0" rtlCol="0"/>
            <a:lstStyle/>
            <a:p>
              <a:endParaRPr/>
            </a:p>
          </p:txBody>
        </p:sp>
      </p:grpSp>
      <p:sp>
        <p:nvSpPr>
          <p:cNvPr id="37" name="object 37"/>
          <p:cNvSpPr txBox="1"/>
          <p:nvPr/>
        </p:nvSpPr>
        <p:spPr>
          <a:xfrm>
            <a:off x="5905065" y="5128735"/>
            <a:ext cx="939800" cy="135935"/>
          </a:xfrm>
          <a:prstGeom prst="rect">
            <a:avLst/>
          </a:prstGeom>
        </p:spPr>
        <p:txBody>
          <a:bodyPr vert="horz" wrap="square" lIns="0" tIns="12700" rIns="0" bIns="0" rtlCol="0">
            <a:spAutoFit/>
          </a:bodyPr>
          <a:lstStyle/>
          <a:p>
            <a:pPr marL="12700">
              <a:lnSpc>
                <a:spcPct val="100000"/>
              </a:lnSpc>
              <a:spcBef>
                <a:spcPts val="100"/>
              </a:spcBef>
            </a:pPr>
            <a:r>
              <a:rPr sz="800" b="1" dirty="0">
                <a:solidFill>
                  <a:srgbClr val="FFFFFF"/>
                </a:solidFill>
                <a:latin typeface="YuGothic"/>
                <a:cs typeface="YuGothic"/>
              </a:rPr>
              <a:t>資質・能力調査機能</a:t>
            </a:r>
            <a:endParaRPr sz="800" dirty="0">
              <a:latin typeface="YuGothic"/>
              <a:cs typeface="YuGothic"/>
            </a:endParaRPr>
          </a:p>
        </p:txBody>
      </p:sp>
      <p:sp>
        <p:nvSpPr>
          <p:cNvPr id="38" name="object 38"/>
          <p:cNvSpPr txBox="1"/>
          <p:nvPr/>
        </p:nvSpPr>
        <p:spPr>
          <a:xfrm>
            <a:off x="6032239" y="5248113"/>
            <a:ext cx="685800" cy="212879"/>
          </a:xfrm>
          <a:prstGeom prst="rect">
            <a:avLst/>
          </a:prstGeom>
        </p:spPr>
        <p:txBody>
          <a:bodyPr vert="horz" wrap="square" lIns="0" tIns="12700" rIns="0" bIns="0" rtlCol="0">
            <a:spAutoFit/>
          </a:bodyPr>
          <a:lstStyle/>
          <a:p>
            <a:pPr marL="12700" algn="ctr">
              <a:lnSpc>
                <a:spcPct val="100000"/>
              </a:lnSpc>
              <a:spcBef>
                <a:spcPts val="100"/>
              </a:spcBef>
            </a:pPr>
            <a:r>
              <a:rPr sz="1300" b="1" dirty="0">
                <a:solidFill>
                  <a:srgbClr val="FFFFFF"/>
                </a:solidFill>
                <a:latin typeface="YuGothic"/>
                <a:cs typeface="YuGothic"/>
              </a:rPr>
              <a:t>R-</a:t>
            </a:r>
            <a:r>
              <a:rPr sz="1300" b="1" spc="-20" dirty="0">
                <a:solidFill>
                  <a:srgbClr val="FFFFFF"/>
                </a:solidFill>
                <a:latin typeface="YuGothic"/>
                <a:cs typeface="YuGothic"/>
              </a:rPr>
              <a:t>PDCA</a:t>
            </a:r>
            <a:endParaRPr sz="1300" dirty="0">
              <a:latin typeface="YuGothic"/>
              <a:cs typeface="YuGothic"/>
            </a:endParaRPr>
          </a:p>
        </p:txBody>
      </p:sp>
      <p:sp>
        <p:nvSpPr>
          <p:cNvPr id="39" name="object 39"/>
          <p:cNvSpPr txBox="1"/>
          <p:nvPr/>
        </p:nvSpPr>
        <p:spPr>
          <a:xfrm>
            <a:off x="5905065" y="4616041"/>
            <a:ext cx="939800" cy="147320"/>
          </a:xfrm>
          <a:prstGeom prst="rect">
            <a:avLst/>
          </a:prstGeom>
        </p:spPr>
        <p:txBody>
          <a:bodyPr vert="horz" wrap="square" lIns="0" tIns="12700" rIns="0" bIns="0" rtlCol="0">
            <a:spAutoFit/>
          </a:bodyPr>
          <a:lstStyle/>
          <a:p>
            <a:pPr marL="12700">
              <a:lnSpc>
                <a:spcPct val="100000"/>
              </a:lnSpc>
              <a:spcBef>
                <a:spcPts val="100"/>
              </a:spcBef>
            </a:pPr>
            <a:r>
              <a:rPr sz="800" b="1" spc="-10" dirty="0">
                <a:solidFill>
                  <a:srgbClr val="FFFFFF"/>
                </a:solidFill>
                <a:latin typeface="YuGothic"/>
                <a:cs typeface="YuGothic"/>
              </a:rPr>
              <a:t>学習履歴の一元管理</a:t>
            </a:r>
            <a:endParaRPr sz="800">
              <a:latin typeface="YuGothic"/>
              <a:cs typeface="YuGothic"/>
            </a:endParaRPr>
          </a:p>
        </p:txBody>
      </p:sp>
      <p:sp>
        <p:nvSpPr>
          <p:cNvPr id="40" name="object 40"/>
          <p:cNvSpPr txBox="1"/>
          <p:nvPr/>
        </p:nvSpPr>
        <p:spPr>
          <a:xfrm>
            <a:off x="6114615" y="4735419"/>
            <a:ext cx="520700" cy="223520"/>
          </a:xfrm>
          <a:prstGeom prst="rect">
            <a:avLst/>
          </a:prstGeom>
        </p:spPr>
        <p:txBody>
          <a:bodyPr vert="horz" wrap="square" lIns="0" tIns="12700" rIns="0" bIns="0" rtlCol="0">
            <a:spAutoFit/>
          </a:bodyPr>
          <a:lstStyle/>
          <a:p>
            <a:pPr marL="12700">
              <a:lnSpc>
                <a:spcPct val="100000"/>
              </a:lnSpc>
              <a:spcBef>
                <a:spcPts val="100"/>
              </a:spcBef>
            </a:pPr>
            <a:r>
              <a:rPr sz="1300" b="1" spc="-20" dirty="0">
                <a:solidFill>
                  <a:srgbClr val="FFFFFF"/>
                </a:solidFill>
                <a:latin typeface="YuGothic"/>
                <a:cs typeface="YuGothic"/>
              </a:rPr>
              <a:t>カルテ</a:t>
            </a:r>
            <a:endParaRPr sz="1300">
              <a:latin typeface="YuGothic"/>
              <a:cs typeface="YuGothic"/>
            </a:endParaRPr>
          </a:p>
        </p:txBody>
      </p:sp>
      <p:sp>
        <p:nvSpPr>
          <p:cNvPr id="41" name="object 41"/>
          <p:cNvSpPr/>
          <p:nvPr/>
        </p:nvSpPr>
        <p:spPr>
          <a:xfrm>
            <a:off x="8129473" y="5061877"/>
            <a:ext cx="2938780" cy="487045"/>
          </a:xfrm>
          <a:custGeom>
            <a:avLst/>
            <a:gdLst/>
            <a:ahLst/>
            <a:cxnLst/>
            <a:rect l="l" t="t" r="r" b="b"/>
            <a:pathLst>
              <a:path w="2938779" h="487045">
                <a:moveTo>
                  <a:pt x="486765" y="243382"/>
                </a:moveTo>
                <a:lnTo>
                  <a:pt x="481812" y="194335"/>
                </a:lnTo>
                <a:lnTo>
                  <a:pt x="467639" y="148640"/>
                </a:lnTo>
                <a:lnTo>
                  <a:pt x="445198" y="107302"/>
                </a:lnTo>
                <a:lnTo>
                  <a:pt x="415480" y="71285"/>
                </a:lnTo>
                <a:lnTo>
                  <a:pt x="379450" y="41567"/>
                </a:lnTo>
                <a:lnTo>
                  <a:pt x="338112" y="19126"/>
                </a:lnTo>
                <a:lnTo>
                  <a:pt x="292430" y="4940"/>
                </a:lnTo>
                <a:lnTo>
                  <a:pt x="243382" y="0"/>
                </a:lnTo>
                <a:lnTo>
                  <a:pt x="194322" y="4940"/>
                </a:lnTo>
                <a:lnTo>
                  <a:pt x="148640" y="19126"/>
                </a:lnTo>
                <a:lnTo>
                  <a:pt x="107302" y="41567"/>
                </a:lnTo>
                <a:lnTo>
                  <a:pt x="71285" y="71285"/>
                </a:lnTo>
                <a:lnTo>
                  <a:pt x="41554" y="107302"/>
                </a:lnTo>
                <a:lnTo>
                  <a:pt x="19126" y="148640"/>
                </a:lnTo>
                <a:lnTo>
                  <a:pt x="4940" y="194335"/>
                </a:lnTo>
                <a:lnTo>
                  <a:pt x="0" y="243382"/>
                </a:lnTo>
                <a:lnTo>
                  <a:pt x="4940" y="292430"/>
                </a:lnTo>
                <a:lnTo>
                  <a:pt x="19126" y="338112"/>
                </a:lnTo>
                <a:lnTo>
                  <a:pt x="41554" y="379463"/>
                </a:lnTo>
                <a:lnTo>
                  <a:pt x="71285" y="415480"/>
                </a:lnTo>
                <a:lnTo>
                  <a:pt x="107302" y="445198"/>
                </a:lnTo>
                <a:lnTo>
                  <a:pt x="148640" y="467639"/>
                </a:lnTo>
                <a:lnTo>
                  <a:pt x="194322" y="481812"/>
                </a:lnTo>
                <a:lnTo>
                  <a:pt x="243382" y="486765"/>
                </a:lnTo>
                <a:lnTo>
                  <a:pt x="292430" y="481812"/>
                </a:lnTo>
                <a:lnTo>
                  <a:pt x="338112" y="467639"/>
                </a:lnTo>
                <a:lnTo>
                  <a:pt x="379450" y="445198"/>
                </a:lnTo>
                <a:lnTo>
                  <a:pt x="415480" y="415480"/>
                </a:lnTo>
                <a:lnTo>
                  <a:pt x="445198" y="379463"/>
                </a:lnTo>
                <a:lnTo>
                  <a:pt x="467639" y="338112"/>
                </a:lnTo>
                <a:lnTo>
                  <a:pt x="481812" y="292430"/>
                </a:lnTo>
                <a:lnTo>
                  <a:pt x="486765" y="243382"/>
                </a:lnTo>
                <a:close/>
              </a:path>
              <a:path w="2938779" h="487045">
                <a:moveTo>
                  <a:pt x="2938602" y="234632"/>
                </a:moveTo>
                <a:lnTo>
                  <a:pt x="2931845" y="184378"/>
                </a:lnTo>
                <a:lnTo>
                  <a:pt x="2912783" y="139204"/>
                </a:lnTo>
                <a:lnTo>
                  <a:pt x="2883217" y="100939"/>
                </a:lnTo>
                <a:lnTo>
                  <a:pt x="2844952" y="71374"/>
                </a:lnTo>
                <a:lnTo>
                  <a:pt x="2799778" y="52311"/>
                </a:lnTo>
                <a:lnTo>
                  <a:pt x="2749524" y="45554"/>
                </a:lnTo>
                <a:lnTo>
                  <a:pt x="723277" y="45554"/>
                </a:lnTo>
                <a:lnTo>
                  <a:pt x="673011" y="52311"/>
                </a:lnTo>
                <a:lnTo>
                  <a:pt x="627849" y="71374"/>
                </a:lnTo>
                <a:lnTo>
                  <a:pt x="589572" y="100939"/>
                </a:lnTo>
                <a:lnTo>
                  <a:pt x="560006" y="139204"/>
                </a:lnTo>
                <a:lnTo>
                  <a:pt x="540956" y="184378"/>
                </a:lnTo>
                <a:lnTo>
                  <a:pt x="534200" y="234632"/>
                </a:lnTo>
                <a:lnTo>
                  <a:pt x="540956" y="284899"/>
                </a:lnTo>
                <a:lnTo>
                  <a:pt x="560006" y="330060"/>
                </a:lnTo>
                <a:lnTo>
                  <a:pt x="589572" y="368325"/>
                </a:lnTo>
                <a:lnTo>
                  <a:pt x="627849" y="397891"/>
                </a:lnTo>
                <a:lnTo>
                  <a:pt x="673011" y="416953"/>
                </a:lnTo>
                <a:lnTo>
                  <a:pt x="723277" y="423710"/>
                </a:lnTo>
                <a:lnTo>
                  <a:pt x="2749524" y="423710"/>
                </a:lnTo>
                <a:lnTo>
                  <a:pt x="2799778" y="416953"/>
                </a:lnTo>
                <a:lnTo>
                  <a:pt x="2844952" y="397891"/>
                </a:lnTo>
                <a:lnTo>
                  <a:pt x="2883217" y="368325"/>
                </a:lnTo>
                <a:lnTo>
                  <a:pt x="2912783" y="330060"/>
                </a:lnTo>
                <a:lnTo>
                  <a:pt x="2931845" y="284899"/>
                </a:lnTo>
                <a:lnTo>
                  <a:pt x="2938602" y="234632"/>
                </a:lnTo>
                <a:close/>
              </a:path>
            </a:pathLst>
          </a:custGeom>
          <a:solidFill>
            <a:srgbClr val="EA6143"/>
          </a:solidFill>
        </p:spPr>
        <p:txBody>
          <a:bodyPr wrap="square" lIns="0" tIns="0" rIns="0" bIns="0" rtlCol="0"/>
          <a:lstStyle/>
          <a:p>
            <a:endParaRPr/>
          </a:p>
        </p:txBody>
      </p:sp>
      <p:sp>
        <p:nvSpPr>
          <p:cNvPr id="42" name="object 42"/>
          <p:cNvSpPr txBox="1"/>
          <p:nvPr/>
        </p:nvSpPr>
        <p:spPr>
          <a:xfrm>
            <a:off x="9556186" y="5128735"/>
            <a:ext cx="635000" cy="147320"/>
          </a:xfrm>
          <a:prstGeom prst="rect">
            <a:avLst/>
          </a:prstGeom>
        </p:spPr>
        <p:txBody>
          <a:bodyPr vert="horz" wrap="square" lIns="0" tIns="12700" rIns="0" bIns="0" rtlCol="0">
            <a:spAutoFit/>
          </a:bodyPr>
          <a:lstStyle/>
          <a:p>
            <a:pPr marL="12700">
              <a:lnSpc>
                <a:spcPct val="100000"/>
              </a:lnSpc>
              <a:spcBef>
                <a:spcPts val="100"/>
              </a:spcBef>
            </a:pPr>
            <a:r>
              <a:rPr sz="800" b="1" spc="-10" dirty="0">
                <a:solidFill>
                  <a:srgbClr val="FFFFFF"/>
                </a:solidFill>
                <a:latin typeface="YuGothic"/>
                <a:cs typeface="YuGothic"/>
              </a:rPr>
              <a:t>先生向け情報</a:t>
            </a:r>
            <a:endParaRPr sz="800">
              <a:latin typeface="YuGothic"/>
              <a:cs typeface="YuGothic"/>
            </a:endParaRPr>
          </a:p>
        </p:txBody>
      </p:sp>
      <p:sp>
        <p:nvSpPr>
          <p:cNvPr id="43" name="object 43"/>
          <p:cNvSpPr txBox="1"/>
          <p:nvPr/>
        </p:nvSpPr>
        <p:spPr>
          <a:xfrm>
            <a:off x="8748209" y="5248113"/>
            <a:ext cx="2244725" cy="212879"/>
          </a:xfrm>
          <a:prstGeom prst="rect">
            <a:avLst/>
          </a:prstGeom>
        </p:spPr>
        <p:txBody>
          <a:bodyPr vert="horz" wrap="square" lIns="0" tIns="12700" rIns="0" bIns="0" rtlCol="0">
            <a:spAutoFit/>
          </a:bodyPr>
          <a:lstStyle/>
          <a:p>
            <a:pPr marL="12700" algn="ctr">
              <a:lnSpc>
                <a:spcPct val="100000"/>
              </a:lnSpc>
              <a:spcBef>
                <a:spcPts val="100"/>
              </a:spcBef>
            </a:pPr>
            <a:r>
              <a:rPr sz="1300" b="1" spc="-150" dirty="0">
                <a:solidFill>
                  <a:srgbClr val="FFFFFF"/>
                </a:solidFill>
                <a:latin typeface="YuGothic"/>
                <a:cs typeface="YuGothic"/>
              </a:rPr>
              <a:t>アクティブ・ラーニングガイド</a:t>
            </a:r>
            <a:endParaRPr sz="1300" spc="-150" dirty="0">
              <a:latin typeface="YuGothic"/>
              <a:cs typeface="YuGothic"/>
            </a:endParaRPr>
          </a:p>
        </p:txBody>
      </p:sp>
      <p:grpSp>
        <p:nvGrpSpPr>
          <p:cNvPr id="44" name="object 44"/>
          <p:cNvGrpSpPr/>
          <p:nvPr/>
        </p:nvGrpSpPr>
        <p:grpSpPr>
          <a:xfrm>
            <a:off x="8129473" y="4537887"/>
            <a:ext cx="2938780" cy="487045"/>
            <a:chOff x="8129473" y="4537887"/>
            <a:chExt cx="2938780" cy="487045"/>
          </a:xfrm>
        </p:grpSpPr>
        <p:sp>
          <p:nvSpPr>
            <p:cNvPr id="45" name="object 45"/>
            <p:cNvSpPr/>
            <p:nvPr/>
          </p:nvSpPr>
          <p:spPr>
            <a:xfrm>
              <a:off x="8663676" y="4591659"/>
              <a:ext cx="2404745" cy="378460"/>
            </a:xfrm>
            <a:custGeom>
              <a:avLst/>
              <a:gdLst/>
              <a:ahLst/>
              <a:cxnLst/>
              <a:rect l="l" t="t" r="r" b="b"/>
              <a:pathLst>
                <a:path w="2404745" h="378460">
                  <a:moveTo>
                    <a:pt x="2215324" y="0"/>
                  </a:moveTo>
                  <a:lnTo>
                    <a:pt x="189077" y="0"/>
                  </a:lnTo>
                  <a:lnTo>
                    <a:pt x="138815" y="6754"/>
                  </a:lnTo>
                  <a:lnTo>
                    <a:pt x="93648" y="25815"/>
                  </a:lnTo>
                  <a:lnTo>
                    <a:pt x="55381" y="55381"/>
                  </a:lnTo>
                  <a:lnTo>
                    <a:pt x="25815" y="93648"/>
                  </a:lnTo>
                  <a:lnTo>
                    <a:pt x="6754" y="138815"/>
                  </a:lnTo>
                  <a:lnTo>
                    <a:pt x="0" y="189077"/>
                  </a:lnTo>
                  <a:lnTo>
                    <a:pt x="6754" y="239340"/>
                  </a:lnTo>
                  <a:lnTo>
                    <a:pt x="25815" y="284506"/>
                  </a:lnTo>
                  <a:lnTo>
                    <a:pt x="55381" y="322773"/>
                  </a:lnTo>
                  <a:lnTo>
                    <a:pt x="93648" y="352339"/>
                  </a:lnTo>
                  <a:lnTo>
                    <a:pt x="138815" y="371400"/>
                  </a:lnTo>
                  <a:lnTo>
                    <a:pt x="189077" y="378155"/>
                  </a:lnTo>
                  <a:lnTo>
                    <a:pt x="2215324" y="378155"/>
                  </a:lnTo>
                  <a:lnTo>
                    <a:pt x="2265586" y="371400"/>
                  </a:lnTo>
                  <a:lnTo>
                    <a:pt x="2310753" y="352339"/>
                  </a:lnTo>
                  <a:lnTo>
                    <a:pt x="2349020" y="322773"/>
                  </a:lnTo>
                  <a:lnTo>
                    <a:pt x="2378586" y="284506"/>
                  </a:lnTo>
                  <a:lnTo>
                    <a:pt x="2397647" y="239340"/>
                  </a:lnTo>
                  <a:lnTo>
                    <a:pt x="2404402" y="189077"/>
                  </a:lnTo>
                  <a:lnTo>
                    <a:pt x="2397647" y="138815"/>
                  </a:lnTo>
                  <a:lnTo>
                    <a:pt x="2378586" y="93648"/>
                  </a:lnTo>
                  <a:lnTo>
                    <a:pt x="2349020" y="55381"/>
                  </a:lnTo>
                  <a:lnTo>
                    <a:pt x="2310753" y="25815"/>
                  </a:lnTo>
                  <a:lnTo>
                    <a:pt x="2265586" y="6754"/>
                  </a:lnTo>
                  <a:lnTo>
                    <a:pt x="2215324" y="0"/>
                  </a:lnTo>
                  <a:close/>
                </a:path>
              </a:pathLst>
            </a:custGeom>
            <a:solidFill>
              <a:srgbClr val="545A96"/>
            </a:solidFill>
          </p:spPr>
          <p:txBody>
            <a:bodyPr wrap="square" lIns="0" tIns="0" rIns="0" bIns="0" rtlCol="0"/>
            <a:lstStyle/>
            <a:p>
              <a:endParaRPr/>
            </a:p>
          </p:txBody>
        </p:sp>
        <p:pic>
          <p:nvPicPr>
            <p:cNvPr id="46" name="object 46"/>
            <p:cNvPicPr/>
            <p:nvPr/>
          </p:nvPicPr>
          <p:blipFill>
            <a:blip r:embed="rId8" cstate="print"/>
            <a:stretch>
              <a:fillRect/>
            </a:stretch>
          </p:blipFill>
          <p:spPr>
            <a:xfrm>
              <a:off x="8129473" y="4537887"/>
              <a:ext cx="486752" cy="486752"/>
            </a:xfrm>
            <a:prstGeom prst="rect">
              <a:avLst/>
            </a:prstGeom>
          </p:spPr>
        </p:pic>
      </p:grpSp>
      <p:sp>
        <p:nvSpPr>
          <p:cNvPr id="47" name="object 47"/>
          <p:cNvSpPr txBox="1"/>
          <p:nvPr/>
        </p:nvSpPr>
        <p:spPr>
          <a:xfrm>
            <a:off x="9505386" y="4612964"/>
            <a:ext cx="736600" cy="147320"/>
          </a:xfrm>
          <a:prstGeom prst="rect">
            <a:avLst/>
          </a:prstGeom>
        </p:spPr>
        <p:txBody>
          <a:bodyPr vert="horz" wrap="square" lIns="0" tIns="12700" rIns="0" bIns="0" rtlCol="0">
            <a:spAutoFit/>
          </a:bodyPr>
          <a:lstStyle/>
          <a:p>
            <a:pPr marL="12700">
              <a:lnSpc>
                <a:spcPct val="100000"/>
              </a:lnSpc>
              <a:spcBef>
                <a:spcPts val="100"/>
              </a:spcBef>
            </a:pPr>
            <a:r>
              <a:rPr sz="800" b="1" spc="-10" dirty="0">
                <a:solidFill>
                  <a:srgbClr val="FFFFFF"/>
                </a:solidFill>
                <a:latin typeface="YuGothic"/>
                <a:cs typeface="YuGothic"/>
              </a:rPr>
              <a:t>授業支援アプリ</a:t>
            </a:r>
            <a:endParaRPr sz="800">
              <a:latin typeface="YuGothic"/>
              <a:cs typeface="YuGothic"/>
            </a:endParaRPr>
          </a:p>
        </p:txBody>
      </p:sp>
      <p:grpSp>
        <p:nvGrpSpPr>
          <p:cNvPr id="48" name="object 48"/>
          <p:cNvGrpSpPr/>
          <p:nvPr/>
        </p:nvGrpSpPr>
        <p:grpSpPr>
          <a:xfrm>
            <a:off x="4630755" y="4014393"/>
            <a:ext cx="6437630" cy="1537335"/>
            <a:chOff x="4630755" y="4014393"/>
            <a:chExt cx="6437630" cy="1537335"/>
          </a:xfrm>
        </p:grpSpPr>
        <p:pic>
          <p:nvPicPr>
            <p:cNvPr id="49" name="object 49"/>
            <p:cNvPicPr/>
            <p:nvPr/>
          </p:nvPicPr>
          <p:blipFill>
            <a:blip r:embed="rId9" cstate="print"/>
            <a:stretch>
              <a:fillRect/>
            </a:stretch>
          </p:blipFill>
          <p:spPr>
            <a:xfrm>
              <a:off x="4630755" y="5064448"/>
              <a:ext cx="486765" cy="486765"/>
            </a:xfrm>
            <a:prstGeom prst="rect">
              <a:avLst/>
            </a:prstGeom>
          </p:spPr>
        </p:pic>
        <p:sp>
          <p:nvSpPr>
            <p:cNvPr id="50" name="object 50"/>
            <p:cNvSpPr/>
            <p:nvPr/>
          </p:nvSpPr>
          <p:spPr>
            <a:xfrm>
              <a:off x="8663675" y="4075892"/>
              <a:ext cx="2404745" cy="378460"/>
            </a:xfrm>
            <a:custGeom>
              <a:avLst/>
              <a:gdLst/>
              <a:ahLst/>
              <a:cxnLst/>
              <a:rect l="l" t="t" r="r" b="b"/>
              <a:pathLst>
                <a:path w="2404745" h="378460">
                  <a:moveTo>
                    <a:pt x="2215324" y="0"/>
                  </a:moveTo>
                  <a:lnTo>
                    <a:pt x="189077" y="0"/>
                  </a:lnTo>
                  <a:lnTo>
                    <a:pt x="138815" y="6754"/>
                  </a:lnTo>
                  <a:lnTo>
                    <a:pt x="93648" y="25815"/>
                  </a:lnTo>
                  <a:lnTo>
                    <a:pt x="55381" y="55381"/>
                  </a:lnTo>
                  <a:lnTo>
                    <a:pt x="25815" y="93648"/>
                  </a:lnTo>
                  <a:lnTo>
                    <a:pt x="6754" y="138815"/>
                  </a:lnTo>
                  <a:lnTo>
                    <a:pt x="0" y="189077"/>
                  </a:lnTo>
                  <a:lnTo>
                    <a:pt x="6754" y="239340"/>
                  </a:lnTo>
                  <a:lnTo>
                    <a:pt x="25815" y="284506"/>
                  </a:lnTo>
                  <a:lnTo>
                    <a:pt x="55381" y="322773"/>
                  </a:lnTo>
                  <a:lnTo>
                    <a:pt x="93648" y="352339"/>
                  </a:lnTo>
                  <a:lnTo>
                    <a:pt x="138815" y="371400"/>
                  </a:lnTo>
                  <a:lnTo>
                    <a:pt x="189077" y="378155"/>
                  </a:lnTo>
                  <a:lnTo>
                    <a:pt x="2215324" y="378155"/>
                  </a:lnTo>
                  <a:lnTo>
                    <a:pt x="2265586" y="371400"/>
                  </a:lnTo>
                  <a:lnTo>
                    <a:pt x="2310753" y="352339"/>
                  </a:lnTo>
                  <a:lnTo>
                    <a:pt x="2349020" y="322773"/>
                  </a:lnTo>
                  <a:lnTo>
                    <a:pt x="2378586" y="284506"/>
                  </a:lnTo>
                  <a:lnTo>
                    <a:pt x="2397647" y="239340"/>
                  </a:lnTo>
                  <a:lnTo>
                    <a:pt x="2404402" y="189077"/>
                  </a:lnTo>
                  <a:lnTo>
                    <a:pt x="2397647" y="138815"/>
                  </a:lnTo>
                  <a:lnTo>
                    <a:pt x="2378586" y="93648"/>
                  </a:lnTo>
                  <a:lnTo>
                    <a:pt x="2349020" y="55381"/>
                  </a:lnTo>
                  <a:lnTo>
                    <a:pt x="2310753" y="25815"/>
                  </a:lnTo>
                  <a:lnTo>
                    <a:pt x="2265586" y="6754"/>
                  </a:lnTo>
                  <a:lnTo>
                    <a:pt x="2215324" y="0"/>
                  </a:lnTo>
                  <a:close/>
                </a:path>
              </a:pathLst>
            </a:custGeom>
            <a:solidFill>
              <a:srgbClr val="CC2245"/>
            </a:solidFill>
          </p:spPr>
          <p:txBody>
            <a:bodyPr wrap="square" lIns="0" tIns="0" rIns="0" bIns="0" rtlCol="0"/>
            <a:lstStyle/>
            <a:p>
              <a:endParaRPr/>
            </a:p>
          </p:txBody>
        </p:sp>
        <p:pic>
          <p:nvPicPr>
            <p:cNvPr id="51" name="object 51"/>
            <p:cNvPicPr/>
            <p:nvPr/>
          </p:nvPicPr>
          <p:blipFill>
            <a:blip r:embed="rId10" cstate="print"/>
            <a:stretch>
              <a:fillRect/>
            </a:stretch>
          </p:blipFill>
          <p:spPr>
            <a:xfrm>
              <a:off x="8129473" y="4014393"/>
              <a:ext cx="486752" cy="486765"/>
            </a:xfrm>
            <a:prstGeom prst="rect">
              <a:avLst/>
            </a:prstGeom>
          </p:spPr>
        </p:pic>
      </p:grpSp>
      <p:sp>
        <p:nvSpPr>
          <p:cNvPr id="52" name="object 52"/>
          <p:cNvSpPr txBox="1"/>
          <p:nvPr/>
        </p:nvSpPr>
        <p:spPr>
          <a:xfrm>
            <a:off x="9448236" y="4732343"/>
            <a:ext cx="850900" cy="223520"/>
          </a:xfrm>
          <a:prstGeom prst="rect">
            <a:avLst/>
          </a:prstGeom>
        </p:spPr>
        <p:txBody>
          <a:bodyPr vert="horz" wrap="square" lIns="0" tIns="12700" rIns="0" bIns="0" rtlCol="0">
            <a:spAutoFit/>
          </a:bodyPr>
          <a:lstStyle/>
          <a:p>
            <a:pPr marL="12700">
              <a:lnSpc>
                <a:spcPct val="100000"/>
              </a:lnSpc>
              <a:spcBef>
                <a:spcPts val="100"/>
              </a:spcBef>
            </a:pPr>
            <a:r>
              <a:rPr sz="1300" b="1" spc="-10" dirty="0">
                <a:solidFill>
                  <a:srgbClr val="FFFFFF"/>
                </a:solidFill>
                <a:latin typeface="YuGothic"/>
                <a:cs typeface="YuGothic"/>
              </a:rPr>
              <a:t>オクリンク</a:t>
            </a:r>
            <a:endParaRPr sz="1300">
              <a:latin typeface="YuGothic"/>
              <a:cs typeface="YuGothic"/>
            </a:endParaRPr>
          </a:p>
        </p:txBody>
      </p:sp>
      <p:sp>
        <p:nvSpPr>
          <p:cNvPr id="53" name="object 53"/>
          <p:cNvSpPr txBox="1"/>
          <p:nvPr/>
        </p:nvSpPr>
        <p:spPr>
          <a:xfrm>
            <a:off x="9505379" y="4100271"/>
            <a:ext cx="736600" cy="147320"/>
          </a:xfrm>
          <a:prstGeom prst="rect">
            <a:avLst/>
          </a:prstGeom>
        </p:spPr>
        <p:txBody>
          <a:bodyPr vert="horz" wrap="square" lIns="0" tIns="12700" rIns="0" bIns="0" rtlCol="0">
            <a:spAutoFit/>
          </a:bodyPr>
          <a:lstStyle/>
          <a:p>
            <a:pPr marL="12700">
              <a:lnSpc>
                <a:spcPct val="100000"/>
              </a:lnSpc>
              <a:spcBef>
                <a:spcPts val="100"/>
              </a:spcBef>
            </a:pPr>
            <a:r>
              <a:rPr sz="800" b="1" spc="-10" dirty="0">
                <a:solidFill>
                  <a:srgbClr val="FFFFFF"/>
                </a:solidFill>
                <a:latin typeface="YuGothic"/>
                <a:cs typeface="YuGothic"/>
              </a:rPr>
              <a:t>協働学習アプリ</a:t>
            </a:r>
            <a:endParaRPr sz="800">
              <a:latin typeface="YuGothic"/>
              <a:cs typeface="YuGothic"/>
            </a:endParaRPr>
          </a:p>
        </p:txBody>
      </p:sp>
      <p:sp>
        <p:nvSpPr>
          <p:cNvPr id="54" name="object 54"/>
          <p:cNvSpPr txBox="1"/>
          <p:nvPr/>
        </p:nvSpPr>
        <p:spPr>
          <a:xfrm>
            <a:off x="9365679" y="4219650"/>
            <a:ext cx="1016000" cy="223520"/>
          </a:xfrm>
          <a:prstGeom prst="rect">
            <a:avLst/>
          </a:prstGeom>
        </p:spPr>
        <p:txBody>
          <a:bodyPr vert="horz" wrap="square" lIns="0" tIns="12700" rIns="0" bIns="0" rtlCol="0">
            <a:spAutoFit/>
          </a:bodyPr>
          <a:lstStyle/>
          <a:p>
            <a:pPr marL="12700">
              <a:lnSpc>
                <a:spcPct val="100000"/>
              </a:lnSpc>
              <a:spcBef>
                <a:spcPts val="100"/>
              </a:spcBef>
            </a:pPr>
            <a:r>
              <a:rPr sz="1300" b="1" spc="-10" dirty="0">
                <a:solidFill>
                  <a:srgbClr val="FFFFFF"/>
                </a:solidFill>
                <a:latin typeface="YuGothic"/>
                <a:cs typeface="YuGothic"/>
              </a:rPr>
              <a:t>ムーブノート</a:t>
            </a:r>
            <a:endParaRPr sz="1300">
              <a:latin typeface="YuGothic"/>
              <a:cs typeface="YuGothic"/>
            </a:endParaRPr>
          </a:p>
        </p:txBody>
      </p:sp>
      <p:grpSp>
        <p:nvGrpSpPr>
          <p:cNvPr id="55" name="object 55"/>
          <p:cNvGrpSpPr/>
          <p:nvPr/>
        </p:nvGrpSpPr>
        <p:grpSpPr>
          <a:xfrm>
            <a:off x="1132037" y="4537354"/>
            <a:ext cx="3986529" cy="1014094"/>
            <a:chOff x="1132037" y="4537354"/>
            <a:chExt cx="3986529" cy="1014094"/>
          </a:xfrm>
        </p:grpSpPr>
        <p:pic>
          <p:nvPicPr>
            <p:cNvPr id="56" name="object 56"/>
            <p:cNvPicPr/>
            <p:nvPr/>
          </p:nvPicPr>
          <p:blipFill>
            <a:blip r:embed="rId11" cstate="print"/>
            <a:stretch>
              <a:fillRect/>
            </a:stretch>
          </p:blipFill>
          <p:spPr>
            <a:xfrm>
              <a:off x="4630318" y="4537354"/>
              <a:ext cx="487629" cy="487654"/>
            </a:xfrm>
            <a:prstGeom prst="rect">
              <a:avLst/>
            </a:prstGeom>
          </p:spPr>
        </p:pic>
        <p:sp>
          <p:nvSpPr>
            <p:cNvPr id="57" name="object 57"/>
            <p:cNvSpPr/>
            <p:nvPr/>
          </p:nvSpPr>
          <p:spPr>
            <a:xfrm>
              <a:off x="1132027" y="5064455"/>
              <a:ext cx="2938780" cy="487045"/>
            </a:xfrm>
            <a:custGeom>
              <a:avLst/>
              <a:gdLst/>
              <a:ahLst/>
              <a:cxnLst/>
              <a:rect l="l" t="t" r="r" b="b"/>
              <a:pathLst>
                <a:path w="2938779" h="487045">
                  <a:moveTo>
                    <a:pt x="486765" y="243382"/>
                  </a:moveTo>
                  <a:lnTo>
                    <a:pt x="481825" y="194335"/>
                  </a:lnTo>
                  <a:lnTo>
                    <a:pt x="467639" y="148640"/>
                  </a:lnTo>
                  <a:lnTo>
                    <a:pt x="445198" y="107302"/>
                  </a:lnTo>
                  <a:lnTo>
                    <a:pt x="415480" y="71285"/>
                  </a:lnTo>
                  <a:lnTo>
                    <a:pt x="379463" y="41567"/>
                  </a:lnTo>
                  <a:lnTo>
                    <a:pt x="338124" y="19126"/>
                  </a:lnTo>
                  <a:lnTo>
                    <a:pt x="292442" y="4940"/>
                  </a:lnTo>
                  <a:lnTo>
                    <a:pt x="243382" y="0"/>
                  </a:lnTo>
                  <a:lnTo>
                    <a:pt x="194335" y="4940"/>
                  </a:lnTo>
                  <a:lnTo>
                    <a:pt x="148653" y="19126"/>
                  </a:lnTo>
                  <a:lnTo>
                    <a:pt x="107315" y="41567"/>
                  </a:lnTo>
                  <a:lnTo>
                    <a:pt x="71285" y="71285"/>
                  </a:lnTo>
                  <a:lnTo>
                    <a:pt x="41567" y="107302"/>
                  </a:lnTo>
                  <a:lnTo>
                    <a:pt x="19126" y="148640"/>
                  </a:lnTo>
                  <a:lnTo>
                    <a:pt x="4953" y="194335"/>
                  </a:lnTo>
                  <a:lnTo>
                    <a:pt x="0" y="243382"/>
                  </a:lnTo>
                  <a:lnTo>
                    <a:pt x="4953" y="292430"/>
                  </a:lnTo>
                  <a:lnTo>
                    <a:pt x="19126" y="338112"/>
                  </a:lnTo>
                  <a:lnTo>
                    <a:pt x="41567" y="379463"/>
                  </a:lnTo>
                  <a:lnTo>
                    <a:pt x="71285" y="415480"/>
                  </a:lnTo>
                  <a:lnTo>
                    <a:pt x="107315" y="445198"/>
                  </a:lnTo>
                  <a:lnTo>
                    <a:pt x="148653" y="467639"/>
                  </a:lnTo>
                  <a:lnTo>
                    <a:pt x="194335" y="481825"/>
                  </a:lnTo>
                  <a:lnTo>
                    <a:pt x="243382" y="486765"/>
                  </a:lnTo>
                  <a:lnTo>
                    <a:pt x="292442" y="481825"/>
                  </a:lnTo>
                  <a:lnTo>
                    <a:pt x="338124" y="467639"/>
                  </a:lnTo>
                  <a:lnTo>
                    <a:pt x="379463" y="445198"/>
                  </a:lnTo>
                  <a:lnTo>
                    <a:pt x="415480" y="415480"/>
                  </a:lnTo>
                  <a:lnTo>
                    <a:pt x="445198" y="379463"/>
                  </a:lnTo>
                  <a:lnTo>
                    <a:pt x="467639" y="338112"/>
                  </a:lnTo>
                  <a:lnTo>
                    <a:pt x="481825" y="292430"/>
                  </a:lnTo>
                  <a:lnTo>
                    <a:pt x="486765" y="243382"/>
                  </a:lnTo>
                  <a:close/>
                </a:path>
                <a:path w="2938779" h="487045">
                  <a:moveTo>
                    <a:pt x="2938615" y="245478"/>
                  </a:moveTo>
                  <a:lnTo>
                    <a:pt x="2931858" y="195211"/>
                  </a:lnTo>
                  <a:lnTo>
                    <a:pt x="2912795" y="150050"/>
                  </a:lnTo>
                  <a:lnTo>
                    <a:pt x="2883230" y="111785"/>
                  </a:lnTo>
                  <a:lnTo>
                    <a:pt x="2844965" y="82219"/>
                  </a:lnTo>
                  <a:lnTo>
                    <a:pt x="2799791" y="63157"/>
                  </a:lnTo>
                  <a:lnTo>
                    <a:pt x="2749537" y="56400"/>
                  </a:lnTo>
                  <a:lnTo>
                    <a:pt x="723290" y="56400"/>
                  </a:lnTo>
                  <a:lnTo>
                    <a:pt x="673023" y="63157"/>
                  </a:lnTo>
                  <a:lnTo>
                    <a:pt x="627849" y="82219"/>
                  </a:lnTo>
                  <a:lnTo>
                    <a:pt x="589584" y="111785"/>
                  </a:lnTo>
                  <a:lnTo>
                    <a:pt x="560019" y="150050"/>
                  </a:lnTo>
                  <a:lnTo>
                    <a:pt x="540956" y="195211"/>
                  </a:lnTo>
                  <a:lnTo>
                    <a:pt x="534212" y="245478"/>
                  </a:lnTo>
                  <a:lnTo>
                    <a:pt x="540956" y="295732"/>
                  </a:lnTo>
                  <a:lnTo>
                    <a:pt x="560019" y="340906"/>
                  </a:lnTo>
                  <a:lnTo>
                    <a:pt x="589584" y="379171"/>
                  </a:lnTo>
                  <a:lnTo>
                    <a:pt x="627849" y="408736"/>
                  </a:lnTo>
                  <a:lnTo>
                    <a:pt x="673023" y="427799"/>
                  </a:lnTo>
                  <a:lnTo>
                    <a:pt x="723290" y="434555"/>
                  </a:lnTo>
                  <a:lnTo>
                    <a:pt x="2749537" y="434555"/>
                  </a:lnTo>
                  <a:lnTo>
                    <a:pt x="2799791" y="427799"/>
                  </a:lnTo>
                  <a:lnTo>
                    <a:pt x="2844965" y="408736"/>
                  </a:lnTo>
                  <a:lnTo>
                    <a:pt x="2883230" y="379171"/>
                  </a:lnTo>
                  <a:lnTo>
                    <a:pt x="2912795" y="340906"/>
                  </a:lnTo>
                  <a:lnTo>
                    <a:pt x="2931858" y="295732"/>
                  </a:lnTo>
                  <a:lnTo>
                    <a:pt x="2938615" y="245478"/>
                  </a:lnTo>
                  <a:close/>
                </a:path>
              </a:pathLst>
            </a:custGeom>
            <a:solidFill>
              <a:srgbClr val="2E78C9"/>
            </a:solidFill>
          </p:spPr>
          <p:txBody>
            <a:bodyPr wrap="square" lIns="0" tIns="0" rIns="0" bIns="0" rtlCol="0"/>
            <a:lstStyle/>
            <a:p>
              <a:endParaRPr/>
            </a:p>
          </p:txBody>
        </p:sp>
      </p:grpSp>
      <p:sp>
        <p:nvSpPr>
          <p:cNvPr id="58" name="object 58"/>
          <p:cNvSpPr txBox="1"/>
          <p:nvPr/>
        </p:nvSpPr>
        <p:spPr>
          <a:xfrm>
            <a:off x="2101136" y="5145223"/>
            <a:ext cx="1550670" cy="147320"/>
          </a:xfrm>
          <a:prstGeom prst="rect">
            <a:avLst/>
          </a:prstGeom>
        </p:spPr>
        <p:txBody>
          <a:bodyPr vert="horz" wrap="square" lIns="0" tIns="12700" rIns="0" bIns="0" rtlCol="0">
            <a:spAutoFit/>
          </a:bodyPr>
          <a:lstStyle/>
          <a:p>
            <a:pPr marL="12700">
              <a:lnSpc>
                <a:spcPct val="100000"/>
              </a:lnSpc>
              <a:spcBef>
                <a:spcPts val="100"/>
              </a:spcBef>
            </a:pPr>
            <a:r>
              <a:rPr sz="800" b="1" dirty="0">
                <a:solidFill>
                  <a:srgbClr val="FFFFFF"/>
                </a:solidFill>
                <a:latin typeface="YuGothic"/>
                <a:cs typeface="YuGothic"/>
              </a:rPr>
              <a:t>AI</a:t>
            </a:r>
            <a:r>
              <a:rPr sz="800" b="1" spc="-5" dirty="0">
                <a:solidFill>
                  <a:srgbClr val="FFFFFF"/>
                </a:solidFill>
                <a:latin typeface="YuGothic"/>
                <a:cs typeface="YuGothic"/>
              </a:rPr>
              <a:t>搭載英語パフォーマンステスト</a:t>
            </a:r>
            <a:endParaRPr sz="800">
              <a:latin typeface="YuGothic"/>
              <a:cs typeface="YuGothic"/>
            </a:endParaRPr>
          </a:p>
        </p:txBody>
      </p:sp>
      <p:sp>
        <p:nvSpPr>
          <p:cNvPr id="59" name="object 59"/>
          <p:cNvSpPr txBox="1"/>
          <p:nvPr/>
        </p:nvSpPr>
        <p:spPr>
          <a:xfrm>
            <a:off x="2038046" y="5264601"/>
            <a:ext cx="1676400" cy="223520"/>
          </a:xfrm>
          <a:prstGeom prst="rect">
            <a:avLst/>
          </a:prstGeom>
        </p:spPr>
        <p:txBody>
          <a:bodyPr vert="horz" wrap="square" lIns="0" tIns="12700" rIns="0" bIns="0" rtlCol="0">
            <a:spAutoFit/>
          </a:bodyPr>
          <a:lstStyle/>
          <a:p>
            <a:pPr marL="12700">
              <a:lnSpc>
                <a:spcPct val="100000"/>
              </a:lnSpc>
              <a:spcBef>
                <a:spcPts val="100"/>
              </a:spcBef>
            </a:pPr>
            <a:r>
              <a:rPr sz="1300" b="1" spc="-5" dirty="0">
                <a:solidFill>
                  <a:srgbClr val="FFFFFF"/>
                </a:solidFill>
                <a:latin typeface="YuGothic"/>
                <a:cs typeface="YuGothic"/>
              </a:rPr>
              <a:t>スピーキングクエスト</a:t>
            </a:r>
            <a:endParaRPr sz="1300">
              <a:latin typeface="YuGothic"/>
              <a:cs typeface="YuGothic"/>
            </a:endParaRPr>
          </a:p>
        </p:txBody>
      </p:sp>
      <p:grpSp>
        <p:nvGrpSpPr>
          <p:cNvPr id="60" name="object 60"/>
          <p:cNvGrpSpPr/>
          <p:nvPr/>
        </p:nvGrpSpPr>
        <p:grpSpPr>
          <a:xfrm>
            <a:off x="1074127" y="312884"/>
            <a:ext cx="7542530" cy="5236210"/>
            <a:chOff x="1074127" y="312884"/>
            <a:chExt cx="7542530" cy="5236210"/>
          </a:xfrm>
        </p:grpSpPr>
        <p:sp>
          <p:nvSpPr>
            <p:cNvPr id="61" name="object 61"/>
            <p:cNvSpPr/>
            <p:nvPr/>
          </p:nvSpPr>
          <p:spPr>
            <a:xfrm>
              <a:off x="1213311" y="5138007"/>
              <a:ext cx="322580" cy="339725"/>
            </a:xfrm>
            <a:custGeom>
              <a:avLst/>
              <a:gdLst/>
              <a:ahLst/>
              <a:cxnLst/>
              <a:rect l="l" t="t" r="r" b="b"/>
              <a:pathLst>
                <a:path w="322580" h="339725">
                  <a:moveTo>
                    <a:pt x="169824" y="0"/>
                  </a:moveTo>
                  <a:lnTo>
                    <a:pt x="124679" y="6066"/>
                  </a:lnTo>
                  <a:lnTo>
                    <a:pt x="84111" y="23186"/>
                  </a:lnTo>
                  <a:lnTo>
                    <a:pt x="49741" y="49741"/>
                  </a:lnTo>
                  <a:lnTo>
                    <a:pt x="23186" y="84111"/>
                  </a:lnTo>
                  <a:lnTo>
                    <a:pt x="6066" y="124679"/>
                  </a:lnTo>
                  <a:lnTo>
                    <a:pt x="0" y="169824"/>
                  </a:lnTo>
                  <a:lnTo>
                    <a:pt x="6066" y="214969"/>
                  </a:lnTo>
                  <a:lnTo>
                    <a:pt x="23186" y="255537"/>
                  </a:lnTo>
                  <a:lnTo>
                    <a:pt x="49741" y="289907"/>
                  </a:lnTo>
                  <a:lnTo>
                    <a:pt x="84111" y="316462"/>
                  </a:lnTo>
                  <a:lnTo>
                    <a:pt x="124679" y="333582"/>
                  </a:lnTo>
                  <a:lnTo>
                    <a:pt x="169824" y="339648"/>
                  </a:lnTo>
                  <a:lnTo>
                    <a:pt x="218211" y="332632"/>
                  </a:lnTo>
                  <a:lnTo>
                    <a:pt x="261123" y="312939"/>
                  </a:lnTo>
                  <a:lnTo>
                    <a:pt x="296574" y="282604"/>
                  </a:lnTo>
                  <a:lnTo>
                    <a:pt x="322580" y="243662"/>
                  </a:lnTo>
                  <a:lnTo>
                    <a:pt x="169824" y="169824"/>
                  </a:lnTo>
                  <a:lnTo>
                    <a:pt x="321970" y="94742"/>
                  </a:lnTo>
                  <a:lnTo>
                    <a:pt x="295895" y="56278"/>
                  </a:lnTo>
                  <a:lnTo>
                    <a:pt x="260551" y="26339"/>
                  </a:lnTo>
                  <a:lnTo>
                    <a:pt x="217880" y="6916"/>
                  </a:lnTo>
                  <a:lnTo>
                    <a:pt x="169824" y="0"/>
                  </a:lnTo>
                  <a:close/>
                </a:path>
              </a:pathLst>
            </a:custGeom>
            <a:solidFill>
              <a:srgbClr val="FFFFFF"/>
            </a:solidFill>
          </p:spPr>
          <p:txBody>
            <a:bodyPr wrap="square" lIns="0" tIns="0" rIns="0" bIns="0" rtlCol="0"/>
            <a:lstStyle/>
            <a:p>
              <a:endParaRPr/>
            </a:p>
          </p:txBody>
        </p:sp>
        <p:pic>
          <p:nvPicPr>
            <p:cNvPr id="62" name="object 62"/>
            <p:cNvPicPr/>
            <p:nvPr/>
          </p:nvPicPr>
          <p:blipFill>
            <a:blip r:embed="rId12" cstate="print"/>
            <a:stretch>
              <a:fillRect/>
            </a:stretch>
          </p:blipFill>
          <p:spPr>
            <a:xfrm>
              <a:off x="8129473" y="5061871"/>
              <a:ext cx="486752" cy="486758"/>
            </a:xfrm>
            <a:prstGeom prst="rect">
              <a:avLst/>
            </a:prstGeom>
          </p:spPr>
        </p:pic>
        <p:pic>
          <p:nvPicPr>
            <p:cNvPr id="63" name="object 63"/>
            <p:cNvPicPr/>
            <p:nvPr/>
          </p:nvPicPr>
          <p:blipFill>
            <a:blip r:embed="rId13" cstate="print"/>
            <a:stretch>
              <a:fillRect/>
            </a:stretch>
          </p:blipFill>
          <p:spPr>
            <a:xfrm>
              <a:off x="3244711" y="423707"/>
              <a:ext cx="218833" cy="248234"/>
            </a:xfrm>
            <a:prstGeom prst="rect">
              <a:avLst/>
            </a:prstGeom>
          </p:spPr>
        </p:pic>
        <p:pic>
          <p:nvPicPr>
            <p:cNvPr id="64" name="object 64"/>
            <p:cNvPicPr/>
            <p:nvPr/>
          </p:nvPicPr>
          <p:blipFill>
            <a:blip r:embed="rId14" cstate="print"/>
            <a:stretch>
              <a:fillRect/>
            </a:stretch>
          </p:blipFill>
          <p:spPr>
            <a:xfrm>
              <a:off x="3509105" y="424273"/>
              <a:ext cx="252488" cy="248234"/>
            </a:xfrm>
            <a:prstGeom prst="rect">
              <a:avLst/>
            </a:prstGeom>
          </p:spPr>
        </p:pic>
        <p:sp>
          <p:nvSpPr>
            <p:cNvPr id="65" name="object 65"/>
            <p:cNvSpPr/>
            <p:nvPr/>
          </p:nvSpPr>
          <p:spPr>
            <a:xfrm>
              <a:off x="1074127" y="312889"/>
              <a:ext cx="2013585" cy="424815"/>
            </a:xfrm>
            <a:custGeom>
              <a:avLst/>
              <a:gdLst/>
              <a:ahLst/>
              <a:cxnLst/>
              <a:rect l="l" t="t" r="r" b="b"/>
              <a:pathLst>
                <a:path w="2013585" h="424815">
                  <a:moveTo>
                    <a:pt x="301282" y="342379"/>
                  </a:moveTo>
                  <a:lnTo>
                    <a:pt x="0" y="342379"/>
                  </a:lnTo>
                  <a:lnTo>
                    <a:pt x="0" y="424548"/>
                  </a:lnTo>
                  <a:lnTo>
                    <a:pt x="301282" y="424548"/>
                  </a:lnTo>
                  <a:lnTo>
                    <a:pt x="301282" y="342379"/>
                  </a:lnTo>
                  <a:close/>
                </a:path>
                <a:path w="2013585" h="424815">
                  <a:moveTo>
                    <a:pt x="301282" y="178041"/>
                  </a:moveTo>
                  <a:lnTo>
                    <a:pt x="0" y="178041"/>
                  </a:lnTo>
                  <a:lnTo>
                    <a:pt x="0" y="260210"/>
                  </a:lnTo>
                  <a:lnTo>
                    <a:pt x="301282" y="260210"/>
                  </a:lnTo>
                  <a:lnTo>
                    <a:pt x="301282" y="178041"/>
                  </a:lnTo>
                  <a:close/>
                </a:path>
                <a:path w="2013585" h="424815">
                  <a:moveTo>
                    <a:pt x="301282" y="41084"/>
                  </a:moveTo>
                  <a:lnTo>
                    <a:pt x="0" y="41084"/>
                  </a:lnTo>
                  <a:lnTo>
                    <a:pt x="0" y="123253"/>
                  </a:lnTo>
                  <a:lnTo>
                    <a:pt x="301282" y="123253"/>
                  </a:lnTo>
                  <a:lnTo>
                    <a:pt x="301282" y="41084"/>
                  </a:lnTo>
                  <a:close/>
                </a:path>
                <a:path w="2013585" h="424815">
                  <a:moveTo>
                    <a:pt x="621753" y="41084"/>
                  </a:moveTo>
                  <a:lnTo>
                    <a:pt x="364286" y="41084"/>
                  </a:lnTo>
                  <a:lnTo>
                    <a:pt x="364286" y="123253"/>
                  </a:lnTo>
                  <a:lnTo>
                    <a:pt x="621753" y="123253"/>
                  </a:lnTo>
                  <a:lnTo>
                    <a:pt x="621753" y="41084"/>
                  </a:lnTo>
                  <a:close/>
                </a:path>
                <a:path w="2013585" h="424815">
                  <a:moveTo>
                    <a:pt x="643674" y="178054"/>
                  </a:moveTo>
                  <a:lnTo>
                    <a:pt x="342379" y="178054"/>
                  </a:lnTo>
                  <a:lnTo>
                    <a:pt x="342379" y="260223"/>
                  </a:lnTo>
                  <a:lnTo>
                    <a:pt x="556018" y="260223"/>
                  </a:lnTo>
                  <a:lnTo>
                    <a:pt x="555993" y="309524"/>
                  </a:lnTo>
                  <a:lnTo>
                    <a:pt x="553415" y="322300"/>
                  </a:lnTo>
                  <a:lnTo>
                    <a:pt x="546379" y="332740"/>
                  </a:lnTo>
                  <a:lnTo>
                    <a:pt x="535940" y="339788"/>
                  </a:lnTo>
                  <a:lnTo>
                    <a:pt x="523163" y="342392"/>
                  </a:lnTo>
                  <a:lnTo>
                    <a:pt x="364286" y="342392"/>
                  </a:lnTo>
                  <a:lnTo>
                    <a:pt x="364286" y="424561"/>
                  </a:lnTo>
                  <a:lnTo>
                    <a:pt x="541248" y="424561"/>
                  </a:lnTo>
                  <a:lnTo>
                    <a:pt x="568299" y="420865"/>
                  </a:lnTo>
                  <a:lnTo>
                    <a:pt x="613308" y="394665"/>
                  </a:lnTo>
                  <a:lnTo>
                    <a:pt x="636752" y="358876"/>
                  </a:lnTo>
                  <a:lnTo>
                    <a:pt x="643674" y="328891"/>
                  </a:lnTo>
                  <a:lnTo>
                    <a:pt x="643674" y="178054"/>
                  </a:lnTo>
                  <a:close/>
                </a:path>
                <a:path w="2013585" h="424815">
                  <a:moveTo>
                    <a:pt x="986040" y="0"/>
                  </a:moveTo>
                  <a:lnTo>
                    <a:pt x="898398" y="0"/>
                  </a:lnTo>
                  <a:lnTo>
                    <a:pt x="898372" y="8216"/>
                  </a:lnTo>
                  <a:lnTo>
                    <a:pt x="895781" y="21005"/>
                  </a:lnTo>
                  <a:lnTo>
                    <a:pt x="888746" y="31457"/>
                  </a:lnTo>
                  <a:lnTo>
                    <a:pt x="878306" y="38493"/>
                  </a:lnTo>
                  <a:lnTo>
                    <a:pt x="865530" y="41084"/>
                  </a:lnTo>
                  <a:lnTo>
                    <a:pt x="684758" y="41084"/>
                  </a:lnTo>
                  <a:lnTo>
                    <a:pt x="684758" y="123253"/>
                  </a:lnTo>
                  <a:lnTo>
                    <a:pt x="790740" y="123253"/>
                  </a:lnTo>
                  <a:lnTo>
                    <a:pt x="790740" y="424561"/>
                  </a:lnTo>
                  <a:lnTo>
                    <a:pt x="878382" y="424561"/>
                  </a:lnTo>
                  <a:lnTo>
                    <a:pt x="878382" y="123253"/>
                  </a:lnTo>
                  <a:lnTo>
                    <a:pt x="883932" y="123253"/>
                  </a:lnTo>
                  <a:lnTo>
                    <a:pt x="908075" y="120243"/>
                  </a:lnTo>
                  <a:lnTo>
                    <a:pt x="949502" y="99021"/>
                  </a:lnTo>
                  <a:lnTo>
                    <a:pt x="976909" y="62839"/>
                  </a:lnTo>
                  <a:lnTo>
                    <a:pt x="986040" y="27584"/>
                  </a:lnTo>
                  <a:lnTo>
                    <a:pt x="986040" y="0"/>
                  </a:lnTo>
                  <a:close/>
                </a:path>
                <a:path w="2013585" h="424815">
                  <a:moveTo>
                    <a:pt x="1158252" y="178041"/>
                  </a:moveTo>
                  <a:lnTo>
                    <a:pt x="1027125" y="178041"/>
                  </a:lnTo>
                  <a:lnTo>
                    <a:pt x="1027125" y="260223"/>
                  </a:lnTo>
                  <a:lnTo>
                    <a:pt x="1158252" y="260223"/>
                  </a:lnTo>
                  <a:lnTo>
                    <a:pt x="1158252" y="178041"/>
                  </a:lnTo>
                  <a:close/>
                </a:path>
                <a:path w="2013585" h="424815">
                  <a:moveTo>
                    <a:pt x="1158252" y="41084"/>
                  </a:moveTo>
                  <a:lnTo>
                    <a:pt x="1027125" y="41084"/>
                  </a:lnTo>
                  <a:lnTo>
                    <a:pt x="1027125" y="123253"/>
                  </a:lnTo>
                  <a:lnTo>
                    <a:pt x="1158252" y="123253"/>
                  </a:lnTo>
                  <a:lnTo>
                    <a:pt x="1158252" y="41084"/>
                  </a:lnTo>
                  <a:close/>
                </a:path>
                <a:path w="2013585" h="424815">
                  <a:moveTo>
                    <a:pt x="1328432" y="41084"/>
                  </a:moveTo>
                  <a:lnTo>
                    <a:pt x="1240777" y="41084"/>
                  </a:lnTo>
                  <a:lnTo>
                    <a:pt x="1240777" y="309511"/>
                  </a:lnTo>
                  <a:lnTo>
                    <a:pt x="1238186" y="322300"/>
                  </a:lnTo>
                  <a:lnTo>
                    <a:pt x="1231150" y="332740"/>
                  </a:lnTo>
                  <a:lnTo>
                    <a:pt x="1220711" y="339788"/>
                  </a:lnTo>
                  <a:lnTo>
                    <a:pt x="1207947" y="342379"/>
                  </a:lnTo>
                  <a:lnTo>
                    <a:pt x="1027315" y="342379"/>
                  </a:lnTo>
                  <a:lnTo>
                    <a:pt x="1027315" y="424548"/>
                  </a:lnTo>
                  <a:lnTo>
                    <a:pt x="1226007" y="424548"/>
                  </a:lnTo>
                  <a:lnTo>
                    <a:pt x="1253058" y="420865"/>
                  </a:lnTo>
                  <a:lnTo>
                    <a:pt x="1298067" y="394665"/>
                  </a:lnTo>
                  <a:lnTo>
                    <a:pt x="1321511" y="358876"/>
                  </a:lnTo>
                  <a:lnTo>
                    <a:pt x="1328432" y="328879"/>
                  </a:lnTo>
                  <a:lnTo>
                    <a:pt x="1328432" y="41084"/>
                  </a:lnTo>
                  <a:close/>
                </a:path>
                <a:path w="2013585" h="424815">
                  <a:moveTo>
                    <a:pt x="1671548" y="42621"/>
                  </a:moveTo>
                  <a:lnTo>
                    <a:pt x="1665274" y="41783"/>
                  </a:lnTo>
                  <a:lnTo>
                    <a:pt x="1649234" y="41109"/>
                  </a:lnTo>
                  <a:lnTo>
                    <a:pt x="1627568" y="43370"/>
                  </a:lnTo>
                  <a:lnTo>
                    <a:pt x="1588274" y="62471"/>
                  </a:lnTo>
                  <a:lnTo>
                    <a:pt x="1563725" y="96113"/>
                  </a:lnTo>
                  <a:lnTo>
                    <a:pt x="1559166" y="87274"/>
                  </a:lnTo>
                  <a:lnTo>
                    <a:pt x="1523085" y="51346"/>
                  </a:lnTo>
                  <a:lnTo>
                    <a:pt x="1478203" y="41109"/>
                  </a:lnTo>
                  <a:lnTo>
                    <a:pt x="1462163" y="41783"/>
                  </a:lnTo>
                  <a:lnTo>
                    <a:pt x="1455902" y="42621"/>
                  </a:lnTo>
                  <a:lnTo>
                    <a:pt x="1463205" y="61582"/>
                  </a:lnTo>
                  <a:lnTo>
                    <a:pt x="1497863" y="90652"/>
                  </a:lnTo>
                  <a:lnTo>
                    <a:pt x="1546288" y="100901"/>
                  </a:lnTo>
                  <a:lnTo>
                    <a:pt x="1557743" y="100304"/>
                  </a:lnTo>
                  <a:lnTo>
                    <a:pt x="1557743" y="178054"/>
                  </a:lnTo>
                  <a:lnTo>
                    <a:pt x="1369504" y="178054"/>
                  </a:lnTo>
                  <a:lnTo>
                    <a:pt x="1369504" y="260210"/>
                  </a:lnTo>
                  <a:lnTo>
                    <a:pt x="1670799" y="260210"/>
                  </a:lnTo>
                  <a:lnTo>
                    <a:pt x="1670799" y="178054"/>
                  </a:lnTo>
                  <a:lnTo>
                    <a:pt x="1569694" y="178054"/>
                  </a:lnTo>
                  <a:lnTo>
                    <a:pt x="1569694" y="100304"/>
                  </a:lnTo>
                  <a:lnTo>
                    <a:pt x="1612671" y="97142"/>
                  </a:lnTo>
                  <a:lnTo>
                    <a:pt x="1648853" y="76542"/>
                  </a:lnTo>
                  <a:lnTo>
                    <a:pt x="1669224" y="47929"/>
                  </a:lnTo>
                  <a:lnTo>
                    <a:pt x="1671548" y="42621"/>
                  </a:lnTo>
                  <a:close/>
                </a:path>
                <a:path w="2013585" h="424815">
                  <a:moveTo>
                    <a:pt x="1909089" y="41084"/>
                  </a:moveTo>
                  <a:lnTo>
                    <a:pt x="1837880" y="41084"/>
                  </a:lnTo>
                  <a:lnTo>
                    <a:pt x="1837880" y="123253"/>
                  </a:lnTo>
                  <a:lnTo>
                    <a:pt x="1909089" y="123253"/>
                  </a:lnTo>
                  <a:lnTo>
                    <a:pt x="1909089" y="41084"/>
                  </a:lnTo>
                  <a:close/>
                </a:path>
                <a:path w="2013585" h="424815">
                  <a:moveTo>
                    <a:pt x="2013165" y="41084"/>
                  </a:moveTo>
                  <a:lnTo>
                    <a:pt x="1941957" y="41084"/>
                  </a:lnTo>
                  <a:lnTo>
                    <a:pt x="1941957" y="123253"/>
                  </a:lnTo>
                  <a:lnTo>
                    <a:pt x="2013165" y="123253"/>
                  </a:lnTo>
                  <a:lnTo>
                    <a:pt x="2013165" y="41084"/>
                  </a:lnTo>
                  <a:close/>
                </a:path>
                <a:path w="2013585" h="424815">
                  <a:moveTo>
                    <a:pt x="2013178" y="178054"/>
                  </a:moveTo>
                  <a:lnTo>
                    <a:pt x="1799526" y="178054"/>
                  </a:lnTo>
                  <a:lnTo>
                    <a:pt x="1799526" y="40894"/>
                  </a:lnTo>
                  <a:lnTo>
                    <a:pt x="1711883" y="40894"/>
                  </a:lnTo>
                  <a:lnTo>
                    <a:pt x="1711883" y="178054"/>
                  </a:lnTo>
                  <a:lnTo>
                    <a:pt x="1711883" y="260604"/>
                  </a:lnTo>
                  <a:lnTo>
                    <a:pt x="1711883" y="424434"/>
                  </a:lnTo>
                  <a:lnTo>
                    <a:pt x="1799526" y="424434"/>
                  </a:lnTo>
                  <a:lnTo>
                    <a:pt x="1799526" y="260604"/>
                  </a:lnTo>
                  <a:lnTo>
                    <a:pt x="2013178" y="260604"/>
                  </a:lnTo>
                  <a:lnTo>
                    <a:pt x="2013178" y="178054"/>
                  </a:lnTo>
                  <a:close/>
                </a:path>
              </a:pathLst>
            </a:custGeom>
            <a:solidFill>
              <a:srgbClr val="363960"/>
            </a:solidFill>
          </p:spPr>
          <p:txBody>
            <a:bodyPr wrap="square" lIns="0" tIns="0" rIns="0" bIns="0" rtlCol="0"/>
            <a:lstStyle/>
            <a:p>
              <a:endParaRPr/>
            </a:p>
          </p:txBody>
        </p:sp>
      </p:grpSp>
      <p:grpSp>
        <p:nvGrpSpPr>
          <p:cNvPr id="72" name="object 72"/>
          <p:cNvGrpSpPr/>
          <p:nvPr/>
        </p:nvGrpSpPr>
        <p:grpSpPr>
          <a:xfrm>
            <a:off x="10875188" y="6449348"/>
            <a:ext cx="1146810" cy="242570"/>
            <a:chOff x="10875188" y="6449348"/>
            <a:chExt cx="1146810" cy="242570"/>
          </a:xfrm>
        </p:grpSpPr>
        <p:pic>
          <p:nvPicPr>
            <p:cNvPr id="73" name="object 73"/>
            <p:cNvPicPr/>
            <p:nvPr/>
          </p:nvPicPr>
          <p:blipFill>
            <a:blip r:embed="rId15" cstate="print"/>
            <a:stretch>
              <a:fillRect/>
            </a:stretch>
          </p:blipFill>
          <p:spPr>
            <a:xfrm>
              <a:off x="11655291" y="6472757"/>
              <a:ext cx="172046" cy="124804"/>
            </a:xfrm>
            <a:prstGeom prst="rect">
              <a:avLst/>
            </a:prstGeom>
          </p:spPr>
        </p:pic>
        <p:sp>
          <p:nvSpPr>
            <p:cNvPr id="74" name="object 74"/>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75" name="object 75"/>
            <p:cNvPicPr/>
            <p:nvPr/>
          </p:nvPicPr>
          <p:blipFill>
            <a:blip r:embed="rId16" cstate="print"/>
            <a:stretch>
              <a:fillRect/>
            </a:stretch>
          </p:blipFill>
          <p:spPr>
            <a:xfrm>
              <a:off x="11070218" y="6550766"/>
              <a:ext cx="171627" cy="140411"/>
            </a:xfrm>
            <a:prstGeom prst="rect">
              <a:avLst/>
            </a:prstGeom>
          </p:spPr>
        </p:pic>
        <p:pic>
          <p:nvPicPr>
            <p:cNvPr id="76" name="object 76"/>
            <p:cNvPicPr/>
            <p:nvPr/>
          </p:nvPicPr>
          <p:blipFill>
            <a:blip r:embed="rId17" cstate="print"/>
            <a:stretch>
              <a:fillRect/>
            </a:stretch>
          </p:blipFill>
          <p:spPr>
            <a:xfrm>
              <a:off x="11265247" y="6449348"/>
              <a:ext cx="171615" cy="241833"/>
            </a:xfrm>
            <a:prstGeom prst="rect">
              <a:avLst/>
            </a:prstGeom>
          </p:spPr>
        </p:pic>
        <p:pic>
          <p:nvPicPr>
            <p:cNvPr id="77" name="object 77"/>
            <p:cNvPicPr/>
            <p:nvPr/>
          </p:nvPicPr>
          <p:blipFill>
            <a:blip r:embed="rId18" cstate="print"/>
            <a:stretch>
              <a:fillRect/>
            </a:stretch>
          </p:blipFill>
          <p:spPr>
            <a:xfrm>
              <a:off x="11460277" y="6472741"/>
              <a:ext cx="171626" cy="218440"/>
            </a:xfrm>
            <a:prstGeom prst="rect">
              <a:avLst/>
            </a:prstGeom>
          </p:spPr>
        </p:pic>
      </p:grpSp>
      <p:pic>
        <p:nvPicPr>
          <p:cNvPr id="78" name="object 78"/>
          <p:cNvPicPr/>
          <p:nvPr/>
        </p:nvPicPr>
        <p:blipFill>
          <a:blip r:embed="rId19" cstate="print"/>
          <a:stretch>
            <a:fillRect/>
          </a:stretch>
        </p:blipFill>
        <p:spPr>
          <a:xfrm>
            <a:off x="9276515" y="6421076"/>
            <a:ext cx="1306408" cy="302254"/>
          </a:xfrm>
          <a:prstGeom prst="rect">
            <a:avLst/>
          </a:prstGeom>
        </p:spPr>
      </p:pic>
      <p:sp>
        <p:nvSpPr>
          <p:cNvPr id="79" name="object 79"/>
          <p:cNvSpPr txBox="1"/>
          <p:nvPr/>
        </p:nvSpPr>
        <p:spPr>
          <a:xfrm>
            <a:off x="156499" y="6305491"/>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03</a:t>
            </a:r>
            <a:endParaRPr sz="2500">
              <a:latin typeface="YuGo-Medium"/>
              <a:cs typeface="YuGo-Medium"/>
            </a:endParaRPr>
          </a:p>
        </p:txBody>
      </p:sp>
      <p:sp>
        <p:nvSpPr>
          <p:cNvPr id="80" name="テキスト ボックス 79">
            <a:extLst>
              <a:ext uri="{FF2B5EF4-FFF2-40B4-BE49-F238E27FC236}">
                <a16:creationId xmlns:a16="http://schemas.microsoft.com/office/drawing/2014/main" id="{00852B63-B9C0-9EF4-5274-F742546E0924}"/>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345555"/>
            <a:chOff x="0" y="0"/>
            <a:chExt cx="12192635" cy="6345555"/>
          </a:xfrm>
        </p:grpSpPr>
        <p:pic>
          <p:nvPicPr>
            <p:cNvPr id="3" name="object 3"/>
            <p:cNvPicPr/>
            <p:nvPr/>
          </p:nvPicPr>
          <p:blipFill>
            <a:blip r:embed="rId3" cstate="print"/>
            <a:stretch>
              <a:fillRect/>
            </a:stretch>
          </p:blipFill>
          <p:spPr>
            <a:xfrm>
              <a:off x="298632" y="0"/>
              <a:ext cx="11863009" cy="555751"/>
            </a:xfrm>
            <a:prstGeom prst="rect">
              <a:avLst/>
            </a:prstGeom>
          </p:spPr>
        </p:pic>
        <p:sp>
          <p:nvSpPr>
            <p:cNvPr id="4" name="object 4"/>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363960"/>
            </a:solidFill>
          </p:spPr>
          <p:txBody>
            <a:bodyPr wrap="square" lIns="0" tIns="0" rIns="0" bIns="0" rtlCol="0"/>
            <a:lstStyle/>
            <a:p>
              <a:endParaRPr/>
            </a:p>
          </p:txBody>
        </p:sp>
        <p:sp>
          <p:nvSpPr>
            <p:cNvPr id="5" name="object 5"/>
            <p:cNvSpPr/>
            <p:nvPr/>
          </p:nvSpPr>
          <p:spPr>
            <a:xfrm>
              <a:off x="6" y="6319700"/>
              <a:ext cx="12192635" cy="25400"/>
            </a:xfrm>
            <a:custGeom>
              <a:avLst/>
              <a:gdLst/>
              <a:ahLst/>
              <a:cxnLst/>
              <a:rect l="l" t="t" r="r" b="b"/>
              <a:pathLst>
                <a:path w="12192635" h="25400">
                  <a:moveTo>
                    <a:pt x="0" y="25400"/>
                  </a:moveTo>
                  <a:lnTo>
                    <a:pt x="12192114" y="25400"/>
                  </a:lnTo>
                  <a:lnTo>
                    <a:pt x="12192114" y="0"/>
                  </a:lnTo>
                  <a:lnTo>
                    <a:pt x="0" y="0"/>
                  </a:lnTo>
                  <a:lnTo>
                    <a:pt x="0" y="25400"/>
                  </a:lnTo>
                  <a:close/>
                </a:path>
              </a:pathLst>
            </a:custGeom>
            <a:solidFill>
              <a:srgbClr val="363960"/>
            </a:solidFill>
          </p:spPr>
          <p:txBody>
            <a:bodyPr wrap="square" lIns="0" tIns="0" rIns="0" bIns="0" rtlCol="0"/>
            <a:lstStyle/>
            <a:p>
              <a:endParaRPr/>
            </a:p>
          </p:txBody>
        </p:sp>
        <p:sp>
          <p:nvSpPr>
            <p:cNvPr id="6" name="object 6"/>
            <p:cNvSpPr/>
            <p:nvPr/>
          </p:nvSpPr>
          <p:spPr>
            <a:xfrm>
              <a:off x="972002" y="269458"/>
              <a:ext cx="3048000" cy="685165"/>
            </a:xfrm>
            <a:custGeom>
              <a:avLst/>
              <a:gdLst/>
              <a:ahLst/>
              <a:cxnLst/>
              <a:rect l="l" t="t" r="r" b="b"/>
              <a:pathLst>
                <a:path w="3048000" h="685165">
                  <a:moveTo>
                    <a:pt x="2932188"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2932188" y="685076"/>
                  </a:lnTo>
                  <a:lnTo>
                    <a:pt x="2977031" y="676023"/>
                  </a:lnTo>
                  <a:lnTo>
                    <a:pt x="3013649" y="651335"/>
                  </a:lnTo>
                  <a:lnTo>
                    <a:pt x="3038337" y="614717"/>
                  </a:lnTo>
                  <a:lnTo>
                    <a:pt x="3047390" y="569874"/>
                  </a:lnTo>
                  <a:lnTo>
                    <a:pt x="3047390" y="115214"/>
                  </a:lnTo>
                  <a:lnTo>
                    <a:pt x="3038337" y="70369"/>
                  </a:lnTo>
                  <a:lnTo>
                    <a:pt x="3013649" y="33747"/>
                  </a:lnTo>
                  <a:lnTo>
                    <a:pt x="2977031" y="9054"/>
                  </a:lnTo>
                  <a:lnTo>
                    <a:pt x="2932188" y="0"/>
                  </a:lnTo>
                  <a:close/>
                </a:path>
              </a:pathLst>
            </a:custGeom>
            <a:solidFill>
              <a:srgbClr val="363960"/>
            </a:solidFill>
          </p:spPr>
          <p:txBody>
            <a:bodyPr wrap="square" lIns="0" tIns="0" rIns="0" bIns="0" rtlCol="0"/>
            <a:lstStyle/>
            <a:p>
              <a:endParaRPr/>
            </a:p>
          </p:txBody>
        </p:sp>
        <p:sp>
          <p:nvSpPr>
            <p:cNvPr id="7" name="object 7"/>
            <p:cNvSpPr/>
            <p:nvPr/>
          </p:nvSpPr>
          <p:spPr>
            <a:xfrm>
              <a:off x="972002" y="269458"/>
              <a:ext cx="3048000" cy="685165"/>
            </a:xfrm>
            <a:custGeom>
              <a:avLst/>
              <a:gdLst/>
              <a:ahLst/>
              <a:cxnLst/>
              <a:rect l="l" t="t" r="r" b="b"/>
              <a:pathLst>
                <a:path w="3048000" h="685165">
                  <a:moveTo>
                    <a:pt x="2932188"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2932188" y="0"/>
                  </a:lnTo>
                  <a:lnTo>
                    <a:pt x="2977031" y="9054"/>
                  </a:lnTo>
                  <a:lnTo>
                    <a:pt x="3013649" y="33747"/>
                  </a:lnTo>
                  <a:lnTo>
                    <a:pt x="3038337" y="70369"/>
                  </a:lnTo>
                  <a:lnTo>
                    <a:pt x="3047390" y="115214"/>
                  </a:lnTo>
                  <a:lnTo>
                    <a:pt x="3047390" y="569874"/>
                  </a:lnTo>
                  <a:lnTo>
                    <a:pt x="3038337" y="614717"/>
                  </a:lnTo>
                  <a:lnTo>
                    <a:pt x="3013649" y="651335"/>
                  </a:lnTo>
                  <a:lnTo>
                    <a:pt x="2977031" y="676023"/>
                  </a:lnTo>
                  <a:lnTo>
                    <a:pt x="2932188" y="685076"/>
                  </a:lnTo>
                  <a:close/>
                </a:path>
              </a:pathLst>
            </a:custGeom>
            <a:ln w="25400">
              <a:solidFill>
                <a:srgbClr val="363960"/>
              </a:solidFill>
            </a:ln>
          </p:spPr>
          <p:txBody>
            <a:bodyPr wrap="square" lIns="0" tIns="0" rIns="0" bIns="0" rtlCol="0"/>
            <a:lstStyle/>
            <a:p>
              <a:endParaRPr/>
            </a:p>
          </p:txBody>
        </p:sp>
        <p:sp>
          <p:nvSpPr>
            <p:cNvPr id="8" name="object 8"/>
            <p:cNvSpPr/>
            <p:nvPr/>
          </p:nvSpPr>
          <p:spPr>
            <a:xfrm>
              <a:off x="900002" y="197471"/>
              <a:ext cx="3048000" cy="685165"/>
            </a:xfrm>
            <a:custGeom>
              <a:avLst/>
              <a:gdLst/>
              <a:ahLst/>
              <a:cxnLst/>
              <a:rect l="l" t="t" r="r" b="b"/>
              <a:pathLst>
                <a:path w="3048000" h="685165">
                  <a:moveTo>
                    <a:pt x="2932188"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2932188" y="685063"/>
                  </a:lnTo>
                  <a:lnTo>
                    <a:pt x="2977031" y="676010"/>
                  </a:lnTo>
                  <a:lnTo>
                    <a:pt x="3013649" y="651322"/>
                  </a:lnTo>
                  <a:lnTo>
                    <a:pt x="3038337" y="614704"/>
                  </a:lnTo>
                  <a:lnTo>
                    <a:pt x="3047390" y="569861"/>
                  </a:lnTo>
                  <a:lnTo>
                    <a:pt x="3047390" y="115201"/>
                  </a:lnTo>
                  <a:lnTo>
                    <a:pt x="3038337" y="70358"/>
                  </a:lnTo>
                  <a:lnTo>
                    <a:pt x="3013649" y="33740"/>
                  </a:lnTo>
                  <a:lnTo>
                    <a:pt x="2977031" y="9052"/>
                  </a:lnTo>
                  <a:lnTo>
                    <a:pt x="2932188" y="0"/>
                  </a:lnTo>
                  <a:close/>
                </a:path>
              </a:pathLst>
            </a:custGeom>
            <a:solidFill>
              <a:srgbClr val="FFFFFF"/>
            </a:solidFill>
          </p:spPr>
          <p:txBody>
            <a:bodyPr wrap="square" lIns="0" tIns="0" rIns="0" bIns="0" rtlCol="0"/>
            <a:lstStyle/>
            <a:p>
              <a:endParaRPr/>
            </a:p>
          </p:txBody>
        </p:sp>
        <p:sp>
          <p:nvSpPr>
            <p:cNvPr id="9" name="object 9"/>
            <p:cNvSpPr/>
            <p:nvPr/>
          </p:nvSpPr>
          <p:spPr>
            <a:xfrm>
              <a:off x="900002" y="197471"/>
              <a:ext cx="3048000" cy="685165"/>
            </a:xfrm>
            <a:custGeom>
              <a:avLst/>
              <a:gdLst/>
              <a:ahLst/>
              <a:cxnLst/>
              <a:rect l="l" t="t" r="r" b="b"/>
              <a:pathLst>
                <a:path w="3048000" h="685165">
                  <a:moveTo>
                    <a:pt x="2932188"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2932188" y="0"/>
                  </a:lnTo>
                  <a:lnTo>
                    <a:pt x="2977031" y="9052"/>
                  </a:lnTo>
                  <a:lnTo>
                    <a:pt x="3013649" y="33740"/>
                  </a:lnTo>
                  <a:lnTo>
                    <a:pt x="3038337" y="70358"/>
                  </a:lnTo>
                  <a:lnTo>
                    <a:pt x="3047390" y="115201"/>
                  </a:lnTo>
                  <a:lnTo>
                    <a:pt x="3047390" y="569861"/>
                  </a:lnTo>
                  <a:lnTo>
                    <a:pt x="3038337" y="614704"/>
                  </a:lnTo>
                  <a:lnTo>
                    <a:pt x="3013649" y="651322"/>
                  </a:lnTo>
                  <a:lnTo>
                    <a:pt x="2977031" y="676010"/>
                  </a:lnTo>
                  <a:lnTo>
                    <a:pt x="2932188" y="685063"/>
                  </a:lnTo>
                  <a:close/>
                </a:path>
              </a:pathLst>
            </a:custGeom>
            <a:ln w="25399">
              <a:solidFill>
                <a:srgbClr val="363960"/>
              </a:solidFill>
            </a:ln>
          </p:spPr>
          <p:txBody>
            <a:bodyPr wrap="square" lIns="0" tIns="0" rIns="0" bIns="0" rtlCol="0"/>
            <a:lstStyle/>
            <a:p>
              <a:endParaRPr/>
            </a:p>
          </p:txBody>
        </p:sp>
      </p:grpSp>
      <p:sp>
        <p:nvSpPr>
          <p:cNvPr id="10" name="object 10"/>
          <p:cNvSpPr txBox="1">
            <a:spLocks noGrp="1"/>
          </p:cNvSpPr>
          <p:nvPr>
            <p:ph type="title"/>
          </p:nvPr>
        </p:nvSpPr>
        <p:spPr>
          <a:xfrm>
            <a:off x="3116423" y="1143680"/>
            <a:ext cx="7635508" cy="798167"/>
          </a:xfrm>
          <a:prstGeom prst="rect">
            <a:avLst/>
          </a:prstGeom>
        </p:spPr>
        <p:txBody>
          <a:bodyPr vert="horz" wrap="square" lIns="0" tIns="12065" rIns="0" bIns="0" rtlCol="0">
            <a:spAutoFit/>
          </a:bodyPr>
          <a:lstStyle/>
          <a:p>
            <a:pPr marL="12700" marR="5080">
              <a:lnSpc>
                <a:spcPct val="121300"/>
              </a:lnSpc>
              <a:spcBef>
                <a:spcPts val="95"/>
              </a:spcBef>
            </a:pPr>
            <a:r>
              <a:rPr dirty="0">
                <a:solidFill>
                  <a:srgbClr val="FFFFFF"/>
                </a:solidFill>
              </a:rPr>
              <a:t>「</a:t>
            </a:r>
            <a:r>
              <a:rPr dirty="0" err="1">
                <a:solidFill>
                  <a:srgbClr val="FFFFFF"/>
                </a:solidFill>
              </a:rPr>
              <a:t>ミライシード」は</a:t>
            </a:r>
            <a:r>
              <a:rPr dirty="0" err="1">
                <a:solidFill>
                  <a:srgbClr val="F5BE1E"/>
                </a:solidFill>
              </a:rPr>
              <a:t>現場の先生方の声を反映した機能改訂</a:t>
            </a:r>
            <a:r>
              <a:rPr spc="-50" dirty="0" err="1">
                <a:solidFill>
                  <a:srgbClr val="FFFFFF"/>
                </a:solidFill>
              </a:rPr>
              <a:t>を</a:t>
            </a:r>
            <a:r>
              <a:rPr lang="ja-JP" altLang="en-US" spc="-50">
                <a:solidFill>
                  <a:srgbClr val="FFFFFF"/>
                </a:solidFill>
              </a:rPr>
              <a:t>　</a:t>
            </a:r>
            <a:br>
              <a:rPr lang="en-US" altLang="ja-JP" spc="-50" dirty="0">
                <a:solidFill>
                  <a:srgbClr val="FFFFFF"/>
                </a:solidFill>
              </a:rPr>
            </a:br>
            <a:r>
              <a:rPr lang="en-US" altLang="ja-JP" spc="-50" dirty="0">
                <a:solidFill>
                  <a:srgbClr val="FFFFFF"/>
                </a:solidFill>
              </a:rPr>
              <a:t>  </a:t>
            </a:r>
            <a:r>
              <a:rPr spc="-10" dirty="0" err="1">
                <a:solidFill>
                  <a:srgbClr val="FFFFFF"/>
                </a:solidFill>
              </a:rPr>
              <a:t>随時行っています</a:t>
            </a:r>
            <a:endParaRPr spc="-10" dirty="0">
              <a:solidFill>
                <a:srgbClr val="FFFFFF"/>
              </a:solidFill>
            </a:endParaRPr>
          </a:p>
        </p:txBody>
      </p:sp>
      <p:sp>
        <p:nvSpPr>
          <p:cNvPr id="12" name="object 12"/>
          <p:cNvSpPr/>
          <p:nvPr/>
        </p:nvSpPr>
        <p:spPr>
          <a:xfrm>
            <a:off x="1440700" y="4342853"/>
            <a:ext cx="5288915" cy="1115695"/>
          </a:xfrm>
          <a:custGeom>
            <a:avLst/>
            <a:gdLst/>
            <a:ahLst/>
            <a:cxnLst/>
            <a:rect l="l" t="t" r="r" b="b"/>
            <a:pathLst>
              <a:path w="5288915" h="1115695">
                <a:moveTo>
                  <a:pt x="791438" y="899388"/>
                </a:moveTo>
                <a:lnTo>
                  <a:pt x="0" y="899388"/>
                </a:lnTo>
                <a:lnTo>
                  <a:pt x="0" y="1115237"/>
                </a:lnTo>
                <a:lnTo>
                  <a:pt x="791438" y="1115237"/>
                </a:lnTo>
                <a:lnTo>
                  <a:pt x="791438" y="899388"/>
                </a:lnTo>
                <a:close/>
              </a:path>
              <a:path w="5288915" h="1115695">
                <a:moveTo>
                  <a:pt x="791438" y="467702"/>
                </a:moveTo>
                <a:lnTo>
                  <a:pt x="0" y="467702"/>
                </a:lnTo>
                <a:lnTo>
                  <a:pt x="0" y="683539"/>
                </a:lnTo>
                <a:lnTo>
                  <a:pt x="791438" y="683539"/>
                </a:lnTo>
                <a:lnTo>
                  <a:pt x="791438" y="467702"/>
                </a:lnTo>
                <a:close/>
              </a:path>
              <a:path w="5288915" h="1115695">
                <a:moveTo>
                  <a:pt x="791438" y="107924"/>
                </a:moveTo>
                <a:lnTo>
                  <a:pt x="0" y="107924"/>
                </a:lnTo>
                <a:lnTo>
                  <a:pt x="0" y="323773"/>
                </a:lnTo>
                <a:lnTo>
                  <a:pt x="791438" y="323773"/>
                </a:lnTo>
                <a:lnTo>
                  <a:pt x="791438" y="107924"/>
                </a:lnTo>
                <a:close/>
              </a:path>
              <a:path w="5288915" h="1115695">
                <a:moveTo>
                  <a:pt x="1633258" y="107911"/>
                </a:moveTo>
                <a:lnTo>
                  <a:pt x="956919" y="107911"/>
                </a:lnTo>
                <a:lnTo>
                  <a:pt x="956919" y="323773"/>
                </a:lnTo>
                <a:lnTo>
                  <a:pt x="1633258" y="323773"/>
                </a:lnTo>
                <a:lnTo>
                  <a:pt x="1633258" y="107911"/>
                </a:lnTo>
                <a:close/>
              </a:path>
              <a:path w="5288915" h="1115695">
                <a:moveTo>
                  <a:pt x="1690814" y="467715"/>
                </a:moveTo>
                <a:lnTo>
                  <a:pt x="899363" y="467715"/>
                </a:lnTo>
                <a:lnTo>
                  <a:pt x="899363" y="683552"/>
                </a:lnTo>
                <a:lnTo>
                  <a:pt x="1460563" y="683552"/>
                </a:lnTo>
                <a:lnTo>
                  <a:pt x="1460500" y="813066"/>
                </a:lnTo>
                <a:lnTo>
                  <a:pt x="1453718" y="846645"/>
                </a:lnTo>
                <a:lnTo>
                  <a:pt x="1435239" y="874077"/>
                </a:lnTo>
                <a:lnTo>
                  <a:pt x="1407820" y="892581"/>
                </a:lnTo>
                <a:lnTo>
                  <a:pt x="1374254" y="899401"/>
                </a:lnTo>
                <a:lnTo>
                  <a:pt x="956919" y="899401"/>
                </a:lnTo>
                <a:lnTo>
                  <a:pt x="956919" y="1115250"/>
                </a:lnTo>
                <a:lnTo>
                  <a:pt x="1421777" y="1115250"/>
                </a:lnTo>
                <a:lnTo>
                  <a:pt x="1469809" y="1110818"/>
                </a:lnTo>
                <a:lnTo>
                  <a:pt x="1515059" y="1098321"/>
                </a:lnTo>
                <a:lnTo>
                  <a:pt x="1556766" y="1078509"/>
                </a:lnTo>
                <a:lnTo>
                  <a:pt x="1594180" y="1052131"/>
                </a:lnTo>
                <a:lnTo>
                  <a:pt x="1626577" y="1019937"/>
                </a:lnTo>
                <a:lnTo>
                  <a:pt x="1653184" y="982675"/>
                </a:lnTo>
                <a:lnTo>
                  <a:pt x="1672640" y="942708"/>
                </a:lnTo>
                <a:lnTo>
                  <a:pt x="1685378" y="899401"/>
                </a:lnTo>
                <a:lnTo>
                  <a:pt x="1690458" y="859231"/>
                </a:lnTo>
                <a:lnTo>
                  <a:pt x="1690814" y="845464"/>
                </a:lnTo>
                <a:lnTo>
                  <a:pt x="1690814" y="467715"/>
                </a:lnTo>
                <a:close/>
              </a:path>
              <a:path w="5288915" h="1115695">
                <a:moveTo>
                  <a:pt x="2590165" y="0"/>
                </a:moveTo>
                <a:lnTo>
                  <a:pt x="2359939" y="0"/>
                </a:lnTo>
                <a:lnTo>
                  <a:pt x="2359876" y="21577"/>
                </a:lnTo>
                <a:lnTo>
                  <a:pt x="2353094" y="55181"/>
                </a:lnTo>
                <a:lnTo>
                  <a:pt x="2334615" y="82626"/>
                </a:lnTo>
                <a:lnTo>
                  <a:pt x="2307196" y="101130"/>
                </a:lnTo>
                <a:lnTo>
                  <a:pt x="2273604" y="107924"/>
                </a:lnTo>
                <a:lnTo>
                  <a:pt x="1798739" y="107924"/>
                </a:lnTo>
                <a:lnTo>
                  <a:pt x="1798739" y="323761"/>
                </a:lnTo>
                <a:lnTo>
                  <a:pt x="2077135" y="323761"/>
                </a:lnTo>
                <a:lnTo>
                  <a:pt x="2077135" y="1115237"/>
                </a:lnTo>
                <a:lnTo>
                  <a:pt x="2307374" y="1115237"/>
                </a:lnTo>
                <a:lnTo>
                  <a:pt x="2307374" y="323761"/>
                </a:lnTo>
                <a:lnTo>
                  <a:pt x="2321928" y="323761"/>
                </a:lnTo>
                <a:lnTo>
                  <a:pt x="2373071" y="318604"/>
                </a:lnTo>
                <a:lnTo>
                  <a:pt x="2420950" y="304317"/>
                </a:lnTo>
                <a:lnTo>
                  <a:pt x="2464676" y="281813"/>
                </a:lnTo>
                <a:lnTo>
                  <a:pt x="2503347" y="252031"/>
                </a:lnTo>
                <a:lnTo>
                  <a:pt x="2536025" y="215861"/>
                </a:lnTo>
                <a:lnTo>
                  <a:pt x="2566212" y="165074"/>
                </a:lnTo>
                <a:lnTo>
                  <a:pt x="2584754" y="107924"/>
                </a:lnTo>
                <a:lnTo>
                  <a:pt x="2589822" y="67779"/>
                </a:lnTo>
                <a:lnTo>
                  <a:pt x="2590165" y="54013"/>
                </a:lnTo>
                <a:lnTo>
                  <a:pt x="2590165" y="0"/>
                </a:lnTo>
                <a:close/>
              </a:path>
              <a:path w="5288915" h="1115695">
                <a:moveTo>
                  <a:pt x="3042564" y="467702"/>
                </a:moveTo>
                <a:lnTo>
                  <a:pt x="2698127" y="467702"/>
                </a:lnTo>
                <a:lnTo>
                  <a:pt x="2698127" y="683539"/>
                </a:lnTo>
                <a:lnTo>
                  <a:pt x="3042564" y="683539"/>
                </a:lnTo>
                <a:lnTo>
                  <a:pt x="3042564" y="467702"/>
                </a:lnTo>
                <a:close/>
              </a:path>
              <a:path w="5288915" h="1115695">
                <a:moveTo>
                  <a:pt x="3042564" y="107911"/>
                </a:moveTo>
                <a:lnTo>
                  <a:pt x="2698127" y="107911"/>
                </a:lnTo>
                <a:lnTo>
                  <a:pt x="2698127" y="323773"/>
                </a:lnTo>
                <a:lnTo>
                  <a:pt x="3042564" y="323773"/>
                </a:lnTo>
                <a:lnTo>
                  <a:pt x="3042564" y="107911"/>
                </a:lnTo>
                <a:close/>
              </a:path>
              <a:path w="5288915" h="1115695">
                <a:moveTo>
                  <a:pt x="3489591" y="107911"/>
                </a:moveTo>
                <a:lnTo>
                  <a:pt x="3259340" y="107911"/>
                </a:lnTo>
                <a:lnTo>
                  <a:pt x="3259328" y="813054"/>
                </a:lnTo>
                <a:lnTo>
                  <a:pt x="3252546" y="846645"/>
                </a:lnTo>
                <a:lnTo>
                  <a:pt x="3234067" y="874077"/>
                </a:lnTo>
                <a:lnTo>
                  <a:pt x="3206648" y="892581"/>
                </a:lnTo>
                <a:lnTo>
                  <a:pt x="3173095" y="899401"/>
                </a:lnTo>
                <a:lnTo>
                  <a:pt x="2698597" y="899401"/>
                </a:lnTo>
                <a:lnTo>
                  <a:pt x="2698597" y="1115237"/>
                </a:lnTo>
                <a:lnTo>
                  <a:pt x="3220542" y="1115237"/>
                </a:lnTo>
                <a:lnTo>
                  <a:pt x="3268586" y="1110818"/>
                </a:lnTo>
                <a:lnTo>
                  <a:pt x="3313836" y="1098334"/>
                </a:lnTo>
                <a:lnTo>
                  <a:pt x="3355543" y="1078522"/>
                </a:lnTo>
                <a:lnTo>
                  <a:pt x="3392970" y="1052144"/>
                </a:lnTo>
                <a:lnTo>
                  <a:pt x="3425355" y="1019937"/>
                </a:lnTo>
                <a:lnTo>
                  <a:pt x="3451949" y="982675"/>
                </a:lnTo>
                <a:lnTo>
                  <a:pt x="3471430" y="942708"/>
                </a:lnTo>
                <a:lnTo>
                  <a:pt x="3484181" y="899401"/>
                </a:lnTo>
                <a:lnTo>
                  <a:pt x="3489248" y="859231"/>
                </a:lnTo>
                <a:lnTo>
                  <a:pt x="3489591" y="845451"/>
                </a:lnTo>
                <a:lnTo>
                  <a:pt x="3489591" y="107911"/>
                </a:lnTo>
                <a:close/>
              </a:path>
              <a:path w="5288915" h="1115695">
                <a:moveTo>
                  <a:pt x="4390898" y="111963"/>
                </a:moveTo>
                <a:lnTo>
                  <a:pt x="4374426" y="109753"/>
                </a:lnTo>
                <a:lnTo>
                  <a:pt x="4332313" y="107988"/>
                </a:lnTo>
                <a:lnTo>
                  <a:pt x="4275366" y="113919"/>
                </a:lnTo>
                <a:lnTo>
                  <a:pt x="4214419" y="134861"/>
                </a:lnTo>
                <a:lnTo>
                  <a:pt x="4172153" y="164096"/>
                </a:lnTo>
                <a:lnTo>
                  <a:pt x="4140835" y="197675"/>
                </a:lnTo>
                <a:lnTo>
                  <a:pt x="4107675" y="252476"/>
                </a:lnTo>
                <a:lnTo>
                  <a:pt x="4095712" y="229260"/>
                </a:lnTo>
                <a:lnTo>
                  <a:pt x="4043172" y="164096"/>
                </a:lnTo>
                <a:lnTo>
                  <a:pt x="4000919" y="134861"/>
                </a:lnTo>
                <a:lnTo>
                  <a:pt x="3939971" y="113919"/>
                </a:lnTo>
                <a:lnTo>
                  <a:pt x="3883025" y="107988"/>
                </a:lnTo>
                <a:lnTo>
                  <a:pt x="3840911" y="109753"/>
                </a:lnTo>
                <a:lnTo>
                  <a:pt x="3824440" y="111963"/>
                </a:lnTo>
                <a:lnTo>
                  <a:pt x="3843629" y="161747"/>
                </a:lnTo>
                <a:lnTo>
                  <a:pt x="3888397" y="213004"/>
                </a:lnTo>
                <a:lnTo>
                  <a:pt x="3934663" y="238125"/>
                </a:lnTo>
                <a:lnTo>
                  <a:pt x="3979062" y="255181"/>
                </a:lnTo>
                <a:lnTo>
                  <a:pt x="4022864" y="263207"/>
                </a:lnTo>
                <a:lnTo>
                  <a:pt x="4061891" y="265049"/>
                </a:lnTo>
                <a:lnTo>
                  <a:pt x="4091978" y="263486"/>
                </a:lnTo>
                <a:lnTo>
                  <a:pt x="4091978" y="467702"/>
                </a:lnTo>
                <a:lnTo>
                  <a:pt x="3597478" y="467702"/>
                </a:lnTo>
                <a:lnTo>
                  <a:pt x="3597478" y="683539"/>
                </a:lnTo>
                <a:lnTo>
                  <a:pt x="4388929" y="683539"/>
                </a:lnTo>
                <a:lnTo>
                  <a:pt x="4388929" y="467702"/>
                </a:lnTo>
                <a:lnTo>
                  <a:pt x="4123334" y="467702"/>
                </a:lnTo>
                <a:lnTo>
                  <a:pt x="4123334" y="263486"/>
                </a:lnTo>
                <a:lnTo>
                  <a:pt x="4192473" y="263207"/>
                </a:lnTo>
                <a:lnTo>
                  <a:pt x="4236263" y="255181"/>
                </a:lnTo>
                <a:lnTo>
                  <a:pt x="4280649" y="238125"/>
                </a:lnTo>
                <a:lnTo>
                  <a:pt x="4331284" y="201053"/>
                </a:lnTo>
                <a:lnTo>
                  <a:pt x="4365472" y="159613"/>
                </a:lnTo>
                <a:lnTo>
                  <a:pt x="4384814" y="125895"/>
                </a:lnTo>
                <a:lnTo>
                  <a:pt x="4390898" y="111963"/>
                </a:lnTo>
                <a:close/>
              </a:path>
              <a:path w="5288915" h="1115695">
                <a:moveTo>
                  <a:pt x="5014912" y="107911"/>
                </a:moveTo>
                <a:lnTo>
                  <a:pt x="4827829" y="107911"/>
                </a:lnTo>
                <a:lnTo>
                  <a:pt x="4827829" y="323773"/>
                </a:lnTo>
                <a:lnTo>
                  <a:pt x="5014912" y="323773"/>
                </a:lnTo>
                <a:lnTo>
                  <a:pt x="5014912" y="107911"/>
                </a:lnTo>
                <a:close/>
              </a:path>
              <a:path w="5288915" h="1115695">
                <a:moveTo>
                  <a:pt x="5288305" y="107911"/>
                </a:moveTo>
                <a:lnTo>
                  <a:pt x="5101221" y="107911"/>
                </a:lnTo>
                <a:lnTo>
                  <a:pt x="5101221" y="323773"/>
                </a:lnTo>
                <a:lnTo>
                  <a:pt x="5288305" y="323773"/>
                </a:lnTo>
                <a:lnTo>
                  <a:pt x="5288305" y="107911"/>
                </a:lnTo>
                <a:close/>
              </a:path>
              <a:path w="5288915" h="1115695">
                <a:moveTo>
                  <a:pt x="5288331" y="467702"/>
                </a:moveTo>
                <a:lnTo>
                  <a:pt x="4727092" y="467702"/>
                </a:lnTo>
                <a:lnTo>
                  <a:pt x="4727092" y="108292"/>
                </a:lnTo>
                <a:lnTo>
                  <a:pt x="4496879" y="108292"/>
                </a:lnTo>
                <a:lnTo>
                  <a:pt x="4496879" y="467702"/>
                </a:lnTo>
                <a:lnTo>
                  <a:pt x="4496879" y="683602"/>
                </a:lnTo>
                <a:lnTo>
                  <a:pt x="4496879" y="1115402"/>
                </a:lnTo>
                <a:lnTo>
                  <a:pt x="4727092" y="1115402"/>
                </a:lnTo>
                <a:lnTo>
                  <a:pt x="4727092" y="683602"/>
                </a:lnTo>
                <a:lnTo>
                  <a:pt x="5288331" y="683602"/>
                </a:lnTo>
                <a:lnTo>
                  <a:pt x="5288331" y="467702"/>
                </a:lnTo>
                <a:close/>
              </a:path>
            </a:pathLst>
          </a:custGeom>
          <a:solidFill>
            <a:srgbClr val="FFFFFF"/>
          </a:solidFill>
        </p:spPr>
        <p:txBody>
          <a:bodyPr wrap="square" lIns="0" tIns="0" rIns="0" bIns="0" rtlCol="0"/>
          <a:lstStyle/>
          <a:p>
            <a:endParaRPr/>
          </a:p>
        </p:txBody>
      </p:sp>
      <p:pic>
        <p:nvPicPr>
          <p:cNvPr id="19" name="object 19"/>
          <p:cNvPicPr/>
          <p:nvPr/>
        </p:nvPicPr>
        <p:blipFill>
          <a:blip r:embed="rId4" cstate="print"/>
          <a:stretch>
            <a:fillRect/>
          </a:stretch>
        </p:blipFill>
        <p:spPr>
          <a:xfrm>
            <a:off x="958518" y="848118"/>
            <a:ext cx="2263823" cy="1697867"/>
          </a:xfrm>
          <a:prstGeom prst="rect">
            <a:avLst/>
          </a:prstGeom>
        </p:spPr>
      </p:pic>
      <p:grpSp>
        <p:nvGrpSpPr>
          <p:cNvPr id="39" name="グループ化 38">
            <a:extLst>
              <a:ext uri="{FF2B5EF4-FFF2-40B4-BE49-F238E27FC236}">
                <a16:creationId xmlns:a16="http://schemas.microsoft.com/office/drawing/2014/main" id="{A0D81B48-2043-B97E-0CB6-828CA177335B}"/>
              </a:ext>
            </a:extLst>
          </p:cNvPr>
          <p:cNvGrpSpPr/>
          <p:nvPr/>
        </p:nvGrpSpPr>
        <p:grpSpPr>
          <a:xfrm>
            <a:off x="1440696" y="2820349"/>
            <a:ext cx="9311235" cy="2667212"/>
            <a:chOff x="1440696" y="2820349"/>
            <a:chExt cx="9311235" cy="2667212"/>
          </a:xfrm>
        </p:grpSpPr>
        <p:sp>
          <p:nvSpPr>
            <p:cNvPr id="13" name="object 13"/>
            <p:cNvSpPr/>
            <p:nvPr/>
          </p:nvSpPr>
          <p:spPr>
            <a:xfrm>
              <a:off x="1440696" y="2820349"/>
              <a:ext cx="4655185" cy="1198245"/>
            </a:xfrm>
            <a:custGeom>
              <a:avLst/>
              <a:gdLst/>
              <a:ahLst/>
              <a:cxnLst/>
              <a:rect l="l" t="t" r="r" b="b"/>
              <a:pathLst>
                <a:path w="4655185" h="1198245">
                  <a:moveTo>
                    <a:pt x="4350689" y="0"/>
                  </a:moveTo>
                  <a:lnTo>
                    <a:pt x="303987" y="0"/>
                  </a:lnTo>
                  <a:lnTo>
                    <a:pt x="254677" y="3978"/>
                  </a:lnTo>
                  <a:lnTo>
                    <a:pt x="207901" y="15498"/>
                  </a:lnTo>
                  <a:lnTo>
                    <a:pt x="164284" y="33931"/>
                  </a:lnTo>
                  <a:lnTo>
                    <a:pt x="124453" y="58653"/>
                  </a:lnTo>
                  <a:lnTo>
                    <a:pt x="89033" y="89038"/>
                  </a:lnTo>
                  <a:lnTo>
                    <a:pt x="58650" y="124458"/>
                  </a:lnTo>
                  <a:lnTo>
                    <a:pt x="33929" y="164290"/>
                  </a:lnTo>
                  <a:lnTo>
                    <a:pt x="15496" y="207906"/>
                  </a:lnTo>
                  <a:lnTo>
                    <a:pt x="3978" y="254680"/>
                  </a:lnTo>
                  <a:lnTo>
                    <a:pt x="0" y="303987"/>
                  </a:lnTo>
                  <a:lnTo>
                    <a:pt x="0" y="894067"/>
                  </a:lnTo>
                  <a:lnTo>
                    <a:pt x="3978" y="943377"/>
                  </a:lnTo>
                  <a:lnTo>
                    <a:pt x="15496" y="990153"/>
                  </a:lnTo>
                  <a:lnTo>
                    <a:pt x="33929" y="1033769"/>
                  </a:lnTo>
                  <a:lnTo>
                    <a:pt x="58650" y="1073601"/>
                  </a:lnTo>
                  <a:lnTo>
                    <a:pt x="89033" y="1109021"/>
                  </a:lnTo>
                  <a:lnTo>
                    <a:pt x="124453" y="1139404"/>
                  </a:lnTo>
                  <a:lnTo>
                    <a:pt x="164284" y="1164125"/>
                  </a:lnTo>
                  <a:lnTo>
                    <a:pt x="207901" y="1182557"/>
                  </a:lnTo>
                  <a:lnTo>
                    <a:pt x="254677" y="1194075"/>
                  </a:lnTo>
                  <a:lnTo>
                    <a:pt x="303987" y="1198054"/>
                  </a:lnTo>
                  <a:lnTo>
                    <a:pt x="4350689" y="1198054"/>
                  </a:lnTo>
                  <a:lnTo>
                    <a:pt x="4399996" y="1194075"/>
                  </a:lnTo>
                  <a:lnTo>
                    <a:pt x="4446770" y="1182557"/>
                  </a:lnTo>
                  <a:lnTo>
                    <a:pt x="4490386" y="1164125"/>
                  </a:lnTo>
                  <a:lnTo>
                    <a:pt x="4530218" y="1139404"/>
                  </a:lnTo>
                  <a:lnTo>
                    <a:pt x="4565638" y="1109021"/>
                  </a:lnTo>
                  <a:lnTo>
                    <a:pt x="4596023" y="1073601"/>
                  </a:lnTo>
                  <a:lnTo>
                    <a:pt x="4620745" y="1033769"/>
                  </a:lnTo>
                  <a:lnTo>
                    <a:pt x="4639178" y="990153"/>
                  </a:lnTo>
                  <a:lnTo>
                    <a:pt x="4650698" y="943377"/>
                  </a:lnTo>
                  <a:lnTo>
                    <a:pt x="4654677" y="894067"/>
                  </a:lnTo>
                  <a:lnTo>
                    <a:pt x="4654677" y="303987"/>
                  </a:lnTo>
                  <a:lnTo>
                    <a:pt x="4650698" y="254680"/>
                  </a:lnTo>
                  <a:lnTo>
                    <a:pt x="4639178" y="207906"/>
                  </a:lnTo>
                  <a:lnTo>
                    <a:pt x="4620745" y="164290"/>
                  </a:lnTo>
                  <a:lnTo>
                    <a:pt x="4596023" y="124458"/>
                  </a:lnTo>
                  <a:lnTo>
                    <a:pt x="4565638" y="89038"/>
                  </a:lnTo>
                  <a:lnTo>
                    <a:pt x="4530218" y="58653"/>
                  </a:lnTo>
                  <a:lnTo>
                    <a:pt x="4490386" y="33931"/>
                  </a:lnTo>
                  <a:lnTo>
                    <a:pt x="4446770" y="15498"/>
                  </a:lnTo>
                  <a:lnTo>
                    <a:pt x="4399996" y="3978"/>
                  </a:lnTo>
                  <a:lnTo>
                    <a:pt x="4350689" y="0"/>
                  </a:lnTo>
                  <a:close/>
                </a:path>
              </a:pathLst>
            </a:custGeom>
            <a:solidFill>
              <a:srgbClr val="F5BE1E"/>
            </a:solidFill>
          </p:spPr>
          <p:txBody>
            <a:bodyPr wrap="square" lIns="0" tIns="0" rIns="0" bIns="0" rtlCol="0"/>
            <a:lstStyle/>
            <a:p>
              <a:endParaRPr/>
            </a:p>
          </p:txBody>
        </p:sp>
        <p:sp>
          <p:nvSpPr>
            <p:cNvPr id="14" name="object 14"/>
            <p:cNvSpPr txBox="1"/>
            <p:nvPr/>
          </p:nvSpPr>
          <p:spPr>
            <a:xfrm>
              <a:off x="1681001" y="2877882"/>
              <a:ext cx="4248785" cy="964565"/>
            </a:xfrm>
            <a:prstGeom prst="rect">
              <a:avLst/>
            </a:prstGeom>
          </p:spPr>
          <p:txBody>
            <a:bodyPr vert="horz" wrap="square" lIns="0" tIns="123189" rIns="0" bIns="0" rtlCol="0">
              <a:spAutoFit/>
            </a:bodyPr>
            <a:lstStyle/>
            <a:p>
              <a:pPr marL="12700">
                <a:lnSpc>
                  <a:spcPct val="100000"/>
                </a:lnSpc>
                <a:spcBef>
                  <a:spcPts val="969"/>
                </a:spcBef>
              </a:pPr>
              <a:r>
                <a:rPr sz="2350" b="1" spc="-10" dirty="0">
                  <a:solidFill>
                    <a:srgbClr val="363960"/>
                  </a:solidFill>
                  <a:latin typeface="YuGothic"/>
                  <a:cs typeface="YuGothic"/>
                </a:rPr>
                <a:t>カードを他校に</a:t>
              </a:r>
              <a:endParaRPr sz="2350" dirty="0">
                <a:latin typeface="YuGothic"/>
                <a:cs typeface="YuGothic"/>
              </a:endParaRPr>
            </a:p>
            <a:p>
              <a:pPr marL="12700">
                <a:lnSpc>
                  <a:spcPct val="100000"/>
                </a:lnSpc>
                <a:spcBef>
                  <a:spcPts val="875"/>
                </a:spcBef>
              </a:pPr>
              <a:r>
                <a:rPr sz="2350" b="1" spc="-5" dirty="0">
                  <a:solidFill>
                    <a:srgbClr val="363960"/>
                  </a:solidFill>
                  <a:latin typeface="YuGothic"/>
                  <a:cs typeface="YuGothic"/>
                </a:rPr>
                <a:t>共有できるようになりました！</a:t>
              </a:r>
              <a:endParaRPr sz="2350" dirty="0">
                <a:latin typeface="YuGothic"/>
                <a:cs typeface="YuGothic"/>
              </a:endParaRPr>
            </a:p>
          </p:txBody>
        </p:sp>
        <p:sp>
          <p:nvSpPr>
            <p:cNvPr id="15" name="object 15"/>
            <p:cNvSpPr/>
            <p:nvPr/>
          </p:nvSpPr>
          <p:spPr>
            <a:xfrm>
              <a:off x="6321536" y="2820349"/>
              <a:ext cx="4430395" cy="1198245"/>
            </a:xfrm>
            <a:custGeom>
              <a:avLst/>
              <a:gdLst/>
              <a:ahLst/>
              <a:cxnLst/>
              <a:rect l="l" t="t" r="r" b="b"/>
              <a:pathLst>
                <a:path w="4430395" h="1198245">
                  <a:moveTo>
                    <a:pt x="4125899" y="0"/>
                  </a:moveTo>
                  <a:lnTo>
                    <a:pt x="303987" y="0"/>
                  </a:lnTo>
                  <a:lnTo>
                    <a:pt x="254677" y="3978"/>
                  </a:lnTo>
                  <a:lnTo>
                    <a:pt x="207901" y="15498"/>
                  </a:lnTo>
                  <a:lnTo>
                    <a:pt x="164284" y="33931"/>
                  </a:lnTo>
                  <a:lnTo>
                    <a:pt x="124453" y="58653"/>
                  </a:lnTo>
                  <a:lnTo>
                    <a:pt x="89033" y="89038"/>
                  </a:lnTo>
                  <a:lnTo>
                    <a:pt x="58650" y="124458"/>
                  </a:lnTo>
                  <a:lnTo>
                    <a:pt x="33929" y="164290"/>
                  </a:lnTo>
                  <a:lnTo>
                    <a:pt x="15496" y="207906"/>
                  </a:lnTo>
                  <a:lnTo>
                    <a:pt x="3978" y="254680"/>
                  </a:lnTo>
                  <a:lnTo>
                    <a:pt x="0" y="303987"/>
                  </a:lnTo>
                  <a:lnTo>
                    <a:pt x="0" y="894067"/>
                  </a:lnTo>
                  <a:lnTo>
                    <a:pt x="3978" y="943377"/>
                  </a:lnTo>
                  <a:lnTo>
                    <a:pt x="15496" y="990153"/>
                  </a:lnTo>
                  <a:lnTo>
                    <a:pt x="33929" y="1033769"/>
                  </a:lnTo>
                  <a:lnTo>
                    <a:pt x="58650" y="1073601"/>
                  </a:lnTo>
                  <a:lnTo>
                    <a:pt x="89033" y="1109021"/>
                  </a:lnTo>
                  <a:lnTo>
                    <a:pt x="124453" y="1139404"/>
                  </a:lnTo>
                  <a:lnTo>
                    <a:pt x="164284" y="1164125"/>
                  </a:lnTo>
                  <a:lnTo>
                    <a:pt x="207901" y="1182557"/>
                  </a:lnTo>
                  <a:lnTo>
                    <a:pt x="254677" y="1194075"/>
                  </a:lnTo>
                  <a:lnTo>
                    <a:pt x="303987" y="1198054"/>
                  </a:lnTo>
                  <a:lnTo>
                    <a:pt x="4125899" y="1198054"/>
                  </a:lnTo>
                  <a:lnTo>
                    <a:pt x="4175206" y="1194075"/>
                  </a:lnTo>
                  <a:lnTo>
                    <a:pt x="4221980" y="1182557"/>
                  </a:lnTo>
                  <a:lnTo>
                    <a:pt x="4265596" y="1164125"/>
                  </a:lnTo>
                  <a:lnTo>
                    <a:pt x="4305428" y="1139404"/>
                  </a:lnTo>
                  <a:lnTo>
                    <a:pt x="4340848" y="1109021"/>
                  </a:lnTo>
                  <a:lnTo>
                    <a:pt x="4371233" y="1073601"/>
                  </a:lnTo>
                  <a:lnTo>
                    <a:pt x="4395955" y="1033769"/>
                  </a:lnTo>
                  <a:lnTo>
                    <a:pt x="4414388" y="990153"/>
                  </a:lnTo>
                  <a:lnTo>
                    <a:pt x="4425908" y="943377"/>
                  </a:lnTo>
                  <a:lnTo>
                    <a:pt x="4429887" y="894067"/>
                  </a:lnTo>
                  <a:lnTo>
                    <a:pt x="4429887" y="303987"/>
                  </a:lnTo>
                  <a:lnTo>
                    <a:pt x="4425908" y="254680"/>
                  </a:lnTo>
                  <a:lnTo>
                    <a:pt x="4414388" y="207906"/>
                  </a:lnTo>
                  <a:lnTo>
                    <a:pt x="4395955" y="164290"/>
                  </a:lnTo>
                  <a:lnTo>
                    <a:pt x="4371233" y="124458"/>
                  </a:lnTo>
                  <a:lnTo>
                    <a:pt x="4340848" y="89038"/>
                  </a:lnTo>
                  <a:lnTo>
                    <a:pt x="4305428" y="58653"/>
                  </a:lnTo>
                  <a:lnTo>
                    <a:pt x="4265596" y="33931"/>
                  </a:lnTo>
                  <a:lnTo>
                    <a:pt x="4221980" y="15498"/>
                  </a:lnTo>
                  <a:lnTo>
                    <a:pt x="4175206" y="3978"/>
                  </a:lnTo>
                  <a:lnTo>
                    <a:pt x="4125899" y="0"/>
                  </a:lnTo>
                  <a:close/>
                </a:path>
              </a:pathLst>
            </a:custGeom>
            <a:solidFill>
              <a:srgbClr val="F5BE1E"/>
            </a:solidFill>
          </p:spPr>
          <p:txBody>
            <a:bodyPr wrap="square" lIns="0" tIns="0" rIns="0" bIns="0" rtlCol="0"/>
            <a:lstStyle/>
            <a:p>
              <a:endParaRPr/>
            </a:p>
          </p:txBody>
        </p:sp>
        <p:sp>
          <p:nvSpPr>
            <p:cNvPr id="16" name="object 16"/>
            <p:cNvSpPr txBox="1"/>
            <p:nvPr/>
          </p:nvSpPr>
          <p:spPr>
            <a:xfrm>
              <a:off x="6612568" y="2925914"/>
              <a:ext cx="3977004" cy="964565"/>
            </a:xfrm>
            <a:prstGeom prst="rect">
              <a:avLst/>
            </a:prstGeom>
          </p:spPr>
          <p:txBody>
            <a:bodyPr vert="horz" wrap="square" lIns="0" tIns="12065" rIns="0" bIns="0" rtlCol="0">
              <a:spAutoFit/>
            </a:bodyPr>
            <a:lstStyle/>
            <a:p>
              <a:pPr marL="12700" marR="5080">
                <a:lnSpc>
                  <a:spcPct val="131000"/>
                </a:lnSpc>
                <a:spcBef>
                  <a:spcPts val="95"/>
                </a:spcBef>
              </a:pPr>
              <a:r>
                <a:rPr sz="2350" b="1" dirty="0">
                  <a:solidFill>
                    <a:srgbClr val="363960"/>
                  </a:solidFill>
                  <a:latin typeface="YuGothic"/>
                  <a:cs typeface="YuGothic"/>
                </a:rPr>
                <a:t>PDF</a:t>
              </a:r>
              <a:r>
                <a:rPr sz="2350" b="1" spc="-5" dirty="0">
                  <a:solidFill>
                    <a:srgbClr val="363960"/>
                  </a:solidFill>
                  <a:latin typeface="YuGothic"/>
                  <a:cs typeface="YuGothic"/>
                </a:rPr>
                <a:t>ファイルを直接カードに貼れるようになりました！</a:t>
              </a:r>
              <a:endParaRPr sz="2350" dirty="0">
                <a:latin typeface="YuGothic"/>
                <a:cs typeface="YuGothic"/>
              </a:endParaRPr>
            </a:p>
          </p:txBody>
        </p:sp>
        <p:sp>
          <p:nvSpPr>
            <p:cNvPr id="17" name="object 17"/>
            <p:cNvSpPr/>
            <p:nvPr/>
          </p:nvSpPr>
          <p:spPr>
            <a:xfrm>
              <a:off x="7259615" y="4289316"/>
              <a:ext cx="3484245" cy="1198245"/>
            </a:xfrm>
            <a:custGeom>
              <a:avLst/>
              <a:gdLst/>
              <a:ahLst/>
              <a:cxnLst/>
              <a:rect l="l" t="t" r="r" b="b"/>
              <a:pathLst>
                <a:path w="3484245" h="1198245">
                  <a:moveTo>
                    <a:pt x="3180092" y="0"/>
                  </a:moveTo>
                  <a:lnTo>
                    <a:pt x="303987" y="0"/>
                  </a:lnTo>
                  <a:lnTo>
                    <a:pt x="254680" y="3978"/>
                  </a:lnTo>
                  <a:lnTo>
                    <a:pt x="207906" y="15498"/>
                  </a:lnTo>
                  <a:lnTo>
                    <a:pt x="164290" y="33931"/>
                  </a:lnTo>
                  <a:lnTo>
                    <a:pt x="124458" y="58653"/>
                  </a:lnTo>
                  <a:lnTo>
                    <a:pt x="89038" y="89038"/>
                  </a:lnTo>
                  <a:lnTo>
                    <a:pt x="58653" y="124458"/>
                  </a:lnTo>
                  <a:lnTo>
                    <a:pt x="33931" y="164290"/>
                  </a:lnTo>
                  <a:lnTo>
                    <a:pt x="15498" y="207906"/>
                  </a:lnTo>
                  <a:lnTo>
                    <a:pt x="3978" y="254680"/>
                  </a:lnTo>
                  <a:lnTo>
                    <a:pt x="0" y="303987"/>
                  </a:lnTo>
                  <a:lnTo>
                    <a:pt x="0" y="894067"/>
                  </a:lnTo>
                  <a:lnTo>
                    <a:pt x="3978" y="943377"/>
                  </a:lnTo>
                  <a:lnTo>
                    <a:pt x="15498" y="990153"/>
                  </a:lnTo>
                  <a:lnTo>
                    <a:pt x="33931" y="1033769"/>
                  </a:lnTo>
                  <a:lnTo>
                    <a:pt x="58653" y="1073601"/>
                  </a:lnTo>
                  <a:lnTo>
                    <a:pt x="89038" y="1109021"/>
                  </a:lnTo>
                  <a:lnTo>
                    <a:pt x="124458" y="1139404"/>
                  </a:lnTo>
                  <a:lnTo>
                    <a:pt x="164290" y="1164125"/>
                  </a:lnTo>
                  <a:lnTo>
                    <a:pt x="207906" y="1182557"/>
                  </a:lnTo>
                  <a:lnTo>
                    <a:pt x="254680" y="1194075"/>
                  </a:lnTo>
                  <a:lnTo>
                    <a:pt x="303987" y="1198054"/>
                  </a:lnTo>
                  <a:lnTo>
                    <a:pt x="3180092" y="1198054"/>
                  </a:lnTo>
                  <a:lnTo>
                    <a:pt x="3229399" y="1194075"/>
                  </a:lnTo>
                  <a:lnTo>
                    <a:pt x="3276173" y="1182557"/>
                  </a:lnTo>
                  <a:lnTo>
                    <a:pt x="3319789" y="1164125"/>
                  </a:lnTo>
                  <a:lnTo>
                    <a:pt x="3359620" y="1139404"/>
                  </a:lnTo>
                  <a:lnTo>
                    <a:pt x="3395041" y="1109021"/>
                  </a:lnTo>
                  <a:lnTo>
                    <a:pt x="3425426" y="1073601"/>
                  </a:lnTo>
                  <a:lnTo>
                    <a:pt x="3450148" y="1033769"/>
                  </a:lnTo>
                  <a:lnTo>
                    <a:pt x="3468581" y="990153"/>
                  </a:lnTo>
                  <a:lnTo>
                    <a:pt x="3480101" y="943377"/>
                  </a:lnTo>
                  <a:lnTo>
                    <a:pt x="3484079" y="894067"/>
                  </a:lnTo>
                  <a:lnTo>
                    <a:pt x="3484079" y="303987"/>
                  </a:lnTo>
                  <a:lnTo>
                    <a:pt x="3480101" y="254680"/>
                  </a:lnTo>
                  <a:lnTo>
                    <a:pt x="3468581" y="207906"/>
                  </a:lnTo>
                  <a:lnTo>
                    <a:pt x="3450148" y="164290"/>
                  </a:lnTo>
                  <a:lnTo>
                    <a:pt x="3425426" y="124458"/>
                  </a:lnTo>
                  <a:lnTo>
                    <a:pt x="3395041" y="89038"/>
                  </a:lnTo>
                  <a:lnTo>
                    <a:pt x="3359620" y="58653"/>
                  </a:lnTo>
                  <a:lnTo>
                    <a:pt x="3319789" y="33931"/>
                  </a:lnTo>
                  <a:lnTo>
                    <a:pt x="3276173" y="15498"/>
                  </a:lnTo>
                  <a:lnTo>
                    <a:pt x="3229399" y="3978"/>
                  </a:lnTo>
                  <a:lnTo>
                    <a:pt x="3180092" y="0"/>
                  </a:lnTo>
                  <a:close/>
                </a:path>
              </a:pathLst>
            </a:custGeom>
            <a:solidFill>
              <a:srgbClr val="F5BE1E"/>
            </a:solidFill>
          </p:spPr>
          <p:txBody>
            <a:bodyPr wrap="square" lIns="0" tIns="0" rIns="0" bIns="0" rtlCol="0"/>
            <a:lstStyle/>
            <a:p>
              <a:endParaRPr/>
            </a:p>
          </p:txBody>
        </p:sp>
        <p:sp>
          <p:nvSpPr>
            <p:cNvPr id="18" name="object 18"/>
            <p:cNvSpPr txBox="1"/>
            <p:nvPr/>
          </p:nvSpPr>
          <p:spPr>
            <a:xfrm>
              <a:off x="7499920" y="4397463"/>
              <a:ext cx="3042285" cy="964565"/>
            </a:xfrm>
            <a:prstGeom prst="rect">
              <a:avLst/>
            </a:prstGeom>
          </p:spPr>
          <p:txBody>
            <a:bodyPr vert="horz" wrap="square" lIns="0" tIns="12065" rIns="0" bIns="0" rtlCol="0">
              <a:spAutoFit/>
            </a:bodyPr>
            <a:lstStyle/>
            <a:p>
              <a:pPr marL="12700" marR="5080">
                <a:lnSpc>
                  <a:spcPct val="131000"/>
                </a:lnSpc>
                <a:spcBef>
                  <a:spcPts val="95"/>
                </a:spcBef>
              </a:pPr>
              <a:r>
                <a:rPr sz="2350" b="1" dirty="0">
                  <a:solidFill>
                    <a:srgbClr val="363960"/>
                  </a:solidFill>
                  <a:latin typeface="YuGothic"/>
                  <a:cs typeface="YuGothic"/>
                </a:rPr>
                <a:t>AI</a:t>
              </a:r>
              <a:r>
                <a:rPr sz="2350" b="1" spc="-10" dirty="0">
                  <a:solidFill>
                    <a:srgbClr val="363960"/>
                  </a:solidFill>
                  <a:latin typeface="YuGothic"/>
                  <a:cs typeface="YuGothic"/>
                </a:rPr>
                <a:t>ドリルの種類を</a:t>
              </a:r>
              <a:r>
                <a:rPr sz="2350" b="1" spc="585" dirty="0">
                  <a:solidFill>
                    <a:srgbClr val="363960"/>
                  </a:solidFill>
                  <a:latin typeface="YuGothic"/>
                  <a:cs typeface="YuGothic"/>
                </a:rPr>
                <a:t>   </a:t>
              </a:r>
              <a:r>
                <a:rPr sz="2350" b="1" spc="-5" dirty="0">
                  <a:solidFill>
                    <a:srgbClr val="363960"/>
                  </a:solidFill>
                  <a:latin typeface="YuGothic"/>
                  <a:cs typeface="YuGothic"/>
                </a:rPr>
                <a:t>大幅に拡充しました！</a:t>
              </a:r>
              <a:endParaRPr sz="2350" dirty="0">
                <a:latin typeface="YuGothic"/>
                <a:cs typeface="YuGothic"/>
              </a:endParaRPr>
            </a:p>
          </p:txBody>
        </p:sp>
        <p:sp>
          <p:nvSpPr>
            <p:cNvPr id="21" name="object 21"/>
            <p:cNvSpPr/>
            <p:nvPr/>
          </p:nvSpPr>
          <p:spPr>
            <a:xfrm>
              <a:off x="4538967" y="4011231"/>
              <a:ext cx="2720975" cy="1097915"/>
            </a:xfrm>
            <a:custGeom>
              <a:avLst/>
              <a:gdLst/>
              <a:ahLst/>
              <a:cxnLst/>
              <a:rect l="l" t="t" r="r" b="b"/>
              <a:pathLst>
                <a:path w="2720975" h="1097914">
                  <a:moveTo>
                    <a:pt x="278955" y="228320"/>
                  </a:moveTo>
                  <a:lnTo>
                    <a:pt x="273710" y="210947"/>
                  </a:lnTo>
                  <a:lnTo>
                    <a:pt x="249669" y="168008"/>
                  </a:lnTo>
                  <a:lnTo>
                    <a:pt x="235115" y="120192"/>
                  </a:lnTo>
                  <a:lnTo>
                    <a:pt x="230492" y="65024"/>
                  </a:lnTo>
                  <a:lnTo>
                    <a:pt x="236232" y="0"/>
                  </a:lnTo>
                  <a:lnTo>
                    <a:pt x="0" y="0"/>
                  </a:lnTo>
                  <a:lnTo>
                    <a:pt x="27533" y="94107"/>
                  </a:lnTo>
                  <a:lnTo>
                    <a:pt x="60617" y="150164"/>
                  </a:lnTo>
                  <a:lnTo>
                    <a:pt x="120764" y="190411"/>
                  </a:lnTo>
                  <a:lnTo>
                    <a:pt x="229501" y="237070"/>
                  </a:lnTo>
                  <a:lnTo>
                    <a:pt x="252514" y="243459"/>
                  </a:lnTo>
                  <a:lnTo>
                    <a:pt x="270446" y="239839"/>
                  </a:lnTo>
                  <a:lnTo>
                    <a:pt x="278955" y="228320"/>
                  </a:lnTo>
                  <a:close/>
                </a:path>
                <a:path w="2720975" h="1097914">
                  <a:moveTo>
                    <a:pt x="2616720" y="0"/>
                  </a:moveTo>
                  <a:lnTo>
                    <a:pt x="2380488" y="0"/>
                  </a:lnTo>
                  <a:lnTo>
                    <a:pt x="2386228" y="65024"/>
                  </a:lnTo>
                  <a:lnTo>
                    <a:pt x="2381593" y="120192"/>
                  </a:lnTo>
                  <a:lnTo>
                    <a:pt x="2367038" y="168008"/>
                  </a:lnTo>
                  <a:lnTo>
                    <a:pt x="2343010" y="210947"/>
                  </a:lnTo>
                  <a:lnTo>
                    <a:pt x="2337752" y="228320"/>
                  </a:lnTo>
                  <a:lnTo>
                    <a:pt x="2346261" y="239839"/>
                  </a:lnTo>
                  <a:lnTo>
                    <a:pt x="2364194" y="243459"/>
                  </a:lnTo>
                  <a:lnTo>
                    <a:pt x="2387219" y="237070"/>
                  </a:lnTo>
                  <a:lnTo>
                    <a:pt x="2495943" y="190411"/>
                  </a:lnTo>
                  <a:lnTo>
                    <a:pt x="2556091" y="150164"/>
                  </a:lnTo>
                  <a:lnTo>
                    <a:pt x="2589174" y="94107"/>
                  </a:lnTo>
                  <a:lnTo>
                    <a:pt x="2616720" y="0"/>
                  </a:lnTo>
                  <a:close/>
                </a:path>
                <a:path w="2720975" h="1097914">
                  <a:moveTo>
                    <a:pt x="2720644" y="861402"/>
                  </a:moveTo>
                  <a:lnTo>
                    <a:pt x="2655620" y="867143"/>
                  </a:lnTo>
                  <a:lnTo>
                    <a:pt x="2600452" y="862507"/>
                  </a:lnTo>
                  <a:lnTo>
                    <a:pt x="2552649" y="847953"/>
                  </a:lnTo>
                  <a:lnTo>
                    <a:pt x="2509697" y="823925"/>
                  </a:lnTo>
                  <a:lnTo>
                    <a:pt x="2492337" y="818667"/>
                  </a:lnTo>
                  <a:lnTo>
                    <a:pt x="2480805" y="827176"/>
                  </a:lnTo>
                  <a:lnTo>
                    <a:pt x="2477198" y="845108"/>
                  </a:lnTo>
                  <a:lnTo>
                    <a:pt x="2483574" y="868133"/>
                  </a:lnTo>
                  <a:lnTo>
                    <a:pt x="2530233" y="976858"/>
                  </a:lnTo>
                  <a:lnTo>
                    <a:pt x="2570480" y="1037005"/>
                  </a:lnTo>
                  <a:lnTo>
                    <a:pt x="2626550" y="1070089"/>
                  </a:lnTo>
                  <a:lnTo>
                    <a:pt x="2720644" y="1097635"/>
                  </a:lnTo>
                  <a:lnTo>
                    <a:pt x="2720644" y="861402"/>
                  </a:lnTo>
                  <a:close/>
                </a:path>
              </a:pathLst>
            </a:custGeom>
            <a:solidFill>
              <a:srgbClr val="F5BE1E"/>
            </a:solidFill>
          </p:spPr>
          <p:txBody>
            <a:bodyPr wrap="square" lIns="0" tIns="0" rIns="0" bIns="0" rtlCol="0"/>
            <a:lstStyle/>
            <a:p>
              <a:endParaRPr/>
            </a:p>
          </p:txBody>
        </p:sp>
      </p:grpSp>
      <p:pic>
        <p:nvPicPr>
          <p:cNvPr id="22" name="object 22"/>
          <p:cNvPicPr/>
          <p:nvPr/>
        </p:nvPicPr>
        <p:blipFill>
          <a:blip r:embed="rId5" cstate="print"/>
          <a:stretch>
            <a:fillRect/>
          </a:stretch>
        </p:blipFill>
        <p:spPr>
          <a:xfrm>
            <a:off x="3244711" y="423707"/>
            <a:ext cx="218833" cy="248234"/>
          </a:xfrm>
          <a:prstGeom prst="rect">
            <a:avLst/>
          </a:prstGeom>
        </p:spPr>
      </p:pic>
      <p:pic>
        <p:nvPicPr>
          <p:cNvPr id="23" name="object 23"/>
          <p:cNvPicPr/>
          <p:nvPr/>
        </p:nvPicPr>
        <p:blipFill>
          <a:blip r:embed="rId6" cstate="print"/>
          <a:stretch>
            <a:fillRect/>
          </a:stretch>
        </p:blipFill>
        <p:spPr>
          <a:xfrm>
            <a:off x="3509105" y="424273"/>
            <a:ext cx="252488" cy="248234"/>
          </a:xfrm>
          <a:prstGeom prst="rect">
            <a:avLst/>
          </a:prstGeom>
        </p:spPr>
      </p:pic>
      <p:sp>
        <p:nvSpPr>
          <p:cNvPr id="24" name="object 24"/>
          <p:cNvSpPr/>
          <p:nvPr/>
        </p:nvSpPr>
        <p:spPr>
          <a:xfrm>
            <a:off x="1074127" y="312889"/>
            <a:ext cx="2013585" cy="424815"/>
          </a:xfrm>
          <a:custGeom>
            <a:avLst/>
            <a:gdLst/>
            <a:ahLst/>
            <a:cxnLst/>
            <a:rect l="l" t="t" r="r" b="b"/>
            <a:pathLst>
              <a:path w="2013585" h="424815">
                <a:moveTo>
                  <a:pt x="301282" y="342379"/>
                </a:moveTo>
                <a:lnTo>
                  <a:pt x="0" y="342379"/>
                </a:lnTo>
                <a:lnTo>
                  <a:pt x="0" y="424548"/>
                </a:lnTo>
                <a:lnTo>
                  <a:pt x="301282" y="424548"/>
                </a:lnTo>
                <a:lnTo>
                  <a:pt x="301282" y="342379"/>
                </a:lnTo>
                <a:close/>
              </a:path>
              <a:path w="2013585" h="424815">
                <a:moveTo>
                  <a:pt x="301282" y="178041"/>
                </a:moveTo>
                <a:lnTo>
                  <a:pt x="0" y="178041"/>
                </a:lnTo>
                <a:lnTo>
                  <a:pt x="0" y="260210"/>
                </a:lnTo>
                <a:lnTo>
                  <a:pt x="301282" y="260210"/>
                </a:lnTo>
                <a:lnTo>
                  <a:pt x="301282" y="178041"/>
                </a:lnTo>
                <a:close/>
              </a:path>
              <a:path w="2013585" h="424815">
                <a:moveTo>
                  <a:pt x="301282" y="41084"/>
                </a:moveTo>
                <a:lnTo>
                  <a:pt x="0" y="41084"/>
                </a:lnTo>
                <a:lnTo>
                  <a:pt x="0" y="123253"/>
                </a:lnTo>
                <a:lnTo>
                  <a:pt x="301282" y="123253"/>
                </a:lnTo>
                <a:lnTo>
                  <a:pt x="301282" y="41084"/>
                </a:lnTo>
                <a:close/>
              </a:path>
              <a:path w="2013585" h="424815">
                <a:moveTo>
                  <a:pt x="621753" y="41084"/>
                </a:moveTo>
                <a:lnTo>
                  <a:pt x="364286" y="41084"/>
                </a:lnTo>
                <a:lnTo>
                  <a:pt x="364286" y="123253"/>
                </a:lnTo>
                <a:lnTo>
                  <a:pt x="621753" y="123253"/>
                </a:lnTo>
                <a:lnTo>
                  <a:pt x="621753" y="41084"/>
                </a:lnTo>
                <a:close/>
              </a:path>
              <a:path w="2013585" h="424815">
                <a:moveTo>
                  <a:pt x="643674" y="178054"/>
                </a:moveTo>
                <a:lnTo>
                  <a:pt x="342379" y="178054"/>
                </a:lnTo>
                <a:lnTo>
                  <a:pt x="342379" y="260223"/>
                </a:lnTo>
                <a:lnTo>
                  <a:pt x="556018" y="260223"/>
                </a:lnTo>
                <a:lnTo>
                  <a:pt x="555993" y="309524"/>
                </a:lnTo>
                <a:lnTo>
                  <a:pt x="553415" y="322300"/>
                </a:lnTo>
                <a:lnTo>
                  <a:pt x="546379" y="332740"/>
                </a:lnTo>
                <a:lnTo>
                  <a:pt x="535940" y="339788"/>
                </a:lnTo>
                <a:lnTo>
                  <a:pt x="523163" y="342392"/>
                </a:lnTo>
                <a:lnTo>
                  <a:pt x="364286" y="342392"/>
                </a:lnTo>
                <a:lnTo>
                  <a:pt x="364286" y="424561"/>
                </a:lnTo>
                <a:lnTo>
                  <a:pt x="541248" y="424561"/>
                </a:lnTo>
                <a:lnTo>
                  <a:pt x="568299" y="420865"/>
                </a:lnTo>
                <a:lnTo>
                  <a:pt x="613308" y="394665"/>
                </a:lnTo>
                <a:lnTo>
                  <a:pt x="636752" y="358876"/>
                </a:lnTo>
                <a:lnTo>
                  <a:pt x="643674" y="328891"/>
                </a:lnTo>
                <a:lnTo>
                  <a:pt x="643674" y="178054"/>
                </a:lnTo>
                <a:close/>
              </a:path>
              <a:path w="2013585" h="424815">
                <a:moveTo>
                  <a:pt x="986040" y="0"/>
                </a:moveTo>
                <a:lnTo>
                  <a:pt x="898398" y="0"/>
                </a:lnTo>
                <a:lnTo>
                  <a:pt x="898372" y="8216"/>
                </a:lnTo>
                <a:lnTo>
                  <a:pt x="895781" y="21005"/>
                </a:lnTo>
                <a:lnTo>
                  <a:pt x="888746" y="31457"/>
                </a:lnTo>
                <a:lnTo>
                  <a:pt x="878306" y="38493"/>
                </a:lnTo>
                <a:lnTo>
                  <a:pt x="865530" y="41084"/>
                </a:lnTo>
                <a:lnTo>
                  <a:pt x="684758" y="41084"/>
                </a:lnTo>
                <a:lnTo>
                  <a:pt x="684758" y="123253"/>
                </a:lnTo>
                <a:lnTo>
                  <a:pt x="790740" y="123253"/>
                </a:lnTo>
                <a:lnTo>
                  <a:pt x="790740" y="424561"/>
                </a:lnTo>
                <a:lnTo>
                  <a:pt x="878382" y="424561"/>
                </a:lnTo>
                <a:lnTo>
                  <a:pt x="878382" y="123253"/>
                </a:lnTo>
                <a:lnTo>
                  <a:pt x="883932" y="123253"/>
                </a:lnTo>
                <a:lnTo>
                  <a:pt x="908075" y="120243"/>
                </a:lnTo>
                <a:lnTo>
                  <a:pt x="949502" y="99021"/>
                </a:lnTo>
                <a:lnTo>
                  <a:pt x="976909" y="62839"/>
                </a:lnTo>
                <a:lnTo>
                  <a:pt x="986040" y="27584"/>
                </a:lnTo>
                <a:lnTo>
                  <a:pt x="986040" y="0"/>
                </a:lnTo>
                <a:close/>
              </a:path>
              <a:path w="2013585" h="424815">
                <a:moveTo>
                  <a:pt x="1158252" y="178041"/>
                </a:moveTo>
                <a:lnTo>
                  <a:pt x="1027125" y="178041"/>
                </a:lnTo>
                <a:lnTo>
                  <a:pt x="1027125" y="260223"/>
                </a:lnTo>
                <a:lnTo>
                  <a:pt x="1158252" y="260223"/>
                </a:lnTo>
                <a:lnTo>
                  <a:pt x="1158252" y="178041"/>
                </a:lnTo>
                <a:close/>
              </a:path>
              <a:path w="2013585" h="424815">
                <a:moveTo>
                  <a:pt x="1158252" y="41084"/>
                </a:moveTo>
                <a:lnTo>
                  <a:pt x="1027125" y="41084"/>
                </a:lnTo>
                <a:lnTo>
                  <a:pt x="1027125" y="123253"/>
                </a:lnTo>
                <a:lnTo>
                  <a:pt x="1158252" y="123253"/>
                </a:lnTo>
                <a:lnTo>
                  <a:pt x="1158252" y="41084"/>
                </a:lnTo>
                <a:close/>
              </a:path>
              <a:path w="2013585" h="424815">
                <a:moveTo>
                  <a:pt x="1328432" y="41084"/>
                </a:moveTo>
                <a:lnTo>
                  <a:pt x="1240777" y="41084"/>
                </a:lnTo>
                <a:lnTo>
                  <a:pt x="1240777" y="309511"/>
                </a:lnTo>
                <a:lnTo>
                  <a:pt x="1238186" y="322300"/>
                </a:lnTo>
                <a:lnTo>
                  <a:pt x="1231150" y="332740"/>
                </a:lnTo>
                <a:lnTo>
                  <a:pt x="1220711" y="339788"/>
                </a:lnTo>
                <a:lnTo>
                  <a:pt x="1207947" y="342379"/>
                </a:lnTo>
                <a:lnTo>
                  <a:pt x="1027315" y="342379"/>
                </a:lnTo>
                <a:lnTo>
                  <a:pt x="1027315" y="424548"/>
                </a:lnTo>
                <a:lnTo>
                  <a:pt x="1226007" y="424548"/>
                </a:lnTo>
                <a:lnTo>
                  <a:pt x="1253058" y="420865"/>
                </a:lnTo>
                <a:lnTo>
                  <a:pt x="1298067" y="394665"/>
                </a:lnTo>
                <a:lnTo>
                  <a:pt x="1321511" y="358876"/>
                </a:lnTo>
                <a:lnTo>
                  <a:pt x="1328432" y="328879"/>
                </a:lnTo>
                <a:lnTo>
                  <a:pt x="1328432" y="41084"/>
                </a:lnTo>
                <a:close/>
              </a:path>
              <a:path w="2013585" h="424815">
                <a:moveTo>
                  <a:pt x="1671548" y="42621"/>
                </a:moveTo>
                <a:lnTo>
                  <a:pt x="1665274" y="41783"/>
                </a:lnTo>
                <a:lnTo>
                  <a:pt x="1649234" y="41109"/>
                </a:lnTo>
                <a:lnTo>
                  <a:pt x="1627568" y="43370"/>
                </a:lnTo>
                <a:lnTo>
                  <a:pt x="1588274" y="62471"/>
                </a:lnTo>
                <a:lnTo>
                  <a:pt x="1563725" y="96113"/>
                </a:lnTo>
                <a:lnTo>
                  <a:pt x="1559166" y="87274"/>
                </a:lnTo>
                <a:lnTo>
                  <a:pt x="1523085" y="51346"/>
                </a:lnTo>
                <a:lnTo>
                  <a:pt x="1478203" y="41109"/>
                </a:lnTo>
                <a:lnTo>
                  <a:pt x="1462163" y="41783"/>
                </a:lnTo>
                <a:lnTo>
                  <a:pt x="1455902" y="42621"/>
                </a:lnTo>
                <a:lnTo>
                  <a:pt x="1463205" y="61582"/>
                </a:lnTo>
                <a:lnTo>
                  <a:pt x="1497863" y="90652"/>
                </a:lnTo>
                <a:lnTo>
                  <a:pt x="1546288" y="100901"/>
                </a:lnTo>
                <a:lnTo>
                  <a:pt x="1557743" y="100304"/>
                </a:lnTo>
                <a:lnTo>
                  <a:pt x="1557743" y="178054"/>
                </a:lnTo>
                <a:lnTo>
                  <a:pt x="1369504" y="178054"/>
                </a:lnTo>
                <a:lnTo>
                  <a:pt x="1369504" y="260210"/>
                </a:lnTo>
                <a:lnTo>
                  <a:pt x="1670799" y="260210"/>
                </a:lnTo>
                <a:lnTo>
                  <a:pt x="1670799" y="178054"/>
                </a:lnTo>
                <a:lnTo>
                  <a:pt x="1569694" y="178054"/>
                </a:lnTo>
                <a:lnTo>
                  <a:pt x="1569694" y="100304"/>
                </a:lnTo>
                <a:lnTo>
                  <a:pt x="1612671" y="97142"/>
                </a:lnTo>
                <a:lnTo>
                  <a:pt x="1648853" y="76542"/>
                </a:lnTo>
                <a:lnTo>
                  <a:pt x="1669224" y="47929"/>
                </a:lnTo>
                <a:lnTo>
                  <a:pt x="1671548" y="42621"/>
                </a:lnTo>
                <a:close/>
              </a:path>
              <a:path w="2013585" h="424815">
                <a:moveTo>
                  <a:pt x="1909089" y="41084"/>
                </a:moveTo>
                <a:lnTo>
                  <a:pt x="1837880" y="41084"/>
                </a:lnTo>
                <a:lnTo>
                  <a:pt x="1837880" y="123253"/>
                </a:lnTo>
                <a:lnTo>
                  <a:pt x="1909089" y="123253"/>
                </a:lnTo>
                <a:lnTo>
                  <a:pt x="1909089" y="41084"/>
                </a:lnTo>
                <a:close/>
              </a:path>
              <a:path w="2013585" h="424815">
                <a:moveTo>
                  <a:pt x="2013165" y="41084"/>
                </a:moveTo>
                <a:lnTo>
                  <a:pt x="1941957" y="41084"/>
                </a:lnTo>
                <a:lnTo>
                  <a:pt x="1941957" y="123253"/>
                </a:lnTo>
                <a:lnTo>
                  <a:pt x="2013165" y="123253"/>
                </a:lnTo>
                <a:lnTo>
                  <a:pt x="2013165" y="41084"/>
                </a:lnTo>
                <a:close/>
              </a:path>
              <a:path w="2013585" h="424815">
                <a:moveTo>
                  <a:pt x="2013178" y="178054"/>
                </a:moveTo>
                <a:lnTo>
                  <a:pt x="1799526" y="178054"/>
                </a:lnTo>
                <a:lnTo>
                  <a:pt x="1799526" y="40894"/>
                </a:lnTo>
                <a:lnTo>
                  <a:pt x="1711883" y="40894"/>
                </a:lnTo>
                <a:lnTo>
                  <a:pt x="1711883" y="178054"/>
                </a:lnTo>
                <a:lnTo>
                  <a:pt x="1711883" y="260604"/>
                </a:lnTo>
                <a:lnTo>
                  <a:pt x="1711883" y="424434"/>
                </a:lnTo>
                <a:lnTo>
                  <a:pt x="1799526" y="424434"/>
                </a:lnTo>
                <a:lnTo>
                  <a:pt x="1799526" y="260604"/>
                </a:lnTo>
                <a:lnTo>
                  <a:pt x="2013178" y="260604"/>
                </a:lnTo>
                <a:lnTo>
                  <a:pt x="2013178" y="178054"/>
                </a:lnTo>
                <a:close/>
              </a:path>
            </a:pathLst>
          </a:custGeom>
          <a:solidFill>
            <a:srgbClr val="363960"/>
          </a:solidFill>
        </p:spPr>
        <p:txBody>
          <a:bodyPr wrap="square" lIns="0" tIns="0" rIns="0" bIns="0" rtlCol="0"/>
          <a:lstStyle/>
          <a:p>
            <a:endParaRPr/>
          </a:p>
        </p:txBody>
      </p:sp>
      <p:grpSp>
        <p:nvGrpSpPr>
          <p:cNvPr id="31" name="object 31"/>
          <p:cNvGrpSpPr/>
          <p:nvPr/>
        </p:nvGrpSpPr>
        <p:grpSpPr>
          <a:xfrm>
            <a:off x="10875188" y="6449348"/>
            <a:ext cx="1146810" cy="242570"/>
            <a:chOff x="10875188" y="6449348"/>
            <a:chExt cx="1146810" cy="242570"/>
          </a:xfrm>
        </p:grpSpPr>
        <p:pic>
          <p:nvPicPr>
            <p:cNvPr id="32" name="object 32"/>
            <p:cNvPicPr/>
            <p:nvPr/>
          </p:nvPicPr>
          <p:blipFill>
            <a:blip r:embed="rId7" cstate="print"/>
            <a:stretch>
              <a:fillRect/>
            </a:stretch>
          </p:blipFill>
          <p:spPr>
            <a:xfrm>
              <a:off x="11655291" y="6472757"/>
              <a:ext cx="172046" cy="124804"/>
            </a:xfrm>
            <a:prstGeom prst="rect">
              <a:avLst/>
            </a:prstGeom>
          </p:spPr>
        </p:pic>
        <p:sp>
          <p:nvSpPr>
            <p:cNvPr id="33" name="object 33"/>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34" name="object 34"/>
            <p:cNvPicPr/>
            <p:nvPr/>
          </p:nvPicPr>
          <p:blipFill>
            <a:blip r:embed="rId8" cstate="print"/>
            <a:stretch>
              <a:fillRect/>
            </a:stretch>
          </p:blipFill>
          <p:spPr>
            <a:xfrm>
              <a:off x="11070218" y="6550766"/>
              <a:ext cx="171627" cy="140411"/>
            </a:xfrm>
            <a:prstGeom prst="rect">
              <a:avLst/>
            </a:prstGeom>
          </p:spPr>
        </p:pic>
        <p:pic>
          <p:nvPicPr>
            <p:cNvPr id="35" name="object 35"/>
            <p:cNvPicPr/>
            <p:nvPr/>
          </p:nvPicPr>
          <p:blipFill>
            <a:blip r:embed="rId9" cstate="print"/>
            <a:stretch>
              <a:fillRect/>
            </a:stretch>
          </p:blipFill>
          <p:spPr>
            <a:xfrm>
              <a:off x="11265247" y="6449348"/>
              <a:ext cx="171615" cy="241833"/>
            </a:xfrm>
            <a:prstGeom prst="rect">
              <a:avLst/>
            </a:prstGeom>
          </p:spPr>
        </p:pic>
        <p:pic>
          <p:nvPicPr>
            <p:cNvPr id="36" name="object 36"/>
            <p:cNvPicPr/>
            <p:nvPr/>
          </p:nvPicPr>
          <p:blipFill>
            <a:blip r:embed="rId10" cstate="print"/>
            <a:stretch>
              <a:fillRect/>
            </a:stretch>
          </p:blipFill>
          <p:spPr>
            <a:xfrm>
              <a:off x="11460277" y="6472741"/>
              <a:ext cx="171626" cy="218440"/>
            </a:xfrm>
            <a:prstGeom prst="rect">
              <a:avLst/>
            </a:prstGeom>
          </p:spPr>
        </p:pic>
      </p:grpSp>
      <p:pic>
        <p:nvPicPr>
          <p:cNvPr id="37" name="object 37"/>
          <p:cNvPicPr/>
          <p:nvPr/>
        </p:nvPicPr>
        <p:blipFill>
          <a:blip r:embed="rId11" cstate="print"/>
          <a:stretch>
            <a:fillRect/>
          </a:stretch>
        </p:blipFill>
        <p:spPr>
          <a:xfrm>
            <a:off x="9276515" y="6421076"/>
            <a:ext cx="1306408" cy="302254"/>
          </a:xfrm>
          <a:prstGeom prst="rect">
            <a:avLst/>
          </a:prstGeom>
        </p:spPr>
      </p:pic>
      <p:sp>
        <p:nvSpPr>
          <p:cNvPr id="38" name="object 38"/>
          <p:cNvSpPr txBox="1"/>
          <p:nvPr/>
        </p:nvSpPr>
        <p:spPr>
          <a:xfrm>
            <a:off x="156493" y="6305491"/>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04</a:t>
            </a:r>
            <a:endParaRPr sz="2500">
              <a:latin typeface="YuGo-Medium"/>
              <a:cs typeface="YuGo-Medium"/>
            </a:endParaRPr>
          </a:p>
        </p:txBody>
      </p:sp>
      <p:sp>
        <p:nvSpPr>
          <p:cNvPr id="11" name="テキスト ボックス 10">
            <a:extLst>
              <a:ext uri="{FF2B5EF4-FFF2-40B4-BE49-F238E27FC236}">
                <a16:creationId xmlns:a16="http://schemas.microsoft.com/office/drawing/2014/main" id="{17D2C199-76A0-81BA-341F-D1831EB8390F}"/>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2693" y="-2030"/>
            <a:ext cx="12218035" cy="6347460"/>
            <a:chOff x="-12693" y="-2030"/>
            <a:chExt cx="12218035" cy="6347460"/>
          </a:xfrm>
        </p:grpSpPr>
        <p:pic>
          <p:nvPicPr>
            <p:cNvPr id="3" name="object 3"/>
            <p:cNvPicPr/>
            <p:nvPr/>
          </p:nvPicPr>
          <p:blipFill>
            <a:blip r:embed="rId3" cstate="print"/>
            <a:stretch>
              <a:fillRect/>
            </a:stretch>
          </p:blipFill>
          <p:spPr>
            <a:xfrm>
              <a:off x="0" y="0"/>
              <a:ext cx="12192113" cy="6334760"/>
            </a:xfrm>
            <a:prstGeom prst="rect">
              <a:avLst/>
            </a:prstGeom>
          </p:spPr>
        </p:pic>
        <p:sp>
          <p:nvSpPr>
            <p:cNvPr id="4" name="object 4"/>
            <p:cNvSpPr/>
            <p:nvPr/>
          </p:nvSpPr>
          <p:spPr>
            <a:xfrm>
              <a:off x="0" y="-2019"/>
              <a:ext cx="12192635" cy="1712595"/>
            </a:xfrm>
            <a:custGeom>
              <a:avLst/>
              <a:gdLst/>
              <a:ahLst/>
              <a:cxnLst/>
              <a:rect l="l" t="t" r="r" b="b"/>
              <a:pathLst>
                <a:path w="12192635" h="1712595">
                  <a:moveTo>
                    <a:pt x="12192114" y="0"/>
                  </a:moveTo>
                  <a:lnTo>
                    <a:pt x="0" y="0"/>
                  </a:lnTo>
                  <a:lnTo>
                    <a:pt x="0" y="2032"/>
                  </a:lnTo>
                  <a:lnTo>
                    <a:pt x="0" y="1270558"/>
                  </a:lnTo>
                  <a:lnTo>
                    <a:pt x="0" y="1459674"/>
                  </a:lnTo>
                  <a:lnTo>
                    <a:pt x="37528" y="1490319"/>
                  </a:lnTo>
                  <a:lnTo>
                    <a:pt x="76454" y="1519250"/>
                  </a:lnTo>
                  <a:lnTo>
                    <a:pt x="116725" y="1546402"/>
                  </a:lnTo>
                  <a:lnTo>
                    <a:pt x="158292" y="1571726"/>
                  </a:lnTo>
                  <a:lnTo>
                    <a:pt x="201079" y="1595158"/>
                  </a:lnTo>
                  <a:lnTo>
                    <a:pt x="245046" y="1616633"/>
                  </a:lnTo>
                  <a:lnTo>
                    <a:pt x="290118" y="1636102"/>
                  </a:lnTo>
                  <a:lnTo>
                    <a:pt x="336257" y="1653501"/>
                  </a:lnTo>
                  <a:lnTo>
                    <a:pt x="383387" y="1668767"/>
                  </a:lnTo>
                  <a:lnTo>
                    <a:pt x="431469" y="1681848"/>
                  </a:lnTo>
                  <a:lnTo>
                    <a:pt x="480428" y="1692681"/>
                  </a:lnTo>
                  <a:lnTo>
                    <a:pt x="530225" y="1701215"/>
                  </a:lnTo>
                  <a:lnTo>
                    <a:pt x="580783" y="1707388"/>
                  </a:lnTo>
                  <a:lnTo>
                    <a:pt x="632053" y="1711121"/>
                  </a:lnTo>
                  <a:lnTo>
                    <a:pt x="683983" y="1712391"/>
                  </a:lnTo>
                  <a:lnTo>
                    <a:pt x="732180" y="1711299"/>
                  </a:lnTo>
                  <a:lnTo>
                    <a:pt x="779830" y="1708086"/>
                  </a:lnTo>
                  <a:lnTo>
                    <a:pt x="826871" y="1702777"/>
                  </a:lnTo>
                  <a:lnTo>
                    <a:pt x="873264" y="1695424"/>
                  </a:lnTo>
                  <a:lnTo>
                    <a:pt x="918959" y="1686064"/>
                  </a:lnTo>
                  <a:lnTo>
                    <a:pt x="963917" y="1674774"/>
                  </a:lnTo>
                  <a:lnTo>
                    <a:pt x="1008087" y="1661566"/>
                  </a:lnTo>
                  <a:lnTo>
                    <a:pt x="1051420" y="1646504"/>
                  </a:lnTo>
                  <a:lnTo>
                    <a:pt x="1093876" y="1629625"/>
                  </a:lnTo>
                  <a:lnTo>
                    <a:pt x="1135392" y="1610995"/>
                  </a:lnTo>
                  <a:lnTo>
                    <a:pt x="1175943" y="1590636"/>
                  </a:lnTo>
                  <a:lnTo>
                    <a:pt x="1215478" y="1568615"/>
                  </a:lnTo>
                  <a:lnTo>
                    <a:pt x="1253934" y="1544955"/>
                  </a:lnTo>
                  <a:lnTo>
                    <a:pt x="1291285" y="1519732"/>
                  </a:lnTo>
                  <a:lnTo>
                    <a:pt x="1327467" y="1492961"/>
                  </a:lnTo>
                  <a:lnTo>
                    <a:pt x="1362443" y="1464716"/>
                  </a:lnTo>
                  <a:lnTo>
                    <a:pt x="1396174" y="1435036"/>
                  </a:lnTo>
                  <a:lnTo>
                    <a:pt x="1428597" y="1403946"/>
                  </a:lnTo>
                  <a:lnTo>
                    <a:pt x="1459687" y="1371523"/>
                  </a:lnTo>
                  <a:lnTo>
                    <a:pt x="1489367" y="1337792"/>
                  </a:lnTo>
                  <a:lnTo>
                    <a:pt x="1517611" y="1302816"/>
                  </a:lnTo>
                  <a:lnTo>
                    <a:pt x="1541475" y="1270558"/>
                  </a:lnTo>
                  <a:lnTo>
                    <a:pt x="4730674" y="1270558"/>
                  </a:lnTo>
                  <a:lnTo>
                    <a:pt x="4778705" y="1266545"/>
                  </a:lnTo>
                  <a:lnTo>
                    <a:pt x="4824463" y="1254925"/>
                  </a:lnTo>
                  <a:lnTo>
                    <a:pt x="4867211" y="1236256"/>
                  </a:lnTo>
                  <a:lnTo>
                    <a:pt x="4906200" y="1211097"/>
                  </a:lnTo>
                  <a:lnTo>
                    <a:pt x="4940668" y="1180045"/>
                  </a:lnTo>
                  <a:lnTo>
                    <a:pt x="4969865" y="1143673"/>
                  </a:lnTo>
                  <a:lnTo>
                    <a:pt x="4993056" y="1102537"/>
                  </a:lnTo>
                  <a:lnTo>
                    <a:pt x="5009489" y="1057224"/>
                  </a:lnTo>
                  <a:lnTo>
                    <a:pt x="5152288" y="530072"/>
                  </a:lnTo>
                  <a:lnTo>
                    <a:pt x="5168709" y="484746"/>
                  </a:lnTo>
                  <a:lnTo>
                    <a:pt x="5191899" y="443611"/>
                  </a:lnTo>
                  <a:lnTo>
                    <a:pt x="5221097" y="407238"/>
                  </a:lnTo>
                  <a:lnTo>
                    <a:pt x="5255565" y="376186"/>
                  </a:lnTo>
                  <a:lnTo>
                    <a:pt x="5294554" y="351040"/>
                  </a:lnTo>
                  <a:lnTo>
                    <a:pt x="5337302" y="332359"/>
                  </a:lnTo>
                  <a:lnTo>
                    <a:pt x="5383073" y="320738"/>
                  </a:lnTo>
                  <a:lnTo>
                    <a:pt x="5431104" y="316738"/>
                  </a:lnTo>
                  <a:lnTo>
                    <a:pt x="12192114" y="316738"/>
                  </a:lnTo>
                  <a:lnTo>
                    <a:pt x="12192114" y="0"/>
                  </a:lnTo>
                  <a:close/>
                </a:path>
              </a:pathLst>
            </a:custGeom>
            <a:solidFill>
              <a:srgbClr val="3EA15C"/>
            </a:solidFill>
          </p:spPr>
          <p:txBody>
            <a:bodyPr wrap="square" lIns="0" tIns="0" rIns="0" bIns="0" rtlCol="0"/>
            <a:lstStyle/>
            <a:p>
              <a:endParaRPr/>
            </a:p>
          </p:txBody>
        </p:sp>
        <p:pic>
          <p:nvPicPr>
            <p:cNvPr id="5" name="object 5"/>
            <p:cNvPicPr/>
            <p:nvPr/>
          </p:nvPicPr>
          <p:blipFill>
            <a:blip r:embed="rId4" cstate="print"/>
            <a:stretch>
              <a:fillRect/>
            </a:stretch>
          </p:blipFill>
          <p:spPr>
            <a:xfrm>
              <a:off x="1666849" y="1581029"/>
              <a:ext cx="8750300" cy="4730750"/>
            </a:xfrm>
            <a:prstGeom prst="rect">
              <a:avLst/>
            </a:prstGeom>
          </p:spPr>
        </p:pic>
        <p:sp>
          <p:nvSpPr>
            <p:cNvPr id="6" name="object 6"/>
            <p:cNvSpPr/>
            <p:nvPr/>
          </p:nvSpPr>
          <p:spPr>
            <a:xfrm>
              <a:off x="6" y="6332400"/>
              <a:ext cx="12192635" cy="0"/>
            </a:xfrm>
            <a:custGeom>
              <a:avLst/>
              <a:gdLst/>
              <a:ahLst/>
              <a:cxnLst/>
              <a:rect l="l" t="t" r="r" b="b"/>
              <a:pathLst>
                <a:path w="12192635">
                  <a:moveTo>
                    <a:pt x="12192114" y="0"/>
                  </a:moveTo>
                  <a:lnTo>
                    <a:pt x="0" y="0"/>
                  </a:lnTo>
                </a:path>
              </a:pathLst>
            </a:custGeom>
            <a:ln w="25400">
              <a:solidFill>
                <a:srgbClr val="3EA15C"/>
              </a:solidFill>
            </a:ln>
          </p:spPr>
          <p:txBody>
            <a:bodyPr wrap="square" lIns="0" tIns="0" rIns="0" bIns="0" rtlCol="0"/>
            <a:lstStyle/>
            <a:p>
              <a:endParaRPr/>
            </a:p>
          </p:txBody>
        </p:sp>
        <p:sp>
          <p:nvSpPr>
            <p:cNvPr id="7" name="object 7"/>
            <p:cNvSpPr/>
            <p:nvPr/>
          </p:nvSpPr>
          <p:spPr>
            <a:xfrm>
              <a:off x="2155644" y="1543011"/>
              <a:ext cx="3602990" cy="468630"/>
            </a:xfrm>
            <a:custGeom>
              <a:avLst/>
              <a:gdLst/>
              <a:ahLst/>
              <a:cxnLst/>
              <a:rect l="l" t="t" r="r" b="b"/>
              <a:pathLst>
                <a:path w="3602990" h="468630">
                  <a:moveTo>
                    <a:pt x="3487572" y="0"/>
                  </a:moveTo>
                  <a:lnTo>
                    <a:pt x="115201" y="0"/>
                  </a:lnTo>
                  <a:lnTo>
                    <a:pt x="70358" y="9052"/>
                  </a:lnTo>
                  <a:lnTo>
                    <a:pt x="33740" y="33740"/>
                  </a:lnTo>
                  <a:lnTo>
                    <a:pt x="9052" y="70358"/>
                  </a:lnTo>
                  <a:lnTo>
                    <a:pt x="0" y="115201"/>
                  </a:lnTo>
                  <a:lnTo>
                    <a:pt x="0" y="353390"/>
                  </a:lnTo>
                  <a:lnTo>
                    <a:pt x="9052" y="398233"/>
                  </a:lnTo>
                  <a:lnTo>
                    <a:pt x="33740" y="434851"/>
                  </a:lnTo>
                  <a:lnTo>
                    <a:pt x="70358" y="459539"/>
                  </a:lnTo>
                  <a:lnTo>
                    <a:pt x="115201" y="468591"/>
                  </a:lnTo>
                  <a:lnTo>
                    <a:pt x="3487572" y="468591"/>
                  </a:lnTo>
                  <a:lnTo>
                    <a:pt x="3532415" y="459539"/>
                  </a:lnTo>
                  <a:lnTo>
                    <a:pt x="3569033" y="434851"/>
                  </a:lnTo>
                  <a:lnTo>
                    <a:pt x="3593721" y="398233"/>
                  </a:lnTo>
                  <a:lnTo>
                    <a:pt x="3602774" y="353390"/>
                  </a:lnTo>
                  <a:lnTo>
                    <a:pt x="3602774" y="115201"/>
                  </a:lnTo>
                  <a:lnTo>
                    <a:pt x="3593721" y="70358"/>
                  </a:lnTo>
                  <a:lnTo>
                    <a:pt x="3569033" y="33740"/>
                  </a:lnTo>
                  <a:lnTo>
                    <a:pt x="3532415" y="9052"/>
                  </a:lnTo>
                  <a:lnTo>
                    <a:pt x="3487572" y="0"/>
                  </a:lnTo>
                  <a:close/>
                </a:path>
              </a:pathLst>
            </a:custGeom>
            <a:solidFill>
              <a:srgbClr val="3EA15C"/>
            </a:solidFill>
          </p:spPr>
          <p:txBody>
            <a:bodyPr wrap="square" lIns="0" tIns="0" rIns="0" bIns="0" rtlCol="0"/>
            <a:lstStyle/>
            <a:p>
              <a:endParaRPr/>
            </a:p>
          </p:txBody>
        </p:sp>
        <p:pic>
          <p:nvPicPr>
            <p:cNvPr id="8" name="object 8"/>
            <p:cNvPicPr/>
            <p:nvPr/>
          </p:nvPicPr>
          <p:blipFill>
            <a:blip r:embed="rId5" cstate="print"/>
            <a:stretch>
              <a:fillRect/>
            </a:stretch>
          </p:blipFill>
          <p:spPr>
            <a:xfrm>
              <a:off x="3467633" y="1657997"/>
              <a:ext cx="178917" cy="245313"/>
            </a:xfrm>
            <a:prstGeom prst="rect">
              <a:avLst/>
            </a:prstGeom>
          </p:spPr>
        </p:pic>
        <p:pic>
          <p:nvPicPr>
            <p:cNvPr id="9" name="object 9"/>
            <p:cNvPicPr/>
            <p:nvPr/>
          </p:nvPicPr>
          <p:blipFill>
            <a:blip r:embed="rId6" cstate="print"/>
            <a:stretch>
              <a:fillRect/>
            </a:stretch>
          </p:blipFill>
          <p:spPr>
            <a:xfrm>
              <a:off x="3703924" y="1662525"/>
              <a:ext cx="239712" cy="229857"/>
            </a:xfrm>
            <a:prstGeom prst="rect">
              <a:avLst/>
            </a:prstGeom>
          </p:spPr>
        </p:pic>
        <p:pic>
          <p:nvPicPr>
            <p:cNvPr id="10" name="object 10"/>
            <p:cNvPicPr/>
            <p:nvPr/>
          </p:nvPicPr>
          <p:blipFill>
            <a:blip r:embed="rId7" cstate="print"/>
            <a:stretch>
              <a:fillRect/>
            </a:stretch>
          </p:blipFill>
          <p:spPr>
            <a:xfrm>
              <a:off x="3971692" y="1659860"/>
              <a:ext cx="237578" cy="243179"/>
            </a:xfrm>
            <a:prstGeom prst="rect">
              <a:avLst/>
            </a:prstGeom>
          </p:spPr>
        </p:pic>
        <p:pic>
          <p:nvPicPr>
            <p:cNvPr id="11" name="object 11"/>
            <p:cNvPicPr/>
            <p:nvPr/>
          </p:nvPicPr>
          <p:blipFill>
            <a:blip r:embed="rId8" cstate="print"/>
            <a:stretch>
              <a:fillRect/>
            </a:stretch>
          </p:blipFill>
          <p:spPr>
            <a:xfrm>
              <a:off x="4240256" y="1668223"/>
              <a:ext cx="226656" cy="237489"/>
            </a:xfrm>
            <a:prstGeom prst="rect">
              <a:avLst/>
            </a:prstGeom>
          </p:spPr>
        </p:pic>
        <p:sp>
          <p:nvSpPr>
            <p:cNvPr id="12" name="object 12"/>
            <p:cNvSpPr/>
            <p:nvPr/>
          </p:nvSpPr>
          <p:spPr>
            <a:xfrm>
              <a:off x="6426503" y="1543011"/>
              <a:ext cx="3602990" cy="468630"/>
            </a:xfrm>
            <a:custGeom>
              <a:avLst/>
              <a:gdLst/>
              <a:ahLst/>
              <a:cxnLst/>
              <a:rect l="l" t="t" r="r" b="b"/>
              <a:pathLst>
                <a:path w="3602990" h="468630">
                  <a:moveTo>
                    <a:pt x="3487572" y="0"/>
                  </a:moveTo>
                  <a:lnTo>
                    <a:pt x="115201" y="0"/>
                  </a:lnTo>
                  <a:lnTo>
                    <a:pt x="70358" y="9052"/>
                  </a:lnTo>
                  <a:lnTo>
                    <a:pt x="33740" y="33740"/>
                  </a:lnTo>
                  <a:lnTo>
                    <a:pt x="9052" y="70358"/>
                  </a:lnTo>
                  <a:lnTo>
                    <a:pt x="0" y="115201"/>
                  </a:lnTo>
                  <a:lnTo>
                    <a:pt x="0" y="353390"/>
                  </a:lnTo>
                  <a:lnTo>
                    <a:pt x="9052" y="398233"/>
                  </a:lnTo>
                  <a:lnTo>
                    <a:pt x="33740" y="434851"/>
                  </a:lnTo>
                  <a:lnTo>
                    <a:pt x="70358" y="459539"/>
                  </a:lnTo>
                  <a:lnTo>
                    <a:pt x="115201" y="468591"/>
                  </a:lnTo>
                  <a:lnTo>
                    <a:pt x="3487572" y="468591"/>
                  </a:lnTo>
                  <a:lnTo>
                    <a:pt x="3532415" y="459539"/>
                  </a:lnTo>
                  <a:lnTo>
                    <a:pt x="3569033" y="434851"/>
                  </a:lnTo>
                  <a:lnTo>
                    <a:pt x="3593721" y="398233"/>
                  </a:lnTo>
                  <a:lnTo>
                    <a:pt x="3602774" y="353390"/>
                  </a:lnTo>
                  <a:lnTo>
                    <a:pt x="3602774" y="115201"/>
                  </a:lnTo>
                  <a:lnTo>
                    <a:pt x="3593721" y="70358"/>
                  </a:lnTo>
                  <a:lnTo>
                    <a:pt x="3569033" y="33740"/>
                  </a:lnTo>
                  <a:lnTo>
                    <a:pt x="3532415" y="9052"/>
                  </a:lnTo>
                  <a:lnTo>
                    <a:pt x="3487572" y="0"/>
                  </a:lnTo>
                  <a:close/>
                </a:path>
              </a:pathLst>
            </a:custGeom>
            <a:solidFill>
              <a:srgbClr val="3EA15C"/>
            </a:solidFill>
          </p:spPr>
          <p:txBody>
            <a:bodyPr wrap="square" lIns="0" tIns="0" rIns="0" bIns="0" rtlCol="0"/>
            <a:lstStyle/>
            <a:p>
              <a:endParaRPr/>
            </a:p>
          </p:txBody>
        </p:sp>
        <p:sp>
          <p:nvSpPr>
            <p:cNvPr id="13" name="object 13"/>
            <p:cNvSpPr/>
            <p:nvPr/>
          </p:nvSpPr>
          <p:spPr>
            <a:xfrm>
              <a:off x="7974266" y="1660130"/>
              <a:ext cx="509905" cy="245745"/>
            </a:xfrm>
            <a:custGeom>
              <a:avLst/>
              <a:gdLst/>
              <a:ahLst/>
              <a:cxnLst/>
              <a:rect l="l" t="t" r="r" b="b"/>
              <a:pathLst>
                <a:path w="509904" h="245744">
                  <a:moveTo>
                    <a:pt x="83985" y="119722"/>
                  </a:moveTo>
                  <a:lnTo>
                    <a:pt x="83705" y="119456"/>
                  </a:lnTo>
                  <a:lnTo>
                    <a:pt x="79438" y="119456"/>
                  </a:lnTo>
                  <a:lnTo>
                    <a:pt x="74650" y="119989"/>
                  </a:lnTo>
                  <a:lnTo>
                    <a:pt x="23190" y="119989"/>
                  </a:lnTo>
                  <a:lnTo>
                    <a:pt x="18389" y="119456"/>
                  </a:lnTo>
                  <a:lnTo>
                    <a:pt x="14122" y="119456"/>
                  </a:lnTo>
                  <a:lnTo>
                    <a:pt x="13855" y="119722"/>
                  </a:lnTo>
                  <a:lnTo>
                    <a:pt x="13855" y="142125"/>
                  </a:lnTo>
                  <a:lnTo>
                    <a:pt x="14122" y="142392"/>
                  </a:lnTo>
                  <a:lnTo>
                    <a:pt x="18389" y="142392"/>
                  </a:lnTo>
                  <a:lnTo>
                    <a:pt x="23190" y="141859"/>
                  </a:lnTo>
                  <a:lnTo>
                    <a:pt x="74650" y="141859"/>
                  </a:lnTo>
                  <a:lnTo>
                    <a:pt x="79438" y="142392"/>
                  </a:lnTo>
                  <a:lnTo>
                    <a:pt x="83705" y="142392"/>
                  </a:lnTo>
                  <a:lnTo>
                    <a:pt x="83985" y="142125"/>
                  </a:lnTo>
                  <a:lnTo>
                    <a:pt x="83985" y="141859"/>
                  </a:lnTo>
                  <a:lnTo>
                    <a:pt x="83985" y="119989"/>
                  </a:lnTo>
                  <a:lnTo>
                    <a:pt x="83985" y="119722"/>
                  </a:lnTo>
                  <a:close/>
                </a:path>
                <a:path w="509904" h="245744">
                  <a:moveTo>
                    <a:pt x="83985" y="84531"/>
                  </a:moveTo>
                  <a:lnTo>
                    <a:pt x="83705" y="84264"/>
                  </a:lnTo>
                  <a:lnTo>
                    <a:pt x="79438" y="84264"/>
                  </a:lnTo>
                  <a:lnTo>
                    <a:pt x="74650" y="84797"/>
                  </a:lnTo>
                  <a:lnTo>
                    <a:pt x="23190" y="84797"/>
                  </a:lnTo>
                  <a:lnTo>
                    <a:pt x="18389" y="84264"/>
                  </a:lnTo>
                  <a:lnTo>
                    <a:pt x="14122" y="84264"/>
                  </a:lnTo>
                  <a:lnTo>
                    <a:pt x="13855" y="84531"/>
                  </a:lnTo>
                  <a:lnTo>
                    <a:pt x="13855" y="106921"/>
                  </a:lnTo>
                  <a:lnTo>
                    <a:pt x="14122" y="107188"/>
                  </a:lnTo>
                  <a:lnTo>
                    <a:pt x="18389" y="107188"/>
                  </a:lnTo>
                  <a:lnTo>
                    <a:pt x="23190" y="106654"/>
                  </a:lnTo>
                  <a:lnTo>
                    <a:pt x="74650" y="106654"/>
                  </a:lnTo>
                  <a:lnTo>
                    <a:pt x="79438" y="107188"/>
                  </a:lnTo>
                  <a:lnTo>
                    <a:pt x="83705" y="107188"/>
                  </a:lnTo>
                  <a:lnTo>
                    <a:pt x="83985" y="106921"/>
                  </a:lnTo>
                  <a:lnTo>
                    <a:pt x="83985" y="106654"/>
                  </a:lnTo>
                  <a:lnTo>
                    <a:pt x="83985" y="84797"/>
                  </a:lnTo>
                  <a:lnTo>
                    <a:pt x="83985" y="84531"/>
                  </a:lnTo>
                  <a:close/>
                </a:path>
                <a:path w="509904" h="245744">
                  <a:moveTo>
                    <a:pt x="87185" y="155460"/>
                  </a:moveTo>
                  <a:lnTo>
                    <a:pt x="86906" y="155194"/>
                  </a:lnTo>
                  <a:lnTo>
                    <a:pt x="82384" y="155194"/>
                  </a:lnTo>
                  <a:lnTo>
                    <a:pt x="77050" y="155727"/>
                  </a:lnTo>
                  <a:lnTo>
                    <a:pt x="62382" y="155727"/>
                  </a:lnTo>
                  <a:lnTo>
                    <a:pt x="62382" y="177850"/>
                  </a:lnTo>
                  <a:lnTo>
                    <a:pt x="62382" y="205320"/>
                  </a:lnTo>
                  <a:lnTo>
                    <a:pt x="35458" y="205320"/>
                  </a:lnTo>
                  <a:lnTo>
                    <a:pt x="35458" y="177850"/>
                  </a:lnTo>
                  <a:lnTo>
                    <a:pt x="62382" y="177850"/>
                  </a:lnTo>
                  <a:lnTo>
                    <a:pt x="62382" y="155727"/>
                  </a:lnTo>
                  <a:lnTo>
                    <a:pt x="20777" y="155727"/>
                  </a:lnTo>
                  <a:lnTo>
                    <a:pt x="15189" y="155194"/>
                  </a:lnTo>
                  <a:lnTo>
                    <a:pt x="10655" y="155194"/>
                  </a:lnTo>
                  <a:lnTo>
                    <a:pt x="10388" y="155460"/>
                  </a:lnTo>
                  <a:lnTo>
                    <a:pt x="10388" y="159994"/>
                  </a:lnTo>
                  <a:lnTo>
                    <a:pt x="10896" y="166382"/>
                  </a:lnTo>
                  <a:lnTo>
                    <a:pt x="10833" y="218833"/>
                  </a:lnTo>
                  <a:lnTo>
                    <a:pt x="10655" y="230720"/>
                  </a:lnTo>
                  <a:lnTo>
                    <a:pt x="10452" y="237045"/>
                  </a:lnTo>
                  <a:lnTo>
                    <a:pt x="10388" y="242112"/>
                  </a:lnTo>
                  <a:lnTo>
                    <a:pt x="10655" y="242379"/>
                  </a:lnTo>
                  <a:lnTo>
                    <a:pt x="35191" y="242379"/>
                  </a:lnTo>
                  <a:lnTo>
                    <a:pt x="35458" y="242112"/>
                  </a:lnTo>
                  <a:lnTo>
                    <a:pt x="35458" y="227457"/>
                  </a:lnTo>
                  <a:lnTo>
                    <a:pt x="62382" y="227457"/>
                  </a:lnTo>
                  <a:lnTo>
                    <a:pt x="62382" y="237045"/>
                  </a:lnTo>
                  <a:lnTo>
                    <a:pt x="62649" y="237312"/>
                  </a:lnTo>
                  <a:lnTo>
                    <a:pt x="86906" y="237312"/>
                  </a:lnTo>
                  <a:lnTo>
                    <a:pt x="87185" y="237045"/>
                  </a:lnTo>
                  <a:lnTo>
                    <a:pt x="87058" y="230720"/>
                  </a:lnTo>
                  <a:lnTo>
                    <a:pt x="86956" y="227457"/>
                  </a:lnTo>
                  <a:lnTo>
                    <a:pt x="86918" y="226187"/>
                  </a:lnTo>
                  <a:lnTo>
                    <a:pt x="86791" y="218833"/>
                  </a:lnTo>
                  <a:lnTo>
                    <a:pt x="86690" y="205320"/>
                  </a:lnTo>
                  <a:lnTo>
                    <a:pt x="86652" y="177850"/>
                  </a:lnTo>
                  <a:lnTo>
                    <a:pt x="86652" y="166382"/>
                  </a:lnTo>
                  <a:lnTo>
                    <a:pt x="87160" y="159994"/>
                  </a:lnTo>
                  <a:lnTo>
                    <a:pt x="87185" y="155727"/>
                  </a:lnTo>
                  <a:lnTo>
                    <a:pt x="87185" y="155460"/>
                  </a:lnTo>
                  <a:close/>
                </a:path>
                <a:path w="509904" h="245744">
                  <a:moveTo>
                    <a:pt x="87972" y="10934"/>
                  </a:moveTo>
                  <a:lnTo>
                    <a:pt x="87718" y="10668"/>
                  </a:lnTo>
                  <a:lnTo>
                    <a:pt x="83185" y="10668"/>
                  </a:lnTo>
                  <a:lnTo>
                    <a:pt x="78117" y="11201"/>
                  </a:lnTo>
                  <a:lnTo>
                    <a:pt x="21056" y="11201"/>
                  </a:lnTo>
                  <a:lnTo>
                    <a:pt x="15722" y="10668"/>
                  </a:lnTo>
                  <a:lnTo>
                    <a:pt x="11455" y="10668"/>
                  </a:lnTo>
                  <a:lnTo>
                    <a:pt x="11176" y="10934"/>
                  </a:lnTo>
                  <a:lnTo>
                    <a:pt x="11176" y="34124"/>
                  </a:lnTo>
                  <a:lnTo>
                    <a:pt x="11455" y="34391"/>
                  </a:lnTo>
                  <a:lnTo>
                    <a:pt x="15722" y="34391"/>
                  </a:lnTo>
                  <a:lnTo>
                    <a:pt x="21056" y="33858"/>
                  </a:lnTo>
                  <a:lnTo>
                    <a:pt x="78117" y="33858"/>
                  </a:lnTo>
                  <a:lnTo>
                    <a:pt x="83185" y="34391"/>
                  </a:lnTo>
                  <a:lnTo>
                    <a:pt x="87718" y="34391"/>
                  </a:lnTo>
                  <a:lnTo>
                    <a:pt x="87972" y="34124"/>
                  </a:lnTo>
                  <a:lnTo>
                    <a:pt x="87972" y="33858"/>
                  </a:lnTo>
                  <a:lnTo>
                    <a:pt x="87972" y="11201"/>
                  </a:lnTo>
                  <a:lnTo>
                    <a:pt x="87972" y="10934"/>
                  </a:lnTo>
                  <a:close/>
                </a:path>
                <a:path w="509904" h="245744">
                  <a:moveTo>
                    <a:pt x="93306" y="46926"/>
                  </a:moveTo>
                  <a:lnTo>
                    <a:pt x="93052" y="46659"/>
                  </a:lnTo>
                  <a:lnTo>
                    <a:pt x="90385" y="46659"/>
                  </a:lnTo>
                  <a:lnTo>
                    <a:pt x="83210" y="46926"/>
                  </a:lnTo>
                  <a:lnTo>
                    <a:pt x="74752" y="47117"/>
                  </a:lnTo>
                  <a:lnTo>
                    <a:pt x="61861" y="47193"/>
                  </a:lnTo>
                  <a:lnTo>
                    <a:pt x="31191" y="47193"/>
                  </a:lnTo>
                  <a:lnTo>
                    <a:pt x="18402" y="47117"/>
                  </a:lnTo>
                  <a:lnTo>
                    <a:pt x="9944" y="46926"/>
                  </a:lnTo>
                  <a:lnTo>
                    <a:pt x="2921" y="46659"/>
                  </a:lnTo>
                  <a:lnTo>
                    <a:pt x="254" y="46659"/>
                  </a:lnTo>
                  <a:lnTo>
                    <a:pt x="0" y="46926"/>
                  </a:lnTo>
                  <a:lnTo>
                    <a:pt x="0" y="71462"/>
                  </a:lnTo>
                  <a:lnTo>
                    <a:pt x="254" y="71729"/>
                  </a:lnTo>
                  <a:lnTo>
                    <a:pt x="2921" y="71729"/>
                  </a:lnTo>
                  <a:lnTo>
                    <a:pt x="9944" y="71462"/>
                  </a:lnTo>
                  <a:lnTo>
                    <a:pt x="18402" y="71285"/>
                  </a:lnTo>
                  <a:lnTo>
                    <a:pt x="66471" y="71234"/>
                  </a:lnTo>
                  <a:lnTo>
                    <a:pt x="74752" y="71285"/>
                  </a:lnTo>
                  <a:lnTo>
                    <a:pt x="83210" y="71462"/>
                  </a:lnTo>
                  <a:lnTo>
                    <a:pt x="90385" y="71729"/>
                  </a:lnTo>
                  <a:lnTo>
                    <a:pt x="93052" y="71729"/>
                  </a:lnTo>
                  <a:lnTo>
                    <a:pt x="93306" y="71462"/>
                  </a:lnTo>
                  <a:lnTo>
                    <a:pt x="93306" y="71196"/>
                  </a:lnTo>
                  <a:lnTo>
                    <a:pt x="93306" y="47193"/>
                  </a:lnTo>
                  <a:lnTo>
                    <a:pt x="93306" y="46926"/>
                  </a:lnTo>
                  <a:close/>
                </a:path>
                <a:path w="509904" h="245744">
                  <a:moveTo>
                    <a:pt x="143433" y="107188"/>
                  </a:moveTo>
                  <a:lnTo>
                    <a:pt x="130492" y="65379"/>
                  </a:lnTo>
                  <a:lnTo>
                    <a:pt x="123723" y="50126"/>
                  </a:lnTo>
                  <a:lnTo>
                    <a:pt x="119710" y="51460"/>
                  </a:lnTo>
                  <a:lnTo>
                    <a:pt x="104521" y="57061"/>
                  </a:lnTo>
                  <a:lnTo>
                    <a:pt x="101053" y="58394"/>
                  </a:lnTo>
                  <a:lnTo>
                    <a:pt x="100520" y="58928"/>
                  </a:lnTo>
                  <a:lnTo>
                    <a:pt x="102133" y="62928"/>
                  </a:lnTo>
                  <a:lnTo>
                    <a:pt x="106692" y="73926"/>
                  </a:lnTo>
                  <a:lnTo>
                    <a:pt x="111239" y="86601"/>
                  </a:lnTo>
                  <a:lnTo>
                    <a:pt x="115303" y="99771"/>
                  </a:lnTo>
                  <a:lnTo>
                    <a:pt x="118910" y="113588"/>
                  </a:lnTo>
                  <a:lnTo>
                    <a:pt x="119710" y="116255"/>
                  </a:lnTo>
                  <a:lnTo>
                    <a:pt x="120243" y="116255"/>
                  </a:lnTo>
                  <a:lnTo>
                    <a:pt x="143433" y="107988"/>
                  </a:lnTo>
                  <a:lnTo>
                    <a:pt x="143433" y="107188"/>
                  </a:lnTo>
                  <a:close/>
                </a:path>
                <a:path w="509904" h="245744">
                  <a:moveTo>
                    <a:pt x="237045" y="60794"/>
                  </a:moveTo>
                  <a:lnTo>
                    <a:pt x="209308" y="50393"/>
                  </a:lnTo>
                  <a:lnTo>
                    <a:pt x="209042" y="55194"/>
                  </a:lnTo>
                  <a:lnTo>
                    <a:pt x="208495" y="58661"/>
                  </a:lnTo>
                  <a:lnTo>
                    <a:pt x="207086" y="62928"/>
                  </a:lnTo>
                  <a:lnTo>
                    <a:pt x="203835" y="73456"/>
                  </a:lnTo>
                  <a:lnTo>
                    <a:pt x="199466" y="85229"/>
                  </a:lnTo>
                  <a:lnTo>
                    <a:pt x="194157" y="97650"/>
                  </a:lnTo>
                  <a:lnTo>
                    <a:pt x="187972" y="110388"/>
                  </a:lnTo>
                  <a:lnTo>
                    <a:pt x="192239" y="111455"/>
                  </a:lnTo>
                  <a:lnTo>
                    <a:pt x="199174" y="113588"/>
                  </a:lnTo>
                  <a:lnTo>
                    <a:pt x="203974" y="115722"/>
                  </a:lnTo>
                  <a:lnTo>
                    <a:pt x="207175" y="117322"/>
                  </a:lnTo>
                  <a:lnTo>
                    <a:pt x="209042" y="118389"/>
                  </a:lnTo>
                  <a:lnTo>
                    <a:pt x="212242" y="118389"/>
                  </a:lnTo>
                  <a:lnTo>
                    <a:pt x="213144" y="116255"/>
                  </a:lnTo>
                  <a:lnTo>
                    <a:pt x="214642" y="112522"/>
                  </a:lnTo>
                  <a:lnTo>
                    <a:pt x="219811" y="101765"/>
                  </a:lnTo>
                  <a:lnTo>
                    <a:pt x="224269" y="91401"/>
                  </a:lnTo>
                  <a:lnTo>
                    <a:pt x="228180" y="81330"/>
                  </a:lnTo>
                  <a:lnTo>
                    <a:pt x="231711" y="71462"/>
                  </a:lnTo>
                  <a:lnTo>
                    <a:pt x="232778" y="68262"/>
                  </a:lnTo>
                  <a:lnTo>
                    <a:pt x="233845" y="66662"/>
                  </a:lnTo>
                  <a:lnTo>
                    <a:pt x="236512" y="63995"/>
                  </a:lnTo>
                  <a:lnTo>
                    <a:pt x="237045" y="62928"/>
                  </a:lnTo>
                  <a:lnTo>
                    <a:pt x="237045" y="60794"/>
                  </a:lnTo>
                  <a:close/>
                </a:path>
                <a:path w="509904" h="245744">
                  <a:moveTo>
                    <a:pt x="243967" y="130657"/>
                  </a:moveTo>
                  <a:lnTo>
                    <a:pt x="243700" y="130390"/>
                  </a:lnTo>
                  <a:lnTo>
                    <a:pt x="241046" y="130390"/>
                  </a:lnTo>
                  <a:lnTo>
                    <a:pt x="232333" y="130657"/>
                  </a:lnTo>
                  <a:lnTo>
                    <a:pt x="221729" y="130848"/>
                  </a:lnTo>
                  <a:lnTo>
                    <a:pt x="205854" y="130924"/>
                  </a:lnTo>
                  <a:lnTo>
                    <a:pt x="181317" y="130924"/>
                  </a:lnTo>
                  <a:lnTo>
                    <a:pt x="181317" y="37376"/>
                  </a:lnTo>
                  <a:lnTo>
                    <a:pt x="205219" y="37363"/>
                  </a:lnTo>
                  <a:lnTo>
                    <a:pt x="216268" y="37414"/>
                  </a:lnTo>
                  <a:lnTo>
                    <a:pt x="226568" y="37592"/>
                  </a:lnTo>
                  <a:lnTo>
                    <a:pt x="235165" y="37858"/>
                  </a:lnTo>
                  <a:lnTo>
                    <a:pt x="237845" y="37858"/>
                  </a:lnTo>
                  <a:lnTo>
                    <a:pt x="238112" y="37592"/>
                  </a:lnTo>
                  <a:lnTo>
                    <a:pt x="238112" y="37325"/>
                  </a:lnTo>
                  <a:lnTo>
                    <a:pt x="238112" y="12268"/>
                  </a:lnTo>
                  <a:lnTo>
                    <a:pt x="238112" y="12001"/>
                  </a:lnTo>
                  <a:lnTo>
                    <a:pt x="237845" y="11734"/>
                  </a:lnTo>
                  <a:lnTo>
                    <a:pt x="235165" y="11734"/>
                  </a:lnTo>
                  <a:lnTo>
                    <a:pt x="226568" y="12001"/>
                  </a:lnTo>
                  <a:lnTo>
                    <a:pt x="216268" y="12192"/>
                  </a:lnTo>
                  <a:lnTo>
                    <a:pt x="200774" y="12268"/>
                  </a:lnTo>
                  <a:lnTo>
                    <a:pt x="138912" y="12268"/>
                  </a:lnTo>
                  <a:lnTo>
                    <a:pt x="123558" y="12192"/>
                  </a:lnTo>
                  <a:lnTo>
                    <a:pt x="113334" y="12001"/>
                  </a:lnTo>
                  <a:lnTo>
                    <a:pt x="104775" y="11734"/>
                  </a:lnTo>
                  <a:lnTo>
                    <a:pt x="102120" y="11734"/>
                  </a:lnTo>
                  <a:lnTo>
                    <a:pt x="101841" y="12001"/>
                  </a:lnTo>
                  <a:lnTo>
                    <a:pt x="101841" y="37592"/>
                  </a:lnTo>
                  <a:lnTo>
                    <a:pt x="102120" y="37858"/>
                  </a:lnTo>
                  <a:lnTo>
                    <a:pt x="104775" y="37858"/>
                  </a:lnTo>
                  <a:lnTo>
                    <a:pt x="113334" y="37592"/>
                  </a:lnTo>
                  <a:lnTo>
                    <a:pt x="123558" y="37414"/>
                  </a:lnTo>
                  <a:lnTo>
                    <a:pt x="154101" y="37401"/>
                  </a:lnTo>
                  <a:lnTo>
                    <a:pt x="154101" y="130924"/>
                  </a:lnTo>
                  <a:lnTo>
                    <a:pt x="133578" y="130924"/>
                  </a:lnTo>
                  <a:lnTo>
                    <a:pt x="117563" y="130848"/>
                  </a:lnTo>
                  <a:lnTo>
                    <a:pt x="106934" y="130657"/>
                  </a:lnTo>
                  <a:lnTo>
                    <a:pt x="98120" y="130390"/>
                  </a:lnTo>
                  <a:lnTo>
                    <a:pt x="95440" y="130390"/>
                  </a:lnTo>
                  <a:lnTo>
                    <a:pt x="95186" y="130657"/>
                  </a:lnTo>
                  <a:lnTo>
                    <a:pt x="95186" y="157060"/>
                  </a:lnTo>
                  <a:lnTo>
                    <a:pt x="95440" y="157327"/>
                  </a:lnTo>
                  <a:lnTo>
                    <a:pt x="98120" y="157327"/>
                  </a:lnTo>
                  <a:lnTo>
                    <a:pt x="106934" y="157060"/>
                  </a:lnTo>
                  <a:lnTo>
                    <a:pt x="117563" y="156883"/>
                  </a:lnTo>
                  <a:lnTo>
                    <a:pt x="154089" y="156857"/>
                  </a:lnTo>
                  <a:lnTo>
                    <a:pt x="154012" y="226148"/>
                  </a:lnTo>
                  <a:lnTo>
                    <a:pt x="153835" y="234391"/>
                  </a:lnTo>
                  <a:lnTo>
                    <a:pt x="153581" y="242112"/>
                  </a:lnTo>
                  <a:lnTo>
                    <a:pt x="153581" y="244779"/>
                  </a:lnTo>
                  <a:lnTo>
                    <a:pt x="153847" y="245046"/>
                  </a:lnTo>
                  <a:lnTo>
                    <a:pt x="181571" y="245046"/>
                  </a:lnTo>
                  <a:lnTo>
                    <a:pt x="181838" y="244779"/>
                  </a:lnTo>
                  <a:lnTo>
                    <a:pt x="181838" y="242112"/>
                  </a:lnTo>
                  <a:lnTo>
                    <a:pt x="181571" y="234289"/>
                  </a:lnTo>
                  <a:lnTo>
                    <a:pt x="181394" y="226148"/>
                  </a:lnTo>
                  <a:lnTo>
                    <a:pt x="181317" y="156845"/>
                  </a:lnTo>
                  <a:lnTo>
                    <a:pt x="210096" y="156819"/>
                  </a:lnTo>
                  <a:lnTo>
                    <a:pt x="221729" y="156883"/>
                  </a:lnTo>
                  <a:lnTo>
                    <a:pt x="232333" y="157060"/>
                  </a:lnTo>
                  <a:lnTo>
                    <a:pt x="241046" y="157327"/>
                  </a:lnTo>
                  <a:lnTo>
                    <a:pt x="243700" y="157327"/>
                  </a:lnTo>
                  <a:lnTo>
                    <a:pt x="243967" y="157060"/>
                  </a:lnTo>
                  <a:lnTo>
                    <a:pt x="243967" y="156794"/>
                  </a:lnTo>
                  <a:lnTo>
                    <a:pt x="243967" y="130924"/>
                  </a:lnTo>
                  <a:lnTo>
                    <a:pt x="243967" y="130657"/>
                  </a:lnTo>
                  <a:close/>
                </a:path>
                <a:path w="509904" h="245744">
                  <a:moveTo>
                    <a:pt x="337883" y="11468"/>
                  </a:moveTo>
                  <a:lnTo>
                    <a:pt x="336283" y="10134"/>
                  </a:lnTo>
                  <a:lnTo>
                    <a:pt x="333616" y="9067"/>
                  </a:lnTo>
                  <a:lnTo>
                    <a:pt x="327863" y="6451"/>
                  </a:lnTo>
                  <a:lnTo>
                    <a:pt x="321843" y="4140"/>
                  </a:lnTo>
                  <a:lnTo>
                    <a:pt x="315569" y="2019"/>
                  </a:lnTo>
                  <a:lnTo>
                    <a:pt x="309079" y="0"/>
                  </a:lnTo>
                  <a:lnTo>
                    <a:pt x="308292" y="6667"/>
                  </a:lnTo>
                  <a:lnTo>
                    <a:pt x="306679" y="12801"/>
                  </a:lnTo>
                  <a:lnTo>
                    <a:pt x="285724" y="65328"/>
                  </a:lnTo>
                  <a:lnTo>
                    <a:pt x="259232" y="105054"/>
                  </a:lnTo>
                  <a:lnTo>
                    <a:pt x="261607" y="109943"/>
                  </a:lnTo>
                  <a:lnTo>
                    <a:pt x="263829" y="115900"/>
                  </a:lnTo>
                  <a:lnTo>
                    <a:pt x="265747" y="122504"/>
                  </a:lnTo>
                  <a:lnTo>
                    <a:pt x="267220" y="129324"/>
                  </a:lnTo>
                  <a:lnTo>
                    <a:pt x="267766" y="132257"/>
                  </a:lnTo>
                  <a:lnTo>
                    <a:pt x="268554" y="133858"/>
                  </a:lnTo>
                  <a:lnTo>
                    <a:pt x="271221" y="133858"/>
                  </a:lnTo>
                  <a:lnTo>
                    <a:pt x="272821" y="132524"/>
                  </a:lnTo>
                  <a:lnTo>
                    <a:pt x="275031" y="130035"/>
                  </a:lnTo>
                  <a:lnTo>
                    <a:pt x="279755" y="124256"/>
                  </a:lnTo>
                  <a:lnTo>
                    <a:pt x="284276" y="118656"/>
                  </a:lnTo>
                  <a:lnTo>
                    <a:pt x="288290" y="112788"/>
                  </a:lnTo>
                  <a:lnTo>
                    <a:pt x="288175" y="118656"/>
                  </a:lnTo>
                  <a:lnTo>
                    <a:pt x="288061" y="129324"/>
                  </a:lnTo>
                  <a:lnTo>
                    <a:pt x="287934" y="219367"/>
                  </a:lnTo>
                  <a:lnTo>
                    <a:pt x="287743" y="231622"/>
                  </a:lnTo>
                  <a:lnTo>
                    <a:pt x="287578" y="238112"/>
                  </a:lnTo>
                  <a:lnTo>
                    <a:pt x="287477" y="245313"/>
                  </a:lnTo>
                  <a:lnTo>
                    <a:pt x="287756" y="245579"/>
                  </a:lnTo>
                  <a:lnTo>
                    <a:pt x="314693" y="245579"/>
                  </a:lnTo>
                  <a:lnTo>
                    <a:pt x="314947" y="245313"/>
                  </a:lnTo>
                  <a:lnTo>
                    <a:pt x="314833" y="238112"/>
                  </a:lnTo>
                  <a:lnTo>
                    <a:pt x="314667" y="231622"/>
                  </a:lnTo>
                  <a:lnTo>
                    <a:pt x="314490" y="219367"/>
                  </a:lnTo>
                  <a:lnTo>
                    <a:pt x="314413" y="112788"/>
                  </a:lnTo>
                  <a:lnTo>
                    <a:pt x="314413" y="67462"/>
                  </a:lnTo>
                  <a:lnTo>
                    <a:pt x="318477" y="58356"/>
                  </a:lnTo>
                  <a:lnTo>
                    <a:pt x="322313" y="48996"/>
                  </a:lnTo>
                  <a:lnTo>
                    <a:pt x="326009" y="39344"/>
                  </a:lnTo>
                  <a:lnTo>
                    <a:pt x="329628" y="29324"/>
                  </a:lnTo>
                  <a:lnTo>
                    <a:pt x="332016" y="22656"/>
                  </a:lnTo>
                  <a:lnTo>
                    <a:pt x="333082" y="20256"/>
                  </a:lnTo>
                  <a:lnTo>
                    <a:pt x="334962" y="18656"/>
                  </a:lnTo>
                  <a:lnTo>
                    <a:pt x="337883" y="15735"/>
                  </a:lnTo>
                  <a:lnTo>
                    <a:pt x="337883" y="11468"/>
                  </a:lnTo>
                  <a:close/>
                </a:path>
                <a:path w="509904" h="245744">
                  <a:moveTo>
                    <a:pt x="509333" y="19989"/>
                  </a:moveTo>
                  <a:lnTo>
                    <a:pt x="509079" y="19723"/>
                  </a:lnTo>
                  <a:lnTo>
                    <a:pt x="506412" y="19723"/>
                  </a:lnTo>
                  <a:lnTo>
                    <a:pt x="497332" y="19989"/>
                  </a:lnTo>
                  <a:lnTo>
                    <a:pt x="486384" y="20180"/>
                  </a:lnTo>
                  <a:lnTo>
                    <a:pt x="469874" y="20256"/>
                  </a:lnTo>
                  <a:lnTo>
                    <a:pt x="428015" y="20256"/>
                  </a:lnTo>
                  <a:lnTo>
                    <a:pt x="428015" y="45110"/>
                  </a:lnTo>
                  <a:lnTo>
                    <a:pt x="428015" y="86118"/>
                  </a:lnTo>
                  <a:lnTo>
                    <a:pt x="428015" y="109588"/>
                  </a:lnTo>
                  <a:lnTo>
                    <a:pt x="428015" y="202120"/>
                  </a:lnTo>
                  <a:lnTo>
                    <a:pt x="407492" y="202120"/>
                  </a:lnTo>
                  <a:lnTo>
                    <a:pt x="407492" y="109588"/>
                  </a:lnTo>
                  <a:lnTo>
                    <a:pt x="428015" y="109588"/>
                  </a:lnTo>
                  <a:lnTo>
                    <a:pt x="428015" y="86118"/>
                  </a:lnTo>
                  <a:lnTo>
                    <a:pt x="407492" y="86118"/>
                  </a:lnTo>
                  <a:lnTo>
                    <a:pt x="407492" y="45123"/>
                  </a:lnTo>
                  <a:lnTo>
                    <a:pt x="428015" y="45110"/>
                  </a:lnTo>
                  <a:lnTo>
                    <a:pt x="428015" y="20256"/>
                  </a:lnTo>
                  <a:lnTo>
                    <a:pt x="375488" y="20256"/>
                  </a:lnTo>
                  <a:lnTo>
                    <a:pt x="358965" y="20180"/>
                  </a:lnTo>
                  <a:lnTo>
                    <a:pt x="348005" y="19989"/>
                  </a:lnTo>
                  <a:lnTo>
                    <a:pt x="338950" y="19723"/>
                  </a:lnTo>
                  <a:lnTo>
                    <a:pt x="336283" y="19723"/>
                  </a:lnTo>
                  <a:lnTo>
                    <a:pt x="336029" y="19989"/>
                  </a:lnTo>
                  <a:lnTo>
                    <a:pt x="336029" y="45326"/>
                  </a:lnTo>
                  <a:lnTo>
                    <a:pt x="336283" y="45593"/>
                  </a:lnTo>
                  <a:lnTo>
                    <a:pt x="338950" y="45593"/>
                  </a:lnTo>
                  <a:lnTo>
                    <a:pt x="348005" y="45326"/>
                  </a:lnTo>
                  <a:lnTo>
                    <a:pt x="358965" y="45148"/>
                  </a:lnTo>
                  <a:lnTo>
                    <a:pt x="382676" y="45135"/>
                  </a:lnTo>
                  <a:lnTo>
                    <a:pt x="382676" y="86118"/>
                  </a:lnTo>
                  <a:lnTo>
                    <a:pt x="382676" y="109588"/>
                  </a:lnTo>
                  <a:lnTo>
                    <a:pt x="382676" y="202120"/>
                  </a:lnTo>
                  <a:lnTo>
                    <a:pt x="362686" y="202120"/>
                  </a:lnTo>
                  <a:lnTo>
                    <a:pt x="362686" y="109588"/>
                  </a:lnTo>
                  <a:lnTo>
                    <a:pt x="382676" y="109588"/>
                  </a:lnTo>
                  <a:lnTo>
                    <a:pt x="382676" y="86118"/>
                  </a:lnTo>
                  <a:lnTo>
                    <a:pt x="375754" y="86118"/>
                  </a:lnTo>
                  <a:lnTo>
                    <a:pt x="359346" y="86042"/>
                  </a:lnTo>
                  <a:lnTo>
                    <a:pt x="348386" y="85864"/>
                  </a:lnTo>
                  <a:lnTo>
                    <a:pt x="339229" y="85585"/>
                  </a:lnTo>
                  <a:lnTo>
                    <a:pt x="336550" y="85585"/>
                  </a:lnTo>
                  <a:lnTo>
                    <a:pt x="336283" y="85864"/>
                  </a:lnTo>
                  <a:lnTo>
                    <a:pt x="336283" y="88519"/>
                  </a:lnTo>
                  <a:lnTo>
                    <a:pt x="336524" y="99098"/>
                  </a:lnTo>
                  <a:lnTo>
                    <a:pt x="336613" y="105054"/>
                  </a:lnTo>
                  <a:lnTo>
                    <a:pt x="336727" y="207352"/>
                  </a:lnTo>
                  <a:lnTo>
                    <a:pt x="336550" y="225844"/>
                  </a:lnTo>
                  <a:lnTo>
                    <a:pt x="336384" y="233857"/>
                  </a:lnTo>
                  <a:lnTo>
                    <a:pt x="336283" y="240779"/>
                  </a:lnTo>
                  <a:lnTo>
                    <a:pt x="336550" y="241046"/>
                  </a:lnTo>
                  <a:lnTo>
                    <a:pt x="362419" y="241046"/>
                  </a:lnTo>
                  <a:lnTo>
                    <a:pt x="362686" y="240779"/>
                  </a:lnTo>
                  <a:lnTo>
                    <a:pt x="362686" y="225844"/>
                  </a:lnTo>
                  <a:lnTo>
                    <a:pt x="474408" y="225844"/>
                  </a:lnTo>
                  <a:lnTo>
                    <a:pt x="474408" y="239712"/>
                  </a:lnTo>
                  <a:lnTo>
                    <a:pt x="474687" y="239979"/>
                  </a:lnTo>
                  <a:lnTo>
                    <a:pt x="500799" y="239979"/>
                  </a:lnTo>
                  <a:lnTo>
                    <a:pt x="501078" y="239712"/>
                  </a:lnTo>
                  <a:lnTo>
                    <a:pt x="500951" y="231724"/>
                  </a:lnTo>
                  <a:lnTo>
                    <a:pt x="500824" y="225844"/>
                  </a:lnTo>
                  <a:lnTo>
                    <a:pt x="500621" y="207352"/>
                  </a:lnTo>
                  <a:lnTo>
                    <a:pt x="500608" y="202120"/>
                  </a:lnTo>
                  <a:lnTo>
                    <a:pt x="500659" y="109588"/>
                  </a:lnTo>
                  <a:lnTo>
                    <a:pt x="500811" y="99098"/>
                  </a:lnTo>
                  <a:lnTo>
                    <a:pt x="501078" y="88519"/>
                  </a:lnTo>
                  <a:lnTo>
                    <a:pt x="501078" y="86118"/>
                  </a:lnTo>
                  <a:lnTo>
                    <a:pt x="501078" y="85864"/>
                  </a:lnTo>
                  <a:lnTo>
                    <a:pt x="500799" y="85585"/>
                  </a:lnTo>
                  <a:lnTo>
                    <a:pt x="498144" y="85585"/>
                  </a:lnTo>
                  <a:lnTo>
                    <a:pt x="488594" y="85864"/>
                  </a:lnTo>
                  <a:lnTo>
                    <a:pt x="477507" y="86042"/>
                  </a:lnTo>
                  <a:lnTo>
                    <a:pt x="474408" y="86067"/>
                  </a:lnTo>
                  <a:lnTo>
                    <a:pt x="474408" y="109588"/>
                  </a:lnTo>
                  <a:lnTo>
                    <a:pt x="474408" y="202120"/>
                  </a:lnTo>
                  <a:lnTo>
                    <a:pt x="452805" y="202120"/>
                  </a:lnTo>
                  <a:lnTo>
                    <a:pt x="452805" y="109588"/>
                  </a:lnTo>
                  <a:lnTo>
                    <a:pt x="474408" y="109588"/>
                  </a:lnTo>
                  <a:lnTo>
                    <a:pt x="474408" y="86067"/>
                  </a:lnTo>
                  <a:lnTo>
                    <a:pt x="461073" y="86118"/>
                  </a:lnTo>
                  <a:lnTo>
                    <a:pt x="452805" y="86118"/>
                  </a:lnTo>
                  <a:lnTo>
                    <a:pt x="452805" y="45097"/>
                  </a:lnTo>
                  <a:lnTo>
                    <a:pt x="473773" y="45085"/>
                  </a:lnTo>
                  <a:lnTo>
                    <a:pt x="486384" y="45148"/>
                  </a:lnTo>
                  <a:lnTo>
                    <a:pt x="497332" y="45326"/>
                  </a:lnTo>
                  <a:lnTo>
                    <a:pt x="506412" y="45593"/>
                  </a:lnTo>
                  <a:lnTo>
                    <a:pt x="509079" y="45593"/>
                  </a:lnTo>
                  <a:lnTo>
                    <a:pt x="509333" y="45326"/>
                  </a:lnTo>
                  <a:lnTo>
                    <a:pt x="509333" y="45059"/>
                  </a:lnTo>
                  <a:lnTo>
                    <a:pt x="509333" y="20256"/>
                  </a:lnTo>
                  <a:lnTo>
                    <a:pt x="509333" y="19989"/>
                  </a:lnTo>
                  <a:close/>
                </a:path>
              </a:pathLst>
            </a:custGeom>
            <a:solidFill>
              <a:srgbClr val="FFFFFF"/>
            </a:solidFill>
          </p:spPr>
          <p:txBody>
            <a:bodyPr wrap="square" lIns="0" tIns="0" rIns="0" bIns="0" rtlCol="0"/>
            <a:lstStyle/>
            <a:p>
              <a:endParaRPr/>
            </a:p>
          </p:txBody>
        </p:sp>
        <p:sp>
          <p:nvSpPr>
            <p:cNvPr id="14" name="object 14"/>
            <p:cNvSpPr/>
            <p:nvPr/>
          </p:nvSpPr>
          <p:spPr>
            <a:xfrm>
              <a:off x="6016993" y="1639166"/>
              <a:ext cx="201930" cy="276860"/>
            </a:xfrm>
            <a:custGeom>
              <a:avLst/>
              <a:gdLst/>
              <a:ahLst/>
              <a:cxnLst/>
              <a:rect l="l" t="t" r="r" b="b"/>
              <a:pathLst>
                <a:path w="201929" h="276860">
                  <a:moveTo>
                    <a:pt x="0" y="0"/>
                  </a:moveTo>
                  <a:lnTo>
                    <a:pt x="0" y="276275"/>
                  </a:lnTo>
                  <a:lnTo>
                    <a:pt x="201333" y="138137"/>
                  </a:lnTo>
                  <a:lnTo>
                    <a:pt x="0" y="0"/>
                  </a:lnTo>
                  <a:close/>
                </a:path>
              </a:pathLst>
            </a:custGeom>
            <a:solidFill>
              <a:srgbClr val="3EA15C"/>
            </a:solidFill>
          </p:spPr>
          <p:txBody>
            <a:bodyPr wrap="square" lIns="0" tIns="0" rIns="0" bIns="0" rtlCol="0"/>
            <a:lstStyle/>
            <a:p>
              <a:endParaRPr/>
            </a:p>
          </p:txBody>
        </p:sp>
      </p:grpSp>
      <p:sp>
        <p:nvSpPr>
          <p:cNvPr id="15" name="object 15"/>
          <p:cNvSpPr txBox="1">
            <a:spLocks noGrp="1"/>
          </p:cNvSpPr>
          <p:nvPr>
            <p:ph type="title"/>
          </p:nvPr>
        </p:nvSpPr>
        <p:spPr>
          <a:xfrm>
            <a:off x="5430427" y="451817"/>
            <a:ext cx="3053743" cy="397545"/>
          </a:xfrm>
          <a:prstGeom prst="rect">
            <a:avLst/>
          </a:prstGeom>
        </p:spPr>
        <p:txBody>
          <a:bodyPr vert="horz" wrap="square" lIns="0" tIns="12700" rIns="0" bIns="0" rtlCol="0">
            <a:spAutoFit/>
          </a:bodyPr>
          <a:lstStyle/>
          <a:p>
            <a:pPr marL="12700">
              <a:lnSpc>
                <a:spcPct val="100000"/>
              </a:lnSpc>
              <a:spcBef>
                <a:spcPts val="100"/>
              </a:spcBef>
            </a:pPr>
            <a:r>
              <a:rPr sz="2500" spc="175" dirty="0" err="1">
                <a:solidFill>
                  <a:srgbClr val="231815"/>
                </a:solidFill>
              </a:rPr>
              <a:t>個別最適な学び</a:t>
            </a:r>
            <a:r>
              <a:rPr lang="ja-JP" altLang="en-US" sz="2500" spc="175" dirty="0">
                <a:solidFill>
                  <a:srgbClr val="231815"/>
                </a:solidFill>
              </a:rPr>
              <a:t>と</a:t>
            </a:r>
            <a:endParaRPr sz="2500" dirty="0"/>
          </a:p>
        </p:txBody>
      </p:sp>
      <p:sp>
        <p:nvSpPr>
          <p:cNvPr id="16" name="object 16"/>
          <p:cNvSpPr txBox="1"/>
          <p:nvPr/>
        </p:nvSpPr>
        <p:spPr>
          <a:xfrm>
            <a:off x="5430428" y="906765"/>
            <a:ext cx="6201475" cy="406400"/>
          </a:xfrm>
          <a:prstGeom prst="rect">
            <a:avLst/>
          </a:prstGeom>
        </p:spPr>
        <p:txBody>
          <a:bodyPr vert="horz" wrap="square" lIns="0" tIns="12700" rIns="0" bIns="0" rtlCol="0">
            <a:spAutoFit/>
          </a:bodyPr>
          <a:lstStyle/>
          <a:p>
            <a:pPr marL="12700">
              <a:lnSpc>
                <a:spcPct val="100000"/>
              </a:lnSpc>
              <a:spcBef>
                <a:spcPts val="100"/>
              </a:spcBef>
            </a:pPr>
            <a:r>
              <a:rPr lang="ja-JP" altLang="en-US" sz="2500" b="1" spc="-5" dirty="0">
                <a:solidFill>
                  <a:srgbClr val="231815"/>
                </a:solidFill>
                <a:latin typeface="YuGothic"/>
                <a:cs typeface="YuGothic"/>
              </a:rPr>
              <a:t>個</a:t>
            </a:r>
            <a:r>
              <a:rPr sz="2500" b="1" spc="-5" dirty="0" err="1">
                <a:solidFill>
                  <a:srgbClr val="231815"/>
                </a:solidFill>
                <a:latin typeface="YuGothic"/>
                <a:cs typeface="YuGothic"/>
              </a:rPr>
              <a:t>別最適な指導を実現するデジタルドリル</a:t>
            </a:r>
            <a:endParaRPr sz="2500" dirty="0">
              <a:latin typeface="YuGothic"/>
              <a:cs typeface="YuGothic"/>
            </a:endParaRPr>
          </a:p>
        </p:txBody>
      </p:sp>
      <p:grpSp>
        <p:nvGrpSpPr>
          <p:cNvPr id="23" name="object 23"/>
          <p:cNvGrpSpPr/>
          <p:nvPr/>
        </p:nvGrpSpPr>
        <p:grpSpPr>
          <a:xfrm>
            <a:off x="10875188" y="6449348"/>
            <a:ext cx="1146810" cy="242570"/>
            <a:chOff x="10875188" y="6449348"/>
            <a:chExt cx="1146810" cy="242570"/>
          </a:xfrm>
        </p:grpSpPr>
        <p:pic>
          <p:nvPicPr>
            <p:cNvPr id="24" name="object 24"/>
            <p:cNvPicPr/>
            <p:nvPr/>
          </p:nvPicPr>
          <p:blipFill>
            <a:blip r:embed="rId9" cstate="print"/>
            <a:stretch>
              <a:fillRect/>
            </a:stretch>
          </p:blipFill>
          <p:spPr>
            <a:xfrm>
              <a:off x="11655291" y="6472757"/>
              <a:ext cx="172046" cy="124804"/>
            </a:xfrm>
            <a:prstGeom prst="rect">
              <a:avLst/>
            </a:prstGeom>
          </p:spPr>
        </p:pic>
        <p:sp>
          <p:nvSpPr>
            <p:cNvPr id="25" name="object 25"/>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6" name="object 26"/>
            <p:cNvPicPr/>
            <p:nvPr/>
          </p:nvPicPr>
          <p:blipFill>
            <a:blip r:embed="rId10" cstate="print"/>
            <a:stretch>
              <a:fillRect/>
            </a:stretch>
          </p:blipFill>
          <p:spPr>
            <a:xfrm>
              <a:off x="11070218" y="6550766"/>
              <a:ext cx="171627" cy="140411"/>
            </a:xfrm>
            <a:prstGeom prst="rect">
              <a:avLst/>
            </a:prstGeom>
          </p:spPr>
        </p:pic>
        <p:pic>
          <p:nvPicPr>
            <p:cNvPr id="27" name="object 27"/>
            <p:cNvPicPr/>
            <p:nvPr/>
          </p:nvPicPr>
          <p:blipFill>
            <a:blip r:embed="rId11" cstate="print"/>
            <a:stretch>
              <a:fillRect/>
            </a:stretch>
          </p:blipFill>
          <p:spPr>
            <a:xfrm>
              <a:off x="11265247" y="6449348"/>
              <a:ext cx="171615" cy="241833"/>
            </a:xfrm>
            <a:prstGeom prst="rect">
              <a:avLst/>
            </a:prstGeom>
          </p:spPr>
        </p:pic>
        <p:pic>
          <p:nvPicPr>
            <p:cNvPr id="28" name="object 28"/>
            <p:cNvPicPr/>
            <p:nvPr/>
          </p:nvPicPr>
          <p:blipFill>
            <a:blip r:embed="rId12" cstate="print"/>
            <a:stretch>
              <a:fillRect/>
            </a:stretch>
          </p:blipFill>
          <p:spPr>
            <a:xfrm>
              <a:off x="11460277" y="6472741"/>
              <a:ext cx="171626" cy="218440"/>
            </a:xfrm>
            <a:prstGeom prst="rect">
              <a:avLst/>
            </a:prstGeom>
          </p:spPr>
        </p:pic>
      </p:grpSp>
      <p:pic>
        <p:nvPicPr>
          <p:cNvPr id="29" name="object 29"/>
          <p:cNvPicPr/>
          <p:nvPr/>
        </p:nvPicPr>
        <p:blipFill>
          <a:blip r:embed="rId13" cstate="print"/>
          <a:stretch>
            <a:fillRect/>
          </a:stretch>
        </p:blipFill>
        <p:spPr>
          <a:xfrm>
            <a:off x="9276515" y="6421076"/>
            <a:ext cx="1306408" cy="302254"/>
          </a:xfrm>
          <a:prstGeom prst="rect">
            <a:avLst/>
          </a:prstGeom>
        </p:spPr>
      </p:pic>
      <p:grpSp>
        <p:nvGrpSpPr>
          <p:cNvPr id="30" name="object 30"/>
          <p:cNvGrpSpPr/>
          <p:nvPr/>
        </p:nvGrpSpPr>
        <p:grpSpPr>
          <a:xfrm>
            <a:off x="75423" y="123293"/>
            <a:ext cx="4668520" cy="1250950"/>
            <a:chOff x="75423" y="123293"/>
            <a:chExt cx="4668520" cy="1250950"/>
          </a:xfrm>
        </p:grpSpPr>
        <p:pic>
          <p:nvPicPr>
            <p:cNvPr id="31" name="object 31"/>
            <p:cNvPicPr/>
            <p:nvPr/>
          </p:nvPicPr>
          <p:blipFill>
            <a:blip r:embed="rId14" cstate="print"/>
            <a:stretch>
              <a:fillRect/>
            </a:stretch>
          </p:blipFill>
          <p:spPr>
            <a:xfrm>
              <a:off x="75423" y="123293"/>
              <a:ext cx="1250726" cy="1250726"/>
            </a:xfrm>
            <a:prstGeom prst="rect">
              <a:avLst/>
            </a:prstGeom>
          </p:spPr>
        </p:pic>
        <p:sp>
          <p:nvSpPr>
            <p:cNvPr id="32" name="object 32"/>
            <p:cNvSpPr/>
            <p:nvPr/>
          </p:nvSpPr>
          <p:spPr>
            <a:xfrm>
              <a:off x="1718792" y="451421"/>
              <a:ext cx="2322195" cy="390525"/>
            </a:xfrm>
            <a:custGeom>
              <a:avLst/>
              <a:gdLst/>
              <a:ahLst/>
              <a:cxnLst/>
              <a:rect l="l" t="t" r="r" b="b"/>
              <a:pathLst>
                <a:path w="2322195" h="390525">
                  <a:moveTo>
                    <a:pt x="218274" y="92176"/>
                  </a:moveTo>
                  <a:lnTo>
                    <a:pt x="208584" y="73025"/>
                  </a:lnTo>
                  <a:lnTo>
                    <a:pt x="198221" y="55511"/>
                  </a:lnTo>
                  <a:lnTo>
                    <a:pt x="188874" y="41148"/>
                  </a:lnTo>
                  <a:lnTo>
                    <a:pt x="182245" y="31419"/>
                  </a:lnTo>
                  <a:lnTo>
                    <a:pt x="147066" y="47345"/>
                  </a:lnTo>
                  <a:lnTo>
                    <a:pt x="157035" y="63017"/>
                  </a:lnTo>
                  <a:lnTo>
                    <a:pt x="166217" y="78765"/>
                  </a:lnTo>
                  <a:lnTo>
                    <a:pt x="174625" y="94830"/>
                  </a:lnTo>
                  <a:lnTo>
                    <a:pt x="182245" y="111442"/>
                  </a:lnTo>
                  <a:lnTo>
                    <a:pt x="218274" y="92176"/>
                  </a:lnTo>
                  <a:close/>
                </a:path>
                <a:path w="2322195" h="390525">
                  <a:moveTo>
                    <a:pt x="274840" y="64935"/>
                  </a:moveTo>
                  <a:lnTo>
                    <a:pt x="265544" y="47980"/>
                  </a:lnTo>
                  <a:lnTo>
                    <a:pt x="255828" y="32677"/>
                  </a:lnTo>
                  <a:lnTo>
                    <a:pt x="246507" y="19570"/>
                  </a:lnTo>
                  <a:lnTo>
                    <a:pt x="238391" y="9220"/>
                  </a:lnTo>
                  <a:lnTo>
                    <a:pt x="202361" y="25552"/>
                  </a:lnTo>
                  <a:lnTo>
                    <a:pt x="210527" y="37249"/>
                  </a:lnTo>
                  <a:lnTo>
                    <a:pt x="219913" y="51574"/>
                  </a:lnTo>
                  <a:lnTo>
                    <a:pt x="229527" y="67564"/>
                  </a:lnTo>
                  <a:lnTo>
                    <a:pt x="238391" y="84213"/>
                  </a:lnTo>
                  <a:lnTo>
                    <a:pt x="274840" y="64935"/>
                  </a:lnTo>
                  <a:close/>
                </a:path>
                <a:path w="2322195" h="390525">
                  <a:moveTo>
                    <a:pt x="278612" y="200266"/>
                  </a:moveTo>
                  <a:lnTo>
                    <a:pt x="229844" y="174167"/>
                  </a:lnTo>
                  <a:lnTo>
                    <a:pt x="177850" y="150456"/>
                  </a:lnTo>
                  <a:lnTo>
                    <a:pt x="126492" y="129971"/>
                  </a:lnTo>
                  <a:lnTo>
                    <a:pt x="79603" y="113538"/>
                  </a:lnTo>
                  <a:lnTo>
                    <a:pt x="79603" y="15925"/>
                  </a:lnTo>
                  <a:lnTo>
                    <a:pt x="0" y="15925"/>
                  </a:lnTo>
                  <a:lnTo>
                    <a:pt x="0" y="384606"/>
                  </a:lnTo>
                  <a:lnTo>
                    <a:pt x="79603" y="384606"/>
                  </a:lnTo>
                  <a:lnTo>
                    <a:pt x="79603" y="194398"/>
                  </a:lnTo>
                  <a:lnTo>
                    <a:pt x="121856" y="212140"/>
                  </a:lnTo>
                  <a:lnTo>
                    <a:pt x="164439" y="233260"/>
                  </a:lnTo>
                  <a:lnTo>
                    <a:pt x="204495" y="255790"/>
                  </a:lnTo>
                  <a:lnTo>
                    <a:pt x="239217" y="277774"/>
                  </a:lnTo>
                  <a:lnTo>
                    <a:pt x="278612" y="200266"/>
                  </a:lnTo>
                  <a:close/>
                </a:path>
                <a:path w="2322195" h="390525">
                  <a:moveTo>
                    <a:pt x="415226" y="28079"/>
                  </a:moveTo>
                  <a:lnTo>
                    <a:pt x="337705" y="28079"/>
                  </a:lnTo>
                  <a:lnTo>
                    <a:pt x="337705" y="256832"/>
                  </a:lnTo>
                  <a:lnTo>
                    <a:pt x="415226" y="256832"/>
                  </a:lnTo>
                  <a:lnTo>
                    <a:pt x="415226" y="28079"/>
                  </a:lnTo>
                  <a:close/>
                </a:path>
                <a:path w="2322195" h="390525">
                  <a:moveTo>
                    <a:pt x="614654" y="21361"/>
                  </a:moveTo>
                  <a:lnTo>
                    <a:pt x="536714" y="21361"/>
                  </a:lnTo>
                  <a:lnTo>
                    <a:pt x="536714" y="205295"/>
                  </a:lnTo>
                  <a:lnTo>
                    <a:pt x="529983" y="246037"/>
                  </a:lnTo>
                  <a:lnTo>
                    <a:pt x="509397" y="275513"/>
                  </a:lnTo>
                  <a:lnTo>
                    <a:pt x="474370" y="295630"/>
                  </a:lnTo>
                  <a:lnTo>
                    <a:pt x="424319" y="308317"/>
                  </a:lnTo>
                  <a:lnTo>
                    <a:pt x="358660" y="315480"/>
                  </a:lnTo>
                  <a:lnTo>
                    <a:pt x="387159" y="386283"/>
                  </a:lnTo>
                  <a:lnTo>
                    <a:pt x="433768" y="379869"/>
                  </a:lnTo>
                  <a:lnTo>
                    <a:pt x="479475" y="370103"/>
                  </a:lnTo>
                  <a:lnTo>
                    <a:pt x="521652" y="355244"/>
                  </a:lnTo>
                  <a:lnTo>
                    <a:pt x="557669" y="333502"/>
                  </a:lnTo>
                  <a:lnTo>
                    <a:pt x="584073" y="305358"/>
                  </a:lnTo>
                  <a:lnTo>
                    <a:pt x="611581" y="236816"/>
                  </a:lnTo>
                  <a:lnTo>
                    <a:pt x="614654" y="199009"/>
                  </a:lnTo>
                  <a:lnTo>
                    <a:pt x="614654" y="21361"/>
                  </a:lnTo>
                  <a:close/>
                </a:path>
                <a:path w="2322195" h="390525">
                  <a:moveTo>
                    <a:pt x="801535" y="32689"/>
                  </a:moveTo>
                  <a:lnTo>
                    <a:pt x="727786" y="32689"/>
                  </a:lnTo>
                  <a:lnTo>
                    <a:pt x="727697" y="162166"/>
                  </a:lnTo>
                  <a:lnTo>
                    <a:pt x="726795" y="186486"/>
                  </a:lnTo>
                  <a:lnTo>
                    <a:pt x="718578" y="239649"/>
                  </a:lnTo>
                  <a:lnTo>
                    <a:pt x="696734" y="298564"/>
                  </a:lnTo>
                  <a:lnTo>
                    <a:pt x="670814" y="332663"/>
                  </a:lnTo>
                  <a:lnTo>
                    <a:pt x="726960" y="390067"/>
                  </a:lnTo>
                  <a:lnTo>
                    <a:pt x="752411" y="360032"/>
                  </a:lnTo>
                  <a:lnTo>
                    <a:pt x="771804" y="324446"/>
                  </a:lnTo>
                  <a:lnTo>
                    <a:pt x="785774" y="283324"/>
                  </a:lnTo>
                  <a:lnTo>
                    <a:pt x="794956" y="236677"/>
                  </a:lnTo>
                  <a:lnTo>
                    <a:pt x="799998" y="184543"/>
                  </a:lnTo>
                  <a:lnTo>
                    <a:pt x="801535" y="126949"/>
                  </a:lnTo>
                  <a:lnTo>
                    <a:pt x="801535" y="32689"/>
                  </a:lnTo>
                  <a:close/>
                </a:path>
                <a:path w="2322195" h="390525">
                  <a:moveTo>
                    <a:pt x="1073848" y="182676"/>
                  </a:moveTo>
                  <a:lnTo>
                    <a:pt x="1003896" y="152920"/>
                  </a:lnTo>
                  <a:lnTo>
                    <a:pt x="986904" y="216027"/>
                  </a:lnTo>
                  <a:lnTo>
                    <a:pt x="963879" y="255562"/>
                  </a:lnTo>
                  <a:lnTo>
                    <a:pt x="939914" y="277825"/>
                  </a:lnTo>
                  <a:lnTo>
                    <a:pt x="920102" y="289090"/>
                  </a:lnTo>
                  <a:lnTo>
                    <a:pt x="920102" y="22212"/>
                  </a:lnTo>
                  <a:lnTo>
                    <a:pt x="846785" y="22212"/>
                  </a:lnTo>
                  <a:lnTo>
                    <a:pt x="846785" y="381266"/>
                  </a:lnTo>
                  <a:lnTo>
                    <a:pt x="912926" y="372325"/>
                  </a:lnTo>
                  <a:lnTo>
                    <a:pt x="964399" y="351345"/>
                  </a:lnTo>
                  <a:lnTo>
                    <a:pt x="1003261" y="321652"/>
                  </a:lnTo>
                  <a:lnTo>
                    <a:pt x="1029576" y="289090"/>
                  </a:lnTo>
                  <a:lnTo>
                    <a:pt x="1051407" y="249516"/>
                  </a:lnTo>
                  <a:lnTo>
                    <a:pt x="1064818" y="213766"/>
                  </a:lnTo>
                  <a:lnTo>
                    <a:pt x="1073848" y="182676"/>
                  </a:lnTo>
                  <a:close/>
                </a:path>
                <a:path w="2322195" h="390525">
                  <a:moveTo>
                    <a:pt x="1252766" y="40627"/>
                  </a:moveTo>
                  <a:lnTo>
                    <a:pt x="1179868" y="33934"/>
                  </a:lnTo>
                  <a:lnTo>
                    <a:pt x="1176566" y="96088"/>
                  </a:lnTo>
                  <a:lnTo>
                    <a:pt x="1168971" y="153263"/>
                  </a:lnTo>
                  <a:lnTo>
                    <a:pt x="1157401" y="205079"/>
                  </a:lnTo>
                  <a:lnTo>
                    <a:pt x="1142161" y="251180"/>
                  </a:lnTo>
                  <a:lnTo>
                    <a:pt x="1123569" y="291172"/>
                  </a:lnTo>
                  <a:lnTo>
                    <a:pt x="1101940" y="324700"/>
                  </a:lnTo>
                  <a:lnTo>
                    <a:pt x="1165212" y="379996"/>
                  </a:lnTo>
                  <a:lnTo>
                    <a:pt x="1187640" y="345960"/>
                  </a:lnTo>
                  <a:lnTo>
                    <a:pt x="1206563" y="304253"/>
                  </a:lnTo>
                  <a:lnTo>
                    <a:pt x="1222095" y="256590"/>
                  </a:lnTo>
                  <a:lnTo>
                    <a:pt x="1234351" y="204673"/>
                  </a:lnTo>
                  <a:lnTo>
                    <a:pt x="1243469" y="150241"/>
                  </a:lnTo>
                  <a:lnTo>
                    <a:pt x="1249565" y="94983"/>
                  </a:lnTo>
                  <a:lnTo>
                    <a:pt x="1252766" y="40627"/>
                  </a:lnTo>
                  <a:close/>
                </a:path>
                <a:path w="2322195" h="390525">
                  <a:moveTo>
                    <a:pt x="1493672" y="326364"/>
                  </a:moveTo>
                  <a:lnTo>
                    <a:pt x="1469250" y="288023"/>
                  </a:lnTo>
                  <a:lnTo>
                    <a:pt x="1447088" y="243090"/>
                  </a:lnTo>
                  <a:lnTo>
                    <a:pt x="1428483" y="193459"/>
                  </a:lnTo>
                  <a:lnTo>
                    <a:pt x="1414678" y="140995"/>
                  </a:lnTo>
                  <a:lnTo>
                    <a:pt x="1406956" y="87553"/>
                  </a:lnTo>
                  <a:lnTo>
                    <a:pt x="1402054" y="81457"/>
                  </a:lnTo>
                  <a:lnTo>
                    <a:pt x="1397000" y="73317"/>
                  </a:lnTo>
                  <a:lnTo>
                    <a:pt x="1393050" y="62344"/>
                  </a:lnTo>
                  <a:lnTo>
                    <a:pt x="1391450" y="47752"/>
                  </a:lnTo>
                  <a:lnTo>
                    <a:pt x="1391450" y="41059"/>
                  </a:lnTo>
                  <a:lnTo>
                    <a:pt x="1393126" y="31000"/>
                  </a:lnTo>
                  <a:lnTo>
                    <a:pt x="1330693" y="41897"/>
                  </a:lnTo>
                  <a:lnTo>
                    <a:pt x="1337881" y="107149"/>
                  </a:lnTo>
                  <a:lnTo>
                    <a:pt x="1346974" y="166001"/>
                  </a:lnTo>
                  <a:lnTo>
                    <a:pt x="1358163" y="218884"/>
                  </a:lnTo>
                  <a:lnTo>
                    <a:pt x="1371587" y="266204"/>
                  </a:lnTo>
                  <a:lnTo>
                    <a:pt x="1387436" y="308419"/>
                  </a:lnTo>
                  <a:lnTo>
                    <a:pt x="1405864" y="345922"/>
                  </a:lnTo>
                  <a:lnTo>
                    <a:pt x="1427060" y="379158"/>
                  </a:lnTo>
                  <a:lnTo>
                    <a:pt x="1493672" y="326364"/>
                  </a:lnTo>
                  <a:close/>
                </a:path>
                <a:path w="2322195" h="390525">
                  <a:moveTo>
                    <a:pt x="1498714" y="47332"/>
                  </a:moveTo>
                  <a:lnTo>
                    <a:pt x="1469720" y="3683"/>
                  </a:lnTo>
                  <a:lnTo>
                    <a:pt x="1468958" y="3530"/>
                  </a:lnTo>
                  <a:lnTo>
                    <a:pt x="1468958" y="37693"/>
                  </a:lnTo>
                  <a:lnTo>
                    <a:pt x="1468958" y="56972"/>
                  </a:lnTo>
                  <a:lnTo>
                    <a:pt x="1460995" y="64935"/>
                  </a:lnTo>
                  <a:lnTo>
                    <a:pt x="1441716" y="64935"/>
                  </a:lnTo>
                  <a:lnTo>
                    <a:pt x="1433766" y="56972"/>
                  </a:lnTo>
                  <a:lnTo>
                    <a:pt x="1433766" y="37693"/>
                  </a:lnTo>
                  <a:lnTo>
                    <a:pt x="1441716" y="29743"/>
                  </a:lnTo>
                  <a:lnTo>
                    <a:pt x="1460995" y="29743"/>
                  </a:lnTo>
                  <a:lnTo>
                    <a:pt x="1468958" y="37693"/>
                  </a:lnTo>
                  <a:lnTo>
                    <a:pt x="1468958" y="3530"/>
                  </a:lnTo>
                  <a:lnTo>
                    <a:pt x="1417942" y="13766"/>
                  </a:lnTo>
                  <a:lnTo>
                    <a:pt x="1404010" y="47332"/>
                  </a:lnTo>
                  <a:lnTo>
                    <a:pt x="1407756" y="65697"/>
                  </a:lnTo>
                  <a:lnTo>
                    <a:pt x="1417942" y="80746"/>
                  </a:lnTo>
                  <a:lnTo>
                    <a:pt x="1432991" y="90932"/>
                  </a:lnTo>
                  <a:lnTo>
                    <a:pt x="1451356" y="94678"/>
                  </a:lnTo>
                  <a:lnTo>
                    <a:pt x="1469720" y="90932"/>
                  </a:lnTo>
                  <a:lnTo>
                    <a:pt x="1484769" y="80746"/>
                  </a:lnTo>
                  <a:lnTo>
                    <a:pt x="1494967" y="65697"/>
                  </a:lnTo>
                  <a:lnTo>
                    <a:pt x="1495120" y="64935"/>
                  </a:lnTo>
                  <a:lnTo>
                    <a:pt x="1498714" y="47332"/>
                  </a:lnTo>
                  <a:close/>
                </a:path>
                <a:path w="2322195" h="390525">
                  <a:moveTo>
                    <a:pt x="1911832" y="162547"/>
                  </a:moveTo>
                  <a:lnTo>
                    <a:pt x="1542300" y="162547"/>
                  </a:lnTo>
                  <a:lnTo>
                    <a:pt x="1542300" y="238798"/>
                  </a:lnTo>
                  <a:lnTo>
                    <a:pt x="1911832" y="238798"/>
                  </a:lnTo>
                  <a:lnTo>
                    <a:pt x="1911832" y="162547"/>
                  </a:lnTo>
                  <a:close/>
                </a:path>
                <a:path w="2322195" h="390525">
                  <a:moveTo>
                    <a:pt x="2322017" y="64096"/>
                  </a:moveTo>
                  <a:lnTo>
                    <a:pt x="2153170" y="64096"/>
                  </a:lnTo>
                  <a:lnTo>
                    <a:pt x="2160232" y="50647"/>
                  </a:lnTo>
                  <a:lnTo>
                    <a:pt x="2165908" y="38862"/>
                  </a:lnTo>
                  <a:lnTo>
                    <a:pt x="2170557" y="28155"/>
                  </a:lnTo>
                  <a:lnTo>
                    <a:pt x="2174544" y="18008"/>
                  </a:lnTo>
                  <a:lnTo>
                    <a:pt x="2096617" y="8801"/>
                  </a:lnTo>
                  <a:lnTo>
                    <a:pt x="2070341" y="63423"/>
                  </a:lnTo>
                  <a:lnTo>
                    <a:pt x="2037854" y="107048"/>
                  </a:lnTo>
                  <a:lnTo>
                    <a:pt x="2000821" y="141236"/>
                  </a:lnTo>
                  <a:lnTo>
                    <a:pt x="1960867" y="167576"/>
                  </a:lnTo>
                  <a:lnTo>
                    <a:pt x="2007374" y="221627"/>
                  </a:lnTo>
                  <a:lnTo>
                    <a:pt x="2024329" y="211213"/>
                  </a:lnTo>
                  <a:lnTo>
                    <a:pt x="2047443" y="194246"/>
                  </a:lnTo>
                  <a:lnTo>
                    <a:pt x="2075662" y="168541"/>
                  </a:lnTo>
                  <a:lnTo>
                    <a:pt x="2107933" y="131965"/>
                  </a:lnTo>
                  <a:lnTo>
                    <a:pt x="2230691" y="131965"/>
                  </a:lnTo>
                  <a:lnTo>
                    <a:pt x="2217077" y="175437"/>
                  </a:lnTo>
                  <a:lnTo>
                    <a:pt x="2198903" y="212979"/>
                  </a:lnTo>
                  <a:lnTo>
                    <a:pt x="2174659" y="244805"/>
                  </a:lnTo>
                  <a:lnTo>
                    <a:pt x="2142807" y="271170"/>
                  </a:lnTo>
                  <a:lnTo>
                    <a:pt x="2101837" y="292277"/>
                  </a:lnTo>
                  <a:lnTo>
                    <a:pt x="2050211" y="308368"/>
                  </a:lnTo>
                  <a:lnTo>
                    <a:pt x="1986419" y="319671"/>
                  </a:lnTo>
                  <a:lnTo>
                    <a:pt x="2015756" y="387959"/>
                  </a:lnTo>
                  <a:lnTo>
                    <a:pt x="2076107" y="375488"/>
                  </a:lnTo>
                  <a:lnTo>
                    <a:pt x="2128126" y="358470"/>
                  </a:lnTo>
                  <a:lnTo>
                    <a:pt x="2172474" y="336931"/>
                  </a:lnTo>
                  <a:lnTo>
                    <a:pt x="2209774" y="310946"/>
                  </a:lnTo>
                  <a:lnTo>
                    <a:pt x="2240686" y="280555"/>
                  </a:lnTo>
                  <a:lnTo>
                    <a:pt x="2265857" y="245795"/>
                  </a:lnTo>
                  <a:lnTo>
                    <a:pt x="2285936" y="206717"/>
                  </a:lnTo>
                  <a:lnTo>
                    <a:pt x="2301557" y="163385"/>
                  </a:lnTo>
                  <a:lnTo>
                    <a:pt x="2313368" y="115824"/>
                  </a:lnTo>
                  <a:lnTo>
                    <a:pt x="2322017" y="64096"/>
                  </a:lnTo>
                  <a:close/>
                </a:path>
              </a:pathLst>
            </a:custGeom>
            <a:solidFill>
              <a:srgbClr val="FFFFFF"/>
            </a:solidFill>
          </p:spPr>
          <p:txBody>
            <a:bodyPr wrap="square" lIns="0" tIns="0" rIns="0" bIns="0" rtlCol="0"/>
            <a:lstStyle/>
            <a:p>
              <a:endParaRPr/>
            </a:p>
          </p:txBody>
        </p:sp>
        <p:pic>
          <p:nvPicPr>
            <p:cNvPr id="33" name="object 33"/>
            <p:cNvPicPr/>
            <p:nvPr/>
          </p:nvPicPr>
          <p:blipFill>
            <a:blip r:embed="rId15" cstate="print"/>
            <a:stretch>
              <a:fillRect/>
            </a:stretch>
          </p:blipFill>
          <p:spPr>
            <a:xfrm>
              <a:off x="4242183" y="531620"/>
              <a:ext cx="212394" cy="240931"/>
            </a:xfrm>
            <a:prstGeom prst="rect">
              <a:avLst/>
            </a:prstGeom>
          </p:spPr>
        </p:pic>
        <p:pic>
          <p:nvPicPr>
            <p:cNvPr id="34" name="object 34"/>
            <p:cNvPicPr/>
            <p:nvPr/>
          </p:nvPicPr>
          <p:blipFill>
            <a:blip r:embed="rId16" cstate="print"/>
            <a:stretch>
              <a:fillRect/>
            </a:stretch>
          </p:blipFill>
          <p:spPr>
            <a:xfrm>
              <a:off x="4498742" y="532174"/>
              <a:ext cx="245046" cy="240918"/>
            </a:xfrm>
            <a:prstGeom prst="rect">
              <a:avLst/>
            </a:prstGeom>
          </p:spPr>
        </p:pic>
      </p:grpSp>
      <p:sp>
        <p:nvSpPr>
          <p:cNvPr id="35" name="object 35"/>
          <p:cNvSpPr txBox="1"/>
          <p:nvPr/>
        </p:nvSpPr>
        <p:spPr>
          <a:xfrm>
            <a:off x="156510" y="6305491"/>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05</a:t>
            </a:r>
            <a:endParaRPr sz="2500">
              <a:latin typeface="YuGo-Medium"/>
              <a:cs typeface="YuGo-Medium"/>
            </a:endParaRPr>
          </a:p>
        </p:txBody>
      </p:sp>
      <p:sp>
        <p:nvSpPr>
          <p:cNvPr id="36" name="テキスト ボックス 35">
            <a:extLst>
              <a:ext uri="{FF2B5EF4-FFF2-40B4-BE49-F238E27FC236}">
                <a16:creationId xmlns:a16="http://schemas.microsoft.com/office/drawing/2014/main" id="{88AC5F54-6878-69D5-DC87-759823F052EA}"/>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12192113" cy="554743"/>
          </a:xfrm>
          <a:prstGeom prst="rect">
            <a:avLst/>
          </a:prstGeom>
        </p:spPr>
      </p:pic>
      <p:sp>
        <p:nvSpPr>
          <p:cNvPr id="3" name="object 3"/>
          <p:cNvSpPr/>
          <p:nvPr/>
        </p:nvSpPr>
        <p:spPr>
          <a:xfrm>
            <a:off x="6" y="6332400"/>
            <a:ext cx="12192635" cy="0"/>
          </a:xfrm>
          <a:custGeom>
            <a:avLst/>
            <a:gdLst/>
            <a:ahLst/>
            <a:cxnLst/>
            <a:rect l="l" t="t" r="r" b="b"/>
            <a:pathLst>
              <a:path w="12192635">
                <a:moveTo>
                  <a:pt x="12192114" y="0"/>
                </a:moveTo>
                <a:lnTo>
                  <a:pt x="0" y="0"/>
                </a:lnTo>
              </a:path>
            </a:pathLst>
          </a:custGeom>
          <a:ln w="25400">
            <a:solidFill>
              <a:srgbClr val="3EA15C"/>
            </a:solidFill>
          </a:ln>
        </p:spPr>
        <p:txBody>
          <a:bodyPr wrap="square" lIns="0" tIns="0" rIns="0" bIns="0" rtlCol="0"/>
          <a:lstStyle/>
          <a:p>
            <a:endParaRPr/>
          </a:p>
        </p:txBody>
      </p:sp>
      <p:grpSp>
        <p:nvGrpSpPr>
          <p:cNvPr id="4" name="object 4"/>
          <p:cNvGrpSpPr/>
          <p:nvPr/>
        </p:nvGrpSpPr>
        <p:grpSpPr>
          <a:xfrm>
            <a:off x="899996" y="1266550"/>
            <a:ext cx="4476115" cy="708660"/>
            <a:chOff x="899996" y="1266550"/>
            <a:chExt cx="4476115" cy="708660"/>
          </a:xfrm>
        </p:grpSpPr>
        <p:sp>
          <p:nvSpPr>
            <p:cNvPr id="5" name="object 5"/>
            <p:cNvSpPr/>
            <p:nvPr/>
          </p:nvSpPr>
          <p:spPr>
            <a:xfrm>
              <a:off x="899996" y="1266550"/>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6" name="object 6"/>
            <p:cNvSpPr/>
            <p:nvPr/>
          </p:nvSpPr>
          <p:spPr>
            <a:xfrm>
              <a:off x="969390" y="131784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7" name="object 7"/>
            <p:cNvSpPr/>
            <p:nvPr/>
          </p:nvSpPr>
          <p:spPr>
            <a:xfrm>
              <a:off x="1045626" y="1432821"/>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8" name="object 8"/>
            <p:cNvSpPr/>
            <p:nvPr/>
          </p:nvSpPr>
          <p:spPr>
            <a:xfrm>
              <a:off x="1031608" y="1376984"/>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18"/>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pic>
          <p:nvPicPr>
            <p:cNvPr id="9" name="object 9"/>
            <p:cNvPicPr/>
            <p:nvPr/>
          </p:nvPicPr>
          <p:blipFill>
            <a:blip r:embed="rId4" cstate="print"/>
            <a:stretch>
              <a:fillRect/>
            </a:stretch>
          </p:blipFill>
          <p:spPr>
            <a:xfrm>
              <a:off x="2571253" y="1514744"/>
              <a:ext cx="203479" cy="250139"/>
            </a:xfrm>
            <a:prstGeom prst="rect">
              <a:avLst/>
            </a:prstGeom>
          </p:spPr>
        </p:pic>
        <p:pic>
          <p:nvPicPr>
            <p:cNvPr id="10" name="object 10"/>
            <p:cNvPicPr/>
            <p:nvPr/>
          </p:nvPicPr>
          <p:blipFill>
            <a:blip r:embed="rId5" cstate="print"/>
            <a:stretch>
              <a:fillRect/>
            </a:stretch>
          </p:blipFill>
          <p:spPr>
            <a:xfrm>
              <a:off x="2818596" y="1575375"/>
              <a:ext cx="172986" cy="192049"/>
            </a:xfrm>
            <a:prstGeom prst="rect">
              <a:avLst/>
            </a:prstGeom>
          </p:spPr>
        </p:pic>
        <p:pic>
          <p:nvPicPr>
            <p:cNvPr id="11" name="object 11"/>
            <p:cNvPicPr/>
            <p:nvPr/>
          </p:nvPicPr>
          <p:blipFill>
            <a:blip r:embed="rId6" cstate="print"/>
            <a:stretch>
              <a:fillRect/>
            </a:stretch>
          </p:blipFill>
          <p:spPr>
            <a:xfrm>
              <a:off x="3024334" y="1512213"/>
              <a:ext cx="111417" cy="252666"/>
            </a:xfrm>
            <a:prstGeom prst="rect">
              <a:avLst/>
            </a:prstGeom>
          </p:spPr>
        </p:pic>
        <p:pic>
          <p:nvPicPr>
            <p:cNvPr id="12" name="object 12"/>
            <p:cNvPicPr/>
            <p:nvPr/>
          </p:nvPicPr>
          <p:blipFill>
            <a:blip r:embed="rId7" cstate="print"/>
            <a:stretch>
              <a:fillRect/>
            </a:stretch>
          </p:blipFill>
          <p:spPr>
            <a:xfrm>
              <a:off x="3167841" y="1575377"/>
              <a:ext cx="172986" cy="192049"/>
            </a:xfrm>
            <a:prstGeom prst="rect">
              <a:avLst/>
            </a:prstGeom>
          </p:spPr>
        </p:pic>
        <p:pic>
          <p:nvPicPr>
            <p:cNvPr id="13" name="object 13"/>
            <p:cNvPicPr/>
            <p:nvPr/>
          </p:nvPicPr>
          <p:blipFill>
            <a:blip r:embed="rId8" cstate="print"/>
            <a:stretch>
              <a:fillRect/>
            </a:stretch>
          </p:blipFill>
          <p:spPr>
            <a:xfrm>
              <a:off x="3388813" y="1575381"/>
              <a:ext cx="117754" cy="189496"/>
            </a:xfrm>
            <a:prstGeom prst="rect">
              <a:avLst/>
            </a:prstGeom>
          </p:spPr>
        </p:pic>
        <p:pic>
          <p:nvPicPr>
            <p:cNvPr id="14" name="object 14"/>
            <p:cNvPicPr/>
            <p:nvPr/>
          </p:nvPicPr>
          <p:blipFill>
            <a:blip r:embed="rId9" cstate="print"/>
            <a:stretch>
              <a:fillRect/>
            </a:stretch>
          </p:blipFill>
          <p:spPr>
            <a:xfrm>
              <a:off x="3540573" y="1575375"/>
              <a:ext cx="172986" cy="192049"/>
            </a:xfrm>
            <a:prstGeom prst="rect">
              <a:avLst/>
            </a:prstGeom>
          </p:spPr>
        </p:pic>
      </p:grpSp>
      <p:sp>
        <p:nvSpPr>
          <p:cNvPr id="28" name="object 28"/>
          <p:cNvSpPr txBox="1"/>
          <p:nvPr/>
        </p:nvSpPr>
        <p:spPr>
          <a:xfrm>
            <a:off x="892776" y="2020314"/>
            <a:ext cx="3600956" cy="729046"/>
          </a:xfrm>
          <a:prstGeom prst="rect">
            <a:avLst/>
          </a:prstGeom>
        </p:spPr>
        <p:txBody>
          <a:bodyPr vert="horz" wrap="square" lIns="0" tIns="12700" rIns="0" bIns="0" rtlCol="0">
            <a:spAutoFit/>
          </a:bodyPr>
          <a:lstStyle/>
          <a:p>
            <a:pPr marL="279400" marR="5080" indent="-266700">
              <a:lnSpc>
                <a:spcPct val="115100"/>
              </a:lnSpc>
              <a:spcBef>
                <a:spcPts val="100"/>
              </a:spcBef>
              <a:buClr>
                <a:srgbClr val="F5BE1E"/>
              </a:buClr>
              <a:buSzPct val="95238"/>
              <a:buChar char="●"/>
              <a:tabLst>
                <a:tab pos="280035" algn="l"/>
              </a:tabLst>
            </a:pPr>
            <a:r>
              <a:rPr sz="2100" b="1" spc="-5" dirty="0">
                <a:latin typeface="YuGothic"/>
                <a:cs typeface="YuGothic"/>
              </a:rPr>
              <a:t>プリントの印刷や丸付けを</a:t>
            </a:r>
            <a:r>
              <a:rPr sz="2100" b="1" spc="-10" dirty="0">
                <a:latin typeface="YuGothic"/>
                <a:cs typeface="YuGothic"/>
              </a:rPr>
              <a:t>効率化したいな…</a:t>
            </a:r>
            <a:endParaRPr sz="2100" dirty="0">
              <a:latin typeface="YuGothic"/>
              <a:cs typeface="YuGothic"/>
            </a:endParaRPr>
          </a:p>
        </p:txBody>
      </p:sp>
      <p:grpSp>
        <p:nvGrpSpPr>
          <p:cNvPr id="54" name="グループ化 53">
            <a:extLst>
              <a:ext uri="{FF2B5EF4-FFF2-40B4-BE49-F238E27FC236}">
                <a16:creationId xmlns:a16="http://schemas.microsoft.com/office/drawing/2014/main" id="{F5823C7B-AF3E-A4FF-528F-1ADB73469818}"/>
              </a:ext>
            </a:extLst>
          </p:cNvPr>
          <p:cNvGrpSpPr/>
          <p:nvPr/>
        </p:nvGrpSpPr>
        <p:grpSpPr>
          <a:xfrm>
            <a:off x="887442" y="2623324"/>
            <a:ext cx="10403063" cy="3343275"/>
            <a:chOff x="887442" y="2623324"/>
            <a:chExt cx="10403063" cy="3343275"/>
          </a:xfrm>
        </p:grpSpPr>
        <p:grpSp>
          <p:nvGrpSpPr>
            <p:cNvPr id="15" name="object 15"/>
            <p:cNvGrpSpPr/>
            <p:nvPr/>
          </p:nvGrpSpPr>
          <p:grpSpPr>
            <a:xfrm>
              <a:off x="900000" y="2623324"/>
              <a:ext cx="10390505" cy="3343275"/>
              <a:chOff x="900000" y="2623324"/>
              <a:chExt cx="10390505" cy="3343275"/>
            </a:xfrm>
          </p:grpSpPr>
          <p:sp>
            <p:nvSpPr>
              <p:cNvPr id="16" name="object 16"/>
              <p:cNvSpPr/>
              <p:nvPr/>
            </p:nvSpPr>
            <p:spPr>
              <a:xfrm>
                <a:off x="900000" y="3350715"/>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3EA15C"/>
              </a:solidFill>
            </p:spPr>
            <p:txBody>
              <a:bodyPr wrap="square" lIns="0" tIns="0" rIns="0" bIns="0" rtlCol="0"/>
              <a:lstStyle/>
              <a:p>
                <a:endParaRPr/>
              </a:p>
            </p:txBody>
          </p:sp>
          <p:pic>
            <p:nvPicPr>
              <p:cNvPr id="17" name="object 17"/>
              <p:cNvPicPr/>
              <p:nvPr/>
            </p:nvPicPr>
            <p:blipFill>
              <a:blip r:embed="rId10" cstate="print"/>
              <a:stretch>
                <a:fillRect/>
              </a:stretch>
            </p:blipFill>
            <p:spPr>
              <a:xfrm>
                <a:off x="5375643" y="2636197"/>
                <a:ext cx="5902071" cy="3317511"/>
              </a:xfrm>
              <a:prstGeom prst="rect">
                <a:avLst/>
              </a:prstGeom>
            </p:spPr>
          </p:pic>
          <p:sp>
            <p:nvSpPr>
              <p:cNvPr id="18" name="object 18"/>
              <p:cNvSpPr/>
              <p:nvPr/>
            </p:nvSpPr>
            <p:spPr>
              <a:xfrm>
                <a:off x="5375643" y="2636024"/>
                <a:ext cx="5902325" cy="3317875"/>
              </a:xfrm>
              <a:custGeom>
                <a:avLst/>
                <a:gdLst/>
                <a:ahLst/>
                <a:cxnLst/>
                <a:rect l="l" t="t" r="r" b="b"/>
                <a:pathLst>
                  <a:path w="5902325" h="3317875">
                    <a:moveTo>
                      <a:pt x="0" y="3317836"/>
                    </a:moveTo>
                    <a:lnTo>
                      <a:pt x="5902071" y="3317836"/>
                    </a:lnTo>
                    <a:lnTo>
                      <a:pt x="5902071" y="0"/>
                    </a:lnTo>
                    <a:lnTo>
                      <a:pt x="0" y="0"/>
                    </a:lnTo>
                    <a:lnTo>
                      <a:pt x="0" y="3317836"/>
                    </a:lnTo>
                    <a:close/>
                  </a:path>
                </a:pathLst>
              </a:custGeom>
              <a:ln w="25400">
                <a:solidFill>
                  <a:srgbClr val="3EA15C"/>
                </a:solidFill>
              </a:ln>
            </p:spPr>
            <p:txBody>
              <a:bodyPr wrap="square" lIns="0" tIns="0" rIns="0" bIns="0" rtlCol="0"/>
              <a:lstStyle/>
              <a:p>
                <a:endParaRPr/>
              </a:p>
            </p:txBody>
          </p:sp>
          <p:sp>
            <p:nvSpPr>
              <p:cNvPr id="19" name="object 19"/>
              <p:cNvSpPr/>
              <p:nvPr/>
            </p:nvSpPr>
            <p:spPr>
              <a:xfrm>
                <a:off x="969391" y="3399937"/>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20" name="object 20"/>
              <p:cNvSpPr/>
              <p:nvPr/>
            </p:nvSpPr>
            <p:spPr>
              <a:xfrm>
                <a:off x="1046894" y="3516447"/>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4"/>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4"/>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21" name="object 21"/>
              <p:cNvSpPr/>
              <p:nvPr/>
            </p:nvSpPr>
            <p:spPr>
              <a:xfrm>
                <a:off x="1032954" y="3460902"/>
                <a:ext cx="478790" cy="490220"/>
              </a:xfrm>
              <a:custGeom>
                <a:avLst/>
                <a:gdLst/>
                <a:ahLst/>
                <a:cxnLst/>
                <a:rect l="l" t="t" r="r" b="b"/>
                <a:pathLst>
                  <a:path w="478790" h="490220">
                    <a:moveTo>
                      <a:pt x="202336" y="288378"/>
                    </a:moveTo>
                    <a:lnTo>
                      <a:pt x="199898" y="280022"/>
                    </a:lnTo>
                    <a:lnTo>
                      <a:pt x="191782" y="276377"/>
                    </a:lnTo>
                    <a:lnTo>
                      <a:pt x="182968" y="273494"/>
                    </a:lnTo>
                    <a:lnTo>
                      <a:pt x="173824" y="272542"/>
                    </a:lnTo>
                    <a:lnTo>
                      <a:pt x="164693" y="273494"/>
                    </a:lnTo>
                    <a:lnTo>
                      <a:pt x="155879" y="276377"/>
                    </a:lnTo>
                    <a:lnTo>
                      <a:pt x="147764" y="280009"/>
                    </a:lnTo>
                    <a:lnTo>
                      <a:pt x="145338" y="288391"/>
                    </a:lnTo>
                    <a:lnTo>
                      <a:pt x="152463" y="294525"/>
                    </a:lnTo>
                    <a:lnTo>
                      <a:pt x="158356" y="293890"/>
                    </a:lnTo>
                    <a:lnTo>
                      <a:pt x="162890" y="291985"/>
                    </a:lnTo>
                    <a:lnTo>
                      <a:pt x="169837" y="288861"/>
                    </a:lnTo>
                    <a:lnTo>
                      <a:pt x="177825" y="288861"/>
                    </a:lnTo>
                    <a:lnTo>
                      <a:pt x="184772" y="291985"/>
                    </a:lnTo>
                    <a:lnTo>
                      <a:pt x="189293" y="293878"/>
                    </a:lnTo>
                    <a:lnTo>
                      <a:pt x="195199" y="294525"/>
                    </a:lnTo>
                    <a:lnTo>
                      <a:pt x="202336" y="288378"/>
                    </a:lnTo>
                    <a:close/>
                  </a:path>
                  <a:path w="478790" h="490220">
                    <a:moveTo>
                      <a:pt x="202336" y="211531"/>
                    </a:moveTo>
                    <a:lnTo>
                      <a:pt x="199898" y="203174"/>
                    </a:lnTo>
                    <a:lnTo>
                      <a:pt x="191782" y="199529"/>
                    </a:lnTo>
                    <a:lnTo>
                      <a:pt x="182968" y="196659"/>
                    </a:lnTo>
                    <a:lnTo>
                      <a:pt x="173824" y="195707"/>
                    </a:lnTo>
                    <a:lnTo>
                      <a:pt x="164693" y="196659"/>
                    </a:lnTo>
                    <a:lnTo>
                      <a:pt x="155879" y="199529"/>
                    </a:lnTo>
                    <a:lnTo>
                      <a:pt x="147764" y="203161"/>
                    </a:lnTo>
                    <a:lnTo>
                      <a:pt x="145338" y="211543"/>
                    </a:lnTo>
                    <a:lnTo>
                      <a:pt x="152463" y="217678"/>
                    </a:lnTo>
                    <a:lnTo>
                      <a:pt x="158356" y="217043"/>
                    </a:lnTo>
                    <a:lnTo>
                      <a:pt x="162890" y="215138"/>
                    </a:lnTo>
                    <a:lnTo>
                      <a:pt x="169837" y="212013"/>
                    </a:lnTo>
                    <a:lnTo>
                      <a:pt x="177825" y="212013"/>
                    </a:lnTo>
                    <a:lnTo>
                      <a:pt x="184772" y="215138"/>
                    </a:lnTo>
                    <a:lnTo>
                      <a:pt x="189293" y="217030"/>
                    </a:lnTo>
                    <a:lnTo>
                      <a:pt x="195199" y="217678"/>
                    </a:lnTo>
                    <a:lnTo>
                      <a:pt x="202336" y="211531"/>
                    </a:lnTo>
                    <a:close/>
                  </a:path>
                  <a:path w="478790" h="490220">
                    <a:moveTo>
                      <a:pt x="255612" y="340664"/>
                    </a:moveTo>
                    <a:lnTo>
                      <a:pt x="253441" y="338493"/>
                    </a:lnTo>
                    <a:lnTo>
                      <a:pt x="233260" y="338493"/>
                    </a:lnTo>
                    <a:lnTo>
                      <a:pt x="230200" y="336626"/>
                    </a:lnTo>
                    <a:lnTo>
                      <a:pt x="226314" y="329031"/>
                    </a:lnTo>
                    <a:lnTo>
                      <a:pt x="223088" y="329819"/>
                    </a:lnTo>
                    <a:lnTo>
                      <a:pt x="223088" y="345274"/>
                    </a:lnTo>
                    <a:lnTo>
                      <a:pt x="225983" y="348183"/>
                    </a:lnTo>
                    <a:lnTo>
                      <a:pt x="229565" y="348183"/>
                    </a:lnTo>
                    <a:lnTo>
                      <a:pt x="253441" y="348183"/>
                    </a:lnTo>
                    <a:lnTo>
                      <a:pt x="255612" y="346011"/>
                    </a:lnTo>
                    <a:lnTo>
                      <a:pt x="255612" y="340664"/>
                    </a:lnTo>
                    <a:close/>
                  </a:path>
                  <a:path w="478790" h="490220">
                    <a:moveTo>
                      <a:pt x="286435" y="390283"/>
                    </a:moveTo>
                    <a:lnTo>
                      <a:pt x="275678" y="377126"/>
                    </a:lnTo>
                    <a:lnTo>
                      <a:pt x="271653" y="376961"/>
                    </a:lnTo>
                    <a:lnTo>
                      <a:pt x="266103" y="380415"/>
                    </a:lnTo>
                    <a:lnTo>
                      <a:pt x="264668" y="383146"/>
                    </a:lnTo>
                    <a:lnTo>
                      <a:pt x="264947" y="385775"/>
                    </a:lnTo>
                    <a:lnTo>
                      <a:pt x="252399" y="390080"/>
                    </a:lnTo>
                    <a:lnTo>
                      <a:pt x="239344" y="391515"/>
                    </a:lnTo>
                    <a:lnTo>
                      <a:pt x="226301" y="390080"/>
                    </a:lnTo>
                    <a:lnTo>
                      <a:pt x="213753" y="385775"/>
                    </a:lnTo>
                    <a:lnTo>
                      <a:pt x="214020" y="383133"/>
                    </a:lnTo>
                    <a:lnTo>
                      <a:pt x="212598" y="380403"/>
                    </a:lnTo>
                    <a:lnTo>
                      <a:pt x="207022" y="376948"/>
                    </a:lnTo>
                    <a:lnTo>
                      <a:pt x="202996" y="377126"/>
                    </a:lnTo>
                    <a:lnTo>
                      <a:pt x="192252" y="390283"/>
                    </a:lnTo>
                    <a:lnTo>
                      <a:pt x="193852" y="395109"/>
                    </a:lnTo>
                    <a:lnTo>
                      <a:pt x="198272" y="397852"/>
                    </a:lnTo>
                    <a:lnTo>
                      <a:pt x="201879" y="400100"/>
                    </a:lnTo>
                    <a:lnTo>
                      <a:pt x="205905" y="400011"/>
                    </a:lnTo>
                    <a:lnTo>
                      <a:pt x="207886" y="398157"/>
                    </a:lnTo>
                    <a:lnTo>
                      <a:pt x="223304" y="403453"/>
                    </a:lnTo>
                    <a:lnTo>
                      <a:pt x="239344" y="405218"/>
                    </a:lnTo>
                    <a:lnTo>
                      <a:pt x="255371" y="403453"/>
                    </a:lnTo>
                    <a:lnTo>
                      <a:pt x="270802" y="398157"/>
                    </a:lnTo>
                    <a:lnTo>
                      <a:pt x="272770" y="399999"/>
                    </a:lnTo>
                    <a:lnTo>
                      <a:pt x="276796" y="400113"/>
                    </a:lnTo>
                    <a:lnTo>
                      <a:pt x="284835" y="395122"/>
                    </a:lnTo>
                    <a:lnTo>
                      <a:pt x="286435" y="390283"/>
                    </a:lnTo>
                    <a:close/>
                  </a:path>
                  <a:path w="478790" h="490220">
                    <a:moveTo>
                      <a:pt x="333375" y="288378"/>
                    </a:moveTo>
                    <a:lnTo>
                      <a:pt x="330936" y="280022"/>
                    </a:lnTo>
                    <a:lnTo>
                      <a:pt x="322821" y="276377"/>
                    </a:lnTo>
                    <a:lnTo>
                      <a:pt x="314007" y="273494"/>
                    </a:lnTo>
                    <a:lnTo>
                      <a:pt x="304876" y="272542"/>
                    </a:lnTo>
                    <a:lnTo>
                      <a:pt x="295732" y="273494"/>
                    </a:lnTo>
                    <a:lnTo>
                      <a:pt x="286918" y="276377"/>
                    </a:lnTo>
                    <a:lnTo>
                      <a:pt x="278803" y="280009"/>
                    </a:lnTo>
                    <a:lnTo>
                      <a:pt x="276377" y="288391"/>
                    </a:lnTo>
                    <a:lnTo>
                      <a:pt x="283502" y="294525"/>
                    </a:lnTo>
                    <a:lnTo>
                      <a:pt x="289394" y="293890"/>
                    </a:lnTo>
                    <a:lnTo>
                      <a:pt x="293928" y="291985"/>
                    </a:lnTo>
                    <a:lnTo>
                      <a:pt x="300875" y="288861"/>
                    </a:lnTo>
                    <a:lnTo>
                      <a:pt x="308864" y="288861"/>
                    </a:lnTo>
                    <a:lnTo>
                      <a:pt x="315810" y="291985"/>
                    </a:lnTo>
                    <a:lnTo>
                      <a:pt x="320332" y="293878"/>
                    </a:lnTo>
                    <a:lnTo>
                      <a:pt x="326237" y="294525"/>
                    </a:lnTo>
                    <a:lnTo>
                      <a:pt x="333375" y="288378"/>
                    </a:lnTo>
                    <a:close/>
                  </a:path>
                  <a:path w="478790" h="490220">
                    <a:moveTo>
                      <a:pt x="333375" y="211531"/>
                    </a:moveTo>
                    <a:lnTo>
                      <a:pt x="330936" y="203174"/>
                    </a:lnTo>
                    <a:lnTo>
                      <a:pt x="322821" y="199529"/>
                    </a:lnTo>
                    <a:lnTo>
                      <a:pt x="314007" y="196659"/>
                    </a:lnTo>
                    <a:lnTo>
                      <a:pt x="304876" y="195707"/>
                    </a:lnTo>
                    <a:lnTo>
                      <a:pt x="295732" y="196659"/>
                    </a:lnTo>
                    <a:lnTo>
                      <a:pt x="286918" y="199529"/>
                    </a:lnTo>
                    <a:lnTo>
                      <a:pt x="278803" y="203161"/>
                    </a:lnTo>
                    <a:lnTo>
                      <a:pt x="276377" y="211543"/>
                    </a:lnTo>
                    <a:lnTo>
                      <a:pt x="283502" y="217678"/>
                    </a:lnTo>
                    <a:lnTo>
                      <a:pt x="289394" y="217043"/>
                    </a:lnTo>
                    <a:lnTo>
                      <a:pt x="293928" y="215138"/>
                    </a:lnTo>
                    <a:lnTo>
                      <a:pt x="300875" y="212013"/>
                    </a:lnTo>
                    <a:lnTo>
                      <a:pt x="308864" y="212013"/>
                    </a:lnTo>
                    <a:lnTo>
                      <a:pt x="315810" y="215138"/>
                    </a:lnTo>
                    <a:lnTo>
                      <a:pt x="320332" y="217030"/>
                    </a:lnTo>
                    <a:lnTo>
                      <a:pt x="326237" y="217678"/>
                    </a:lnTo>
                    <a:lnTo>
                      <a:pt x="333375" y="211531"/>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302"/>
                    </a:lnTo>
                    <a:lnTo>
                      <a:pt x="326745" y="440448"/>
                    </a:lnTo>
                    <a:lnTo>
                      <a:pt x="284492" y="460286"/>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90"/>
                    </a:lnTo>
                    <a:lnTo>
                      <a:pt x="151625" y="192506"/>
                    </a:lnTo>
                    <a:lnTo>
                      <a:pt x="167081" y="174459"/>
                    </a:lnTo>
                    <a:lnTo>
                      <a:pt x="181533" y="150939"/>
                    </a:lnTo>
                    <a:lnTo>
                      <a:pt x="204482" y="117221"/>
                    </a:lnTo>
                    <a:lnTo>
                      <a:pt x="226187" y="102984"/>
                    </a:lnTo>
                    <a:lnTo>
                      <a:pt x="245922" y="103911"/>
                    </a:lnTo>
                    <a:lnTo>
                      <a:pt x="262940" y="115697"/>
                    </a:lnTo>
                    <a:lnTo>
                      <a:pt x="289471" y="111709"/>
                    </a:lnTo>
                    <a:lnTo>
                      <a:pt x="313601" y="119468"/>
                    </a:lnTo>
                    <a:lnTo>
                      <a:pt x="331254" y="138938"/>
                    </a:lnTo>
                    <a:lnTo>
                      <a:pt x="338366" y="170091"/>
                    </a:lnTo>
                    <a:lnTo>
                      <a:pt x="339775" y="189687"/>
                    </a:lnTo>
                    <a:lnTo>
                      <a:pt x="343192" y="205371"/>
                    </a:lnTo>
                    <a:lnTo>
                      <a:pt x="348246" y="217538"/>
                    </a:lnTo>
                    <a:lnTo>
                      <a:pt x="354558" y="226606"/>
                    </a:lnTo>
                    <a:lnTo>
                      <a:pt x="354711" y="227355"/>
                    </a:lnTo>
                    <a:lnTo>
                      <a:pt x="385178" y="275729"/>
                    </a:lnTo>
                    <a:lnTo>
                      <a:pt x="401396" y="289979"/>
                    </a:lnTo>
                    <a:lnTo>
                      <a:pt x="407619" y="289979"/>
                    </a:lnTo>
                    <a:lnTo>
                      <a:pt x="411746" y="286575"/>
                    </a:lnTo>
                    <a:lnTo>
                      <a:pt x="411746" y="240245"/>
                    </a:lnTo>
                    <a:lnTo>
                      <a:pt x="420344" y="241744"/>
                    </a:lnTo>
                    <a:lnTo>
                      <a:pt x="452437" y="269697"/>
                    </a:lnTo>
                    <a:lnTo>
                      <a:pt x="456171" y="287832"/>
                    </a:lnTo>
                    <a:lnTo>
                      <a:pt x="456171" y="236778"/>
                    </a:lnTo>
                    <a:lnTo>
                      <a:pt x="450989" y="232232"/>
                    </a:lnTo>
                    <a:lnTo>
                      <a:pt x="443230" y="227050"/>
                    </a:lnTo>
                    <a:lnTo>
                      <a:pt x="434809" y="222910"/>
                    </a:lnTo>
                    <a:lnTo>
                      <a:pt x="425805" y="219875"/>
                    </a:lnTo>
                    <a:lnTo>
                      <a:pt x="434886" y="210045"/>
                    </a:lnTo>
                    <a:lnTo>
                      <a:pt x="446227" y="191223"/>
                    </a:lnTo>
                    <a:lnTo>
                      <a:pt x="451459" y="168592"/>
                    </a:lnTo>
                    <a:lnTo>
                      <a:pt x="442214" y="147345"/>
                    </a:lnTo>
                    <a:lnTo>
                      <a:pt x="429425" y="130759"/>
                    </a:lnTo>
                    <a:lnTo>
                      <a:pt x="416267" y="111709"/>
                    </a:lnTo>
                    <a:lnTo>
                      <a:pt x="386613" y="71831"/>
                    </a:lnTo>
                    <a:lnTo>
                      <a:pt x="357530" y="40805"/>
                    </a:lnTo>
                    <a:lnTo>
                      <a:pt x="310400" y="16865"/>
                    </a:lnTo>
                    <a:lnTo>
                      <a:pt x="300583" y="14478"/>
                    </a:lnTo>
                    <a:lnTo>
                      <a:pt x="282054" y="15227"/>
                    </a:lnTo>
                    <a:lnTo>
                      <a:pt x="275056" y="16865"/>
                    </a:lnTo>
                    <a:lnTo>
                      <a:pt x="224256" y="0"/>
                    </a:lnTo>
                    <a:lnTo>
                      <a:pt x="179997" y="3644"/>
                    </a:lnTo>
                    <a:lnTo>
                      <a:pt x="141198" y="22174"/>
                    </a:lnTo>
                    <a:lnTo>
                      <a:pt x="106743" y="49974"/>
                    </a:lnTo>
                    <a:lnTo>
                      <a:pt x="46443" y="110832"/>
                    </a:lnTo>
                    <a:lnTo>
                      <a:pt x="18389" y="132664"/>
                    </a:lnTo>
                    <a:lnTo>
                      <a:pt x="7124" y="148285"/>
                    </a:lnTo>
                    <a:lnTo>
                      <a:pt x="8420" y="168897"/>
                    </a:lnTo>
                    <a:lnTo>
                      <a:pt x="16687" y="188963"/>
                    </a:lnTo>
                    <a:lnTo>
                      <a:pt x="44119" y="217792"/>
                    </a:lnTo>
                    <a:lnTo>
                      <a:pt x="49212" y="220954"/>
                    </a:lnTo>
                    <a:lnTo>
                      <a:pt x="41287" y="224040"/>
                    </a:lnTo>
                    <a:lnTo>
                      <a:pt x="12052" y="248881"/>
                    </a:lnTo>
                    <a:lnTo>
                      <a:pt x="0" y="287832"/>
                    </a:lnTo>
                    <a:lnTo>
                      <a:pt x="0" y="289331"/>
                    </a:lnTo>
                    <a:lnTo>
                      <a:pt x="12065" y="328358"/>
                    </a:lnTo>
                    <a:lnTo>
                      <a:pt x="50406" y="356641"/>
                    </a:lnTo>
                    <a:lnTo>
                      <a:pt x="62128" y="359117"/>
                    </a:lnTo>
                    <a:lnTo>
                      <a:pt x="64249" y="365975"/>
                    </a:lnTo>
                    <a:lnTo>
                      <a:pt x="82626" y="403428"/>
                    </a:lnTo>
                    <a:lnTo>
                      <a:pt x="108927" y="434962"/>
                    </a:lnTo>
                    <a:lnTo>
                      <a:pt x="140423" y="459816"/>
                    </a:lnTo>
                    <a:lnTo>
                      <a:pt x="187502" y="481799"/>
                    </a:lnTo>
                    <a:lnTo>
                      <a:pt x="239331" y="489826"/>
                    </a:lnTo>
                    <a:lnTo>
                      <a:pt x="256959" y="488899"/>
                    </a:lnTo>
                    <a:lnTo>
                      <a:pt x="307555" y="475869"/>
                    </a:lnTo>
                    <a:lnTo>
                      <a:pt x="325259" y="467321"/>
                    </a:lnTo>
                    <a:lnTo>
                      <a:pt x="333209" y="462953"/>
                    </a:lnTo>
                    <a:lnTo>
                      <a:pt x="365328" y="439127"/>
                    </a:lnTo>
                    <a:lnTo>
                      <a:pt x="395757" y="403860"/>
                    </a:lnTo>
                    <a:lnTo>
                      <a:pt x="414185" y="367017"/>
                    </a:lnTo>
                    <a:lnTo>
                      <a:pt x="416610" y="359117"/>
                    </a:lnTo>
                    <a:lnTo>
                      <a:pt x="428320" y="356628"/>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pic>
            <p:nvPicPr>
              <p:cNvPr id="22" name="object 22"/>
              <p:cNvPicPr/>
              <p:nvPr/>
            </p:nvPicPr>
            <p:blipFill>
              <a:blip r:embed="rId11" cstate="print"/>
              <a:stretch>
                <a:fillRect/>
              </a:stretch>
            </p:blipFill>
            <p:spPr>
              <a:xfrm>
                <a:off x="2683977" y="3598917"/>
                <a:ext cx="244741" cy="250126"/>
              </a:xfrm>
              <a:prstGeom prst="rect">
                <a:avLst/>
              </a:prstGeom>
            </p:spPr>
          </p:pic>
          <p:pic>
            <p:nvPicPr>
              <p:cNvPr id="23" name="object 23"/>
              <p:cNvPicPr/>
              <p:nvPr/>
            </p:nvPicPr>
            <p:blipFill>
              <a:blip r:embed="rId12" cstate="print"/>
              <a:stretch>
                <a:fillRect/>
              </a:stretch>
            </p:blipFill>
            <p:spPr>
              <a:xfrm>
                <a:off x="2954807" y="3596377"/>
                <a:ext cx="111417" cy="252666"/>
              </a:xfrm>
              <a:prstGeom prst="rect">
                <a:avLst/>
              </a:prstGeom>
            </p:spPr>
          </p:pic>
          <p:pic>
            <p:nvPicPr>
              <p:cNvPr id="24" name="object 24"/>
              <p:cNvPicPr/>
              <p:nvPr/>
            </p:nvPicPr>
            <p:blipFill>
              <a:blip r:embed="rId13" cstate="print"/>
              <a:stretch>
                <a:fillRect/>
              </a:stretch>
            </p:blipFill>
            <p:spPr>
              <a:xfrm>
                <a:off x="3091953" y="3617325"/>
                <a:ext cx="129514" cy="234264"/>
              </a:xfrm>
              <a:prstGeom prst="rect">
                <a:avLst/>
              </a:prstGeom>
            </p:spPr>
          </p:pic>
          <p:pic>
            <p:nvPicPr>
              <p:cNvPr id="25" name="object 25"/>
              <p:cNvPicPr/>
              <p:nvPr/>
            </p:nvPicPr>
            <p:blipFill>
              <a:blip r:embed="rId14" cstate="print"/>
              <a:stretch>
                <a:fillRect/>
              </a:stretch>
            </p:blipFill>
            <p:spPr>
              <a:xfrm>
                <a:off x="3255145" y="3659539"/>
                <a:ext cx="172999" cy="192049"/>
              </a:xfrm>
              <a:prstGeom prst="rect">
                <a:avLst/>
              </a:prstGeom>
            </p:spPr>
          </p:pic>
          <p:pic>
            <p:nvPicPr>
              <p:cNvPr id="26" name="object 26"/>
              <p:cNvPicPr/>
              <p:nvPr/>
            </p:nvPicPr>
            <p:blipFill>
              <a:blip r:embed="rId15" cstate="print"/>
              <a:stretch>
                <a:fillRect/>
              </a:stretch>
            </p:blipFill>
            <p:spPr>
              <a:xfrm>
                <a:off x="3476125" y="3659545"/>
                <a:ext cx="117754" cy="189496"/>
              </a:xfrm>
              <a:prstGeom prst="rect">
                <a:avLst/>
              </a:prstGeom>
            </p:spPr>
          </p:pic>
        </p:grpSp>
        <p:sp>
          <p:nvSpPr>
            <p:cNvPr id="27" name="object 27"/>
            <p:cNvSpPr/>
            <p:nvPr/>
          </p:nvSpPr>
          <p:spPr>
            <a:xfrm>
              <a:off x="2965155" y="2970682"/>
              <a:ext cx="345440" cy="252095"/>
            </a:xfrm>
            <a:custGeom>
              <a:avLst/>
              <a:gdLst/>
              <a:ahLst/>
              <a:cxnLst/>
              <a:rect l="l" t="t" r="r" b="b"/>
              <a:pathLst>
                <a:path w="345439" h="252094">
                  <a:moveTo>
                    <a:pt x="345338" y="0"/>
                  </a:moveTo>
                  <a:lnTo>
                    <a:pt x="0" y="0"/>
                  </a:lnTo>
                  <a:lnTo>
                    <a:pt x="172669" y="251663"/>
                  </a:lnTo>
                  <a:lnTo>
                    <a:pt x="345338" y="0"/>
                  </a:lnTo>
                  <a:close/>
                </a:path>
              </a:pathLst>
            </a:custGeom>
            <a:solidFill>
              <a:srgbClr val="3EA15C"/>
            </a:solidFill>
          </p:spPr>
          <p:txBody>
            <a:bodyPr wrap="square" lIns="0" tIns="0" rIns="0" bIns="0" rtlCol="0"/>
            <a:lstStyle/>
            <a:p>
              <a:endParaRPr/>
            </a:p>
          </p:txBody>
        </p:sp>
        <p:sp>
          <p:nvSpPr>
            <p:cNvPr id="29" name="object 29"/>
            <p:cNvSpPr txBox="1"/>
            <p:nvPr/>
          </p:nvSpPr>
          <p:spPr>
            <a:xfrm>
              <a:off x="887442" y="4135778"/>
              <a:ext cx="3836957" cy="1130935"/>
            </a:xfrm>
            <a:prstGeom prst="rect">
              <a:avLst/>
            </a:prstGeom>
          </p:spPr>
          <p:txBody>
            <a:bodyPr vert="horz" wrap="square" lIns="0" tIns="12700" rIns="0" bIns="0" rtlCol="0">
              <a:spAutoFit/>
            </a:bodyPr>
            <a:lstStyle/>
            <a:p>
              <a:pPr marL="279400" marR="5080" indent="-266700">
                <a:lnSpc>
                  <a:spcPct val="115100"/>
                </a:lnSpc>
                <a:spcBef>
                  <a:spcPts val="100"/>
                </a:spcBef>
                <a:buClr>
                  <a:srgbClr val="3EA15C"/>
                </a:buClr>
                <a:buSzPct val="95238"/>
                <a:buChar char="●"/>
                <a:tabLst>
                  <a:tab pos="280035" algn="l"/>
                </a:tabLst>
              </a:pPr>
              <a:r>
                <a:rPr sz="2100" b="1" spc="-5" dirty="0">
                  <a:latin typeface="YuGothic"/>
                  <a:cs typeface="YuGothic"/>
                </a:rPr>
                <a:t>先生は問題を指定するだけ！</a:t>
              </a:r>
              <a:r>
                <a:rPr sz="2100" b="1" spc="-10" dirty="0">
                  <a:latin typeface="YuGothic"/>
                  <a:cs typeface="YuGothic"/>
                </a:rPr>
                <a:t>配付等は不要、</a:t>
              </a:r>
              <a:endParaRPr sz="2100" dirty="0">
                <a:latin typeface="YuGothic"/>
                <a:cs typeface="YuGothic"/>
              </a:endParaRPr>
            </a:p>
            <a:p>
              <a:pPr marL="279400">
                <a:lnSpc>
                  <a:spcPct val="100000"/>
                </a:lnSpc>
                <a:spcBef>
                  <a:spcPts val="380"/>
                </a:spcBef>
              </a:pPr>
              <a:r>
                <a:rPr sz="2100" b="1" spc="-5" dirty="0">
                  <a:latin typeface="YuGothic"/>
                  <a:cs typeface="YuGothic"/>
                </a:rPr>
                <a:t>丸付けも自動化できる</a:t>
              </a:r>
              <a:endParaRPr sz="2100" dirty="0">
                <a:latin typeface="YuGothic"/>
                <a:cs typeface="YuGothic"/>
              </a:endParaRPr>
            </a:p>
          </p:txBody>
        </p:sp>
      </p:grpSp>
      <p:grpSp>
        <p:nvGrpSpPr>
          <p:cNvPr id="30" name="object 30"/>
          <p:cNvGrpSpPr/>
          <p:nvPr/>
        </p:nvGrpSpPr>
        <p:grpSpPr>
          <a:xfrm>
            <a:off x="887299" y="184771"/>
            <a:ext cx="5221605" cy="782955"/>
            <a:chOff x="887299" y="184771"/>
            <a:chExt cx="5221605" cy="782955"/>
          </a:xfrm>
        </p:grpSpPr>
        <p:sp>
          <p:nvSpPr>
            <p:cNvPr id="31" name="object 31"/>
            <p:cNvSpPr/>
            <p:nvPr/>
          </p:nvSpPr>
          <p:spPr>
            <a:xfrm>
              <a:off x="971998" y="269458"/>
              <a:ext cx="5124450" cy="685165"/>
            </a:xfrm>
            <a:custGeom>
              <a:avLst/>
              <a:gdLst/>
              <a:ahLst/>
              <a:cxnLst/>
              <a:rect l="l" t="t" r="r" b="b"/>
              <a:pathLst>
                <a:path w="5124450" h="685165">
                  <a:moveTo>
                    <a:pt x="5008841"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5008841" y="685076"/>
                  </a:lnTo>
                  <a:lnTo>
                    <a:pt x="5053684" y="676023"/>
                  </a:lnTo>
                  <a:lnTo>
                    <a:pt x="5090302" y="651335"/>
                  </a:lnTo>
                  <a:lnTo>
                    <a:pt x="5114990" y="614717"/>
                  </a:lnTo>
                  <a:lnTo>
                    <a:pt x="5124043" y="569874"/>
                  </a:lnTo>
                  <a:lnTo>
                    <a:pt x="5124043" y="115214"/>
                  </a:lnTo>
                  <a:lnTo>
                    <a:pt x="5114990" y="70369"/>
                  </a:lnTo>
                  <a:lnTo>
                    <a:pt x="5090302" y="33747"/>
                  </a:lnTo>
                  <a:lnTo>
                    <a:pt x="5053684" y="9054"/>
                  </a:lnTo>
                  <a:lnTo>
                    <a:pt x="5008841" y="0"/>
                  </a:lnTo>
                  <a:close/>
                </a:path>
              </a:pathLst>
            </a:custGeom>
            <a:solidFill>
              <a:srgbClr val="3EA15C"/>
            </a:solidFill>
          </p:spPr>
          <p:txBody>
            <a:bodyPr wrap="square" lIns="0" tIns="0" rIns="0" bIns="0" rtlCol="0"/>
            <a:lstStyle/>
            <a:p>
              <a:endParaRPr/>
            </a:p>
          </p:txBody>
        </p:sp>
        <p:sp>
          <p:nvSpPr>
            <p:cNvPr id="32" name="object 32"/>
            <p:cNvSpPr/>
            <p:nvPr/>
          </p:nvSpPr>
          <p:spPr>
            <a:xfrm>
              <a:off x="971998" y="269458"/>
              <a:ext cx="5124450" cy="685165"/>
            </a:xfrm>
            <a:custGeom>
              <a:avLst/>
              <a:gdLst/>
              <a:ahLst/>
              <a:cxnLst/>
              <a:rect l="l" t="t" r="r" b="b"/>
              <a:pathLst>
                <a:path w="5124450" h="685165">
                  <a:moveTo>
                    <a:pt x="5008841"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5008841" y="0"/>
                  </a:lnTo>
                  <a:lnTo>
                    <a:pt x="5053684" y="9054"/>
                  </a:lnTo>
                  <a:lnTo>
                    <a:pt x="5090302" y="33747"/>
                  </a:lnTo>
                  <a:lnTo>
                    <a:pt x="5114990" y="70369"/>
                  </a:lnTo>
                  <a:lnTo>
                    <a:pt x="5124043" y="115214"/>
                  </a:lnTo>
                  <a:lnTo>
                    <a:pt x="5124043" y="569874"/>
                  </a:lnTo>
                  <a:lnTo>
                    <a:pt x="5114990" y="614717"/>
                  </a:lnTo>
                  <a:lnTo>
                    <a:pt x="5090302" y="651335"/>
                  </a:lnTo>
                  <a:lnTo>
                    <a:pt x="5053684" y="676023"/>
                  </a:lnTo>
                  <a:lnTo>
                    <a:pt x="5008841" y="685076"/>
                  </a:lnTo>
                  <a:close/>
                </a:path>
              </a:pathLst>
            </a:custGeom>
            <a:ln w="25400">
              <a:solidFill>
                <a:srgbClr val="3EA15C"/>
              </a:solidFill>
            </a:ln>
          </p:spPr>
          <p:txBody>
            <a:bodyPr wrap="square" lIns="0" tIns="0" rIns="0" bIns="0" rtlCol="0"/>
            <a:lstStyle/>
            <a:p>
              <a:endParaRPr/>
            </a:p>
          </p:txBody>
        </p:sp>
        <p:sp>
          <p:nvSpPr>
            <p:cNvPr id="33" name="object 33"/>
            <p:cNvSpPr/>
            <p:nvPr/>
          </p:nvSpPr>
          <p:spPr>
            <a:xfrm>
              <a:off x="899999" y="197471"/>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FFFFFF"/>
            </a:solidFill>
          </p:spPr>
          <p:txBody>
            <a:bodyPr wrap="square" lIns="0" tIns="0" rIns="0" bIns="0" rtlCol="0"/>
            <a:lstStyle/>
            <a:p>
              <a:endParaRPr/>
            </a:p>
          </p:txBody>
        </p:sp>
        <p:sp>
          <p:nvSpPr>
            <p:cNvPr id="34" name="object 34"/>
            <p:cNvSpPr/>
            <p:nvPr/>
          </p:nvSpPr>
          <p:spPr>
            <a:xfrm>
              <a:off x="899999" y="197471"/>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3EA15C"/>
              </a:solidFill>
            </a:ln>
          </p:spPr>
          <p:txBody>
            <a:bodyPr wrap="square" lIns="0" tIns="0" rIns="0" bIns="0" rtlCol="0"/>
            <a:lstStyle/>
            <a:p>
              <a:endParaRPr/>
            </a:p>
          </p:txBody>
        </p:sp>
        <p:sp>
          <p:nvSpPr>
            <p:cNvPr id="35" name="object 35"/>
            <p:cNvSpPr/>
            <p:nvPr/>
          </p:nvSpPr>
          <p:spPr>
            <a:xfrm>
              <a:off x="3777818" y="413537"/>
              <a:ext cx="832485" cy="269240"/>
            </a:xfrm>
            <a:custGeom>
              <a:avLst/>
              <a:gdLst/>
              <a:ahLst/>
              <a:cxnLst/>
              <a:rect l="l" t="t" r="r" b="b"/>
              <a:pathLst>
                <a:path w="832485" h="269240">
                  <a:moveTo>
                    <a:pt x="217703" y="139674"/>
                  </a:moveTo>
                  <a:lnTo>
                    <a:pt x="212763" y="130022"/>
                  </a:lnTo>
                  <a:lnTo>
                    <a:pt x="206362" y="118846"/>
                  </a:lnTo>
                  <a:lnTo>
                    <a:pt x="199059" y="107416"/>
                  </a:lnTo>
                  <a:lnTo>
                    <a:pt x="191414" y="96964"/>
                  </a:lnTo>
                  <a:lnTo>
                    <a:pt x="165684" y="110540"/>
                  </a:lnTo>
                  <a:lnTo>
                    <a:pt x="172643" y="120904"/>
                  </a:lnTo>
                  <a:lnTo>
                    <a:pt x="179882" y="133159"/>
                  </a:lnTo>
                  <a:lnTo>
                    <a:pt x="186245" y="145008"/>
                  </a:lnTo>
                  <a:lnTo>
                    <a:pt x="191122" y="155206"/>
                  </a:lnTo>
                  <a:lnTo>
                    <a:pt x="217703" y="139674"/>
                  </a:lnTo>
                  <a:close/>
                </a:path>
                <a:path w="832485" h="269240">
                  <a:moveTo>
                    <a:pt x="253047" y="65874"/>
                  </a:moveTo>
                  <a:lnTo>
                    <a:pt x="253034" y="65303"/>
                  </a:lnTo>
                  <a:lnTo>
                    <a:pt x="251637" y="15836"/>
                  </a:lnTo>
                  <a:lnTo>
                    <a:pt x="183210" y="18084"/>
                  </a:lnTo>
                  <a:lnTo>
                    <a:pt x="0" y="27698"/>
                  </a:lnTo>
                  <a:lnTo>
                    <a:pt x="2540" y="81699"/>
                  </a:lnTo>
                  <a:lnTo>
                    <a:pt x="115354" y="70396"/>
                  </a:lnTo>
                  <a:lnTo>
                    <a:pt x="84797" y="96266"/>
                  </a:lnTo>
                  <a:lnTo>
                    <a:pt x="66344" y="122135"/>
                  </a:lnTo>
                  <a:lnTo>
                    <a:pt x="57277" y="146735"/>
                  </a:lnTo>
                  <a:lnTo>
                    <a:pt x="54851" y="168795"/>
                  </a:lnTo>
                  <a:lnTo>
                    <a:pt x="58978" y="194754"/>
                  </a:lnTo>
                  <a:lnTo>
                    <a:pt x="85267" y="231609"/>
                  </a:lnTo>
                  <a:lnTo>
                    <a:pt x="122161" y="249478"/>
                  </a:lnTo>
                  <a:lnTo>
                    <a:pt x="178460" y="258000"/>
                  </a:lnTo>
                  <a:lnTo>
                    <a:pt x="222516" y="258978"/>
                  </a:lnTo>
                  <a:lnTo>
                    <a:pt x="229196" y="205536"/>
                  </a:lnTo>
                  <a:lnTo>
                    <a:pt x="229298" y="204698"/>
                  </a:lnTo>
                  <a:lnTo>
                    <a:pt x="218833" y="205536"/>
                  </a:lnTo>
                  <a:lnTo>
                    <a:pt x="209511" y="205536"/>
                  </a:lnTo>
                  <a:lnTo>
                    <a:pt x="155600" y="202552"/>
                  </a:lnTo>
                  <a:lnTo>
                    <a:pt x="110769" y="181000"/>
                  </a:lnTo>
                  <a:lnTo>
                    <a:pt x="106591" y="163690"/>
                  </a:lnTo>
                  <a:lnTo>
                    <a:pt x="114490" y="134404"/>
                  </a:lnTo>
                  <a:lnTo>
                    <a:pt x="134620" y="106895"/>
                  </a:lnTo>
                  <a:lnTo>
                    <a:pt x="161582" y="84531"/>
                  </a:lnTo>
                  <a:lnTo>
                    <a:pt x="190004" y="70675"/>
                  </a:lnTo>
                  <a:lnTo>
                    <a:pt x="191084" y="70396"/>
                  </a:lnTo>
                  <a:lnTo>
                    <a:pt x="200113" y="68046"/>
                  </a:lnTo>
                  <a:lnTo>
                    <a:pt x="210286" y="66395"/>
                  </a:lnTo>
                  <a:lnTo>
                    <a:pt x="220776" y="65544"/>
                  </a:lnTo>
                  <a:lnTo>
                    <a:pt x="231838" y="65303"/>
                  </a:lnTo>
                  <a:lnTo>
                    <a:pt x="239191" y="65303"/>
                  </a:lnTo>
                  <a:lnTo>
                    <a:pt x="253047" y="65874"/>
                  </a:lnTo>
                  <a:close/>
                </a:path>
                <a:path w="832485" h="269240">
                  <a:moveTo>
                    <a:pt x="256717" y="117335"/>
                  </a:moveTo>
                  <a:lnTo>
                    <a:pt x="252463" y="109194"/>
                  </a:lnTo>
                  <a:lnTo>
                    <a:pt x="246583" y="99098"/>
                  </a:lnTo>
                  <a:lnTo>
                    <a:pt x="239268" y="88150"/>
                  </a:lnTo>
                  <a:lnTo>
                    <a:pt x="230708" y="77457"/>
                  </a:lnTo>
                  <a:lnTo>
                    <a:pt x="205270" y="91046"/>
                  </a:lnTo>
                  <a:lnTo>
                    <a:pt x="212318" y="100406"/>
                  </a:lnTo>
                  <a:lnTo>
                    <a:pt x="219443" y="111467"/>
                  </a:lnTo>
                  <a:lnTo>
                    <a:pt x="225983" y="122847"/>
                  </a:lnTo>
                  <a:lnTo>
                    <a:pt x="231279" y="133159"/>
                  </a:lnTo>
                  <a:lnTo>
                    <a:pt x="256717" y="117335"/>
                  </a:lnTo>
                  <a:close/>
                </a:path>
                <a:path w="832485" h="269240">
                  <a:moveTo>
                    <a:pt x="556475" y="109982"/>
                  </a:moveTo>
                  <a:lnTo>
                    <a:pt x="544576" y="97002"/>
                  </a:lnTo>
                  <a:lnTo>
                    <a:pt x="533006" y="81673"/>
                  </a:lnTo>
                  <a:lnTo>
                    <a:pt x="523544" y="67564"/>
                  </a:lnTo>
                  <a:lnTo>
                    <a:pt x="518020" y="58242"/>
                  </a:lnTo>
                  <a:lnTo>
                    <a:pt x="551954" y="58242"/>
                  </a:lnTo>
                  <a:lnTo>
                    <a:pt x="551954" y="15836"/>
                  </a:lnTo>
                  <a:lnTo>
                    <a:pt x="441680" y="15836"/>
                  </a:lnTo>
                  <a:lnTo>
                    <a:pt x="441680" y="0"/>
                  </a:lnTo>
                  <a:lnTo>
                    <a:pt x="432917" y="0"/>
                  </a:lnTo>
                  <a:lnTo>
                    <a:pt x="432917" y="58242"/>
                  </a:lnTo>
                  <a:lnTo>
                    <a:pt x="432917" y="89903"/>
                  </a:lnTo>
                  <a:lnTo>
                    <a:pt x="410578" y="89903"/>
                  </a:lnTo>
                  <a:lnTo>
                    <a:pt x="417080" y="131470"/>
                  </a:lnTo>
                  <a:lnTo>
                    <a:pt x="384289" y="123837"/>
                  </a:lnTo>
                  <a:lnTo>
                    <a:pt x="394728" y="110363"/>
                  </a:lnTo>
                  <a:lnTo>
                    <a:pt x="402551" y="95808"/>
                  </a:lnTo>
                  <a:lnTo>
                    <a:pt x="408101" y="78867"/>
                  </a:lnTo>
                  <a:lnTo>
                    <a:pt x="411721" y="58242"/>
                  </a:lnTo>
                  <a:lnTo>
                    <a:pt x="432917" y="58242"/>
                  </a:lnTo>
                  <a:lnTo>
                    <a:pt x="432917" y="0"/>
                  </a:lnTo>
                  <a:lnTo>
                    <a:pt x="392480" y="0"/>
                  </a:lnTo>
                  <a:lnTo>
                    <a:pt x="392480" y="15836"/>
                  </a:lnTo>
                  <a:lnTo>
                    <a:pt x="281940" y="15836"/>
                  </a:lnTo>
                  <a:lnTo>
                    <a:pt x="281940" y="58242"/>
                  </a:lnTo>
                  <a:lnTo>
                    <a:pt x="312191" y="58242"/>
                  </a:lnTo>
                  <a:lnTo>
                    <a:pt x="304622" y="72593"/>
                  </a:lnTo>
                  <a:lnTo>
                    <a:pt x="297268" y="85280"/>
                  </a:lnTo>
                  <a:lnTo>
                    <a:pt x="288963" y="97167"/>
                  </a:lnTo>
                  <a:lnTo>
                    <a:pt x="278549" y="109143"/>
                  </a:lnTo>
                  <a:lnTo>
                    <a:pt x="310210" y="139103"/>
                  </a:lnTo>
                  <a:lnTo>
                    <a:pt x="322008" y="124104"/>
                  </a:lnTo>
                  <a:lnTo>
                    <a:pt x="332752" y="108242"/>
                  </a:lnTo>
                  <a:lnTo>
                    <a:pt x="342328" y="91274"/>
                  </a:lnTo>
                  <a:lnTo>
                    <a:pt x="350647" y="72948"/>
                  </a:lnTo>
                  <a:lnTo>
                    <a:pt x="313880" y="58242"/>
                  </a:lnTo>
                  <a:lnTo>
                    <a:pt x="368452" y="58242"/>
                  </a:lnTo>
                  <a:lnTo>
                    <a:pt x="364972" y="74231"/>
                  </a:lnTo>
                  <a:lnTo>
                    <a:pt x="358482" y="87757"/>
                  </a:lnTo>
                  <a:lnTo>
                    <a:pt x="347218" y="100584"/>
                  </a:lnTo>
                  <a:lnTo>
                    <a:pt x="329438" y="114515"/>
                  </a:lnTo>
                  <a:lnTo>
                    <a:pt x="354317" y="140525"/>
                  </a:lnTo>
                  <a:lnTo>
                    <a:pt x="335267" y="152869"/>
                  </a:lnTo>
                  <a:lnTo>
                    <a:pt x="315823" y="162534"/>
                  </a:lnTo>
                  <a:lnTo>
                    <a:pt x="297815" y="169811"/>
                  </a:lnTo>
                  <a:lnTo>
                    <a:pt x="283070" y="175006"/>
                  </a:lnTo>
                  <a:lnTo>
                    <a:pt x="304279" y="214604"/>
                  </a:lnTo>
                  <a:lnTo>
                    <a:pt x="313156" y="211607"/>
                  </a:lnTo>
                  <a:lnTo>
                    <a:pt x="322326" y="208267"/>
                  </a:lnTo>
                  <a:lnTo>
                    <a:pt x="332295" y="204127"/>
                  </a:lnTo>
                  <a:lnTo>
                    <a:pt x="343573" y="198755"/>
                  </a:lnTo>
                  <a:lnTo>
                    <a:pt x="348437" y="203746"/>
                  </a:lnTo>
                  <a:lnTo>
                    <a:pt x="353339" y="208267"/>
                  </a:lnTo>
                  <a:lnTo>
                    <a:pt x="357962" y="212153"/>
                  </a:lnTo>
                  <a:lnTo>
                    <a:pt x="362521" y="215722"/>
                  </a:lnTo>
                  <a:lnTo>
                    <a:pt x="338213" y="220827"/>
                  </a:lnTo>
                  <a:lnTo>
                    <a:pt x="316318" y="224167"/>
                  </a:lnTo>
                  <a:lnTo>
                    <a:pt x="297662" y="226174"/>
                  </a:lnTo>
                  <a:lnTo>
                    <a:pt x="283070" y="227317"/>
                  </a:lnTo>
                  <a:lnTo>
                    <a:pt x="296367" y="268884"/>
                  </a:lnTo>
                  <a:lnTo>
                    <a:pt x="314579" y="266776"/>
                  </a:lnTo>
                  <a:lnTo>
                    <a:pt x="342480" y="262445"/>
                  </a:lnTo>
                  <a:lnTo>
                    <a:pt x="376796" y="255041"/>
                  </a:lnTo>
                  <a:lnTo>
                    <a:pt x="414261" y="243713"/>
                  </a:lnTo>
                  <a:lnTo>
                    <a:pt x="450164" y="254444"/>
                  </a:lnTo>
                  <a:lnTo>
                    <a:pt x="484619" y="261670"/>
                  </a:lnTo>
                  <a:lnTo>
                    <a:pt x="513930" y="266141"/>
                  </a:lnTo>
                  <a:lnTo>
                    <a:pt x="534416" y="268592"/>
                  </a:lnTo>
                  <a:lnTo>
                    <a:pt x="544550" y="243713"/>
                  </a:lnTo>
                  <a:lnTo>
                    <a:pt x="553085" y="222796"/>
                  </a:lnTo>
                  <a:lnTo>
                    <a:pt x="536702" y="222275"/>
                  </a:lnTo>
                  <a:lnTo>
                    <a:pt x="518121" y="221195"/>
                  </a:lnTo>
                  <a:lnTo>
                    <a:pt x="496735" y="219011"/>
                  </a:lnTo>
                  <a:lnTo>
                    <a:pt x="471932" y="215150"/>
                  </a:lnTo>
                  <a:lnTo>
                    <a:pt x="483590" y="206743"/>
                  </a:lnTo>
                  <a:lnTo>
                    <a:pt x="492887" y="199047"/>
                  </a:lnTo>
                  <a:lnTo>
                    <a:pt x="454977" y="199047"/>
                  </a:lnTo>
                  <a:lnTo>
                    <a:pt x="492887" y="199034"/>
                  </a:lnTo>
                  <a:lnTo>
                    <a:pt x="501396" y="190906"/>
                  </a:lnTo>
                  <a:lnTo>
                    <a:pt x="510679" y="181241"/>
                  </a:lnTo>
                  <a:lnTo>
                    <a:pt x="510679" y="179247"/>
                  </a:lnTo>
                  <a:lnTo>
                    <a:pt x="510679" y="142506"/>
                  </a:lnTo>
                  <a:lnTo>
                    <a:pt x="452996" y="142506"/>
                  </a:lnTo>
                  <a:lnTo>
                    <a:pt x="452996" y="179247"/>
                  </a:lnTo>
                  <a:lnTo>
                    <a:pt x="444004" y="185242"/>
                  </a:lnTo>
                  <a:lnTo>
                    <a:pt x="435991" y="190106"/>
                  </a:lnTo>
                  <a:lnTo>
                    <a:pt x="427507" y="194475"/>
                  </a:lnTo>
                  <a:lnTo>
                    <a:pt x="417106" y="199047"/>
                  </a:lnTo>
                  <a:lnTo>
                    <a:pt x="416458" y="198755"/>
                  </a:lnTo>
                  <a:lnTo>
                    <a:pt x="404469" y="193052"/>
                  </a:lnTo>
                  <a:lnTo>
                    <a:pt x="394703" y="187769"/>
                  </a:lnTo>
                  <a:lnTo>
                    <a:pt x="387223" y="183172"/>
                  </a:lnTo>
                  <a:lnTo>
                    <a:pt x="381457" y="179247"/>
                  </a:lnTo>
                  <a:lnTo>
                    <a:pt x="452996" y="179247"/>
                  </a:lnTo>
                  <a:lnTo>
                    <a:pt x="452996" y="142506"/>
                  </a:lnTo>
                  <a:lnTo>
                    <a:pt x="419354" y="142506"/>
                  </a:lnTo>
                  <a:lnTo>
                    <a:pt x="420763" y="140804"/>
                  </a:lnTo>
                  <a:lnTo>
                    <a:pt x="424713" y="135712"/>
                  </a:lnTo>
                  <a:lnTo>
                    <a:pt x="426415" y="133451"/>
                  </a:lnTo>
                  <a:lnTo>
                    <a:pt x="451015" y="133451"/>
                  </a:lnTo>
                  <a:lnTo>
                    <a:pt x="461937" y="131762"/>
                  </a:lnTo>
                  <a:lnTo>
                    <a:pt x="462445" y="131470"/>
                  </a:lnTo>
                  <a:lnTo>
                    <a:pt x="469709" y="127228"/>
                  </a:lnTo>
                  <a:lnTo>
                    <a:pt x="474345" y="120561"/>
                  </a:lnTo>
                  <a:lnTo>
                    <a:pt x="475894" y="112522"/>
                  </a:lnTo>
                  <a:lnTo>
                    <a:pt x="475894" y="58242"/>
                  </a:lnTo>
                  <a:lnTo>
                    <a:pt x="511797" y="58242"/>
                  </a:lnTo>
                  <a:lnTo>
                    <a:pt x="479856" y="75768"/>
                  </a:lnTo>
                  <a:lnTo>
                    <a:pt x="495147" y="102146"/>
                  </a:lnTo>
                  <a:lnTo>
                    <a:pt x="507060" y="119913"/>
                  </a:lnTo>
                  <a:lnTo>
                    <a:pt x="516750" y="131800"/>
                  </a:lnTo>
                  <a:lnTo>
                    <a:pt x="525373" y="140525"/>
                  </a:lnTo>
                  <a:lnTo>
                    <a:pt x="556475" y="109982"/>
                  </a:lnTo>
                  <a:close/>
                </a:path>
                <a:path w="832485" h="269240">
                  <a:moveTo>
                    <a:pt x="832472" y="141935"/>
                  </a:moveTo>
                  <a:lnTo>
                    <a:pt x="825893" y="104292"/>
                  </a:lnTo>
                  <a:lnTo>
                    <a:pt x="807618" y="75806"/>
                  </a:lnTo>
                  <a:lnTo>
                    <a:pt x="779868" y="57759"/>
                  </a:lnTo>
                  <a:lnTo>
                    <a:pt x="744829" y="51460"/>
                  </a:lnTo>
                  <a:lnTo>
                    <a:pt x="720864" y="54140"/>
                  </a:lnTo>
                  <a:lnTo>
                    <a:pt x="700989" y="60579"/>
                  </a:lnTo>
                  <a:lnTo>
                    <a:pt x="685571" y="68389"/>
                  </a:lnTo>
                  <a:lnTo>
                    <a:pt x="674992" y="75209"/>
                  </a:lnTo>
                  <a:lnTo>
                    <a:pt x="676122" y="73507"/>
                  </a:lnTo>
                  <a:lnTo>
                    <a:pt x="676681" y="46088"/>
                  </a:lnTo>
                  <a:lnTo>
                    <a:pt x="671601" y="46088"/>
                  </a:lnTo>
                  <a:lnTo>
                    <a:pt x="674141" y="9042"/>
                  </a:lnTo>
                  <a:lnTo>
                    <a:pt x="624090" y="8763"/>
                  </a:lnTo>
                  <a:lnTo>
                    <a:pt x="624090" y="46367"/>
                  </a:lnTo>
                  <a:lnTo>
                    <a:pt x="582536" y="46367"/>
                  </a:lnTo>
                  <a:lnTo>
                    <a:pt x="582536" y="93865"/>
                  </a:lnTo>
                  <a:lnTo>
                    <a:pt x="623531" y="92735"/>
                  </a:lnTo>
                  <a:lnTo>
                    <a:pt x="623239" y="110540"/>
                  </a:lnTo>
                  <a:lnTo>
                    <a:pt x="609727" y="129578"/>
                  </a:lnTo>
                  <a:lnTo>
                    <a:pt x="597192" y="145148"/>
                  </a:lnTo>
                  <a:lnTo>
                    <a:pt x="585038" y="158534"/>
                  </a:lnTo>
                  <a:lnTo>
                    <a:pt x="572643" y="171056"/>
                  </a:lnTo>
                  <a:lnTo>
                    <a:pt x="595249" y="222224"/>
                  </a:lnTo>
                  <a:lnTo>
                    <a:pt x="600367" y="216992"/>
                  </a:lnTo>
                  <a:lnTo>
                    <a:pt x="606310" y="210070"/>
                  </a:lnTo>
                  <a:lnTo>
                    <a:pt x="613587" y="199961"/>
                  </a:lnTo>
                  <a:lnTo>
                    <a:pt x="622681" y="185191"/>
                  </a:lnTo>
                  <a:lnTo>
                    <a:pt x="621830" y="258978"/>
                  </a:lnTo>
                  <a:lnTo>
                    <a:pt x="671601" y="258978"/>
                  </a:lnTo>
                  <a:lnTo>
                    <a:pt x="671029" y="127228"/>
                  </a:lnTo>
                  <a:lnTo>
                    <a:pt x="685723" y="115392"/>
                  </a:lnTo>
                  <a:lnTo>
                    <a:pt x="701941" y="105879"/>
                  </a:lnTo>
                  <a:lnTo>
                    <a:pt x="719175" y="99555"/>
                  </a:lnTo>
                  <a:lnTo>
                    <a:pt x="736904" y="97256"/>
                  </a:lnTo>
                  <a:lnTo>
                    <a:pt x="753567" y="99402"/>
                  </a:lnTo>
                  <a:lnTo>
                    <a:pt x="768464" y="106832"/>
                  </a:lnTo>
                  <a:lnTo>
                    <a:pt x="779157" y="120992"/>
                  </a:lnTo>
                  <a:lnTo>
                    <a:pt x="783272" y="143344"/>
                  </a:lnTo>
                  <a:lnTo>
                    <a:pt x="773938" y="178447"/>
                  </a:lnTo>
                  <a:lnTo>
                    <a:pt x="750189" y="197942"/>
                  </a:lnTo>
                  <a:lnTo>
                    <a:pt x="718388" y="206679"/>
                  </a:lnTo>
                  <a:lnTo>
                    <a:pt x="684885" y="209499"/>
                  </a:lnTo>
                  <a:lnTo>
                    <a:pt x="697890" y="255866"/>
                  </a:lnTo>
                  <a:lnTo>
                    <a:pt x="733806" y="251802"/>
                  </a:lnTo>
                  <a:lnTo>
                    <a:pt x="769924" y="241985"/>
                  </a:lnTo>
                  <a:lnTo>
                    <a:pt x="801535" y="222783"/>
                  </a:lnTo>
                  <a:lnTo>
                    <a:pt x="823950" y="190639"/>
                  </a:lnTo>
                  <a:lnTo>
                    <a:pt x="832472" y="141935"/>
                  </a:lnTo>
                  <a:close/>
                </a:path>
              </a:pathLst>
            </a:custGeom>
            <a:solidFill>
              <a:srgbClr val="3EA15C"/>
            </a:solidFill>
          </p:spPr>
          <p:txBody>
            <a:bodyPr wrap="square" lIns="0" tIns="0" rIns="0" bIns="0" rtlCol="0"/>
            <a:lstStyle/>
            <a:p>
              <a:endParaRPr/>
            </a:p>
          </p:txBody>
        </p:sp>
        <p:pic>
          <p:nvPicPr>
            <p:cNvPr id="36" name="object 36"/>
            <p:cNvPicPr/>
            <p:nvPr/>
          </p:nvPicPr>
          <p:blipFill>
            <a:blip r:embed="rId16" cstate="print"/>
            <a:stretch>
              <a:fillRect/>
            </a:stretch>
          </p:blipFill>
          <p:spPr>
            <a:xfrm>
              <a:off x="4646238" y="427953"/>
              <a:ext cx="245135" cy="247103"/>
            </a:xfrm>
            <a:prstGeom prst="rect">
              <a:avLst/>
            </a:prstGeom>
          </p:spPr>
        </p:pic>
        <p:pic>
          <p:nvPicPr>
            <p:cNvPr id="37" name="object 37"/>
            <p:cNvPicPr/>
            <p:nvPr/>
          </p:nvPicPr>
          <p:blipFill>
            <a:blip r:embed="rId17" cstate="print"/>
            <a:stretch>
              <a:fillRect/>
            </a:stretch>
          </p:blipFill>
          <p:spPr>
            <a:xfrm>
              <a:off x="4937218" y="433589"/>
              <a:ext cx="219405" cy="232143"/>
            </a:xfrm>
            <a:prstGeom prst="rect">
              <a:avLst/>
            </a:prstGeom>
          </p:spPr>
        </p:pic>
        <p:pic>
          <p:nvPicPr>
            <p:cNvPr id="38" name="object 38"/>
            <p:cNvPicPr/>
            <p:nvPr/>
          </p:nvPicPr>
          <p:blipFill>
            <a:blip r:embed="rId18" cstate="print"/>
            <a:stretch>
              <a:fillRect/>
            </a:stretch>
          </p:blipFill>
          <p:spPr>
            <a:xfrm>
              <a:off x="5199933" y="423710"/>
              <a:ext cx="218833" cy="248234"/>
            </a:xfrm>
            <a:prstGeom prst="rect">
              <a:avLst/>
            </a:prstGeom>
          </p:spPr>
        </p:pic>
        <p:sp>
          <p:nvSpPr>
            <p:cNvPr id="39" name="object 39"/>
            <p:cNvSpPr/>
            <p:nvPr/>
          </p:nvSpPr>
          <p:spPr>
            <a:xfrm>
              <a:off x="1192733" y="334797"/>
              <a:ext cx="4625975" cy="401955"/>
            </a:xfrm>
            <a:custGeom>
              <a:avLst/>
              <a:gdLst/>
              <a:ahLst/>
              <a:cxnLst/>
              <a:rect l="l" t="t" r="r" b="b"/>
              <a:pathLst>
                <a:path w="4625975" h="401955">
                  <a:moveTo>
                    <a:pt x="224942" y="94970"/>
                  </a:moveTo>
                  <a:lnTo>
                    <a:pt x="214947" y="75234"/>
                  </a:lnTo>
                  <a:lnTo>
                    <a:pt x="204266" y="57200"/>
                  </a:lnTo>
                  <a:lnTo>
                    <a:pt x="194640" y="42405"/>
                  </a:lnTo>
                  <a:lnTo>
                    <a:pt x="187807" y="32372"/>
                  </a:lnTo>
                  <a:lnTo>
                    <a:pt x="151536" y="48780"/>
                  </a:lnTo>
                  <a:lnTo>
                    <a:pt x="161810" y="64935"/>
                  </a:lnTo>
                  <a:lnTo>
                    <a:pt x="171284" y="81165"/>
                  </a:lnTo>
                  <a:lnTo>
                    <a:pt x="179946" y="97713"/>
                  </a:lnTo>
                  <a:lnTo>
                    <a:pt x="187807" y="114833"/>
                  </a:lnTo>
                  <a:lnTo>
                    <a:pt x="224942" y="94970"/>
                  </a:lnTo>
                  <a:close/>
                </a:path>
                <a:path w="4625975" h="401955">
                  <a:moveTo>
                    <a:pt x="283235" y="66916"/>
                  </a:moveTo>
                  <a:lnTo>
                    <a:pt x="273659" y="49441"/>
                  </a:lnTo>
                  <a:lnTo>
                    <a:pt x="263639" y="33667"/>
                  </a:lnTo>
                  <a:lnTo>
                    <a:pt x="254025" y="20154"/>
                  </a:lnTo>
                  <a:lnTo>
                    <a:pt x="245668" y="9486"/>
                  </a:lnTo>
                  <a:lnTo>
                    <a:pt x="208534" y="26314"/>
                  </a:lnTo>
                  <a:lnTo>
                    <a:pt x="216941" y="38379"/>
                  </a:lnTo>
                  <a:lnTo>
                    <a:pt x="226618" y="53149"/>
                  </a:lnTo>
                  <a:lnTo>
                    <a:pt x="236524" y="69621"/>
                  </a:lnTo>
                  <a:lnTo>
                    <a:pt x="245668" y="86766"/>
                  </a:lnTo>
                  <a:lnTo>
                    <a:pt x="283235" y="66916"/>
                  </a:lnTo>
                  <a:close/>
                </a:path>
                <a:path w="4625975" h="401955">
                  <a:moveTo>
                    <a:pt x="287121" y="206362"/>
                  </a:moveTo>
                  <a:lnTo>
                    <a:pt x="275818" y="200317"/>
                  </a:lnTo>
                  <a:lnTo>
                    <a:pt x="236855" y="179476"/>
                  </a:lnTo>
                  <a:lnTo>
                    <a:pt x="183273" y="155041"/>
                  </a:lnTo>
                  <a:lnTo>
                    <a:pt x="130340" y="133934"/>
                  </a:lnTo>
                  <a:lnTo>
                    <a:pt x="82029" y="116992"/>
                  </a:lnTo>
                  <a:lnTo>
                    <a:pt x="82029" y="16395"/>
                  </a:lnTo>
                  <a:lnTo>
                    <a:pt x="0" y="16395"/>
                  </a:lnTo>
                  <a:lnTo>
                    <a:pt x="0" y="396341"/>
                  </a:lnTo>
                  <a:lnTo>
                    <a:pt x="82029" y="396341"/>
                  </a:lnTo>
                  <a:lnTo>
                    <a:pt x="82029" y="200317"/>
                  </a:lnTo>
                  <a:lnTo>
                    <a:pt x="125577" y="218605"/>
                  </a:lnTo>
                  <a:lnTo>
                    <a:pt x="169456" y="240372"/>
                  </a:lnTo>
                  <a:lnTo>
                    <a:pt x="210743" y="263601"/>
                  </a:lnTo>
                  <a:lnTo>
                    <a:pt x="246532" y="286245"/>
                  </a:lnTo>
                  <a:lnTo>
                    <a:pt x="287121" y="206362"/>
                  </a:lnTo>
                  <a:close/>
                </a:path>
                <a:path w="4625975" h="401955">
                  <a:moveTo>
                    <a:pt x="427913" y="28917"/>
                  </a:moveTo>
                  <a:lnTo>
                    <a:pt x="348030" y="28917"/>
                  </a:lnTo>
                  <a:lnTo>
                    <a:pt x="348030" y="264655"/>
                  </a:lnTo>
                  <a:lnTo>
                    <a:pt x="427913" y="264655"/>
                  </a:lnTo>
                  <a:lnTo>
                    <a:pt x="427913" y="28917"/>
                  </a:lnTo>
                  <a:close/>
                </a:path>
                <a:path w="4625975" h="401955">
                  <a:moveTo>
                    <a:pt x="633425" y="22009"/>
                  </a:moveTo>
                  <a:lnTo>
                    <a:pt x="553123" y="22009"/>
                  </a:lnTo>
                  <a:lnTo>
                    <a:pt x="553123" y="211556"/>
                  </a:lnTo>
                  <a:lnTo>
                    <a:pt x="546176" y="253542"/>
                  </a:lnTo>
                  <a:lnTo>
                    <a:pt x="524954" y="283921"/>
                  </a:lnTo>
                  <a:lnTo>
                    <a:pt x="488861" y="304660"/>
                  </a:lnTo>
                  <a:lnTo>
                    <a:pt x="437273" y="317728"/>
                  </a:lnTo>
                  <a:lnTo>
                    <a:pt x="369620" y="325107"/>
                  </a:lnTo>
                  <a:lnTo>
                    <a:pt x="398983" y="398068"/>
                  </a:lnTo>
                  <a:lnTo>
                    <a:pt x="447014" y="391452"/>
                  </a:lnTo>
                  <a:lnTo>
                    <a:pt x="494131" y="381393"/>
                  </a:lnTo>
                  <a:lnTo>
                    <a:pt x="537591" y="366077"/>
                  </a:lnTo>
                  <a:lnTo>
                    <a:pt x="574700" y="343674"/>
                  </a:lnTo>
                  <a:lnTo>
                    <a:pt x="601903" y="314667"/>
                  </a:lnTo>
                  <a:lnTo>
                    <a:pt x="620090" y="281012"/>
                  </a:lnTo>
                  <a:lnTo>
                    <a:pt x="630250" y="244030"/>
                  </a:lnTo>
                  <a:lnTo>
                    <a:pt x="633425" y="205079"/>
                  </a:lnTo>
                  <a:lnTo>
                    <a:pt x="633425" y="22009"/>
                  </a:lnTo>
                  <a:close/>
                </a:path>
                <a:path w="4625975" h="401955">
                  <a:moveTo>
                    <a:pt x="826033" y="33667"/>
                  </a:moveTo>
                  <a:lnTo>
                    <a:pt x="750049" y="33667"/>
                  </a:lnTo>
                  <a:lnTo>
                    <a:pt x="749960" y="167119"/>
                  </a:lnTo>
                  <a:lnTo>
                    <a:pt x="749007" y="192176"/>
                  </a:lnTo>
                  <a:lnTo>
                    <a:pt x="740537" y="246964"/>
                  </a:lnTo>
                  <a:lnTo>
                    <a:pt x="718032" y="307670"/>
                  </a:lnTo>
                  <a:lnTo>
                    <a:pt x="691324" y="342811"/>
                  </a:lnTo>
                  <a:lnTo>
                    <a:pt x="749185" y="401955"/>
                  </a:lnTo>
                  <a:lnTo>
                    <a:pt x="775411" y="371017"/>
                  </a:lnTo>
                  <a:lnTo>
                    <a:pt x="795388" y="334340"/>
                  </a:lnTo>
                  <a:lnTo>
                    <a:pt x="809777" y="291973"/>
                  </a:lnTo>
                  <a:lnTo>
                    <a:pt x="819251" y="243903"/>
                  </a:lnTo>
                  <a:lnTo>
                    <a:pt x="824445" y="190182"/>
                  </a:lnTo>
                  <a:lnTo>
                    <a:pt x="826033" y="130822"/>
                  </a:lnTo>
                  <a:lnTo>
                    <a:pt x="826033" y="33667"/>
                  </a:lnTo>
                  <a:close/>
                </a:path>
                <a:path w="4625975" h="401955">
                  <a:moveTo>
                    <a:pt x="1106678" y="188239"/>
                  </a:moveTo>
                  <a:lnTo>
                    <a:pt x="1034567" y="157581"/>
                  </a:lnTo>
                  <a:lnTo>
                    <a:pt x="1017066" y="222605"/>
                  </a:lnTo>
                  <a:lnTo>
                    <a:pt x="993330" y="263359"/>
                  </a:lnTo>
                  <a:lnTo>
                    <a:pt x="968629" y="286296"/>
                  </a:lnTo>
                  <a:lnTo>
                    <a:pt x="948220" y="297903"/>
                  </a:lnTo>
                  <a:lnTo>
                    <a:pt x="948220" y="22885"/>
                  </a:lnTo>
                  <a:lnTo>
                    <a:pt x="872655" y="22885"/>
                  </a:lnTo>
                  <a:lnTo>
                    <a:pt x="872655" y="392887"/>
                  </a:lnTo>
                  <a:lnTo>
                    <a:pt x="933157" y="385584"/>
                  </a:lnTo>
                  <a:lnTo>
                    <a:pt x="981900" y="368439"/>
                  </a:lnTo>
                  <a:lnTo>
                    <a:pt x="1020279" y="343776"/>
                  </a:lnTo>
                  <a:lnTo>
                    <a:pt x="1049731" y="313880"/>
                  </a:lnTo>
                  <a:lnTo>
                    <a:pt x="1071676" y="281076"/>
                  </a:lnTo>
                  <a:lnTo>
                    <a:pt x="1098727" y="215938"/>
                  </a:lnTo>
                  <a:lnTo>
                    <a:pt x="1106678" y="188239"/>
                  </a:lnTo>
                  <a:close/>
                </a:path>
                <a:path w="4625975" h="401955">
                  <a:moveTo>
                    <a:pt x="1291069" y="41884"/>
                  </a:moveTo>
                  <a:lnTo>
                    <a:pt x="1215936" y="34975"/>
                  </a:lnTo>
                  <a:lnTo>
                    <a:pt x="1212545" y="99021"/>
                  </a:lnTo>
                  <a:lnTo>
                    <a:pt x="1204709" y="157937"/>
                  </a:lnTo>
                  <a:lnTo>
                    <a:pt x="1192784" y="211340"/>
                  </a:lnTo>
                  <a:lnTo>
                    <a:pt x="1177074" y="258851"/>
                  </a:lnTo>
                  <a:lnTo>
                    <a:pt x="1157922" y="300062"/>
                  </a:lnTo>
                  <a:lnTo>
                    <a:pt x="1135621" y="334619"/>
                  </a:lnTo>
                  <a:lnTo>
                    <a:pt x="1200823" y="391604"/>
                  </a:lnTo>
                  <a:lnTo>
                    <a:pt x="1223949" y="356527"/>
                  </a:lnTo>
                  <a:lnTo>
                    <a:pt x="1243457" y="313550"/>
                  </a:lnTo>
                  <a:lnTo>
                    <a:pt x="1259459" y="264426"/>
                  </a:lnTo>
                  <a:lnTo>
                    <a:pt x="1272095" y="210921"/>
                  </a:lnTo>
                  <a:lnTo>
                    <a:pt x="1281480" y="154825"/>
                  </a:lnTo>
                  <a:lnTo>
                    <a:pt x="1287767" y="97891"/>
                  </a:lnTo>
                  <a:lnTo>
                    <a:pt x="1291069" y="41884"/>
                  </a:lnTo>
                  <a:close/>
                </a:path>
                <a:path w="4625975" h="401955">
                  <a:moveTo>
                    <a:pt x="1539328" y="336334"/>
                  </a:moveTo>
                  <a:lnTo>
                    <a:pt x="1514157" y="296799"/>
                  </a:lnTo>
                  <a:lnTo>
                    <a:pt x="1491335" y="250507"/>
                  </a:lnTo>
                  <a:lnTo>
                    <a:pt x="1472145" y="199364"/>
                  </a:lnTo>
                  <a:lnTo>
                    <a:pt x="1457921" y="145288"/>
                  </a:lnTo>
                  <a:lnTo>
                    <a:pt x="1449946" y="90233"/>
                  </a:lnTo>
                  <a:lnTo>
                    <a:pt x="1444904" y="83947"/>
                  </a:lnTo>
                  <a:lnTo>
                    <a:pt x="1439697" y="75552"/>
                  </a:lnTo>
                  <a:lnTo>
                    <a:pt x="1435620" y="64249"/>
                  </a:lnTo>
                  <a:lnTo>
                    <a:pt x="1433969" y="49212"/>
                  </a:lnTo>
                  <a:lnTo>
                    <a:pt x="1434071" y="41770"/>
                  </a:lnTo>
                  <a:lnTo>
                    <a:pt x="1435696" y="31953"/>
                  </a:lnTo>
                  <a:lnTo>
                    <a:pt x="1371371" y="43167"/>
                  </a:lnTo>
                  <a:lnTo>
                    <a:pt x="1378775" y="110401"/>
                  </a:lnTo>
                  <a:lnTo>
                    <a:pt x="1388160" y="171056"/>
                  </a:lnTo>
                  <a:lnTo>
                    <a:pt x="1399679" y="225552"/>
                  </a:lnTo>
                  <a:lnTo>
                    <a:pt x="1413522" y="274320"/>
                  </a:lnTo>
                  <a:lnTo>
                    <a:pt x="1429842" y="317817"/>
                  </a:lnTo>
                  <a:lnTo>
                    <a:pt x="1448841" y="356476"/>
                  </a:lnTo>
                  <a:lnTo>
                    <a:pt x="1470672" y="390740"/>
                  </a:lnTo>
                  <a:lnTo>
                    <a:pt x="1539328" y="336334"/>
                  </a:lnTo>
                  <a:close/>
                </a:path>
                <a:path w="4625975" h="401955">
                  <a:moveTo>
                    <a:pt x="1544497" y="48793"/>
                  </a:moveTo>
                  <a:lnTo>
                    <a:pt x="1540840" y="30657"/>
                  </a:lnTo>
                  <a:lnTo>
                    <a:pt x="1540649" y="29679"/>
                  </a:lnTo>
                  <a:lnTo>
                    <a:pt x="1530146" y="14185"/>
                  </a:lnTo>
                  <a:lnTo>
                    <a:pt x="1514627" y="3797"/>
                  </a:lnTo>
                  <a:lnTo>
                    <a:pt x="1513852" y="3644"/>
                  </a:lnTo>
                  <a:lnTo>
                    <a:pt x="1513852" y="48793"/>
                  </a:lnTo>
                  <a:lnTo>
                    <a:pt x="1512417" y="55803"/>
                  </a:lnTo>
                  <a:lnTo>
                    <a:pt x="1508518" y="61569"/>
                  </a:lnTo>
                  <a:lnTo>
                    <a:pt x="1502740" y="65468"/>
                  </a:lnTo>
                  <a:lnTo>
                    <a:pt x="1495717" y="66916"/>
                  </a:lnTo>
                  <a:lnTo>
                    <a:pt x="1488694" y="65468"/>
                  </a:lnTo>
                  <a:lnTo>
                    <a:pt x="1482928" y="61569"/>
                  </a:lnTo>
                  <a:lnTo>
                    <a:pt x="1479029" y="55803"/>
                  </a:lnTo>
                  <a:lnTo>
                    <a:pt x="1477581" y="48793"/>
                  </a:lnTo>
                  <a:lnTo>
                    <a:pt x="1479029" y="41770"/>
                  </a:lnTo>
                  <a:lnTo>
                    <a:pt x="1482928" y="35991"/>
                  </a:lnTo>
                  <a:lnTo>
                    <a:pt x="1488694" y="32092"/>
                  </a:lnTo>
                  <a:lnTo>
                    <a:pt x="1495717" y="30657"/>
                  </a:lnTo>
                  <a:lnTo>
                    <a:pt x="1502740" y="32092"/>
                  </a:lnTo>
                  <a:lnTo>
                    <a:pt x="1508518" y="35991"/>
                  </a:lnTo>
                  <a:lnTo>
                    <a:pt x="1512417" y="41770"/>
                  </a:lnTo>
                  <a:lnTo>
                    <a:pt x="1513852" y="48793"/>
                  </a:lnTo>
                  <a:lnTo>
                    <a:pt x="1513852" y="3644"/>
                  </a:lnTo>
                  <a:lnTo>
                    <a:pt x="1461287" y="14185"/>
                  </a:lnTo>
                  <a:lnTo>
                    <a:pt x="1446923" y="48793"/>
                  </a:lnTo>
                  <a:lnTo>
                    <a:pt x="1450784" y="67703"/>
                  </a:lnTo>
                  <a:lnTo>
                    <a:pt x="1461287" y="83210"/>
                  </a:lnTo>
                  <a:lnTo>
                    <a:pt x="1476806" y="93713"/>
                  </a:lnTo>
                  <a:lnTo>
                    <a:pt x="1495717" y="97574"/>
                  </a:lnTo>
                  <a:lnTo>
                    <a:pt x="1514627" y="93713"/>
                  </a:lnTo>
                  <a:lnTo>
                    <a:pt x="1530146" y="83210"/>
                  </a:lnTo>
                  <a:lnTo>
                    <a:pt x="1540649" y="67703"/>
                  </a:lnTo>
                  <a:lnTo>
                    <a:pt x="1540802" y="66916"/>
                  </a:lnTo>
                  <a:lnTo>
                    <a:pt x="1544497" y="48793"/>
                  </a:lnTo>
                  <a:close/>
                </a:path>
                <a:path w="4625975" h="401955">
                  <a:moveTo>
                    <a:pt x="1970278" y="167513"/>
                  </a:moveTo>
                  <a:lnTo>
                    <a:pt x="1589468" y="167513"/>
                  </a:lnTo>
                  <a:lnTo>
                    <a:pt x="1589468" y="246087"/>
                  </a:lnTo>
                  <a:lnTo>
                    <a:pt x="1970278" y="246087"/>
                  </a:lnTo>
                  <a:lnTo>
                    <a:pt x="1970278" y="167513"/>
                  </a:lnTo>
                  <a:close/>
                </a:path>
                <a:path w="4625975" h="401955">
                  <a:moveTo>
                    <a:pt x="2393010" y="66052"/>
                  </a:moveTo>
                  <a:lnTo>
                    <a:pt x="2219007" y="66052"/>
                  </a:lnTo>
                  <a:lnTo>
                    <a:pt x="2226272" y="52197"/>
                  </a:lnTo>
                  <a:lnTo>
                    <a:pt x="2232126" y="40043"/>
                  </a:lnTo>
                  <a:lnTo>
                    <a:pt x="2236914" y="29019"/>
                  </a:lnTo>
                  <a:lnTo>
                    <a:pt x="2241029" y="18567"/>
                  </a:lnTo>
                  <a:lnTo>
                    <a:pt x="2160727" y="9067"/>
                  </a:lnTo>
                  <a:lnTo>
                    <a:pt x="2133638" y="65354"/>
                  </a:lnTo>
                  <a:lnTo>
                    <a:pt x="2100160" y="110312"/>
                  </a:lnTo>
                  <a:lnTo>
                    <a:pt x="2061997" y="145554"/>
                  </a:lnTo>
                  <a:lnTo>
                    <a:pt x="2020836" y="172694"/>
                  </a:lnTo>
                  <a:lnTo>
                    <a:pt x="2068753" y="228396"/>
                  </a:lnTo>
                  <a:lnTo>
                    <a:pt x="2086216" y="217652"/>
                  </a:lnTo>
                  <a:lnTo>
                    <a:pt x="2110041" y="200164"/>
                  </a:lnTo>
                  <a:lnTo>
                    <a:pt x="2139124" y="173685"/>
                  </a:lnTo>
                  <a:lnTo>
                    <a:pt x="2172373" y="136004"/>
                  </a:lnTo>
                  <a:lnTo>
                    <a:pt x="2298890" y="136004"/>
                  </a:lnTo>
                  <a:lnTo>
                    <a:pt x="2284857" y="180797"/>
                  </a:lnTo>
                  <a:lnTo>
                    <a:pt x="2266124" y="219468"/>
                  </a:lnTo>
                  <a:lnTo>
                    <a:pt x="2241143" y="252272"/>
                  </a:lnTo>
                  <a:lnTo>
                    <a:pt x="2208326" y="279438"/>
                  </a:lnTo>
                  <a:lnTo>
                    <a:pt x="2166099" y="301193"/>
                  </a:lnTo>
                  <a:lnTo>
                    <a:pt x="2112911" y="317779"/>
                  </a:lnTo>
                  <a:lnTo>
                    <a:pt x="2047176" y="329425"/>
                  </a:lnTo>
                  <a:lnTo>
                    <a:pt x="2077389" y="399796"/>
                  </a:lnTo>
                  <a:lnTo>
                    <a:pt x="2134298" y="388302"/>
                  </a:lnTo>
                  <a:lnTo>
                    <a:pt x="2184057" y="372935"/>
                  </a:lnTo>
                  <a:lnTo>
                    <a:pt x="2227173" y="353720"/>
                  </a:lnTo>
                  <a:lnTo>
                    <a:pt x="2264156" y="330695"/>
                  </a:lnTo>
                  <a:lnTo>
                    <a:pt x="2295487" y="303898"/>
                  </a:lnTo>
                  <a:lnTo>
                    <a:pt x="2321674" y="273380"/>
                  </a:lnTo>
                  <a:lnTo>
                    <a:pt x="2343226" y="239153"/>
                  </a:lnTo>
                  <a:lnTo>
                    <a:pt x="2360638" y="201282"/>
                  </a:lnTo>
                  <a:lnTo>
                    <a:pt x="2374404" y="159778"/>
                  </a:lnTo>
                  <a:lnTo>
                    <a:pt x="2385022" y="114681"/>
                  </a:lnTo>
                  <a:lnTo>
                    <a:pt x="2393010" y="66052"/>
                  </a:lnTo>
                  <a:close/>
                </a:path>
                <a:path w="4625975" h="401955">
                  <a:moveTo>
                    <a:pt x="4510227" y="130479"/>
                  </a:moveTo>
                  <a:lnTo>
                    <a:pt x="4446613" y="130479"/>
                  </a:lnTo>
                  <a:lnTo>
                    <a:pt x="4446613" y="164680"/>
                  </a:lnTo>
                  <a:lnTo>
                    <a:pt x="4476585" y="164680"/>
                  </a:lnTo>
                  <a:lnTo>
                    <a:pt x="4476585" y="295592"/>
                  </a:lnTo>
                  <a:lnTo>
                    <a:pt x="4510227" y="295592"/>
                  </a:lnTo>
                  <a:lnTo>
                    <a:pt x="4510227" y="130479"/>
                  </a:lnTo>
                  <a:close/>
                </a:path>
                <a:path w="4625975" h="401955">
                  <a:moveTo>
                    <a:pt x="4625581" y="213029"/>
                  </a:moveTo>
                  <a:lnTo>
                    <a:pt x="4618698" y="170319"/>
                  </a:lnTo>
                  <a:lnTo>
                    <a:pt x="4615688" y="164528"/>
                  </a:lnTo>
                  <a:lnTo>
                    <a:pt x="4615688" y="213029"/>
                  </a:lnTo>
                  <a:lnTo>
                    <a:pt x="4605921" y="261404"/>
                  </a:lnTo>
                  <a:lnTo>
                    <a:pt x="4579290" y="300850"/>
                  </a:lnTo>
                  <a:lnTo>
                    <a:pt x="4539831" y="327418"/>
                  </a:lnTo>
                  <a:lnTo>
                    <a:pt x="4491571" y="337146"/>
                  </a:lnTo>
                  <a:lnTo>
                    <a:pt x="4443311" y="327380"/>
                  </a:lnTo>
                  <a:lnTo>
                    <a:pt x="4403852" y="300748"/>
                  </a:lnTo>
                  <a:lnTo>
                    <a:pt x="4377220" y="261289"/>
                  </a:lnTo>
                  <a:lnTo>
                    <a:pt x="4367441" y="213029"/>
                  </a:lnTo>
                  <a:lnTo>
                    <a:pt x="4377296" y="164414"/>
                  </a:lnTo>
                  <a:lnTo>
                    <a:pt x="4404068" y="125006"/>
                  </a:lnTo>
                  <a:lnTo>
                    <a:pt x="4443552" y="98577"/>
                  </a:lnTo>
                  <a:lnTo>
                    <a:pt x="4491571" y="88925"/>
                  </a:lnTo>
                  <a:lnTo>
                    <a:pt x="4539475" y="98539"/>
                  </a:lnTo>
                  <a:lnTo>
                    <a:pt x="4578972" y="124891"/>
                  </a:lnTo>
                  <a:lnTo>
                    <a:pt x="4605794" y="164287"/>
                  </a:lnTo>
                  <a:lnTo>
                    <a:pt x="4615688" y="213029"/>
                  </a:lnTo>
                  <a:lnTo>
                    <a:pt x="4615688" y="164528"/>
                  </a:lnTo>
                  <a:lnTo>
                    <a:pt x="4570501" y="104609"/>
                  </a:lnTo>
                  <a:lnTo>
                    <a:pt x="4533735" y="85763"/>
                  </a:lnTo>
                  <a:lnTo>
                    <a:pt x="4491571" y="79019"/>
                  </a:lnTo>
                  <a:lnTo>
                    <a:pt x="4449292" y="85788"/>
                  </a:lnTo>
                  <a:lnTo>
                    <a:pt x="4412513" y="104698"/>
                  </a:lnTo>
                  <a:lnTo>
                    <a:pt x="4383468" y="133616"/>
                  </a:lnTo>
                  <a:lnTo>
                    <a:pt x="4364406" y="170434"/>
                  </a:lnTo>
                  <a:lnTo>
                    <a:pt x="4357548" y="213029"/>
                  </a:lnTo>
                  <a:lnTo>
                    <a:pt x="4364380" y="255409"/>
                  </a:lnTo>
                  <a:lnTo>
                    <a:pt x="4383392" y="292201"/>
                  </a:lnTo>
                  <a:lnTo>
                    <a:pt x="4412399" y="321208"/>
                  </a:lnTo>
                  <a:lnTo>
                    <a:pt x="4449191" y="340220"/>
                  </a:lnTo>
                  <a:lnTo>
                    <a:pt x="4491571" y="347052"/>
                  </a:lnTo>
                  <a:lnTo>
                    <a:pt x="4533849" y="340245"/>
                  </a:lnTo>
                  <a:lnTo>
                    <a:pt x="4539869" y="337146"/>
                  </a:lnTo>
                  <a:lnTo>
                    <a:pt x="4570615" y="321284"/>
                  </a:lnTo>
                  <a:lnTo>
                    <a:pt x="4599660" y="292328"/>
                  </a:lnTo>
                  <a:lnTo>
                    <a:pt x="4618736" y="255524"/>
                  </a:lnTo>
                  <a:lnTo>
                    <a:pt x="4625581" y="213029"/>
                  </a:lnTo>
                  <a:close/>
                </a:path>
              </a:pathLst>
            </a:custGeom>
            <a:solidFill>
              <a:srgbClr val="3EA15C"/>
            </a:solidFill>
          </p:spPr>
          <p:txBody>
            <a:bodyPr wrap="square" lIns="0" tIns="0" rIns="0" bIns="0" rtlCol="0"/>
            <a:lstStyle/>
            <a:p>
              <a:endParaRPr/>
            </a:p>
          </p:txBody>
        </p:sp>
      </p:grpSp>
      <p:grpSp>
        <p:nvGrpSpPr>
          <p:cNvPr id="46" name="object 46"/>
          <p:cNvGrpSpPr/>
          <p:nvPr/>
        </p:nvGrpSpPr>
        <p:grpSpPr>
          <a:xfrm>
            <a:off x="10875188" y="6449348"/>
            <a:ext cx="1146810" cy="242570"/>
            <a:chOff x="10875188" y="6449348"/>
            <a:chExt cx="1146810" cy="242570"/>
          </a:xfrm>
        </p:grpSpPr>
        <p:pic>
          <p:nvPicPr>
            <p:cNvPr id="47" name="object 47"/>
            <p:cNvPicPr/>
            <p:nvPr/>
          </p:nvPicPr>
          <p:blipFill>
            <a:blip r:embed="rId19" cstate="print"/>
            <a:stretch>
              <a:fillRect/>
            </a:stretch>
          </p:blipFill>
          <p:spPr>
            <a:xfrm>
              <a:off x="11655291" y="6472757"/>
              <a:ext cx="172046" cy="124804"/>
            </a:xfrm>
            <a:prstGeom prst="rect">
              <a:avLst/>
            </a:prstGeom>
          </p:spPr>
        </p:pic>
        <p:sp>
          <p:nvSpPr>
            <p:cNvPr id="48" name="object 48"/>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49" name="object 49"/>
            <p:cNvPicPr/>
            <p:nvPr/>
          </p:nvPicPr>
          <p:blipFill>
            <a:blip r:embed="rId20" cstate="print"/>
            <a:stretch>
              <a:fillRect/>
            </a:stretch>
          </p:blipFill>
          <p:spPr>
            <a:xfrm>
              <a:off x="11070218" y="6550766"/>
              <a:ext cx="171627" cy="140411"/>
            </a:xfrm>
            <a:prstGeom prst="rect">
              <a:avLst/>
            </a:prstGeom>
          </p:spPr>
        </p:pic>
        <p:pic>
          <p:nvPicPr>
            <p:cNvPr id="50" name="object 50"/>
            <p:cNvPicPr/>
            <p:nvPr/>
          </p:nvPicPr>
          <p:blipFill>
            <a:blip r:embed="rId21" cstate="print"/>
            <a:stretch>
              <a:fillRect/>
            </a:stretch>
          </p:blipFill>
          <p:spPr>
            <a:xfrm>
              <a:off x="11265247" y="6449348"/>
              <a:ext cx="171615" cy="241833"/>
            </a:xfrm>
            <a:prstGeom prst="rect">
              <a:avLst/>
            </a:prstGeom>
          </p:spPr>
        </p:pic>
        <p:pic>
          <p:nvPicPr>
            <p:cNvPr id="51" name="object 51"/>
            <p:cNvPicPr/>
            <p:nvPr/>
          </p:nvPicPr>
          <p:blipFill>
            <a:blip r:embed="rId22" cstate="print"/>
            <a:stretch>
              <a:fillRect/>
            </a:stretch>
          </p:blipFill>
          <p:spPr>
            <a:xfrm>
              <a:off x="11460277" y="6472741"/>
              <a:ext cx="171626" cy="218440"/>
            </a:xfrm>
            <a:prstGeom prst="rect">
              <a:avLst/>
            </a:prstGeom>
          </p:spPr>
        </p:pic>
      </p:grpSp>
      <p:pic>
        <p:nvPicPr>
          <p:cNvPr id="52" name="object 52"/>
          <p:cNvPicPr/>
          <p:nvPr/>
        </p:nvPicPr>
        <p:blipFill>
          <a:blip r:embed="rId23" cstate="print"/>
          <a:stretch>
            <a:fillRect/>
          </a:stretch>
        </p:blipFill>
        <p:spPr>
          <a:xfrm>
            <a:off x="9276515" y="6421076"/>
            <a:ext cx="1306408" cy="302254"/>
          </a:xfrm>
          <a:prstGeom prst="rect">
            <a:avLst/>
          </a:prstGeom>
        </p:spPr>
      </p:pic>
      <p:sp>
        <p:nvSpPr>
          <p:cNvPr id="53" name="object 53"/>
          <p:cNvSpPr txBox="1"/>
          <p:nvPr/>
        </p:nvSpPr>
        <p:spPr>
          <a:xfrm>
            <a:off x="156510" y="6305485"/>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06</a:t>
            </a:r>
            <a:endParaRPr sz="2500">
              <a:latin typeface="YuGo-Medium"/>
              <a:cs typeface="YuGo-Medium"/>
            </a:endParaRPr>
          </a:p>
        </p:txBody>
      </p:sp>
      <p:sp>
        <p:nvSpPr>
          <p:cNvPr id="55" name="テキスト ボックス 54">
            <a:extLst>
              <a:ext uri="{FF2B5EF4-FFF2-40B4-BE49-F238E27FC236}">
                <a16:creationId xmlns:a16="http://schemas.microsoft.com/office/drawing/2014/main" id="{DE7E1E8D-51F7-752B-5252-4134C38CE04B}"/>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12192113" cy="554743"/>
          </a:xfrm>
          <a:prstGeom prst="rect">
            <a:avLst/>
          </a:prstGeom>
        </p:spPr>
      </p:pic>
      <p:sp>
        <p:nvSpPr>
          <p:cNvPr id="3" name="object 3"/>
          <p:cNvSpPr/>
          <p:nvPr/>
        </p:nvSpPr>
        <p:spPr>
          <a:xfrm>
            <a:off x="6" y="6332400"/>
            <a:ext cx="12192635" cy="0"/>
          </a:xfrm>
          <a:custGeom>
            <a:avLst/>
            <a:gdLst/>
            <a:ahLst/>
            <a:cxnLst/>
            <a:rect l="l" t="t" r="r" b="b"/>
            <a:pathLst>
              <a:path w="12192635">
                <a:moveTo>
                  <a:pt x="12192114" y="0"/>
                </a:moveTo>
                <a:lnTo>
                  <a:pt x="0" y="0"/>
                </a:lnTo>
              </a:path>
            </a:pathLst>
          </a:custGeom>
          <a:ln w="25400">
            <a:solidFill>
              <a:srgbClr val="3EA15C"/>
            </a:solidFill>
          </a:ln>
        </p:spPr>
        <p:txBody>
          <a:bodyPr wrap="square" lIns="0" tIns="0" rIns="0" bIns="0" rtlCol="0"/>
          <a:lstStyle/>
          <a:p>
            <a:endParaRPr/>
          </a:p>
        </p:txBody>
      </p:sp>
      <p:grpSp>
        <p:nvGrpSpPr>
          <p:cNvPr id="4" name="object 4"/>
          <p:cNvGrpSpPr/>
          <p:nvPr/>
        </p:nvGrpSpPr>
        <p:grpSpPr>
          <a:xfrm>
            <a:off x="899996" y="1266550"/>
            <a:ext cx="4476115" cy="708660"/>
            <a:chOff x="899996" y="1266550"/>
            <a:chExt cx="4476115" cy="708660"/>
          </a:xfrm>
        </p:grpSpPr>
        <p:sp>
          <p:nvSpPr>
            <p:cNvPr id="5" name="object 5"/>
            <p:cNvSpPr/>
            <p:nvPr/>
          </p:nvSpPr>
          <p:spPr>
            <a:xfrm>
              <a:off x="899996" y="1266550"/>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6" name="object 6"/>
            <p:cNvSpPr/>
            <p:nvPr/>
          </p:nvSpPr>
          <p:spPr>
            <a:xfrm>
              <a:off x="969390" y="131784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7" name="object 7"/>
            <p:cNvSpPr/>
            <p:nvPr/>
          </p:nvSpPr>
          <p:spPr>
            <a:xfrm>
              <a:off x="1045626" y="1432821"/>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8" name="object 8"/>
            <p:cNvSpPr/>
            <p:nvPr/>
          </p:nvSpPr>
          <p:spPr>
            <a:xfrm>
              <a:off x="1031608" y="1376984"/>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18"/>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pic>
          <p:nvPicPr>
            <p:cNvPr id="9" name="object 9"/>
            <p:cNvPicPr/>
            <p:nvPr/>
          </p:nvPicPr>
          <p:blipFill>
            <a:blip r:embed="rId4" cstate="print"/>
            <a:stretch>
              <a:fillRect/>
            </a:stretch>
          </p:blipFill>
          <p:spPr>
            <a:xfrm>
              <a:off x="2571241" y="1514744"/>
              <a:ext cx="203479" cy="250139"/>
            </a:xfrm>
            <a:prstGeom prst="rect">
              <a:avLst/>
            </a:prstGeom>
          </p:spPr>
        </p:pic>
        <p:pic>
          <p:nvPicPr>
            <p:cNvPr id="10" name="object 10"/>
            <p:cNvPicPr/>
            <p:nvPr/>
          </p:nvPicPr>
          <p:blipFill>
            <a:blip r:embed="rId5" cstate="print"/>
            <a:stretch>
              <a:fillRect/>
            </a:stretch>
          </p:blipFill>
          <p:spPr>
            <a:xfrm>
              <a:off x="2818583" y="1575375"/>
              <a:ext cx="172986" cy="192049"/>
            </a:xfrm>
            <a:prstGeom prst="rect">
              <a:avLst/>
            </a:prstGeom>
          </p:spPr>
        </p:pic>
        <p:pic>
          <p:nvPicPr>
            <p:cNvPr id="11" name="object 11"/>
            <p:cNvPicPr/>
            <p:nvPr/>
          </p:nvPicPr>
          <p:blipFill>
            <a:blip r:embed="rId6" cstate="print"/>
            <a:stretch>
              <a:fillRect/>
            </a:stretch>
          </p:blipFill>
          <p:spPr>
            <a:xfrm>
              <a:off x="3024323" y="1512213"/>
              <a:ext cx="111417" cy="252666"/>
            </a:xfrm>
            <a:prstGeom prst="rect">
              <a:avLst/>
            </a:prstGeom>
          </p:spPr>
        </p:pic>
        <p:pic>
          <p:nvPicPr>
            <p:cNvPr id="12" name="object 12"/>
            <p:cNvPicPr/>
            <p:nvPr/>
          </p:nvPicPr>
          <p:blipFill>
            <a:blip r:embed="rId7" cstate="print"/>
            <a:stretch>
              <a:fillRect/>
            </a:stretch>
          </p:blipFill>
          <p:spPr>
            <a:xfrm>
              <a:off x="3167828" y="1575377"/>
              <a:ext cx="172986" cy="192049"/>
            </a:xfrm>
            <a:prstGeom prst="rect">
              <a:avLst/>
            </a:prstGeom>
          </p:spPr>
        </p:pic>
        <p:pic>
          <p:nvPicPr>
            <p:cNvPr id="13" name="object 13"/>
            <p:cNvPicPr/>
            <p:nvPr/>
          </p:nvPicPr>
          <p:blipFill>
            <a:blip r:embed="rId8" cstate="print"/>
            <a:stretch>
              <a:fillRect/>
            </a:stretch>
          </p:blipFill>
          <p:spPr>
            <a:xfrm>
              <a:off x="3388800" y="1575381"/>
              <a:ext cx="117754" cy="189496"/>
            </a:xfrm>
            <a:prstGeom prst="rect">
              <a:avLst/>
            </a:prstGeom>
          </p:spPr>
        </p:pic>
        <p:pic>
          <p:nvPicPr>
            <p:cNvPr id="14" name="object 14"/>
            <p:cNvPicPr/>
            <p:nvPr/>
          </p:nvPicPr>
          <p:blipFill>
            <a:blip r:embed="rId9" cstate="print"/>
            <a:stretch>
              <a:fillRect/>
            </a:stretch>
          </p:blipFill>
          <p:spPr>
            <a:xfrm>
              <a:off x="3540560" y="1575375"/>
              <a:ext cx="172986" cy="192049"/>
            </a:xfrm>
            <a:prstGeom prst="rect">
              <a:avLst/>
            </a:prstGeom>
          </p:spPr>
        </p:pic>
      </p:grpSp>
      <p:sp>
        <p:nvSpPr>
          <p:cNvPr id="33" name="object 33"/>
          <p:cNvSpPr txBox="1"/>
          <p:nvPr/>
        </p:nvSpPr>
        <p:spPr>
          <a:xfrm>
            <a:off x="892756" y="2020314"/>
            <a:ext cx="2993443" cy="1130935"/>
          </a:xfrm>
          <a:prstGeom prst="rect">
            <a:avLst/>
          </a:prstGeom>
        </p:spPr>
        <p:txBody>
          <a:bodyPr vert="horz" wrap="square" lIns="0" tIns="12700" rIns="0" bIns="0" rtlCol="0">
            <a:spAutoFit/>
          </a:bodyPr>
          <a:lstStyle/>
          <a:p>
            <a:pPr marL="279400" marR="5080" indent="-266700">
              <a:lnSpc>
                <a:spcPct val="115100"/>
              </a:lnSpc>
              <a:spcBef>
                <a:spcPts val="100"/>
              </a:spcBef>
              <a:buClr>
                <a:srgbClr val="F5BE1E"/>
              </a:buClr>
              <a:buSzPct val="95238"/>
              <a:buChar char="●"/>
              <a:tabLst>
                <a:tab pos="280035" algn="l"/>
              </a:tabLst>
            </a:pPr>
            <a:r>
              <a:rPr sz="2100" b="1" spc="-10" dirty="0">
                <a:latin typeface="YuGothic"/>
                <a:cs typeface="YuGothic"/>
              </a:rPr>
              <a:t>１人１人の習熟度や</a:t>
            </a:r>
            <a:r>
              <a:rPr sz="2100" b="1" spc="-50" dirty="0">
                <a:latin typeface="YuGothic"/>
                <a:cs typeface="YuGothic"/>
              </a:rPr>
              <a:t> </a:t>
            </a:r>
            <a:r>
              <a:rPr sz="2100" b="1" spc="-5" dirty="0">
                <a:latin typeface="YuGothic"/>
                <a:cs typeface="YuGothic"/>
              </a:rPr>
              <a:t>進度に合わせた問題を</a:t>
            </a:r>
            <a:r>
              <a:rPr sz="2100" b="1" spc="-10" dirty="0">
                <a:latin typeface="YuGothic"/>
                <a:cs typeface="YuGothic"/>
              </a:rPr>
              <a:t>出してあげたいな…</a:t>
            </a:r>
            <a:endParaRPr sz="2100" dirty="0">
              <a:latin typeface="YuGothic"/>
              <a:cs typeface="YuGothic"/>
            </a:endParaRPr>
          </a:p>
        </p:txBody>
      </p:sp>
      <p:grpSp>
        <p:nvGrpSpPr>
          <p:cNvPr id="59" name="グループ化 58">
            <a:extLst>
              <a:ext uri="{FF2B5EF4-FFF2-40B4-BE49-F238E27FC236}">
                <a16:creationId xmlns:a16="http://schemas.microsoft.com/office/drawing/2014/main" id="{0B34983F-70EF-7EAA-2D02-C509AE3566F1}"/>
              </a:ext>
            </a:extLst>
          </p:cNvPr>
          <p:cNvGrpSpPr/>
          <p:nvPr/>
        </p:nvGrpSpPr>
        <p:grpSpPr>
          <a:xfrm>
            <a:off x="887423" y="2623324"/>
            <a:ext cx="10593582" cy="3404806"/>
            <a:chOff x="887423" y="2623324"/>
            <a:chExt cx="10593582" cy="3404806"/>
          </a:xfrm>
        </p:grpSpPr>
        <p:grpSp>
          <p:nvGrpSpPr>
            <p:cNvPr id="15" name="object 15"/>
            <p:cNvGrpSpPr/>
            <p:nvPr/>
          </p:nvGrpSpPr>
          <p:grpSpPr>
            <a:xfrm>
              <a:off x="900000" y="2623324"/>
              <a:ext cx="10581005" cy="3348990"/>
              <a:chOff x="900000" y="2623324"/>
              <a:chExt cx="10581005" cy="3348990"/>
            </a:xfrm>
          </p:grpSpPr>
          <p:sp>
            <p:nvSpPr>
              <p:cNvPr id="16" name="object 16"/>
              <p:cNvSpPr/>
              <p:nvPr/>
            </p:nvSpPr>
            <p:spPr>
              <a:xfrm>
                <a:off x="900000" y="3743899"/>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3EA15C"/>
              </a:solidFill>
            </p:spPr>
            <p:txBody>
              <a:bodyPr wrap="square" lIns="0" tIns="0" rIns="0" bIns="0" rtlCol="0"/>
              <a:lstStyle/>
              <a:p>
                <a:endParaRPr/>
              </a:p>
            </p:txBody>
          </p:sp>
          <p:pic>
            <p:nvPicPr>
              <p:cNvPr id="17" name="object 17"/>
              <p:cNvPicPr/>
              <p:nvPr/>
            </p:nvPicPr>
            <p:blipFill>
              <a:blip r:embed="rId10" cstate="print"/>
              <a:stretch>
                <a:fillRect/>
              </a:stretch>
            </p:blipFill>
            <p:spPr>
              <a:xfrm>
                <a:off x="5375655" y="2636039"/>
                <a:ext cx="5902058" cy="3321962"/>
              </a:xfrm>
              <a:prstGeom prst="rect">
                <a:avLst/>
              </a:prstGeom>
            </p:spPr>
          </p:pic>
          <p:sp>
            <p:nvSpPr>
              <p:cNvPr id="18" name="object 18"/>
              <p:cNvSpPr/>
              <p:nvPr/>
            </p:nvSpPr>
            <p:spPr>
              <a:xfrm>
                <a:off x="5375643" y="2636024"/>
                <a:ext cx="5902325" cy="3323590"/>
              </a:xfrm>
              <a:custGeom>
                <a:avLst/>
                <a:gdLst/>
                <a:ahLst/>
                <a:cxnLst/>
                <a:rect l="l" t="t" r="r" b="b"/>
                <a:pathLst>
                  <a:path w="5902325" h="3323590">
                    <a:moveTo>
                      <a:pt x="0" y="3323272"/>
                    </a:moveTo>
                    <a:lnTo>
                      <a:pt x="5902071" y="3323272"/>
                    </a:lnTo>
                    <a:lnTo>
                      <a:pt x="5902071" y="0"/>
                    </a:lnTo>
                    <a:lnTo>
                      <a:pt x="0" y="0"/>
                    </a:lnTo>
                    <a:lnTo>
                      <a:pt x="0" y="3323272"/>
                    </a:lnTo>
                    <a:close/>
                  </a:path>
                </a:pathLst>
              </a:custGeom>
              <a:ln w="25400">
                <a:solidFill>
                  <a:srgbClr val="3EA15C"/>
                </a:solidFill>
              </a:ln>
            </p:spPr>
            <p:txBody>
              <a:bodyPr wrap="square" lIns="0" tIns="0" rIns="0" bIns="0" rtlCol="0"/>
              <a:lstStyle/>
              <a:p>
                <a:endParaRPr/>
              </a:p>
            </p:txBody>
          </p:sp>
          <p:sp>
            <p:nvSpPr>
              <p:cNvPr id="19" name="object 19"/>
              <p:cNvSpPr/>
              <p:nvPr/>
            </p:nvSpPr>
            <p:spPr>
              <a:xfrm>
                <a:off x="969391" y="3793119"/>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20" name="object 20"/>
              <p:cNvSpPr/>
              <p:nvPr/>
            </p:nvSpPr>
            <p:spPr>
              <a:xfrm>
                <a:off x="1046894" y="3909628"/>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4"/>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4"/>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21" name="object 21"/>
              <p:cNvSpPr/>
              <p:nvPr/>
            </p:nvSpPr>
            <p:spPr>
              <a:xfrm>
                <a:off x="1032954" y="3854094"/>
                <a:ext cx="478790" cy="490220"/>
              </a:xfrm>
              <a:custGeom>
                <a:avLst/>
                <a:gdLst/>
                <a:ahLst/>
                <a:cxnLst/>
                <a:rect l="l" t="t" r="r" b="b"/>
                <a:pathLst>
                  <a:path w="478790" h="490220">
                    <a:moveTo>
                      <a:pt x="202336" y="288366"/>
                    </a:moveTo>
                    <a:lnTo>
                      <a:pt x="199898" y="280009"/>
                    </a:lnTo>
                    <a:lnTo>
                      <a:pt x="191782" y="276364"/>
                    </a:lnTo>
                    <a:lnTo>
                      <a:pt x="182968" y="273494"/>
                    </a:lnTo>
                    <a:lnTo>
                      <a:pt x="173824" y="272529"/>
                    </a:lnTo>
                    <a:lnTo>
                      <a:pt x="164693" y="273494"/>
                    </a:lnTo>
                    <a:lnTo>
                      <a:pt x="155879" y="276364"/>
                    </a:lnTo>
                    <a:lnTo>
                      <a:pt x="147764" y="279996"/>
                    </a:lnTo>
                    <a:lnTo>
                      <a:pt x="145338" y="288378"/>
                    </a:lnTo>
                    <a:lnTo>
                      <a:pt x="152463" y="294513"/>
                    </a:lnTo>
                    <a:lnTo>
                      <a:pt x="158356" y="293878"/>
                    </a:lnTo>
                    <a:lnTo>
                      <a:pt x="162890" y="291973"/>
                    </a:lnTo>
                    <a:lnTo>
                      <a:pt x="169837" y="288848"/>
                    </a:lnTo>
                    <a:lnTo>
                      <a:pt x="177825" y="288848"/>
                    </a:lnTo>
                    <a:lnTo>
                      <a:pt x="184772" y="291973"/>
                    </a:lnTo>
                    <a:lnTo>
                      <a:pt x="189293" y="293865"/>
                    </a:lnTo>
                    <a:lnTo>
                      <a:pt x="195199" y="294513"/>
                    </a:lnTo>
                    <a:lnTo>
                      <a:pt x="202336" y="288366"/>
                    </a:lnTo>
                    <a:close/>
                  </a:path>
                  <a:path w="478790" h="490220">
                    <a:moveTo>
                      <a:pt x="202336" y="211518"/>
                    </a:moveTo>
                    <a:lnTo>
                      <a:pt x="199898" y="203161"/>
                    </a:lnTo>
                    <a:lnTo>
                      <a:pt x="191782" y="199517"/>
                    </a:lnTo>
                    <a:lnTo>
                      <a:pt x="182968" y="196646"/>
                    </a:lnTo>
                    <a:lnTo>
                      <a:pt x="173824" y="195694"/>
                    </a:lnTo>
                    <a:lnTo>
                      <a:pt x="164693" y="196646"/>
                    </a:lnTo>
                    <a:lnTo>
                      <a:pt x="155879" y="199517"/>
                    </a:lnTo>
                    <a:lnTo>
                      <a:pt x="147764" y="203149"/>
                    </a:lnTo>
                    <a:lnTo>
                      <a:pt x="145338" y="211531"/>
                    </a:lnTo>
                    <a:lnTo>
                      <a:pt x="152463" y="217665"/>
                    </a:lnTo>
                    <a:lnTo>
                      <a:pt x="158356" y="217030"/>
                    </a:lnTo>
                    <a:lnTo>
                      <a:pt x="162890" y="215125"/>
                    </a:lnTo>
                    <a:lnTo>
                      <a:pt x="169837" y="212001"/>
                    </a:lnTo>
                    <a:lnTo>
                      <a:pt x="177825" y="212001"/>
                    </a:lnTo>
                    <a:lnTo>
                      <a:pt x="184772" y="215125"/>
                    </a:lnTo>
                    <a:lnTo>
                      <a:pt x="189293" y="217017"/>
                    </a:lnTo>
                    <a:lnTo>
                      <a:pt x="195199" y="217665"/>
                    </a:lnTo>
                    <a:lnTo>
                      <a:pt x="202336" y="211518"/>
                    </a:lnTo>
                    <a:close/>
                  </a:path>
                  <a:path w="478790" h="490220">
                    <a:moveTo>
                      <a:pt x="255612" y="340652"/>
                    </a:moveTo>
                    <a:lnTo>
                      <a:pt x="253441" y="338480"/>
                    </a:lnTo>
                    <a:lnTo>
                      <a:pt x="233260" y="338480"/>
                    </a:lnTo>
                    <a:lnTo>
                      <a:pt x="230200" y="336613"/>
                    </a:lnTo>
                    <a:lnTo>
                      <a:pt x="226314" y="329018"/>
                    </a:lnTo>
                    <a:lnTo>
                      <a:pt x="223088" y="329806"/>
                    </a:lnTo>
                    <a:lnTo>
                      <a:pt x="223088" y="345262"/>
                    </a:lnTo>
                    <a:lnTo>
                      <a:pt x="225983" y="348170"/>
                    </a:lnTo>
                    <a:lnTo>
                      <a:pt x="229565" y="348170"/>
                    </a:lnTo>
                    <a:lnTo>
                      <a:pt x="253441" y="348170"/>
                    </a:lnTo>
                    <a:lnTo>
                      <a:pt x="255612" y="345998"/>
                    </a:lnTo>
                    <a:lnTo>
                      <a:pt x="255612" y="340652"/>
                    </a:lnTo>
                    <a:close/>
                  </a:path>
                  <a:path w="478790" h="490220">
                    <a:moveTo>
                      <a:pt x="286435" y="390271"/>
                    </a:moveTo>
                    <a:lnTo>
                      <a:pt x="275678" y="377113"/>
                    </a:lnTo>
                    <a:lnTo>
                      <a:pt x="271653" y="376948"/>
                    </a:lnTo>
                    <a:lnTo>
                      <a:pt x="266103" y="380403"/>
                    </a:lnTo>
                    <a:lnTo>
                      <a:pt x="264668" y="383133"/>
                    </a:lnTo>
                    <a:lnTo>
                      <a:pt x="264947" y="385762"/>
                    </a:lnTo>
                    <a:lnTo>
                      <a:pt x="252399" y="390067"/>
                    </a:lnTo>
                    <a:lnTo>
                      <a:pt x="239344" y="391515"/>
                    </a:lnTo>
                    <a:lnTo>
                      <a:pt x="226301" y="390067"/>
                    </a:lnTo>
                    <a:lnTo>
                      <a:pt x="213753" y="385762"/>
                    </a:lnTo>
                    <a:lnTo>
                      <a:pt x="214020" y="383120"/>
                    </a:lnTo>
                    <a:lnTo>
                      <a:pt x="212598" y="380390"/>
                    </a:lnTo>
                    <a:lnTo>
                      <a:pt x="207022" y="376936"/>
                    </a:lnTo>
                    <a:lnTo>
                      <a:pt x="202996" y="377113"/>
                    </a:lnTo>
                    <a:lnTo>
                      <a:pt x="192252" y="390271"/>
                    </a:lnTo>
                    <a:lnTo>
                      <a:pt x="193852" y="395097"/>
                    </a:lnTo>
                    <a:lnTo>
                      <a:pt x="198272" y="397840"/>
                    </a:lnTo>
                    <a:lnTo>
                      <a:pt x="201879" y="400088"/>
                    </a:lnTo>
                    <a:lnTo>
                      <a:pt x="205905" y="399999"/>
                    </a:lnTo>
                    <a:lnTo>
                      <a:pt x="207886" y="398145"/>
                    </a:lnTo>
                    <a:lnTo>
                      <a:pt x="223304" y="403440"/>
                    </a:lnTo>
                    <a:lnTo>
                      <a:pt x="239344" y="405206"/>
                    </a:lnTo>
                    <a:lnTo>
                      <a:pt x="255371" y="403440"/>
                    </a:lnTo>
                    <a:lnTo>
                      <a:pt x="270802" y="398145"/>
                    </a:lnTo>
                    <a:lnTo>
                      <a:pt x="272770" y="399986"/>
                    </a:lnTo>
                    <a:lnTo>
                      <a:pt x="276796" y="400100"/>
                    </a:lnTo>
                    <a:lnTo>
                      <a:pt x="284835" y="395109"/>
                    </a:lnTo>
                    <a:lnTo>
                      <a:pt x="286435" y="390271"/>
                    </a:lnTo>
                    <a:close/>
                  </a:path>
                  <a:path w="478790" h="490220">
                    <a:moveTo>
                      <a:pt x="333375" y="288366"/>
                    </a:moveTo>
                    <a:lnTo>
                      <a:pt x="330936" y="280009"/>
                    </a:lnTo>
                    <a:lnTo>
                      <a:pt x="322821" y="276364"/>
                    </a:lnTo>
                    <a:lnTo>
                      <a:pt x="314007" y="273494"/>
                    </a:lnTo>
                    <a:lnTo>
                      <a:pt x="304876" y="272529"/>
                    </a:lnTo>
                    <a:lnTo>
                      <a:pt x="295732" y="273494"/>
                    </a:lnTo>
                    <a:lnTo>
                      <a:pt x="286918" y="276364"/>
                    </a:lnTo>
                    <a:lnTo>
                      <a:pt x="278803" y="279996"/>
                    </a:lnTo>
                    <a:lnTo>
                      <a:pt x="276377" y="288378"/>
                    </a:lnTo>
                    <a:lnTo>
                      <a:pt x="283502" y="294513"/>
                    </a:lnTo>
                    <a:lnTo>
                      <a:pt x="289394" y="293878"/>
                    </a:lnTo>
                    <a:lnTo>
                      <a:pt x="293928" y="291973"/>
                    </a:lnTo>
                    <a:lnTo>
                      <a:pt x="300875" y="288848"/>
                    </a:lnTo>
                    <a:lnTo>
                      <a:pt x="308864" y="288848"/>
                    </a:lnTo>
                    <a:lnTo>
                      <a:pt x="315810" y="291973"/>
                    </a:lnTo>
                    <a:lnTo>
                      <a:pt x="320332" y="293865"/>
                    </a:lnTo>
                    <a:lnTo>
                      <a:pt x="326237" y="294513"/>
                    </a:lnTo>
                    <a:lnTo>
                      <a:pt x="333375" y="288366"/>
                    </a:lnTo>
                    <a:close/>
                  </a:path>
                  <a:path w="478790" h="490220">
                    <a:moveTo>
                      <a:pt x="333375" y="211518"/>
                    </a:moveTo>
                    <a:lnTo>
                      <a:pt x="330936" y="203161"/>
                    </a:lnTo>
                    <a:lnTo>
                      <a:pt x="322821" y="199517"/>
                    </a:lnTo>
                    <a:lnTo>
                      <a:pt x="314007" y="196646"/>
                    </a:lnTo>
                    <a:lnTo>
                      <a:pt x="304876" y="195694"/>
                    </a:lnTo>
                    <a:lnTo>
                      <a:pt x="295732" y="196646"/>
                    </a:lnTo>
                    <a:lnTo>
                      <a:pt x="286918" y="199517"/>
                    </a:lnTo>
                    <a:lnTo>
                      <a:pt x="278803" y="203149"/>
                    </a:lnTo>
                    <a:lnTo>
                      <a:pt x="276377" y="211531"/>
                    </a:lnTo>
                    <a:lnTo>
                      <a:pt x="283502" y="217665"/>
                    </a:lnTo>
                    <a:lnTo>
                      <a:pt x="289394" y="217030"/>
                    </a:lnTo>
                    <a:lnTo>
                      <a:pt x="293928" y="215125"/>
                    </a:lnTo>
                    <a:lnTo>
                      <a:pt x="300875" y="212001"/>
                    </a:lnTo>
                    <a:lnTo>
                      <a:pt x="308864" y="212001"/>
                    </a:lnTo>
                    <a:lnTo>
                      <a:pt x="315810" y="215125"/>
                    </a:lnTo>
                    <a:lnTo>
                      <a:pt x="320332" y="217017"/>
                    </a:lnTo>
                    <a:lnTo>
                      <a:pt x="326237" y="217665"/>
                    </a:lnTo>
                    <a:lnTo>
                      <a:pt x="333375" y="211518"/>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289"/>
                    </a:lnTo>
                    <a:lnTo>
                      <a:pt x="326745" y="440448"/>
                    </a:lnTo>
                    <a:lnTo>
                      <a:pt x="284492" y="460273"/>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78"/>
                    </a:lnTo>
                    <a:lnTo>
                      <a:pt x="151625" y="192493"/>
                    </a:lnTo>
                    <a:lnTo>
                      <a:pt x="167081" y="174447"/>
                    </a:lnTo>
                    <a:lnTo>
                      <a:pt x="181533" y="150939"/>
                    </a:lnTo>
                    <a:lnTo>
                      <a:pt x="204482" y="117208"/>
                    </a:lnTo>
                    <a:lnTo>
                      <a:pt x="226187" y="102971"/>
                    </a:lnTo>
                    <a:lnTo>
                      <a:pt x="245922" y="103911"/>
                    </a:lnTo>
                    <a:lnTo>
                      <a:pt x="262940" y="115697"/>
                    </a:lnTo>
                    <a:lnTo>
                      <a:pt x="289471" y="111696"/>
                    </a:lnTo>
                    <a:lnTo>
                      <a:pt x="313601" y="119456"/>
                    </a:lnTo>
                    <a:lnTo>
                      <a:pt x="331254" y="138938"/>
                    </a:lnTo>
                    <a:lnTo>
                      <a:pt x="338366" y="170091"/>
                    </a:lnTo>
                    <a:lnTo>
                      <a:pt x="339775" y="189674"/>
                    </a:lnTo>
                    <a:lnTo>
                      <a:pt x="343192" y="205359"/>
                    </a:lnTo>
                    <a:lnTo>
                      <a:pt x="348246" y="217525"/>
                    </a:lnTo>
                    <a:lnTo>
                      <a:pt x="354558" y="226606"/>
                    </a:lnTo>
                    <a:lnTo>
                      <a:pt x="354711" y="227355"/>
                    </a:lnTo>
                    <a:lnTo>
                      <a:pt x="385178" y="275717"/>
                    </a:lnTo>
                    <a:lnTo>
                      <a:pt x="401396" y="289979"/>
                    </a:lnTo>
                    <a:lnTo>
                      <a:pt x="407619" y="289979"/>
                    </a:lnTo>
                    <a:lnTo>
                      <a:pt x="411746" y="286575"/>
                    </a:lnTo>
                    <a:lnTo>
                      <a:pt x="411746" y="240245"/>
                    </a:lnTo>
                    <a:lnTo>
                      <a:pt x="420344" y="241731"/>
                    </a:lnTo>
                    <a:lnTo>
                      <a:pt x="452437" y="269697"/>
                    </a:lnTo>
                    <a:lnTo>
                      <a:pt x="456171" y="287832"/>
                    </a:lnTo>
                    <a:lnTo>
                      <a:pt x="456171" y="236778"/>
                    </a:lnTo>
                    <a:lnTo>
                      <a:pt x="450989" y="232219"/>
                    </a:lnTo>
                    <a:lnTo>
                      <a:pt x="443230" y="227050"/>
                    </a:lnTo>
                    <a:lnTo>
                      <a:pt x="434809" y="222897"/>
                    </a:lnTo>
                    <a:lnTo>
                      <a:pt x="425805" y="219875"/>
                    </a:lnTo>
                    <a:lnTo>
                      <a:pt x="434886" y="210032"/>
                    </a:lnTo>
                    <a:lnTo>
                      <a:pt x="446227" y="191211"/>
                    </a:lnTo>
                    <a:lnTo>
                      <a:pt x="451459" y="168592"/>
                    </a:lnTo>
                    <a:lnTo>
                      <a:pt x="442214" y="147345"/>
                    </a:lnTo>
                    <a:lnTo>
                      <a:pt x="429425" y="130746"/>
                    </a:lnTo>
                    <a:lnTo>
                      <a:pt x="416267" y="111696"/>
                    </a:lnTo>
                    <a:lnTo>
                      <a:pt x="386613" y="71831"/>
                    </a:lnTo>
                    <a:lnTo>
                      <a:pt x="357530" y="40805"/>
                    </a:lnTo>
                    <a:lnTo>
                      <a:pt x="310400" y="16865"/>
                    </a:lnTo>
                    <a:lnTo>
                      <a:pt x="300583" y="14465"/>
                    </a:lnTo>
                    <a:lnTo>
                      <a:pt x="282054" y="15214"/>
                    </a:lnTo>
                    <a:lnTo>
                      <a:pt x="275056" y="16865"/>
                    </a:lnTo>
                    <a:lnTo>
                      <a:pt x="224256" y="0"/>
                    </a:lnTo>
                    <a:lnTo>
                      <a:pt x="179997" y="3644"/>
                    </a:lnTo>
                    <a:lnTo>
                      <a:pt x="141198" y="22174"/>
                    </a:lnTo>
                    <a:lnTo>
                      <a:pt x="106743" y="49961"/>
                    </a:lnTo>
                    <a:lnTo>
                      <a:pt x="46443" y="110832"/>
                    </a:lnTo>
                    <a:lnTo>
                      <a:pt x="18389" y="132664"/>
                    </a:lnTo>
                    <a:lnTo>
                      <a:pt x="7124" y="148272"/>
                    </a:lnTo>
                    <a:lnTo>
                      <a:pt x="8420" y="168897"/>
                    </a:lnTo>
                    <a:lnTo>
                      <a:pt x="16687" y="188963"/>
                    </a:lnTo>
                    <a:lnTo>
                      <a:pt x="44119" y="217779"/>
                    </a:lnTo>
                    <a:lnTo>
                      <a:pt x="49212" y="220954"/>
                    </a:lnTo>
                    <a:lnTo>
                      <a:pt x="41287" y="224040"/>
                    </a:lnTo>
                    <a:lnTo>
                      <a:pt x="12052" y="248869"/>
                    </a:lnTo>
                    <a:lnTo>
                      <a:pt x="0" y="287832"/>
                    </a:lnTo>
                    <a:lnTo>
                      <a:pt x="0" y="289331"/>
                    </a:lnTo>
                    <a:lnTo>
                      <a:pt x="12065" y="328358"/>
                    </a:lnTo>
                    <a:lnTo>
                      <a:pt x="50406" y="356628"/>
                    </a:lnTo>
                    <a:lnTo>
                      <a:pt x="62128" y="359117"/>
                    </a:lnTo>
                    <a:lnTo>
                      <a:pt x="64249" y="365963"/>
                    </a:lnTo>
                    <a:lnTo>
                      <a:pt x="82626" y="403415"/>
                    </a:lnTo>
                    <a:lnTo>
                      <a:pt x="108927" y="434949"/>
                    </a:lnTo>
                    <a:lnTo>
                      <a:pt x="140423" y="459816"/>
                    </a:lnTo>
                    <a:lnTo>
                      <a:pt x="187502" y="481787"/>
                    </a:lnTo>
                    <a:lnTo>
                      <a:pt x="239331" y="489826"/>
                    </a:lnTo>
                    <a:lnTo>
                      <a:pt x="256959" y="488886"/>
                    </a:lnTo>
                    <a:lnTo>
                      <a:pt x="307555" y="475869"/>
                    </a:lnTo>
                    <a:lnTo>
                      <a:pt x="345211" y="455155"/>
                    </a:lnTo>
                    <a:lnTo>
                      <a:pt x="381292" y="422821"/>
                    </a:lnTo>
                    <a:lnTo>
                      <a:pt x="407987" y="382155"/>
                    </a:lnTo>
                    <a:lnTo>
                      <a:pt x="416610" y="359117"/>
                    </a:lnTo>
                    <a:lnTo>
                      <a:pt x="428320" y="356616"/>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sp>
            <p:nvSpPr>
              <p:cNvPr id="22" name="object 22"/>
              <p:cNvSpPr/>
              <p:nvPr/>
            </p:nvSpPr>
            <p:spPr>
              <a:xfrm>
                <a:off x="8040957" y="2855865"/>
                <a:ext cx="3421379" cy="2223770"/>
              </a:xfrm>
              <a:custGeom>
                <a:avLst/>
                <a:gdLst/>
                <a:ahLst/>
                <a:cxnLst/>
                <a:rect l="l" t="t" r="r" b="b"/>
                <a:pathLst>
                  <a:path w="3421379" h="2223770">
                    <a:moveTo>
                      <a:pt x="3311639" y="0"/>
                    </a:moveTo>
                    <a:lnTo>
                      <a:pt x="109308" y="0"/>
                    </a:lnTo>
                    <a:lnTo>
                      <a:pt x="66801" y="8603"/>
                    </a:lnTo>
                    <a:lnTo>
                      <a:pt x="32051" y="32051"/>
                    </a:lnTo>
                    <a:lnTo>
                      <a:pt x="8603" y="66801"/>
                    </a:lnTo>
                    <a:lnTo>
                      <a:pt x="0" y="109308"/>
                    </a:lnTo>
                    <a:lnTo>
                      <a:pt x="0" y="1432280"/>
                    </a:lnTo>
                    <a:lnTo>
                      <a:pt x="8603" y="1474788"/>
                    </a:lnTo>
                    <a:lnTo>
                      <a:pt x="32051" y="1509537"/>
                    </a:lnTo>
                    <a:lnTo>
                      <a:pt x="66801" y="1532986"/>
                    </a:lnTo>
                    <a:lnTo>
                      <a:pt x="109308" y="1541589"/>
                    </a:lnTo>
                    <a:lnTo>
                      <a:pt x="414553" y="1541589"/>
                    </a:lnTo>
                    <a:lnTo>
                      <a:pt x="58991" y="2223604"/>
                    </a:lnTo>
                    <a:lnTo>
                      <a:pt x="693928" y="1541589"/>
                    </a:lnTo>
                    <a:lnTo>
                      <a:pt x="3311639" y="1541589"/>
                    </a:lnTo>
                    <a:lnTo>
                      <a:pt x="3354145" y="1532986"/>
                    </a:lnTo>
                    <a:lnTo>
                      <a:pt x="3388890" y="1509537"/>
                    </a:lnTo>
                    <a:lnTo>
                      <a:pt x="3412334" y="1474788"/>
                    </a:lnTo>
                    <a:lnTo>
                      <a:pt x="3420935" y="1432280"/>
                    </a:lnTo>
                    <a:lnTo>
                      <a:pt x="3420935" y="109308"/>
                    </a:lnTo>
                    <a:lnTo>
                      <a:pt x="3412334" y="66801"/>
                    </a:lnTo>
                    <a:lnTo>
                      <a:pt x="3388890" y="32051"/>
                    </a:lnTo>
                    <a:lnTo>
                      <a:pt x="3354145" y="8603"/>
                    </a:lnTo>
                    <a:lnTo>
                      <a:pt x="3311639" y="0"/>
                    </a:lnTo>
                    <a:close/>
                  </a:path>
                </a:pathLst>
              </a:custGeom>
              <a:solidFill>
                <a:srgbClr val="FFFFFF"/>
              </a:solidFill>
            </p:spPr>
            <p:txBody>
              <a:bodyPr wrap="square" lIns="0" tIns="0" rIns="0" bIns="0" rtlCol="0"/>
              <a:lstStyle/>
              <a:p>
                <a:endParaRPr/>
              </a:p>
            </p:txBody>
          </p:sp>
          <p:sp>
            <p:nvSpPr>
              <p:cNvPr id="23" name="object 23"/>
              <p:cNvSpPr/>
              <p:nvPr/>
            </p:nvSpPr>
            <p:spPr>
              <a:xfrm>
                <a:off x="8040957" y="2855865"/>
                <a:ext cx="3421379" cy="2223770"/>
              </a:xfrm>
              <a:custGeom>
                <a:avLst/>
                <a:gdLst/>
                <a:ahLst/>
                <a:cxnLst/>
                <a:rect l="l" t="t" r="r" b="b"/>
                <a:pathLst>
                  <a:path w="3421379" h="2223770">
                    <a:moveTo>
                      <a:pt x="3311639" y="0"/>
                    </a:moveTo>
                    <a:lnTo>
                      <a:pt x="109308" y="0"/>
                    </a:lnTo>
                    <a:lnTo>
                      <a:pt x="66801" y="8603"/>
                    </a:lnTo>
                    <a:lnTo>
                      <a:pt x="32051" y="32051"/>
                    </a:lnTo>
                    <a:lnTo>
                      <a:pt x="8603" y="66801"/>
                    </a:lnTo>
                    <a:lnTo>
                      <a:pt x="0" y="109308"/>
                    </a:lnTo>
                    <a:lnTo>
                      <a:pt x="0" y="1432280"/>
                    </a:lnTo>
                    <a:lnTo>
                      <a:pt x="8603" y="1474788"/>
                    </a:lnTo>
                    <a:lnTo>
                      <a:pt x="32051" y="1509537"/>
                    </a:lnTo>
                    <a:lnTo>
                      <a:pt x="66801" y="1532986"/>
                    </a:lnTo>
                    <a:lnTo>
                      <a:pt x="109308" y="1541589"/>
                    </a:lnTo>
                    <a:lnTo>
                      <a:pt x="414553" y="1541589"/>
                    </a:lnTo>
                    <a:lnTo>
                      <a:pt x="58991" y="2223604"/>
                    </a:lnTo>
                    <a:lnTo>
                      <a:pt x="693928" y="1541589"/>
                    </a:lnTo>
                    <a:lnTo>
                      <a:pt x="3311639" y="1541589"/>
                    </a:lnTo>
                    <a:lnTo>
                      <a:pt x="3354145" y="1532986"/>
                    </a:lnTo>
                    <a:lnTo>
                      <a:pt x="3388890" y="1509537"/>
                    </a:lnTo>
                    <a:lnTo>
                      <a:pt x="3412334" y="1474788"/>
                    </a:lnTo>
                    <a:lnTo>
                      <a:pt x="3420935" y="1432280"/>
                    </a:lnTo>
                    <a:lnTo>
                      <a:pt x="3420935" y="109308"/>
                    </a:lnTo>
                    <a:lnTo>
                      <a:pt x="3412334" y="66801"/>
                    </a:lnTo>
                    <a:lnTo>
                      <a:pt x="3388890" y="32051"/>
                    </a:lnTo>
                    <a:lnTo>
                      <a:pt x="3354145" y="8603"/>
                    </a:lnTo>
                    <a:lnTo>
                      <a:pt x="3311639" y="0"/>
                    </a:lnTo>
                    <a:close/>
                  </a:path>
                </a:pathLst>
              </a:custGeom>
              <a:ln w="38100">
                <a:solidFill>
                  <a:srgbClr val="FFFFFF"/>
                </a:solidFill>
              </a:ln>
            </p:spPr>
            <p:txBody>
              <a:bodyPr wrap="square" lIns="0" tIns="0" rIns="0" bIns="0" rtlCol="0"/>
              <a:lstStyle/>
              <a:p>
                <a:endParaRPr/>
              </a:p>
            </p:txBody>
          </p:sp>
          <p:pic>
            <p:nvPicPr>
              <p:cNvPr id="24" name="object 24"/>
              <p:cNvPicPr/>
              <p:nvPr/>
            </p:nvPicPr>
            <p:blipFill>
              <a:blip r:embed="rId11" cstate="print"/>
              <a:stretch>
                <a:fillRect/>
              </a:stretch>
            </p:blipFill>
            <p:spPr>
              <a:xfrm>
                <a:off x="8060017" y="2874924"/>
                <a:ext cx="3382835" cy="1503476"/>
              </a:xfrm>
              <a:prstGeom prst="rect">
                <a:avLst/>
              </a:prstGeom>
            </p:spPr>
          </p:pic>
          <p:sp>
            <p:nvSpPr>
              <p:cNvPr id="25" name="object 25"/>
              <p:cNvSpPr/>
              <p:nvPr/>
            </p:nvSpPr>
            <p:spPr>
              <a:xfrm>
                <a:off x="8060005" y="2874911"/>
                <a:ext cx="3383279" cy="1503680"/>
              </a:xfrm>
              <a:custGeom>
                <a:avLst/>
                <a:gdLst/>
                <a:ahLst/>
                <a:cxnLst/>
                <a:rect l="l" t="t" r="r" b="b"/>
                <a:pathLst>
                  <a:path w="3383279" h="1503679">
                    <a:moveTo>
                      <a:pt x="3292589" y="1503489"/>
                    </a:moveTo>
                    <a:lnTo>
                      <a:pt x="90258" y="1503489"/>
                    </a:lnTo>
                    <a:lnTo>
                      <a:pt x="55126" y="1496396"/>
                    </a:lnTo>
                    <a:lnTo>
                      <a:pt x="26436" y="1477052"/>
                    </a:lnTo>
                    <a:lnTo>
                      <a:pt x="7093" y="1448362"/>
                    </a:lnTo>
                    <a:lnTo>
                      <a:pt x="0" y="1413230"/>
                    </a:lnTo>
                    <a:lnTo>
                      <a:pt x="0" y="90258"/>
                    </a:lnTo>
                    <a:lnTo>
                      <a:pt x="7093" y="55126"/>
                    </a:lnTo>
                    <a:lnTo>
                      <a:pt x="26436" y="26436"/>
                    </a:lnTo>
                    <a:lnTo>
                      <a:pt x="55126" y="7093"/>
                    </a:lnTo>
                    <a:lnTo>
                      <a:pt x="90258" y="0"/>
                    </a:lnTo>
                    <a:lnTo>
                      <a:pt x="3292589" y="0"/>
                    </a:lnTo>
                    <a:lnTo>
                      <a:pt x="3327721" y="7093"/>
                    </a:lnTo>
                    <a:lnTo>
                      <a:pt x="3356411" y="26436"/>
                    </a:lnTo>
                    <a:lnTo>
                      <a:pt x="3375755" y="55126"/>
                    </a:lnTo>
                    <a:lnTo>
                      <a:pt x="3382848" y="90258"/>
                    </a:lnTo>
                    <a:lnTo>
                      <a:pt x="3382848" y="1413230"/>
                    </a:lnTo>
                    <a:lnTo>
                      <a:pt x="3375755" y="1448362"/>
                    </a:lnTo>
                    <a:lnTo>
                      <a:pt x="3356411" y="1477052"/>
                    </a:lnTo>
                    <a:lnTo>
                      <a:pt x="3327721" y="1496396"/>
                    </a:lnTo>
                    <a:lnTo>
                      <a:pt x="3292589" y="1503489"/>
                    </a:lnTo>
                    <a:close/>
                  </a:path>
                </a:pathLst>
              </a:custGeom>
              <a:ln w="38100">
                <a:solidFill>
                  <a:srgbClr val="E60012"/>
                </a:solidFill>
              </a:ln>
            </p:spPr>
            <p:txBody>
              <a:bodyPr wrap="square" lIns="0" tIns="0" rIns="0" bIns="0" rtlCol="0"/>
              <a:lstStyle/>
              <a:p>
                <a:endParaRPr/>
              </a:p>
            </p:txBody>
          </p:sp>
          <p:sp>
            <p:nvSpPr>
              <p:cNvPr id="26" name="object 26"/>
              <p:cNvSpPr/>
              <p:nvPr/>
            </p:nvSpPr>
            <p:spPr>
              <a:xfrm>
                <a:off x="8099948" y="4378398"/>
                <a:ext cx="652780" cy="701675"/>
              </a:xfrm>
              <a:custGeom>
                <a:avLst/>
                <a:gdLst/>
                <a:ahLst/>
                <a:cxnLst/>
                <a:rect l="l" t="t" r="r" b="b"/>
                <a:pathLst>
                  <a:path w="652779" h="701675">
                    <a:moveTo>
                      <a:pt x="652678" y="0"/>
                    </a:moveTo>
                    <a:lnTo>
                      <a:pt x="365493" y="0"/>
                    </a:lnTo>
                    <a:lnTo>
                      <a:pt x="0" y="701065"/>
                    </a:lnTo>
                    <a:lnTo>
                      <a:pt x="652678" y="0"/>
                    </a:lnTo>
                    <a:close/>
                  </a:path>
                </a:pathLst>
              </a:custGeom>
              <a:solidFill>
                <a:srgbClr val="E60012"/>
              </a:solidFill>
            </p:spPr>
            <p:txBody>
              <a:bodyPr wrap="square" lIns="0" tIns="0" rIns="0" bIns="0" rtlCol="0"/>
              <a:lstStyle/>
              <a:p>
                <a:endParaRPr/>
              </a:p>
            </p:txBody>
          </p:sp>
          <p:pic>
            <p:nvPicPr>
              <p:cNvPr id="27" name="object 27"/>
              <p:cNvPicPr/>
              <p:nvPr/>
            </p:nvPicPr>
            <p:blipFill>
              <a:blip r:embed="rId12" cstate="print"/>
              <a:stretch>
                <a:fillRect/>
              </a:stretch>
            </p:blipFill>
            <p:spPr>
              <a:xfrm>
                <a:off x="2683964" y="3992101"/>
                <a:ext cx="244741" cy="250126"/>
              </a:xfrm>
              <a:prstGeom prst="rect">
                <a:avLst/>
              </a:prstGeom>
            </p:spPr>
          </p:pic>
          <p:pic>
            <p:nvPicPr>
              <p:cNvPr id="28" name="object 28"/>
              <p:cNvPicPr/>
              <p:nvPr/>
            </p:nvPicPr>
            <p:blipFill>
              <a:blip r:embed="rId13" cstate="print"/>
              <a:stretch>
                <a:fillRect/>
              </a:stretch>
            </p:blipFill>
            <p:spPr>
              <a:xfrm>
                <a:off x="2954796" y="3989562"/>
                <a:ext cx="111417" cy="252666"/>
              </a:xfrm>
              <a:prstGeom prst="rect">
                <a:avLst/>
              </a:prstGeom>
            </p:spPr>
          </p:pic>
          <p:pic>
            <p:nvPicPr>
              <p:cNvPr id="29" name="object 29"/>
              <p:cNvPicPr/>
              <p:nvPr/>
            </p:nvPicPr>
            <p:blipFill>
              <a:blip r:embed="rId14" cstate="print"/>
              <a:stretch>
                <a:fillRect/>
              </a:stretch>
            </p:blipFill>
            <p:spPr>
              <a:xfrm>
                <a:off x="3091941" y="4010511"/>
                <a:ext cx="129514" cy="234264"/>
              </a:xfrm>
              <a:prstGeom prst="rect">
                <a:avLst/>
              </a:prstGeom>
            </p:spPr>
          </p:pic>
          <p:pic>
            <p:nvPicPr>
              <p:cNvPr id="30" name="object 30"/>
              <p:cNvPicPr/>
              <p:nvPr/>
            </p:nvPicPr>
            <p:blipFill>
              <a:blip r:embed="rId15" cstate="print"/>
              <a:stretch>
                <a:fillRect/>
              </a:stretch>
            </p:blipFill>
            <p:spPr>
              <a:xfrm>
                <a:off x="3255133" y="4052725"/>
                <a:ext cx="172999" cy="192049"/>
              </a:xfrm>
              <a:prstGeom prst="rect">
                <a:avLst/>
              </a:prstGeom>
            </p:spPr>
          </p:pic>
          <p:pic>
            <p:nvPicPr>
              <p:cNvPr id="31" name="object 31"/>
              <p:cNvPicPr/>
              <p:nvPr/>
            </p:nvPicPr>
            <p:blipFill>
              <a:blip r:embed="rId16" cstate="print"/>
              <a:stretch>
                <a:fillRect/>
              </a:stretch>
            </p:blipFill>
            <p:spPr>
              <a:xfrm>
                <a:off x="3476113" y="4052731"/>
                <a:ext cx="117754" cy="189496"/>
              </a:xfrm>
              <a:prstGeom prst="rect">
                <a:avLst/>
              </a:prstGeom>
            </p:spPr>
          </p:pic>
        </p:grpSp>
        <p:sp>
          <p:nvSpPr>
            <p:cNvPr id="32" name="object 32"/>
            <p:cNvSpPr/>
            <p:nvPr/>
          </p:nvSpPr>
          <p:spPr>
            <a:xfrm>
              <a:off x="2965155" y="3363865"/>
              <a:ext cx="345440" cy="252095"/>
            </a:xfrm>
            <a:custGeom>
              <a:avLst/>
              <a:gdLst/>
              <a:ahLst/>
              <a:cxnLst/>
              <a:rect l="l" t="t" r="r" b="b"/>
              <a:pathLst>
                <a:path w="345439" h="252095">
                  <a:moveTo>
                    <a:pt x="345338" y="0"/>
                  </a:moveTo>
                  <a:lnTo>
                    <a:pt x="0" y="0"/>
                  </a:lnTo>
                  <a:lnTo>
                    <a:pt x="172669" y="251663"/>
                  </a:lnTo>
                  <a:lnTo>
                    <a:pt x="345338" y="0"/>
                  </a:lnTo>
                  <a:close/>
                </a:path>
              </a:pathLst>
            </a:custGeom>
            <a:solidFill>
              <a:srgbClr val="3EA15C"/>
            </a:solidFill>
          </p:spPr>
          <p:txBody>
            <a:bodyPr wrap="square" lIns="0" tIns="0" rIns="0" bIns="0" rtlCol="0"/>
            <a:lstStyle/>
            <a:p>
              <a:endParaRPr/>
            </a:p>
          </p:txBody>
        </p:sp>
        <p:sp>
          <p:nvSpPr>
            <p:cNvPr id="34" name="object 34"/>
            <p:cNvSpPr txBox="1"/>
            <p:nvPr/>
          </p:nvSpPr>
          <p:spPr>
            <a:xfrm>
              <a:off x="887423" y="4528895"/>
              <a:ext cx="4295140" cy="1499235"/>
            </a:xfrm>
            <a:prstGeom prst="rect">
              <a:avLst/>
            </a:prstGeom>
          </p:spPr>
          <p:txBody>
            <a:bodyPr vert="horz" wrap="square" lIns="0" tIns="12700" rIns="0" bIns="0" rtlCol="0">
              <a:spAutoFit/>
            </a:bodyPr>
            <a:lstStyle/>
            <a:p>
              <a:pPr marL="279400" marR="5080" indent="-266700">
                <a:lnSpc>
                  <a:spcPct val="115100"/>
                </a:lnSpc>
                <a:spcBef>
                  <a:spcPts val="100"/>
                </a:spcBef>
                <a:buClr>
                  <a:srgbClr val="3EA15C"/>
                </a:buClr>
                <a:buSzPct val="95238"/>
                <a:buChar char="●"/>
                <a:tabLst>
                  <a:tab pos="280035" algn="l"/>
                </a:tabLst>
              </a:pPr>
              <a:r>
                <a:rPr sz="2100" b="1" dirty="0">
                  <a:latin typeface="YuGothic"/>
                  <a:cs typeface="YuGothic"/>
                </a:rPr>
                <a:t>AI</a:t>
              </a:r>
              <a:r>
                <a:rPr sz="2100" b="1" spc="-5" dirty="0">
                  <a:latin typeface="YuGothic"/>
                  <a:cs typeface="YuGothic"/>
                </a:rPr>
                <a:t>ドリルでは、子ども１人１人の習熟度に応じて、専用の問題が</a:t>
              </a:r>
              <a:r>
                <a:rPr sz="2100" b="1" spc="-50" dirty="0">
                  <a:latin typeface="YuGothic"/>
                  <a:cs typeface="YuGothic"/>
                </a:rPr>
                <a:t> </a:t>
              </a:r>
              <a:r>
                <a:rPr sz="2100" b="1" spc="-5" dirty="0">
                  <a:latin typeface="YuGothic"/>
                  <a:cs typeface="YuGothic"/>
                </a:rPr>
                <a:t>出題される＆オーダーメイドな</a:t>
              </a:r>
              <a:r>
                <a:rPr sz="2100" b="1" spc="-50" dirty="0">
                  <a:latin typeface="YuGothic"/>
                  <a:cs typeface="YuGothic"/>
                </a:rPr>
                <a:t> </a:t>
              </a:r>
              <a:r>
                <a:rPr sz="2100" b="1" spc="-10" dirty="0">
                  <a:latin typeface="YuGothic"/>
                  <a:cs typeface="YuGothic"/>
                </a:rPr>
                <a:t>課題を出題できる</a:t>
              </a:r>
              <a:endParaRPr sz="2100" dirty="0">
                <a:latin typeface="YuGothic"/>
                <a:cs typeface="YuGothic"/>
              </a:endParaRPr>
            </a:p>
          </p:txBody>
        </p:sp>
      </p:grpSp>
      <p:grpSp>
        <p:nvGrpSpPr>
          <p:cNvPr id="35" name="object 35"/>
          <p:cNvGrpSpPr/>
          <p:nvPr/>
        </p:nvGrpSpPr>
        <p:grpSpPr>
          <a:xfrm>
            <a:off x="887299" y="184771"/>
            <a:ext cx="5221605" cy="782955"/>
            <a:chOff x="887299" y="184771"/>
            <a:chExt cx="5221605" cy="782955"/>
          </a:xfrm>
        </p:grpSpPr>
        <p:sp>
          <p:nvSpPr>
            <p:cNvPr id="36" name="object 36"/>
            <p:cNvSpPr/>
            <p:nvPr/>
          </p:nvSpPr>
          <p:spPr>
            <a:xfrm>
              <a:off x="971998" y="269458"/>
              <a:ext cx="5124450" cy="685165"/>
            </a:xfrm>
            <a:custGeom>
              <a:avLst/>
              <a:gdLst/>
              <a:ahLst/>
              <a:cxnLst/>
              <a:rect l="l" t="t" r="r" b="b"/>
              <a:pathLst>
                <a:path w="5124450" h="685165">
                  <a:moveTo>
                    <a:pt x="5008841"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5008841" y="685076"/>
                  </a:lnTo>
                  <a:lnTo>
                    <a:pt x="5053684" y="676023"/>
                  </a:lnTo>
                  <a:lnTo>
                    <a:pt x="5090302" y="651335"/>
                  </a:lnTo>
                  <a:lnTo>
                    <a:pt x="5114990" y="614717"/>
                  </a:lnTo>
                  <a:lnTo>
                    <a:pt x="5124043" y="569874"/>
                  </a:lnTo>
                  <a:lnTo>
                    <a:pt x="5124043" y="115214"/>
                  </a:lnTo>
                  <a:lnTo>
                    <a:pt x="5114990" y="70369"/>
                  </a:lnTo>
                  <a:lnTo>
                    <a:pt x="5090302" y="33747"/>
                  </a:lnTo>
                  <a:lnTo>
                    <a:pt x="5053684" y="9054"/>
                  </a:lnTo>
                  <a:lnTo>
                    <a:pt x="5008841" y="0"/>
                  </a:lnTo>
                  <a:close/>
                </a:path>
              </a:pathLst>
            </a:custGeom>
            <a:solidFill>
              <a:srgbClr val="3EA15C"/>
            </a:solidFill>
          </p:spPr>
          <p:txBody>
            <a:bodyPr wrap="square" lIns="0" tIns="0" rIns="0" bIns="0" rtlCol="0"/>
            <a:lstStyle/>
            <a:p>
              <a:endParaRPr/>
            </a:p>
          </p:txBody>
        </p:sp>
        <p:sp>
          <p:nvSpPr>
            <p:cNvPr id="37" name="object 37"/>
            <p:cNvSpPr/>
            <p:nvPr/>
          </p:nvSpPr>
          <p:spPr>
            <a:xfrm>
              <a:off x="971998" y="269458"/>
              <a:ext cx="5124450" cy="685165"/>
            </a:xfrm>
            <a:custGeom>
              <a:avLst/>
              <a:gdLst/>
              <a:ahLst/>
              <a:cxnLst/>
              <a:rect l="l" t="t" r="r" b="b"/>
              <a:pathLst>
                <a:path w="5124450" h="685165">
                  <a:moveTo>
                    <a:pt x="5008841"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5008841" y="0"/>
                  </a:lnTo>
                  <a:lnTo>
                    <a:pt x="5053684" y="9054"/>
                  </a:lnTo>
                  <a:lnTo>
                    <a:pt x="5090302" y="33747"/>
                  </a:lnTo>
                  <a:lnTo>
                    <a:pt x="5114990" y="70369"/>
                  </a:lnTo>
                  <a:lnTo>
                    <a:pt x="5124043" y="115214"/>
                  </a:lnTo>
                  <a:lnTo>
                    <a:pt x="5124043" y="569874"/>
                  </a:lnTo>
                  <a:lnTo>
                    <a:pt x="5114990" y="614717"/>
                  </a:lnTo>
                  <a:lnTo>
                    <a:pt x="5090302" y="651335"/>
                  </a:lnTo>
                  <a:lnTo>
                    <a:pt x="5053684" y="676023"/>
                  </a:lnTo>
                  <a:lnTo>
                    <a:pt x="5008841" y="685076"/>
                  </a:lnTo>
                  <a:close/>
                </a:path>
              </a:pathLst>
            </a:custGeom>
            <a:ln w="25400">
              <a:solidFill>
                <a:srgbClr val="3EA15C"/>
              </a:solidFill>
            </a:ln>
          </p:spPr>
          <p:txBody>
            <a:bodyPr wrap="square" lIns="0" tIns="0" rIns="0" bIns="0" rtlCol="0"/>
            <a:lstStyle/>
            <a:p>
              <a:endParaRPr/>
            </a:p>
          </p:txBody>
        </p:sp>
        <p:sp>
          <p:nvSpPr>
            <p:cNvPr id="38" name="object 38"/>
            <p:cNvSpPr/>
            <p:nvPr/>
          </p:nvSpPr>
          <p:spPr>
            <a:xfrm>
              <a:off x="899999" y="197471"/>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FFFFFF"/>
            </a:solidFill>
          </p:spPr>
          <p:txBody>
            <a:bodyPr wrap="square" lIns="0" tIns="0" rIns="0" bIns="0" rtlCol="0"/>
            <a:lstStyle/>
            <a:p>
              <a:endParaRPr/>
            </a:p>
          </p:txBody>
        </p:sp>
        <p:sp>
          <p:nvSpPr>
            <p:cNvPr id="39" name="object 39"/>
            <p:cNvSpPr/>
            <p:nvPr/>
          </p:nvSpPr>
          <p:spPr>
            <a:xfrm>
              <a:off x="899999" y="197471"/>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3EA15C"/>
              </a:solidFill>
            </a:ln>
          </p:spPr>
          <p:txBody>
            <a:bodyPr wrap="square" lIns="0" tIns="0" rIns="0" bIns="0" rtlCol="0"/>
            <a:lstStyle/>
            <a:p>
              <a:endParaRPr/>
            </a:p>
          </p:txBody>
        </p:sp>
        <p:sp>
          <p:nvSpPr>
            <p:cNvPr id="40" name="object 40"/>
            <p:cNvSpPr/>
            <p:nvPr/>
          </p:nvSpPr>
          <p:spPr>
            <a:xfrm>
              <a:off x="3777818" y="413537"/>
              <a:ext cx="832485" cy="269240"/>
            </a:xfrm>
            <a:custGeom>
              <a:avLst/>
              <a:gdLst/>
              <a:ahLst/>
              <a:cxnLst/>
              <a:rect l="l" t="t" r="r" b="b"/>
              <a:pathLst>
                <a:path w="832485" h="269240">
                  <a:moveTo>
                    <a:pt x="217703" y="139674"/>
                  </a:moveTo>
                  <a:lnTo>
                    <a:pt x="212750" y="130022"/>
                  </a:lnTo>
                  <a:lnTo>
                    <a:pt x="206349" y="118846"/>
                  </a:lnTo>
                  <a:lnTo>
                    <a:pt x="199059" y="107416"/>
                  </a:lnTo>
                  <a:lnTo>
                    <a:pt x="191414" y="96964"/>
                  </a:lnTo>
                  <a:lnTo>
                    <a:pt x="165684" y="110540"/>
                  </a:lnTo>
                  <a:lnTo>
                    <a:pt x="172643" y="120904"/>
                  </a:lnTo>
                  <a:lnTo>
                    <a:pt x="179870" y="133159"/>
                  </a:lnTo>
                  <a:lnTo>
                    <a:pt x="186232" y="145008"/>
                  </a:lnTo>
                  <a:lnTo>
                    <a:pt x="191122" y="155206"/>
                  </a:lnTo>
                  <a:lnTo>
                    <a:pt x="217703" y="139674"/>
                  </a:lnTo>
                  <a:close/>
                </a:path>
                <a:path w="832485" h="269240">
                  <a:moveTo>
                    <a:pt x="253047" y="65874"/>
                  </a:moveTo>
                  <a:lnTo>
                    <a:pt x="253022" y="65303"/>
                  </a:lnTo>
                  <a:lnTo>
                    <a:pt x="251637" y="15836"/>
                  </a:lnTo>
                  <a:lnTo>
                    <a:pt x="183210" y="18084"/>
                  </a:lnTo>
                  <a:lnTo>
                    <a:pt x="0" y="27698"/>
                  </a:lnTo>
                  <a:lnTo>
                    <a:pt x="2540" y="81699"/>
                  </a:lnTo>
                  <a:lnTo>
                    <a:pt x="115354" y="70396"/>
                  </a:lnTo>
                  <a:lnTo>
                    <a:pt x="84785" y="96266"/>
                  </a:lnTo>
                  <a:lnTo>
                    <a:pt x="66332" y="122135"/>
                  </a:lnTo>
                  <a:lnTo>
                    <a:pt x="57264" y="146735"/>
                  </a:lnTo>
                  <a:lnTo>
                    <a:pt x="54851" y="168795"/>
                  </a:lnTo>
                  <a:lnTo>
                    <a:pt x="58978" y="194754"/>
                  </a:lnTo>
                  <a:lnTo>
                    <a:pt x="85267" y="231609"/>
                  </a:lnTo>
                  <a:lnTo>
                    <a:pt x="122161" y="249478"/>
                  </a:lnTo>
                  <a:lnTo>
                    <a:pt x="178460" y="258000"/>
                  </a:lnTo>
                  <a:lnTo>
                    <a:pt x="222516" y="258978"/>
                  </a:lnTo>
                  <a:lnTo>
                    <a:pt x="229184" y="205536"/>
                  </a:lnTo>
                  <a:lnTo>
                    <a:pt x="229298" y="204698"/>
                  </a:lnTo>
                  <a:lnTo>
                    <a:pt x="218833" y="205536"/>
                  </a:lnTo>
                  <a:lnTo>
                    <a:pt x="209511" y="205536"/>
                  </a:lnTo>
                  <a:lnTo>
                    <a:pt x="155587" y="202552"/>
                  </a:lnTo>
                  <a:lnTo>
                    <a:pt x="110756" y="181000"/>
                  </a:lnTo>
                  <a:lnTo>
                    <a:pt x="106591" y="163690"/>
                  </a:lnTo>
                  <a:lnTo>
                    <a:pt x="114490" y="134404"/>
                  </a:lnTo>
                  <a:lnTo>
                    <a:pt x="161569" y="84531"/>
                  </a:lnTo>
                  <a:lnTo>
                    <a:pt x="200113" y="68046"/>
                  </a:lnTo>
                  <a:lnTo>
                    <a:pt x="231838" y="65303"/>
                  </a:lnTo>
                  <a:lnTo>
                    <a:pt x="239191" y="65303"/>
                  </a:lnTo>
                  <a:lnTo>
                    <a:pt x="253047" y="65874"/>
                  </a:lnTo>
                  <a:close/>
                </a:path>
                <a:path w="832485" h="269240">
                  <a:moveTo>
                    <a:pt x="256717" y="117335"/>
                  </a:moveTo>
                  <a:lnTo>
                    <a:pt x="252450" y="109194"/>
                  </a:lnTo>
                  <a:lnTo>
                    <a:pt x="246570" y="99098"/>
                  </a:lnTo>
                  <a:lnTo>
                    <a:pt x="239268" y="88150"/>
                  </a:lnTo>
                  <a:lnTo>
                    <a:pt x="230708" y="77457"/>
                  </a:lnTo>
                  <a:lnTo>
                    <a:pt x="205270" y="91046"/>
                  </a:lnTo>
                  <a:lnTo>
                    <a:pt x="212305" y="100406"/>
                  </a:lnTo>
                  <a:lnTo>
                    <a:pt x="219430" y="111467"/>
                  </a:lnTo>
                  <a:lnTo>
                    <a:pt x="225971" y="122847"/>
                  </a:lnTo>
                  <a:lnTo>
                    <a:pt x="231279" y="133159"/>
                  </a:lnTo>
                  <a:lnTo>
                    <a:pt x="256717" y="117335"/>
                  </a:lnTo>
                  <a:close/>
                </a:path>
                <a:path w="832485" h="269240">
                  <a:moveTo>
                    <a:pt x="556463" y="109982"/>
                  </a:moveTo>
                  <a:lnTo>
                    <a:pt x="544576" y="97002"/>
                  </a:lnTo>
                  <a:lnTo>
                    <a:pt x="532993" y="81673"/>
                  </a:lnTo>
                  <a:lnTo>
                    <a:pt x="523544" y="67564"/>
                  </a:lnTo>
                  <a:lnTo>
                    <a:pt x="518007" y="58242"/>
                  </a:lnTo>
                  <a:lnTo>
                    <a:pt x="551942" y="58242"/>
                  </a:lnTo>
                  <a:lnTo>
                    <a:pt x="551942" y="15836"/>
                  </a:lnTo>
                  <a:lnTo>
                    <a:pt x="441667" y="15836"/>
                  </a:lnTo>
                  <a:lnTo>
                    <a:pt x="441667" y="0"/>
                  </a:lnTo>
                  <a:lnTo>
                    <a:pt x="432904" y="0"/>
                  </a:lnTo>
                  <a:lnTo>
                    <a:pt x="432904" y="58242"/>
                  </a:lnTo>
                  <a:lnTo>
                    <a:pt x="432904" y="89903"/>
                  </a:lnTo>
                  <a:lnTo>
                    <a:pt x="410565" y="89903"/>
                  </a:lnTo>
                  <a:lnTo>
                    <a:pt x="417068" y="131470"/>
                  </a:lnTo>
                  <a:lnTo>
                    <a:pt x="384276" y="123837"/>
                  </a:lnTo>
                  <a:lnTo>
                    <a:pt x="394728" y="110363"/>
                  </a:lnTo>
                  <a:lnTo>
                    <a:pt x="402551" y="95808"/>
                  </a:lnTo>
                  <a:lnTo>
                    <a:pt x="408101" y="78867"/>
                  </a:lnTo>
                  <a:lnTo>
                    <a:pt x="411708" y="58242"/>
                  </a:lnTo>
                  <a:lnTo>
                    <a:pt x="432904" y="58242"/>
                  </a:lnTo>
                  <a:lnTo>
                    <a:pt x="432904" y="0"/>
                  </a:lnTo>
                  <a:lnTo>
                    <a:pt x="392468" y="0"/>
                  </a:lnTo>
                  <a:lnTo>
                    <a:pt x="392468" y="15836"/>
                  </a:lnTo>
                  <a:lnTo>
                    <a:pt x="281927" y="15836"/>
                  </a:lnTo>
                  <a:lnTo>
                    <a:pt x="281927" y="58242"/>
                  </a:lnTo>
                  <a:lnTo>
                    <a:pt x="312178" y="58242"/>
                  </a:lnTo>
                  <a:lnTo>
                    <a:pt x="304622" y="72593"/>
                  </a:lnTo>
                  <a:lnTo>
                    <a:pt x="297268" y="85280"/>
                  </a:lnTo>
                  <a:lnTo>
                    <a:pt x="288963" y="97167"/>
                  </a:lnTo>
                  <a:lnTo>
                    <a:pt x="278536" y="109143"/>
                  </a:lnTo>
                  <a:lnTo>
                    <a:pt x="310197" y="139103"/>
                  </a:lnTo>
                  <a:lnTo>
                    <a:pt x="322008" y="124104"/>
                  </a:lnTo>
                  <a:lnTo>
                    <a:pt x="332752" y="108242"/>
                  </a:lnTo>
                  <a:lnTo>
                    <a:pt x="342328" y="91274"/>
                  </a:lnTo>
                  <a:lnTo>
                    <a:pt x="350634" y="72948"/>
                  </a:lnTo>
                  <a:lnTo>
                    <a:pt x="313867" y="58242"/>
                  </a:lnTo>
                  <a:lnTo>
                    <a:pt x="368439" y="58242"/>
                  </a:lnTo>
                  <a:lnTo>
                    <a:pt x="364972" y="74231"/>
                  </a:lnTo>
                  <a:lnTo>
                    <a:pt x="358482" y="87757"/>
                  </a:lnTo>
                  <a:lnTo>
                    <a:pt x="347218" y="100584"/>
                  </a:lnTo>
                  <a:lnTo>
                    <a:pt x="329425" y="114515"/>
                  </a:lnTo>
                  <a:lnTo>
                    <a:pt x="354304" y="140525"/>
                  </a:lnTo>
                  <a:lnTo>
                    <a:pt x="335267" y="152869"/>
                  </a:lnTo>
                  <a:lnTo>
                    <a:pt x="315823" y="162534"/>
                  </a:lnTo>
                  <a:lnTo>
                    <a:pt x="297815" y="169811"/>
                  </a:lnTo>
                  <a:lnTo>
                    <a:pt x="283057" y="175006"/>
                  </a:lnTo>
                  <a:lnTo>
                    <a:pt x="304266" y="214604"/>
                  </a:lnTo>
                  <a:lnTo>
                    <a:pt x="313156" y="211607"/>
                  </a:lnTo>
                  <a:lnTo>
                    <a:pt x="322326" y="208267"/>
                  </a:lnTo>
                  <a:lnTo>
                    <a:pt x="332295" y="204127"/>
                  </a:lnTo>
                  <a:lnTo>
                    <a:pt x="343560" y="198755"/>
                  </a:lnTo>
                  <a:lnTo>
                    <a:pt x="348437" y="203746"/>
                  </a:lnTo>
                  <a:lnTo>
                    <a:pt x="353339" y="208267"/>
                  </a:lnTo>
                  <a:lnTo>
                    <a:pt x="357962" y="212153"/>
                  </a:lnTo>
                  <a:lnTo>
                    <a:pt x="362508" y="215722"/>
                  </a:lnTo>
                  <a:lnTo>
                    <a:pt x="338213" y="220827"/>
                  </a:lnTo>
                  <a:lnTo>
                    <a:pt x="316318" y="224167"/>
                  </a:lnTo>
                  <a:lnTo>
                    <a:pt x="297662" y="226174"/>
                  </a:lnTo>
                  <a:lnTo>
                    <a:pt x="283057" y="227317"/>
                  </a:lnTo>
                  <a:lnTo>
                    <a:pt x="296354" y="268884"/>
                  </a:lnTo>
                  <a:lnTo>
                    <a:pt x="314579" y="266776"/>
                  </a:lnTo>
                  <a:lnTo>
                    <a:pt x="342468" y="262445"/>
                  </a:lnTo>
                  <a:lnTo>
                    <a:pt x="376783" y="255041"/>
                  </a:lnTo>
                  <a:lnTo>
                    <a:pt x="414248" y="243713"/>
                  </a:lnTo>
                  <a:lnTo>
                    <a:pt x="450164" y="254444"/>
                  </a:lnTo>
                  <a:lnTo>
                    <a:pt x="484619" y="261670"/>
                  </a:lnTo>
                  <a:lnTo>
                    <a:pt x="513918" y="266141"/>
                  </a:lnTo>
                  <a:lnTo>
                    <a:pt x="534403" y="268592"/>
                  </a:lnTo>
                  <a:lnTo>
                    <a:pt x="544550" y="243713"/>
                  </a:lnTo>
                  <a:lnTo>
                    <a:pt x="553072" y="222796"/>
                  </a:lnTo>
                  <a:lnTo>
                    <a:pt x="536689" y="222275"/>
                  </a:lnTo>
                  <a:lnTo>
                    <a:pt x="518109" y="221195"/>
                  </a:lnTo>
                  <a:lnTo>
                    <a:pt x="496722" y="219011"/>
                  </a:lnTo>
                  <a:lnTo>
                    <a:pt x="471919" y="215150"/>
                  </a:lnTo>
                  <a:lnTo>
                    <a:pt x="483577" y="206743"/>
                  </a:lnTo>
                  <a:lnTo>
                    <a:pt x="492874" y="199047"/>
                  </a:lnTo>
                  <a:lnTo>
                    <a:pt x="501396" y="190906"/>
                  </a:lnTo>
                  <a:lnTo>
                    <a:pt x="510667" y="181241"/>
                  </a:lnTo>
                  <a:lnTo>
                    <a:pt x="510667" y="179247"/>
                  </a:lnTo>
                  <a:lnTo>
                    <a:pt x="510667" y="142506"/>
                  </a:lnTo>
                  <a:lnTo>
                    <a:pt x="452983" y="142506"/>
                  </a:lnTo>
                  <a:lnTo>
                    <a:pt x="452983" y="179247"/>
                  </a:lnTo>
                  <a:lnTo>
                    <a:pt x="443992" y="185242"/>
                  </a:lnTo>
                  <a:lnTo>
                    <a:pt x="435991" y="190106"/>
                  </a:lnTo>
                  <a:lnTo>
                    <a:pt x="427494" y="194475"/>
                  </a:lnTo>
                  <a:lnTo>
                    <a:pt x="417093" y="199047"/>
                  </a:lnTo>
                  <a:lnTo>
                    <a:pt x="416458" y="198755"/>
                  </a:lnTo>
                  <a:lnTo>
                    <a:pt x="404469" y="193052"/>
                  </a:lnTo>
                  <a:lnTo>
                    <a:pt x="394703" y="187769"/>
                  </a:lnTo>
                  <a:lnTo>
                    <a:pt x="387210" y="183172"/>
                  </a:lnTo>
                  <a:lnTo>
                    <a:pt x="381444" y="179247"/>
                  </a:lnTo>
                  <a:lnTo>
                    <a:pt x="452983" y="179247"/>
                  </a:lnTo>
                  <a:lnTo>
                    <a:pt x="452983" y="142506"/>
                  </a:lnTo>
                  <a:lnTo>
                    <a:pt x="419341" y="142506"/>
                  </a:lnTo>
                  <a:lnTo>
                    <a:pt x="420751" y="140804"/>
                  </a:lnTo>
                  <a:lnTo>
                    <a:pt x="424700" y="135712"/>
                  </a:lnTo>
                  <a:lnTo>
                    <a:pt x="426402" y="133451"/>
                  </a:lnTo>
                  <a:lnTo>
                    <a:pt x="451002" y="133451"/>
                  </a:lnTo>
                  <a:lnTo>
                    <a:pt x="461924" y="131762"/>
                  </a:lnTo>
                  <a:lnTo>
                    <a:pt x="462445" y="131470"/>
                  </a:lnTo>
                  <a:lnTo>
                    <a:pt x="469696" y="127228"/>
                  </a:lnTo>
                  <a:lnTo>
                    <a:pt x="474345" y="120561"/>
                  </a:lnTo>
                  <a:lnTo>
                    <a:pt x="475881" y="112522"/>
                  </a:lnTo>
                  <a:lnTo>
                    <a:pt x="475881" y="58242"/>
                  </a:lnTo>
                  <a:lnTo>
                    <a:pt x="511784" y="58242"/>
                  </a:lnTo>
                  <a:lnTo>
                    <a:pt x="479844" y="75768"/>
                  </a:lnTo>
                  <a:lnTo>
                    <a:pt x="495147" y="102146"/>
                  </a:lnTo>
                  <a:lnTo>
                    <a:pt x="507060" y="119913"/>
                  </a:lnTo>
                  <a:lnTo>
                    <a:pt x="516737" y="131800"/>
                  </a:lnTo>
                  <a:lnTo>
                    <a:pt x="525360" y="140525"/>
                  </a:lnTo>
                  <a:lnTo>
                    <a:pt x="556463" y="109982"/>
                  </a:lnTo>
                  <a:close/>
                </a:path>
                <a:path w="832485" h="269240">
                  <a:moveTo>
                    <a:pt x="832459" y="141935"/>
                  </a:moveTo>
                  <a:lnTo>
                    <a:pt x="825881" y="104292"/>
                  </a:lnTo>
                  <a:lnTo>
                    <a:pt x="807618" y="75806"/>
                  </a:lnTo>
                  <a:lnTo>
                    <a:pt x="779868" y="57759"/>
                  </a:lnTo>
                  <a:lnTo>
                    <a:pt x="744816" y="51460"/>
                  </a:lnTo>
                  <a:lnTo>
                    <a:pt x="720852" y="54140"/>
                  </a:lnTo>
                  <a:lnTo>
                    <a:pt x="700989" y="60579"/>
                  </a:lnTo>
                  <a:lnTo>
                    <a:pt x="685571" y="68389"/>
                  </a:lnTo>
                  <a:lnTo>
                    <a:pt x="674979" y="75209"/>
                  </a:lnTo>
                  <a:lnTo>
                    <a:pt x="676109" y="73507"/>
                  </a:lnTo>
                  <a:lnTo>
                    <a:pt x="676668" y="46088"/>
                  </a:lnTo>
                  <a:lnTo>
                    <a:pt x="671588" y="46088"/>
                  </a:lnTo>
                  <a:lnTo>
                    <a:pt x="674128" y="9042"/>
                  </a:lnTo>
                  <a:lnTo>
                    <a:pt x="624078" y="8763"/>
                  </a:lnTo>
                  <a:lnTo>
                    <a:pt x="624078" y="46367"/>
                  </a:lnTo>
                  <a:lnTo>
                    <a:pt x="582523" y="46367"/>
                  </a:lnTo>
                  <a:lnTo>
                    <a:pt x="582523" y="93865"/>
                  </a:lnTo>
                  <a:lnTo>
                    <a:pt x="623519" y="92735"/>
                  </a:lnTo>
                  <a:lnTo>
                    <a:pt x="623227" y="110540"/>
                  </a:lnTo>
                  <a:lnTo>
                    <a:pt x="609714" y="129578"/>
                  </a:lnTo>
                  <a:lnTo>
                    <a:pt x="597192" y="145148"/>
                  </a:lnTo>
                  <a:lnTo>
                    <a:pt x="585038" y="158534"/>
                  </a:lnTo>
                  <a:lnTo>
                    <a:pt x="572630" y="171056"/>
                  </a:lnTo>
                  <a:lnTo>
                    <a:pt x="595236" y="222224"/>
                  </a:lnTo>
                  <a:lnTo>
                    <a:pt x="600367" y="216992"/>
                  </a:lnTo>
                  <a:lnTo>
                    <a:pt x="606310" y="210070"/>
                  </a:lnTo>
                  <a:lnTo>
                    <a:pt x="613575" y="199961"/>
                  </a:lnTo>
                  <a:lnTo>
                    <a:pt x="622668" y="185191"/>
                  </a:lnTo>
                  <a:lnTo>
                    <a:pt x="621817" y="258978"/>
                  </a:lnTo>
                  <a:lnTo>
                    <a:pt x="671588" y="258978"/>
                  </a:lnTo>
                  <a:lnTo>
                    <a:pt x="671017" y="127228"/>
                  </a:lnTo>
                  <a:lnTo>
                    <a:pt x="685723" y="115392"/>
                  </a:lnTo>
                  <a:lnTo>
                    <a:pt x="701941" y="105879"/>
                  </a:lnTo>
                  <a:lnTo>
                    <a:pt x="719162" y="99555"/>
                  </a:lnTo>
                  <a:lnTo>
                    <a:pt x="736892" y="97256"/>
                  </a:lnTo>
                  <a:lnTo>
                    <a:pt x="753567" y="99402"/>
                  </a:lnTo>
                  <a:lnTo>
                    <a:pt x="768451" y="106832"/>
                  </a:lnTo>
                  <a:lnTo>
                    <a:pt x="779157" y="120992"/>
                  </a:lnTo>
                  <a:lnTo>
                    <a:pt x="783259" y="143344"/>
                  </a:lnTo>
                  <a:lnTo>
                    <a:pt x="773938" y="178447"/>
                  </a:lnTo>
                  <a:lnTo>
                    <a:pt x="750189" y="197942"/>
                  </a:lnTo>
                  <a:lnTo>
                    <a:pt x="718375" y="206679"/>
                  </a:lnTo>
                  <a:lnTo>
                    <a:pt x="684872" y="209499"/>
                  </a:lnTo>
                  <a:lnTo>
                    <a:pt x="697877" y="255866"/>
                  </a:lnTo>
                  <a:lnTo>
                    <a:pt x="733806" y="251802"/>
                  </a:lnTo>
                  <a:lnTo>
                    <a:pt x="769924" y="241985"/>
                  </a:lnTo>
                  <a:lnTo>
                    <a:pt x="801535" y="222783"/>
                  </a:lnTo>
                  <a:lnTo>
                    <a:pt x="823950" y="190639"/>
                  </a:lnTo>
                  <a:lnTo>
                    <a:pt x="832459" y="141935"/>
                  </a:lnTo>
                  <a:close/>
                </a:path>
              </a:pathLst>
            </a:custGeom>
            <a:solidFill>
              <a:srgbClr val="3EA15C"/>
            </a:solidFill>
          </p:spPr>
          <p:txBody>
            <a:bodyPr wrap="square" lIns="0" tIns="0" rIns="0" bIns="0" rtlCol="0"/>
            <a:lstStyle/>
            <a:p>
              <a:endParaRPr/>
            </a:p>
          </p:txBody>
        </p:sp>
        <p:pic>
          <p:nvPicPr>
            <p:cNvPr id="41" name="object 41"/>
            <p:cNvPicPr/>
            <p:nvPr/>
          </p:nvPicPr>
          <p:blipFill>
            <a:blip r:embed="rId17" cstate="print"/>
            <a:stretch>
              <a:fillRect/>
            </a:stretch>
          </p:blipFill>
          <p:spPr>
            <a:xfrm>
              <a:off x="4646232" y="427953"/>
              <a:ext cx="245135" cy="247103"/>
            </a:xfrm>
            <a:prstGeom prst="rect">
              <a:avLst/>
            </a:prstGeom>
          </p:spPr>
        </p:pic>
        <p:pic>
          <p:nvPicPr>
            <p:cNvPr id="42" name="object 42"/>
            <p:cNvPicPr/>
            <p:nvPr/>
          </p:nvPicPr>
          <p:blipFill>
            <a:blip r:embed="rId18" cstate="print"/>
            <a:stretch>
              <a:fillRect/>
            </a:stretch>
          </p:blipFill>
          <p:spPr>
            <a:xfrm>
              <a:off x="4937212" y="433589"/>
              <a:ext cx="219405" cy="232143"/>
            </a:xfrm>
            <a:prstGeom prst="rect">
              <a:avLst/>
            </a:prstGeom>
          </p:spPr>
        </p:pic>
        <p:pic>
          <p:nvPicPr>
            <p:cNvPr id="43" name="object 43"/>
            <p:cNvPicPr/>
            <p:nvPr/>
          </p:nvPicPr>
          <p:blipFill>
            <a:blip r:embed="rId19" cstate="print"/>
            <a:stretch>
              <a:fillRect/>
            </a:stretch>
          </p:blipFill>
          <p:spPr>
            <a:xfrm>
              <a:off x="5199927" y="423710"/>
              <a:ext cx="218833" cy="248234"/>
            </a:xfrm>
            <a:prstGeom prst="rect">
              <a:avLst/>
            </a:prstGeom>
          </p:spPr>
        </p:pic>
        <p:sp>
          <p:nvSpPr>
            <p:cNvPr id="44" name="object 44"/>
            <p:cNvSpPr/>
            <p:nvPr/>
          </p:nvSpPr>
          <p:spPr>
            <a:xfrm>
              <a:off x="1192720" y="334797"/>
              <a:ext cx="4625975" cy="401955"/>
            </a:xfrm>
            <a:custGeom>
              <a:avLst/>
              <a:gdLst/>
              <a:ahLst/>
              <a:cxnLst/>
              <a:rect l="l" t="t" r="r" b="b"/>
              <a:pathLst>
                <a:path w="4625975" h="401955">
                  <a:moveTo>
                    <a:pt x="224942" y="94970"/>
                  </a:moveTo>
                  <a:lnTo>
                    <a:pt x="214947" y="75234"/>
                  </a:lnTo>
                  <a:lnTo>
                    <a:pt x="204266" y="57200"/>
                  </a:lnTo>
                  <a:lnTo>
                    <a:pt x="194640" y="42405"/>
                  </a:lnTo>
                  <a:lnTo>
                    <a:pt x="187807" y="32372"/>
                  </a:lnTo>
                  <a:lnTo>
                    <a:pt x="151536" y="48780"/>
                  </a:lnTo>
                  <a:lnTo>
                    <a:pt x="161810" y="64935"/>
                  </a:lnTo>
                  <a:lnTo>
                    <a:pt x="171284" y="81165"/>
                  </a:lnTo>
                  <a:lnTo>
                    <a:pt x="179946" y="97713"/>
                  </a:lnTo>
                  <a:lnTo>
                    <a:pt x="187807" y="114833"/>
                  </a:lnTo>
                  <a:lnTo>
                    <a:pt x="224942" y="94970"/>
                  </a:lnTo>
                  <a:close/>
                </a:path>
                <a:path w="4625975" h="401955">
                  <a:moveTo>
                    <a:pt x="283235" y="66916"/>
                  </a:moveTo>
                  <a:lnTo>
                    <a:pt x="273659" y="49441"/>
                  </a:lnTo>
                  <a:lnTo>
                    <a:pt x="263639" y="33667"/>
                  </a:lnTo>
                  <a:lnTo>
                    <a:pt x="254025" y="20154"/>
                  </a:lnTo>
                  <a:lnTo>
                    <a:pt x="245668" y="9486"/>
                  </a:lnTo>
                  <a:lnTo>
                    <a:pt x="208534" y="26314"/>
                  </a:lnTo>
                  <a:lnTo>
                    <a:pt x="216941" y="38379"/>
                  </a:lnTo>
                  <a:lnTo>
                    <a:pt x="226618" y="53149"/>
                  </a:lnTo>
                  <a:lnTo>
                    <a:pt x="236524" y="69621"/>
                  </a:lnTo>
                  <a:lnTo>
                    <a:pt x="245668" y="86766"/>
                  </a:lnTo>
                  <a:lnTo>
                    <a:pt x="283235" y="66916"/>
                  </a:lnTo>
                  <a:close/>
                </a:path>
                <a:path w="4625975" h="401955">
                  <a:moveTo>
                    <a:pt x="287121" y="206362"/>
                  </a:moveTo>
                  <a:lnTo>
                    <a:pt x="275818" y="200317"/>
                  </a:lnTo>
                  <a:lnTo>
                    <a:pt x="236855" y="179476"/>
                  </a:lnTo>
                  <a:lnTo>
                    <a:pt x="183273" y="155041"/>
                  </a:lnTo>
                  <a:lnTo>
                    <a:pt x="130340" y="133934"/>
                  </a:lnTo>
                  <a:lnTo>
                    <a:pt x="82029" y="116992"/>
                  </a:lnTo>
                  <a:lnTo>
                    <a:pt x="82029" y="16395"/>
                  </a:lnTo>
                  <a:lnTo>
                    <a:pt x="0" y="16395"/>
                  </a:lnTo>
                  <a:lnTo>
                    <a:pt x="0" y="396341"/>
                  </a:lnTo>
                  <a:lnTo>
                    <a:pt x="82029" y="396341"/>
                  </a:lnTo>
                  <a:lnTo>
                    <a:pt x="82029" y="200317"/>
                  </a:lnTo>
                  <a:lnTo>
                    <a:pt x="125577" y="218605"/>
                  </a:lnTo>
                  <a:lnTo>
                    <a:pt x="169456" y="240372"/>
                  </a:lnTo>
                  <a:lnTo>
                    <a:pt x="210743" y="263601"/>
                  </a:lnTo>
                  <a:lnTo>
                    <a:pt x="246532" y="286245"/>
                  </a:lnTo>
                  <a:lnTo>
                    <a:pt x="287121" y="206362"/>
                  </a:lnTo>
                  <a:close/>
                </a:path>
                <a:path w="4625975" h="401955">
                  <a:moveTo>
                    <a:pt x="427913" y="28917"/>
                  </a:moveTo>
                  <a:lnTo>
                    <a:pt x="348030" y="28917"/>
                  </a:lnTo>
                  <a:lnTo>
                    <a:pt x="348030" y="264655"/>
                  </a:lnTo>
                  <a:lnTo>
                    <a:pt x="427913" y="264655"/>
                  </a:lnTo>
                  <a:lnTo>
                    <a:pt x="427913" y="28917"/>
                  </a:lnTo>
                  <a:close/>
                </a:path>
                <a:path w="4625975" h="401955">
                  <a:moveTo>
                    <a:pt x="633425" y="22009"/>
                  </a:moveTo>
                  <a:lnTo>
                    <a:pt x="553123" y="22009"/>
                  </a:lnTo>
                  <a:lnTo>
                    <a:pt x="553123" y="211556"/>
                  </a:lnTo>
                  <a:lnTo>
                    <a:pt x="546176" y="253542"/>
                  </a:lnTo>
                  <a:lnTo>
                    <a:pt x="524954" y="283921"/>
                  </a:lnTo>
                  <a:lnTo>
                    <a:pt x="488861" y="304660"/>
                  </a:lnTo>
                  <a:lnTo>
                    <a:pt x="437273" y="317728"/>
                  </a:lnTo>
                  <a:lnTo>
                    <a:pt x="369620" y="325107"/>
                  </a:lnTo>
                  <a:lnTo>
                    <a:pt x="398983" y="398068"/>
                  </a:lnTo>
                  <a:lnTo>
                    <a:pt x="447014" y="391452"/>
                  </a:lnTo>
                  <a:lnTo>
                    <a:pt x="494131" y="381393"/>
                  </a:lnTo>
                  <a:lnTo>
                    <a:pt x="537591" y="366077"/>
                  </a:lnTo>
                  <a:lnTo>
                    <a:pt x="574700" y="343674"/>
                  </a:lnTo>
                  <a:lnTo>
                    <a:pt x="601903" y="314667"/>
                  </a:lnTo>
                  <a:lnTo>
                    <a:pt x="620090" y="281012"/>
                  </a:lnTo>
                  <a:lnTo>
                    <a:pt x="630250" y="244030"/>
                  </a:lnTo>
                  <a:lnTo>
                    <a:pt x="633425" y="205079"/>
                  </a:lnTo>
                  <a:lnTo>
                    <a:pt x="633425" y="22009"/>
                  </a:lnTo>
                  <a:close/>
                </a:path>
                <a:path w="4625975" h="401955">
                  <a:moveTo>
                    <a:pt x="826033" y="33667"/>
                  </a:moveTo>
                  <a:lnTo>
                    <a:pt x="750049" y="33667"/>
                  </a:lnTo>
                  <a:lnTo>
                    <a:pt x="749960" y="167119"/>
                  </a:lnTo>
                  <a:lnTo>
                    <a:pt x="749007" y="192176"/>
                  </a:lnTo>
                  <a:lnTo>
                    <a:pt x="740537" y="246964"/>
                  </a:lnTo>
                  <a:lnTo>
                    <a:pt x="718032" y="307670"/>
                  </a:lnTo>
                  <a:lnTo>
                    <a:pt x="691324" y="342811"/>
                  </a:lnTo>
                  <a:lnTo>
                    <a:pt x="749185" y="401955"/>
                  </a:lnTo>
                  <a:lnTo>
                    <a:pt x="775411" y="371017"/>
                  </a:lnTo>
                  <a:lnTo>
                    <a:pt x="795388" y="334340"/>
                  </a:lnTo>
                  <a:lnTo>
                    <a:pt x="809777" y="291973"/>
                  </a:lnTo>
                  <a:lnTo>
                    <a:pt x="819251" y="243903"/>
                  </a:lnTo>
                  <a:lnTo>
                    <a:pt x="824445" y="190182"/>
                  </a:lnTo>
                  <a:lnTo>
                    <a:pt x="826033" y="130822"/>
                  </a:lnTo>
                  <a:lnTo>
                    <a:pt x="826033" y="33667"/>
                  </a:lnTo>
                  <a:close/>
                </a:path>
                <a:path w="4625975" h="401955">
                  <a:moveTo>
                    <a:pt x="1106678" y="188239"/>
                  </a:moveTo>
                  <a:lnTo>
                    <a:pt x="1034567" y="157581"/>
                  </a:lnTo>
                  <a:lnTo>
                    <a:pt x="1017066" y="222605"/>
                  </a:lnTo>
                  <a:lnTo>
                    <a:pt x="993330" y="263359"/>
                  </a:lnTo>
                  <a:lnTo>
                    <a:pt x="968629" y="286296"/>
                  </a:lnTo>
                  <a:lnTo>
                    <a:pt x="948220" y="297903"/>
                  </a:lnTo>
                  <a:lnTo>
                    <a:pt x="948220" y="22885"/>
                  </a:lnTo>
                  <a:lnTo>
                    <a:pt x="872655" y="22885"/>
                  </a:lnTo>
                  <a:lnTo>
                    <a:pt x="872655" y="392887"/>
                  </a:lnTo>
                  <a:lnTo>
                    <a:pt x="933157" y="385584"/>
                  </a:lnTo>
                  <a:lnTo>
                    <a:pt x="981900" y="368439"/>
                  </a:lnTo>
                  <a:lnTo>
                    <a:pt x="1020279" y="343776"/>
                  </a:lnTo>
                  <a:lnTo>
                    <a:pt x="1049731" y="313880"/>
                  </a:lnTo>
                  <a:lnTo>
                    <a:pt x="1071676" y="281076"/>
                  </a:lnTo>
                  <a:lnTo>
                    <a:pt x="1098727" y="215938"/>
                  </a:lnTo>
                  <a:lnTo>
                    <a:pt x="1106678" y="188239"/>
                  </a:lnTo>
                  <a:close/>
                </a:path>
                <a:path w="4625975" h="401955">
                  <a:moveTo>
                    <a:pt x="1291082" y="41884"/>
                  </a:moveTo>
                  <a:lnTo>
                    <a:pt x="1215948" y="34975"/>
                  </a:lnTo>
                  <a:lnTo>
                    <a:pt x="1212545" y="99021"/>
                  </a:lnTo>
                  <a:lnTo>
                    <a:pt x="1204722" y="157937"/>
                  </a:lnTo>
                  <a:lnTo>
                    <a:pt x="1192784" y="211340"/>
                  </a:lnTo>
                  <a:lnTo>
                    <a:pt x="1177086" y="258851"/>
                  </a:lnTo>
                  <a:lnTo>
                    <a:pt x="1157922" y="300062"/>
                  </a:lnTo>
                  <a:lnTo>
                    <a:pt x="1135634" y="334619"/>
                  </a:lnTo>
                  <a:lnTo>
                    <a:pt x="1200835" y="391604"/>
                  </a:lnTo>
                  <a:lnTo>
                    <a:pt x="1223949" y="356527"/>
                  </a:lnTo>
                  <a:lnTo>
                    <a:pt x="1243457" y="313550"/>
                  </a:lnTo>
                  <a:lnTo>
                    <a:pt x="1259459" y="264426"/>
                  </a:lnTo>
                  <a:lnTo>
                    <a:pt x="1272095" y="210921"/>
                  </a:lnTo>
                  <a:lnTo>
                    <a:pt x="1281493" y="154825"/>
                  </a:lnTo>
                  <a:lnTo>
                    <a:pt x="1287767" y="97891"/>
                  </a:lnTo>
                  <a:lnTo>
                    <a:pt x="1291082" y="41884"/>
                  </a:lnTo>
                  <a:close/>
                </a:path>
                <a:path w="4625975" h="401955">
                  <a:moveTo>
                    <a:pt x="1539341" y="336334"/>
                  </a:moveTo>
                  <a:lnTo>
                    <a:pt x="1514157" y="296799"/>
                  </a:lnTo>
                  <a:lnTo>
                    <a:pt x="1491335" y="250507"/>
                  </a:lnTo>
                  <a:lnTo>
                    <a:pt x="1472145" y="199364"/>
                  </a:lnTo>
                  <a:lnTo>
                    <a:pt x="1457921" y="145288"/>
                  </a:lnTo>
                  <a:lnTo>
                    <a:pt x="1449959" y="90233"/>
                  </a:lnTo>
                  <a:lnTo>
                    <a:pt x="1444904" y="83947"/>
                  </a:lnTo>
                  <a:lnTo>
                    <a:pt x="1439697" y="75552"/>
                  </a:lnTo>
                  <a:lnTo>
                    <a:pt x="1435620" y="64249"/>
                  </a:lnTo>
                  <a:lnTo>
                    <a:pt x="1433982" y="49212"/>
                  </a:lnTo>
                  <a:lnTo>
                    <a:pt x="1434071" y="41770"/>
                  </a:lnTo>
                  <a:lnTo>
                    <a:pt x="1435709" y="31953"/>
                  </a:lnTo>
                  <a:lnTo>
                    <a:pt x="1371384" y="43167"/>
                  </a:lnTo>
                  <a:lnTo>
                    <a:pt x="1378788" y="110401"/>
                  </a:lnTo>
                  <a:lnTo>
                    <a:pt x="1388160" y="171056"/>
                  </a:lnTo>
                  <a:lnTo>
                    <a:pt x="1399679" y="225552"/>
                  </a:lnTo>
                  <a:lnTo>
                    <a:pt x="1413522" y="274320"/>
                  </a:lnTo>
                  <a:lnTo>
                    <a:pt x="1429854" y="317817"/>
                  </a:lnTo>
                  <a:lnTo>
                    <a:pt x="1448841" y="356476"/>
                  </a:lnTo>
                  <a:lnTo>
                    <a:pt x="1470685" y="390740"/>
                  </a:lnTo>
                  <a:lnTo>
                    <a:pt x="1539341" y="336334"/>
                  </a:lnTo>
                  <a:close/>
                </a:path>
                <a:path w="4625975" h="401955">
                  <a:moveTo>
                    <a:pt x="1544510" y="48793"/>
                  </a:moveTo>
                  <a:lnTo>
                    <a:pt x="1540840" y="30657"/>
                  </a:lnTo>
                  <a:lnTo>
                    <a:pt x="1540649" y="29679"/>
                  </a:lnTo>
                  <a:lnTo>
                    <a:pt x="1530146" y="14185"/>
                  </a:lnTo>
                  <a:lnTo>
                    <a:pt x="1514640" y="3797"/>
                  </a:lnTo>
                  <a:lnTo>
                    <a:pt x="1513865" y="3644"/>
                  </a:lnTo>
                  <a:lnTo>
                    <a:pt x="1513865" y="48793"/>
                  </a:lnTo>
                  <a:lnTo>
                    <a:pt x="1512417" y="55803"/>
                  </a:lnTo>
                  <a:lnTo>
                    <a:pt x="1508518" y="61569"/>
                  </a:lnTo>
                  <a:lnTo>
                    <a:pt x="1502752" y="65468"/>
                  </a:lnTo>
                  <a:lnTo>
                    <a:pt x="1495729" y="66916"/>
                  </a:lnTo>
                  <a:lnTo>
                    <a:pt x="1488694" y="65468"/>
                  </a:lnTo>
                  <a:lnTo>
                    <a:pt x="1482928" y="61569"/>
                  </a:lnTo>
                  <a:lnTo>
                    <a:pt x="1479029" y="55803"/>
                  </a:lnTo>
                  <a:lnTo>
                    <a:pt x="1477594" y="48793"/>
                  </a:lnTo>
                  <a:lnTo>
                    <a:pt x="1479029" y="41770"/>
                  </a:lnTo>
                  <a:lnTo>
                    <a:pt x="1482928" y="35991"/>
                  </a:lnTo>
                  <a:lnTo>
                    <a:pt x="1488694" y="32092"/>
                  </a:lnTo>
                  <a:lnTo>
                    <a:pt x="1495729" y="30657"/>
                  </a:lnTo>
                  <a:lnTo>
                    <a:pt x="1502752" y="32092"/>
                  </a:lnTo>
                  <a:lnTo>
                    <a:pt x="1508518" y="35991"/>
                  </a:lnTo>
                  <a:lnTo>
                    <a:pt x="1512417" y="41770"/>
                  </a:lnTo>
                  <a:lnTo>
                    <a:pt x="1513865" y="48793"/>
                  </a:lnTo>
                  <a:lnTo>
                    <a:pt x="1513865" y="3644"/>
                  </a:lnTo>
                  <a:lnTo>
                    <a:pt x="1461287" y="14185"/>
                  </a:lnTo>
                  <a:lnTo>
                    <a:pt x="1446936" y="48793"/>
                  </a:lnTo>
                  <a:lnTo>
                    <a:pt x="1450784" y="67703"/>
                  </a:lnTo>
                  <a:lnTo>
                    <a:pt x="1461287" y="83210"/>
                  </a:lnTo>
                  <a:lnTo>
                    <a:pt x="1476806" y="93713"/>
                  </a:lnTo>
                  <a:lnTo>
                    <a:pt x="1495729" y="97574"/>
                  </a:lnTo>
                  <a:lnTo>
                    <a:pt x="1514640" y="93713"/>
                  </a:lnTo>
                  <a:lnTo>
                    <a:pt x="1530146" y="83210"/>
                  </a:lnTo>
                  <a:lnTo>
                    <a:pt x="1540649" y="67703"/>
                  </a:lnTo>
                  <a:lnTo>
                    <a:pt x="1540802" y="66916"/>
                  </a:lnTo>
                  <a:lnTo>
                    <a:pt x="1544510" y="48793"/>
                  </a:lnTo>
                  <a:close/>
                </a:path>
                <a:path w="4625975" h="401955">
                  <a:moveTo>
                    <a:pt x="1970278" y="167513"/>
                  </a:moveTo>
                  <a:lnTo>
                    <a:pt x="1589468" y="167513"/>
                  </a:lnTo>
                  <a:lnTo>
                    <a:pt x="1589468" y="246087"/>
                  </a:lnTo>
                  <a:lnTo>
                    <a:pt x="1970278" y="246087"/>
                  </a:lnTo>
                  <a:lnTo>
                    <a:pt x="1970278" y="167513"/>
                  </a:lnTo>
                  <a:close/>
                </a:path>
                <a:path w="4625975" h="401955">
                  <a:moveTo>
                    <a:pt x="2393010" y="66052"/>
                  </a:moveTo>
                  <a:lnTo>
                    <a:pt x="2219007" y="66052"/>
                  </a:lnTo>
                  <a:lnTo>
                    <a:pt x="2226272" y="52197"/>
                  </a:lnTo>
                  <a:lnTo>
                    <a:pt x="2232126" y="40043"/>
                  </a:lnTo>
                  <a:lnTo>
                    <a:pt x="2236914" y="29019"/>
                  </a:lnTo>
                  <a:lnTo>
                    <a:pt x="2241029" y="18567"/>
                  </a:lnTo>
                  <a:lnTo>
                    <a:pt x="2160727" y="9067"/>
                  </a:lnTo>
                  <a:lnTo>
                    <a:pt x="2133638" y="65354"/>
                  </a:lnTo>
                  <a:lnTo>
                    <a:pt x="2100160" y="110312"/>
                  </a:lnTo>
                  <a:lnTo>
                    <a:pt x="2061997" y="145554"/>
                  </a:lnTo>
                  <a:lnTo>
                    <a:pt x="2020836" y="172694"/>
                  </a:lnTo>
                  <a:lnTo>
                    <a:pt x="2068753" y="228396"/>
                  </a:lnTo>
                  <a:lnTo>
                    <a:pt x="2086216" y="217652"/>
                  </a:lnTo>
                  <a:lnTo>
                    <a:pt x="2110041" y="200164"/>
                  </a:lnTo>
                  <a:lnTo>
                    <a:pt x="2139124" y="173685"/>
                  </a:lnTo>
                  <a:lnTo>
                    <a:pt x="2172373" y="136004"/>
                  </a:lnTo>
                  <a:lnTo>
                    <a:pt x="2298890" y="136004"/>
                  </a:lnTo>
                  <a:lnTo>
                    <a:pt x="2284857" y="180797"/>
                  </a:lnTo>
                  <a:lnTo>
                    <a:pt x="2266124" y="219468"/>
                  </a:lnTo>
                  <a:lnTo>
                    <a:pt x="2241143" y="252272"/>
                  </a:lnTo>
                  <a:lnTo>
                    <a:pt x="2208326" y="279438"/>
                  </a:lnTo>
                  <a:lnTo>
                    <a:pt x="2166099" y="301193"/>
                  </a:lnTo>
                  <a:lnTo>
                    <a:pt x="2112911" y="317779"/>
                  </a:lnTo>
                  <a:lnTo>
                    <a:pt x="2047176" y="329425"/>
                  </a:lnTo>
                  <a:lnTo>
                    <a:pt x="2077389" y="399796"/>
                  </a:lnTo>
                  <a:lnTo>
                    <a:pt x="2134298" y="388302"/>
                  </a:lnTo>
                  <a:lnTo>
                    <a:pt x="2184057" y="372935"/>
                  </a:lnTo>
                  <a:lnTo>
                    <a:pt x="2227173" y="353720"/>
                  </a:lnTo>
                  <a:lnTo>
                    <a:pt x="2264156" y="330695"/>
                  </a:lnTo>
                  <a:lnTo>
                    <a:pt x="2295487" y="303898"/>
                  </a:lnTo>
                  <a:lnTo>
                    <a:pt x="2321674" y="273380"/>
                  </a:lnTo>
                  <a:lnTo>
                    <a:pt x="2343226" y="239153"/>
                  </a:lnTo>
                  <a:lnTo>
                    <a:pt x="2360638" y="201282"/>
                  </a:lnTo>
                  <a:lnTo>
                    <a:pt x="2374404" y="159778"/>
                  </a:lnTo>
                  <a:lnTo>
                    <a:pt x="2385022" y="114681"/>
                  </a:lnTo>
                  <a:lnTo>
                    <a:pt x="2393010" y="66052"/>
                  </a:lnTo>
                  <a:close/>
                </a:path>
                <a:path w="4625975" h="401955">
                  <a:moveTo>
                    <a:pt x="4538510" y="175996"/>
                  </a:moveTo>
                  <a:lnTo>
                    <a:pt x="4537087" y="162979"/>
                  </a:lnTo>
                  <a:lnTo>
                    <a:pt x="4535779" y="150964"/>
                  </a:lnTo>
                  <a:lnTo>
                    <a:pt x="4527308" y="136702"/>
                  </a:lnTo>
                  <a:lnTo>
                    <a:pt x="4512627" y="130276"/>
                  </a:lnTo>
                  <a:lnTo>
                    <a:pt x="4491291" y="128778"/>
                  </a:lnTo>
                  <a:lnTo>
                    <a:pt x="4465294" y="132194"/>
                  </a:lnTo>
                  <a:lnTo>
                    <a:pt x="4451921" y="142951"/>
                  </a:lnTo>
                  <a:lnTo>
                    <a:pt x="4446917" y="161823"/>
                  </a:lnTo>
                  <a:lnTo>
                    <a:pt x="4446054" y="189560"/>
                  </a:lnTo>
                  <a:lnTo>
                    <a:pt x="4478007" y="189560"/>
                  </a:lnTo>
                  <a:lnTo>
                    <a:pt x="4478007" y="185039"/>
                  </a:lnTo>
                  <a:lnTo>
                    <a:pt x="4478388" y="174078"/>
                  </a:lnTo>
                  <a:lnTo>
                    <a:pt x="4480230" y="167335"/>
                  </a:lnTo>
                  <a:lnTo>
                    <a:pt x="4484560" y="163931"/>
                  </a:lnTo>
                  <a:lnTo>
                    <a:pt x="4492434" y="162979"/>
                  </a:lnTo>
                  <a:lnTo>
                    <a:pt x="4503737" y="162979"/>
                  </a:lnTo>
                  <a:lnTo>
                    <a:pt x="4505718" y="168071"/>
                  </a:lnTo>
                  <a:lnTo>
                    <a:pt x="4505718" y="195503"/>
                  </a:lnTo>
                  <a:lnTo>
                    <a:pt x="4500626" y="198043"/>
                  </a:lnTo>
                  <a:lnTo>
                    <a:pt x="4469244" y="211899"/>
                  </a:lnTo>
                  <a:lnTo>
                    <a:pt x="4455274" y="220649"/>
                  </a:lnTo>
                  <a:lnTo>
                    <a:pt x="4448276" y="234137"/>
                  </a:lnTo>
                  <a:lnTo>
                    <a:pt x="4445901" y="257429"/>
                  </a:lnTo>
                  <a:lnTo>
                    <a:pt x="4445774" y="295592"/>
                  </a:lnTo>
                  <a:lnTo>
                    <a:pt x="4537951" y="295592"/>
                  </a:lnTo>
                  <a:lnTo>
                    <a:pt x="4537951" y="261378"/>
                  </a:lnTo>
                  <a:lnTo>
                    <a:pt x="4478007" y="261378"/>
                  </a:lnTo>
                  <a:lnTo>
                    <a:pt x="4478553" y="252158"/>
                  </a:lnTo>
                  <a:lnTo>
                    <a:pt x="4480445" y="245859"/>
                  </a:lnTo>
                  <a:lnTo>
                    <a:pt x="4484090" y="241541"/>
                  </a:lnTo>
                  <a:lnTo>
                    <a:pt x="4489882" y="238188"/>
                  </a:lnTo>
                  <a:lnTo>
                    <a:pt x="4516463" y="226034"/>
                  </a:lnTo>
                  <a:lnTo>
                    <a:pt x="4528490" y="218465"/>
                  </a:lnTo>
                  <a:lnTo>
                    <a:pt x="4535119" y="208661"/>
                  </a:lnTo>
                  <a:lnTo>
                    <a:pt x="4537926" y="195033"/>
                  </a:lnTo>
                  <a:lnTo>
                    <a:pt x="4538510" y="175996"/>
                  </a:lnTo>
                  <a:close/>
                </a:path>
                <a:path w="4625975" h="401955">
                  <a:moveTo>
                    <a:pt x="4625594" y="213029"/>
                  </a:moveTo>
                  <a:lnTo>
                    <a:pt x="4618710" y="170319"/>
                  </a:lnTo>
                  <a:lnTo>
                    <a:pt x="4615700" y="164528"/>
                  </a:lnTo>
                  <a:lnTo>
                    <a:pt x="4615700" y="213029"/>
                  </a:lnTo>
                  <a:lnTo>
                    <a:pt x="4605960" y="261289"/>
                  </a:lnTo>
                  <a:lnTo>
                    <a:pt x="4579404" y="300748"/>
                  </a:lnTo>
                  <a:lnTo>
                    <a:pt x="4539958" y="327380"/>
                  </a:lnTo>
                  <a:lnTo>
                    <a:pt x="4491583" y="337146"/>
                  </a:lnTo>
                  <a:lnTo>
                    <a:pt x="4443311" y="327380"/>
                  </a:lnTo>
                  <a:lnTo>
                    <a:pt x="4403852" y="300748"/>
                  </a:lnTo>
                  <a:lnTo>
                    <a:pt x="4377220" y="261289"/>
                  </a:lnTo>
                  <a:lnTo>
                    <a:pt x="4367454" y="213029"/>
                  </a:lnTo>
                  <a:lnTo>
                    <a:pt x="4377309" y="164414"/>
                  </a:lnTo>
                  <a:lnTo>
                    <a:pt x="4404068" y="124993"/>
                  </a:lnTo>
                  <a:lnTo>
                    <a:pt x="4443552" y="98564"/>
                  </a:lnTo>
                  <a:lnTo>
                    <a:pt x="4491583" y="88912"/>
                  </a:lnTo>
                  <a:lnTo>
                    <a:pt x="4539602" y="98564"/>
                  </a:lnTo>
                  <a:lnTo>
                    <a:pt x="4579086" y="124993"/>
                  </a:lnTo>
                  <a:lnTo>
                    <a:pt x="4605845" y="164414"/>
                  </a:lnTo>
                  <a:lnTo>
                    <a:pt x="4615700" y="213029"/>
                  </a:lnTo>
                  <a:lnTo>
                    <a:pt x="4615700" y="164528"/>
                  </a:lnTo>
                  <a:lnTo>
                    <a:pt x="4599584" y="133489"/>
                  </a:lnTo>
                  <a:lnTo>
                    <a:pt x="4570501" y="104622"/>
                  </a:lnTo>
                  <a:lnTo>
                    <a:pt x="4539881" y="88912"/>
                  </a:lnTo>
                  <a:lnTo>
                    <a:pt x="4533747" y="85763"/>
                  </a:lnTo>
                  <a:lnTo>
                    <a:pt x="4491583" y="79019"/>
                  </a:lnTo>
                  <a:lnTo>
                    <a:pt x="4449419" y="85763"/>
                  </a:lnTo>
                  <a:lnTo>
                    <a:pt x="4412653" y="104622"/>
                  </a:lnTo>
                  <a:lnTo>
                    <a:pt x="4383557" y="133489"/>
                  </a:lnTo>
                  <a:lnTo>
                    <a:pt x="4364444" y="170319"/>
                  </a:lnTo>
                  <a:lnTo>
                    <a:pt x="4357560" y="213029"/>
                  </a:lnTo>
                  <a:lnTo>
                    <a:pt x="4364380" y="255422"/>
                  </a:lnTo>
                  <a:lnTo>
                    <a:pt x="4383392" y="292214"/>
                  </a:lnTo>
                  <a:lnTo>
                    <a:pt x="4412399" y="321208"/>
                  </a:lnTo>
                  <a:lnTo>
                    <a:pt x="4449191" y="340220"/>
                  </a:lnTo>
                  <a:lnTo>
                    <a:pt x="4491583" y="347040"/>
                  </a:lnTo>
                  <a:lnTo>
                    <a:pt x="4533963" y="340220"/>
                  </a:lnTo>
                  <a:lnTo>
                    <a:pt x="4539894" y="337146"/>
                  </a:lnTo>
                  <a:lnTo>
                    <a:pt x="4570742" y="321208"/>
                  </a:lnTo>
                  <a:lnTo>
                    <a:pt x="4599749" y="292214"/>
                  </a:lnTo>
                  <a:lnTo>
                    <a:pt x="4618761" y="255422"/>
                  </a:lnTo>
                  <a:lnTo>
                    <a:pt x="4625594" y="213029"/>
                  </a:lnTo>
                  <a:close/>
                </a:path>
              </a:pathLst>
            </a:custGeom>
            <a:solidFill>
              <a:srgbClr val="3EA15C"/>
            </a:solidFill>
          </p:spPr>
          <p:txBody>
            <a:bodyPr wrap="square" lIns="0" tIns="0" rIns="0" bIns="0" rtlCol="0"/>
            <a:lstStyle/>
            <a:p>
              <a:endParaRPr/>
            </a:p>
          </p:txBody>
        </p:sp>
      </p:grpSp>
      <p:grpSp>
        <p:nvGrpSpPr>
          <p:cNvPr id="51" name="object 51"/>
          <p:cNvGrpSpPr/>
          <p:nvPr/>
        </p:nvGrpSpPr>
        <p:grpSpPr>
          <a:xfrm>
            <a:off x="10875188" y="6449348"/>
            <a:ext cx="1146810" cy="242570"/>
            <a:chOff x="10875188" y="6449348"/>
            <a:chExt cx="1146810" cy="242570"/>
          </a:xfrm>
        </p:grpSpPr>
        <p:pic>
          <p:nvPicPr>
            <p:cNvPr id="52" name="object 52"/>
            <p:cNvPicPr/>
            <p:nvPr/>
          </p:nvPicPr>
          <p:blipFill>
            <a:blip r:embed="rId20" cstate="print"/>
            <a:stretch>
              <a:fillRect/>
            </a:stretch>
          </p:blipFill>
          <p:spPr>
            <a:xfrm>
              <a:off x="11655291" y="6472757"/>
              <a:ext cx="172046" cy="124804"/>
            </a:xfrm>
            <a:prstGeom prst="rect">
              <a:avLst/>
            </a:prstGeom>
          </p:spPr>
        </p:pic>
        <p:sp>
          <p:nvSpPr>
            <p:cNvPr id="53" name="object 53"/>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54" name="object 54"/>
            <p:cNvPicPr/>
            <p:nvPr/>
          </p:nvPicPr>
          <p:blipFill>
            <a:blip r:embed="rId21" cstate="print"/>
            <a:stretch>
              <a:fillRect/>
            </a:stretch>
          </p:blipFill>
          <p:spPr>
            <a:xfrm>
              <a:off x="11070218" y="6550766"/>
              <a:ext cx="171627" cy="140411"/>
            </a:xfrm>
            <a:prstGeom prst="rect">
              <a:avLst/>
            </a:prstGeom>
          </p:spPr>
        </p:pic>
        <p:pic>
          <p:nvPicPr>
            <p:cNvPr id="55" name="object 55"/>
            <p:cNvPicPr/>
            <p:nvPr/>
          </p:nvPicPr>
          <p:blipFill>
            <a:blip r:embed="rId22" cstate="print"/>
            <a:stretch>
              <a:fillRect/>
            </a:stretch>
          </p:blipFill>
          <p:spPr>
            <a:xfrm>
              <a:off x="11265247" y="6449348"/>
              <a:ext cx="171615" cy="241833"/>
            </a:xfrm>
            <a:prstGeom prst="rect">
              <a:avLst/>
            </a:prstGeom>
          </p:spPr>
        </p:pic>
        <p:pic>
          <p:nvPicPr>
            <p:cNvPr id="56" name="object 56"/>
            <p:cNvPicPr/>
            <p:nvPr/>
          </p:nvPicPr>
          <p:blipFill>
            <a:blip r:embed="rId23" cstate="print"/>
            <a:stretch>
              <a:fillRect/>
            </a:stretch>
          </p:blipFill>
          <p:spPr>
            <a:xfrm>
              <a:off x="11460277" y="6472741"/>
              <a:ext cx="171626" cy="218440"/>
            </a:xfrm>
            <a:prstGeom prst="rect">
              <a:avLst/>
            </a:prstGeom>
          </p:spPr>
        </p:pic>
      </p:grpSp>
      <p:pic>
        <p:nvPicPr>
          <p:cNvPr id="57" name="object 57"/>
          <p:cNvPicPr/>
          <p:nvPr/>
        </p:nvPicPr>
        <p:blipFill>
          <a:blip r:embed="rId24" cstate="print"/>
          <a:stretch>
            <a:fillRect/>
          </a:stretch>
        </p:blipFill>
        <p:spPr>
          <a:xfrm>
            <a:off x="9276515" y="6421076"/>
            <a:ext cx="1306408" cy="302254"/>
          </a:xfrm>
          <a:prstGeom prst="rect">
            <a:avLst/>
          </a:prstGeom>
        </p:spPr>
      </p:pic>
      <p:sp>
        <p:nvSpPr>
          <p:cNvPr id="58" name="object 58"/>
          <p:cNvSpPr txBox="1"/>
          <p:nvPr/>
        </p:nvSpPr>
        <p:spPr>
          <a:xfrm>
            <a:off x="156499" y="6305485"/>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07</a:t>
            </a:r>
            <a:endParaRPr sz="2500">
              <a:latin typeface="YuGo-Medium"/>
              <a:cs typeface="YuGo-Medium"/>
            </a:endParaRPr>
          </a:p>
        </p:txBody>
      </p:sp>
      <p:sp>
        <p:nvSpPr>
          <p:cNvPr id="60" name="テキスト ボックス 59">
            <a:extLst>
              <a:ext uri="{FF2B5EF4-FFF2-40B4-BE49-F238E27FC236}">
                <a16:creationId xmlns:a16="http://schemas.microsoft.com/office/drawing/2014/main" id="{B17A4949-00A1-708B-49A5-408C93E3AD1A}"/>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12192113" cy="554743"/>
          </a:xfrm>
          <a:prstGeom prst="rect">
            <a:avLst/>
          </a:prstGeom>
        </p:spPr>
      </p:pic>
      <p:sp>
        <p:nvSpPr>
          <p:cNvPr id="3" name="object 3"/>
          <p:cNvSpPr/>
          <p:nvPr/>
        </p:nvSpPr>
        <p:spPr>
          <a:xfrm>
            <a:off x="6" y="6332400"/>
            <a:ext cx="12192635" cy="0"/>
          </a:xfrm>
          <a:custGeom>
            <a:avLst/>
            <a:gdLst/>
            <a:ahLst/>
            <a:cxnLst/>
            <a:rect l="l" t="t" r="r" b="b"/>
            <a:pathLst>
              <a:path w="12192635">
                <a:moveTo>
                  <a:pt x="12192114" y="0"/>
                </a:moveTo>
                <a:lnTo>
                  <a:pt x="0" y="0"/>
                </a:lnTo>
              </a:path>
            </a:pathLst>
          </a:custGeom>
          <a:ln w="25400">
            <a:solidFill>
              <a:srgbClr val="3EA15C"/>
            </a:solidFill>
          </a:ln>
        </p:spPr>
        <p:txBody>
          <a:bodyPr wrap="square" lIns="0" tIns="0" rIns="0" bIns="0" rtlCol="0"/>
          <a:lstStyle/>
          <a:p>
            <a:endParaRPr/>
          </a:p>
        </p:txBody>
      </p:sp>
      <p:grpSp>
        <p:nvGrpSpPr>
          <p:cNvPr id="4" name="object 4"/>
          <p:cNvGrpSpPr/>
          <p:nvPr/>
        </p:nvGrpSpPr>
        <p:grpSpPr>
          <a:xfrm>
            <a:off x="899996" y="1266550"/>
            <a:ext cx="4476115" cy="708660"/>
            <a:chOff x="899996" y="1266550"/>
            <a:chExt cx="4476115" cy="708660"/>
          </a:xfrm>
        </p:grpSpPr>
        <p:sp>
          <p:nvSpPr>
            <p:cNvPr id="5" name="object 5"/>
            <p:cNvSpPr/>
            <p:nvPr/>
          </p:nvSpPr>
          <p:spPr>
            <a:xfrm>
              <a:off x="899996" y="1266550"/>
              <a:ext cx="4476115" cy="708660"/>
            </a:xfrm>
            <a:custGeom>
              <a:avLst/>
              <a:gdLst/>
              <a:ahLst/>
              <a:cxnLst/>
              <a:rect l="l" t="t" r="r" b="b"/>
              <a:pathLst>
                <a:path w="4476115" h="708660">
                  <a:moveTo>
                    <a:pt x="4121530" y="0"/>
                  </a:moveTo>
                  <a:lnTo>
                    <a:pt x="354126" y="0"/>
                  </a:lnTo>
                  <a:lnTo>
                    <a:pt x="306073" y="3232"/>
                  </a:lnTo>
                  <a:lnTo>
                    <a:pt x="259985" y="12649"/>
                  </a:lnTo>
                  <a:lnTo>
                    <a:pt x="216284" y="27828"/>
                  </a:lnTo>
                  <a:lnTo>
                    <a:pt x="175391" y="48348"/>
                  </a:lnTo>
                  <a:lnTo>
                    <a:pt x="137729" y="73786"/>
                  </a:lnTo>
                  <a:lnTo>
                    <a:pt x="103720" y="103720"/>
                  </a:lnTo>
                  <a:lnTo>
                    <a:pt x="73786" y="137729"/>
                  </a:lnTo>
                  <a:lnTo>
                    <a:pt x="48348" y="175391"/>
                  </a:lnTo>
                  <a:lnTo>
                    <a:pt x="27828" y="216284"/>
                  </a:lnTo>
                  <a:lnTo>
                    <a:pt x="12649" y="259985"/>
                  </a:lnTo>
                  <a:lnTo>
                    <a:pt x="3232" y="306073"/>
                  </a:lnTo>
                  <a:lnTo>
                    <a:pt x="0" y="354126"/>
                  </a:lnTo>
                  <a:lnTo>
                    <a:pt x="3232" y="402177"/>
                  </a:lnTo>
                  <a:lnTo>
                    <a:pt x="12649" y="448262"/>
                  </a:lnTo>
                  <a:lnTo>
                    <a:pt x="27828" y="491962"/>
                  </a:lnTo>
                  <a:lnTo>
                    <a:pt x="48348" y="532852"/>
                  </a:lnTo>
                  <a:lnTo>
                    <a:pt x="73786" y="570513"/>
                  </a:lnTo>
                  <a:lnTo>
                    <a:pt x="103720" y="604521"/>
                  </a:lnTo>
                  <a:lnTo>
                    <a:pt x="137729" y="634455"/>
                  </a:lnTo>
                  <a:lnTo>
                    <a:pt x="175391" y="659892"/>
                  </a:lnTo>
                  <a:lnTo>
                    <a:pt x="216284" y="680412"/>
                  </a:lnTo>
                  <a:lnTo>
                    <a:pt x="259985" y="695591"/>
                  </a:lnTo>
                  <a:lnTo>
                    <a:pt x="306073" y="705008"/>
                  </a:lnTo>
                  <a:lnTo>
                    <a:pt x="354126" y="708240"/>
                  </a:lnTo>
                  <a:lnTo>
                    <a:pt x="4121530" y="708240"/>
                  </a:lnTo>
                  <a:lnTo>
                    <a:pt x="4169583" y="705008"/>
                  </a:lnTo>
                  <a:lnTo>
                    <a:pt x="4215671" y="695591"/>
                  </a:lnTo>
                  <a:lnTo>
                    <a:pt x="4259371" y="680412"/>
                  </a:lnTo>
                  <a:lnTo>
                    <a:pt x="4300262" y="659892"/>
                  </a:lnTo>
                  <a:lnTo>
                    <a:pt x="4337923" y="634455"/>
                  </a:lnTo>
                  <a:lnTo>
                    <a:pt x="4371930" y="604521"/>
                  </a:lnTo>
                  <a:lnTo>
                    <a:pt x="4401863" y="570513"/>
                  </a:lnTo>
                  <a:lnTo>
                    <a:pt x="4427299" y="532852"/>
                  </a:lnTo>
                  <a:lnTo>
                    <a:pt x="4447818" y="491962"/>
                  </a:lnTo>
                  <a:lnTo>
                    <a:pt x="4462996" y="448262"/>
                  </a:lnTo>
                  <a:lnTo>
                    <a:pt x="4472412" y="402177"/>
                  </a:lnTo>
                  <a:lnTo>
                    <a:pt x="4475645" y="354126"/>
                  </a:lnTo>
                  <a:lnTo>
                    <a:pt x="4472412" y="306073"/>
                  </a:lnTo>
                  <a:lnTo>
                    <a:pt x="4462996" y="259985"/>
                  </a:lnTo>
                  <a:lnTo>
                    <a:pt x="4447818" y="216284"/>
                  </a:lnTo>
                  <a:lnTo>
                    <a:pt x="4427299" y="175391"/>
                  </a:lnTo>
                  <a:lnTo>
                    <a:pt x="4401863" y="137729"/>
                  </a:lnTo>
                  <a:lnTo>
                    <a:pt x="4371930" y="103720"/>
                  </a:lnTo>
                  <a:lnTo>
                    <a:pt x="4337923" y="73786"/>
                  </a:lnTo>
                  <a:lnTo>
                    <a:pt x="4300262" y="48348"/>
                  </a:lnTo>
                  <a:lnTo>
                    <a:pt x="4259371" y="27828"/>
                  </a:lnTo>
                  <a:lnTo>
                    <a:pt x="4215671" y="12649"/>
                  </a:lnTo>
                  <a:lnTo>
                    <a:pt x="4169583" y="3232"/>
                  </a:lnTo>
                  <a:lnTo>
                    <a:pt x="4121530" y="0"/>
                  </a:lnTo>
                  <a:close/>
                </a:path>
              </a:pathLst>
            </a:custGeom>
            <a:solidFill>
              <a:srgbClr val="F5BE1E"/>
            </a:solidFill>
          </p:spPr>
          <p:txBody>
            <a:bodyPr wrap="square" lIns="0" tIns="0" rIns="0" bIns="0" rtlCol="0"/>
            <a:lstStyle/>
            <a:p>
              <a:endParaRPr/>
            </a:p>
          </p:txBody>
        </p:sp>
        <p:sp>
          <p:nvSpPr>
            <p:cNvPr id="6" name="object 6"/>
            <p:cNvSpPr/>
            <p:nvPr/>
          </p:nvSpPr>
          <p:spPr>
            <a:xfrm>
              <a:off x="969390" y="1317842"/>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2"/>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7" name="object 7"/>
            <p:cNvSpPr/>
            <p:nvPr/>
          </p:nvSpPr>
          <p:spPr>
            <a:xfrm>
              <a:off x="1045626" y="1432821"/>
              <a:ext cx="459105" cy="425450"/>
            </a:xfrm>
            <a:custGeom>
              <a:avLst/>
              <a:gdLst/>
              <a:ahLst/>
              <a:cxnLst/>
              <a:rect l="l" t="t" r="r" b="b"/>
              <a:pathLst>
                <a:path w="459105" h="425450">
                  <a:moveTo>
                    <a:pt x="226593" y="0"/>
                  </a:moveTo>
                  <a:lnTo>
                    <a:pt x="183107" y="6028"/>
                  </a:lnTo>
                  <a:lnTo>
                    <a:pt x="142645" y="22764"/>
                  </a:lnTo>
                  <a:lnTo>
                    <a:pt x="107384" y="48190"/>
                  </a:lnTo>
                  <a:lnTo>
                    <a:pt x="79502" y="80282"/>
                  </a:lnTo>
                  <a:lnTo>
                    <a:pt x="61177" y="117022"/>
                  </a:lnTo>
                  <a:lnTo>
                    <a:pt x="54584" y="156387"/>
                  </a:lnTo>
                  <a:lnTo>
                    <a:pt x="54584" y="174409"/>
                  </a:lnTo>
                  <a:lnTo>
                    <a:pt x="33143" y="180541"/>
                  </a:lnTo>
                  <a:lnTo>
                    <a:pt x="15814" y="193646"/>
                  </a:lnTo>
                  <a:lnTo>
                    <a:pt x="4224" y="212099"/>
                  </a:lnTo>
                  <a:lnTo>
                    <a:pt x="0" y="234276"/>
                  </a:lnTo>
                  <a:lnTo>
                    <a:pt x="4475" y="257078"/>
                  </a:lnTo>
                  <a:lnTo>
                    <a:pt x="16714" y="275875"/>
                  </a:lnTo>
                  <a:lnTo>
                    <a:pt x="34938" y="288890"/>
                  </a:lnTo>
                  <a:lnTo>
                    <a:pt x="57365" y="294347"/>
                  </a:lnTo>
                  <a:lnTo>
                    <a:pt x="73198" y="334842"/>
                  </a:lnTo>
                  <a:lnTo>
                    <a:pt x="100716" y="370665"/>
                  </a:lnTo>
                  <a:lnTo>
                    <a:pt x="137239" y="399331"/>
                  </a:lnTo>
                  <a:lnTo>
                    <a:pt x="180091" y="418353"/>
                  </a:lnTo>
                  <a:lnTo>
                    <a:pt x="226593" y="425246"/>
                  </a:lnTo>
                  <a:lnTo>
                    <a:pt x="273080" y="418357"/>
                  </a:lnTo>
                  <a:lnTo>
                    <a:pt x="315920" y="399346"/>
                  </a:lnTo>
                  <a:lnTo>
                    <a:pt x="352438" y="370698"/>
                  </a:lnTo>
                  <a:lnTo>
                    <a:pt x="379959" y="334895"/>
                  </a:lnTo>
                  <a:lnTo>
                    <a:pt x="395808" y="294424"/>
                  </a:lnTo>
                  <a:lnTo>
                    <a:pt x="398602" y="294424"/>
                  </a:lnTo>
                  <a:lnTo>
                    <a:pt x="422008" y="289698"/>
                  </a:lnTo>
                  <a:lnTo>
                    <a:pt x="441123" y="276809"/>
                  </a:lnTo>
                  <a:lnTo>
                    <a:pt x="454010" y="257690"/>
                  </a:lnTo>
                  <a:lnTo>
                    <a:pt x="458736" y="234276"/>
                  </a:lnTo>
                  <a:lnTo>
                    <a:pt x="454010" y="210870"/>
                  </a:lnTo>
                  <a:lnTo>
                    <a:pt x="441123" y="191755"/>
                  </a:lnTo>
                  <a:lnTo>
                    <a:pt x="422008" y="178868"/>
                  </a:lnTo>
                  <a:lnTo>
                    <a:pt x="398602" y="174142"/>
                  </a:lnTo>
                  <a:lnTo>
                    <a:pt x="398602" y="156387"/>
                  </a:lnTo>
                  <a:lnTo>
                    <a:pt x="392009" y="117022"/>
                  </a:lnTo>
                  <a:lnTo>
                    <a:pt x="373683" y="80282"/>
                  </a:lnTo>
                  <a:lnTo>
                    <a:pt x="345801" y="48190"/>
                  </a:lnTo>
                  <a:lnTo>
                    <a:pt x="310541" y="22764"/>
                  </a:lnTo>
                  <a:lnTo>
                    <a:pt x="270079" y="6028"/>
                  </a:lnTo>
                  <a:lnTo>
                    <a:pt x="226593" y="0"/>
                  </a:lnTo>
                  <a:close/>
                </a:path>
              </a:pathLst>
            </a:custGeom>
            <a:solidFill>
              <a:srgbClr val="F9D3C2"/>
            </a:solidFill>
          </p:spPr>
          <p:txBody>
            <a:bodyPr wrap="square" lIns="0" tIns="0" rIns="0" bIns="0" rtlCol="0"/>
            <a:lstStyle/>
            <a:p>
              <a:endParaRPr/>
            </a:p>
          </p:txBody>
        </p:sp>
        <p:sp>
          <p:nvSpPr>
            <p:cNvPr id="8" name="object 8"/>
            <p:cNvSpPr/>
            <p:nvPr/>
          </p:nvSpPr>
          <p:spPr>
            <a:xfrm>
              <a:off x="1031608" y="1376984"/>
              <a:ext cx="481330" cy="492759"/>
            </a:xfrm>
            <a:custGeom>
              <a:avLst/>
              <a:gdLst/>
              <a:ahLst/>
              <a:cxnLst/>
              <a:rect l="l" t="t" r="r" b="b"/>
              <a:pathLst>
                <a:path w="481330" h="492760">
                  <a:moveTo>
                    <a:pt x="193700" y="282194"/>
                  </a:moveTo>
                  <a:lnTo>
                    <a:pt x="192201" y="274828"/>
                  </a:lnTo>
                  <a:lnTo>
                    <a:pt x="188125" y="268795"/>
                  </a:lnTo>
                  <a:lnTo>
                    <a:pt x="182105" y="264718"/>
                  </a:lnTo>
                  <a:lnTo>
                    <a:pt x="174739" y="263220"/>
                  </a:lnTo>
                  <a:lnTo>
                    <a:pt x="167373" y="264718"/>
                  </a:lnTo>
                  <a:lnTo>
                    <a:pt x="161340" y="268795"/>
                  </a:lnTo>
                  <a:lnTo>
                    <a:pt x="157264" y="274828"/>
                  </a:lnTo>
                  <a:lnTo>
                    <a:pt x="155765" y="282194"/>
                  </a:lnTo>
                  <a:lnTo>
                    <a:pt x="157264" y="289560"/>
                  </a:lnTo>
                  <a:lnTo>
                    <a:pt x="161340" y="295592"/>
                  </a:lnTo>
                  <a:lnTo>
                    <a:pt x="167373" y="299656"/>
                  </a:lnTo>
                  <a:lnTo>
                    <a:pt x="174739" y="301155"/>
                  </a:lnTo>
                  <a:lnTo>
                    <a:pt x="182105" y="299656"/>
                  </a:lnTo>
                  <a:lnTo>
                    <a:pt x="188125" y="295592"/>
                  </a:lnTo>
                  <a:lnTo>
                    <a:pt x="192201" y="289560"/>
                  </a:lnTo>
                  <a:lnTo>
                    <a:pt x="193700" y="282194"/>
                  </a:lnTo>
                  <a:close/>
                </a:path>
                <a:path w="481330" h="492760">
                  <a:moveTo>
                    <a:pt x="201587" y="197053"/>
                  </a:moveTo>
                  <a:lnTo>
                    <a:pt x="193141" y="192798"/>
                  </a:lnTo>
                  <a:lnTo>
                    <a:pt x="187540" y="194856"/>
                  </a:lnTo>
                  <a:lnTo>
                    <a:pt x="183578" y="197802"/>
                  </a:lnTo>
                  <a:lnTo>
                    <a:pt x="177571" y="202526"/>
                  </a:lnTo>
                  <a:lnTo>
                    <a:pt x="169773" y="204482"/>
                  </a:lnTo>
                  <a:lnTo>
                    <a:pt x="162242" y="203123"/>
                  </a:lnTo>
                  <a:lnTo>
                    <a:pt x="157353" y="202374"/>
                  </a:lnTo>
                  <a:lnTo>
                    <a:pt x="151447" y="203174"/>
                  </a:lnTo>
                  <a:lnTo>
                    <a:pt x="145986" y="210896"/>
                  </a:lnTo>
                  <a:lnTo>
                    <a:pt x="150393" y="218478"/>
                  </a:lnTo>
                  <a:lnTo>
                    <a:pt x="159194" y="220052"/>
                  </a:lnTo>
                  <a:lnTo>
                    <a:pt x="168490" y="220713"/>
                  </a:lnTo>
                  <a:lnTo>
                    <a:pt x="177634" y="219417"/>
                  </a:lnTo>
                  <a:lnTo>
                    <a:pt x="186321" y="216268"/>
                  </a:lnTo>
                  <a:lnTo>
                    <a:pt x="194221" y="211315"/>
                  </a:lnTo>
                  <a:lnTo>
                    <a:pt x="201244" y="205803"/>
                  </a:lnTo>
                  <a:lnTo>
                    <a:pt x="201587" y="197053"/>
                  </a:lnTo>
                  <a:close/>
                </a:path>
                <a:path w="481330" h="492760">
                  <a:moveTo>
                    <a:pt x="256946" y="342430"/>
                  </a:moveTo>
                  <a:lnTo>
                    <a:pt x="254762" y="340258"/>
                  </a:lnTo>
                  <a:lnTo>
                    <a:pt x="234480" y="340258"/>
                  </a:lnTo>
                  <a:lnTo>
                    <a:pt x="231419" y="338378"/>
                  </a:lnTo>
                  <a:lnTo>
                    <a:pt x="227507" y="330746"/>
                  </a:lnTo>
                  <a:lnTo>
                    <a:pt x="224256" y="331533"/>
                  </a:lnTo>
                  <a:lnTo>
                    <a:pt x="224256" y="347078"/>
                  </a:lnTo>
                  <a:lnTo>
                    <a:pt x="227177" y="349999"/>
                  </a:lnTo>
                  <a:lnTo>
                    <a:pt x="230771" y="349999"/>
                  </a:lnTo>
                  <a:lnTo>
                    <a:pt x="254762" y="349999"/>
                  </a:lnTo>
                  <a:lnTo>
                    <a:pt x="256946" y="347814"/>
                  </a:lnTo>
                  <a:lnTo>
                    <a:pt x="256946" y="342430"/>
                  </a:lnTo>
                  <a:close/>
                </a:path>
                <a:path w="481330" h="492760">
                  <a:moveTo>
                    <a:pt x="287947" y="394563"/>
                  </a:moveTo>
                  <a:lnTo>
                    <a:pt x="286334" y="389699"/>
                  </a:lnTo>
                  <a:lnTo>
                    <a:pt x="278269" y="384683"/>
                  </a:lnTo>
                  <a:lnTo>
                    <a:pt x="274218" y="384797"/>
                  </a:lnTo>
                  <a:lnTo>
                    <a:pt x="272237" y="386651"/>
                  </a:lnTo>
                  <a:lnTo>
                    <a:pt x="256730" y="381330"/>
                  </a:lnTo>
                  <a:lnTo>
                    <a:pt x="240614" y="379552"/>
                  </a:lnTo>
                  <a:lnTo>
                    <a:pt x="224485" y="381330"/>
                  </a:lnTo>
                  <a:lnTo>
                    <a:pt x="208991" y="386651"/>
                  </a:lnTo>
                  <a:lnTo>
                    <a:pt x="206997" y="384797"/>
                  </a:lnTo>
                  <a:lnTo>
                    <a:pt x="202958" y="384695"/>
                  </a:lnTo>
                  <a:lnTo>
                    <a:pt x="199326" y="386956"/>
                  </a:lnTo>
                  <a:lnTo>
                    <a:pt x="194894" y="389712"/>
                  </a:lnTo>
                  <a:lnTo>
                    <a:pt x="193281" y="394563"/>
                  </a:lnTo>
                  <a:lnTo>
                    <a:pt x="204076" y="407784"/>
                  </a:lnTo>
                  <a:lnTo>
                    <a:pt x="208127" y="407962"/>
                  </a:lnTo>
                  <a:lnTo>
                    <a:pt x="213728" y="404495"/>
                  </a:lnTo>
                  <a:lnTo>
                    <a:pt x="215150" y="401751"/>
                  </a:lnTo>
                  <a:lnTo>
                    <a:pt x="214884" y="399097"/>
                  </a:lnTo>
                  <a:lnTo>
                    <a:pt x="227495" y="394766"/>
                  </a:lnTo>
                  <a:lnTo>
                    <a:pt x="240614" y="393319"/>
                  </a:lnTo>
                  <a:lnTo>
                    <a:pt x="253720" y="394766"/>
                  </a:lnTo>
                  <a:lnTo>
                    <a:pt x="266344" y="399097"/>
                  </a:lnTo>
                  <a:lnTo>
                    <a:pt x="266077" y="401739"/>
                  </a:lnTo>
                  <a:lnTo>
                    <a:pt x="267512" y="404482"/>
                  </a:lnTo>
                  <a:lnTo>
                    <a:pt x="273100" y="407962"/>
                  </a:lnTo>
                  <a:lnTo>
                    <a:pt x="277139" y="407797"/>
                  </a:lnTo>
                  <a:lnTo>
                    <a:pt x="287947" y="394563"/>
                  </a:lnTo>
                  <a:close/>
                </a:path>
                <a:path w="481330" h="492760">
                  <a:moveTo>
                    <a:pt x="325450" y="282194"/>
                  </a:moveTo>
                  <a:lnTo>
                    <a:pt x="323951" y="274828"/>
                  </a:lnTo>
                  <a:lnTo>
                    <a:pt x="319874" y="268795"/>
                  </a:lnTo>
                  <a:lnTo>
                    <a:pt x="313829" y="264718"/>
                  </a:lnTo>
                  <a:lnTo>
                    <a:pt x="306476" y="263220"/>
                  </a:lnTo>
                  <a:lnTo>
                    <a:pt x="299110" y="264718"/>
                  </a:lnTo>
                  <a:lnTo>
                    <a:pt x="293077" y="268795"/>
                  </a:lnTo>
                  <a:lnTo>
                    <a:pt x="289001" y="274828"/>
                  </a:lnTo>
                  <a:lnTo>
                    <a:pt x="287502" y="282194"/>
                  </a:lnTo>
                  <a:lnTo>
                    <a:pt x="289001" y="289560"/>
                  </a:lnTo>
                  <a:lnTo>
                    <a:pt x="293077" y="295592"/>
                  </a:lnTo>
                  <a:lnTo>
                    <a:pt x="299110" y="299656"/>
                  </a:lnTo>
                  <a:lnTo>
                    <a:pt x="306476" y="301155"/>
                  </a:lnTo>
                  <a:lnTo>
                    <a:pt x="313829" y="299656"/>
                  </a:lnTo>
                  <a:lnTo>
                    <a:pt x="319874" y="295592"/>
                  </a:lnTo>
                  <a:lnTo>
                    <a:pt x="323951" y="289560"/>
                  </a:lnTo>
                  <a:lnTo>
                    <a:pt x="325450" y="282194"/>
                  </a:lnTo>
                  <a:close/>
                </a:path>
                <a:path w="481330" h="492760">
                  <a:moveTo>
                    <a:pt x="335445" y="210845"/>
                  </a:moveTo>
                  <a:lnTo>
                    <a:pt x="329984" y="203123"/>
                  </a:lnTo>
                  <a:lnTo>
                    <a:pt x="324065" y="202311"/>
                  </a:lnTo>
                  <a:lnTo>
                    <a:pt x="319189" y="203060"/>
                  </a:lnTo>
                  <a:lnTo>
                    <a:pt x="311670" y="204419"/>
                  </a:lnTo>
                  <a:lnTo>
                    <a:pt x="303860" y="202463"/>
                  </a:lnTo>
                  <a:lnTo>
                    <a:pt x="297853" y="197739"/>
                  </a:lnTo>
                  <a:lnTo>
                    <a:pt x="293890" y="194779"/>
                  </a:lnTo>
                  <a:lnTo>
                    <a:pt x="288302" y="192722"/>
                  </a:lnTo>
                  <a:lnTo>
                    <a:pt x="279857" y="196977"/>
                  </a:lnTo>
                  <a:lnTo>
                    <a:pt x="312953" y="220649"/>
                  </a:lnTo>
                  <a:lnTo>
                    <a:pt x="322237" y="219989"/>
                  </a:lnTo>
                  <a:lnTo>
                    <a:pt x="331038" y="218414"/>
                  </a:lnTo>
                  <a:lnTo>
                    <a:pt x="335445" y="210845"/>
                  </a:lnTo>
                  <a:close/>
                </a:path>
                <a:path w="481330" h="492760">
                  <a:moveTo>
                    <a:pt x="481215" y="289331"/>
                  </a:moveTo>
                  <a:lnTo>
                    <a:pt x="479844" y="275729"/>
                  </a:lnTo>
                  <a:lnTo>
                    <a:pt x="475678" y="262318"/>
                  </a:lnTo>
                  <a:lnTo>
                    <a:pt x="469087" y="250164"/>
                  </a:lnTo>
                  <a:lnTo>
                    <a:pt x="461949" y="241503"/>
                  </a:lnTo>
                  <a:lnTo>
                    <a:pt x="460375" y="239585"/>
                  </a:lnTo>
                  <a:lnTo>
                    <a:pt x="458571" y="238010"/>
                  </a:lnTo>
                  <a:lnTo>
                    <a:pt x="458571" y="289331"/>
                  </a:lnTo>
                  <a:lnTo>
                    <a:pt x="458571" y="290842"/>
                  </a:lnTo>
                  <a:lnTo>
                    <a:pt x="438543" y="330441"/>
                  </a:lnTo>
                  <a:lnTo>
                    <a:pt x="423341" y="337019"/>
                  </a:lnTo>
                  <a:lnTo>
                    <a:pt x="423735" y="332943"/>
                  </a:lnTo>
                  <a:lnTo>
                    <a:pt x="423849" y="330415"/>
                  </a:lnTo>
                  <a:lnTo>
                    <a:pt x="423926" y="318452"/>
                  </a:lnTo>
                  <a:lnTo>
                    <a:pt x="418871" y="313385"/>
                  </a:lnTo>
                  <a:lnTo>
                    <a:pt x="411835" y="313385"/>
                  </a:lnTo>
                  <a:lnTo>
                    <a:pt x="411060" y="313461"/>
                  </a:lnTo>
                  <a:lnTo>
                    <a:pt x="405193" y="314667"/>
                  </a:lnTo>
                  <a:lnTo>
                    <a:pt x="401307" y="319227"/>
                  </a:lnTo>
                  <a:lnTo>
                    <a:pt x="401307" y="324688"/>
                  </a:lnTo>
                  <a:lnTo>
                    <a:pt x="401078" y="331457"/>
                  </a:lnTo>
                  <a:lnTo>
                    <a:pt x="391096" y="371386"/>
                  </a:lnTo>
                  <a:lnTo>
                    <a:pt x="363296" y="413461"/>
                  </a:lnTo>
                  <a:lnTo>
                    <a:pt x="328472" y="442760"/>
                  </a:lnTo>
                  <a:lnTo>
                    <a:pt x="285978" y="462699"/>
                  </a:lnTo>
                  <a:lnTo>
                    <a:pt x="240601" y="469773"/>
                  </a:lnTo>
                  <a:lnTo>
                    <a:pt x="225259" y="468960"/>
                  </a:lnTo>
                  <a:lnTo>
                    <a:pt x="180708" y="457441"/>
                  </a:lnTo>
                  <a:lnTo>
                    <a:pt x="143103" y="436092"/>
                  </a:lnTo>
                  <a:lnTo>
                    <a:pt x="108648" y="402450"/>
                  </a:lnTo>
                  <a:lnTo>
                    <a:pt x="87490" y="364858"/>
                  </a:lnTo>
                  <a:lnTo>
                    <a:pt x="80721" y="337019"/>
                  </a:lnTo>
                  <a:lnTo>
                    <a:pt x="80403" y="334835"/>
                  </a:lnTo>
                  <a:lnTo>
                    <a:pt x="79921" y="324688"/>
                  </a:lnTo>
                  <a:lnTo>
                    <a:pt x="79921" y="318452"/>
                  </a:lnTo>
                  <a:lnTo>
                    <a:pt x="74841" y="313385"/>
                  </a:lnTo>
                  <a:lnTo>
                    <a:pt x="62344" y="313385"/>
                  </a:lnTo>
                  <a:lnTo>
                    <a:pt x="57277" y="318452"/>
                  </a:lnTo>
                  <a:lnTo>
                    <a:pt x="57353" y="330085"/>
                  </a:lnTo>
                  <a:lnTo>
                    <a:pt x="57543" y="332943"/>
                  </a:lnTo>
                  <a:lnTo>
                    <a:pt x="57950" y="337019"/>
                  </a:lnTo>
                  <a:lnTo>
                    <a:pt x="49872" y="334708"/>
                  </a:lnTo>
                  <a:lnTo>
                    <a:pt x="23545" y="299961"/>
                  </a:lnTo>
                  <a:lnTo>
                    <a:pt x="22618" y="290842"/>
                  </a:lnTo>
                  <a:lnTo>
                    <a:pt x="22618" y="289331"/>
                  </a:lnTo>
                  <a:lnTo>
                    <a:pt x="42291" y="250913"/>
                  </a:lnTo>
                  <a:lnTo>
                    <a:pt x="62077" y="242201"/>
                  </a:lnTo>
                  <a:lnTo>
                    <a:pt x="62077" y="287756"/>
                  </a:lnTo>
                  <a:lnTo>
                    <a:pt x="65722" y="291058"/>
                  </a:lnTo>
                  <a:lnTo>
                    <a:pt x="69773" y="291439"/>
                  </a:lnTo>
                  <a:lnTo>
                    <a:pt x="71932" y="291668"/>
                  </a:lnTo>
                  <a:lnTo>
                    <a:pt x="74218" y="291033"/>
                  </a:lnTo>
                  <a:lnTo>
                    <a:pt x="101892" y="262420"/>
                  </a:lnTo>
                  <a:lnTo>
                    <a:pt x="114452" y="242201"/>
                  </a:lnTo>
                  <a:lnTo>
                    <a:pt x="119189" y="229971"/>
                  </a:lnTo>
                  <a:lnTo>
                    <a:pt x="120230" y="224586"/>
                  </a:lnTo>
                  <a:lnTo>
                    <a:pt x="120738" y="220091"/>
                  </a:lnTo>
                  <a:lnTo>
                    <a:pt x="120853" y="216166"/>
                  </a:lnTo>
                  <a:lnTo>
                    <a:pt x="136512" y="206857"/>
                  </a:lnTo>
                  <a:lnTo>
                    <a:pt x="152425" y="193509"/>
                  </a:lnTo>
                  <a:lnTo>
                    <a:pt x="167970" y="175374"/>
                  </a:lnTo>
                  <a:lnTo>
                    <a:pt x="182499" y="151726"/>
                  </a:lnTo>
                  <a:lnTo>
                    <a:pt x="205562" y="117830"/>
                  </a:lnTo>
                  <a:lnTo>
                    <a:pt x="227393" y="103517"/>
                  </a:lnTo>
                  <a:lnTo>
                    <a:pt x="247230" y="104457"/>
                  </a:lnTo>
                  <a:lnTo>
                    <a:pt x="264337" y="116293"/>
                  </a:lnTo>
                  <a:lnTo>
                    <a:pt x="290995" y="112280"/>
                  </a:lnTo>
                  <a:lnTo>
                    <a:pt x="315252" y="120091"/>
                  </a:lnTo>
                  <a:lnTo>
                    <a:pt x="333006" y="139674"/>
                  </a:lnTo>
                  <a:lnTo>
                    <a:pt x="340144" y="170980"/>
                  </a:lnTo>
                  <a:lnTo>
                    <a:pt x="341566" y="190677"/>
                  </a:lnTo>
                  <a:lnTo>
                    <a:pt x="345008" y="206438"/>
                  </a:lnTo>
                  <a:lnTo>
                    <a:pt x="350088" y="218681"/>
                  </a:lnTo>
                  <a:lnTo>
                    <a:pt x="356438" y="227787"/>
                  </a:lnTo>
                  <a:lnTo>
                    <a:pt x="356819" y="229971"/>
                  </a:lnTo>
                  <a:lnTo>
                    <a:pt x="387197" y="277164"/>
                  </a:lnTo>
                  <a:lnTo>
                    <a:pt x="403517" y="291490"/>
                  </a:lnTo>
                  <a:lnTo>
                    <a:pt x="409778" y="291490"/>
                  </a:lnTo>
                  <a:lnTo>
                    <a:pt x="413931" y="288074"/>
                  </a:lnTo>
                  <a:lnTo>
                    <a:pt x="413931" y="241503"/>
                  </a:lnTo>
                  <a:lnTo>
                    <a:pt x="422567" y="243014"/>
                  </a:lnTo>
                  <a:lnTo>
                    <a:pt x="454825" y="271106"/>
                  </a:lnTo>
                  <a:lnTo>
                    <a:pt x="458571" y="289331"/>
                  </a:lnTo>
                  <a:lnTo>
                    <a:pt x="458571" y="238010"/>
                  </a:lnTo>
                  <a:lnTo>
                    <a:pt x="453364" y="233438"/>
                  </a:lnTo>
                  <a:lnTo>
                    <a:pt x="445566" y="228244"/>
                  </a:lnTo>
                  <a:lnTo>
                    <a:pt x="437095" y="224066"/>
                  </a:lnTo>
                  <a:lnTo>
                    <a:pt x="428053" y="221018"/>
                  </a:lnTo>
                  <a:lnTo>
                    <a:pt x="437172" y="211150"/>
                  </a:lnTo>
                  <a:lnTo>
                    <a:pt x="448576" y="192227"/>
                  </a:lnTo>
                  <a:lnTo>
                    <a:pt x="453834" y="169481"/>
                  </a:lnTo>
                  <a:lnTo>
                    <a:pt x="444550" y="148120"/>
                  </a:lnTo>
                  <a:lnTo>
                    <a:pt x="431698" y="131445"/>
                  </a:lnTo>
                  <a:lnTo>
                    <a:pt x="418465" y="112280"/>
                  </a:lnTo>
                  <a:lnTo>
                    <a:pt x="388658" y="72212"/>
                  </a:lnTo>
                  <a:lnTo>
                    <a:pt x="359422" y="41021"/>
                  </a:lnTo>
                  <a:lnTo>
                    <a:pt x="312026" y="16941"/>
                  </a:lnTo>
                  <a:lnTo>
                    <a:pt x="302171" y="14541"/>
                  </a:lnTo>
                  <a:lnTo>
                    <a:pt x="283540" y="15290"/>
                  </a:lnTo>
                  <a:lnTo>
                    <a:pt x="276517" y="16941"/>
                  </a:lnTo>
                  <a:lnTo>
                    <a:pt x="225437" y="0"/>
                  </a:lnTo>
                  <a:lnTo>
                    <a:pt x="180962" y="3670"/>
                  </a:lnTo>
                  <a:lnTo>
                    <a:pt x="141947" y="22288"/>
                  </a:lnTo>
                  <a:lnTo>
                    <a:pt x="107315" y="50228"/>
                  </a:lnTo>
                  <a:lnTo>
                    <a:pt x="46685" y="111417"/>
                  </a:lnTo>
                  <a:lnTo>
                    <a:pt x="18491" y="133362"/>
                  </a:lnTo>
                  <a:lnTo>
                    <a:pt x="7175" y="149047"/>
                  </a:lnTo>
                  <a:lnTo>
                    <a:pt x="8483" y="169786"/>
                  </a:lnTo>
                  <a:lnTo>
                    <a:pt x="16789" y="189953"/>
                  </a:lnTo>
                  <a:lnTo>
                    <a:pt x="44361" y="218922"/>
                  </a:lnTo>
                  <a:lnTo>
                    <a:pt x="49479" y="222110"/>
                  </a:lnTo>
                  <a:lnTo>
                    <a:pt x="41516" y="225221"/>
                  </a:lnTo>
                  <a:lnTo>
                    <a:pt x="12115" y="250177"/>
                  </a:lnTo>
                  <a:lnTo>
                    <a:pt x="0" y="289331"/>
                  </a:lnTo>
                  <a:lnTo>
                    <a:pt x="0" y="290842"/>
                  </a:lnTo>
                  <a:lnTo>
                    <a:pt x="12128" y="330085"/>
                  </a:lnTo>
                  <a:lnTo>
                    <a:pt x="50685" y="358508"/>
                  </a:lnTo>
                  <a:lnTo>
                    <a:pt x="62471" y="360997"/>
                  </a:lnTo>
                  <a:lnTo>
                    <a:pt x="64592" y="367893"/>
                  </a:lnTo>
                  <a:lnTo>
                    <a:pt x="83070" y="405536"/>
                  </a:lnTo>
                  <a:lnTo>
                    <a:pt x="109499" y="437248"/>
                  </a:lnTo>
                  <a:lnTo>
                    <a:pt x="141173" y="462216"/>
                  </a:lnTo>
                  <a:lnTo>
                    <a:pt x="188493" y="484314"/>
                  </a:lnTo>
                  <a:lnTo>
                    <a:pt x="240601" y="492391"/>
                  </a:lnTo>
                  <a:lnTo>
                    <a:pt x="258318" y="491451"/>
                  </a:lnTo>
                  <a:lnTo>
                    <a:pt x="309181" y="478358"/>
                  </a:lnTo>
                  <a:lnTo>
                    <a:pt x="326961" y="469773"/>
                  </a:lnTo>
                  <a:lnTo>
                    <a:pt x="334962" y="465378"/>
                  </a:lnTo>
                  <a:lnTo>
                    <a:pt x="367245" y="441413"/>
                  </a:lnTo>
                  <a:lnTo>
                    <a:pt x="397852" y="405968"/>
                  </a:lnTo>
                  <a:lnTo>
                    <a:pt x="416382" y="368935"/>
                  </a:lnTo>
                  <a:lnTo>
                    <a:pt x="418807" y="360997"/>
                  </a:lnTo>
                  <a:lnTo>
                    <a:pt x="430568" y="358495"/>
                  </a:lnTo>
                  <a:lnTo>
                    <a:pt x="441540" y="354152"/>
                  </a:lnTo>
                  <a:lnTo>
                    <a:pt x="451535" y="348145"/>
                  </a:lnTo>
                  <a:lnTo>
                    <a:pt x="460375" y="340639"/>
                  </a:lnTo>
                  <a:lnTo>
                    <a:pt x="463359" y="337019"/>
                  </a:lnTo>
                  <a:lnTo>
                    <a:pt x="469087" y="330085"/>
                  </a:lnTo>
                  <a:lnTo>
                    <a:pt x="475678" y="317931"/>
                  </a:lnTo>
                  <a:lnTo>
                    <a:pt x="479844" y="304507"/>
                  </a:lnTo>
                  <a:lnTo>
                    <a:pt x="481215" y="290842"/>
                  </a:lnTo>
                  <a:lnTo>
                    <a:pt x="481215" y="289331"/>
                  </a:lnTo>
                  <a:close/>
                </a:path>
              </a:pathLst>
            </a:custGeom>
            <a:solidFill>
              <a:srgbClr val="221714"/>
            </a:solidFill>
          </p:spPr>
          <p:txBody>
            <a:bodyPr wrap="square" lIns="0" tIns="0" rIns="0" bIns="0" rtlCol="0"/>
            <a:lstStyle/>
            <a:p>
              <a:endParaRPr/>
            </a:p>
          </p:txBody>
        </p:sp>
        <p:pic>
          <p:nvPicPr>
            <p:cNvPr id="9" name="object 9"/>
            <p:cNvPicPr/>
            <p:nvPr/>
          </p:nvPicPr>
          <p:blipFill>
            <a:blip r:embed="rId4" cstate="print"/>
            <a:stretch>
              <a:fillRect/>
            </a:stretch>
          </p:blipFill>
          <p:spPr>
            <a:xfrm>
              <a:off x="2571254" y="1514744"/>
              <a:ext cx="203466" cy="250139"/>
            </a:xfrm>
            <a:prstGeom prst="rect">
              <a:avLst/>
            </a:prstGeom>
          </p:spPr>
        </p:pic>
        <p:pic>
          <p:nvPicPr>
            <p:cNvPr id="10" name="object 10"/>
            <p:cNvPicPr/>
            <p:nvPr/>
          </p:nvPicPr>
          <p:blipFill>
            <a:blip r:embed="rId5" cstate="print"/>
            <a:stretch>
              <a:fillRect/>
            </a:stretch>
          </p:blipFill>
          <p:spPr>
            <a:xfrm>
              <a:off x="2818577" y="1575375"/>
              <a:ext cx="172986" cy="192049"/>
            </a:xfrm>
            <a:prstGeom prst="rect">
              <a:avLst/>
            </a:prstGeom>
          </p:spPr>
        </p:pic>
        <p:pic>
          <p:nvPicPr>
            <p:cNvPr id="11" name="object 11"/>
            <p:cNvPicPr/>
            <p:nvPr/>
          </p:nvPicPr>
          <p:blipFill>
            <a:blip r:embed="rId6" cstate="print"/>
            <a:stretch>
              <a:fillRect/>
            </a:stretch>
          </p:blipFill>
          <p:spPr>
            <a:xfrm>
              <a:off x="3024317" y="1512213"/>
              <a:ext cx="111417" cy="252666"/>
            </a:xfrm>
            <a:prstGeom prst="rect">
              <a:avLst/>
            </a:prstGeom>
          </p:spPr>
        </p:pic>
        <p:pic>
          <p:nvPicPr>
            <p:cNvPr id="12" name="object 12"/>
            <p:cNvPicPr/>
            <p:nvPr/>
          </p:nvPicPr>
          <p:blipFill>
            <a:blip r:embed="rId7" cstate="print"/>
            <a:stretch>
              <a:fillRect/>
            </a:stretch>
          </p:blipFill>
          <p:spPr>
            <a:xfrm>
              <a:off x="3167834" y="1575377"/>
              <a:ext cx="172986" cy="192049"/>
            </a:xfrm>
            <a:prstGeom prst="rect">
              <a:avLst/>
            </a:prstGeom>
          </p:spPr>
        </p:pic>
        <p:pic>
          <p:nvPicPr>
            <p:cNvPr id="13" name="object 13"/>
            <p:cNvPicPr/>
            <p:nvPr/>
          </p:nvPicPr>
          <p:blipFill>
            <a:blip r:embed="rId8" cstate="print"/>
            <a:stretch>
              <a:fillRect/>
            </a:stretch>
          </p:blipFill>
          <p:spPr>
            <a:xfrm>
              <a:off x="3388794" y="1575381"/>
              <a:ext cx="117767" cy="189496"/>
            </a:xfrm>
            <a:prstGeom prst="rect">
              <a:avLst/>
            </a:prstGeom>
          </p:spPr>
        </p:pic>
        <p:pic>
          <p:nvPicPr>
            <p:cNvPr id="14" name="object 14"/>
            <p:cNvPicPr/>
            <p:nvPr/>
          </p:nvPicPr>
          <p:blipFill>
            <a:blip r:embed="rId9" cstate="print"/>
            <a:stretch>
              <a:fillRect/>
            </a:stretch>
          </p:blipFill>
          <p:spPr>
            <a:xfrm>
              <a:off x="3540555" y="1575375"/>
              <a:ext cx="172999" cy="192049"/>
            </a:xfrm>
            <a:prstGeom prst="rect">
              <a:avLst/>
            </a:prstGeom>
          </p:spPr>
        </p:pic>
      </p:grpSp>
      <p:sp>
        <p:nvSpPr>
          <p:cNvPr id="25" name="object 25"/>
          <p:cNvSpPr txBox="1"/>
          <p:nvPr/>
        </p:nvSpPr>
        <p:spPr>
          <a:xfrm>
            <a:off x="892757" y="2020314"/>
            <a:ext cx="3225800" cy="1130935"/>
          </a:xfrm>
          <a:prstGeom prst="rect">
            <a:avLst/>
          </a:prstGeom>
        </p:spPr>
        <p:txBody>
          <a:bodyPr vert="horz" wrap="square" lIns="0" tIns="60960" rIns="0" bIns="0" rtlCol="0">
            <a:spAutoFit/>
          </a:bodyPr>
          <a:lstStyle/>
          <a:p>
            <a:pPr marL="280035" indent="-267335">
              <a:lnSpc>
                <a:spcPct val="100000"/>
              </a:lnSpc>
              <a:spcBef>
                <a:spcPts val="480"/>
              </a:spcBef>
              <a:buClr>
                <a:srgbClr val="F5BE1E"/>
              </a:buClr>
              <a:buSzPct val="95238"/>
              <a:buChar char="●"/>
              <a:tabLst>
                <a:tab pos="280035" algn="l"/>
              </a:tabLst>
            </a:pPr>
            <a:r>
              <a:rPr sz="2100" b="1" spc="-5" dirty="0">
                <a:latin typeface="YuGothic"/>
                <a:cs typeface="YuGothic"/>
              </a:rPr>
              <a:t>クラス全員の正答率や、</a:t>
            </a:r>
            <a:endParaRPr sz="2100">
              <a:latin typeface="YuGothic"/>
              <a:cs typeface="YuGothic"/>
            </a:endParaRPr>
          </a:p>
          <a:p>
            <a:pPr marL="279400" marR="5080">
              <a:lnSpc>
                <a:spcPct val="115100"/>
              </a:lnSpc>
            </a:pPr>
            <a:r>
              <a:rPr sz="2100" b="1" spc="-5" dirty="0">
                <a:latin typeface="YuGothic"/>
                <a:cs typeface="YuGothic"/>
              </a:rPr>
              <a:t>１人１人の解答状況を</a:t>
            </a:r>
            <a:r>
              <a:rPr sz="2100" b="1" spc="-50" dirty="0">
                <a:latin typeface="YuGothic"/>
                <a:cs typeface="YuGothic"/>
              </a:rPr>
              <a:t> </a:t>
            </a:r>
            <a:r>
              <a:rPr sz="2100" b="1" spc="-5" dirty="0">
                <a:latin typeface="YuGothic"/>
                <a:cs typeface="YuGothic"/>
              </a:rPr>
              <a:t>一覧で把握できたらな…</a:t>
            </a:r>
            <a:endParaRPr sz="2100">
              <a:latin typeface="YuGothic"/>
              <a:cs typeface="YuGothic"/>
            </a:endParaRPr>
          </a:p>
        </p:txBody>
      </p:sp>
      <p:grpSp>
        <p:nvGrpSpPr>
          <p:cNvPr id="27" name="object 27"/>
          <p:cNvGrpSpPr/>
          <p:nvPr/>
        </p:nvGrpSpPr>
        <p:grpSpPr>
          <a:xfrm>
            <a:off x="887299" y="184771"/>
            <a:ext cx="5221605" cy="782955"/>
            <a:chOff x="887299" y="184771"/>
            <a:chExt cx="5221605" cy="782955"/>
          </a:xfrm>
        </p:grpSpPr>
        <p:sp>
          <p:nvSpPr>
            <p:cNvPr id="28" name="object 28"/>
            <p:cNvSpPr/>
            <p:nvPr/>
          </p:nvSpPr>
          <p:spPr>
            <a:xfrm>
              <a:off x="971998" y="269458"/>
              <a:ext cx="5124450" cy="685165"/>
            </a:xfrm>
            <a:custGeom>
              <a:avLst/>
              <a:gdLst/>
              <a:ahLst/>
              <a:cxnLst/>
              <a:rect l="l" t="t" r="r" b="b"/>
              <a:pathLst>
                <a:path w="5124450" h="685165">
                  <a:moveTo>
                    <a:pt x="5008841"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5008841" y="685076"/>
                  </a:lnTo>
                  <a:lnTo>
                    <a:pt x="5053684" y="676023"/>
                  </a:lnTo>
                  <a:lnTo>
                    <a:pt x="5090302" y="651335"/>
                  </a:lnTo>
                  <a:lnTo>
                    <a:pt x="5114990" y="614717"/>
                  </a:lnTo>
                  <a:lnTo>
                    <a:pt x="5124043" y="569874"/>
                  </a:lnTo>
                  <a:lnTo>
                    <a:pt x="5124043" y="115214"/>
                  </a:lnTo>
                  <a:lnTo>
                    <a:pt x="5114990" y="70369"/>
                  </a:lnTo>
                  <a:lnTo>
                    <a:pt x="5090302" y="33747"/>
                  </a:lnTo>
                  <a:lnTo>
                    <a:pt x="5053684" y="9054"/>
                  </a:lnTo>
                  <a:lnTo>
                    <a:pt x="5008841" y="0"/>
                  </a:lnTo>
                  <a:close/>
                </a:path>
              </a:pathLst>
            </a:custGeom>
            <a:solidFill>
              <a:srgbClr val="3EA15C"/>
            </a:solidFill>
          </p:spPr>
          <p:txBody>
            <a:bodyPr wrap="square" lIns="0" tIns="0" rIns="0" bIns="0" rtlCol="0"/>
            <a:lstStyle/>
            <a:p>
              <a:endParaRPr/>
            </a:p>
          </p:txBody>
        </p:sp>
        <p:sp>
          <p:nvSpPr>
            <p:cNvPr id="29" name="object 29"/>
            <p:cNvSpPr/>
            <p:nvPr/>
          </p:nvSpPr>
          <p:spPr>
            <a:xfrm>
              <a:off x="971998" y="269458"/>
              <a:ext cx="5124450" cy="685165"/>
            </a:xfrm>
            <a:custGeom>
              <a:avLst/>
              <a:gdLst/>
              <a:ahLst/>
              <a:cxnLst/>
              <a:rect l="l" t="t" r="r" b="b"/>
              <a:pathLst>
                <a:path w="5124450" h="685165">
                  <a:moveTo>
                    <a:pt x="5008841"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5008841" y="0"/>
                  </a:lnTo>
                  <a:lnTo>
                    <a:pt x="5053684" y="9054"/>
                  </a:lnTo>
                  <a:lnTo>
                    <a:pt x="5090302" y="33747"/>
                  </a:lnTo>
                  <a:lnTo>
                    <a:pt x="5114990" y="70369"/>
                  </a:lnTo>
                  <a:lnTo>
                    <a:pt x="5124043" y="115214"/>
                  </a:lnTo>
                  <a:lnTo>
                    <a:pt x="5124043" y="569874"/>
                  </a:lnTo>
                  <a:lnTo>
                    <a:pt x="5114990" y="614717"/>
                  </a:lnTo>
                  <a:lnTo>
                    <a:pt x="5090302" y="651335"/>
                  </a:lnTo>
                  <a:lnTo>
                    <a:pt x="5053684" y="676023"/>
                  </a:lnTo>
                  <a:lnTo>
                    <a:pt x="5008841" y="685076"/>
                  </a:lnTo>
                  <a:close/>
                </a:path>
              </a:pathLst>
            </a:custGeom>
            <a:ln w="25400">
              <a:solidFill>
                <a:srgbClr val="3EA15C"/>
              </a:solidFill>
            </a:ln>
          </p:spPr>
          <p:txBody>
            <a:bodyPr wrap="square" lIns="0" tIns="0" rIns="0" bIns="0" rtlCol="0"/>
            <a:lstStyle/>
            <a:p>
              <a:endParaRPr/>
            </a:p>
          </p:txBody>
        </p:sp>
        <p:sp>
          <p:nvSpPr>
            <p:cNvPr id="30" name="object 30"/>
            <p:cNvSpPr/>
            <p:nvPr/>
          </p:nvSpPr>
          <p:spPr>
            <a:xfrm>
              <a:off x="899999" y="197471"/>
              <a:ext cx="5124450" cy="685165"/>
            </a:xfrm>
            <a:custGeom>
              <a:avLst/>
              <a:gdLst/>
              <a:ahLst/>
              <a:cxnLst/>
              <a:rect l="l" t="t" r="r" b="b"/>
              <a:pathLst>
                <a:path w="5124450" h="685165">
                  <a:moveTo>
                    <a:pt x="500884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5008841" y="685063"/>
                  </a:lnTo>
                  <a:lnTo>
                    <a:pt x="5053684" y="676010"/>
                  </a:lnTo>
                  <a:lnTo>
                    <a:pt x="5090302" y="651322"/>
                  </a:lnTo>
                  <a:lnTo>
                    <a:pt x="5114990" y="614704"/>
                  </a:lnTo>
                  <a:lnTo>
                    <a:pt x="5124043" y="569861"/>
                  </a:lnTo>
                  <a:lnTo>
                    <a:pt x="5124043" y="115201"/>
                  </a:lnTo>
                  <a:lnTo>
                    <a:pt x="5114990" y="70358"/>
                  </a:lnTo>
                  <a:lnTo>
                    <a:pt x="5090302" y="33740"/>
                  </a:lnTo>
                  <a:lnTo>
                    <a:pt x="5053684" y="9052"/>
                  </a:lnTo>
                  <a:lnTo>
                    <a:pt x="5008841" y="0"/>
                  </a:lnTo>
                  <a:close/>
                </a:path>
              </a:pathLst>
            </a:custGeom>
            <a:solidFill>
              <a:srgbClr val="FFFFFF"/>
            </a:solidFill>
          </p:spPr>
          <p:txBody>
            <a:bodyPr wrap="square" lIns="0" tIns="0" rIns="0" bIns="0" rtlCol="0"/>
            <a:lstStyle/>
            <a:p>
              <a:endParaRPr/>
            </a:p>
          </p:txBody>
        </p:sp>
        <p:sp>
          <p:nvSpPr>
            <p:cNvPr id="31" name="object 31"/>
            <p:cNvSpPr/>
            <p:nvPr/>
          </p:nvSpPr>
          <p:spPr>
            <a:xfrm>
              <a:off x="899999" y="197471"/>
              <a:ext cx="5124450" cy="685165"/>
            </a:xfrm>
            <a:custGeom>
              <a:avLst/>
              <a:gdLst/>
              <a:ahLst/>
              <a:cxnLst/>
              <a:rect l="l" t="t" r="r" b="b"/>
              <a:pathLst>
                <a:path w="5124450" h="685165">
                  <a:moveTo>
                    <a:pt x="500884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5008841" y="0"/>
                  </a:lnTo>
                  <a:lnTo>
                    <a:pt x="5053684" y="9052"/>
                  </a:lnTo>
                  <a:lnTo>
                    <a:pt x="5090302" y="33740"/>
                  </a:lnTo>
                  <a:lnTo>
                    <a:pt x="5114990" y="70358"/>
                  </a:lnTo>
                  <a:lnTo>
                    <a:pt x="5124043" y="115201"/>
                  </a:lnTo>
                  <a:lnTo>
                    <a:pt x="5124043" y="569861"/>
                  </a:lnTo>
                  <a:lnTo>
                    <a:pt x="5114990" y="614704"/>
                  </a:lnTo>
                  <a:lnTo>
                    <a:pt x="5090302" y="651322"/>
                  </a:lnTo>
                  <a:lnTo>
                    <a:pt x="5053684" y="676010"/>
                  </a:lnTo>
                  <a:lnTo>
                    <a:pt x="5008841" y="685063"/>
                  </a:lnTo>
                  <a:close/>
                </a:path>
              </a:pathLst>
            </a:custGeom>
            <a:ln w="25400">
              <a:solidFill>
                <a:srgbClr val="3EA15C"/>
              </a:solidFill>
            </a:ln>
          </p:spPr>
          <p:txBody>
            <a:bodyPr wrap="square" lIns="0" tIns="0" rIns="0" bIns="0" rtlCol="0"/>
            <a:lstStyle/>
            <a:p>
              <a:endParaRPr/>
            </a:p>
          </p:txBody>
        </p:sp>
        <p:sp>
          <p:nvSpPr>
            <p:cNvPr id="32" name="object 32"/>
            <p:cNvSpPr/>
            <p:nvPr/>
          </p:nvSpPr>
          <p:spPr>
            <a:xfrm>
              <a:off x="3777805" y="413537"/>
              <a:ext cx="832485" cy="269240"/>
            </a:xfrm>
            <a:custGeom>
              <a:avLst/>
              <a:gdLst/>
              <a:ahLst/>
              <a:cxnLst/>
              <a:rect l="l" t="t" r="r" b="b"/>
              <a:pathLst>
                <a:path w="832485" h="269240">
                  <a:moveTo>
                    <a:pt x="217716" y="139674"/>
                  </a:moveTo>
                  <a:lnTo>
                    <a:pt x="212775" y="130022"/>
                  </a:lnTo>
                  <a:lnTo>
                    <a:pt x="206375" y="118846"/>
                  </a:lnTo>
                  <a:lnTo>
                    <a:pt x="199059" y="107416"/>
                  </a:lnTo>
                  <a:lnTo>
                    <a:pt x="191414" y="96964"/>
                  </a:lnTo>
                  <a:lnTo>
                    <a:pt x="165684" y="110540"/>
                  </a:lnTo>
                  <a:lnTo>
                    <a:pt x="172643" y="120904"/>
                  </a:lnTo>
                  <a:lnTo>
                    <a:pt x="179882" y="133159"/>
                  </a:lnTo>
                  <a:lnTo>
                    <a:pt x="186245" y="145008"/>
                  </a:lnTo>
                  <a:lnTo>
                    <a:pt x="191135" y="155206"/>
                  </a:lnTo>
                  <a:lnTo>
                    <a:pt x="217716" y="139674"/>
                  </a:lnTo>
                  <a:close/>
                </a:path>
                <a:path w="832485" h="269240">
                  <a:moveTo>
                    <a:pt x="253047" y="65874"/>
                  </a:moveTo>
                  <a:lnTo>
                    <a:pt x="253034" y="65303"/>
                  </a:lnTo>
                  <a:lnTo>
                    <a:pt x="251637" y="15836"/>
                  </a:lnTo>
                  <a:lnTo>
                    <a:pt x="183222" y="18084"/>
                  </a:lnTo>
                  <a:lnTo>
                    <a:pt x="0" y="27698"/>
                  </a:lnTo>
                  <a:lnTo>
                    <a:pt x="2540" y="81699"/>
                  </a:lnTo>
                  <a:lnTo>
                    <a:pt x="115354" y="70396"/>
                  </a:lnTo>
                  <a:lnTo>
                    <a:pt x="84797" y="96266"/>
                  </a:lnTo>
                  <a:lnTo>
                    <a:pt x="66344" y="122135"/>
                  </a:lnTo>
                  <a:lnTo>
                    <a:pt x="57277" y="146735"/>
                  </a:lnTo>
                  <a:lnTo>
                    <a:pt x="54851" y="168795"/>
                  </a:lnTo>
                  <a:lnTo>
                    <a:pt x="58991" y="194754"/>
                  </a:lnTo>
                  <a:lnTo>
                    <a:pt x="85280" y="231609"/>
                  </a:lnTo>
                  <a:lnTo>
                    <a:pt x="122161" y="249478"/>
                  </a:lnTo>
                  <a:lnTo>
                    <a:pt x="178460" y="258000"/>
                  </a:lnTo>
                  <a:lnTo>
                    <a:pt x="222516" y="258978"/>
                  </a:lnTo>
                  <a:lnTo>
                    <a:pt x="229196" y="205536"/>
                  </a:lnTo>
                  <a:lnTo>
                    <a:pt x="229298" y="204698"/>
                  </a:lnTo>
                  <a:lnTo>
                    <a:pt x="218846" y="205536"/>
                  </a:lnTo>
                  <a:lnTo>
                    <a:pt x="209511" y="205536"/>
                  </a:lnTo>
                  <a:lnTo>
                    <a:pt x="155600" y="202552"/>
                  </a:lnTo>
                  <a:lnTo>
                    <a:pt x="110782" y="181000"/>
                  </a:lnTo>
                  <a:lnTo>
                    <a:pt x="106603" y="163690"/>
                  </a:lnTo>
                  <a:lnTo>
                    <a:pt x="114515" y="134404"/>
                  </a:lnTo>
                  <a:lnTo>
                    <a:pt x="134632" y="106895"/>
                  </a:lnTo>
                  <a:lnTo>
                    <a:pt x="161594" y="84531"/>
                  </a:lnTo>
                  <a:lnTo>
                    <a:pt x="190004" y="70675"/>
                  </a:lnTo>
                  <a:lnTo>
                    <a:pt x="191084" y="70396"/>
                  </a:lnTo>
                  <a:lnTo>
                    <a:pt x="200126" y="68046"/>
                  </a:lnTo>
                  <a:lnTo>
                    <a:pt x="210299" y="66395"/>
                  </a:lnTo>
                  <a:lnTo>
                    <a:pt x="220789" y="65544"/>
                  </a:lnTo>
                  <a:lnTo>
                    <a:pt x="231851" y="65303"/>
                  </a:lnTo>
                  <a:lnTo>
                    <a:pt x="239191" y="65303"/>
                  </a:lnTo>
                  <a:lnTo>
                    <a:pt x="253047" y="65874"/>
                  </a:lnTo>
                  <a:close/>
                </a:path>
                <a:path w="832485" h="269240">
                  <a:moveTo>
                    <a:pt x="256730" y="117335"/>
                  </a:moveTo>
                  <a:lnTo>
                    <a:pt x="252463" y="109194"/>
                  </a:lnTo>
                  <a:lnTo>
                    <a:pt x="246583" y="99098"/>
                  </a:lnTo>
                  <a:lnTo>
                    <a:pt x="239268" y="88150"/>
                  </a:lnTo>
                  <a:lnTo>
                    <a:pt x="230708" y="77457"/>
                  </a:lnTo>
                  <a:lnTo>
                    <a:pt x="205270" y="91046"/>
                  </a:lnTo>
                  <a:lnTo>
                    <a:pt x="212318" y="100406"/>
                  </a:lnTo>
                  <a:lnTo>
                    <a:pt x="219443" y="111467"/>
                  </a:lnTo>
                  <a:lnTo>
                    <a:pt x="225983" y="122847"/>
                  </a:lnTo>
                  <a:lnTo>
                    <a:pt x="231279" y="133159"/>
                  </a:lnTo>
                  <a:lnTo>
                    <a:pt x="256730" y="117335"/>
                  </a:lnTo>
                  <a:close/>
                </a:path>
                <a:path w="832485" h="269240">
                  <a:moveTo>
                    <a:pt x="556475" y="109982"/>
                  </a:moveTo>
                  <a:lnTo>
                    <a:pt x="544576" y="97002"/>
                  </a:lnTo>
                  <a:lnTo>
                    <a:pt x="533006" y="81673"/>
                  </a:lnTo>
                  <a:lnTo>
                    <a:pt x="523557" y="67564"/>
                  </a:lnTo>
                  <a:lnTo>
                    <a:pt x="518020" y="58242"/>
                  </a:lnTo>
                  <a:lnTo>
                    <a:pt x="551942" y="58242"/>
                  </a:lnTo>
                  <a:lnTo>
                    <a:pt x="551942" y="15836"/>
                  </a:lnTo>
                  <a:lnTo>
                    <a:pt x="441680" y="15836"/>
                  </a:lnTo>
                  <a:lnTo>
                    <a:pt x="441680" y="0"/>
                  </a:lnTo>
                  <a:lnTo>
                    <a:pt x="432917" y="0"/>
                  </a:lnTo>
                  <a:lnTo>
                    <a:pt x="432917" y="58242"/>
                  </a:lnTo>
                  <a:lnTo>
                    <a:pt x="432917" y="89903"/>
                  </a:lnTo>
                  <a:lnTo>
                    <a:pt x="410578" y="89903"/>
                  </a:lnTo>
                  <a:lnTo>
                    <a:pt x="417080" y="131470"/>
                  </a:lnTo>
                  <a:lnTo>
                    <a:pt x="384289" y="123837"/>
                  </a:lnTo>
                  <a:lnTo>
                    <a:pt x="394741" y="110363"/>
                  </a:lnTo>
                  <a:lnTo>
                    <a:pt x="402564" y="95808"/>
                  </a:lnTo>
                  <a:lnTo>
                    <a:pt x="408101" y="78867"/>
                  </a:lnTo>
                  <a:lnTo>
                    <a:pt x="411708" y="58242"/>
                  </a:lnTo>
                  <a:lnTo>
                    <a:pt x="432917" y="58242"/>
                  </a:lnTo>
                  <a:lnTo>
                    <a:pt x="432917" y="0"/>
                  </a:lnTo>
                  <a:lnTo>
                    <a:pt x="392480" y="0"/>
                  </a:lnTo>
                  <a:lnTo>
                    <a:pt x="392480" y="15836"/>
                  </a:lnTo>
                  <a:lnTo>
                    <a:pt x="281927" y="15836"/>
                  </a:lnTo>
                  <a:lnTo>
                    <a:pt x="281927" y="58242"/>
                  </a:lnTo>
                  <a:lnTo>
                    <a:pt x="312191" y="58242"/>
                  </a:lnTo>
                  <a:lnTo>
                    <a:pt x="304622" y="72593"/>
                  </a:lnTo>
                  <a:lnTo>
                    <a:pt x="297268" y="85280"/>
                  </a:lnTo>
                  <a:lnTo>
                    <a:pt x="288975" y="97167"/>
                  </a:lnTo>
                  <a:lnTo>
                    <a:pt x="278549" y="109143"/>
                  </a:lnTo>
                  <a:lnTo>
                    <a:pt x="310210" y="139103"/>
                  </a:lnTo>
                  <a:lnTo>
                    <a:pt x="322021" y="124104"/>
                  </a:lnTo>
                  <a:lnTo>
                    <a:pt x="332752" y="108242"/>
                  </a:lnTo>
                  <a:lnTo>
                    <a:pt x="342328" y="91274"/>
                  </a:lnTo>
                  <a:lnTo>
                    <a:pt x="350634" y="72948"/>
                  </a:lnTo>
                  <a:lnTo>
                    <a:pt x="313880" y="58242"/>
                  </a:lnTo>
                  <a:lnTo>
                    <a:pt x="368452" y="58242"/>
                  </a:lnTo>
                  <a:lnTo>
                    <a:pt x="364985" y="74231"/>
                  </a:lnTo>
                  <a:lnTo>
                    <a:pt x="358495" y="87757"/>
                  </a:lnTo>
                  <a:lnTo>
                    <a:pt x="347230" y="100584"/>
                  </a:lnTo>
                  <a:lnTo>
                    <a:pt x="329438" y="114515"/>
                  </a:lnTo>
                  <a:lnTo>
                    <a:pt x="354317" y="140525"/>
                  </a:lnTo>
                  <a:lnTo>
                    <a:pt x="335280" y="152869"/>
                  </a:lnTo>
                  <a:lnTo>
                    <a:pt x="315836" y="162534"/>
                  </a:lnTo>
                  <a:lnTo>
                    <a:pt x="297827" y="169811"/>
                  </a:lnTo>
                  <a:lnTo>
                    <a:pt x="283070" y="175006"/>
                  </a:lnTo>
                  <a:lnTo>
                    <a:pt x="304266" y="214604"/>
                  </a:lnTo>
                  <a:lnTo>
                    <a:pt x="313156" y="211607"/>
                  </a:lnTo>
                  <a:lnTo>
                    <a:pt x="322338" y="208267"/>
                  </a:lnTo>
                  <a:lnTo>
                    <a:pt x="332308" y="204127"/>
                  </a:lnTo>
                  <a:lnTo>
                    <a:pt x="343573" y="198755"/>
                  </a:lnTo>
                  <a:lnTo>
                    <a:pt x="348437" y="203746"/>
                  </a:lnTo>
                  <a:lnTo>
                    <a:pt x="353352" y="208267"/>
                  </a:lnTo>
                  <a:lnTo>
                    <a:pt x="357962" y="212153"/>
                  </a:lnTo>
                  <a:lnTo>
                    <a:pt x="362508" y="215722"/>
                  </a:lnTo>
                  <a:lnTo>
                    <a:pt x="338213" y="220827"/>
                  </a:lnTo>
                  <a:lnTo>
                    <a:pt x="316331" y="224167"/>
                  </a:lnTo>
                  <a:lnTo>
                    <a:pt x="297675" y="226174"/>
                  </a:lnTo>
                  <a:lnTo>
                    <a:pt x="283070" y="227317"/>
                  </a:lnTo>
                  <a:lnTo>
                    <a:pt x="296354" y="268884"/>
                  </a:lnTo>
                  <a:lnTo>
                    <a:pt x="314579" y="266776"/>
                  </a:lnTo>
                  <a:lnTo>
                    <a:pt x="342480" y="262445"/>
                  </a:lnTo>
                  <a:lnTo>
                    <a:pt x="376796" y="255041"/>
                  </a:lnTo>
                  <a:lnTo>
                    <a:pt x="414248" y="243713"/>
                  </a:lnTo>
                  <a:lnTo>
                    <a:pt x="450164" y="254444"/>
                  </a:lnTo>
                  <a:lnTo>
                    <a:pt x="484619" y="261670"/>
                  </a:lnTo>
                  <a:lnTo>
                    <a:pt x="513930" y="266141"/>
                  </a:lnTo>
                  <a:lnTo>
                    <a:pt x="534416" y="268592"/>
                  </a:lnTo>
                  <a:lnTo>
                    <a:pt x="544563" y="243713"/>
                  </a:lnTo>
                  <a:lnTo>
                    <a:pt x="553085" y="222796"/>
                  </a:lnTo>
                  <a:lnTo>
                    <a:pt x="536702" y="222275"/>
                  </a:lnTo>
                  <a:lnTo>
                    <a:pt x="518121" y="221195"/>
                  </a:lnTo>
                  <a:lnTo>
                    <a:pt x="496735" y="219011"/>
                  </a:lnTo>
                  <a:lnTo>
                    <a:pt x="471932" y="215150"/>
                  </a:lnTo>
                  <a:lnTo>
                    <a:pt x="483590" y="206743"/>
                  </a:lnTo>
                  <a:lnTo>
                    <a:pt x="492887" y="199047"/>
                  </a:lnTo>
                  <a:lnTo>
                    <a:pt x="501396" y="190906"/>
                  </a:lnTo>
                  <a:lnTo>
                    <a:pt x="510667" y="181241"/>
                  </a:lnTo>
                  <a:lnTo>
                    <a:pt x="510667" y="179247"/>
                  </a:lnTo>
                  <a:lnTo>
                    <a:pt x="510667" y="142506"/>
                  </a:lnTo>
                  <a:lnTo>
                    <a:pt x="452983" y="142506"/>
                  </a:lnTo>
                  <a:lnTo>
                    <a:pt x="452983" y="179247"/>
                  </a:lnTo>
                  <a:lnTo>
                    <a:pt x="444004" y="185242"/>
                  </a:lnTo>
                  <a:lnTo>
                    <a:pt x="435991" y="190106"/>
                  </a:lnTo>
                  <a:lnTo>
                    <a:pt x="427507" y="194475"/>
                  </a:lnTo>
                  <a:lnTo>
                    <a:pt x="417106" y="199047"/>
                  </a:lnTo>
                  <a:lnTo>
                    <a:pt x="416471" y="198755"/>
                  </a:lnTo>
                  <a:lnTo>
                    <a:pt x="404482" y="193052"/>
                  </a:lnTo>
                  <a:lnTo>
                    <a:pt x="394716" y="187769"/>
                  </a:lnTo>
                  <a:lnTo>
                    <a:pt x="387223" y="183172"/>
                  </a:lnTo>
                  <a:lnTo>
                    <a:pt x="381457" y="179247"/>
                  </a:lnTo>
                  <a:lnTo>
                    <a:pt x="452983" y="179247"/>
                  </a:lnTo>
                  <a:lnTo>
                    <a:pt x="452983" y="142506"/>
                  </a:lnTo>
                  <a:lnTo>
                    <a:pt x="419354" y="142506"/>
                  </a:lnTo>
                  <a:lnTo>
                    <a:pt x="420763" y="140804"/>
                  </a:lnTo>
                  <a:lnTo>
                    <a:pt x="424713" y="135712"/>
                  </a:lnTo>
                  <a:lnTo>
                    <a:pt x="426415" y="133451"/>
                  </a:lnTo>
                  <a:lnTo>
                    <a:pt x="451015" y="133451"/>
                  </a:lnTo>
                  <a:lnTo>
                    <a:pt x="461937" y="131762"/>
                  </a:lnTo>
                  <a:lnTo>
                    <a:pt x="462457" y="131470"/>
                  </a:lnTo>
                  <a:lnTo>
                    <a:pt x="469709" y="127228"/>
                  </a:lnTo>
                  <a:lnTo>
                    <a:pt x="474357" y="120561"/>
                  </a:lnTo>
                  <a:lnTo>
                    <a:pt x="475894" y="112522"/>
                  </a:lnTo>
                  <a:lnTo>
                    <a:pt x="475894" y="58242"/>
                  </a:lnTo>
                  <a:lnTo>
                    <a:pt x="511797" y="58242"/>
                  </a:lnTo>
                  <a:lnTo>
                    <a:pt x="479844" y="75768"/>
                  </a:lnTo>
                  <a:lnTo>
                    <a:pt x="495160" y="102146"/>
                  </a:lnTo>
                  <a:lnTo>
                    <a:pt x="507072" y="119913"/>
                  </a:lnTo>
                  <a:lnTo>
                    <a:pt x="516750" y="131800"/>
                  </a:lnTo>
                  <a:lnTo>
                    <a:pt x="525360" y="140525"/>
                  </a:lnTo>
                  <a:lnTo>
                    <a:pt x="556475" y="109982"/>
                  </a:lnTo>
                  <a:close/>
                </a:path>
                <a:path w="832485" h="269240">
                  <a:moveTo>
                    <a:pt x="832472" y="141935"/>
                  </a:moveTo>
                  <a:lnTo>
                    <a:pt x="825893" y="104292"/>
                  </a:lnTo>
                  <a:lnTo>
                    <a:pt x="807631" y="75806"/>
                  </a:lnTo>
                  <a:lnTo>
                    <a:pt x="779868" y="57759"/>
                  </a:lnTo>
                  <a:lnTo>
                    <a:pt x="744829" y="51460"/>
                  </a:lnTo>
                  <a:lnTo>
                    <a:pt x="720864" y="54140"/>
                  </a:lnTo>
                  <a:lnTo>
                    <a:pt x="701001" y="60579"/>
                  </a:lnTo>
                  <a:lnTo>
                    <a:pt x="685584" y="68389"/>
                  </a:lnTo>
                  <a:lnTo>
                    <a:pt x="674992" y="75209"/>
                  </a:lnTo>
                  <a:lnTo>
                    <a:pt x="676122" y="73507"/>
                  </a:lnTo>
                  <a:lnTo>
                    <a:pt x="676681" y="46088"/>
                  </a:lnTo>
                  <a:lnTo>
                    <a:pt x="671588" y="46088"/>
                  </a:lnTo>
                  <a:lnTo>
                    <a:pt x="674128" y="9042"/>
                  </a:lnTo>
                  <a:lnTo>
                    <a:pt x="624090" y="8763"/>
                  </a:lnTo>
                  <a:lnTo>
                    <a:pt x="624090" y="46367"/>
                  </a:lnTo>
                  <a:lnTo>
                    <a:pt x="582523" y="46367"/>
                  </a:lnTo>
                  <a:lnTo>
                    <a:pt x="582523" y="93865"/>
                  </a:lnTo>
                  <a:lnTo>
                    <a:pt x="623531" y="92735"/>
                  </a:lnTo>
                  <a:lnTo>
                    <a:pt x="623239" y="110540"/>
                  </a:lnTo>
                  <a:lnTo>
                    <a:pt x="609727" y="129578"/>
                  </a:lnTo>
                  <a:lnTo>
                    <a:pt x="597192" y="145148"/>
                  </a:lnTo>
                  <a:lnTo>
                    <a:pt x="585038" y="158534"/>
                  </a:lnTo>
                  <a:lnTo>
                    <a:pt x="572630" y="171056"/>
                  </a:lnTo>
                  <a:lnTo>
                    <a:pt x="595249" y="222224"/>
                  </a:lnTo>
                  <a:lnTo>
                    <a:pt x="600367" y="216992"/>
                  </a:lnTo>
                  <a:lnTo>
                    <a:pt x="606310" y="210070"/>
                  </a:lnTo>
                  <a:lnTo>
                    <a:pt x="613587" y="199961"/>
                  </a:lnTo>
                  <a:lnTo>
                    <a:pt x="622681" y="185191"/>
                  </a:lnTo>
                  <a:lnTo>
                    <a:pt x="621830" y="258978"/>
                  </a:lnTo>
                  <a:lnTo>
                    <a:pt x="671588" y="258978"/>
                  </a:lnTo>
                  <a:lnTo>
                    <a:pt x="671029" y="127228"/>
                  </a:lnTo>
                  <a:lnTo>
                    <a:pt x="685736" y="115392"/>
                  </a:lnTo>
                  <a:lnTo>
                    <a:pt x="701954" y="105879"/>
                  </a:lnTo>
                  <a:lnTo>
                    <a:pt x="719175" y="99555"/>
                  </a:lnTo>
                  <a:lnTo>
                    <a:pt x="736904" y="97256"/>
                  </a:lnTo>
                  <a:lnTo>
                    <a:pt x="753567" y="99402"/>
                  </a:lnTo>
                  <a:lnTo>
                    <a:pt x="768464" y="106832"/>
                  </a:lnTo>
                  <a:lnTo>
                    <a:pt x="779170" y="120992"/>
                  </a:lnTo>
                  <a:lnTo>
                    <a:pt x="783272" y="143344"/>
                  </a:lnTo>
                  <a:lnTo>
                    <a:pt x="773950" y="178447"/>
                  </a:lnTo>
                  <a:lnTo>
                    <a:pt x="750201" y="197942"/>
                  </a:lnTo>
                  <a:lnTo>
                    <a:pt x="718388" y="206679"/>
                  </a:lnTo>
                  <a:lnTo>
                    <a:pt x="684885" y="209499"/>
                  </a:lnTo>
                  <a:lnTo>
                    <a:pt x="697877" y="255866"/>
                  </a:lnTo>
                  <a:lnTo>
                    <a:pt x="733818" y="251802"/>
                  </a:lnTo>
                  <a:lnTo>
                    <a:pt x="769937" y="241985"/>
                  </a:lnTo>
                  <a:lnTo>
                    <a:pt x="801547" y="222783"/>
                  </a:lnTo>
                  <a:lnTo>
                    <a:pt x="823963" y="190639"/>
                  </a:lnTo>
                  <a:lnTo>
                    <a:pt x="832472" y="141935"/>
                  </a:lnTo>
                  <a:close/>
                </a:path>
              </a:pathLst>
            </a:custGeom>
            <a:solidFill>
              <a:srgbClr val="3EA15C"/>
            </a:solidFill>
          </p:spPr>
          <p:txBody>
            <a:bodyPr wrap="square" lIns="0" tIns="0" rIns="0" bIns="0" rtlCol="0"/>
            <a:lstStyle/>
            <a:p>
              <a:endParaRPr/>
            </a:p>
          </p:txBody>
        </p:sp>
        <p:pic>
          <p:nvPicPr>
            <p:cNvPr id="33" name="object 33"/>
            <p:cNvPicPr/>
            <p:nvPr/>
          </p:nvPicPr>
          <p:blipFill>
            <a:blip r:embed="rId10" cstate="print"/>
            <a:stretch>
              <a:fillRect/>
            </a:stretch>
          </p:blipFill>
          <p:spPr>
            <a:xfrm>
              <a:off x="4646232" y="427953"/>
              <a:ext cx="245122" cy="247103"/>
            </a:xfrm>
            <a:prstGeom prst="rect">
              <a:avLst/>
            </a:prstGeom>
          </p:spPr>
        </p:pic>
        <p:pic>
          <p:nvPicPr>
            <p:cNvPr id="34" name="object 34"/>
            <p:cNvPicPr/>
            <p:nvPr/>
          </p:nvPicPr>
          <p:blipFill>
            <a:blip r:embed="rId11" cstate="print"/>
            <a:stretch>
              <a:fillRect/>
            </a:stretch>
          </p:blipFill>
          <p:spPr>
            <a:xfrm>
              <a:off x="4937213" y="433589"/>
              <a:ext cx="219405" cy="232143"/>
            </a:xfrm>
            <a:prstGeom prst="rect">
              <a:avLst/>
            </a:prstGeom>
          </p:spPr>
        </p:pic>
        <p:pic>
          <p:nvPicPr>
            <p:cNvPr id="35" name="object 35"/>
            <p:cNvPicPr/>
            <p:nvPr/>
          </p:nvPicPr>
          <p:blipFill>
            <a:blip r:embed="rId12" cstate="print"/>
            <a:stretch>
              <a:fillRect/>
            </a:stretch>
          </p:blipFill>
          <p:spPr>
            <a:xfrm>
              <a:off x="5199916" y="423710"/>
              <a:ext cx="218846" cy="248234"/>
            </a:xfrm>
            <a:prstGeom prst="rect">
              <a:avLst/>
            </a:prstGeom>
          </p:spPr>
        </p:pic>
        <p:sp>
          <p:nvSpPr>
            <p:cNvPr id="36" name="object 36"/>
            <p:cNvSpPr/>
            <p:nvPr/>
          </p:nvSpPr>
          <p:spPr>
            <a:xfrm>
              <a:off x="1192707" y="334797"/>
              <a:ext cx="4625975" cy="401955"/>
            </a:xfrm>
            <a:custGeom>
              <a:avLst/>
              <a:gdLst/>
              <a:ahLst/>
              <a:cxnLst/>
              <a:rect l="l" t="t" r="r" b="b"/>
              <a:pathLst>
                <a:path w="4625975" h="401955">
                  <a:moveTo>
                    <a:pt x="224942" y="94970"/>
                  </a:moveTo>
                  <a:lnTo>
                    <a:pt x="214960" y="75234"/>
                  </a:lnTo>
                  <a:lnTo>
                    <a:pt x="204279" y="57200"/>
                  </a:lnTo>
                  <a:lnTo>
                    <a:pt x="194652" y="42405"/>
                  </a:lnTo>
                  <a:lnTo>
                    <a:pt x="187807" y="32372"/>
                  </a:lnTo>
                  <a:lnTo>
                    <a:pt x="151549" y="48780"/>
                  </a:lnTo>
                  <a:lnTo>
                    <a:pt x="161836" y="64935"/>
                  </a:lnTo>
                  <a:lnTo>
                    <a:pt x="171310" y="81165"/>
                  </a:lnTo>
                  <a:lnTo>
                    <a:pt x="179971" y="97713"/>
                  </a:lnTo>
                  <a:lnTo>
                    <a:pt x="187807" y="114833"/>
                  </a:lnTo>
                  <a:lnTo>
                    <a:pt x="224942" y="94970"/>
                  </a:lnTo>
                  <a:close/>
                </a:path>
                <a:path w="4625975" h="401955">
                  <a:moveTo>
                    <a:pt x="283235" y="66916"/>
                  </a:moveTo>
                  <a:lnTo>
                    <a:pt x="273659" y="49441"/>
                  </a:lnTo>
                  <a:lnTo>
                    <a:pt x="263652" y="33667"/>
                  </a:lnTo>
                  <a:lnTo>
                    <a:pt x="254038" y="20154"/>
                  </a:lnTo>
                  <a:lnTo>
                    <a:pt x="245681" y="9486"/>
                  </a:lnTo>
                  <a:lnTo>
                    <a:pt x="208546" y="26314"/>
                  </a:lnTo>
                  <a:lnTo>
                    <a:pt x="216954" y="38379"/>
                  </a:lnTo>
                  <a:lnTo>
                    <a:pt x="226618" y="53149"/>
                  </a:lnTo>
                  <a:lnTo>
                    <a:pt x="236537" y="69621"/>
                  </a:lnTo>
                  <a:lnTo>
                    <a:pt x="245681" y="86766"/>
                  </a:lnTo>
                  <a:lnTo>
                    <a:pt x="283235" y="66916"/>
                  </a:lnTo>
                  <a:close/>
                </a:path>
                <a:path w="4625975" h="401955">
                  <a:moveTo>
                    <a:pt x="287134" y="206362"/>
                  </a:moveTo>
                  <a:lnTo>
                    <a:pt x="236867" y="179476"/>
                  </a:lnTo>
                  <a:lnTo>
                    <a:pt x="183286" y="155041"/>
                  </a:lnTo>
                  <a:lnTo>
                    <a:pt x="130365" y="133934"/>
                  </a:lnTo>
                  <a:lnTo>
                    <a:pt x="82042" y="116992"/>
                  </a:lnTo>
                  <a:lnTo>
                    <a:pt x="82042" y="16395"/>
                  </a:lnTo>
                  <a:lnTo>
                    <a:pt x="0" y="16395"/>
                  </a:lnTo>
                  <a:lnTo>
                    <a:pt x="0" y="396341"/>
                  </a:lnTo>
                  <a:lnTo>
                    <a:pt x="82042" y="396341"/>
                  </a:lnTo>
                  <a:lnTo>
                    <a:pt x="82042" y="200317"/>
                  </a:lnTo>
                  <a:lnTo>
                    <a:pt x="125590" y="218605"/>
                  </a:lnTo>
                  <a:lnTo>
                    <a:pt x="169468" y="240372"/>
                  </a:lnTo>
                  <a:lnTo>
                    <a:pt x="210756" y="263601"/>
                  </a:lnTo>
                  <a:lnTo>
                    <a:pt x="246532" y="286245"/>
                  </a:lnTo>
                  <a:lnTo>
                    <a:pt x="287134" y="206362"/>
                  </a:lnTo>
                  <a:close/>
                </a:path>
                <a:path w="4625975" h="401955">
                  <a:moveTo>
                    <a:pt x="427926" y="28917"/>
                  </a:moveTo>
                  <a:lnTo>
                    <a:pt x="348043" y="28917"/>
                  </a:lnTo>
                  <a:lnTo>
                    <a:pt x="348043" y="264655"/>
                  </a:lnTo>
                  <a:lnTo>
                    <a:pt x="427926" y="264655"/>
                  </a:lnTo>
                  <a:lnTo>
                    <a:pt x="427926" y="28917"/>
                  </a:lnTo>
                  <a:close/>
                </a:path>
                <a:path w="4625975" h="401955">
                  <a:moveTo>
                    <a:pt x="633437" y="22009"/>
                  </a:moveTo>
                  <a:lnTo>
                    <a:pt x="553135" y="22009"/>
                  </a:lnTo>
                  <a:lnTo>
                    <a:pt x="553135" y="211556"/>
                  </a:lnTo>
                  <a:lnTo>
                    <a:pt x="546188" y="253542"/>
                  </a:lnTo>
                  <a:lnTo>
                    <a:pt x="524967" y="283921"/>
                  </a:lnTo>
                  <a:lnTo>
                    <a:pt x="488873" y="304660"/>
                  </a:lnTo>
                  <a:lnTo>
                    <a:pt x="437299" y="317728"/>
                  </a:lnTo>
                  <a:lnTo>
                    <a:pt x="369646" y="325107"/>
                  </a:lnTo>
                  <a:lnTo>
                    <a:pt x="398995" y="398068"/>
                  </a:lnTo>
                  <a:lnTo>
                    <a:pt x="447027" y="391452"/>
                  </a:lnTo>
                  <a:lnTo>
                    <a:pt x="494131" y="381393"/>
                  </a:lnTo>
                  <a:lnTo>
                    <a:pt x="537603" y="366077"/>
                  </a:lnTo>
                  <a:lnTo>
                    <a:pt x="574725" y="343674"/>
                  </a:lnTo>
                  <a:lnTo>
                    <a:pt x="601916" y="314667"/>
                  </a:lnTo>
                  <a:lnTo>
                    <a:pt x="620102" y="281012"/>
                  </a:lnTo>
                  <a:lnTo>
                    <a:pt x="630262" y="244030"/>
                  </a:lnTo>
                  <a:lnTo>
                    <a:pt x="633437" y="205079"/>
                  </a:lnTo>
                  <a:lnTo>
                    <a:pt x="633437" y="22009"/>
                  </a:lnTo>
                  <a:close/>
                </a:path>
                <a:path w="4625975" h="401955">
                  <a:moveTo>
                    <a:pt x="826046" y="33667"/>
                  </a:moveTo>
                  <a:lnTo>
                    <a:pt x="750062" y="33667"/>
                  </a:lnTo>
                  <a:lnTo>
                    <a:pt x="749973" y="167119"/>
                  </a:lnTo>
                  <a:lnTo>
                    <a:pt x="749033" y="192176"/>
                  </a:lnTo>
                  <a:lnTo>
                    <a:pt x="740549" y="246964"/>
                  </a:lnTo>
                  <a:lnTo>
                    <a:pt x="718045" y="307670"/>
                  </a:lnTo>
                  <a:lnTo>
                    <a:pt x="691324" y="342811"/>
                  </a:lnTo>
                  <a:lnTo>
                    <a:pt x="749198" y="401955"/>
                  </a:lnTo>
                  <a:lnTo>
                    <a:pt x="775411" y="371017"/>
                  </a:lnTo>
                  <a:lnTo>
                    <a:pt x="795401" y="334340"/>
                  </a:lnTo>
                  <a:lnTo>
                    <a:pt x="809790" y="291973"/>
                  </a:lnTo>
                  <a:lnTo>
                    <a:pt x="819251" y="243903"/>
                  </a:lnTo>
                  <a:lnTo>
                    <a:pt x="824458" y="190182"/>
                  </a:lnTo>
                  <a:lnTo>
                    <a:pt x="826046" y="130822"/>
                  </a:lnTo>
                  <a:lnTo>
                    <a:pt x="826046" y="33667"/>
                  </a:lnTo>
                  <a:close/>
                </a:path>
                <a:path w="4625975" h="401955">
                  <a:moveTo>
                    <a:pt x="1106690" y="188239"/>
                  </a:moveTo>
                  <a:lnTo>
                    <a:pt x="1034580" y="157581"/>
                  </a:lnTo>
                  <a:lnTo>
                    <a:pt x="1017079" y="222605"/>
                  </a:lnTo>
                  <a:lnTo>
                    <a:pt x="993343" y="263359"/>
                  </a:lnTo>
                  <a:lnTo>
                    <a:pt x="968641" y="286296"/>
                  </a:lnTo>
                  <a:lnTo>
                    <a:pt x="948232" y="297903"/>
                  </a:lnTo>
                  <a:lnTo>
                    <a:pt x="948232" y="22885"/>
                  </a:lnTo>
                  <a:lnTo>
                    <a:pt x="872680" y="22885"/>
                  </a:lnTo>
                  <a:lnTo>
                    <a:pt x="872680" y="392887"/>
                  </a:lnTo>
                  <a:lnTo>
                    <a:pt x="933183" y="385584"/>
                  </a:lnTo>
                  <a:lnTo>
                    <a:pt x="981913" y="368439"/>
                  </a:lnTo>
                  <a:lnTo>
                    <a:pt x="1020305" y="343776"/>
                  </a:lnTo>
                  <a:lnTo>
                    <a:pt x="1049743" y="313880"/>
                  </a:lnTo>
                  <a:lnTo>
                    <a:pt x="1071689" y="281076"/>
                  </a:lnTo>
                  <a:lnTo>
                    <a:pt x="1098740" y="215938"/>
                  </a:lnTo>
                  <a:lnTo>
                    <a:pt x="1106690" y="188239"/>
                  </a:lnTo>
                  <a:close/>
                </a:path>
                <a:path w="4625975" h="401955">
                  <a:moveTo>
                    <a:pt x="1291082" y="41884"/>
                  </a:moveTo>
                  <a:lnTo>
                    <a:pt x="1215961" y="34975"/>
                  </a:lnTo>
                  <a:lnTo>
                    <a:pt x="1212557" y="99021"/>
                  </a:lnTo>
                  <a:lnTo>
                    <a:pt x="1204734" y="157937"/>
                  </a:lnTo>
                  <a:lnTo>
                    <a:pt x="1192809" y="211340"/>
                  </a:lnTo>
                  <a:lnTo>
                    <a:pt x="1177099" y="258851"/>
                  </a:lnTo>
                  <a:lnTo>
                    <a:pt x="1157935" y="300062"/>
                  </a:lnTo>
                  <a:lnTo>
                    <a:pt x="1135646" y="334619"/>
                  </a:lnTo>
                  <a:lnTo>
                    <a:pt x="1200835" y="391604"/>
                  </a:lnTo>
                  <a:lnTo>
                    <a:pt x="1223962" y="356527"/>
                  </a:lnTo>
                  <a:lnTo>
                    <a:pt x="1243469" y="313550"/>
                  </a:lnTo>
                  <a:lnTo>
                    <a:pt x="1259471" y="264426"/>
                  </a:lnTo>
                  <a:lnTo>
                    <a:pt x="1272108" y="210921"/>
                  </a:lnTo>
                  <a:lnTo>
                    <a:pt x="1281493" y="154825"/>
                  </a:lnTo>
                  <a:lnTo>
                    <a:pt x="1287780" y="97891"/>
                  </a:lnTo>
                  <a:lnTo>
                    <a:pt x="1291082" y="41884"/>
                  </a:lnTo>
                  <a:close/>
                </a:path>
                <a:path w="4625975" h="401955">
                  <a:moveTo>
                    <a:pt x="1539354" y="336334"/>
                  </a:moveTo>
                  <a:lnTo>
                    <a:pt x="1514182" y="296799"/>
                  </a:lnTo>
                  <a:lnTo>
                    <a:pt x="1491348" y="250507"/>
                  </a:lnTo>
                  <a:lnTo>
                    <a:pt x="1472171" y="199364"/>
                  </a:lnTo>
                  <a:lnTo>
                    <a:pt x="1457934" y="145288"/>
                  </a:lnTo>
                  <a:lnTo>
                    <a:pt x="1449971" y="90233"/>
                  </a:lnTo>
                  <a:lnTo>
                    <a:pt x="1444929" y="83947"/>
                  </a:lnTo>
                  <a:lnTo>
                    <a:pt x="1439722" y="75552"/>
                  </a:lnTo>
                  <a:lnTo>
                    <a:pt x="1435646" y="64249"/>
                  </a:lnTo>
                  <a:lnTo>
                    <a:pt x="1433995" y="49212"/>
                  </a:lnTo>
                  <a:lnTo>
                    <a:pt x="1434084" y="41770"/>
                  </a:lnTo>
                  <a:lnTo>
                    <a:pt x="1435709" y="31953"/>
                  </a:lnTo>
                  <a:lnTo>
                    <a:pt x="1371396" y="43167"/>
                  </a:lnTo>
                  <a:lnTo>
                    <a:pt x="1378800" y="110401"/>
                  </a:lnTo>
                  <a:lnTo>
                    <a:pt x="1388173" y="171056"/>
                  </a:lnTo>
                  <a:lnTo>
                    <a:pt x="1399692" y="225552"/>
                  </a:lnTo>
                  <a:lnTo>
                    <a:pt x="1413522" y="274320"/>
                  </a:lnTo>
                  <a:lnTo>
                    <a:pt x="1429854" y="317817"/>
                  </a:lnTo>
                  <a:lnTo>
                    <a:pt x="1448854" y="356476"/>
                  </a:lnTo>
                  <a:lnTo>
                    <a:pt x="1470685" y="390740"/>
                  </a:lnTo>
                  <a:lnTo>
                    <a:pt x="1539354" y="336334"/>
                  </a:lnTo>
                  <a:close/>
                </a:path>
                <a:path w="4625975" h="401955">
                  <a:moveTo>
                    <a:pt x="1544523" y="48793"/>
                  </a:moveTo>
                  <a:lnTo>
                    <a:pt x="1514652" y="3797"/>
                  </a:lnTo>
                  <a:lnTo>
                    <a:pt x="1513878" y="3644"/>
                  </a:lnTo>
                  <a:lnTo>
                    <a:pt x="1513878" y="48793"/>
                  </a:lnTo>
                  <a:lnTo>
                    <a:pt x="1512443" y="55803"/>
                  </a:lnTo>
                  <a:lnTo>
                    <a:pt x="1508531" y="61569"/>
                  </a:lnTo>
                  <a:lnTo>
                    <a:pt x="1502765" y="65468"/>
                  </a:lnTo>
                  <a:lnTo>
                    <a:pt x="1495742" y="66916"/>
                  </a:lnTo>
                  <a:lnTo>
                    <a:pt x="1488719" y="65468"/>
                  </a:lnTo>
                  <a:lnTo>
                    <a:pt x="1482940" y="61569"/>
                  </a:lnTo>
                  <a:lnTo>
                    <a:pt x="1479042" y="55803"/>
                  </a:lnTo>
                  <a:lnTo>
                    <a:pt x="1477606" y="48793"/>
                  </a:lnTo>
                  <a:lnTo>
                    <a:pt x="1479042" y="41770"/>
                  </a:lnTo>
                  <a:lnTo>
                    <a:pt x="1482940" y="35991"/>
                  </a:lnTo>
                  <a:lnTo>
                    <a:pt x="1488719" y="32092"/>
                  </a:lnTo>
                  <a:lnTo>
                    <a:pt x="1495742" y="30657"/>
                  </a:lnTo>
                  <a:lnTo>
                    <a:pt x="1502765" y="32092"/>
                  </a:lnTo>
                  <a:lnTo>
                    <a:pt x="1508531" y="35991"/>
                  </a:lnTo>
                  <a:lnTo>
                    <a:pt x="1512443" y="41770"/>
                  </a:lnTo>
                  <a:lnTo>
                    <a:pt x="1513878" y="48793"/>
                  </a:lnTo>
                  <a:lnTo>
                    <a:pt x="1513878" y="3644"/>
                  </a:lnTo>
                  <a:lnTo>
                    <a:pt x="1461312" y="14185"/>
                  </a:lnTo>
                  <a:lnTo>
                    <a:pt x="1446949" y="48793"/>
                  </a:lnTo>
                  <a:lnTo>
                    <a:pt x="1450809" y="67703"/>
                  </a:lnTo>
                  <a:lnTo>
                    <a:pt x="1461312" y="83210"/>
                  </a:lnTo>
                  <a:lnTo>
                    <a:pt x="1476819" y="93713"/>
                  </a:lnTo>
                  <a:lnTo>
                    <a:pt x="1495742" y="97574"/>
                  </a:lnTo>
                  <a:lnTo>
                    <a:pt x="1514652" y="93713"/>
                  </a:lnTo>
                  <a:lnTo>
                    <a:pt x="1530172" y="83210"/>
                  </a:lnTo>
                  <a:lnTo>
                    <a:pt x="1540662" y="67703"/>
                  </a:lnTo>
                  <a:lnTo>
                    <a:pt x="1540827" y="66916"/>
                  </a:lnTo>
                  <a:lnTo>
                    <a:pt x="1544523" y="48793"/>
                  </a:lnTo>
                  <a:close/>
                </a:path>
                <a:path w="4625975" h="401955">
                  <a:moveTo>
                    <a:pt x="1970290" y="167513"/>
                  </a:moveTo>
                  <a:lnTo>
                    <a:pt x="1589493" y="167513"/>
                  </a:lnTo>
                  <a:lnTo>
                    <a:pt x="1589493" y="246087"/>
                  </a:lnTo>
                  <a:lnTo>
                    <a:pt x="1970290" y="246087"/>
                  </a:lnTo>
                  <a:lnTo>
                    <a:pt x="1970290" y="167513"/>
                  </a:lnTo>
                  <a:close/>
                </a:path>
                <a:path w="4625975" h="401955">
                  <a:moveTo>
                    <a:pt x="2393023" y="66052"/>
                  </a:moveTo>
                  <a:lnTo>
                    <a:pt x="2219020" y="66052"/>
                  </a:lnTo>
                  <a:lnTo>
                    <a:pt x="2226284" y="52197"/>
                  </a:lnTo>
                  <a:lnTo>
                    <a:pt x="2232139" y="40043"/>
                  </a:lnTo>
                  <a:lnTo>
                    <a:pt x="2236940" y="29019"/>
                  </a:lnTo>
                  <a:lnTo>
                    <a:pt x="2241042" y="18567"/>
                  </a:lnTo>
                  <a:lnTo>
                    <a:pt x="2160727" y="9067"/>
                  </a:lnTo>
                  <a:lnTo>
                    <a:pt x="2133650" y="65354"/>
                  </a:lnTo>
                  <a:lnTo>
                    <a:pt x="2100173" y="110312"/>
                  </a:lnTo>
                  <a:lnTo>
                    <a:pt x="2062010" y="145554"/>
                  </a:lnTo>
                  <a:lnTo>
                    <a:pt x="2020836" y="172694"/>
                  </a:lnTo>
                  <a:lnTo>
                    <a:pt x="2068766" y="228396"/>
                  </a:lnTo>
                  <a:lnTo>
                    <a:pt x="2086241" y="217652"/>
                  </a:lnTo>
                  <a:lnTo>
                    <a:pt x="2110054" y="200164"/>
                  </a:lnTo>
                  <a:lnTo>
                    <a:pt x="2139137" y="173685"/>
                  </a:lnTo>
                  <a:lnTo>
                    <a:pt x="2172385" y="136004"/>
                  </a:lnTo>
                  <a:lnTo>
                    <a:pt x="2298890" y="136004"/>
                  </a:lnTo>
                  <a:lnTo>
                    <a:pt x="2284857" y="180797"/>
                  </a:lnTo>
                  <a:lnTo>
                    <a:pt x="2266137" y="219468"/>
                  </a:lnTo>
                  <a:lnTo>
                    <a:pt x="2241156" y="252272"/>
                  </a:lnTo>
                  <a:lnTo>
                    <a:pt x="2208339" y="279438"/>
                  </a:lnTo>
                  <a:lnTo>
                    <a:pt x="2166112" y="301193"/>
                  </a:lnTo>
                  <a:lnTo>
                    <a:pt x="2112924" y="317779"/>
                  </a:lnTo>
                  <a:lnTo>
                    <a:pt x="2047176" y="329425"/>
                  </a:lnTo>
                  <a:lnTo>
                    <a:pt x="2077402" y="399796"/>
                  </a:lnTo>
                  <a:lnTo>
                    <a:pt x="2134311" y="388302"/>
                  </a:lnTo>
                  <a:lnTo>
                    <a:pt x="2184069" y="372935"/>
                  </a:lnTo>
                  <a:lnTo>
                    <a:pt x="2227186" y="353720"/>
                  </a:lnTo>
                  <a:lnTo>
                    <a:pt x="2264156" y="330695"/>
                  </a:lnTo>
                  <a:lnTo>
                    <a:pt x="2295499" y="303898"/>
                  </a:lnTo>
                  <a:lnTo>
                    <a:pt x="2321687" y="273380"/>
                  </a:lnTo>
                  <a:lnTo>
                    <a:pt x="2343239" y="239153"/>
                  </a:lnTo>
                  <a:lnTo>
                    <a:pt x="2360650" y="201282"/>
                  </a:lnTo>
                  <a:lnTo>
                    <a:pt x="2374417" y="159778"/>
                  </a:lnTo>
                  <a:lnTo>
                    <a:pt x="2385034" y="114681"/>
                  </a:lnTo>
                  <a:lnTo>
                    <a:pt x="2393023" y="66052"/>
                  </a:lnTo>
                  <a:close/>
                </a:path>
                <a:path w="4625975" h="401955">
                  <a:moveTo>
                    <a:pt x="4538523" y="251485"/>
                  </a:moveTo>
                  <a:lnTo>
                    <a:pt x="4536300" y="229654"/>
                  </a:lnTo>
                  <a:lnTo>
                    <a:pt x="4530496" y="217411"/>
                  </a:lnTo>
                  <a:lnTo>
                    <a:pt x="4522419" y="211963"/>
                  </a:lnTo>
                  <a:lnTo>
                    <a:pt x="4513351" y="210489"/>
                  </a:lnTo>
                  <a:lnTo>
                    <a:pt x="4526204" y="204012"/>
                  </a:lnTo>
                  <a:lnTo>
                    <a:pt x="4533252" y="195605"/>
                  </a:lnTo>
                  <a:lnTo>
                    <a:pt x="4536211" y="185242"/>
                  </a:lnTo>
                  <a:lnTo>
                    <a:pt x="4536821" y="172885"/>
                  </a:lnTo>
                  <a:lnTo>
                    <a:pt x="4535398" y="162991"/>
                  </a:lnTo>
                  <a:lnTo>
                    <a:pt x="4533366" y="148818"/>
                  </a:lnTo>
                  <a:lnTo>
                    <a:pt x="4523778" y="135559"/>
                  </a:lnTo>
                  <a:lnTo>
                    <a:pt x="4509262" y="129946"/>
                  </a:lnTo>
                  <a:lnTo>
                    <a:pt x="4491012" y="128778"/>
                  </a:lnTo>
                  <a:lnTo>
                    <a:pt x="4464532" y="132689"/>
                  </a:lnTo>
                  <a:lnTo>
                    <a:pt x="4450943" y="143802"/>
                  </a:lnTo>
                  <a:lnTo>
                    <a:pt x="4445940" y="161099"/>
                  </a:lnTo>
                  <a:lnTo>
                    <a:pt x="4445216" y="183642"/>
                  </a:lnTo>
                  <a:lnTo>
                    <a:pt x="4478579" y="183642"/>
                  </a:lnTo>
                  <a:lnTo>
                    <a:pt x="4478579" y="162991"/>
                  </a:lnTo>
                  <a:lnTo>
                    <a:pt x="4503458" y="162991"/>
                  </a:lnTo>
                  <a:lnTo>
                    <a:pt x="4504588" y="170053"/>
                  </a:lnTo>
                  <a:lnTo>
                    <a:pt x="4504588" y="194932"/>
                  </a:lnTo>
                  <a:lnTo>
                    <a:pt x="4499216" y="196075"/>
                  </a:lnTo>
                  <a:lnTo>
                    <a:pt x="4474337" y="196075"/>
                  </a:lnTo>
                  <a:lnTo>
                    <a:pt x="4474337" y="227457"/>
                  </a:lnTo>
                  <a:lnTo>
                    <a:pt x="4488764" y="227457"/>
                  </a:lnTo>
                  <a:lnTo>
                    <a:pt x="4496371" y="227761"/>
                  </a:lnTo>
                  <a:lnTo>
                    <a:pt x="4501553" y="229895"/>
                  </a:lnTo>
                  <a:lnTo>
                    <a:pt x="4504499" y="235686"/>
                  </a:lnTo>
                  <a:lnTo>
                    <a:pt x="4505388" y="246392"/>
                  </a:lnTo>
                  <a:lnTo>
                    <a:pt x="4505439" y="260819"/>
                  </a:lnTo>
                  <a:lnTo>
                    <a:pt x="4500918" y="263080"/>
                  </a:lnTo>
                  <a:lnTo>
                    <a:pt x="4491583" y="263080"/>
                  </a:lnTo>
                  <a:lnTo>
                    <a:pt x="4483747" y="262013"/>
                  </a:lnTo>
                  <a:lnTo>
                    <a:pt x="4479772" y="258203"/>
                  </a:lnTo>
                  <a:lnTo>
                    <a:pt x="4478464" y="250672"/>
                  </a:lnTo>
                  <a:lnTo>
                    <a:pt x="4478579" y="238480"/>
                  </a:lnTo>
                  <a:lnTo>
                    <a:pt x="4445216" y="238480"/>
                  </a:lnTo>
                  <a:lnTo>
                    <a:pt x="4452429" y="285305"/>
                  </a:lnTo>
                  <a:lnTo>
                    <a:pt x="4493565" y="297294"/>
                  </a:lnTo>
                  <a:lnTo>
                    <a:pt x="4515028" y="294982"/>
                  </a:lnTo>
                  <a:lnTo>
                    <a:pt x="4528871" y="287324"/>
                  </a:lnTo>
                  <a:lnTo>
                    <a:pt x="4536313" y="273189"/>
                  </a:lnTo>
                  <a:lnTo>
                    <a:pt x="4537341" y="263080"/>
                  </a:lnTo>
                  <a:lnTo>
                    <a:pt x="4538523" y="251485"/>
                  </a:lnTo>
                  <a:close/>
                </a:path>
                <a:path w="4625975" h="401955">
                  <a:moveTo>
                    <a:pt x="4625594" y="213029"/>
                  </a:moveTo>
                  <a:lnTo>
                    <a:pt x="4618710" y="170319"/>
                  </a:lnTo>
                  <a:lnTo>
                    <a:pt x="4615713" y="164553"/>
                  </a:lnTo>
                  <a:lnTo>
                    <a:pt x="4615713" y="213029"/>
                  </a:lnTo>
                  <a:lnTo>
                    <a:pt x="4605985" y="261289"/>
                  </a:lnTo>
                  <a:lnTo>
                    <a:pt x="4579417" y="300748"/>
                  </a:lnTo>
                  <a:lnTo>
                    <a:pt x="4539970" y="327380"/>
                  </a:lnTo>
                  <a:lnTo>
                    <a:pt x="4491583" y="337159"/>
                  </a:lnTo>
                  <a:lnTo>
                    <a:pt x="4443336" y="327380"/>
                  </a:lnTo>
                  <a:lnTo>
                    <a:pt x="4403877" y="300748"/>
                  </a:lnTo>
                  <a:lnTo>
                    <a:pt x="4377245" y="261289"/>
                  </a:lnTo>
                  <a:lnTo>
                    <a:pt x="4367466" y="213029"/>
                  </a:lnTo>
                  <a:lnTo>
                    <a:pt x="4377321" y="164414"/>
                  </a:lnTo>
                  <a:lnTo>
                    <a:pt x="4404080" y="125006"/>
                  </a:lnTo>
                  <a:lnTo>
                    <a:pt x="4443565" y="98577"/>
                  </a:lnTo>
                  <a:lnTo>
                    <a:pt x="4491583" y="88925"/>
                  </a:lnTo>
                  <a:lnTo>
                    <a:pt x="4539602" y="98577"/>
                  </a:lnTo>
                  <a:lnTo>
                    <a:pt x="4579099" y="125006"/>
                  </a:lnTo>
                  <a:lnTo>
                    <a:pt x="4605858" y="164414"/>
                  </a:lnTo>
                  <a:lnTo>
                    <a:pt x="4615713" y="213029"/>
                  </a:lnTo>
                  <a:lnTo>
                    <a:pt x="4615713" y="164553"/>
                  </a:lnTo>
                  <a:lnTo>
                    <a:pt x="4570514" y="104609"/>
                  </a:lnTo>
                  <a:lnTo>
                    <a:pt x="4533747" y="85763"/>
                  </a:lnTo>
                  <a:lnTo>
                    <a:pt x="4491583" y="79019"/>
                  </a:lnTo>
                  <a:lnTo>
                    <a:pt x="4449419" y="85763"/>
                  </a:lnTo>
                  <a:lnTo>
                    <a:pt x="4412653" y="104609"/>
                  </a:lnTo>
                  <a:lnTo>
                    <a:pt x="4383583" y="133489"/>
                  </a:lnTo>
                  <a:lnTo>
                    <a:pt x="4364456" y="170319"/>
                  </a:lnTo>
                  <a:lnTo>
                    <a:pt x="4357573" y="213029"/>
                  </a:lnTo>
                  <a:lnTo>
                    <a:pt x="4364406" y="255409"/>
                  </a:lnTo>
                  <a:lnTo>
                    <a:pt x="4383417" y="292201"/>
                  </a:lnTo>
                  <a:lnTo>
                    <a:pt x="4412412" y="321208"/>
                  </a:lnTo>
                  <a:lnTo>
                    <a:pt x="4449203" y="340220"/>
                  </a:lnTo>
                  <a:lnTo>
                    <a:pt x="4491583" y="347052"/>
                  </a:lnTo>
                  <a:lnTo>
                    <a:pt x="4533963" y="340220"/>
                  </a:lnTo>
                  <a:lnTo>
                    <a:pt x="4539894" y="337159"/>
                  </a:lnTo>
                  <a:lnTo>
                    <a:pt x="4570755" y="321208"/>
                  </a:lnTo>
                  <a:lnTo>
                    <a:pt x="4599762" y="292201"/>
                  </a:lnTo>
                  <a:lnTo>
                    <a:pt x="4618774" y="255409"/>
                  </a:lnTo>
                  <a:lnTo>
                    <a:pt x="4625594" y="213029"/>
                  </a:lnTo>
                  <a:close/>
                </a:path>
              </a:pathLst>
            </a:custGeom>
            <a:solidFill>
              <a:srgbClr val="3EA15C"/>
            </a:solidFill>
          </p:spPr>
          <p:txBody>
            <a:bodyPr wrap="square" lIns="0" tIns="0" rIns="0" bIns="0" rtlCol="0"/>
            <a:lstStyle/>
            <a:p>
              <a:endParaRPr/>
            </a:p>
          </p:txBody>
        </p:sp>
      </p:grpSp>
      <p:grpSp>
        <p:nvGrpSpPr>
          <p:cNvPr id="58" name="グループ化 57">
            <a:extLst>
              <a:ext uri="{FF2B5EF4-FFF2-40B4-BE49-F238E27FC236}">
                <a16:creationId xmlns:a16="http://schemas.microsoft.com/office/drawing/2014/main" id="{49C464B8-38EE-F027-D8B7-2B1C6B1E674E}"/>
              </a:ext>
            </a:extLst>
          </p:cNvPr>
          <p:cNvGrpSpPr/>
          <p:nvPr/>
        </p:nvGrpSpPr>
        <p:grpSpPr>
          <a:xfrm>
            <a:off x="887423" y="1860102"/>
            <a:ext cx="10409432" cy="4110990"/>
            <a:chOff x="887423" y="1860102"/>
            <a:chExt cx="10409432" cy="4110990"/>
          </a:xfrm>
        </p:grpSpPr>
        <p:grpSp>
          <p:nvGrpSpPr>
            <p:cNvPr id="15" name="object 15"/>
            <p:cNvGrpSpPr/>
            <p:nvPr/>
          </p:nvGrpSpPr>
          <p:grpSpPr>
            <a:xfrm>
              <a:off x="900000" y="1860102"/>
              <a:ext cx="10396855" cy="4110990"/>
              <a:chOff x="900000" y="1860102"/>
              <a:chExt cx="10396855" cy="4110990"/>
            </a:xfrm>
          </p:grpSpPr>
          <p:sp>
            <p:nvSpPr>
              <p:cNvPr id="16" name="object 16"/>
              <p:cNvSpPr/>
              <p:nvPr/>
            </p:nvSpPr>
            <p:spPr>
              <a:xfrm>
                <a:off x="900000" y="3743898"/>
                <a:ext cx="4476115" cy="708660"/>
              </a:xfrm>
              <a:custGeom>
                <a:avLst/>
                <a:gdLst/>
                <a:ahLst/>
                <a:cxnLst/>
                <a:rect l="l" t="t" r="r" b="b"/>
                <a:pathLst>
                  <a:path w="4476115" h="708660">
                    <a:moveTo>
                      <a:pt x="4475645" y="0"/>
                    </a:moveTo>
                    <a:lnTo>
                      <a:pt x="354114" y="0"/>
                    </a:lnTo>
                    <a:lnTo>
                      <a:pt x="306063" y="3232"/>
                    </a:lnTo>
                    <a:lnTo>
                      <a:pt x="259978" y="12649"/>
                    </a:lnTo>
                    <a:lnTo>
                      <a:pt x="216278" y="27828"/>
                    </a:lnTo>
                    <a:lnTo>
                      <a:pt x="175387" y="48348"/>
                    </a:lnTo>
                    <a:lnTo>
                      <a:pt x="137727" y="73786"/>
                    </a:lnTo>
                    <a:lnTo>
                      <a:pt x="103719" y="103720"/>
                    </a:lnTo>
                    <a:lnTo>
                      <a:pt x="73785" y="137729"/>
                    </a:lnTo>
                    <a:lnTo>
                      <a:pt x="48347" y="175391"/>
                    </a:lnTo>
                    <a:lnTo>
                      <a:pt x="27828" y="216284"/>
                    </a:lnTo>
                    <a:lnTo>
                      <a:pt x="12649" y="259985"/>
                    </a:lnTo>
                    <a:lnTo>
                      <a:pt x="3232" y="306073"/>
                    </a:lnTo>
                    <a:lnTo>
                      <a:pt x="0" y="354126"/>
                    </a:lnTo>
                    <a:lnTo>
                      <a:pt x="3232" y="402177"/>
                    </a:lnTo>
                    <a:lnTo>
                      <a:pt x="12649" y="448262"/>
                    </a:lnTo>
                    <a:lnTo>
                      <a:pt x="27828" y="491962"/>
                    </a:lnTo>
                    <a:lnTo>
                      <a:pt x="48347" y="532852"/>
                    </a:lnTo>
                    <a:lnTo>
                      <a:pt x="73785" y="570513"/>
                    </a:lnTo>
                    <a:lnTo>
                      <a:pt x="103719" y="604521"/>
                    </a:lnTo>
                    <a:lnTo>
                      <a:pt x="137727" y="634455"/>
                    </a:lnTo>
                    <a:lnTo>
                      <a:pt x="175387" y="659892"/>
                    </a:lnTo>
                    <a:lnTo>
                      <a:pt x="216278" y="680412"/>
                    </a:lnTo>
                    <a:lnTo>
                      <a:pt x="259978" y="695591"/>
                    </a:lnTo>
                    <a:lnTo>
                      <a:pt x="306063" y="705008"/>
                    </a:lnTo>
                    <a:lnTo>
                      <a:pt x="354114" y="708240"/>
                    </a:lnTo>
                    <a:lnTo>
                      <a:pt x="4475645" y="708240"/>
                    </a:lnTo>
                    <a:lnTo>
                      <a:pt x="4475645" y="0"/>
                    </a:lnTo>
                    <a:close/>
                  </a:path>
                </a:pathLst>
              </a:custGeom>
              <a:solidFill>
                <a:srgbClr val="3EA15C"/>
              </a:solidFill>
            </p:spPr>
            <p:txBody>
              <a:bodyPr wrap="square" lIns="0" tIns="0" rIns="0" bIns="0" rtlCol="0"/>
              <a:lstStyle/>
              <a:p>
                <a:endParaRPr/>
              </a:p>
            </p:txBody>
          </p:sp>
          <p:sp>
            <p:nvSpPr>
              <p:cNvPr id="17" name="object 17"/>
              <p:cNvSpPr/>
              <p:nvPr/>
            </p:nvSpPr>
            <p:spPr>
              <a:xfrm>
                <a:off x="5375643" y="2035949"/>
                <a:ext cx="5908040" cy="3923029"/>
              </a:xfrm>
              <a:custGeom>
                <a:avLst/>
                <a:gdLst/>
                <a:ahLst/>
                <a:cxnLst/>
                <a:rect l="l" t="t" r="r" b="b"/>
                <a:pathLst>
                  <a:path w="5908040" h="3923029">
                    <a:moveTo>
                      <a:pt x="5908027" y="0"/>
                    </a:moveTo>
                    <a:lnTo>
                      <a:pt x="0" y="0"/>
                    </a:lnTo>
                    <a:lnTo>
                      <a:pt x="0" y="3922433"/>
                    </a:lnTo>
                    <a:lnTo>
                      <a:pt x="5908027" y="3922433"/>
                    </a:lnTo>
                    <a:lnTo>
                      <a:pt x="5908027" y="0"/>
                    </a:lnTo>
                    <a:close/>
                  </a:path>
                </a:pathLst>
              </a:custGeom>
              <a:solidFill>
                <a:srgbClr val="FFFFFF"/>
              </a:solidFill>
            </p:spPr>
            <p:txBody>
              <a:bodyPr wrap="square" lIns="0" tIns="0" rIns="0" bIns="0" rtlCol="0"/>
              <a:lstStyle/>
              <a:p>
                <a:endParaRPr/>
              </a:p>
            </p:txBody>
          </p:sp>
          <p:pic>
            <p:nvPicPr>
              <p:cNvPr id="18" name="object 18"/>
              <p:cNvPicPr/>
              <p:nvPr/>
            </p:nvPicPr>
            <p:blipFill>
              <a:blip r:embed="rId13" cstate="print"/>
              <a:stretch>
                <a:fillRect/>
              </a:stretch>
            </p:blipFill>
            <p:spPr>
              <a:xfrm>
                <a:off x="5375643" y="2271143"/>
                <a:ext cx="5908027" cy="3687251"/>
              </a:xfrm>
              <a:prstGeom prst="rect">
                <a:avLst/>
              </a:prstGeom>
            </p:spPr>
          </p:pic>
          <p:sp>
            <p:nvSpPr>
              <p:cNvPr id="19" name="object 19"/>
              <p:cNvSpPr/>
              <p:nvPr/>
            </p:nvSpPr>
            <p:spPr>
              <a:xfrm>
                <a:off x="5375643" y="2035949"/>
                <a:ext cx="5908040" cy="3923029"/>
              </a:xfrm>
              <a:custGeom>
                <a:avLst/>
                <a:gdLst/>
                <a:ahLst/>
                <a:cxnLst/>
                <a:rect l="l" t="t" r="r" b="b"/>
                <a:pathLst>
                  <a:path w="5908040" h="3923029">
                    <a:moveTo>
                      <a:pt x="0" y="3922433"/>
                    </a:moveTo>
                    <a:lnTo>
                      <a:pt x="5908027" y="3922433"/>
                    </a:lnTo>
                    <a:lnTo>
                      <a:pt x="5908027" y="0"/>
                    </a:lnTo>
                    <a:lnTo>
                      <a:pt x="0" y="0"/>
                    </a:lnTo>
                    <a:lnTo>
                      <a:pt x="0" y="3922433"/>
                    </a:lnTo>
                    <a:close/>
                  </a:path>
                </a:pathLst>
              </a:custGeom>
              <a:ln w="25400">
                <a:solidFill>
                  <a:srgbClr val="3EA15C"/>
                </a:solidFill>
              </a:ln>
            </p:spPr>
            <p:txBody>
              <a:bodyPr wrap="square" lIns="0" tIns="0" rIns="0" bIns="0" rtlCol="0"/>
              <a:lstStyle/>
              <a:p>
                <a:endParaRPr/>
              </a:p>
            </p:txBody>
          </p:sp>
          <p:sp>
            <p:nvSpPr>
              <p:cNvPr id="20" name="object 20"/>
              <p:cNvSpPr/>
              <p:nvPr/>
            </p:nvSpPr>
            <p:spPr>
              <a:xfrm>
                <a:off x="969391" y="3793119"/>
                <a:ext cx="605790" cy="605790"/>
              </a:xfrm>
              <a:custGeom>
                <a:avLst/>
                <a:gdLst/>
                <a:ahLst/>
                <a:cxnLst/>
                <a:rect l="l" t="t" r="r" b="b"/>
                <a:pathLst>
                  <a:path w="605790" h="605789">
                    <a:moveTo>
                      <a:pt x="302831" y="0"/>
                    </a:moveTo>
                    <a:lnTo>
                      <a:pt x="253711" y="3963"/>
                    </a:lnTo>
                    <a:lnTo>
                      <a:pt x="207114" y="15438"/>
                    </a:lnTo>
                    <a:lnTo>
                      <a:pt x="163664" y="33802"/>
                    </a:lnTo>
                    <a:lnTo>
                      <a:pt x="123984" y="58429"/>
                    </a:lnTo>
                    <a:lnTo>
                      <a:pt x="88698" y="88698"/>
                    </a:lnTo>
                    <a:lnTo>
                      <a:pt x="58429" y="123984"/>
                    </a:lnTo>
                    <a:lnTo>
                      <a:pt x="33802" y="163664"/>
                    </a:lnTo>
                    <a:lnTo>
                      <a:pt x="15438" y="207114"/>
                    </a:lnTo>
                    <a:lnTo>
                      <a:pt x="3963" y="253711"/>
                    </a:lnTo>
                    <a:lnTo>
                      <a:pt x="0" y="302831"/>
                    </a:lnTo>
                    <a:lnTo>
                      <a:pt x="3963" y="351951"/>
                    </a:lnTo>
                    <a:lnTo>
                      <a:pt x="15438" y="398548"/>
                    </a:lnTo>
                    <a:lnTo>
                      <a:pt x="33802" y="441998"/>
                    </a:lnTo>
                    <a:lnTo>
                      <a:pt x="58429" y="481678"/>
                    </a:lnTo>
                    <a:lnTo>
                      <a:pt x="88698" y="516964"/>
                    </a:lnTo>
                    <a:lnTo>
                      <a:pt x="123984" y="547233"/>
                    </a:lnTo>
                    <a:lnTo>
                      <a:pt x="163664" y="571860"/>
                    </a:lnTo>
                    <a:lnTo>
                      <a:pt x="207114" y="590224"/>
                    </a:lnTo>
                    <a:lnTo>
                      <a:pt x="253711" y="601699"/>
                    </a:lnTo>
                    <a:lnTo>
                      <a:pt x="302831" y="605663"/>
                    </a:lnTo>
                    <a:lnTo>
                      <a:pt x="351954" y="601699"/>
                    </a:lnTo>
                    <a:lnTo>
                      <a:pt x="398553" y="590224"/>
                    </a:lnTo>
                    <a:lnTo>
                      <a:pt x="442004" y="571860"/>
                    </a:lnTo>
                    <a:lnTo>
                      <a:pt x="481684" y="547233"/>
                    </a:lnTo>
                    <a:lnTo>
                      <a:pt x="516969" y="516964"/>
                    </a:lnTo>
                    <a:lnTo>
                      <a:pt x="547236" y="481678"/>
                    </a:lnTo>
                    <a:lnTo>
                      <a:pt x="571863" y="441998"/>
                    </a:lnTo>
                    <a:lnTo>
                      <a:pt x="590225" y="398548"/>
                    </a:lnTo>
                    <a:lnTo>
                      <a:pt x="601699" y="351951"/>
                    </a:lnTo>
                    <a:lnTo>
                      <a:pt x="605663" y="302831"/>
                    </a:lnTo>
                    <a:lnTo>
                      <a:pt x="601699" y="253711"/>
                    </a:lnTo>
                    <a:lnTo>
                      <a:pt x="590225" y="207114"/>
                    </a:lnTo>
                    <a:lnTo>
                      <a:pt x="571863" y="163664"/>
                    </a:lnTo>
                    <a:lnTo>
                      <a:pt x="547236" y="123984"/>
                    </a:lnTo>
                    <a:lnTo>
                      <a:pt x="516969" y="88698"/>
                    </a:lnTo>
                    <a:lnTo>
                      <a:pt x="481684" y="58429"/>
                    </a:lnTo>
                    <a:lnTo>
                      <a:pt x="442004" y="33802"/>
                    </a:lnTo>
                    <a:lnTo>
                      <a:pt x="398553" y="15438"/>
                    </a:lnTo>
                    <a:lnTo>
                      <a:pt x="351954" y="3963"/>
                    </a:lnTo>
                    <a:lnTo>
                      <a:pt x="302831" y="0"/>
                    </a:lnTo>
                    <a:close/>
                  </a:path>
                </a:pathLst>
              </a:custGeom>
              <a:solidFill>
                <a:srgbClr val="FFFFFF"/>
              </a:solidFill>
            </p:spPr>
            <p:txBody>
              <a:bodyPr wrap="square" lIns="0" tIns="0" rIns="0" bIns="0" rtlCol="0"/>
              <a:lstStyle/>
              <a:p>
                <a:endParaRPr/>
              </a:p>
            </p:txBody>
          </p:sp>
          <p:sp>
            <p:nvSpPr>
              <p:cNvPr id="21" name="object 21"/>
              <p:cNvSpPr/>
              <p:nvPr/>
            </p:nvSpPr>
            <p:spPr>
              <a:xfrm>
                <a:off x="1046894" y="3909628"/>
                <a:ext cx="456565" cy="423545"/>
              </a:xfrm>
              <a:custGeom>
                <a:avLst/>
                <a:gdLst/>
                <a:ahLst/>
                <a:cxnLst/>
                <a:rect l="l" t="t" r="r" b="b"/>
                <a:pathLst>
                  <a:path w="456565" h="423545">
                    <a:moveTo>
                      <a:pt x="225412" y="0"/>
                    </a:moveTo>
                    <a:lnTo>
                      <a:pt x="182151" y="5996"/>
                    </a:lnTo>
                    <a:lnTo>
                      <a:pt x="141901" y="22647"/>
                    </a:lnTo>
                    <a:lnTo>
                      <a:pt x="106826" y="47940"/>
                    </a:lnTo>
                    <a:lnTo>
                      <a:pt x="79091" y="79867"/>
                    </a:lnTo>
                    <a:lnTo>
                      <a:pt x="60862" y="116415"/>
                    </a:lnTo>
                    <a:lnTo>
                      <a:pt x="54305" y="155574"/>
                    </a:lnTo>
                    <a:lnTo>
                      <a:pt x="54305" y="173507"/>
                    </a:lnTo>
                    <a:lnTo>
                      <a:pt x="32971" y="179608"/>
                    </a:lnTo>
                    <a:lnTo>
                      <a:pt x="15732" y="192644"/>
                    </a:lnTo>
                    <a:lnTo>
                      <a:pt x="4202" y="211003"/>
                    </a:lnTo>
                    <a:lnTo>
                      <a:pt x="0" y="233070"/>
                    </a:lnTo>
                    <a:lnTo>
                      <a:pt x="4451" y="255747"/>
                    </a:lnTo>
                    <a:lnTo>
                      <a:pt x="16625" y="274443"/>
                    </a:lnTo>
                    <a:lnTo>
                      <a:pt x="34756" y="287391"/>
                    </a:lnTo>
                    <a:lnTo>
                      <a:pt x="57073" y="292823"/>
                    </a:lnTo>
                    <a:lnTo>
                      <a:pt x="72819" y="333104"/>
                    </a:lnTo>
                    <a:lnTo>
                      <a:pt x="100189" y="368736"/>
                    </a:lnTo>
                    <a:lnTo>
                      <a:pt x="136521" y="397248"/>
                    </a:lnTo>
                    <a:lnTo>
                      <a:pt x="179150" y="416168"/>
                    </a:lnTo>
                    <a:lnTo>
                      <a:pt x="225412" y="423024"/>
                    </a:lnTo>
                    <a:lnTo>
                      <a:pt x="271659" y="416172"/>
                    </a:lnTo>
                    <a:lnTo>
                      <a:pt x="314276" y="397263"/>
                    </a:lnTo>
                    <a:lnTo>
                      <a:pt x="350602" y="368766"/>
                    </a:lnTo>
                    <a:lnTo>
                      <a:pt x="377976" y="333151"/>
                    </a:lnTo>
                    <a:lnTo>
                      <a:pt x="393738" y="292887"/>
                    </a:lnTo>
                    <a:lnTo>
                      <a:pt x="396519" y="292887"/>
                    </a:lnTo>
                    <a:lnTo>
                      <a:pt x="419808" y="288186"/>
                    </a:lnTo>
                    <a:lnTo>
                      <a:pt x="438826" y="275366"/>
                    </a:lnTo>
                    <a:lnTo>
                      <a:pt x="451647" y="256352"/>
                    </a:lnTo>
                    <a:lnTo>
                      <a:pt x="456349" y="233070"/>
                    </a:lnTo>
                    <a:lnTo>
                      <a:pt x="451647" y="209780"/>
                    </a:lnTo>
                    <a:lnTo>
                      <a:pt x="438826" y="190763"/>
                    </a:lnTo>
                    <a:lnTo>
                      <a:pt x="419808" y="177942"/>
                    </a:lnTo>
                    <a:lnTo>
                      <a:pt x="396519" y="173240"/>
                    </a:lnTo>
                    <a:lnTo>
                      <a:pt x="396519" y="155574"/>
                    </a:lnTo>
                    <a:lnTo>
                      <a:pt x="389961" y="116415"/>
                    </a:lnTo>
                    <a:lnTo>
                      <a:pt x="371733" y="79867"/>
                    </a:lnTo>
                    <a:lnTo>
                      <a:pt x="343998" y="47940"/>
                    </a:lnTo>
                    <a:lnTo>
                      <a:pt x="308923" y="22647"/>
                    </a:lnTo>
                    <a:lnTo>
                      <a:pt x="268672" y="5996"/>
                    </a:lnTo>
                    <a:lnTo>
                      <a:pt x="225412" y="0"/>
                    </a:lnTo>
                    <a:close/>
                  </a:path>
                </a:pathLst>
              </a:custGeom>
              <a:solidFill>
                <a:srgbClr val="F9D3C2"/>
              </a:solidFill>
            </p:spPr>
            <p:txBody>
              <a:bodyPr wrap="square" lIns="0" tIns="0" rIns="0" bIns="0" rtlCol="0"/>
              <a:lstStyle/>
              <a:p>
                <a:endParaRPr/>
              </a:p>
            </p:txBody>
          </p:sp>
          <p:sp>
            <p:nvSpPr>
              <p:cNvPr id="22" name="object 22"/>
              <p:cNvSpPr/>
              <p:nvPr/>
            </p:nvSpPr>
            <p:spPr>
              <a:xfrm>
                <a:off x="1032954" y="3854094"/>
                <a:ext cx="478790" cy="490220"/>
              </a:xfrm>
              <a:custGeom>
                <a:avLst/>
                <a:gdLst/>
                <a:ahLst/>
                <a:cxnLst/>
                <a:rect l="l" t="t" r="r" b="b"/>
                <a:pathLst>
                  <a:path w="478790" h="490220">
                    <a:moveTo>
                      <a:pt x="202336" y="288366"/>
                    </a:moveTo>
                    <a:lnTo>
                      <a:pt x="199898" y="280009"/>
                    </a:lnTo>
                    <a:lnTo>
                      <a:pt x="191782" y="276364"/>
                    </a:lnTo>
                    <a:lnTo>
                      <a:pt x="182968" y="273494"/>
                    </a:lnTo>
                    <a:lnTo>
                      <a:pt x="173824" y="272529"/>
                    </a:lnTo>
                    <a:lnTo>
                      <a:pt x="164693" y="273494"/>
                    </a:lnTo>
                    <a:lnTo>
                      <a:pt x="155879" y="276364"/>
                    </a:lnTo>
                    <a:lnTo>
                      <a:pt x="147764" y="279996"/>
                    </a:lnTo>
                    <a:lnTo>
                      <a:pt x="145338" y="288378"/>
                    </a:lnTo>
                    <a:lnTo>
                      <a:pt x="152463" y="294513"/>
                    </a:lnTo>
                    <a:lnTo>
                      <a:pt x="158356" y="293878"/>
                    </a:lnTo>
                    <a:lnTo>
                      <a:pt x="162890" y="291973"/>
                    </a:lnTo>
                    <a:lnTo>
                      <a:pt x="169837" y="288848"/>
                    </a:lnTo>
                    <a:lnTo>
                      <a:pt x="177825" y="288848"/>
                    </a:lnTo>
                    <a:lnTo>
                      <a:pt x="184772" y="291973"/>
                    </a:lnTo>
                    <a:lnTo>
                      <a:pt x="189293" y="293865"/>
                    </a:lnTo>
                    <a:lnTo>
                      <a:pt x="195199" y="294513"/>
                    </a:lnTo>
                    <a:lnTo>
                      <a:pt x="202336" y="288366"/>
                    </a:lnTo>
                    <a:close/>
                  </a:path>
                  <a:path w="478790" h="490220">
                    <a:moveTo>
                      <a:pt x="202336" y="211518"/>
                    </a:moveTo>
                    <a:lnTo>
                      <a:pt x="199898" y="203161"/>
                    </a:lnTo>
                    <a:lnTo>
                      <a:pt x="191782" y="199517"/>
                    </a:lnTo>
                    <a:lnTo>
                      <a:pt x="182968" y="196646"/>
                    </a:lnTo>
                    <a:lnTo>
                      <a:pt x="173824" y="195694"/>
                    </a:lnTo>
                    <a:lnTo>
                      <a:pt x="164693" y="196646"/>
                    </a:lnTo>
                    <a:lnTo>
                      <a:pt x="155879" y="199517"/>
                    </a:lnTo>
                    <a:lnTo>
                      <a:pt x="147764" y="203149"/>
                    </a:lnTo>
                    <a:lnTo>
                      <a:pt x="145338" y="211531"/>
                    </a:lnTo>
                    <a:lnTo>
                      <a:pt x="152463" y="217665"/>
                    </a:lnTo>
                    <a:lnTo>
                      <a:pt x="158356" y="217030"/>
                    </a:lnTo>
                    <a:lnTo>
                      <a:pt x="162890" y="215125"/>
                    </a:lnTo>
                    <a:lnTo>
                      <a:pt x="169837" y="212001"/>
                    </a:lnTo>
                    <a:lnTo>
                      <a:pt x="177825" y="212001"/>
                    </a:lnTo>
                    <a:lnTo>
                      <a:pt x="184772" y="215125"/>
                    </a:lnTo>
                    <a:lnTo>
                      <a:pt x="189293" y="217017"/>
                    </a:lnTo>
                    <a:lnTo>
                      <a:pt x="195199" y="217665"/>
                    </a:lnTo>
                    <a:lnTo>
                      <a:pt x="202336" y="211518"/>
                    </a:lnTo>
                    <a:close/>
                  </a:path>
                  <a:path w="478790" h="490220">
                    <a:moveTo>
                      <a:pt x="255612" y="340652"/>
                    </a:moveTo>
                    <a:lnTo>
                      <a:pt x="253441" y="338480"/>
                    </a:lnTo>
                    <a:lnTo>
                      <a:pt x="233260" y="338480"/>
                    </a:lnTo>
                    <a:lnTo>
                      <a:pt x="230200" y="336613"/>
                    </a:lnTo>
                    <a:lnTo>
                      <a:pt x="226314" y="329018"/>
                    </a:lnTo>
                    <a:lnTo>
                      <a:pt x="223088" y="329806"/>
                    </a:lnTo>
                    <a:lnTo>
                      <a:pt x="223088" y="345262"/>
                    </a:lnTo>
                    <a:lnTo>
                      <a:pt x="225983" y="348170"/>
                    </a:lnTo>
                    <a:lnTo>
                      <a:pt x="229565" y="348170"/>
                    </a:lnTo>
                    <a:lnTo>
                      <a:pt x="253441" y="348170"/>
                    </a:lnTo>
                    <a:lnTo>
                      <a:pt x="255612" y="345998"/>
                    </a:lnTo>
                    <a:lnTo>
                      <a:pt x="255612" y="340652"/>
                    </a:lnTo>
                    <a:close/>
                  </a:path>
                  <a:path w="478790" h="490220">
                    <a:moveTo>
                      <a:pt x="286435" y="390271"/>
                    </a:moveTo>
                    <a:lnTo>
                      <a:pt x="275678" y="377113"/>
                    </a:lnTo>
                    <a:lnTo>
                      <a:pt x="271653" y="376948"/>
                    </a:lnTo>
                    <a:lnTo>
                      <a:pt x="266103" y="380403"/>
                    </a:lnTo>
                    <a:lnTo>
                      <a:pt x="264668" y="383133"/>
                    </a:lnTo>
                    <a:lnTo>
                      <a:pt x="264947" y="385762"/>
                    </a:lnTo>
                    <a:lnTo>
                      <a:pt x="252399" y="390067"/>
                    </a:lnTo>
                    <a:lnTo>
                      <a:pt x="239344" y="391515"/>
                    </a:lnTo>
                    <a:lnTo>
                      <a:pt x="226301" y="390067"/>
                    </a:lnTo>
                    <a:lnTo>
                      <a:pt x="213753" y="385762"/>
                    </a:lnTo>
                    <a:lnTo>
                      <a:pt x="214020" y="383120"/>
                    </a:lnTo>
                    <a:lnTo>
                      <a:pt x="212598" y="380390"/>
                    </a:lnTo>
                    <a:lnTo>
                      <a:pt x="207022" y="376936"/>
                    </a:lnTo>
                    <a:lnTo>
                      <a:pt x="202996" y="377113"/>
                    </a:lnTo>
                    <a:lnTo>
                      <a:pt x="192252" y="390271"/>
                    </a:lnTo>
                    <a:lnTo>
                      <a:pt x="193852" y="395097"/>
                    </a:lnTo>
                    <a:lnTo>
                      <a:pt x="198272" y="397840"/>
                    </a:lnTo>
                    <a:lnTo>
                      <a:pt x="201879" y="400088"/>
                    </a:lnTo>
                    <a:lnTo>
                      <a:pt x="205905" y="399999"/>
                    </a:lnTo>
                    <a:lnTo>
                      <a:pt x="207886" y="398145"/>
                    </a:lnTo>
                    <a:lnTo>
                      <a:pt x="223304" y="403440"/>
                    </a:lnTo>
                    <a:lnTo>
                      <a:pt x="239344" y="405206"/>
                    </a:lnTo>
                    <a:lnTo>
                      <a:pt x="255371" y="403440"/>
                    </a:lnTo>
                    <a:lnTo>
                      <a:pt x="270802" y="398145"/>
                    </a:lnTo>
                    <a:lnTo>
                      <a:pt x="272770" y="399986"/>
                    </a:lnTo>
                    <a:lnTo>
                      <a:pt x="276796" y="400100"/>
                    </a:lnTo>
                    <a:lnTo>
                      <a:pt x="284835" y="395109"/>
                    </a:lnTo>
                    <a:lnTo>
                      <a:pt x="286435" y="390271"/>
                    </a:lnTo>
                    <a:close/>
                  </a:path>
                  <a:path w="478790" h="490220">
                    <a:moveTo>
                      <a:pt x="333375" y="288366"/>
                    </a:moveTo>
                    <a:lnTo>
                      <a:pt x="330936" y="280009"/>
                    </a:lnTo>
                    <a:lnTo>
                      <a:pt x="322821" y="276364"/>
                    </a:lnTo>
                    <a:lnTo>
                      <a:pt x="314007" y="273494"/>
                    </a:lnTo>
                    <a:lnTo>
                      <a:pt x="304876" y="272529"/>
                    </a:lnTo>
                    <a:lnTo>
                      <a:pt x="295732" y="273494"/>
                    </a:lnTo>
                    <a:lnTo>
                      <a:pt x="286918" y="276364"/>
                    </a:lnTo>
                    <a:lnTo>
                      <a:pt x="278803" y="279996"/>
                    </a:lnTo>
                    <a:lnTo>
                      <a:pt x="276377" y="288378"/>
                    </a:lnTo>
                    <a:lnTo>
                      <a:pt x="283502" y="294513"/>
                    </a:lnTo>
                    <a:lnTo>
                      <a:pt x="289394" y="293878"/>
                    </a:lnTo>
                    <a:lnTo>
                      <a:pt x="293928" y="291973"/>
                    </a:lnTo>
                    <a:lnTo>
                      <a:pt x="300875" y="288848"/>
                    </a:lnTo>
                    <a:lnTo>
                      <a:pt x="308864" y="288848"/>
                    </a:lnTo>
                    <a:lnTo>
                      <a:pt x="315810" y="291973"/>
                    </a:lnTo>
                    <a:lnTo>
                      <a:pt x="320332" y="293865"/>
                    </a:lnTo>
                    <a:lnTo>
                      <a:pt x="326237" y="294513"/>
                    </a:lnTo>
                    <a:lnTo>
                      <a:pt x="333375" y="288366"/>
                    </a:lnTo>
                    <a:close/>
                  </a:path>
                  <a:path w="478790" h="490220">
                    <a:moveTo>
                      <a:pt x="333375" y="211518"/>
                    </a:moveTo>
                    <a:lnTo>
                      <a:pt x="330936" y="203161"/>
                    </a:lnTo>
                    <a:lnTo>
                      <a:pt x="322821" y="199517"/>
                    </a:lnTo>
                    <a:lnTo>
                      <a:pt x="314007" y="196646"/>
                    </a:lnTo>
                    <a:lnTo>
                      <a:pt x="304876" y="195694"/>
                    </a:lnTo>
                    <a:lnTo>
                      <a:pt x="295732" y="196646"/>
                    </a:lnTo>
                    <a:lnTo>
                      <a:pt x="286918" y="199517"/>
                    </a:lnTo>
                    <a:lnTo>
                      <a:pt x="278803" y="203149"/>
                    </a:lnTo>
                    <a:lnTo>
                      <a:pt x="276377" y="211531"/>
                    </a:lnTo>
                    <a:lnTo>
                      <a:pt x="283502" y="217665"/>
                    </a:lnTo>
                    <a:lnTo>
                      <a:pt x="289394" y="217030"/>
                    </a:lnTo>
                    <a:lnTo>
                      <a:pt x="293928" y="215125"/>
                    </a:lnTo>
                    <a:lnTo>
                      <a:pt x="300875" y="212001"/>
                    </a:lnTo>
                    <a:lnTo>
                      <a:pt x="308864" y="212001"/>
                    </a:lnTo>
                    <a:lnTo>
                      <a:pt x="315810" y="215125"/>
                    </a:lnTo>
                    <a:lnTo>
                      <a:pt x="320332" y="217017"/>
                    </a:lnTo>
                    <a:lnTo>
                      <a:pt x="326237" y="217665"/>
                    </a:lnTo>
                    <a:lnTo>
                      <a:pt x="333375" y="211518"/>
                    </a:lnTo>
                    <a:close/>
                  </a:path>
                  <a:path w="478790" h="490220">
                    <a:moveTo>
                      <a:pt x="478688" y="287832"/>
                    </a:moveTo>
                    <a:lnTo>
                      <a:pt x="466636" y="248856"/>
                    </a:lnTo>
                    <a:lnTo>
                      <a:pt x="456171" y="236778"/>
                    </a:lnTo>
                    <a:lnTo>
                      <a:pt x="456171" y="287832"/>
                    </a:lnTo>
                    <a:lnTo>
                      <a:pt x="456171" y="289331"/>
                    </a:lnTo>
                    <a:lnTo>
                      <a:pt x="436245" y="328726"/>
                    </a:lnTo>
                    <a:lnTo>
                      <a:pt x="421119" y="335267"/>
                    </a:lnTo>
                    <a:lnTo>
                      <a:pt x="421500" y="331216"/>
                    </a:lnTo>
                    <a:lnTo>
                      <a:pt x="421627" y="328701"/>
                    </a:lnTo>
                    <a:lnTo>
                      <a:pt x="421703" y="316801"/>
                    </a:lnTo>
                    <a:lnTo>
                      <a:pt x="416674" y="311746"/>
                    </a:lnTo>
                    <a:lnTo>
                      <a:pt x="409676" y="311746"/>
                    </a:lnTo>
                    <a:lnTo>
                      <a:pt x="408901" y="311823"/>
                    </a:lnTo>
                    <a:lnTo>
                      <a:pt x="403059" y="313029"/>
                    </a:lnTo>
                    <a:lnTo>
                      <a:pt x="399199" y="317576"/>
                    </a:lnTo>
                    <a:lnTo>
                      <a:pt x="399199" y="322999"/>
                    </a:lnTo>
                    <a:lnTo>
                      <a:pt x="398983" y="329730"/>
                    </a:lnTo>
                    <a:lnTo>
                      <a:pt x="389051" y="369443"/>
                    </a:lnTo>
                    <a:lnTo>
                      <a:pt x="361391" y="411289"/>
                    </a:lnTo>
                    <a:lnTo>
                      <a:pt x="326745" y="440448"/>
                    </a:lnTo>
                    <a:lnTo>
                      <a:pt x="284492" y="460273"/>
                    </a:lnTo>
                    <a:lnTo>
                      <a:pt x="239331" y="467321"/>
                    </a:lnTo>
                    <a:lnTo>
                      <a:pt x="224078" y="466509"/>
                    </a:lnTo>
                    <a:lnTo>
                      <a:pt x="179755" y="455053"/>
                    </a:lnTo>
                    <a:lnTo>
                      <a:pt x="142354" y="433819"/>
                    </a:lnTo>
                    <a:lnTo>
                      <a:pt x="108077" y="400354"/>
                    </a:lnTo>
                    <a:lnTo>
                      <a:pt x="87020" y="362953"/>
                    </a:lnTo>
                    <a:lnTo>
                      <a:pt x="79489" y="322999"/>
                    </a:lnTo>
                    <a:lnTo>
                      <a:pt x="79489" y="316801"/>
                    </a:lnTo>
                    <a:lnTo>
                      <a:pt x="74447" y="311746"/>
                    </a:lnTo>
                    <a:lnTo>
                      <a:pt x="62014" y="311746"/>
                    </a:lnTo>
                    <a:lnTo>
                      <a:pt x="56959" y="316801"/>
                    </a:lnTo>
                    <a:lnTo>
                      <a:pt x="57048" y="328358"/>
                    </a:lnTo>
                    <a:lnTo>
                      <a:pt x="57226" y="331216"/>
                    </a:lnTo>
                    <a:lnTo>
                      <a:pt x="57645" y="335267"/>
                    </a:lnTo>
                    <a:lnTo>
                      <a:pt x="49606" y="332968"/>
                    </a:lnTo>
                    <a:lnTo>
                      <a:pt x="23418" y="298399"/>
                    </a:lnTo>
                    <a:lnTo>
                      <a:pt x="22491" y="289331"/>
                    </a:lnTo>
                    <a:lnTo>
                      <a:pt x="22491" y="287832"/>
                    </a:lnTo>
                    <a:lnTo>
                      <a:pt x="42062" y="249605"/>
                    </a:lnTo>
                    <a:lnTo>
                      <a:pt x="61747" y="240944"/>
                    </a:lnTo>
                    <a:lnTo>
                      <a:pt x="61747" y="286258"/>
                    </a:lnTo>
                    <a:lnTo>
                      <a:pt x="65366" y="289547"/>
                    </a:lnTo>
                    <a:lnTo>
                      <a:pt x="101358" y="261048"/>
                    </a:lnTo>
                    <a:lnTo>
                      <a:pt x="113842" y="240944"/>
                    </a:lnTo>
                    <a:lnTo>
                      <a:pt x="118554" y="228777"/>
                    </a:lnTo>
                    <a:lnTo>
                      <a:pt x="119583" y="223418"/>
                    </a:lnTo>
                    <a:lnTo>
                      <a:pt x="120091" y="218948"/>
                    </a:lnTo>
                    <a:lnTo>
                      <a:pt x="120218" y="215036"/>
                    </a:lnTo>
                    <a:lnTo>
                      <a:pt x="135788" y="205778"/>
                    </a:lnTo>
                    <a:lnTo>
                      <a:pt x="151625" y="192493"/>
                    </a:lnTo>
                    <a:lnTo>
                      <a:pt x="167081" y="174447"/>
                    </a:lnTo>
                    <a:lnTo>
                      <a:pt x="181533" y="150939"/>
                    </a:lnTo>
                    <a:lnTo>
                      <a:pt x="204482" y="117208"/>
                    </a:lnTo>
                    <a:lnTo>
                      <a:pt x="226187" y="102971"/>
                    </a:lnTo>
                    <a:lnTo>
                      <a:pt x="245922" y="103911"/>
                    </a:lnTo>
                    <a:lnTo>
                      <a:pt x="262940" y="115697"/>
                    </a:lnTo>
                    <a:lnTo>
                      <a:pt x="289471" y="111696"/>
                    </a:lnTo>
                    <a:lnTo>
                      <a:pt x="313601" y="119456"/>
                    </a:lnTo>
                    <a:lnTo>
                      <a:pt x="331254" y="138938"/>
                    </a:lnTo>
                    <a:lnTo>
                      <a:pt x="338366" y="170091"/>
                    </a:lnTo>
                    <a:lnTo>
                      <a:pt x="339775" y="189674"/>
                    </a:lnTo>
                    <a:lnTo>
                      <a:pt x="343192" y="205359"/>
                    </a:lnTo>
                    <a:lnTo>
                      <a:pt x="348246" y="217525"/>
                    </a:lnTo>
                    <a:lnTo>
                      <a:pt x="354558" y="226606"/>
                    </a:lnTo>
                    <a:lnTo>
                      <a:pt x="354711" y="227355"/>
                    </a:lnTo>
                    <a:lnTo>
                      <a:pt x="385178" y="275717"/>
                    </a:lnTo>
                    <a:lnTo>
                      <a:pt x="401396" y="289979"/>
                    </a:lnTo>
                    <a:lnTo>
                      <a:pt x="407619" y="289979"/>
                    </a:lnTo>
                    <a:lnTo>
                      <a:pt x="411746" y="286575"/>
                    </a:lnTo>
                    <a:lnTo>
                      <a:pt x="411746" y="240245"/>
                    </a:lnTo>
                    <a:lnTo>
                      <a:pt x="420344" y="241731"/>
                    </a:lnTo>
                    <a:lnTo>
                      <a:pt x="452437" y="269697"/>
                    </a:lnTo>
                    <a:lnTo>
                      <a:pt x="456171" y="287832"/>
                    </a:lnTo>
                    <a:lnTo>
                      <a:pt x="456171" y="236778"/>
                    </a:lnTo>
                    <a:lnTo>
                      <a:pt x="450989" y="232219"/>
                    </a:lnTo>
                    <a:lnTo>
                      <a:pt x="443230" y="227050"/>
                    </a:lnTo>
                    <a:lnTo>
                      <a:pt x="434809" y="222897"/>
                    </a:lnTo>
                    <a:lnTo>
                      <a:pt x="425805" y="219875"/>
                    </a:lnTo>
                    <a:lnTo>
                      <a:pt x="434886" y="210032"/>
                    </a:lnTo>
                    <a:lnTo>
                      <a:pt x="446227" y="191211"/>
                    </a:lnTo>
                    <a:lnTo>
                      <a:pt x="451459" y="168592"/>
                    </a:lnTo>
                    <a:lnTo>
                      <a:pt x="442214" y="147345"/>
                    </a:lnTo>
                    <a:lnTo>
                      <a:pt x="429425" y="130746"/>
                    </a:lnTo>
                    <a:lnTo>
                      <a:pt x="416267" y="111696"/>
                    </a:lnTo>
                    <a:lnTo>
                      <a:pt x="386613" y="71831"/>
                    </a:lnTo>
                    <a:lnTo>
                      <a:pt x="357530" y="40805"/>
                    </a:lnTo>
                    <a:lnTo>
                      <a:pt x="310400" y="16865"/>
                    </a:lnTo>
                    <a:lnTo>
                      <a:pt x="300583" y="14465"/>
                    </a:lnTo>
                    <a:lnTo>
                      <a:pt x="282054" y="15214"/>
                    </a:lnTo>
                    <a:lnTo>
                      <a:pt x="275056" y="16865"/>
                    </a:lnTo>
                    <a:lnTo>
                      <a:pt x="224256" y="0"/>
                    </a:lnTo>
                    <a:lnTo>
                      <a:pt x="179997" y="3644"/>
                    </a:lnTo>
                    <a:lnTo>
                      <a:pt x="141198" y="22174"/>
                    </a:lnTo>
                    <a:lnTo>
                      <a:pt x="106743" y="49961"/>
                    </a:lnTo>
                    <a:lnTo>
                      <a:pt x="46443" y="110832"/>
                    </a:lnTo>
                    <a:lnTo>
                      <a:pt x="18389" y="132664"/>
                    </a:lnTo>
                    <a:lnTo>
                      <a:pt x="7124" y="148272"/>
                    </a:lnTo>
                    <a:lnTo>
                      <a:pt x="8420" y="168897"/>
                    </a:lnTo>
                    <a:lnTo>
                      <a:pt x="16687" y="188963"/>
                    </a:lnTo>
                    <a:lnTo>
                      <a:pt x="44119" y="217779"/>
                    </a:lnTo>
                    <a:lnTo>
                      <a:pt x="49212" y="220954"/>
                    </a:lnTo>
                    <a:lnTo>
                      <a:pt x="41287" y="224040"/>
                    </a:lnTo>
                    <a:lnTo>
                      <a:pt x="12052" y="248869"/>
                    </a:lnTo>
                    <a:lnTo>
                      <a:pt x="0" y="287832"/>
                    </a:lnTo>
                    <a:lnTo>
                      <a:pt x="0" y="289331"/>
                    </a:lnTo>
                    <a:lnTo>
                      <a:pt x="12065" y="328358"/>
                    </a:lnTo>
                    <a:lnTo>
                      <a:pt x="50406" y="356628"/>
                    </a:lnTo>
                    <a:lnTo>
                      <a:pt x="62128" y="359117"/>
                    </a:lnTo>
                    <a:lnTo>
                      <a:pt x="64249" y="365963"/>
                    </a:lnTo>
                    <a:lnTo>
                      <a:pt x="82626" y="403415"/>
                    </a:lnTo>
                    <a:lnTo>
                      <a:pt x="108927" y="434949"/>
                    </a:lnTo>
                    <a:lnTo>
                      <a:pt x="140423" y="459816"/>
                    </a:lnTo>
                    <a:lnTo>
                      <a:pt x="187502" y="481787"/>
                    </a:lnTo>
                    <a:lnTo>
                      <a:pt x="239331" y="489826"/>
                    </a:lnTo>
                    <a:lnTo>
                      <a:pt x="256959" y="488886"/>
                    </a:lnTo>
                    <a:lnTo>
                      <a:pt x="307555" y="475869"/>
                    </a:lnTo>
                    <a:lnTo>
                      <a:pt x="345211" y="455155"/>
                    </a:lnTo>
                    <a:lnTo>
                      <a:pt x="381292" y="422821"/>
                    </a:lnTo>
                    <a:lnTo>
                      <a:pt x="407987" y="382155"/>
                    </a:lnTo>
                    <a:lnTo>
                      <a:pt x="416610" y="359117"/>
                    </a:lnTo>
                    <a:lnTo>
                      <a:pt x="428320" y="356616"/>
                    </a:lnTo>
                    <a:lnTo>
                      <a:pt x="460933" y="335267"/>
                    </a:lnTo>
                    <a:lnTo>
                      <a:pt x="478688" y="289331"/>
                    </a:lnTo>
                    <a:lnTo>
                      <a:pt x="478688" y="287832"/>
                    </a:lnTo>
                    <a:close/>
                  </a:path>
                </a:pathLst>
              </a:custGeom>
              <a:solidFill>
                <a:srgbClr val="221714"/>
              </a:solidFill>
            </p:spPr>
            <p:txBody>
              <a:bodyPr wrap="square" lIns="0" tIns="0" rIns="0" bIns="0" rtlCol="0"/>
              <a:lstStyle/>
              <a:p>
                <a:endParaRPr/>
              </a:p>
            </p:txBody>
          </p:sp>
          <p:sp>
            <p:nvSpPr>
              <p:cNvPr id="23" name="object 23"/>
              <p:cNvSpPr/>
              <p:nvPr/>
            </p:nvSpPr>
            <p:spPr>
              <a:xfrm>
                <a:off x="5514680" y="1860102"/>
                <a:ext cx="5598795" cy="344805"/>
              </a:xfrm>
              <a:custGeom>
                <a:avLst/>
                <a:gdLst/>
                <a:ahLst/>
                <a:cxnLst/>
                <a:rect l="l" t="t" r="r" b="b"/>
                <a:pathLst>
                  <a:path w="5598795" h="344805">
                    <a:moveTo>
                      <a:pt x="5426544" y="0"/>
                    </a:moveTo>
                    <a:lnTo>
                      <a:pt x="172262" y="0"/>
                    </a:lnTo>
                    <a:lnTo>
                      <a:pt x="126469" y="6153"/>
                    </a:lnTo>
                    <a:lnTo>
                      <a:pt x="85319" y="23518"/>
                    </a:lnTo>
                    <a:lnTo>
                      <a:pt x="50455" y="50453"/>
                    </a:lnTo>
                    <a:lnTo>
                      <a:pt x="23519" y="85315"/>
                    </a:lnTo>
                    <a:lnTo>
                      <a:pt x="6153" y="126462"/>
                    </a:lnTo>
                    <a:lnTo>
                      <a:pt x="0" y="172250"/>
                    </a:lnTo>
                    <a:lnTo>
                      <a:pt x="6153" y="218043"/>
                    </a:lnTo>
                    <a:lnTo>
                      <a:pt x="23519" y="259193"/>
                    </a:lnTo>
                    <a:lnTo>
                      <a:pt x="50455" y="294057"/>
                    </a:lnTo>
                    <a:lnTo>
                      <a:pt x="85319" y="320993"/>
                    </a:lnTo>
                    <a:lnTo>
                      <a:pt x="126469" y="338359"/>
                    </a:lnTo>
                    <a:lnTo>
                      <a:pt x="172262" y="344512"/>
                    </a:lnTo>
                    <a:lnTo>
                      <a:pt x="5426544" y="344512"/>
                    </a:lnTo>
                    <a:lnTo>
                      <a:pt x="5472337" y="338359"/>
                    </a:lnTo>
                    <a:lnTo>
                      <a:pt x="5513484" y="320993"/>
                    </a:lnTo>
                    <a:lnTo>
                      <a:pt x="5548345" y="294057"/>
                    </a:lnTo>
                    <a:lnTo>
                      <a:pt x="5575278" y="259193"/>
                    </a:lnTo>
                    <a:lnTo>
                      <a:pt x="5592642" y="218043"/>
                    </a:lnTo>
                    <a:lnTo>
                      <a:pt x="5598795" y="172250"/>
                    </a:lnTo>
                    <a:lnTo>
                      <a:pt x="5592642" y="126462"/>
                    </a:lnTo>
                    <a:lnTo>
                      <a:pt x="5575278" y="85315"/>
                    </a:lnTo>
                    <a:lnTo>
                      <a:pt x="5548345" y="50453"/>
                    </a:lnTo>
                    <a:lnTo>
                      <a:pt x="5513484" y="23518"/>
                    </a:lnTo>
                    <a:lnTo>
                      <a:pt x="5472337" y="6153"/>
                    </a:lnTo>
                    <a:lnTo>
                      <a:pt x="5426544" y="0"/>
                    </a:lnTo>
                    <a:close/>
                  </a:path>
                </a:pathLst>
              </a:custGeom>
              <a:solidFill>
                <a:srgbClr val="3EA15C"/>
              </a:solidFill>
            </p:spPr>
            <p:txBody>
              <a:bodyPr wrap="square" lIns="0" tIns="0" rIns="0" bIns="0" rtlCol="0"/>
              <a:lstStyle/>
              <a:p>
                <a:endParaRPr/>
              </a:p>
            </p:txBody>
          </p:sp>
        </p:grpSp>
        <p:sp>
          <p:nvSpPr>
            <p:cNvPr id="24" name="object 24"/>
            <p:cNvSpPr/>
            <p:nvPr/>
          </p:nvSpPr>
          <p:spPr>
            <a:xfrm>
              <a:off x="2965155" y="3363865"/>
              <a:ext cx="345440" cy="252095"/>
            </a:xfrm>
            <a:custGeom>
              <a:avLst/>
              <a:gdLst/>
              <a:ahLst/>
              <a:cxnLst/>
              <a:rect l="l" t="t" r="r" b="b"/>
              <a:pathLst>
                <a:path w="345439" h="252095">
                  <a:moveTo>
                    <a:pt x="345338" y="0"/>
                  </a:moveTo>
                  <a:lnTo>
                    <a:pt x="0" y="0"/>
                  </a:lnTo>
                  <a:lnTo>
                    <a:pt x="172669" y="251663"/>
                  </a:lnTo>
                  <a:lnTo>
                    <a:pt x="345338" y="0"/>
                  </a:lnTo>
                  <a:close/>
                </a:path>
              </a:pathLst>
            </a:custGeom>
            <a:solidFill>
              <a:srgbClr val="3EA15C"/>
            </a:solidFill>
          </p:spPr>
          <p:txBody>
            <a:bodyPr wrap="square" lIns="0" tIns="0" rIns="0" bIns="0" rtlCol="0"/>
            <a:lstStyle/>
            <a:p>
              <a:endParaRPr/>
            </a:p>
          </p:txBody>
        </p:sp>
        <p:sp>
          <p:nvSpPr>
            <p:cNvPr id="26" name="object 26"/>
            <p:cNvSpPr txBox="1"/>
            <p:nvPr/>
          </p:nvSpPr>
          <p:spPr>
            <a:xfrm>
              <a:off x="887423" y="4528895"/>
              <a:ext cx="3428365" cy="1130935"/>
            </a:xfrm>
            <a:prstGeom prst="rect">
              <a:avLst/>
            </a:prstGeom>
          </p:spPr>
          <p:txBody>
            <a:bodyPr vert="horz" wrap="square" lIns="0" tIns="12700" rIns="0" bIns="0" rtlCol="0">
              <a:spAutoFit/>
            </a:bodyPr>
            <a:lstStyle/>
            <a:p>
              <a:pPr marL="279400" marR="5080" indent="-266700">
                <a:lnSpc>
                  <a:spcPct val="115100"/>
                </a:lnSpc>
                <a:spcBef>
                  <a:spcPts val="100"/>
                </a:spcBef>
                <a:buClr>
                  <a:srgbClr val="3EA15C"/>
                </a:buClr>
                <a:buSzPct val="95238"/>
                <a:buChar char="●"/>
                <a:tabLst>
                  <a:tab pos="280035" algn="l"/>
                </a:tabLst>
              </a:pPr>
              <a:r>
                <a:rPr sz="2100" b="1" spc="-5" dirty="0">
                  <a:latin typeface="YuGothic"/>
                  <a:cs typeface="YuGothic"/>
                </a:rPr>
                <a:t>子どもたちの解答状況や</a:t>
              </a:r>
              <a:r>
                <a:rPr sz="2100" b="1" dirty="0">
                  <a:latin typeface="YuGothic"/>
                  <a:cs typeface="YuGothic"/>
                </a:rPr>
                <a:t>正答率を一覧確認できる</a:t>
              </a:r>
              <a:r>
                <a:rPr sz="2100" b="1" spc="-50" dirty="0">
                  <a:latin typeface="YuGothic"/>
                  <a:cs typeface="YuGothic"/>
                </a:rPr>
                <a:t>&amp; </a:t>
              </a:r>
              <a:r>
                <a:rPr sz="2100" b="1" dirty="0">
                  <a:latin typeface="YuGothic"/>
                  <a:cs typeface="YuGothic"/>
                </a:rPr>
                <a:t>Excel</a:t>
              </a:r>
              <a:r>
                <a:rPr sz="2100" b="1" spc="-10" dirty="0">
                  <a:latin typeface="YuGothic"/>
                  <a:cs typeface="YuGothic"/>
                </a:rPr>
                <a:t>出力も可能</a:t>
              </a:r>
              <a:endParaRPr sz="2100">
                <a:latin typeface="YuGothic"/>
                <a:cs typeface="YuGothic"/>
              </a:endParaRPr>
            </a:p>
          </p:txBody>
        </p:sp>
        <p:sp>
          <p:nvSpPr>
            <p:cNvPr id="37" name="object 37"/>
            <p:cNvSpPr txBox="1"/>
            <p:nvPr/>
          </p:nvSpPr>
          <p:spPr>
            <a:xfrm>
              <a:off x="5653521" y="1918861"/>
              <a:ext cx="5327015" cy="224790"/>
            </a:xfrm>
            <a:prstGeom prst="rect">
              <a:avLst/>
            </a:prstGeom>
          </p:spPr>
          <p:txBody>
            <a:bodyPr vert="horz" wrap="square" lIns="0" tIns="13335" rIns="0" bIns="0" rtlCol="0">
              <a:spAutoFit/>
            </a:bodyPr>
            <a:lstStyle/>
            <a:p>
              <a:pPr marL="12700">
                <a:lnSpc>
                  <a:spcPct val="100000"/>
                </a:lnSpc>
                <a:spcBef>
                  <a:spcPts val="105"/>
                </a:spcBef>
              </a:pPr>
              <a:r>
                <a:rPr sz="1300" b="1" spc="-5" dirty="0">
                  <a:solidFill>
                    <a:srgbClr val="FFFFFF"/>
                  </a:solidFill>
                  <a:latin typeface="YuGothic"/>
                  <a:cs typeface="YuGothic"/>
                </a:rPr>
                <a:t>取組状況、実施日、解答時間、正答率、無回答率、取組回数が一目瞭然</a:t>
              </a:r>
              <a:endParaRPr sz="1300">
                <a:latin typeface="YuGothic"/>
                <a:cs typeface="YuGothic"/>
              </a:endParaRPr>
            </a:p>
          </p:txBody>
        </p:sp>
      </p:grpSp>
      <p:grpSp>
        <p:nvGrpSpPr>
          <p:cNvPr id="44" name="object 44"/>
          <p:cNvGrpSpPr/>
          <p:nvPr/>
        </p:nvGrpSpPr>
        <p:grpSpPr>
          <a:xfrm>
            <a:off x="10875188" y="6449348"/>
            <a:ext cx="1146810" cy="242570"/>
            <a:chOff x="10875188" y="6449348"/>
            <a:chExt cx="1146810" cy="242570"/>
          </a:xfrm>
        </p:grpSpPr>
        <p:pic>
          <p:nvPicPr>
            <p:cNvPr id="45" name="object 45"/>
            <p:cNvPicPr/>
            <p:nvPr/>
          </p:nvPicPr>
          <p:blipFill>
            <a:blip r:embed="rId14" cstate="print"/>
            <a:stretch>
              <a:fillRect/>
            </a:stretch>
          </p:blipFill>
          <p:spPr>
            <a:xfrm>
              <a:off x="11655291" y="6472757"/>
              <a:ext cx="172046" cy="124804"/>
            </a:xfrm>
            <a:prstGeom prst="rect">
              <a:avLst/>
            </a:prstGeom>
          </p:spPr>
        </p:pic>
        <p:sp>
          <p:nvSpPr>
            <p:cNvPr id="46" name="object 46"/>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47" name="object 47"/>
            <p:cNvPicPr/>
            <p:nvPr/>
          </p:nvPicPr>
          <p:blipFill>
            <a:blip r:embed="rId15" cstate="print"/>
            <a:stretch>
              <a:fillRect/>
            </a:stretch>
          </p:blipFill>
          <p:spPr>
            <a:xfrm>
              <a:off x="11070218" y="6550766"/>
              <a:ext cx="171627" cy="140411"/>
            </a:xfrm>
            <a:prstGeom prst="rect">
              <a:avLst/>
            </a:prstGeom>
          </p:spPr>
        </p:pic>
        <p:pic>
          <p:nvPicPr>
            <p:cNvPr id="48" name="object 48"/>
            <p:cNvPicPr/>
            <p:nvPr/>
          </p:nvPicPr>
          <p:blipFill>
            <a:blip r:embed="rId16" cstate="print"/>
            <a:stretch>
              <a:fillRect/>
            </a:stretch>
          </p:blipFill>
          <p:spPr>
            <a:xfrm>
              <a:off x="11265247" y="6449348"/>
              <a:ext cx="171615" cy="241833"/>
            </a:xfrm>
            <a:prstGeom prst="rect">
              <a:avLst/>
            </a:prstGeom>
          </p:spPr>
        </p:pic>
        <p:pic>
          <p:nvPicPr>
            <p:cNvPr id="49" name="object 49"/>
            <p:cNvPicPr/>
            <p:nvPr/>
          </p:nvPicPr>
          <p:blipFill>
            <a:blip r:embed="rId17" cstate="print"/>
            <a:stretch>
              <a:fillRect/>
            </a:stretch>
          </p:blipFill>
          <p:spPr>
            <a:xfrm>
              <a:off x="11460277" y="6472741"/>
              <a:ext cx="171626" cy="218440"/>
            </a:xfrm>
            <a:prstGeom prst="rect">
              <a:avLst/>
            </a:prstGeom>
          </p:spPr>
        </p:pic>
      </p:grpSp>
      <p:pic>
        <p:nvPicPr>
          <p:cNvPr id="50" name="object 50"/>
          <p:cNvPicPr/>
          <p:nvPr/>
        </p:nvPicPr>
        <p:blipFill>
          <a:blip r:embed="rId18" cstate="print"/>
          <a:stretch>
            <a:fillRect/>
          </a:stretch>
        </p:blipFill>
        <p:spPr>
          <a:xfrm>
            <a:off x="9276515" y="6421076"/>
            <a:ext cx="1306408" cy="302254"/>
          </a:xfrm>
          <a:prstGeom prst="rect">
            <a:avLst/>
          </a:prstGeom>
        </p:spPr>
      </p:pic>
      <p:grpSp>
        <p:nvGrpSpPr>
          <p:cNvPr id="51" name="object 51"/>
          <p:cNvGrpSpPr/>
          <p:nvPr/>
        </p:nvGrpSpPr>
        <p:grpSpPr>
          <a:xfrm>
            <a:off x="2683964" y="3989562"/>
            <a:ext cx="909955" cy="255270"/>
            <a:chOff x="2683964" y="3989562"/>
            <a:chExt cx="909955" cy="255270"/>
          </a:xfrm>
        </p:grpSpPr>
        <p:pic>
          <p:nvPicPr>
            <p:cNvPr id="52" name="object 52"/>
            <p:cNvPicPr/>
            <p:nvPr/>
          </p:nvPicPr>
          <p:blipFill>
            <a:blip r:embed="rId19" cstate="print"/>
            <a:stretch>
              <a:fillRect/>
            </a:stretch>
          </p:blipFill>
          <p:spPr>
            <a:xfrm>
              <a:off x="2683964" y="3992101"/>
              <a:ext cx="244741" cy="250126"/>
            </a:xfrm>
            <a:prstGeom prst="rect">
              <a:avLst/>
            </a:prstGeom>
          </p:spPr>
        </p:pic>
        <p:pic>
          <p:nvPicPr>
            <p:cNvPr id="53" name="object 53"/>
            <p:cNvPicPr/>
            <p:nvPr/>
          </p:nvPicPr>
          <p:blipFill>
            <a:blip r:embed="rId20" cstate="print"/>
            <a:stretch>
              <a:fillRect/>
            </a:stretch>
          </p:blipFill>
          <p:spPr>
            <a:xfrm>
              <a:off x="2954789" y="3989562"/>
              <a:ext cx="111417" cy="252666"/>
            </a:xfrm>
            <a:prstGeom prst="rect">
              <a:avLst/>
            </a:prstGeom>
          </p:spPr>
        </p:pic>
        <p:pic>
          <p:nvPicPr>
            <p:cNvPr id="54" name="object 54"/>
            <p:cNvPicPr/>
            <p:nvPr/>
          </p:nvPicPr>
          <p:blipFill>
            <a:blip r:embed="rId21" cstate="print"/>
            <a:stretch>
              <a:fillRect/>
            </a:stretch>
          </p:blipFill>
          <p:spPr>
            <a:xfrm>
              <a:off x="3091954" y="4010511"/>
              <a:ext cx="129501" cy="234264"/>
            </a:xfrm>
            <a:prstGeom prst="rect">
              <a:avLst/>
            </a:prstGeom>
          </p:spPr>
        </p:pic>
        <p:pic>
          <p:nvPicPr>
            <p:cNvPr id="55" name="object 55"/>
            <p:cNvPicPr/>
            <p:nvPr/>
          </p:nvPicPr>
          <p:blipFill>
            <a:blip r:embed="rId22" cstate="print"/>
            <a:stretch>
              <a:fillRect/>
            </a:stretch>
          </p:blipFill>
          <p:spPr>
            <a:xfrm>
              <a:off x="3255139" y="4052724"/>
              <a:ext cx="172986" cy="192049"/>
            </a:xfrm>
            <a:prstGeom prst="rect">
              <a:avLst/>
            </a:prstGeom>
          </p:spPr>
        </p:pic>
        <p:pic>
          <p:nvPicPr>
            <p:cNvPr id="56" name="object 56"/>
            <p:cNvPicPr/>
            <p:nvPr/>
          </p:nvPicPr>
          <p:blipFill>
            <a:blip r:embed="rId23" cstate="print"/>
            <a:stretch>
              <a:fillRect/>
            </a:stretch>
          </p:blipFill>
          <p:spPr>
            <a:xfrm>
              <a:off x="3476106" y="4052731"/>
              <a:ext cx="117767" cy="189496"/>
            </a:xfrm>
            <a:prstGeom prst="rect">
              <a:avLst/>
            </a:prstGeom>
          </p:spPr>
        </p:pic>
      </p:grpSp>
      <p:sp>
        <p:nvSpPr>
          <p:cNvPr id="57" name="object 57"/>
          <p:cNvSpPr txBox="1"/>
          <p:nvPr/>
        </p:nvSpPr>
        <p:spPr>
          <a:xfrm>
            <a:off x="156499" y="6305485"/>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08</a:t>
            </a:r>
            <a:endParaRPr sz="2500">
              <a:latin typeface="YuGo-Medium"/>
              <a:cs typeface="YuGo-Medium"/>
            </a:endParaRPr>
          </a:p>
        </p:txBody>
      </p:sp>
      <p:sp>
        <p:nvSpPr>
          <p:cNvPr id="59" name="テキスト ボックス 58">
            <a:extLst>
              <a:ext uri="{FF2B5EF4-FFF2-40B4-BE49-F238E27FC236}">
                <a16:creationId xmlns:a16="http://schemas.microsoft.com/office/drawing/2014/main" id="{48A5035C-43BE-0231-C09A-251BCA7776DE}"/>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54393"/>
            <a:ext cx="12192635" cy="5778500"/>
          </a:xfrm>
          <a:custGeom>
            <a:avLst/>
            <a:gdLst/>
            <a:ahLst/>
            <a:cxnLst/>
            <a:rect l="l" t="t" r="r" b="b"/>
            <a:pathLst>
              <a:path w="12192635" h="5778500">
                <a:moveTo>
                  <a:pt x="12192114" y="0"/>
                </a:moveTo>
                <a:lnTo>
                  <a:pt x="0" y="0"/>
                </a:lnTo>
                <a:lnTo>
                  <a:pt x="0" y="5778004"/>
                </a:lnTo>
                <a:lnTo>
                  <a:pt x="12192114" y="5778004"/>
                </a:lnTo>
                <a:lnTo>
                  <a:pt x="12192114" y="0"/>
                </a:lnTo>
                <a:close/>
              </a:path>
            </a:pathLst>
          </a:custGeom>
          <a:solidFill>
            <a:srgbClr val="FFFAEC"/>
          </a:solidFill>
        </p:spPr>
        <p:txBody>
          <a:bodyPr wrap="square" lIns="0" tIns="0" rIns="0" bIns="0" rtlCol="0"/>
          <a:lstStyle/>
          <a:p>
            <a:endParaRPr/>
          </a:p>
        </p:txBody>
      </p:sp>
      <p:sp>
        <p:nvSpPr>
          <p:cNvPr id="3" name="object 3"/>
          <p:cNvSpPr txBox="1">
            <a:spLocks noGrp="1"/>
          </p:cNvSpPr>
          <p:nvPr>
            <p:ph type="title"/>
          </p:nvPr>
        </p:nvSpPr>
        <p:spPr>
          <a:xfrm>
            <a:off x="887300" y="1249523"/>
            <a:ext cx="10655300" cy="436880"/>
          </a:xfrm>
          <a:prstGeom prst="rect">
            <a:avLst/>
          </a:prstGeom>
        </p:spPr>
        <p:txBody>
          <a:bodyPr vert="horz" wrap="square" lIns="0" tIns="12700" rIns="0" bIns="0" rtlCol="0">
            <a:spAutoFit/>
          </a:bodyPr>
          <a:lstStyle/>
          <a:p>
            <a:pPr marL="12700">
              <a:lnSpc>
                <a:spcPct val="100000"/>
              </a:lnSpc>
              <a:spcBef>
                <a:spcPts val="100"/>
              </a:spcBef>
            </a:pPr>
            <a:r>
              <a:rPr sz="2700" spc="-150" dirty="0">
                <a:solidFill>
                  <a:srgbClr val="3EA15C"/>
                </a:solidFill>
              </a:rPr>
              <a:t>ドリルパークで作業を効率化し、子供との豊かな時間を増やせました</a:t>
            </a:r>
            <a:endParaRPr sz="2700" spc="-150" dirty="0"/>
          </a:p>
        </p:txBody>
      </p:sp>
      <p:sp>
        <p:nvSpPr>
          <p:cNvPr id="4" name="object 4"/>
          <p:cNvSpPr txBox="1"/>
          <p:nvPr/>
        </p:nvSpPr>
        <p:spPr>
          <a:xfrm>
            <a:off x="861894" y="4551530"/>
            <a:ext cx="1790700" cy="635000"/>
          </a:xfrm>
          <a:prstGeom prst="rect">
            <a:avLst/>
          </a:prstGeom>
        </p:spPr>
        <p:txBody>
          <a:bodyPr vert="horz" wrap="square" lIns="0" tIns="45085" rIns="0" bIns="0" rtlCol="0">
            <a:spAutoFit/>
          </a:bodyPr>
          <a:lstStyle/>
          <a:p>
            <a:pPr marL="38100">
              <a:lnSpc>
                <a:spcPct val="100000"/>
              </a:lnSpc>
              <a:spcBef>
                <a:spcPts val="355"/>
              </a:spcBef>
            </a:pPr>
            <a:r>
              <a:rPr sz="1500" b="1" spc="-10" dirty="0">
                <a:solidFill>
                  <a:srgbClr val="363960"/>
                </a:solidFill>
                <a:latin typeface="YuGothic"/>
                <a:cs typeface="YuGothic"/>
              </a:rPr>
              <a:t>東京都立小学校教諭</a:t>
            </a:r>
            <a:endParaRPr sz="1500">
              <a:latin typeface="YuGothic"/>
              <a:cs typeface="YuGothic"/>
            </a:endParaRPr>
          </a:p>
          <a:p>
            <a:pPr marL="38100">
              <a:lnSpc>
                <a:spcPct val="100000"/>
              </a:lnSpc>
              <a:spcBef>
                <a:spcPts val="340"/>
              </a:spcBef>
            </a:pPr>
            <a:r>
              <a:rPr sz="2000" b="1" spc="-5" dirty="0">
                <a:solidFill>
                  <a:srgbClr val="363960"/>
                </a:solidFill>
                <a:latin typeface="YuGothic"/>
                <a:cs typeface="YuGothic"/>
              </a:rPr>
              <a:t>二川 佳祐 </a:t>
            </a:r>
            <a:r>
              <a:rPr sz="2250" b="1" spc="-37" baseline="7407" dirty="0">
                <a:solidFill>
                  <a:srgbClr val="363960"/>
                </a:solidFill>
                <a:latin typeface="YuGothic"/>
                <a:cs typeface="YuGothic"/>
              </a:rPr>
              <a:t>先生</a:t>
            </a:r>
            <a:endParaRPr sz="2250" baseline="7407">
              <a:latin typeface="YuGothic"/>
              <a:cs typeface="YuGothic"/>
            </a:endParaRPr>
          </a:p>
        </p:txBody>
      </p:sp>
      <p:sp>
        <p:nvSpPr>
          <p:cNvPr id="5" name="object 5"/>
          <p:cNvSpPr/>
          <p:nvPr/>
        </p:nvSpPr>
        <p:spPr>
          <a:xfrm>
            <a:off x="6" y="6332400"/>
            <a:ext cx="12192635" cy="0"/>
          </a:xfrm>
          <a:custGeom>
            <a:avLst/>
            <a:gdLst/>
            <a:ahLst/>
            <a:cxnLst/>
            <a:rect l="l" t="t" r="r" b="b"/>
            <a:pathLst>
              <a:path w="12192635">
                <a:moveTo>
                  <a:pt x="12192114" y="0"/>
                </a:moveTo>
                <a:lnTo>
                  <a:pt x="0" y="0"/>
                </a:lnTo>
              </a:path>
            </a:pathLst>
          </a:custGeom>
          <a:ln w="25400">
            <a:solidFill>
              <a:srgbClr val="3EA15C"/>
            </a:solidFill>
          </a:ln>
        </p:spPr>
        <p:txBody>
          <a:bodyPr wrap="square" lIns="0" tIns="0" rIns="0" bIns="0" rtlCol="0"/>
          <a:lstStyle/>
          <a:p>
            <a:endParaRPr/>
          </a:p>
        </p:txBody>
      </p:sp>
      <p:grpSp>
        <p:nvGrpSpPr>
          <p:cNvPr id="6" name="object 6"/>
          <p:cNvGrpSpPr/>
          <p:nvPr/>
        </p:nvGrpSpPr>
        <p:grpSpPr>
          <a:xfrm>
            <a:off x="899998" y="1867947"/>
            <a:ext cx="10534015" cy="4162425"/>
            <a:chOff x="899998" y="1867947"/>
            <a:chExt cx="10534015" cy="4162425"/>
          </a:xfrm>
        </p:grpSpPr>
        <p:pic>
          <p:nvPicPr>
            <p:cNvPr id="7" name="object 7"/>
            <p:cNvPicPr/>
            <p:nvPr/>
          </p:nvPicPr>
          <p:blipFill>
            <a:blip r:embed="rId3" cstate="print"/>
            <a:stretch>
              <a:fillRect/>
            </a:stretch>
          </p:blipFill>
          <p:spPr>
            <a:xfrm>
              <a:off x="899998" y="1898675"/>
              <a:ext cx="2236609" cy="2559037"/>
            </a:xfrm>
            <a:prstGeom prst="rect">
              <a:avLst/>
            </a:prstGeom>
          </p:spPr>
        </p:pic>
        <p:sp>
          <p:nvSpPr>
            <p:cNvPr id="8" name="object 8"/>
            <p:cNvSpPr/>
            <p:nvPr/>
          </p:nvSpPr>
          <p:spPr>
            <a:xfrm>
              <a:off x="3182554" y="2024648"/>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solidFill>
              <a:srgbClr val="EBE6D8"/>
            </a:solidFill>
          </p:spPr>
          <p:txBody>
            <a:bodyPr wrap="square" lIns="0" tIns="0" rIns="0" bIns="0" rtlCol="0"/>
            <a:lstStyle/>
            <a:p>
              <a:endParaRPr/>
            </a:p>
          </p:txBody>
        </p:sp>
        <p:sp>
          <p:nvSpPr>
            <p:cNvPr id="9" name="object 9"/>
            <p:cNvSpPr/>
            <p:nvPr/>
          </p:nvSpPr>
          <p:spPr>
            <a:xfrm>
              <a:off x="3038555" y="1880647"/>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solidFill>
              <a:srgbClr val="FFFFFF"/>
            </a:solidFill>
          </p:spPr>
          <p:txBody>
            <a:bodyPr wrap="square" lIns="0" tIns="0" rIns="0" bIns="0" rtlCol="0"/>
            <a:lstStyle/>
            <a:p>
              <a:endParaRPr/>
            </a:p>
          </p:txBody>
        </p:sp>
        <p:sp>
          <p:nvSpPr>
            <p:cNvPr id="10" name="object 10"/>
            <p:cNvSpPr/>
            <p:nvPr/>
          </p:nvSpPr>
          <p:spPr>
            <a:xfrm>
              <a:off x="3038555" y="1880647"/>
              <a:ext cx="8251190" cy="4005579"/>
            </a:xfrm>
            <a:custGeom>
              <a:avLst/>
              <a:gdLst/>
              <a:ahLst/>
              <a:cxnLst/>
              <a:rect l="l" t="t" r="r" b="b"/>
              <a:pathLst>
                <a:path w="8251190" h="4005579">
                  <a:moveTo>
                    <a:pt x="7852799" y="0"/>
                  </a:moveTo>
                  <a:lnTo>
                    <a:pt x="812744" y="0"/>
                  </a:lnTo>
                  <a:lnTo>
                    <a:pt x="766286" y="2680"/>
                  </a:lnTo>
                  <a:lnTo>
                    <a:pt x="721402" y="10521"/>
                  </a:lnTo>
                  <a:lnTo>
                    <a:pt x="678391" y="23224"/>
                  </a:lnTo>
                  <a:lnTo>
                    <a:pt x="637552" y="40491"/>
                  </a:lnTo>
                  <a:lnTo>
                    <a:pt x="599185" y="62021"/>
                  </a:lnTo>
                  <a:lnTo>
                    <a:pt x="563587" y="87517"/>
                  </a:lnTo>
                  <a:lnTo>
                    <a:pt x="531058" y="116679"/>
                  </a:lnTo>
                  <a:lnTo>
                    <a:pt x="501897" y="149209"/>
                  </a:lnTo>
                  <a:lnTo>
                    <a:pt x="476402" y="184807"/>
                  </a:lnTo>
                  <a:lnTo>
                    <a:pt x="454872" y="223174"/>
                  </a:lnTo>
                  <a:lnTo>
                    <a:pt x="437606" y="264012"/>
                  </a:lnTo>
                  <a:lnTo>
                    <a:pt x="424904" y="307022"/>
                  </a:lnTo>
                  <a:lnTo>
                    <a:pt x="417063" y="351904"/>
                  </a:lnTo>
                  <a:lnTo>
                    <a:pt x="414383" y="398360"/>
                  </a:lnTo>
                  <a:lnTo>
                    <a:pt x="414383" y="1275803"/>
                  </a:lnTo>
                  <a:lnTo>
                    <a:pt x="350835" y="1281223"/>
                  </a:lnTo>
                  <a:lnTo>
                    <a:pt x="292746" y="1281139"/>
                  </a:lnTo>
                  <a:lnTo>
                    <a:pt x="239414" y="1275678"/>
                  </a:lnTo>
                  <a:lnTo>
                    <a:pt x="190136" y="1264967"/>
                  </a:lnTo>
                  <a:lnTo>
                    <a:pt x="144211" y="1249130"/>
                  </a:lnTo>
                  <a:lnTo>
                    <a:pt x="100936" y="1228295"/>
                  </a:lnTo>
                  <a:lnTo>
                    <a:pt x="59609" y="1202588"/>
                  </a:lnTo>
                  <a:lnTo>
                    <a:pt x="27760" y="1192968"/>
                  </a:lnTo>
                  <a:lnTo>
                    <a:pt x="6623" y="1208570"/>
                  </a:lnTo>
                  <a:lnTo>
                    <a:pt x="0" y="1241450"/>
                  </a:lnTo>
                  <a:lnTo>
                    <a:pt x="11692" y="1283665"/>
                  </a:lnTo>
                  <a:lnTo>
                    <a:pt x="41609" y="1348706"/>
                  </a:lnTo>
                  <a:lnTo>
                    <a:pt x="74844" y="1407026"/>
                  </a:lnTo>
                  <a:lnTo>
                    <a:pt x="110599" y="1458955"/>
                  </a:lnTo>
                  <a:lnTo>
                    <a:pt x="148077" y="1504826"/>
                  </a:lnTo>
                  <a:lnTo>
                    <a:pt x="186483" y="1544970"/>
                  </a:lnTo>
                  <a:lnTo>
                    <a:pt x="225020" y="1579719"/>
                  </a:lnTo>
                  <a:lnTo>
                    <a:pt x="262891" y="1609405"/>
                  </a:lnTo>
                  <a:lnTo>
                    <a:pt x="299300" y="1634359"/>
                  </a:lnTo>
                  <a:lnTo>
                    <a:pt x="333450" y="1654913"/>
                  </a:lnTo>
                  <a:lnTo>
                    <a:pt x="391788" y="1684149"/>
                  </a:lnTo>
                  <a:lnTo>
                    <a:pt x="414383" y="1693494"/>
                  </a:lnTo>
                  <a:lnTo>
                    <a:pt x="414383" y="3606990"/>
                  </a:lnTo>
                  <a:lnTo>
                    <a:pt x="417063" y="3653446"/>
                  </a:lnTo>
                  <a:lnTo>
                    <a:pt x="424904" y="3698328"/>
                  </a:lnTo>
                  <a:lnTo>
                    <a:pt x="437606" y="3741338"/>
                  </a:lnTo>
                  <a:lnTo>
                    <a:pt x="454872" y="3782176"/>
                  </a:lnTo>
                  <a:lnTo>
                    <a:pt x="476402" y="3820544"/>
                  </a:lnTo>
                  <a:lnTo>
                    <a:pt x="501897" y="3856142"/>
                  </a:lnTo>
                  <a:lnTo>
                    <a:pt x="531058" y="3888671"/>
                  </a:lnTo>
                  <a:lnTo>
                    <a:pt x="563587" y="3917833"/>
                  </a:lnTo>
                  <a:lnTo>
                    <a:pt x="599185" y="3943329"/>
                  </a:lnTo>
                  <a:lnTo>
                    <a:pt x="637552" y="3964860"/>
                  </a:lnTo>
                  <a:lnTo>
                    <a:pt x="678391" y="3982126"/>
                  </a:lnTo>
                  <a:lnTo>
                    <a:pt x="721402" y="3994830"/>
                  </a:lnTo>
                  <a:lnTo>
                    <a:pt x="766286" y="4002671"/>
                  </a:lnTo>
                  <a:lnTo>
                    <a:pt x="812744" y="4005351"/>
                  </a:lnTo>
                  <a:lnTo>
                    <a:pt x="7852799" y="4005351"/>
                  </a:lnTo>
                  <a:lnTo>
                    <a:pt x="7899257" y="4002671"/>
                  </a:lnTo>
                  <a:lnTo>
                    <a:pt x="7944141" y="3994830"/>
                  </a:lnTo>
                  <a:lnTo>
                    <a:pt x="7987152" y="3982126"/>
                  </a:lnTo>
                  <a:lnTo>
                    <a:pt x="8027990" y="3964860"/>
                  </a:lnTo>
                  <a:lnTo>
                    <a:pt x="8066358" y="3943329"/>
                  </a:lnTo>
                  <a:lnTo>
                    <a:pt x="8101956" y="3917833"/>
                  </a:lnTo>
                  <a:lnTo>
                    <a:pt x="8134485" y="3888671"/>
                  </a:lnTo>
                  <a:lnTo>
                    <a:pt x="8163646" y="3856142"/>
                  </a:lnTo>
                  <a:lnTo>
                    <a:pt x="8189141" y="3820544"/>
                  </a:lnTo>
                  <a:lnTo>
                    <a:pt x="8210671" y="3782176"/>
                  </a:lnTo>
                  <a:lnTo>
                    <a:pt x="8227936" y="3741338"/>
                  </a:lnTo>
                  <a:lnTo>
                    <a:pt x="8240639" y="3698328"/>
                  </a:lnTo>
                  <a:lnTo>
                    <a:pt x="8248480" y="3653446"/>
                  </a:lnTo>
                  <a:lnTo>
                    <a:pt x="8251160" y="3606990"/>
                  </a:lnTo>
                  <a:lnTo>
                    <a:pt x="8251160" y="398360"/>
                  </a:lnTo>
                  <a:lnTo>
                    <a:pt x="8248480" y="351904"/>
                  </a:lnTo>
                  <a:lnTo>
                    <a:pt x="8240639" y="307022"/>
                  </a:lnTo>
                  <a:lnTo>
                    <a:pt x="8227936" y="264012"/>
                  </a:lnTo>
                  <a:lnTo>
                    <a:pt x="8210671" y="223174"/>
                  </a:lnTo>
                  <a:lnTo>
                    <a:pt x="8189141" y="184807"/>
                  </a:lnTo>
                  <a:lnTo>
                    <a:pt x="8163646" y="149209"/>
                  </a:lnTo>
                  <a:lnTo>
                    <a:pt x="8134485" y="116679"/>
                  </a:lnTo>
                  <a:lnTo>
                    <a:pt x="8101956" y="87517"/>
                  </a:lnTo>
                  <a:lnTo>
                    <a:pt x="8066358" y="62021"/>
                  </a:lnTo>
                  <a:lnTo>
                    <a:pt x="8027990" y="40491"/>
                  </a:lnTo>
                  <a:lnTo>
                    <a:pt x="7987152" y="23224"/>
                  </a:lnTo>
                  <a:lnTo>
                    <a:pt x="7944141" y="10521"/>
                  </a:lnTo>
                  <a:lnTo>
                    <a:pt x="7899257" y="2680"/>
                  </a:lnTo>
                  <a:lnTo>
                    <a:pt x="7852799" y="0"/>
                  </a:lnTo>
                  <a:close/>
                </a:path>
              </a:pathLst>
            </a:custGeom>
            <a:ln w="25400">
              <a:solidFill>
                <a:srgbClr val="3EA15C"/>
              </a:solidFill>
            </a:ln>
          </p:spPr>
          <p:txBody>
            <a:bodyPr wrap="square" lIns="0" tIns="0" rIns="0" bIns="0" rtlCol="0"/>
            <a:lstStyle/>
            <a:p>
              <a:endParaRPr/>
            </a:p>
          </p:txBody>
        </p:sp>
      </p:grpSp>
      <p:grpSp>
        <p:nvGrpSpPr>
          <p:cNvPr id="11" name="object 11"/>
          <p:cNvGrpSpPr/>
          <p:nvPr/>
        </p:nvGrpSpPr>
        <p:grpSpPr>
          <a:xfrm>
            <a:off x="0" y="0"/>
            <a:ext cx="12192635" cy="967740"/>
            <a:chOff x="0" y="0"/>
            <a:chExt cx="12192635" cy="967740"/>
          </a:xfrm>
        </p:grpSpPr>
        <p:pic>
          <p:nvPicPr>
            <p:cNvPr id="12" name="object 12"/>
            <p:cNvPicPr/>
            <p:nvPr/>
          </p:nvPicPr>
          <p:blipFill>
            <a:blip r:embed="rId4" cstate="print"/>
            <a:stretch>
              <a:fillRect/>
            </a:stretch>
          </p:blipFill>
          <p:spPr>
            <a:xfrm>
              <a:off x="0" y="0"/>
              <a:ext cx="12192113" cy="554743"/>
            </a:xfrm>
            <a:prstGeom prst="rect">
              <a:avLst/>
            </a:prstGeom>
          </p:spPr>
        </p:pic>
        <p:sp>
          <p:nvSpPr>
            <p:cNvPr id="13" name="object 13"/>
            <p:cNvSpPr/>
            <p:nvPr/>
          </p:nvSpPr>
          <p:spPr>
            <a:xfrm>
              <a:off x="971998" y="269458"/>
              <a:ext cx="5078095" cy="685165"/>
            </a:xfrm>
            <a:custGeom>
              <a:avLst/>
              <a:gdLst/>
              <a:ahLst/>
              <a:cxnLst/>
              <a:rect l="l" t="t" r="r" b="b"/>
              <a:pathLst>
                <a:path w="5078095" h="685165">
                  <a:moveTo>
                    <a:pt x="4962791" y="0"/>
                  </a:moveTo>
                  <a:lnTo>
                    <a:pt x="115201" y="0"/>
                  </a:lnTo>
                  <a:lnTo>
                    <a:pt x="70358" y="9054"/>
                  </a:lnTo>
                  <a:lnTo>
                    <a:pt x="33740" y="33747"/>
                  </a:lnTo>
                  <a:lnTo>
                    <a:pt x="9052" y="70369"/>
                  </a:lnTo>
                  <a:lnTo>
                    <a:pt x="0" y="115214"/>
                  </a:lnTo>
                  <a:lnTo>
                    <a:pt x="0" y="569874"/>
                  </a:lnTo>
                  <a:lnTo>
                    <a:pt x="9052" y="614717"/>
                  </a:lnTo>
                  <a:lnTo>
                    <a:pt x="33740" y="651335"/>
                  </a:lnTo>
                  <a:lnTo>
                    <a:pt x="70358" y="676023"/>
                  </a:lnTo>
                  <a:lnTo>
                    <a:pt x="115201" y="685076"/>
                  </a:lnTo>
                  <a:lnTo>
                    <a:pt x="4962791" y="685076"/>
                  </a:lnTo>
                  <a:lnTo>
                    <a:pt x="5007634" y="676023"/>
                  </a:lnTo>
                  <a:lnTo>
                    <a:pt x="5044252" y="651335"/>
                  </a:lnTo>
                  <a:lnTo>
                    <a:pt x="5068940" y="614717"/>
                  </a:lnTo>
                  <a:lnTo>
                    <a:pt x="5077993" y="569874"/>
                  </a:lnTo>
                  <a:lnTo>
                    <a:pt x="5077993" y="115214"/>
                  </a:lnTo>
                  <a:lnTo>
                    <a:pt x="5068940" y="70369"/>
                  </a:lnTo>
                  <a:lnTo>
                    <a:pt x="5044252" y="33747"/>
                  </a:lnTo>
                  <a:lnTo>
                    <a:pt x="5007634" y="9054"/>
                  </a:lnTo>
                  <a:lnTo>
                    <a:pt x="4962791" y="0"/>
                  </a:lnTo>
                  <a:close/>
                </a:path>
              </a:pathLst>
            </a:custGeom>
            <a:solidFill>
              <a:srgbClr val="3EA15C"/>
            </a:solidFill>
          </p:spPr>
          <p:txBody>
            <a:bodyPr wrap="square" lIns="0" tIns="0" rIns="0" bIns="0" rtlCol="0"/>
            <a:lstStyle/>
            <a:p>
              <a:endParaRPr/>
            </a:p>
          </p:txBody>
        </p:sp>
        <p:sp>
          <p:nvSpPr>
            <p:cNvPr id="14" name="object 14"/>
            <p:cNvSpPr/>
            <p:nvPr/>
          </p:nvSpPr>
          <p:spPr>
            <a:xfrm>
              <a:off x="971998" y="269458"/>
              <a:ext cx="5078095" cy="685165"/>
            </a:xfrm>
            <a:custGeom>
              <a:avLst/>
              <a:gdLst/>
              <a:ahLst/>
              <a:cxnLst/>
              <a:rect l="l" t="t" r="r" b="b"/>
              <a:pathLst>
                <a:path w="5078095" h="685165">
                  <a:moveTo>
                    <a:pt x="4962791" y="685076"/>
                  </a:moveTo>
                  <a:lnTo>
                    <a:pt x="115201" y="685076"/>
                  </a:lnTo>
                  <a:lnTo>
                    <a:pt x="70358" y="676023"/>
                  </a:lnTo>
                  <a:lnTo>
                    <a:pt x="33740" y="651335"/>
                  </a:lnTo>
                  <a:lnTo>
                    <a:pt x="9052" y="614717"/>
                  </a:lnTo>
                  <a:lnTo>
                    <a:pt x="0" y="569874"/>
                  </a:lnTo>
                  <a:lnTo>
                    <a:pt x="0" y="115214"/>
                  </a:lnTo>
                  <a:lnTo>
                    <a:pt x="9052" y="70369"/>
                  </a:lnTo>
                  <a:lnTo>
                    <a:pt x="33740" y="33747"/>
                  </a:lnTo>
                  <a:lnTo>
                    <a:pt x="70358" y="9054"/>
                  </a:lnTo>
                  <a:lnTo>
                    <a:pt x="115201" y="0"/>
                  </a:lnTo>
                  <a:lnTo>
                    <a:pt x="4962791" y="0"/>
                  </a:lnTo>
                  <a:lnTo>
                    <a:pt x="5007634" y="9054"/>
                  </a:lnTo>
                  <a:lnTo>
                    <a:pt x="5044252" y="33747"/>
                  </a:lnTo>
                  <a:lnTo>
                    <a:pt x="5068940" y="70369"/>
                  </a:lnTo>
                  <a:lnTo>
                    <a:pt x="5077993" y="115214"/>
                  </a:lnTo>
                  <a:lnTo>
                    <a:pt x="5077993" y="569874"/>
                  </a:lnTo>
                  <a:lnTo>
                    <a:pt x="5068940" y="614717"/>
                  </a:lnTo>
                  <a:lnTo>
                    <a:pt x="5044252" y="651335"/>
                  </a:lnTo>
                  <a:lnTo>
                    <a:pt x="5007634" y="676023"/>
                  </a:lnTo>
                  <a:lnTo>
                    <a:pt x="4962791" y="685076"/>
                  </a:lnTo>
                  <a:close/>
                </a:path>
              </a:pathLst>
            </a:custGeom>
            <a:ln w="25399">
              <a:solidFill>
                <a:srgbClr val="3EA15C"/>
              </a:solidFill>
            </a:ln>
          </p:spPr>
          <p:txBody>
            <a:bodyPr wrap="square" lIns="0" tIns="0" rIns="0" bIns="0" rtlCol="0"/>
            <a:lstStyle/>
            <a:p>
              <a:endParaRPr/>
            </a:p>
          </p:txBody>
        </p:sp>
        <p:sp>
          <p:nvSpPr>
            <p:cNvPr id="15" name="object 15"/>
            <p:cNvSpPr/>
            <p:nvPr/>
          </p:nvSpPr>
          <p:spPr>
            <a:xfrm>
              <a:off x="899998" y="197471"/>
              <a:ext cx="5078095" cy="685165"/>
            </a:xfrm>
            <a:custGeom>
              <a:avLst/>
              <a:gdLst/>
              <a:ahLst/>
              <a:cxnLst/>
              <a:rect l="l" t="t" r="r" b="b"/>
              <a:pathLst>
                <a:path w="5078095" h="685165">
                  <a:moveTo>
                    <a:pt x="4962791" y="0"/>
                  </a:moveTo>
                  <a:lnTo>
                    <a:pt x="115201" y="0"/>
                  </a:lnTo>
                  <a:lnTo>
                    <a:pt x="70358" y="9052"/>
                  </a:lnTo>
                  <a:lnTo>
                    <a:pt x="33740" y="33740"/>
                  </a:lnTo>
                  <a:lnTo>
                    <a:pt x="9052" y="70358"/>
                  </a:lnTo>
                  <a:lnTo>
                    <a:pt x="0" y="115201"/>
                  </a:lnTo>
                  <a:lnTo>
                    <a:pt x="0" y="569861"/>
                  </a:lnTo>
                  <a:lnTo>
                    <a:pt x="9052" y="614704"/>
                  </a:lnTo>
                  <a:lnTo>
                    <a:pt x="33740" y="651322"/>
                  </a:lnTo>
                  <a:lnTo>
                    <a:pt x="70358" y="676010"/>
                  </a:lnTo>
                  <a:lnTo>
                    <a:pt x="115201" y="685063"/>
                  </a:lnTo>
                  <a:lnTo>
                    <a:pt x="4962791" y="685063"/>
                  </a:lnTo>
                  <a:lnTo>
                    <a:pt x="5007634" y="676010"/>
                  </a:lnTo>
                  <a:lnTo>
                    <a:pt x="5044252" y="651322"/>
                  </a:lnTo>
                  <a:lnTo>
                    <a:pt x="5068940" y="614704"/>
                  </a:lnTo>
                  <a:lnTo>
                    <a:pt x="5077993" y="569861"/>
                  </a:lnTo>
                  <a:lnTo>
                    <a:pt x="5077993" y="115201"/>
                  </a:lnTo>
                  <a:lnTo>
                    <a:pt x="5068940" y="70358"/>
                  </a:lnTo>
                  <a:lnTo>
                    <a:pt x="5044252" y="33740"/>
                  </a:lnTo>
                  <a:lnTo>
                    <a:pt x="5007634" y="9052"/>
                  </a:lnTo>
                  <a:lnTo>
                    <a:pt x="4962791" y="0"/>
                  </a:lnTo>
                  <a:close/>
                </a:path>
              </a:pathLst>
            </a:custGeom>
            <a:solidFill>
              <a:srgbClr val="FFFFFF"/>
            </a:solidFill>
          </p:spPr>
          <p:txBody>
            <a:bodyPr wrap="square" lIns="0" tIns="0" rIns="0" bIns="0" rtlCol="0"/>
            <a:lstStyle/>
            <a:p>
              <a:endParaRPr/>
            </a:p>
          </p:txBody>
        </p:sp>
        <p:sp>
          <p:nvSpPr>
            <p:cNvPr id="16" name="object 16"/>
            <p:cNvSpPr/>
            <p:nvPr/>
          </p:nvSpPr>
          <p:spPr>
            <a:xfrm>
              <a:off x="899998" y="197471"/>
              <a:ext cx="5078095" cy="685165"/>
            </a:xfrm>
            <a:custGeom>
              <a:avLst/>
              <a:gdLst/>
              <a:ahLst/>
              <a:cxnLst/>
              <a:rect l="l" t="t" r="r" b="b"/>
              <a:pathLst>
                <a:path w="5078095" h="685165">
                  <a:moveTo>
                    <a:pt x="4962791" y="685063"/>
                  </a:moveTo>
                  <a:lnTo>
                    <a:pt x="115201" y="685063"/>
                  </a:lnTo>
                  <a:lnTo>
                    <a:pt x="70358" y="676010"/>
                  </a:lnTo>
                  <a:lnTo>
                    <a:pt x="33740" y="651322"/>
                  </a:lnTo>
                  <a:lnTo>
                    <a:pt x="9052" y="614704"/>
                  </a:lnTo>
                  <a:lnTo>
                    <a:pt x="0" y="569861"/>
                  </a:lnTo>
                  <a:lnTo>
                    <a:pt x="0" y="115201"/>
                  </a:lnTo>
                  <a:lnTo>
                    <a:pt x="9052" y="70358"/>
                  </a:lnTo>
                  <a:lnTo>
                    <a:pt x="33740" y="33740"/>
                  </a:lnTo>
                  <a:lnTo>
                    <a:pt x="70358" y="9052"/>
                  </a:lnTo>
                  <a:lnTo>
                    <a:pt x="115201" y="0"/>
                  </a:lnTo>
                  <a:lnTo>
                    <a:pt x="4962791" y="0"/>
                  </a:lnTo>
                  <a:lnTo>
                    <a:pt x="5007634" y="9052"/>
                  </a:lnTo>
                  <a:lnTo>
                    <a:pt x="5044252" y="33740"/>
                  </a:lnTo>
                  <a:lnTo>
                    <a:pt x="5068940" y="70358"/>
                  </a:lnTo>
                  <a:lnTo>
                    <a:pt x="5077993" y="115201"/>
                  </a:lnTo>
                  <a:lnTo>
                    <a:pt x="5077993" y="569861"/>
                  </a:lnTo>
                  <a:lnTo>
                    <a:pt x="5068940" y="614704"/>
                  </a:lnTo>
                  <a:lnTo>
                    <a:pt x="5044252" y="651322"/>
                  </a:lnTo>
                  <a:lnTo>
                    <a:pt x="5007634" y="676010"/>
                  </a:lnTo>
                  <a:lnTo>
                    <a:pt x="4962791" y="685063"/>
                  </a:lnTo>
                  <a:close/>
                </a:path>
              </a:pathLst>
            </a:custGeom>
            <a:ln w="25399">
              <a:solidFill>
                <a:srgbClr val="3EA15C"/>
              </a:solidFill>
            </a:ln>
          </p:spPr>
          <p:txBody>
            <a:bodyPr wrap="square" lIns="0" tIns="0" rIns="0" bIns="0" rtlCol="0"/>
            <a:lstStyle/>
            <a:p>
              <a:endParaRPr/>
            </a:p>
          </p:txBody>
        </p:sp>
        <p:sp>
          <p:nvSpPr>
            <p:cNvPr id="17" name="object 17"/>
            <p:cNvSpPr/>
            <p:nvPr/>
          </p:nvSpPr>
          <p:spPr>
            <a:xfrm>
              <a:off x="1192707" y="334797"/>
              <a:ext cx="4556125" cy="401955"/>
            </a:xfrm>
            <a:custGeom>
              <a:avLst/>
              <a:gdLst/>
              <a:ahLst/>
              <a:cxnLst/>
              <a:rect l="l" t="t" r="r" b="b"/>
              <a:pathLst>
                <a:path w="4556125" h="401955">
                  <a:moveTo>
                    <a:pt x="224942" y="94970"/>
                  </a:moveTo>
                  <a:lnTo>
                    <a:pt x="214960" y="75234"/>
                  </a:lnTo>
                  <a:lnTo>
                    <a:pt x="204279" y="57200"/>
                  </a:lnTo>
                  <a:lnTo>
                    <a:pt x="194652" y="42405"/>
                  </a:lnTo>
                  <a:lnTo>
                    <a:pt x="187807" y="32372"/>
                  </a:lnTo>
                  <a:lnTo>
                    <a:pt x="151549" y="48780"/>
                  </a:lnTo>
                  <a:lnTo>
                    <a:pt x="161836" y="64935"/>
                  </a:lnTo>
                  <a:lnTo>
                    <a:pt x="171310" y="81165"/>
                  </a:lnTo>
                  <a:lnTo>
                    <a:pt x="179971" y="97713"/>
                  </a:lnTo>
                  <a:lnTo>
                    <a:pt x="187807" y="114833"/>
                  </a:lnTo>
                  <a:lnTo>
                    <a:pt x="224942" y="94970"/>
                  </a:lnTo>
                  <a:close/>
                </a:path>
                <a:path w="4556125" h="401955">
                  <a:moveTo>
                    <a:pt x="283235" y="66916"/>
                  </a:moveTo>
                  <a:lnTo>
                    <a:pt x="273659" y="49441"/>
                  </a:lnTo>
                  <a:lnTo>
                    <a:pt x="263652" y="33667"/>
                  </a:lnTo>
                  <a:lnTo>
                    <a:pt x="254038" y="20154"/>
                  </a:lnTo>
                  <a:lnTo>
                    <a:pt x="245681" y="9486"/>
                  </a:lnTo>
                  <a:lnTo>
                    <a:pt x="208546" y="26314"/>
                  </a:lnTo>
                  <a:lnTo>
                    <a:pt x="216954" y="38379"/>
                  </a:lnTo>
                  <a:lnTo>
                    <a:pt x="226618" y="53149"/>
                  </a:lnTo>
                  <a:lnTo>
                    <a:pt x="236537" y="69621"/>
                  </a:lnTo>
                  <a:lnTo>
                    <a:pt x="245681" y="86766"/>
                  </a:lnTo>
                  <a:lnTo>
                    <a:pt x="283235" y="66916"/>
                  </a:lnTo>
                  <a:close/>
                </a:path>
                <a:path w="4556125" h="401955">
                  <a:moveTo>
                    <a:pt x="287134" y="206362"/>
                  </a:moveTo>
                  <a:lnTo>
                    <a:pt x="236867" y="179476"/>
                  </a:lnTo>
                  <a:lnTo>
                    <a:pt x="183286" y="155041"/>
                  </a:lnTo>
                  <a:lnTo>
                    <a:pt x="130365" y="133934"/>
                  </a:lnTo>
                  <a:lnTo>
                    <a:pt x="82042" y="116992"/>
                  </a:lnTo>
                  <a:lnTo>
                    <a:pt x="82042" y="16395"/>
                  </a:lnTo>
                  <a:lnTo>
                    <a:pt x="0" y="16395"/>
                  </a:lnTo>
                  <a:lnTo>
                    <a:pt x="0" y="396341"/>
                  </a:lnTo>
                  <a:lnTo>
                    <a:pt x="82042" y="396341"/>
                  </a:lnTo>
                  <a:lnTo>
                    <a:pt x="82042" y="200317"/>
                  </a:lnTo>
                  <a:lnTo>
                    <a:pt x="125590" y="218605"/>
                  </a:lnTo>
                  <a:lnTo>
                    <a:pt x="169468" y="240372"/>
                  </a:lnTo>
                  <a:lnTo>
                    <a:pt x="210756" y="263601"/>
                  </a:lnTo>
                  <a:lnTo>
                    <a:pt x="246532" y="286245"/>
                  </a:lnTo>
                  <a:lnTo>
                    <a:pt x="287134" y="206362"/>
                  </a:lnTo>
                  <a:close/>
                </a:path>
                <a:path w="4556125" h="401955">
                  <a:moveTo>
                    <a:pt x="427926" y="28917"/>
                  </a:moveTo>
                  <a:lnTo>
                    <a:pt x="348043" y="28917"/>
                  </a:lnTo>
                  <a:lnTo>
                    <a:pt x="348043" y="264655"/>
                  </a:lnTo>
                  <a:lnTo>
                    <a:pt x="427926" y="264655"/>
                  </a:lnTo>
                  <a:lnTo>
                    <a:pt x="427926" y="28917"/>
                  </a:lnTo>
                  <a:close/>
                </a:path>
                <a:path w="4556125" h="401955">
                  <a:moveTo>
                    <a:pt x="633437" y="22009"/>
                  </a:moveTo>
                  <a:lnTo>
                    <a:pt x="553135" y="22009"/>
                  </a:lnTo>
                  <a:lnTo>
                    <a:pt x="553135" y="211556"/>
                  </a:lnTo>
                  <a:lnTo>
                    <a:pt x="546188" y="253542"/>
                  </a:lnTo>
                  <a:lnTo>
                    <a:pt x="524967" y="283921"/>
                  </a:lnTo>
                  <a:lnTo>
                    <a:pt x="488873" y="304660"/>
                  </a:lnTo>
                  <a:lnTo>
                    <a:pt x="437299" y="317728"/>
                  </a:lnTo>
                  <a:lnTo>
                    <a:pt x="369646" y="325107"/>
                  </a:lnTo>
                  <a:lnTo>
                    <a:pt x="398995" y="398068"/>
                  </a:lnTo>
                  <a:lnTo>
                    <a:pt x="447027" y="391452"/>
                  </a:lnTo>
                  <a:lnTo>
                    <a:pt x="494131" y="381393"/>
                  </a:lnTo>
                  <a:lnTo>
                    <a:pt x="537603" y="366077"/>
                  </a:lnTo>
                  <a:lnTo>
                    <a:pt x="574725" y="343674"/>
                  </a:lnTo>
                  <a:lnTo>
                    <a:pt x="601916" y="314667"/>
                  </a:lnTo>
                  <a:lnTo>
                    <a:pt x="620102" y="281012"/>
                  </a:lnTo>
                  <a:lnTo>
                    <a:pt x="630262" y="244030"/>
                  </a:lnTo>
                  <a:lnTo>
                    <a:pt x="633437" y="205079"/>
                  </a:lnTo>
                  <a:lnTo>
                    <a:pt x="633437" y="22009"/>
                  </a:lnTo>
                  <a:close/>
                </a:path>
                <a:path w="4556125" h="401955">
                  <a:moveTo>
                    <a:pt x="826046" y="33667"/>
                  </a:moveTo>
                  <a:lnTo>
                    <a:pt x="750062" y="33667"/>
                  </a:lnTo>
                  <a:lnTo>
                    <a:pt x="749973" y="167119"/>
                  </a:lnTo>
                  <a:lnTo>
                    <a:pt x="749033" y="192176"/>
                  </a:lnTo>
                  <a:lnTo>
                    <a:pt x="740549" y="246964"/>
                  </a:lnTo>
                  <a:lnTo>
                    <a:pt x="718045" y="307670"/>
                  </a:lnTo>
                  <a:lnTo>
                    <a:pt x="691324" y="342811"/>
                  </a:lnTo>
                  <a:lnTo>
                    <a:pt x="749198" y="401955"/>
                  </a:lnTo>
                  <a:lnTo>
                    <a:pt x="775423" y="371017"/>
                  </a:lnTo>
                  <a:lnTo>
                    <a:pt x="795401" y="334340"/>
                  </a:lnTo>
                  <a:lnTo>
                    <a:pt x="809790" y="291973"/>
                  </a:lnTo>
                  <a:lnTo>
                    <a:pt x="819264" y="243903"/>
                  </a:lnTo>
                  <a:lnTo>
                    <a:pt x="824458" y="190182"/>
                  </a:lnTo>
                  <a:lnTo>
                    <a:pt x="826046" y="130822"/>
                  </a:lnTo>
                  <a:lnTo>
                    <a:pt x="826046" y="33667"/>
                  </a:lnTo>
                  <a:close/>
                </a:path>
                <a:path w="4556125" h="401955">
                  <a:moveTo>
                    <a:pt x="1106690" y="188239"/>
                  </a:moveTo>
                  <a:lnTo>
                    <a:pt x="1034580" y="157581"/>
                  </a:lnTo>
                  <a:lnTo>
                    <a:pt x="1017079" y="222605"/>
                  </a:lnTo>
                  <a:lnTo>
                    <a:pt x="993343" y="263359"/>
                  </a:lnTo>
                  <a:lnTo>
                    <a:pt x="968641" y="286296"/>
                  </a:lnTo>
                  <a:lnTo>
                    <a:pt x="948232" y="297903"/>
                  </a:lnTo>
                  <a:lnTo>
                    <a:pt x="948232" y="22885"/>
                  </a:lnTo>
                  <a:lnTo>
                    <a:pt x="872680" y="22885"/>
                  </a:lnTo>
                  <a:lnTo>
                    <a:pt x="872680" y="392887"/>
                  </a:lnTo>
                  <a:lnTo>
                    <a:pt x="933183" y="385584"/>
                  </a:lnTo>
                  <a:lnTo>
                    <a:pt x="981913" y="368439"/>
                  </a:lnTo>
                  <a:lnTo>
                    <a:pt x="1020305" y="343776"/>
                  </a:lnTo>
                  <a:lnTo>
                    <a:pt x="1049756" y="313880"/>
                  </a:lnTo>
                  <a:lnTo>
                    <a:pt x="1060437" y="297903"/>
                  </a:lnTo>
                  <a:lnTo>
                    <a:pt x="1071689" y="281076"/>
                  </a:lnTo>
                  <a:lnTo>
                    <a:pt x="1087551" y="247662"/>
                  </a:lnTo>
                  <a:lnTo>
                    <a:pt x="1098740" y="215938"/>
                  </a:lnTo>
                  <a:lnTo>
                    <a:pt x="1106690" y="188239"/>
                  </a:lnTo>
                  <a:close/>
                </a:path>
                <a:path w="4556125" h="401955">
                  <a:moveTo>
                    <a:pt x="1291082" y="41884"/>
                  </a:moveTo>
                  <a:lnTo>
                    <a:pt x="1215961" y="34975"/>
                  </a:lnTo>
                  <a:lnTo>
                    <a:pt x="1212557" y="99021"/>
                  </a:lnTo>
                  <a:lnTo>
                    <a:pt x="1204734" y="157937"/>
                  </a:lnTo>
                  <a:lnTo>
                    <a:pt x="1192809" y="211340"/>
                  </a:lnTo>
                  <a:lnTo>
                    <a:pt x="1177099" y="258851"/>
                  </a:lnTo>
                  <a:lnTo>
                    <a:pt x="1157935" y="300062"/>
                  </a:lnTo>
                  <a:lnTo>
                    <a:pt x="1135646" y="334619"/>
                  </a:lnTo>
                  <a:lnTo>
                    <a:pt x="1200835" y="391604"/>
                  </a:lnTo>
                  <a:lnTo>
                    <a:pt x="1223962" y="356527"/>
                  </a:lnTo>
                  <a:lnTo>
                    <a:pt x="1243469" y="313550"/>
                  </a:lnTo>
                  <a:lnTo>
                    <a:pt x="1259471" y="264426"/>
                  </a:lnTo>
                  <a:lnTo>
                    <a:pt x="1272108" y="210921"/>
                  </a:lnTo>
                  <a:lnTo>
                    <a:pt x="1281493" y="154825"/>
                  </a:lnTo>
                  <a:lnTo>
                    <a:pt x="1287780" y="97891"/>
                  </a:lnTo>
                  <a:lnTo>
                    <a:pt x="1291082" y="41884"/>
                  </a:lnTo>
                  <a:close/>
                </a:path>
                <a:path w="4556125" h="401955">
                  <a:moveTo>
                    <a:pt x="1539354" y="336334"/>
                  </a:moveTo>
                  <a:lnTo>
                    <a:pt x="1514182" y="296799"/>
                  </a:lnTo>
                  <a:lnTo>
                    <a:pt x="1491348" y="250507"/>
                  </a:lnTo>
                  <a:lnTo>
                    <a:pt x="1472171" y="199364"/>
                  </a:lnTo>
                  <a:lnTo>
                    <a:pt x="1457934" y="145288"/>
                  </a:lnTo>
                  <a:lnTo>
                    <a:pt x="1449971" y="90233"/>
                  </a:lnTo>
                  <a:lnTo>
                    <a:pt x="1444929" y="83947"/>
                  </a:lnTo>
                  <a:lnTo>
                    <a:pt x="1439722" y="75552"/>
                  </a:lnTo>
                  <a:lnTo>
                    <a:pt x="1435646" y="64249"/>
                  </a:lnTo>
                  <a:lnTo>
                    <a:pt x="1433995" y="49212"/>
                  </a:lnTo>
                  <a:lnTo>
                    <a:pt x="1434084" y="41770"/>
                  </a:lnTo>
                  <a:lnTo>
                    <a:pt x="1435709" y="31953"/>
                  </a:lnTo>
                  <a:lnTo>
                    <a:pt x="1371396" y="43167"/>
                  </a:lnTo>
                  <a:lnTo>
                    <a:pt x="1378800" y="110401"/>
                  </a:lnTo>
                  <a:lnTo>
                    <a:pt x="1388173" y="171056"/>
                  </a:lnTo>
                  <a:lnTo>
                    <a:pt x="1399692" y="225552"/>
                  </a:lnTo>
                  <a:lnTo>
                    <a:pt x="1413522" y="274320"/>
                  </a:lnTo>
                  <a:lnTo>
                    <a:pt x="1429854" y="317817"/>
                  </a:lnTo>
                  <a:lnTo>
                    <a:pt x="1448854" y="356476"/>
                  </a:lnTo>
                  <a:lnTo>
                    <a:pt x="1470685" y="390740"/>
                  </a:lnTo>
                  <a:lnTo>
                    <a:pt x="1539354" y="336334"/>
                  </a:lnTo>
                  <a:close/>
                </a:path>
                <a:path w="4556125" h="401955">
                  <a:moveTo>
                    <a:pt x="1544523" y="48793"/>
                  </a:moveTo>
                  <a:lnTo>
                    <a:pt x="1514652" y="3797"/>
                  </a:lnTo>
                  <a:lnTo>
                    <a:pt x="1513878" y="3644"/>
                  </a:lnTo>
                  <a:lnTo>
                    <a:pt x="1513878" y="48793"/>
                  </a:lnTo>
                  <a:lnTo>
                    <a:pt x="1512443" y="55803"/>
                  </a:lnTo>
                  <a:lnTo>
                    <a:pt x="1508531" y="61569"/>
                  </a:lnTo>
                  <a:lnTo>
                    <a:pt x="1502765" y="65468"/>
                  </a:lnTo>
                  <a:lnTo>
                    <a:pt x="1495742" y="66916"/>
                  </a:lnTo>
                  <a:lnTo>
                    <a:pt x="1488719" y="65468"/>
                  </a:lnTo>
                  <a:lnTo>
                    <a:pt x="1482940" y="61569"/>
                  </a:lnTo>
                  <a:lnTo>
                    <a:pt x="1479042" y="55803"/>
                  </a:lnTo>
                  <a:lnTo>
                    <a:pt x="1477606" y="48793"/>
                  </a:lnTo>
                  <a:lnTo>
                    <a:pt x="1479042" y="41770"/>
                  </a:lnTo>
                  <a:lnTo>
                    <a:pt x="1482940" y="35991"/>
                  </a:lnTo>
                  <a:lnTo>
                    <a:pt x="1488719" y="32092"/>
                  </a:lnTo>
                  <a:lnTo>
                    <a:pt x="1495742" y="30657"/>
                  </a:lnTo>
                  <a:lnTo>
                    <a:pt x="1502765" y="32092"/>
                  </a:lnTo>
                  <a:lnTo>
                    <a:pt x="1508531" y="35991"/>
                  </a:lnTo>
                  <a:lnTo>
                    <a:pt x="1512443" y="41770"/>
                  </a:lnTo>
                  <a:lnTo>
                    <a:pt x="1513878" y="48793"/>
                  </a:lnTo>
                  <a:lnTo>
                    <a:pt x="1513878" y="3644"/>
                  </a:lnTo>
                  <a:lnTo>
                    <a:pt x="1461312" y="14185"/>
                  </a:lnTo>
                  <a:lnTo>
                    <a:pt x="1446949" y="48793"/>
                  </a:lnTo>
                  <a:lnTo>
                    <a:pt x="1450809" y="67703"/>
                  </a:lnTo>
                  <a:lnTo>
                    <a:pt x="1461312" y="83210"/>
                  </a:lnTo>
                  <a:lnTo>
                    <a:pt x="1476819" y="93713"/>
                  </a:lnTo>
                  <a:lnTo>
                    <a:pt x="1495742" y="97574"/>
                  </a:lnTo>
                  <a:lnTo>
                    <a:pt x="1514652" y="93713"/>
                  </a:lnTo>
                  <a:lnTo>
                    <a:pt x="1530172" y="83210"/>
                  </a:lnTo>
                  <a:lnTo>
                    <a:pt x="1540662" y="67703"/>
                  </a:lnTo>
                  <a:lnTo>
                    <a:pt x="1540827" y="66916"/>
                  </a:lnTo>
                  <a:lnTo>
                    <a:pt x="1544523" y="48793"/>
                  </a:lnTo>
                  <a:close/>
                </a:path>
                <a:path w="4556125" h="401955">
                  <a:moveTo>
                    <a:pt x="1970290" y="167513"/>
                  </a:moveTo>
                  <a:lnTo>
                    <a:pt x="1589493" y="167513"/>
                  </a:lnTo>
                  <a:lnTo>
                    <a:pt x="1589493" y="246087"/>
                  </a:lnTo>
                  <a:lnTo>
                    <a:pt x="1970290" y="246087"/>
                  </a:lnTo>
                  <a:lnTo>
                    <a:pt x="1970290" y="167513"/>
                  </a:lnTo>
                  <a:close/>
                </a:path>
                <a:path w="4556125" h="401955">
                  <a:moveTo>
                    <a:pt x="2393023" y="66052"/>
                  </a:moveTo>
                  <a:lnTo>
                    <a:pt x="2219020" y="66052"/>
                  </a:lnTo>
                  <a:lnTo>
                    <a:pt x="2226284" y="52197"/>
                  </a:lnTo>
                  <a:lnTo>
                    <a:pt x="2232139" y="40043"/>
                  </a:lnTo>
                  <a:lnTo>
                    <a:pt x="2236940" y="29019"/>
                  </a:lnTo>
                  <a:lnTo>
                    <a:pt x="2241042" y="18567"/>
                  </a:lnTo>
                  <a:lnTo>
                    <a:pt x="2160727" y="9067"/>
                  </a:lnTo>
                  <a:lnTo>
                    <a:pt x="2133650" y="65354"/>
                  </a:lnTo>
                  <a:lnTo>
                    <a:pt x="2100173" y="110312"/>
                  </a:lnTo>
                  <a:lnTo>
                    <a:pt x="2062010" y="145554"/>
                  </a:lnTo>
                  <a:lnTo>
                    <a:pt x="2020836" y="172694"/>
                  </a:lnTo>
                  <a:lnTo>
                    <a:pt x="2068766" y="228396"/>
                  </a:lnTo>
                  <a:lnTo>
                    <a:pt x="2086241" y="217652"/>
                  </a:lnTo>
                  <a:lnTo>
                    <a:pt x="2110054" y="200164"/>
                  </a:lnTo>
                  <a:lnTo>
                    <a:pt x="2139137" y="173685"/>
                  </a:lnTo>
                  <a:lnTo>
                    <a:pt x="2172385" y="136004"/>
                  </a:lnTo>
                  <a:lnTo>
                    <a:pt x="2298890" y="136004"/>
                  </a:lnTo>
                  <a:lnTo>
                    <a:pt x="2284857" y="180797"/>
                  </a:lnTo>
                  <a:lnTo>
                    <a:pt x="2266137" y="219468"/>
                  </a:lnTo>
                  <a:lnTo>
                    <a:pt x="2241156" y="252272"/>
                  </a:lnTo>
                  <a:lnTo>
                    <a:pt x="2208339" y="279438"/>
                  </a:lnTo>
                  <a:lnTo>
                    <a:pt x="2166112" y="301193"/>
                  </a:lnTo>
                  <a:lnTo>
                    <a:pt x="2112924" y="317779"/>
                  </a:lnTo>
                  <a:lnTo>
                    <a:pt x="2047176" y="329425"/>
                  </a:lnTo>
                  <a:lnTo>
                    <a:pt x="2077402" y="399796"/>
                  </a:lnTo>
                  <a:lnTo>
                    <a:pt x="2134311" y="388302"/>
                  </a:lnTo>
                  <a:lnTo>
                    <a:pt x="2184069" y="372935"/>
                  </a:lnTo>
                  <a:lnTo>
                    <a:pt x="2227186" y="353720"/>
                  </a:lnTo>
                  <a:lnTo>
                    <a:pt x="2264156" y="330695"/>
                  </a:lnTo>
                  <a:lnTo>
                    <a:pt x="2295499" y="303898"/>
                  </a:lnTo>
                  <a:lnTo>
                    <a:pt x="2321687" y="273380"/>
                  </a:lnTo>
                  <a:lnTo>
                    <a:pt x="2343239" y="239153"/>
                  </a:lnTo>
                  <a:lnTo>
                    <a:pt x="2360650" y="201282"/>
                  </a:lnTo>
                  <a:lnTo>
                    <a:pt x="2374417" y="159778"/>
                  </a:lnTo>
                  <a:lnTo>
                    <a:pt x="2385034" y="114681"/>
                  </a:lnTo>
                  <a:lnTo>
                    <a:pt x="2393023" y="66052"/>
                  </a:lnTo>
                  <a:close/>
                </a:path>
                <a:path w="4556125" h="401955">
                  <a:moveTo>
                    <a:pt x="2850870" y="267893"/>
                  </a:moveTo>
                  <a:lnTo>
                    <a:pt x="2803372" y="257429"/>
                  </a:lnTo>
                  <a:lnTo>
                    <a:pt x="2803309" y="267893"/>
                  </a:lnTo>
                  <a:lnTo>
                    <a:pt x="2801950" y="278917"/>
                  </a:lnTo>
                  <a:lnTo>
                    <a:pt x="2801683" y="280327"/>
                  </a:lnTo>
                  <a:lnTo>
                    <a:pt x="2800832" y="287108"/>
                  </a:lnTo>
                  <a:lnTo>
                    <a:pt x="2799981" y="293344"/>
                  </a:lnTo>
                  <a:lnTo>
                    <a:pt x="2773692" y="293344"/>
                  </a:lnTo>
                  <a:lnTo>
                    <a:pt x="2771152" y="292481"/>
                  </a:lnTo>
                  <a:lnTo>
                    <a:pt x="2771152" y="228307"/>
                  </a:lnTo>
                  <a:lnTo>
                    <a:pt x="2848610" y="228307"/>
                  </a:lnTo>
                  <a:lnTo>
                    <a:pt x="2848610" y="183070"/>
                  </a:lnTo>
                  <a:lnTo>
                    <a:pt x="2743428" y="183070"/>
                  </a:lnTo>
                  <a:lnTo>
                    <a:pt x="2743428" y="153949"/>
                  </a:lnTo>
                  <a:lnTo>
                    <a:pt x="2837307" y="153949"/>
                  </a:lnTo>
                  <a:lnTo>
                    <a:pt x="2837307" y="108991"/>
                  </a:lnTo>
                  <a:lnTo>
                    <a:pt x="2743428" y="108991"/>
                  </a:lnTo>
                  <a:lnTo>
                    <a:pt x="2743428" y="76200"/>
                  </a:lnTo>
                  <a:lnTo>
                    <a:pt x="2693670" y="76200"/>
                  </a:lnTo>
                  <a:lnTo>
                    <a:pt x="2693670" y="108991"/>
                  </a:lnTo>
                  <a:lnTo>
                    <a:pt x="2693670" y="153949"/>
                  </a:lnTo>
                  <a:lnTo>
                    <a:pt x="2693670" y="183070"/>
                  </a:lnTo>
                  <a:lnTo>
                    <a:pt x="2626664" y="183070"/>
                  </a:lnTo>
                  <a:lnTo>
                    <a:pt x="2630792" y="177355"/>
                  </a:lnTo>
                  <a:lnTo>
                    <a:pt x="2635427" y="170726"/>
                  </a:lnTo>
                  <a:lnTo>
                    <a:pt x="2640507" y="162991"/>
                  </a:lnTo>
                  <a:lnTo>
                    <a:pt x="2645892" y="153949"/>
                  </a:lnTo>
                  <a:lnTo>
                    <a:pt x="2693670" y="153949"/>
                  </a:lnTo>
                  <a:lnTo>
                    <a:pt x="2693670" y="108991"/>
                  </a:lnTo>
                  <a:lnTo>
                    <a:pt x="2665679" y="108991"/>
                  </a:lnTo>
                  <a:lnTo>
                    <a:pt x="2669362" y="97116"/>
                  </a:lnTo>
                  <a:lnTo>
                    <a:pt x="2670492" y="92024"/>
                  </a:lnTo>
                  <a:lnTo>
                    <a:pt x="2671902" y="85813"/>
                  </a:lnTo>
                  <a:lnTo>
                    <a:pt x="2621572" y="78168"/>
                  </a:lnTo>
                  <a:lnTo>
                    <a:pt x="2615260" y="100114"/>
                  </a:lnTo>
                  <a:lnTo>
                    <a:pt x="2605811" y="120586"/>
                  </a:lnTo>
                  <a:lnTo>
                    <a:pt x="2593505" y="139560"/>
                  </a:lnTo>
                  <a:lnTo>
                    <a:pt x="2578595" y="157060"/>
                  </a:lnTo>
                  <a:lnTo>
                    <a:pt x="2614511" y="183070"/>
                  </a:lnTo>
                  <a:lnTo>
                    <a:pt x="2577744" y="183070"/>
                  </a:lnTo>
                  <a:lnTo>
                    <a:pt x="2577744" y="228307"/>
                  </a:lnTo>
                  <a:lnTo>
                    <a:pt x="2647581" y="228307"/>
                  </a:lnTo>
                  <a:lnTo>
                    <a:pt x="2643162" y="258076"/>
                  </a:lnTo>
                  <a:lnTo>
                    <a:pt x="2629992" y="278879"/>
                  </a:lnTo>
                  <a:lnTo>
                    <a:pt x="2606954" y="292823"/>
                  </a:lnTo>
                  <a:lnTo>
                    <a:pt x="2572943" y="302094"/>
                  </a:lnTo>
                  <a:lnTo>
                    <a:pt x="2599804" y="349885"/>
                  </a:lnTo>
                  <a:lnTo>
                    <a:pt x="2642895" y="332232"/>
                  </a:lnTo>
                  <a:lnTo>
                    <a:pt x="2673273" y="305625"/>
                  </a:lnTo>
                  <a:lnTo>
                    <a:pt x="2691523" y="270751"/>
                  </a:lnTo>
                  <a:lnTo>
                    <a:pt x="2698191" y="228307"/>
                  </a:lnTo>
                  <a:lnTo>
                    <a:pt x="2722232" y="228307"/>
                  </a:lnTo>
                  <a:lnTo>
                    <a:pt x="2722232" y="317093"/>
                  </a:lnTo>
                  <a:lnTo>
                    <a:pt x="2722943" y="323126"/>
                  </a:lnTo>
                  <a:lnTo>
                    <a:pt x="2726652" y="331749"/>
                  </a:lnTo>
                  <a:lnTo>
                    <a:pt x="2735707" y="339458"/>
                  </a:lnTo>
                  <a:lnTo>
                    <a:pt x="2752483" y="342811"/>
                  </a:lnTo>
                  <a:lnTo>
                    <a:pt x="2814396" y="342811"/>
                  </a:lnTo>
                  <a:lnTo>
                    <a:pt x="2832112" y="338569"/>
                  </a:lnTo>
                  <a:lnTo>
                    <a:pt x="2842399" y="325272"/>
                  </a:lnTo>
                  <a:lnTo>
                    <a:pt x="2847797" y="302018"/>
                  </a:lnTo>
                  <a:lnTo>
                    <a:pt x="2848584" y="293344"/>
                  </a:lnTo>
                  <a:lnTo>
                    <a:pt x="2850870" y="267893"/>
                  </a:lnTo>
                  <a:close/>
                </a:path>
                <a:path w="4556125" h="401955">
                  <a:moveTo>
                    <a:pt x="3135363" y="294462"/>
                  </a:moveTo>
                  <a:lnTo>
                    <a:pt x="3027921" y="294462"/>
                  </a:lnTo>
                  <a:lnTo>
                    <a:pt x="3027921" y="250367"/>
                  </a:lnTo>
                  <a:lnTo>
                    <a:pt x="3115284" y="250367"/>
                  </a:lnTo>
                  <a:lnTo>
                    <a:pt x="3115284" y="206819"/>
                  </a:lnTo>
                  <a:lnTo>
                    <a:pt x="3027921" y="206819"/>
                  </a:lnTo>
                  <a:lnTo>
                    <a:pt x="3027921" y="167805"/>
                  </a:lnTo>
                  <a:lnTo>
                    <a:pt x="3124047" y="167805"/>
                  </a:lnTo>
                  <a:lnTo>
                    <a:pt x="3124047" y="122555"/>
                  </a:lnTo>
                  <a:lnTo>
                    <a:pt x="3027921" y="122555"/>
                  </a:lnTo>
                  <a:lnTo>
                    <a:pt x="3027921" y="78168"/>
                  </a:lnTo>
                  <a:lnTo>
                    <a:pt x="2979572" y="78168"/>
                  </a:lnTo>
                  <a:lnTo>
                    <a:pt x="2979572" y="122555"/>
                  </a:lnTo>
                  <a:lnTo>
                    <a:pt x="2979572" y="167805"/>
                  </a:lnTo>
                  <a:lnTo>
                    <a:pt x="2979572" y="206819"/>
                  </a:lnTo>
                  <a:lnTo>
                    <a:pt x="2905772" y="206819"/>
                  </a:lnTo>
                  <a:lnTo>
                    <a:pt x="2912961" y="197332"/>
                  </a:lnTo>
                  <a:lnTo>
                    <a:pt x="2919374" y="187833"/>
                  </a:lnTo>
                  <a:lnTo>
                    <a:pt x="2925216" y="178066"/>
                  </a:lnTo>
                  <a:lnTo>
                    <a:pt x="2930652" y="167805"/>
                  </a:lnTo>
                  <a:lnTo>
                    <a:pt x="2979572" y="167805"/>
                  </a:lnTo>
                  <a:lnTo>
                    <a:pt x="2979572" y="122555"/>
                  </a:lnTo>
                  <a:lnTo>
                    <a:pt x="2947606" y="122555"/>
                  </a:lnTo>
                  <a:lnTo>
                    <a:pt x="2950718" y="112064"/>
                  </a:lnTo>
                  <a:lnTo>
                    <a:pt x="2953347" y="102476"/>
                  </a:lnTo>
                  <a:lnTo>
                    <a:pt x="2955645" y="93535"/>
                  </a:lnTo>
                  <a:lnTo>
                    <a:pt x="2957792" y="84950"/>
                  </a:lnTo>
                  <a:lnTo>
                    <a:pt x="2909735" y="79311"/>
                  </a:lnTo>
                  <a:lnTo>
                    <a:pt x="2901835" y="108394"/>
                  </a:lnTo>
                  <a:lnTo>
                    <a:pt x="2892094" y="133692"/>
                  </a:lnTo>
                  <a:lnTo>
                    <a:pt x="2879864" y="156400"/>
                  </a:lnTo>
                  <a:lnTo>
                    <a:pt x="2864485" y="177698"/>
                  </a:lnTo>
                  <a:lnTo>
                    <a:pt x="2896158" y="206819"/>
                  </a:lnTo>
                  <a:lnTo>
                    <a:pt x="2888246" y="206819"/>
                  </a:lnTo>
                  <a:lnTo>
                    <a:pt x="2888246" y="250367"/>
                  </a:lnTo>
                  <a:lnTo>
                    <a:pt x="2979572" y="250367"/>
                  </a:lnTo>
                  <a:lnTo>
                    <a:pt x="2979572" y="294462"/>
                  </a:lnTo>
                  <a:lnTo>
                    <a:pt x="2867888" y="294462"/>
                  </a:lnTo>
                  <a:lnTo>
                    <a:pt x="2867888" y="339420"/>
                  </a:lnTo>
                  <a:lnTo>
                    <a:pt x="3135363" y="339420"/>
                  </a:lnTo>
                  <a:lnTo>
                    <a:pt x="3135363" y="294462"/>
                  </a:lnTo>
                  <a:close/>
                </a:path>
                <a:path w="4556125" h="401955">
                  <a:moveTo>
                    <a:pt x="3424644" y="108419"/>
                  </a:moveTo>
                  <a:lnTo>
                    <a:pt x="3313239" y="108419"/>
                  </a:lnTo>
                  <a:lnTo>
                    <a:pt x="3313239" y="78447"/>
                  </a:lnTo>
                  <a:lnTo>
                    <a:pt x="3264890" y="78447"/>
                  </a:lnTo>
                  <a:lnTo>
                    <a:pt x="3264890" y="108419"/>
                  </a:lnTo>
                  <a:lnTo>
                    <a:pt x="3155759" y="108419"/>
                  </a:lnTo>
                  <a:lnTo>
                    <a:pt x="3155759" y="154228"/>
                  </a:lnTo>
                  <a:lnTo>
                    <a:pt x="3226993" y="154228"/>
                  </a:lnTo>
                  <a:lnTo>
                    <a:pt x="3224009" y="204076"/>
                  </a:lnTo>
                  <a:lnTo>
                    <a:pt x="3212236" y="243179"/>
                  </a:lnTo>
                  <a:lnTo>
                    <a:pt x="3188678" y="274497"/>
                  </a:lnTo>
                  <a:lnTo>
                    <a:pt x="3150387" y="300964"/>
                  </a:lnTo>
                  <a:lnTo>
                    <a:pt x="3179508" y="348170"/>
                  </a:lnTo>
                  <a:lnTo>
                    <a:pt x="3205492" y="330403"/>
                  </a:lnTo>
                  <a:lnTo>
                    <a:pt x="3232658" y="304609"/>
                  </a:lnTo>
                  <a:lnTo>
                    <a:pt x="3256000" y="269417"/>
                  </a:lnTo>
                  <a:lnTo>
                    <a:pt x="3270542" y="223494"/>
                  </a:lnTo>
                  <a:lnTo>
                    <a:pt x="3347732" y="223494"/>
                  </a:lnTo>
                  <a:lnTo>
                    <a:pt x="3344900" y="263296"/>
                  </a:lnTo>
                  <a:lnTo>
                    <a:pt x="3326180" y="298361"/>
                  </a:lnTo>
                  <a:lnTo>
                    <a:pt x="3317760" y="298704"/>
                  </a:lnTo>
                  <a:lnTo>
                    <a:pt x="3269983" y="298704"/>
                  </a:lnTo>
                  <a:lnTo>
                    <a:pt x="3279876" y="346760"/>
                  </a:lnTo>
                  <a:lnTo>
                    <a:pt x="3343491" y="346760"/>
                  </a:lnTo>
                  <a:lnTo>
                    <a:pt x="3366122" y="341553"/>
                  </a:lnTo>
                  <a:lnTo>
                    <a:pt x="3389579" y="302945"/>
                  </a:lnTo>
                  <a:lnTo>
                    <a:pt x="3396653" y="242011"/>
                  </a:lnTo>
                  <a:lnTo>
                    <a:pt x="3399472" y="177698"/>
                  </a:lnTo>
                  <a:lnTo>
                    <a:pt x="3275634" y="177698"/>
                  </a:lnTo>
                  <a:lnTo>
                    <a:pt x="3276485" y="170053"/>
                  </a:lnTo>
                  <a:lnTo>
                    <a:pt x="3276485" y="163842"/>
                  </a:lnTo>
                  <a:lnTo>
                    <a:pt x="3277057" y="154228"/>
                  </a:lnTo>
                  <a:lnTo>
                    <a:pt x="3424644" y="154228"/>
                  </a:lnTo>
                  <a:lnTo>
                    <a:pt x="3424644" y="108419"/>
                  </a:lnTo>
                  <a:close/>
                </a:path>
                <a:path w="4556125" h="401955">
                  <a:moveTo>
                    <a:pt x="3635603" y="221792"/>
                  </a:moveTo>
                  <a:lnTo>
                    <a:pt x="3632670" y="183946"/>
                  </a:lnTo>
                  <a:lnTo>
                    <a:pt x="3631006" y="179387"/>
                  </a:lnTo>
                  <a:lnTo>
                    <a:pt x="3622522" y="156095"/>
                  </a:lnTo>
                  <a:lnTo>
                    <a:pt x="3603155" y="138899"/>
                  </a:lnTo>
                  <a:lnTo>
                    <a:pt x="3572548" y="133019"/>
                  </a:lnTo>
                  <a:lnTo>
                    <a:pt x="3550208" y="133019"/>
                  </a:lnTo>
                  <a:lnTo>
                    <a:pt x="3551974" y="122085"/>
                  </a:lnTo>
                  <a:lnTo>
                    <a:pt x="3553498" y="110578"/>
                  </a:lnTo>
                  <a:lnTo>
                    <a:pt x="3554869" y="98704"/>
                  </a:lnTo>
                  <a:lnTo>
                    <a:pt x="3556152" y="86639"/>
                  </a:lnTo>
                  <a:lnTo>
                    <a:pt x="3504412" y="83820"/>
                  </a:lnTo>
                  <a:lnTo>
                    <a:pt x="3503955" y="93065"/>
                  </a:lnTo>
                  <a:lnTo>
                    <a:pt x="3503282" y="103657"/>
                  </a:lnTo>
                  <a:lnTo>
                    <a:pt x="3502190" y="116624"/>
                  </a:lnTo>
                  <a:lnTo>
                    <a:pt x="3500450" y="133019"/>
                  </a:lnTo>
                  <a:lnTo>
                    <a:pt x="3454654" y="133019"/>
                  </a:lnTo>
                  <a:lnTo>
                    <a:pt x="3454654" y="180238"/>
                  </a:lnTo>
                  <a:lnTo>
                    <a:pt x="3492779" y="180111"/>
                  </a:lnTo>
                  <a:lnTo>
                    <a:pt x="3485172" y="215950"/>
                  </a:lnTo>
                  <a:lnTo>
                    <a:pt x="3475075" y="250317"/>
                  </a:lnTo>
                  <a:lnTo>
                    <a:pt x="3462134" y="282740"/>
                  </a:lnTo>
                  <a:lnTo>
                    <a:pt x="3445891" y="312839"/>
                  </a:lnTo>
                  <a:lnTo>
                    <a:pt x="3493389" y="337997"/>
                  </a:lnTo>
                  <a:lnTo>
                    <a:pt x="3512362" y="296443"/>
                  </a:lnTo>
                  <a:lnTo>
                    <a:pt x="3527272" y="247027"/>
                  </a:lnTo>
                  <a:lnTo>
                    <a:pt x="3537483" y="203454"/>
                  </a:lnTo>
                  <a:lnTo>
                    <a:pt x="3542182" y="179946"/>
                  </a:lnTo>
                  <a:lnTo>
                    <a:pt x="3542296" y="179387"/>
                  </a:lnTo>
                  <a:lnTo>
                    <a:pt x="3564915" y="179387"/>
                  </a:lnTo>
                  <a:lnTo>
                    <a:pt x="3576840" y="181419"/>
                  </a:lnTo>
                  <a:lnTo>
                    <a:pt x="3583787" y="187731"/>
                  </a:lnTo>
                  <a:lnTo>
                    <a:pt x="3587013" y="198704"/>
                  </a:lnTo>
                  <a:lnTo>
                    <a:pt x="3587813" y="214718"/>
                  </a:lnTo>
                  <a:lnTo>
                    <a:pt x="3586670" y="235927"/>
                  </a:lnTo>
                  <a:lnTo>
                    <a:pt x="3575951" y="281444"/>
                  </a:lnTo>
                  <a:lnTo>
                    <a:pt x="3560394" y="289369"/>
                  </a:lnTo>
                  <a:lnTo>
                    <a:pt x="3556711" y="289369"/>
                  </a:lnTo>
                  <a:lnTo>
                    <a:pt x="3549764" y="289128"/>
                  </a:lnTo>
                  <a:lnTo>
                    <a:pt x="3541979" y="288455"/>
                  </a:lnTo>
                  <a:lnTo>
                    <a:pt x="3533305" y="287464"/>
                  </a:lnTo>
                  <a:lnTo>
                    <a:pt x="3523640" y="286258"/>
                  </a:lnTo>
                  <a:lnTo>
                    <a:pt x="3527310" y="335737"/>
                  </a:lnTo>
                  <a:lnTo>
                    <a:pt x="3543325" y="336804"/>
                  </a:lnTo>
                  <a:lnTo>
                    <a:pt x="3552964" y="337248"/>
                  </a:lnTo>
                  <a:lnTo>
                    <a:pt x="3563785" y="337426"/>
                  </a:lnTo>
                  <a:lnTo>
                    <a:pt x="3576409" y="337070"/>
                  </a:lnTo>
                  <a:lnTo>
                    <a:pt x="3615525" y="316788"/>
                  </a:lnTo>
                  <a:lnTo>
                    <a:pt x="3627069" y="289369"/>
                  </a:lnTo>
                  <a:lnTo>
                    <a:pt x="3631082" y="273113"/>
                  </a:lnTo>
                  <a:lnTo>
                    <a:pt x="3634536" y="246024"/>
                  </a:lnTo>
                  <a:lnTo>
                    <a:pt x="3635603" y="221792"/>
                  </a:lnTo>
                  <a:close/>
                </a:path>
                <a:path w="4556125" h="401955">
                  <a:moveTo>
                    <a:pt x="3712502" y="241871"/>
                  </a:moveTo>
                  <a:lnTo>
                    <a:pt x="3708755" y="204876"/>
                  </a:lnTo>
                  <a:lnTo>
                    <a:pt x="3701224" y="171538"/>
                  </a:lnTo>
                  <a:lnTo>
                    <a:pt x="3689083" y="140639"/>
                  </a:lnTo>
                  <a:lnTo>
                    <a:pt x="3671506" y="110959"/>
                  </a:lnTo>
                  <a:lnTo>
                    <a:pt x="3628821" y="131038"/>
                  </a:lnTo>
                  <a:lnTo>
                    <a:pt x="3641610" y="152666"/>
                  </a:lnTo>
                  <a:lnTo>
                    <a:pt x="3651618" y="177939"/>
                  </a:lnTo>
                  <a:lnTo>
                    <a:pt x="3658273" y="209727"/>
                  </a:lnTo>
                  <a:lnTo>
                    <a:pt x="3661041" y="250913"/>
                  </a:lnTo>
                  <a:lnTo>
                    <a:pt x="3712502" y="241871"/>
                  </a:lnTo>
                  <a:close/>
                </a:path>
                <a:path w="4556125" h="401955">
                  <a:moveTo>
                    <a:pt x="3929697" y="99085"/>
                  </a:moveTo>
                  <a:lnTo>
                    <a:pt x="3887241" y="89420"/>
                  </a:lnTo>
                  <a:lnTo>
                    <a:pt x="3849433" y="84137"/>
                  </a:lnTo>
                  <a:lnTo>
                    <a:pt x="3818877" y="81876"/>
                  </a:lnTo>
                  <a:lnTo>
                    <a:pt x="3798227" y="81280"/>
                  </a:lnTo>
                  <a:lnTo>
                    <a:pt x="3789743" y="126517"/>
                  </a:lnTo>
                  <a:lnTo>
                    <a:pt x="3814076" y="128689"/>
                  </a:lnTo>
                  <a:lnTo>
                    <a:pt x="3849217" y="133515"/>
                  </a:lnTo>
                  <a:lnTo>
                    <a:pt x="3886631" y="140995"/>
                  </a:lnTo>
                  <a:lnTo>
                    <a:pt x="3917823" y="151117"/>
                  </a:lnTo>
                  <a:lnTo>
                    <a:pt x="3929697" y="99085"/>
                  </a:lnTo>
                  <a:close/>
                </a:path>
                <a:path w="4556125" h="401955">
                  <a:moveTo>
                    <a:pt x="3963911" y="249504"/>
                  </a:moveTo>
                  <a:lnTo>
                    <a:pt x="3959720" y="223647"/>
                  </a:lnTo>
                  <a:lnTo>
                    <a:pt x="3956608" y="218122"/>
                  </a:lnTo>
                  <a:lnTo>
                    <a:pt x="3946131" y="199567"/>
                  </a:lnTo>
                  <a:lnTo>
                    <a:pt x="3943629" y="197764"/>
                  </a:lnTo>
                  <a:lnTo>
                    <a:pt x="3921556" y="181800"/>
                  </a:lnTo>
                  <a:lnTo>
                    <a:pt x="3884460" y="174866"/>
                  </a:lnTo>
                  <a:lnTo>
                    <a:pt x="3862463" y="176339"/>
                  </a:lnTo>
                  <a:lnTo>
                    <a:pt x="3840594" y="180695"/>
                  </a:lnTo>
                  <a:lnTo>
                    <a:pt x="3819525" y="187858"/>
                  </a:lnTo>
                  <a:lnTo>
                    <a:pt x="3799916" y="197764"/>
                  </a:lnTo>
                  <a:lnTo>
                    <a:pt x="3800703" y="183299"/>
                  </a:lnTo>
                  <a:lnTo>
                    <a:pt x="3801935" y="168821"/>
                  </a:lnTo>
                  <a:lnTo>
                    <a:pt x="3803853" y="154393"/>
                  </a:lnTo>
                  <a:lnTo>
                    <a:pt x="3806698" y="140093"/>
                  </a:lnTo>
                  <a:lnTo>
                    <a:pt x="3756101" y="136982"/>
                  </a:lnTo>
                  <a:lnTo>
                    <a:pt x="3754310" y="151523"/>
                  </a:lnTo>
                  <a:lnTo>
                    <a:pt x="3752278" y="174586"/>
                  </a:lnTo>
                  <a:lnTo>
                    <a:pt x="3750449" y="208470"/>
                  </a:lnTo>
                  <a:lnTo>
                    <a:pt x="3749306" y="255447"/>
                  </a:lnTo>
                  <a:lnTo>
                    <a:pt x="3798493" y="257429"/>
                  </a:lnTo>
                  <a:lnTo>
                    <a:pt x="3798493" y="248945"/>
                  </a:lnTo>
                  <a:lnTo>
                    <a:pt x="3813492" y="236258"/>
                  </a:lnTo>
                  <a:lnTo>
                    <a:pt x="3832364" y="226529"/>
                  </a:lnTo>
                  <a:lnTo>
                    <a:pt x="3853446" y="220306"/>
                  </a:lnTo>
                  <a:lnTo>
                    <a:pt x="3875125" y="218122"/>
                  </a:lnTo>
                  <a:lnTo>
                    <a:pt x="3886517" y="219176"/>
                  </a:lnTo>
                  <a:lnTo>
                    <a:pt x="3898633" y="223393"/>
                  </a:lnTo>
                  <a:lnTo>
                    <a:pt x="3908247" y="232321"/>
                  </a:lnTo>
                  <a:lnTo>
                    <a:pt x="3912171" y="247535"/>
                  </a:lnTo>
                  <a:lnTo>
                    <a:pt x="3907053" y="266852"/>
                  </a:lnTo>
                  <a:lnTo>
                    <a:pt x="3890289" y="280428"/>
                  </a:lnTo>
                  <a:lnTo>
                    <a:pt x="3859796" y="288442"/>
                  </a:lnTo>
                  <a:lnTo>
                    <a:pt x="3813492" y="291071"/>
                  </a:lnTo>
                  <a:lnTo>
                    <a:pt x="3805402" y="291020"/>
                  </a:lnTo>
                  <a:lnTo>
                    <a:pt x="3790924" y="290639"/>
                  </a:lnTo>
                  <a:lnTo>
                    <a:pt x="3770985" y="289636"/>
                  </a:lnTo>
                  <a:lnTo>
                    <a:pt x="3746195" y="287680"/>
                  </a:lnTo>
                  <a:lnTo>
                    <a:pt x="3752138" y="335457"/>
                  </a:lnTo>
                  <a:lnTo>
                    <a:pt x="3770376" y="336435"/>
                  </a:lnTo>
                  <a:lnTo>
                    <a:pt x="3787165" y="336931"/>
                  </a:lnTo>
                  <a:lnTo>
                    <a:pt x="3800919" y="337121"/>
                  </a:lnTo>
                  <a:lnTo>
                    <a:pt x="3810101" y="337146"/>
                  </a:lnTo>
                  <a:lnTo>
                    <a:pt x="3851389" y="336042"/>
                  </a:lnTo>
                  <a:lnTo>
                    <a:pt x="3892702" y="330314"/>
                  </a:lnTo>
                  <a:lnTo>
                    <a:pt x="3928745" y="316382"/>
                  </a:lnTo>
                  <a:lnTo>
                    <a:pt x="3953814" y="291071"/>
                  </a:lnTo>
                  <a:lnTo>
                    <a:pt x="3954234" y="290639"/>
                  </a:lnTo>
                  <a:lnTo>
                    <a:pt x="3963911" y="249504"/>
                  </a:lnTo>
                  <a:close/>
                </a:path>
                <a:path w="4556125" h="401955">
                  <a:moveTo>
                    <a:pt x="4262793" y="209359"/>
                  </a:moveTo>
                  <a:lnTo>
                    <a:pt x="4254932" y="162788"/>
                  </a:lnTo>
                  <a:lnTo>
                    <a:pt x="4231525" y="125387"/>
                  </a:lnTo>
                  <a:lnTo>
                    <a:pt x="4192778" y="100495"/>
                  </a:lnTo>
                  <a:lnTo>
                    <a:pt x="4138955" y="91452"/>
                  </a:lnTo>
                  <a:lnTo>
                    <a:pt x="4106735" y="95669"/>
                  </a:lnTo>
                  <a:lnTo>
                    <a:pt x="4106735" y="141503"/>
                  </a:lnTo>
                  <a:lnTo>
                    <a:pt x="4100474" y="188150"/>
                  </a:lnTo>
                  <a:lnTo>
                    <a:pt x="4091076" y="225437"/>
                  </a:lnTo>
                  <a:lnTo>
                    <a:pt x="4079176" y="250151"/>
                  </a:lnTo>
                  <a:lnTo>
                    <a:pt x="4065447" y="259105"/>
                  </a:lnTo>
                  <a:lnTo>
                    <a:pt x="4056354" y="254939"/>
                  </a:lnTo>
                  <a:lnTo>
                    <a:pt x="4051236" y="245224"/>
                  </a:lnTo>
                  <a:lnTo>
                    <a:pt x="4048988" y="234188"/>
                  </a:lnTo>
                  <a:lnTo>
                    <a:pt x="4048480" y="226034"/>
                  </a:lnTo>
                  <a:lnTo>
                    <a:pt x="4049395" y="212039"/>
                  </a:lnTo>
                  <a:lnTo>
                    <a:pt x="4055757" y="187794"/>
                  </a:lnTo>
                  <a:lnTo>
                    <a:pt x="4073055" y="161556"/>
                  </a:lnTo>
                  <a:lnTo>
                    <a:pt x="4106735" y="141503"/>
                  </a:lnTo>
                  <a:lnTo>
                    <a:pt x="4106735" y="95669"/>
                  </a:lnTo>
                  <a:lnTo>
                    <a:pt x="4059390" y="113195"/>
                  </a:lnTo>
                  <a:lnTo>
                    <a:pt x="4028770" y="140068"/>
                  </a:lnTo>
                  <a:lnTo>
                    <a:pt x="4008209" y="177380"/>
                  </a:lnTo>
                  <a:lnTo>
                    <a:pt x="4000703" y="224904"/>
                  </a:lnTo>
                  <a:lnTo>
                    <a:pt x="4003827" y="253771"/>
                  </a:lnTo>
                  <a:lnTo>
                    <a:pt x="4014279" y="282511"/>
                  </a:lnTo>
                  <a:lnTo>
                    <a:pt x="4033621" y="304584"/>
                  </a:lnTo>
                  <a:lnTo>
                    <a:pt x="4063479" y="313397"/>
                  </a:lnTo>
                  <a:lnTo>
                    <a:pt x="4104665" y="295719"/>
                  </a:lnTo>
                  <a:lnTo>
                    <a:pt x="4127462" y="259105"/>
                  </a:lnTo>
                  <a:lnTo>
                    <a:pt x="4145838" y="202438"/>
                  </a:lnTo>
                  <a:lnTo>
                    <a:pt x="4152379" y="158953"/>
                  </a:lnTo>
                  <a:lnTo>
                    <a:pt x="4153751" y="141503"/>
                  </a:lnTo>
                  <a:lnTo>
                    <a:pt x="4153954" y="138963"/>
                  </a:lnTo>
                  <a:lnTo>
                    <a:pt x="4177766" y="145503"/>
                  </a:lnTo>
                  <a:lnTo>
                    <a:pt x="4195432" y="159245"/>
                  </a:lnTo>
                  <a:lnTo>
                    <a:pt x="4206417" y="179679"/>
                  </a:lnTo>
                  <a:lnTo>
                    <a:pt x="4210202" y="206235"/>
                  </a:lnTo>
                  <a:lnTo>
                    <a:pt x="4199521" y="250964"/>
                  </a:lnTo>
                  <a:lnTo>
                    <a:pt x="4174198" y="275628"/>
                  </a:lnTo>
                  <a:lnTo>
                    <a:pt x="4144251" y="286448"/>
                  </a:lnTo>
                  <a:lnTo>
                    <a:pt x="4119727" y="289648"/>
                  </a:lnTo>
                  <a:lnTo>
                    <a:pt x="4137266" y="337426"/>
                  </a:lnTo>
                  <a:lnTo>
                    <a:pt x="4199293" y="321094"/>
                  </a:lnTo>
                  <a:lnTo>
                    <a:pt x="4243235" y="281597"/>
                  </a:lnTo>
                  <a:lnTo>
                    <a:pt x="4261358" y="230124"/>
                  </a:lnTo>
                  <a:lnTo>
                    <a:pt x="4262793" y="209359"/>
                  </a:lnTo>
                  <a:close/>
                </a:path>
                <a:path w="4556125" h="401955">
                  <a:moveTo>
                    <a:pt x="4537938" y="192671"/>
                  </a:moveTo>
                  <a:lnTo>
                    <a:pt x="4491583" y="192671"/>
                  </a:lnTo>
                  <a:lnTo>
                    <a:pt x="4491583" y="229704"/>
                  </a:lnTo>
                  <a:lnTo>
                    <a:pt x="4491583" y="249516"/>
                  </a:lnTo>
                  <a:lnTo>
                    <a:pt x="4443222" y="249516"/>
                  </a:lnTo>
                  <a:lnTo>
                    <a:pt x="4443222" y="229704"/>
                  </a:lnTo>
                  <a:lnTo>
                    <a:pt x="4491583" y="229704"/>
                  </a:lnTo>
                  <a:lnTo>
                    <a:pt x="4491583" y="192671"/>
                  </a:lnTo>
                  <a:lnTo>
                    <a:pt x="4400537" y="192671"/>
                  </a:lnTo>
                  <a:lnTo>
                    <a:pt x="4400537" y="229704"/>
                  </a:lnTo>
                  <a:lnTo>
                    <a:pt x="4400537" y="249516"/>
                  </a:lnTo>
                  <a:lnTo>
                    <a:pt x="4352480" y="249516"/>
                  </a:lnTo>
                  <a:lnTo>
                    <a:pt x="4352480" y="229704"/>
                  </a:lnTo>
                  <a:lnTo>
                    <a:pt x="4400537" y="229704"/>
                  </a:lnTo>
                  <a:lnTo>
                    <a:pt x="4400537" y="192671"/>
                  </a:lnTo>
                  <a:lnTo>
                    <a:pt x="4308360" y="192671"/>
                  </a:lnTo>
                  <a:lnTo>
                    <a:pt x="4308360" y="254596"/>
                  </a:lnTo>
                  <a:lnTo>
                    <a:pt x="4306481" y="272897"/>
                  </a:lnTo>
                  <a:lnTo>
                    <a:pt x="4301248" y="291211"/>
                  </a:lnTo>
                  <a:lnTo>
                    <a:pt x="4293209" y="308660"/>
                  </a:lnTo>
                  <a:lnTo>
                    <a:pt x="4282922" y="324421"/>
                  </a:lnTo>
                  <a:lnTo>
                    <a:pt x="4325048" y="349021"/>
                  </a:lnTo>
                  <a:lnTo>
                    <a:pt x="4335323" y="333209"/>
                  </a:lnTo>
                  <a:lnTo>
                    <a:pt x="4342181" y="317512"/>
                  </a:lnTo>
                  <a:lnTo>
                    <a:pt x="4346549" y="302437"/>
                  </a:lnTo>
                  <a:lnTo>
                    <a:pt x="4349369" y="288518"/>
                  </a:lnTo>
                  <a:lnTo>
                    <a:pt x="4491583" y="288518"/>
                  </a:lnTo>
                  <a:lnTo>
                    <a:pt x="4491583" y="298983"/>
                  </a:lnTo>
                  <a:lnTo>
                    <a:pt x="4537938" y="298983"/>
                  </a:lnTo>
                  <a:lnTo>
                    <a:pt x="4537938" y="288518"/>
                  </a:lnTo>
                  <a:lnTo>
                    <a:pt x="4537938" y="249516"/>
                  </a:lnTo>
                  <a:lnTo>
                    <a:pt x="4537938" y="229704"/>
                  </a:lnTo>
                  <a:lnTo>
                    <a:pt x="4537938" y="192671"/>
                  </a:lnTo>
                  <a:close/>
                </a:path>
                <a:path w="4556125" h="401955">
                  <a:moveTo>
                    <a:pt x="4556036" y="94564"/>
                  </a:moveTo>
                  <a:lnTo>
                    <a:pt x="4445787" y="94564"/>
                  </a:lnTo>
                  <a:lnTo>
                    <a:pt x="4445787" y="78155"/>
                  </a:lnTo>
                  <a:lnTo>
                    <a:pt x="4398835" y="78155"/>
                  </a:lnTo>
                  <a:lnTo>
                    <a:pt x="4398835" y="94564"/>
                  </a:lnTo>
                  <a:lnTo>
                    <a:pt x="4289145" y="94564"/>
                  </a:lnTo>
                  <a:lnTo>
                    <a:pt x="4289145" y="135267"/>
                  </a:lnTo>
                  <a:lnTo>
                    <a:pt x="4398835" y="135267"/>
                  </a:lnTo>
                  <a:lnTo>
                    <a:pt x="4398835" y="145745"/>
                  </a:lnTo>
                  <a:lnTo>
                    <a:pt x="4305249" y="145745"/>
                  </a:lnTo>
                  <a:lnTo>
                    <a:pt x="4305249" y="182486"/>
                  </a:lnTo>
                  <a:lnTo>
                    <a:pt x="4539640" y="182486"/>
                  </a:lnTo>
                  <a:lnTo>
                    <a:pt x="4539640" y="145745"/>
                  </a:lnTo>
                  <a:lnTo>
                    <a:pt x="4445787" y="145745"/>
                  </a:lnTo>
                  <a:lnTo>
                    <a:pt x="4445787" y="135267"/>
                  </a:lnTo>
                  <a:lnTo>
                    <a:pt x="4556036" y="135267"/>
                  </a:lnTo>
                  <a:lnTo>
                    <a:pt x="4556036" y="94564"/>
                  </a:lnTo>
                  <a:close/>
                </a:path>
              </a:pathLst>
            </a:custGeom>
            <a:solidFill>
              <a:srgbClr val="3EA15C"/>
            </a:solidFill>
          </p:spPr>
          <p:txBody>
            <a:bodyPr wrap="square" lIns="0" tIns="0" rIns="0" bIns="0" rtlCol="0"/>
            <a:lstStyle/>
            <a:p>
              <a:endParaRPr/>
            </a:p>
          </p:txBody>
        </p:sp>
      </p:grpSp>
      <p:sp>
        <p:nvSpPr>
          <p:cNvPr id="18" name="object 18"/>
          <p:cNvSpPr txBox="1"/>
          <p:nvPr/>
        </p:nvSpPr>
        <p:spPr>
          <a:xfrm>
            <a:off x="3733624" y="2026749"/>
            <a:ext cx="7336593" cy="1804035"/>
          </a:xfrm>
          <a:prstGeom prst="rect">
            <a:avLst/>
          </a:prstGeom>
        </p:spPr>
        <p:txBody>
          <a:bodyPr vert="horz" wrap="square" lIns="0" tIns="12700" rIns="0" bIns="0" rtlCol="0">
            <a:spAutoFit/>
          </a:bodyPr>
          <a:lstStyle/>
          <a:p>
            <a:pPr marL="12700" marR="5080">
              <a:lnSpc>
                <a:spcPct val="129700"/>
              </a:lnSpc>
              <a:spcBef>
                <a:spcPts val="100"/>
              </a:spcBef>
            </a:pPr>
            <a:r>
              <a:rPr sz="1800" b="1" spc="-5" dirty="0" err="1">
                <a:solidFill>
                  <a:srgbClr val="3EA15C"/>
                </a:solidFill>
                <a:latin typeface="YuGothic"/>
                <a:cs typeface="YuGothic"/>
              </a:rPr>
              <a:t>今までならば、ドリルで習熟をさせる時には問題を指定して、解いて丸</a:t>
            </a:r>
            <a:r>
              <a:rPr lang="ja-JP" altLang="en-US" sz="1800" b="1" spc="-5" dirty="0">
                <a:solidFill>
                  <a:srgbClr val="3EA15C"/>
                </a:solidFill>
                <a:latin typeface="YuGothic"/>
                <a:cs typeface="YuGothic"/>
              </a:rPr>
              <a:t>付</a:t>
            </a:r>
            <a:r>
              <a:rPr sz="1800" b="1" spc="-5" dirty="0" err="1">
                <a:solidFill>
                  <a:srgbClr val="3EA15C"/>
                </a:solidFill>
                <a:latin typeface="YuGothic"/>
                <a:cs typeface="YuGothic"/>
              </a:rPr>
              <a:t>けをしてスタンプをして</a:t>
            </a:r>
            <a:r>
              <a:rPr sz="1800" b="1" spc="-5" dirty="0">
                <a:solidFill>
                  <a:srgbClr val="3EA15C"/>
                </a:solidFill>
                <a:latin typeface="YuGothic"/>
                <a:cs typeface="YuGothic"/>
              </a:rPr>
              <a:t>…などとしていました。</a:t>
            </a:r>
            <a:endParaRPr sz="1800" dirty="0">
              <a:latin typeface="YuGothic"/>
              <a:cs typeface="YuGothic"/>
            </a:endParaRPr>
          </a:p>
          <a:p>
            <a:pPr marL="12700" marR="5080" algn="just">
              <a:lnSpc>
                <a:spcPct val="129700"/>
              </a:lnSpc>
            </a:pPr>
            <a:r>
              <a:rPr sz="1800" b="1" spc="-5" dirty="0" err="1">
                <a:solidFill>
                  <a:srgbClr val="3EA15C"/>
                </a:solidFill>
                <a:latin typeface="YuGothic"/>
                <a:cs typeface="YuGothic"/>
              </a:rPr>
              <a:t>ドリルパークならば出したい問題を指定して配布し、丸</a:t>
            </a:r>
            <a:r>
              <a:rPr lang="ja-JP" altLang="en-US" sz="1800" b="1" spc="-5" dirty="0">
                <a:solidFill>
                  <a:srgbClr val="3EA15C"/>
                </a:solidFill>
                <a:latin typeface="YuGothic"/>
                <a:cs typeface="YuGothic"/>
              </a:rPr>
              <a:t>付け</a:t>
            </a:r>
            <a:r>
              <a:rPr sz="1800" b="1" spc="-5" dirty="0" err="1">
                <a:solidFill>
                  <a:srgbClr val="3EA15C"/>
                </a:solidFill>
                <a:latin typeface="YuGothic"/>
                <a:cs typeface="YuGothic"/>
              </a:rPr>
              <a:t>も自動でその場でされます。誤魔化せないから真剣に取り組み、取り組み状況</a:t>
            </a:r>
            <a:r>
              <a:rPr sz="1800" b="1" spc="-10" dirty="0" err="1">
                <a:solidFill>
                  <a:srgbClr val="3EA15C"/>
                </a:solidFill>
                <a:latin typeface="YuGothic"/>
                <a:cs typeface="YuGothic"/>
              </a:rPr>
              <a:t>も一覧化される</a:t>
            </a:r>
            <a:r>
              <a:rPr sz="1800" b="1" spc="-10" dirty="0">
                <a:solidFill>
                  <a:srgbClr val="3EA15C"/>
                </a:solidFill>
                <a:latin typeface="YuGothic"/>
                <a:cs typeface="YuGothic"/>
              </a:rPr>
              <a:t>。</a:t>
            </a:r>
            <a:endParaRPr sz="1800" dirty="0">
              <a:latin typeface="YuGothic"/>
              <a:cs typeface="YuGothic"/>
            </a:endParaRPr>
          </a:p>
        </p:txBody>
      </p:sp>
      <p:sp>
        <p:nvSpPr>
          <p:cNvPr id="19" name="object 19"/>
          <p:cNvSpPr txBox="1"/>
          <p:nvPr/>
        </p:nvSpPr>
        <p:spPr>
          <a:xfrm>
            <a:off x="3733625" y="4160730"/>
            <a:ext cx="7336592" cy="1092835"/>
          </a:xfrm>
          <a:prstGeom prst="rect">
            <a:avLst/>
          </a:prstGeom>
        </p:spPr>
        <p:txBody>
          <a:bodyPr vert="horz" wrap="square" lIns="0" tIns="93980" rIns="0" bIns="0" rtlCol="0">
            <a:spAutoFit/>
          </a:bodyPr>
          <a:lstStyle/>
          <a:p>
            <a:pPr marL="12700">
              <a:lnSpc>
                <a:spcPct val="100000"/>
              </a:lnSpc>
              <a:spcBef>
                <a:spcPts val="740"/>
              </a:spcBef>
            </a:pPr>
            <a:r>
              <a:rPr sz="1800" b="1" spc="-5" dirty="0">
                <a:solidFill>
                  <a:srgbClr val="3EA15C"/>
                </a:solidFill>
                <a:latin typeface="YuGothic"/>
                <a:cs typeface="YuGothic"/>
              </a:rPr>
              <a:t>これまでの働き方がドリルパークで変わります。</a:t>
            </a:r>
            <a:endParaRPr sz="1800" dirty="0">
              <a:latin typeface="YuGothic"/>
              <a:cs typeface="YuGothic"/>
            </a:endParaRPr>
          </a:p>
          <a:p>
            <a:pPr marL="12700" marR="5080">
              <a:lnSpc>
                <a:spcPct val="129700"/>
              </a:lnSpc>
            </a:pPr>
            <a:r>
              <a:rPr sz="1800" b="1" dirty="0">
                <a:solidFill>
                  <a:srgbClr val="3EA15C"/>
                </a:solidFill>
                <a:latin typeface="YuGothic"/>
                <a:cs typeface="YuGothic"/>
              </a:rPr>
              <a:t>AI</a:t>
            </a:r>
            <a:r>
              <a:rPr sz="1800" b="1" spc="-30" dirty="0">
                <a:solidFill>
                  <a:srgbClr val="3EA15C"/>
                </a:solidFill>
                <a:latin typeface="YuGothic"/>
                <a:cs typeface="YuGothic"/>
              </a:rPr>
              <a:t> やテクノロジーを使って大切な時間を生み出し、子供との豊かな時</a:t>
            </a:r>
            <a:r>
              <a:rPr sz="1800" b="1" spc="-5" dirty="0">
                <a:solidFill>
                  <a:srgbClr val="3EA15C"/>
                </a:solidFill>
                <a:latin typeface="YuGothic"/>
                <a:cs typeface="YuGothic"/>
              </a:rPr>
              <a:t>間を増やすことができました。</a:t>
            </a:r>
            <a:endParaRPr sz="1800" dirty="0">
              <a:latin typeface="YuGothic"/>
              <a:cs typeface="YuGothic"/>
            </a:endParaRPr>
          </a:p>
        </p:txBody>
      </p:sp>
      <p:grpSp>
        <p:nvGrpSpPr>
          <p:cNvPr id="26" name="object 26"/>
          <p:cNvGrpSpPr/>
          <p:nvPr/>
        </p:nvGrpSpPr>
        <p:grpSpPr>
          <a:xfrm>
            <a:off x="10875188" y="6449348"/>
            <a:ext cx="1146810" cy="242570"/>
            <a:chOff x="10875188" y="6449348"/>
            <a:chExt cx="1146810" cy="242570"/>
          </a:xfrm>
        </p:grpSpPr>
        <p:pic>
          <p:nvPicPr>
            <p:cNvPr id="27" name="object 27"/>
            <p:cNvPicPr/>
            <p:nvPr/>
          </p:nvPicPr>
          <p:blipFill>
            <a:blip r:embed="rId5" cstate="print"/>
            <a:stretch>
              <a:fillRect/>
            </a:stretch>
          </p:blipFill>
          <p:spPr>
            <a:xfrm>
              <a:off x="11655291" y="6472757"/>
              <a:ext cx="172046" cy="124804"/>
            </a:xfrm>
            <a:prstGeom prst="rect">
              <a:avLst/>
            </a:prstGeom>
          </p:spPr>
        </p:pic>
        <p:sp>
          <p:nvSpPr>
            <p:cNvPr id="28" name="object 28"/>
            <p:cNvSpPr/>
            <p:nvPr/>
          </p:nvSpPr>
          <p:spPr>
            <a:xfrm>
              <a:off x="10875188" y="6472732"/>
              <a:ext cx="1146810" cy="219075"/>
            </a:xfrm>
            <a:custGeom>
              <a:avLst/>
              <a:gdLst/>
              <a:ahLst/>
              <a:cxnLst/>
              <a:rect l="l" t="t" r="r" b="b"/>
              <a:pathLst>
                <a:path w="1146809" h="219075">
                  <a:moveTo>
                    <a:pt x="171615" y="171627"/>
                  </a:moveTo>
                  <a:lnTo>
                    <a:pt x="0" y="171627"/>
                  </a:lnTo>
                  <a:lnTo>
                    <a:pt x="0" y="218440"/>
                  </a:lnTo>
                  <a:lnTo>
                    <a:pt x="171615" y="218440"/>
                  </a:lnTo>
                  <a:lnTo>
                    <a:pt x="171615" y="171627"/>
                  </a:lnTo>
                  <a:close/>
                </a:path>
                <a:path w="1146809" h="219075">
                  <a:moveTo>
                    <a:pt x="171615" y="78028"/>
                  </a:moveTo>
                  <a:lnTo>
                    <a:pt x="0" y="78028"/>
                  </a:lnTo>
                  <a:lnTo>
                    <a:pt x="0" y="124828"/>
                  </a:lnTo>
                  <a:lnTo>
                    <a:pt x="171615" y="124828"/>
                  </a:lnTo>
                  <a:lnTo>
                    <a:pt x="171615" y="78028"/>
                  </a:lnTo>
                  <a:close/>
                </a:path>
                <a:path w="1146809" h="219075">
                  <a:moveTo>
                    <a:pt x="171615" y="0"/>
                  </a:moveTo>
                  <a:lnTo>
                    <a:pt x="0" y="0"/>
                  </a:lnTo>
                  <a:lnTo>
                    <a:pt x="0" y="46812"/>
                  </a:lnTo>
                  <a:lnTo>
                    <a:pt x="171615" y="46812"/>
                  </a:lnTo>
                  <a:lnTo>
                    <a:pt x="171615" y="0"/>
                  </a:lnTo>
                  <a:close/>
                </a:path>
                <a:path w="1146809" h="219075">
                  <a:moveTo>
                    <a:pt x="354164" y="12"/>
                  </a:moveTo>
                  <a:lnTo>
                    <a:pt x="207505" y="12"/>
                  </a:lnTo>
                  <a:lnTo>
                    <a:pt x="207505" y="46824"/>
                  </a:lnTo>
                  <a:lnTo>
                    <a:pt x="354164" y="46824"/>
                  </a:lnTo>
                  <a:lnTo>
                    <a:pt x="354164" y="12"/>
                  </a:lnTo>
                  <a:close/>
                </a:path>
                <a:path w="1146809" h="219075">
                  <a:moveTo>
                    <a:pt x="1087462" y="12"/>
                  </a:moveTo>
                  <a:lnTo>
                    <a:pt x="1046899" y="12"/>
                  </a:lnTo>
                  <a:lnTo>
                    <a:pt x="1046899" y="46824"/>
                  </a:lnTo>
                  <a:lnTo>
                    <a:pt x="1087462" y="46824"/>
                  </a:lnTo>
                  <a:lnTo>
                    <a:pt x="1087462" y="12"/>
                  </a:lnTo>
                  <a:close/>
                </a:path>
                <a:path w="1146809" h="219075">
                  <a:moveTo>
                    <a:pt x="1146759" y="78028"/>
                  </a:moveTo>
                  <a:lnTo>
                    <a:pt x="1025055" y="78028"/>
                  </a:lnTo>
                  <a:lnTo>
                    <a:pt x="1025055" y="558"/>
                  </a:lnTo>
                  <a:lnTo>
                    <a:pt x="975131" y="558"/>
                  </a:lnTo>
                  <a:lnTo>
                    <a:pt x="975131" y="78028"/>
                  </a:lnTo>
                  <a:lnTo>
                    <a:pt x="975131" y="125018"/>
                  </a:lnTo>
                  <a:lnTo>
                    <a:pt x="975131" y="219011"/>
                  </a:lnTo>
                  <a:lnTo>
                    <a:pt x="1025055" y="219011"/>
                  </a:lnTo>
                  <a:lnTo>
                    <a:pt x="1025055" y="125018"/>
                  </a:lnTo>
                  <a:lnTo>
                    <a:pt x="1146759" y="125018"/>
                  </a:lnTo>
                  <a:lnTo>
                    <a:pt x="1146759" y="78028"/>
                  </a:lnTo>
                  <a:close/>
                </a:path>
                <a:path w="1146809" h="219075">
                  <a:moveTo>
                    <a:pt x="1146759" y="12"/>
                  </a:moveTo>
                  <a:lnTo>
                    <a:pt x="1106195" y="12"/>
                  </a:lnTo>
                  <a:lnTo>
                    <a:pt x="1106195" y="46824"/>
                  </a:lnTo>
                  <a:lnTo>
                    <a:pt x="1146759" y="46824"/>
                  </a:lnTo>
                  <a:lnTo>
                    <a:pt x="1146759" y="12"/>
                  </a:lnTo>
                  <a:close/>
                </a:path>
              </a:pathLst>
            </a:custGeom>
            <a:solidFill>
              <a:srgbClr val="363960"/>
            </a:solidFill>
          </p:spPr>
          <p:txBody>
            <a:bodyPr wrap="square" lIns="0" tIns="0" rIns="0" bIns="0" rtlCol="0"/>
            <a:lstStyle/>
            <a:p>
              <a:endParaRPr/>
            </a:p>
          </p:txBody>
        </p:sp>
        <p:pic>
          <p:nvPicPr>
            <p:cNvPr id="29" name="object 29"/>
            <p:cNvPicPr/>
            <p:nvPr/>
          </p:nvPicPr>
          <p:blipFill>
            <a:blip r:embed="rId6" cstate="print"/>
            <a:stretch>
              <a:fillRect/>
            </a:stretch>
          </p:blipFill>
          <p:spPr>
            <a:xfrm>
              <a:off x="11070218" y="6550766"/>
              <a:ext cx="171627" cy="140411"/>
            </a:xfrm>
            <a:prstGeom prst="rect">
              <a:avLst/>
            </a:prstGeom>
          </p:spPr>
        </p:pic>
        <p:pic>
          <p:nvPicPr>
            <p:cNvPr id="30" name="object 30"/>
            <p:cNvPicPr/>
            <p:nvPr/>
          </p:nvPicPr>
          <p:blipFill>
            <a:blip r:embed="rId7" cstate="print"/>
            <a:stretch>
              <a:fillRect/>
            </a:stretch>
          </p:blipFill>
          <p:spPr>
            <a:xfrm>
              <a:off x="11265247" y="6449348"/>
              <a:ext cx="171615" cy="241833"/>
            </a:xfrm>
            <a:prstGeom prst="rect">
              <a:avLst/>
            </a:prstGeom>
          </p:spPr>
        </p:pic>
        <p:pic>
          <p:nvPicPr>
            <p:cNvPr id="31" name="object 31"/>
            <p:cNvPicPr/>
            <p:nvPr/>
          </p:nvPicPr>
          <p:blipFill>
            <a:blip r:embed="rId8" cstate="print"/>
            <a:stretch>
              <a:fillRect/>
            </a:stretch>
          </p:blipFill>
          <p:spPr>
            <a:xfrm>
              <a:off x="11460277" y="6472741"/>
              <a:ext cx="171626" cy="218440"/>
            </a:xfrm>
            <a:prstGeom prst="rect">
              <a:avLst/>
            </a:prstGeom>
          </p:spPr>
        </p:pic>
      </p:grpSp>
      <p:pic>
        <p:nvPicPr>
          <p:cNvPr id="32" name="object 32"/>
          <p:cNvPicPr/>
          <p:nvPr/>
        </p:nvPicPr>
        <p:blipFill>
          <a:blip r:embed="rId9" cstate="print"/>
          <a:stretch>
            <a:fillRect/>
          </a:stretch>
        </p:blipFill>
        <p:spPr>
          <a:xfrm>
            <a:off x="9276515" y="6421076"/>
            <a:ext cx="1306408" cy="302254"/>
          </a:xfrm>
          <a:prstGeom prst="rect">
            <a:avLst/>
          </a:prstGeom>
        </p:spPr>
      </p:pic>
      <p:sp>
        <p:nvSpPr>
          <p:cNvPr id="33" name="object 33"/>
          <p:cNvSpPr txBox="1"/>
          <p:nvPr/>
        </p:nvSpPr>
        <p:spPr>
          <a:xfrm>
            <a:off x="156499" y="6305485"/>
            <a:ext cx="377825" cy="532765"/>
          </a:xfrm>
          <a:prstGeom prst="rect">
            <a:avLst/>
          </a:prstGeom>
        </p:spPr>
        <p:txBody>
          <a:bodyPr vert="horz" wrap="square" lIns="0" tIns="105410" rIns="0" bIns="0" rtlCol="0">
            <a:spAutoFit/>
          </a:bodyPr>
          <a:lstStyle/>
          <a:p>
            <a:pPr marL="12700">
              <a:lnSpc>
                <a:spcPct val="100000"/>
              </a:lnSpc>
              <a:spcBef>
                <a:spcPts val="830"/>
              </a:spcBef>
            </a:pPr>
            <a:r>
              <a:rPr sz="2500" spc="-25" dirty="0">
                <a:latin typeface="YuGo-Medium"/>
                <a:cs typeface="YuGo-Medium"/>
              </a:rPr>
              <a:t>09</a:t>
            </a:r>
            <a:endParaRPr sz="2500">
              <a:latin typeface="YuGo-Medium"/>
              <a:cs typeface="YuGo-Medium"/>
            </a:endParaRPr>
          </a:p>
        </p:txBody>
      </p:sp>
      <p:sp>
        <p:nvSpPr>
          <p:cNvPr id="34" name="テキスト ボックス 33">
            <a:extLst>
              <a:ext uri="{FF2B5EF4-FFF2-40B4-BE49-F238E27FC236}">
                <a16:creationId xmlns:a16="http://schemas.microsoft.com/office/drawing/2014/main" id="{C9421B89-424A-11CF-4345-19A84E71045D}"/>
              </a:ext>
            </a:extLst>
          </p:cNvPr>
          <p:cNvSpPr txBox="1"/>
          <p:nvPr/>
        </p:nvSpPr>
        <p:spPr>
          <a:xfrm>
            <a:off x="4419600" y="6492472"/>
            <a:ext cx="3341374" cy="254350"/>
          </a:xfrm>
          <a:prstGeom prst="rect">
            <a:avLst/>
          </a:prstGeom>
          <a:noFill/>
        </p:spPr>
        <p:txBody>
          <a:bodyPr wrap="square">
            <a:spAutoFit/>
          </a:bodyPr>
          <a:lstStyle/>
          <a:p>
            <a:pPr algn="ctr"/>
            <a:r>
              <a:rPr lang="ja-JP" altLang="en-US" sz="1050">
                <a:latin typeface="Yu Gothic Medium" panose="020B0400000000000000" pitchFamily="34" charset="-128"/>
                <a:ea typeface="Yu Gothic Medium" panose="020B0400000000000000" pitchFamily="34" charset="-128"/>
              </a:rPr>
              <a:t>Copyright © 2023 Benesse corp. All rights reserved.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352</TotalTime>
  <Words>3146</Words>
  <Application>Microsoft Office PowerPoint</Application>
  <PresentationFormat>ワイド画面</PresentationFormat>
  <Paragraphs>347</Paragraphs>
  <Slides>26</Slides>
  <Notes>25</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26</vt:i4>
      </vt:variant>
    </vt:vector>
  </HeadingPairs>
  <TitlesOfParts>
    <vt:vector size="35" baseType="lpstr">
      <vt:lpstr>BIZ UDPゴシック</vt:lpstr>
      <vt:lpstr>Noto Sans Japanese</vt:lpstr>
      <vt:lpstr>NotoSansJP</vt:lpstr>
      <vt:lpstr>YuGo-Medium</vt:lpstr>
      <vt:lpstr>YuGothic</vt:lpstr>
      <vt:lpstr>游ゴシック</vt:lpstr>
      <vt:lpstr>Yu Gothic Medium</vt:lpstr>
      <vt:lpstr>Calibri</vt:lpstr>
      <vt:lpstr>Office Theme</vt:lpstr>
      <vt:lpstr>PowerPoint プレゼンテーション</vt:lpstr>
      <vt:lpstr>個別最適な学びと協働的な学びの一体的充実を図り、</vt:lpstr>
      <vt:lpstr>「ミライシード」は現在全国9,000校以上の小中学校でご利用いただいております</vt:lpstr>
      <vt:lpstr>「ミライシード」は現場の先生方の声を反映した機能改訂を　   随時行っています</vt:lpstr>
      <vt:lpstr>個別最適な学びと</vt:lpstr>
      <vt:lpstr>PowerPoint プレゼンテーション</vt:lpstr>
      <vt:lpstr>PowerPoint プレゼンテーション</vt:lpstr>
      <vt:lpstr>PowerPoint プレゼンテーション</vt:lpstr>
      <vt:lpstr>ドリルパークで作業を効率化し、子供との豊かな時間を増やせました</vt:lpstr>
      <vt:lpstr>朝学習、授業中、そして放課後や長期休業中の宿題として、ご活用いただくことができます</vt:lpstr>
      <vt:lpstr>小学校低学年から使える</vt:lpstr>
      <vt:lpstr>PowerPoint プレゼンテーション</vt:lpstr>
      <vt:lpstr>PowerPoint プレゼンテーション</vt:lpstr>
      <vt:lpstr>PowerPoint プレゼンテーション</vt:lpstr>
      <vt:lpstr>子どもたち自身が学びの成果や変容を実感しています</vt:lpstr>
      <vt:lpstr>「みんなで意見を練り上げる」   協働学習アプリ</vt:lpstr>
      <vt:lpstr>PowerPoint プレゼンテーション</vt:lpstr>
      <vt:lpstr>PowerPoint プレゼンテーション</vt:lpstr>
      <vt:lpstr>PowerPoint プレゼンテーション</vt:lpstr>
      <vt:lpstr>自らの考えをもつこと、考えを広げることが身に付いたと感じます</vt:lpstr>
      <vt:lpstr>各アプリの特徴が20分でわかるWebセミナー！これから活用を始められる先生にオススメです</vt:lpstr>
      <vt:lpstr>PowerPoint プレゼンテーション</vt:lpstr>
      <vt:lpstr>PowerPoint プレゼンテーション</vt:lpstr>
      <vt:lpstr>先生方からのご要望にお応えして、授業で使えるイラスト素材ができました！オクリンク、ムーブノートともに「共有コード」機能でダウンロードできます。</vt:lpstr>
      <vt:lpstr>１人１人の頑張りを丁寧に見取る</vt:lpstr>
      <vt:lpstr>相互評価が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社内研修資料_四校</dc:title>
  <dc:creator>清水 千春</dc:creator>
  <cp:lastModifiedBy>田中 あゆ美</cp:lastModifiedBy>
  <cp:revision>89</cp:revision>
  <dcterms:created xsi:type="dcterms:W3CDTF">2023-04-13T10:26:54Z</dcterms:created>
  <dcterms:modified xsi:type="dcterms:W3CDTF">2023-04-20T07:41:20Z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2023-04-13T00:00:00Z</vt:filetime>
  </property>
  <property fmtid="{D5CDD505-2E9C-101B-9397-08002B2CF9AE}" pid="3" name="Creator">
    <vt:lpwstr>Adobe Illustrator 27.0 (Macintosh)</vt:lpwstr>
  </property>
  <property fmtid="{D5CDD505-2E9C-101B-9397-08002B2CF9AE}" pid="4" name="LastSaved">
    <vt:filetime>2023-04-13T00:00:00Z</vt:filetime>
  </property>
  <property fmtid="{D5CDD505-2E9C-101B-9397-08002B2CF9AE}" pid="5" name="Producer">
    <vt:lpwstr>Adobe PDF library 16.07</vt:lpwstr>
  </property>
</Properties>
</file>