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2" r:id="rId2"/>
    <p:sldId id="271" r:id="rId3"/>
    <p:sldId id="303" r:id="rId4"/>
    <p:sldId id="283" r:id="rId5"/>
    <p:sldId id="301" r:id="rId6"/>
    <p:sldId id="257" r:id="rId7"/>
    <p:sldId id="259" r:id="rId8"/>
    <p:sldId id="261" r:id="rId9"/>
    <p:sldId id="264" r:id="rId10"/>
    <p:sldId id="285" r:id="rId11"/>
    <p:sldId id="292" r:id="rId12"/>
    <p:sldId id="288" r:id="rId13"/>
    <p:sldId id="294" r:id="rId14"/>
    <p:sldId id="268" r:id="rId15"/>
    <p:sldId id="296" r:id="rId16"/>
    <p:sldId id="302" r:id="rId17"/>
    <p:sldId id="304" r:id="rId18"/>
    <p:sldId id="305" r:id="rId19"/>
    <p:sldId id="306" r:id="rId20"/>
    <p:sldId id="308" r:id="rId21"/>
    <p:sldId id="307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5D7EDA-E85C-40E4-BF23-5B886AA3A844}" v="6" dt="2026-07-31T01:36:36.7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小</a:t>
            </a:r>
            <a:r>
              <a:rPr lang="en-US" altLang="ja-JP"/>
              <a:t>5</a:t>
            </a:r>
            <a:r>
              <a:rPr lang="ja-JP" altLang="en-US"/>
              <a:t>～中</a:t>
            </a:r>
            <a:r>
              <a:rPr lang="en-US" altLang="ja-JP"/>
              <a:t>3</a:t>
            </a:r>
            <a:r>
              <a:rPr lang="ja-JP" altLang="en-US"/>
              <a:t>向け</a:t>
            </a:r>
            <a:endParaRPr lang="en-US" altLang="ja-JP"/>
          </a:p>
          <a:p>
            <a:r>
              <a:rPr lang="ja-JP" altLang="en-US"/>
              <a:t>カード作成（テキスト、ペンツール）→みんなのボードで相互コメント</a:t>
            </a:r>
            <a:endParaRPr lang="en-US" altLang="ja-JP"/>
          </a:p>
          <a:p>
            <a:r>
              <a:rPr lang="ja-JP" altLang="en-US"/>
              <a:t>カード作成（テキスト、ペンツール）→班ごとのボードで編集→発表</a:t>
            </a:r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B703D-ABE2-D2BA-EA13-5462CE604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16FBF29-E860-FB3D-3F8B-1214BC113F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A9FE2A7-1C17-E039-532A-7C9D59128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168345D-EE7F-037B-9D46-5DBEC8F95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05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00CE2-8F6A-B3F8-22DA-921DD780C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F50C0D2-6FEA-9320-AA0A-4FDEB15BC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E05EC1-B2C5-91F9-6521-61E457531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5958E5-92AF-94BC-F0B1-C1DDFCB492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43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9108D-7AD5-663E-8919-D5701014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7E82E64-2D90-E261-F3C4-63E1854494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A52154B-1A23-93D3-31E4-DAE34AA78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BFE7143-4534-2672-4031-A98457747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707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806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B3BF3-5DBD-0AC4-309C-F5E6E3DEA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2E0FEFC-30D1-F8E7-92D4-9913B83D4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D7D68A8-7E59-BAF7-C25A-62F0FE8FD8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C05194-CF1C-9A2B-A548-7319CD48A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680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981DD-512A-D6C9-48DD-2D8EBD425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0A4F7A9-7E49-D863-8EB0-2AAE4AA66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E4B160F-4980-98D0-4330-4CA23F2D75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D83516-7221-2A68-2485-751C154BC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4854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1A503-DE31-D105-2F20-3524BDE2D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7D707CF-904F-076E-E828-244B98C2E6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7FD0218-C43A-8A1F-5DF4-F67B0E2E9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24E5E0-CA78-F498-FDC6-8EF2481F8B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211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C40DD-5B50-47A0-31FA-67494585A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7FE0CF4-F158-5889-88E9-BF74B5A3B3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EC873F-8A01-1997-18CF-C1BEC2235D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9A4A339-1555-8C42-74AD-FE39B182D5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7381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E7781-CD23-A664-6880-3FCC2E7D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BB46C00-06CF-8158-6D30-35B898EC26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B52901F-9784-CB3E-7480-5BE500ADC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C837DAC-8926-B681-8EF7-A71ECDBEC0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8392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5BA7-DAA2-5026-3504-52E1AE0AA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536B6AE-078D-CDC7-DC80-8C61840FA9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41D87A7-19FD-EE60-6075-F8B33D946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B9A26C-762C-5F84-BF9D-B324C9598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5902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BE164-3CC0-E519-E12D-C559EAFD6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44DD5D0-7690-4B1F-B567-5B48206AB6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28780D9-F221-E21F-5EC1-4468BAB5CD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786F52-AD69-EED7-8B31-524BE3D7E7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2381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75D58-D90C-3566-23B2-5BF29B168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3EE4294-3725-FA9E-0710-8E28E57A2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D2FCF6-0ABD-E833-2EA6-371715697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2851A7-549B-4026-278A-3632F1FCC2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739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57D5A-A789-8E53-A6A1-906CB087E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42F2E9-3BBE-710C-EB90-D9462A8255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78D89C7-925B-521C-BE53-13DCB84BC6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EE35B8-5F70-6A88-BE46-E799A4FE3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703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A3B16-6272-64AD-0017-0274A93DB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4481AD1-65F5-7F6F-3568-137802DFC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4AEE9D9-AC3C-F6A9-E319-033767859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378C7E-4CBE-ABE4-1F82-A975C89073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177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B09FD-948D-168A-1F96-6D72EB7D5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B5BBD37-D356-E74D-0477-E4B9CA18E3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9EAFBA5-98C0-4726-469A-E1691A194F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33712D-9395-D075-FCF8-8F1FE6A41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163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6B414-CF19-8008-9E0E-EC713659C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31E9A4A-F1BC-2731-59F8-27F05892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9A35E7-6A44-4250-E296-4B0149B97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5AAC6B-6464-EE07-5CBD-B6AF5912E0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52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漢字表記は小学校</a:t>
            </a:r>
            <a:r>
              <a:rPr lang="en-US" altLang="ja-JP"/>
              <a:t>5</a:t>
            </a:r>
            <a:r>
              <a:rPr lang="ja-JP" altLang="en-US"/>
              <a:t>年生想定</a:t>
            </a:r>
            <a:endParaRPr lang="en-US" altLang="ja-JP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2026/7/30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1.sv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53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55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2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63.pn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21.sv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21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21.sv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2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2162515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>
                <a:latin typeface="メイリオ"/>
                <a:ea typeface="メイリオ"/>
              </a:rPr>
              <a:t>提示資料</a:t>
            </a:r>
            <a:br>
              <a:rPr lang="en-US" altLang="ja-JP" sz="360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>
                <a:latin typeface="メイリオ"/>
                <a:ea typeface="メイリオ"/>
              </a:rPr>
              <a:t>オクリンクプラスをつかってみよう</a:t>
            </a:r>
            <a:br>
              <a:rPr lang="ja-JP" altLang="en-US" sz="3600">
                <a:latin typeface="メイリオ"/>
                <a:ea typeface="メイリオ"/>
              </a:rPr>
            </a:br>
            <a:r>
              <a:rPr lang="en-US" altLang="ja-JP" sz="3600">
                <a:latin typeface="メイリオ"/>
                <a:ea typeface="メイリオ"/>
              </a:rPr>
              <a:t>- </a:t>
            </a:r>
            <a:r>
              <a:rPr lang="ja-JP" altLang="en-US" sz="3600">
                <a:latin typeface="メイリオ"/>
                <a:ea typeface="メイリオ"/>
              </a:rPr>
              <a:t>協働学習 </a:t>
            </a:r>
            <a:r>
              <a:rPr lang="en-US" altLang="ja-JP" sz="3600">
                <a:latin typeface="メイリオ"/>
                <a:ea typeface="メイリオ"/>
              </a:rPr>
              <a:t>-</a:t>
            </a:r>
            <a:r>
              <a:rPr lang="ja-JP" altLang="en-US" sz="3600">
                <a:latin typeface="メイリオ"/>
                <a:ea typeface="メイリオ"/>
              </a:rPr>
              <a:t>​</a:t>
            </a: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526651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</a:t>
            </a:r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2‐5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は、先生向けの参考資料となります。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BEB14864-4ACF-C673-900B-9ABAFFBA1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69" y="2840751"/>
            <a:ext cx="5400000" cy="32435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925EF56A-6C0B-0028-9AAC-F7F596ABD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331" y="2842549"/>
            <a:ext cx="5400000" cy="32417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890D32-9E63-694B-D567-7BCDBC53BC9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１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A071E4-60B4-C755-E78C-35F6B961BA7B}"/>
              </a:ext>
            </a:extLst>
          </p:cNvPr>
          <p:cNvSpPr/>
          <p:nvPr/>
        </p:nvSpPr>
        <p:spPr>
          <a:xfrm>
            <a:off x="1999250" y="5733875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グラフィックス 15" descr="右向き指示マーク 単色塗りつぶし">
            <a:extLst>
              <a:ext uri="{FF2B5EF4-FFF2-40B4-BE49-F238E27FC236}">
                <a16:creationId xmlns:a16="http://schemas.microsoft.com/office/drawing/2014/main" id="{567B9DD0-2D97-498E-80F9-5F3648FCC82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2031381" y="5932153"/>
            <a:ext cx="654994" cy="654994"/>
          </a:xfrm>
          <a:prstGeom prst="rect">
            <a:avLst/>
          </a:prstGeom>
        </p:spPr>
      </p:pic>
      <p:sp>
        <p:nvSpPr>
          <p:cNvPr id="19" name="矢印: 右 18">
            <a:extLst>
              <a:ext uri="{FF2B5EF4-FFF2-40B4-BE49-F238E27FC236}">
                <a16:creationId xmlns:a16="http://schemas.microsoft.com/office/drawing/2014/main" id="{9E364209-10E5-9B91-BC85-F26554B84BA3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ロゴ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63B255D-3337-2CD4-4EA6-4706FF1404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2082" y="1124125"/>
            <a:ext cx="1102350" cy="931178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59DA732-41FC-E24F-0851-AEAB8BE07E9F}"/>
              </a:ext>
            </a:extLst>
          </p:cNvPr>
          <p:cNvSpPr/>
          <p:nvPr/>
        </p:nvSpPr>
        <p:spPr>
          <a:xfrm>
            <a:off x="193469" y="1422919"/>
            <a:ext cx="8637865" cy="1574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①下にある　　 　　 をタップします。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②線（カーソル）がチカチカしたら、文字を入力します。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3491015-6F83-463F-4F16-B72BE45A7F2C}"/>
              </a:ext>
            </a:extLst>
          </p:cNvPr>
          <p:cNvSpPr/>
          <p:nvPr/>
        </p:nvSpPr>
        <p:spPr>
          <a:xfrm>
            <a:off x="8142558" y="423543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475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4CE08-55B9-ACD2-A18D-CEE672FBD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0444909C-4A26-018B-8812-D4822ECFC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94" y="3386362"/>
            <a:ext cx="5265720" cy="305244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図 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AC006A70-EBC5-147F-10A0-E71387745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931" y="3400712"/>
            <a:ext cx="5276657" cy="305244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2DD986-3F2F-2985-F8D1-AAE1D811A28A}"/>
              </a:ext>
            </a:extLst>
          </p:cNvPr>
          <p:cNvSpPr/>
          <p:nvPr/>
        </p:nvSpPr>
        <p:spPr>
          <a:xfrm>
            <a:off x="85933" y="1120915"/>
            <a:ext cx="11976915" cy="203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①文字全体をタップしてえらび、青いわくにします。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      をタップして色をかえたり、　　　 　をタップして大きさをかえたりします。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1" name="図 10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FBA8B4B-4254-4AD7-07FE-71126DC9D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115" y="2404621"/>
            <a:ext cx="676755" cy="75521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2C276B4-A8F5-2C93-87F1-99993C1D0A9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２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2F9F898-EFAA-29FA-AE4C-E2FF468519DF}"/>
              </a:ext>
            </a:extLst>
          </p:cNvPr>
          <p:cNvSpPr/>
          <p:nvPr/>
        </p:nvSpPr>
        <p:spPr>
          <a:xfrm>
            <a:off x="1696782" y="4499829"/>
            <a:ext cx="325180" cy="262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A47E3ED7-C44B-B912-2639-830F33223F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531874" y="5129679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E4FDA64-D2AD-CED7-F443-D2BCC1029020}"/>
              </a:ext>
            </a:extLst>
          </p:cNvPr>
          <p:cNvSpPr/>
          <p:nvPr/>
        </p:nvSpPr>
        <p:spPr>
          <a:xfrm>
            <a:off x="8301318" y="4500041"/>
            <a:ext cx="662731" cy="302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0081670-42FC-2BF6-2BF7-B580BAA2C5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97" y="2491806"/>
            <a:ext cx="1466509" cy="584956"/>
          </a:xfrm>
          <a:prstGeom prst="rect">
            <a:avLst/>
          </a:prstGeom>
        </p:spPr>
      </p:pic>
      <p:sp>
        <p:nvSpPr>
          <p:cNvPr id="29" name="吹き出し: 四角形 28">
            <a:extLst>
              <a:ext uri="{FF2B5EF4-FFF2-40B4-BE49-F238E27FC236}">
                <a16:creationId xmlns:a16="http://schemas.microsoft.com/office/drawing/2014/main" id="{F215C2EF-32FF-5B4C-89B5-98A4F5FAD9DD}"/>
              </a:ext>
            </a:extLst>
          </p:cNvPr>
          <p:cNvSpPr/>
          <p:nvPr/>
        </p:nvSpPr>
        <p:spPr>
          <a:xfrm>
            <a:off x="7752169" y="3410790"/>
            <a:ext cx="4181415" cy="925033"/>
          </a:xfrm>
          <a:prstGeom prst="wedgeRectCallout">
            <a:avLst>
              <a:gd name="adj1" fmla="val 8890"/>
              <a:gd name="adj2" fmla="val 8594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文字のわくの角にある、</a:t>
            </a:r>
            <a:r>
              <a:rPr lang="ja-JP" altLang="en-US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</a:t>
            </a: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を動かして、わくをひろげることができます。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DE81412-6A9E-4DEA-888B-FA8ABF887603}"/>
              </a:ext>
            </a:extLst>
          </p:cNvPr>
          <p:cNvSpPr/>
          <p:nvPr/>
        </p:nvSpPr>
        <p:spPr>
          <a:xfrm>
            <a:off x="10083566" y="4709766"/>
            <a:ext cx="218115" cy="2098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3C87767A-532A-F7A4-E5B0-3A16C52654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919" y="1154706"/>
            <a:ext cx="3686095" cy="10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0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A5DA7-3192-0094-E8D0-9C8C57437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B121DB4-8C03-5A0D-7B0C-0C7454703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69" y="3429000"/>
            <a:ext cx="5391408" cy="3110621"/>
          </a:xfrm>
          <a:prstGeom prst="rect">
            <a:avLst/>
          </a:prstGeom>
        </p:spPr>
      </p:pic>
      <p:pic>
        <p:nvPicPr>
          <p:cNvPr id="9" name="図 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BAA5CA7-48A3-25F0-D2B7-E18B97C3CA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727" y="3463073"/>
            <a:ext cx="5371072" cy="3110621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EAB54DF-FD3F-B681-DC5D-AA1C68EE3FFB}"/>
              </a:ext>
            </a:extLst>
          </p:cNvPr>
          <p:cNvSpPr/>
          <p:nvPr/>
        </p:nvSpPr>
        <p:spPr>
          <a:xfrm>
            <a:off x="193469" y="1422918"/>
            <a:ext cx="12088013" cy="2165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①　　　　をタップして、</a:t>
            </a: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文字のわくの中の色をかえます。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②文字のわくを動かして、置く場所を決めます。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en-US" altLang="ja-JP" sz="2400">
                <a:solidFill>
                  <a:prstClr val="black"/>
                </a:solidFill>
                <a:latin typeface="メイリオ"/>
                <a:ea typeface="メイリオ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いらない文字のわくは、　　　をタップし、、　　　　をタップして消します。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　</a:t>
            </a:r>
            <a:endParaRPr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2" name="図 2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9D37358-7075-EA12-3315-74B01486D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844" y="2559810"/>
            <a:ext cx="913659" cy="87477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D2B2EA-1757-EEAC-A165-1FBDF5D929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08000" rIns="9144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文字を入力しましょう　</a:t>
            </a:r>
            <a:r>
              <a:rPr lang="ja-JP" altLang="en-US" sz="2800">
                <a:solidFill>
                  <a:prstClr val="black"/>
                </a:solidFill>
                <a:latin typeface="メイリオ"/>
                <a:ea typeface="メイリオ"/>
              </a:rPr>
              <a:t>３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BE4490-F5DF-2135-28F7-A940974C3C5A}"/>
              </a:ext>
            </a:extLst>
          </p:cNvPr>
          <p:cNvSpPr/>
          <p:nvPr/>
        </p:nvSpPr>
        <p:spPr>
          <a:xfrm>
            <a:off x="6825039" y="2407139"/>
            <a:ext cx="113251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さくじょ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0658282-DDDD-3147-23C0-401F37C05004}"/>
              </a:ext>
            </a:extLst>
          </p:cNvPr>
          <p:cNvSpPr/>
          <p:nvPr/>
        </p:nvSpPr>
        <p:spPr>
          <a:xfrm>
            <a:off x="2303306" y="4549813"/>
            <a:ext cx="291624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DBD8820D-8C49-1512-7753-8D4FECBF5A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121620" y="5165461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C643F11-DADC-C4B5-347A-43705FF1012D}"/>
              </a:ext>
            </a:extLst>
          </p:cNvPr>
          <p:cNvSpPr/>
          <p:nvPr/>
        </p:nvSpPr>
        <p:spPr>
          <a:xfrm>
            <a:off x="10141476" y="4593679"/>
            <a:ext cx="338688" cy="3189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E02AB5F-3E90-AE9E-3D8E-338E1C1310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980" y="1046871"/>
            <a:ext cx="1010596" cy="1023111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585B2-D60E-E2B9-F98B-B199A4EF08D3}"/>
              </a:ext>
            </a:extLst>
          </p:cNvPr>
          <p:cNvSpPr/>
          <p:nvPr/>
        </p:nvSpPr>
        <p:spPr>
          <a:xfrm>
            <a:off x="10094889" y="5497896"/>
            <a:ext cx="405800" cy="2434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F19D407A-449B-857B-1558-A3BED7EEBD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4203" y="2674159"/>
            <a:ext cx="1378591" cy="631039"/>
          </a:xfrm>
          <a:prstGeom prst="rect">
            <a:avLst/>
          </a:prstGeom>
        </p:spPr>
      </p:pic>
      <p:pic>
        <p:nvPicPr>
          <p:cNvPr id="29" name="グラフィックス 28" descr="右向き指示マーク 単色塗りつぶし">
            <a:extLst>
              <a:ext uri="{FF2B5EF4-FFF2-40B4-BE49-F238E27FC236}">
                <a16:creationId xmlns:a16="http://schemas.microsoft.com/office/drawing/2014/main" id="{0EA0D078-0B9E-05FA-9A2C-C3BE87A2F2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0221758" y="5688359"/>
            <a:ext cx="654994" cy="654994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F3AB302-5DE2-6D23-1862-C5CD3F7A4991}"/>
              </a:ext>
            </a:extLst>
          </p:cNvPr>
          <p:cNvSpPr/>
          <p:nvPr/>
        </p:nvSpPr>
        <p:spPr>
          <a:xfrm>
            <a:off x="5829109" y="4653904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80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D26A63-EA70-4717-186A-180B068CA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6B469AD-AF98-3C0E-C7C7-CF603C2F2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820" y="1708879"/>
            <a:ext cx="6165168" cy="356900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C2D1B04A-7F09-C23A-81C1-9A5E5424D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73" y="5343994"/>
            <a:ext cx="1387086" cy="473114"/>
          </a:xfrm>
          <a:prstGeom prst="rect">
            <a:avLst/>
          </a:prstGeom>
        </p:spPr>
      </p:pic>
      <p:pic>
        <p:nvPicPr>
          <p:cNvPr id="12" name="図 11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DCD75BB-E12F-1346-0FF4-11BC69438D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962" y="3043004"/>
            <a:ext cx="791499" cy="706632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F08A3DF-431A-8246-772E-43E825C4DC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53" y="1755025"/>
            <a:ext cx="876345" cy="844593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2B1C42E-7E39-286D-A1D6-A4FB9DA67245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17CE9DD-572F-BA81-F840-40A2B489E1F8}"/>
              </a:ext>
            </a:extLst>
          </p:cNvPr>
          <p:cNvSpPr/>
          <p:nvPr/>
        </p:nvSpPr>
        <p:spPr>
          <a:xfrm>
            <a:off x="193469" y="1422918"/>
            <a:ext cx="5719134" cy="52103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をタップして、ペンの色や　太さを選びます。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消すときは、　　　をタップしてなぞってけします。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やりなおすときは、　　　をタップして、元にもどすことができます。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カードができたら、左上の　　　　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をタップして、マイボードにもどり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ます。　　　　　　　　　　　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241574-4918-A1B4-BACA-8C597F1B139E}"/>
              </a:ext>
            </a:extLst>
          </p:cNvPr>
          <p:cNvSpPr/>
          <p:nvPr/>
        </p:nvSpPr>
        <p:spPr>
          <a:xfrm>
            <a:off x="8210123" y="5015834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091B6417-8AF6-2CF4-E6E3-B2CD6B4ABF90}"/>
              </a:ext>
            </a:extLst>
          </p:cNvPr>
          <p:cNvSpPr/>
          <p:nvPr/>
        </p:nvSpPr>
        <p:spPr>
          <a:xfrm>
            <a:off x="9550763" y="5645258"/>
            <a:ext cx="1446313" cy="457199"/>
          </a:xfrm>
          <a:prstGeom prst="wedgeRectCallout">
            <a:avLst>
              <a:gd name="adj1" fmla="val 736"/>
              <a:gd name="adj2" fmla="val -1507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元にもどす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B1428201-27F0-B76F-88C2-DB6EB02DDBC4}"/>
              </a:ext>
            </a:extLst>
          </p:cNvPr>
          <p:cNvSpPr/>
          <p:nvPr/>
        </p:nvSpPr>
        <p:spPr>
          <a:xfrm>
            <a:off x="8019346" y="5645258"/>
            <a:ext cx="1177871" cy="457199"/>
          </a:xfrm>
          <a:prstGeom prst="wedgeRectCallout">
            <a:avLst>
              <a:gd name="adj1" fmla="val 16639"/>
              <a:gd name="adj2" fmla="val -14563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消しごむ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5CF57B5-1D3E-39D4-C475-04F1E5735E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917" y="1018550"/>
            <a:ext cx="916028" cy="946227"/>
          </a:xfrm>
          <a:prstGeom prst="rect">
            <a:avLst/>
          </a:prstGeom>
        </p:spPr>
      </p:pic>
      <p:pic>
        <p:nvPicPr>
          <p:cNvPr id="18" name="図 1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4088FB9-B454-14E5-FCF4-E50AFA745B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25" y="4008711"/>
            <a:ext cx="813345" cy="720685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C7D6C44-4E3C-A997-718C-347AB3EE490A}"/>
              </a:ext>
            </a:extLst>
          </p:cNvPr>
          <p:cNvSpPr/>
          <p:nvPr/>
        </p:nvSpPr>
        <p:spPr>
          <a:xfrm>
            <a:off x="5753682" y="1651283"/>
            <a:ext cx="684636" cy="2960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吹き出し: 四角形 24">
            <a:extLst>
              <a:ext uri="{FF2B5EF4-FFF2-40B4-BE49-F238E27FC236}">
                <a16:creationId xmlns:a16="http://schemas.microsoft.com/office/drawing/2014/main" id="{6D560987-5EC3-F684-BED2-8DED50CCA5CE}"/>
              </a:ext>
            </a:extLst>
          </p:cNvPr>
          <p:cNvSpPr/>
          <p:nvPr/>
        </p:nvSpPr>
        <p:spPr>
          <a:xfrm>
            <a:off x="6745574" y="1122372"/>
            <a:ext cx="2313483" cy="457199"/>
          </a:xfrm>
          <a:prstGeom prst="wedgeRectCallout">
            <a:avLst>
              <a:gd name="adj1" fmla="val -61584"/>
              <a:gd name="adj2" fmla="val 503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マイボードにもどる</a:t>
            </a:r>
          </a:p>
        </p:txBody>
      </p:sp>
    </p:spTree>
    <p:extLst>
      <p:ext uri="{BB962C8B-B14F-4D97-AF65-F5344CB8AC3E}">
        <p14:creationId xmlns:p14="http://schemas.microsoft.com/office/powerpoint/2010/main" val="1296588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パソコンの画面&#10;&#10;AI 生成コンテンツは誤りを含む可能性があります。">
            <a:extLst>
              <a:ext uri="{FF2B5EF4-FFF2-40B4-BE49-F238E27FC236}">
                <a16:creationId xmlns:a16="http://schemas.microsoft.com/office/drawing/2014/main" id="{DF92C5E3-06A5-3946-92C3-487FE2A5C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982" y="3417249"/>
            <a:ext cx="5482411" cy="31699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図 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CBB7175-CE0A-A72A-947F-DB81B603B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6" y="3413048"/>
            <a:ext cx="5482411" cy="31791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１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①カードに指を置いたまま、下にある　  　　　まで動かして、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の上で指をはなします。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7023888" y="5448084"/>
            <a:ext cx="656586" cy="7351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229503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3C696A6-CB0D-100F-FC19-4F855ECC51D4}"/>
              </a:ext>
            </a:extLst>
          </p:cNvPr>
          <p:cNvSpPr/>
          <p:nvPr/>
        </p:nvSpPr>
        <p:spPr>
          <a:xfrm>
            <a:off x="2419505" y="4978831"/>
            <a:ext cx="1205727" cy="717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29" y="1135529"/>
            <a:ext cx="1039399" cy="864000"/>
          </a:xfrm>
          <a:prstGeom prst="rect">
            <a:avLst/>
          </a:prstGeom>
        </p:spPr>
      </p:pic>
      <p:pic>
        <p:nvPicPr>
          <p:cNvPr id="16" name="グラフィックス 15" descr="矢印: 反時計回りの曲線 単色塗りつぶし">
            <a:extLst>
              <a:ext uri="{FF2B5EF4-FFF2-40B4-BE49-F238E27FC236}">
                <a16:creationId xmlns:a16="http://schemas.microsoft.com/office/drawing/2014/main" id="{09AFD09D-32A4-4342-C741-C19EB998889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965089">
            <a:off x="1451999" y="4929446"/>
            <a:ext cx="914400" cy="914400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4DBE0D36-F231-1A18-35A8-152FBCE414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2776478" y="5555843"/>
            <a:ext cx="654994" cy="654994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6DF25539-1F0B-51F7-321D-CE7A864B8C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403" y="1861168"/>
            <a:ext cx="937720" cy="94196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43D25C6D-2A77-70EF-FF6F-16C3E6040E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76812" y="2565137"/>
            <a:ext cx="813194" cy="816874"/>
          </a:xfrm>
          <a:prstGeom prst="rect">
            <a:avLst/>
          </a:prstGeom>
        </p:spPr>
      </p:pic>
      <p:sp>
        <p:nvSpPr>
          <p:cNvPr id="67" name="矢印: 右 66">
            <a:extLst>
              <a:ext uri="{FF2B5EF4-FFF2-40B4-BE49-F238E27FC236}">
                <a16:creationId xmlns:a16="http://schemas.microsoft.com/office/drawing/2014/main" id="{EE3F94D2-8650-DEAF-84F8-3BD8579BE0A3}"/>
              </a:ext>
            </a:extLst>
          </p:cNvPr>
          <p:cNvSpPr/>
          <p:nvPr/>
        </p:nvSpPr>
        <p:spPr>
          <a:xfrm>
            <a:off x="5906110" y="4682779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710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6DABA-9876-29A8-85B4-DF55CAC5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CBD5807-9D92-D1F0-A001-E77A2A7D3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3024140"/>
            <a:ext cx="5551936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C2D1A20-877B-430A-784B-3857E71417D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２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4C5345A-DA23-A319-8C59-8F93FF607F1A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②「全員」にチェックを入れ、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③「みんなのボード」が開いたら、ほかの人のカードを見ます。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8717413-963F-6D8A-EFE6-AF0E2B69C25B}"/>
              </a:ext>
            </a:extLst>
          </p:cNvPr>
          <p:cNvSpPr/>
          <p:nvPr/>
        </p:nvSpPr>
        <p:spPr>
          <a:xfrm>
            <a:off x="2824766" y="4759962"/>
            <a:ext cx="488196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A80E167E-3B57-644A-A3A5-D69A8C581E77}"/>
              </a:ext>
            </a:extLst>
          </p:cNvPr>
          <p:cNvSpPr/>
          <p:nvPr/>
        </p:nvSpPr>
        <p:spPr>
          <a:xfrm>
            <a:off x="3920044" y="5791738"/>
            <a:ext cx="723387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E07A890-D444-DC37-1D09-FEA89EC7B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082" y="1236272"/>
            <a:ext cx="1504169" cy="664463"/>
          </a:xfrm>
          <a:prstGeom prst="rect">
            <a:avLst/>
          </a:prstGeom>
        </p:spPr>
      </p:pic>
      <p:pic>
        <p:nvPicPr>
          <p:cNvPr id="8" name="図 7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CB30B724-1013-1A8C-69F0-0332B2187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54" y="3024140"/>
            <a:ext cx="5526534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D40FED3-DBA6-5BD9-91D6-478E0E45E81B}"/>
              </a:ext>
            </a:extLst>
          </p:cNvPr>
          <p:cNvSpPr/>
          <p:nvPr/>
        </p:nvSpPr>
        <p:spPr>
          <a:xfrm>
            <a:off x="5829109" y="450952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252E1288-6F08-6E6C-9E6F-DAE38790EB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884474" y="4937831"/>
            <a:ext cx="654994" cy="654994"/>
          </a:xfrm>
          <a:prstGeom prst="rect">
            <a:avLst/>
          </a:prstGeom>
        </p:spPr>
      </p:pic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88F5B5C4-217B-548B-5253-93B29413737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4125668" y="6027795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4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A0062-E0F3-2820-9DEB-C4CDB8EA1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A3E8E8E2-05EB-3C70-1CC8-525EC2600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927" y="3201165"/>
            <a:ext cx="5474477" cy="315151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D8C6AAA-61A6-E079-44ED-EADEACADF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9" y="3201165"/>
            <a:ext cx="5440936" cy="3166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F74A03-4452-9E65-05B9-0C7C167E9D2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リアクションをしましょう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C6407E7-D53B-425E-46E6-32B0DA2A7302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①他の人が作ったカードをタップし、リアクションボタン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②リアクションを選び、タップすると、カードにリアクションがつきます。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18B7163B-3DD2-BF22-22B9-56E2AD461280}"/>
              </a:ext>
            </a:extLst>
          </p:cNvPr>
          <p:cNvSpPr/>
          <p:nvPr/>
        </p:nvSpPr>
        <p:spPr>
          <a:xfrm>
            <a:off x="4129238" y="4238052"/>
            <a:ext cx="279133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004FD19-7DF1-0272-6FFD-FF66917AEE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227" y="1166188"/>
            <a:ext cx="927160" cy="787588"/>
          </a:xfrm>
          <a:prstGeom prst="rect">
            <a:avLst/>
          </a:prstGeom>
        </p:spPr>
      </p:pic>
      <p:sp>
        <p:nvSpPr>
          <p:cNvPr id="15" name="矢印: 右 14">
            <a:extLst>
              <a:ext uri="{FF2B5EF4-FFF2-40B4-BE49-F238E27FC236}">
                <a16:creationId xmlns:a16="http://schemas.microsoft.com/office/drawing/2014/main" id="{CBAA9376-CFA0-BBC8-427B-EE19F39D1EC9}"/>
              </a:ext>
            </a:extLst>
          </p:cNvPr>
          <p:cNvSpPr/>
          <p:nvPr/>
        </p:nvSpPr>
        <p:spPr>
          <a:xfrm>
            <a:off x="5910320" y="4624093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グラフィックス 15" descr="右向き指示マーク 単色塗りつぶし">
            <a:extLst>
              <a:ext uri="{FF2B5EF4-FFF2-40B4-BE49-F238E27FC236}">
                <a16:creationId xmlns:a16="http://schemas.microsoft.com/office/drawing/2014/main" id="{CBBDB01B-6797-23AB-DED2-553D943B84C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4188944" y="4501948"/>
            <a:ext cx="654994" cy="654994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4804F6A7-C4B8-50B6-58CA-6B55FD0D2A8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0028135" y="4720380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14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E00E5-6731-931F-01AC-9A5E6875E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FC8E9407-6189-F896-EFB5-6004099F2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9" y="3201165"/>
            <a:ext cx="5440936" cy="3166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F322FC1-D83D-F19C-166D-3024F1FE442A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コメントを入力しましょう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B06B6F-AE1D-58BE-8034-E9D3957A6728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①他の人が作ったカードをタップし、コメント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②コメントを入力し、　　をタップすると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コメントが送信できます。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BA4724D-67E9-36D7-2C70-1C86CCC57B79}"/>
              </a:ext>
            </a:extLst>
          </p:cNvPr>
          <p:cNvSpPr/>
          <p:nvPr/>
        </p:nvSpPr>
        <p:spPr>
          <a:xfrm>
            <a:off x="4302493" y="4209176"/>
            <a:ext cx="279133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D77F933A-A757-76BD-84B6-1847AC8BBF00}"/>
              </a:ext>
            </a:extLst>
          </p:cNvPr>
          <p:cNvSpPr/>
          <p:nvPr/>
        </p:nvSpPr>
        <p:spPr>
          <a:xfrm>
            <a:off x="5910320" y="4624093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34D563AE-5D01-EE20-3249-E8781243E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4" y="983597"/>
            <a:ext cx="1062102" cy="982159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85CDACF0-B43F-27CB-DB94-45ED415546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949" y="2076799"/>
            <a:ext cx="2149982" cy="4653815"/>
          </a:xfrm>
          <a:prstGeom prst="rect">
            <a:avLst/>
          </a:prstGeom>
        </p:spPr>
      </p:pic>
      <p:pic>
        <p:nvPicPr>
          <p:cNvPr id="9" name="図 8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444588B3-446C-C444-0B5B-19C67925EA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755" y="2041600"/>
            <a:ext cx="2133374" cy="4653815"/>
          </a:xfrm>
          <a:prstGeom prst="rect">
            <a:avLst/>
          </a:prstGeom>
        </p:spPr>
      </p:pic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F94E857-9906-4643-4C14-E401C4AB70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54" y="1959083"/>
            <a:ext cx="622826" cy="641418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F3B86F7-724B-1928-D462-82F5063B9709}"/>
              </a:ext>
            </a:extLst>
          </p:cNvPr>
          <p:cNvSpPr/>
          <p:nvPr/>
        </p:nvSpPr>
        <p:spPr>
          <a:xfrm>
            <a:off x="6475926" y="5874403"/>
            <a:ext cx="2427441" cy="8210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0A829095-4414-C326-DAD5-12BC20689F52}"/>
              </a:ext>
            </a:extLst>
          </p:cNvPr>
          <p:cNvSpPr/>
          <p:nvPr/>
        </p:nvSpPr>
        <p:spPr>
          <a:xfrm>
            <a:off x="8979364" y="4624092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グラフィックス 17" descr="右向き指示マーク 単色塗りつぶし">
            <a:extLst>
              <a:ext uri="{FF2B5EF4-FFF2-40B4-BE49-F238E27FC236}">
                <a16:creationId xmlns:a16="http://schemas.microsoft.com/office/drawing/2014/main" id="{1EAABEE9-C99D-00BC-A7F3-1B12DBDFC49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496652">
            <a:off x="4328503" y="44138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12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60B21-2060-B38F-243F-FE128A82C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テキスト, ホワイトボ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908C50BE-7313-1279-9BE0-A15995ECA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69" y="3101749"/>
            <a:ext cx="4256461" cy="2920813"/>
          </a:xfrm>
          <a:prstGeom prst="rect">
            <a:avLst/>
          </a:prstGeom>
        </p:spPr>
      </p:pic>
      <p:pic>
        <p:nvPicPr>
          <p:cNvPr id="14" name="図 1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88B11D0-AF1C-2A9D-38B9-FA80C396B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20" y="2886098"/>
            <a:ext cx="5981934" cy="34759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46D9E3A-C160-C83C-83F8-365838C0FC51}"/>
              </a:ext>
            </a:extLst>
          </p:cNvPr>
          <p:cNvSpPr/>
          <p:nvPr/>
        </p:nvSpPr>
        <p:spPr>
          <a:xfrm>
            <a:off x="129152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コメントで交流しましょう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438FE7D-07CC-1FFB-BB5A-8D347093D3C0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①コメントが入力されると、カードの下にコメントのアイコン　　　　がつきます。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②カードを選択し、コメントを開いて、読んだりコメントを追加したりします。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2A99367-8E0D-8766-3BAF-C53E15388B9A}"/>
              </a:ext>
            </a:extLst>
          </p:cNvPr>
          <p:cNvSpPr/>
          <p:nvPr/>
        </p:nvSpPr>
        <p:spPr>
          <a:xfrm>
            <a:off x="664142" y="5598710"/>
            <a:ext cx="760397" cy="3304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E1CF6BD7-B144-7FF8-CD72-3E7F8FC90C24}"/>
              </a:ext>
            </a:extLst>
          </p:cNvPr>
          <p:cNvSpPr/>
          <p:nvPr/>
        </p:nvSpPr>
        <p:spPr>
          <a:xfrm>
            <a:off x="5017529" y="4434797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0574858B-160E-0875-E246-B65717A7A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44" y="1003283"/>
            <a:ext cx="1062102" cy="982159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6D025F5-D129-20FF-94A6-9A1E793781BF}"/>
              </a:ext>
            </a:extLst>
          </p:cNvPr>
          <p:cNvSpPr/>
          <p:nvPr/>
        </p:nvSpPr>
        <p:spPr>
          <a:xfrm>
            <a:off x="8218370" y="3730351"/>
            <a:ext cx="280737" cy="3411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グラフィックス 20" descr="右向き指示マーク 単色塗りつぶし">
            <a:extLst>
              <a:ext uri="{FF2B5EF4-FFF2-40B4-BE49-F238E27FC236}">
                <a16:creationId xmlns:a16="http://schemas.microsoft.com/office/drawing/2014/main" id="{2D0F6D5A-2C23-3843-5D5D-D2E5BBFBCE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8186585" y="3925448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28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F1A72-05BC-4167-745C-741F9563A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1FD7CB1-1F7F-86D3-4057-FC032F717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89" y="2611503"/>
            <a:ext cx="5132936" cy="297283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D1D61FB-25C1-E1BD-6F15-FCA9C7AB7F56}"/>
              </a:ext>
            </a:extLst>
          </p:cNvPr>
          <p:cNvSpPr/>
          <p:nvPr/>
        </p:nvSpPr>
        <p:spPr>
          <a:xfrm>
            <a:off x="129152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グループで共有するカードを新しく作りましょう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B0552D9-C538-E541-C02D-A2CE307F7165}"/>
              </a:ext>
            </a:extLst>
          </p:cNvPr>
          <p:cNvSpPr/>
          <p:nvPr/>
        </p:nvSpPr>
        <p:spPr>
          <a:xfrm>
            <a:off x="140389" y="1203077"/>
            <a:ext cx="11698784" cy="1220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①マイボードを開き、新しくカードを作ります。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②新しいカードを開き、テキストやペンツールで文字や絵を入力します。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07840AE-B751-4F1F-F856-EC65E011B292}"/>
              </a:ext>
            </a:extLst>
          </p:cNvPr>
          <p:cNvSpPr/>
          <p:nvPr/>
        </p:nvSpPr>
        <p:spPr>
          <a:xfrm>
            <a:off x="372790" y="2724759"/>
            <a:ext cx="426108" cy="3360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47FBEB22-47D8-65CE-0357-D68555D51FA4}"/>
              </a:ext>
            </a:extLst>
          </p:cNvPr>
          <p:cNvSpPr/>
          <p:nvPr/>
        </p:nvSpPr>
        <p:spPr>
          <a:xfrm>
            <a:off x="5851903" y="391073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0A061FE2-864C-F108-6C5E-6BD0686D001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471400" y="2971710"/>
            <a:ext cx="654994" cy="654994"/>
          </a:xfrm>
          <a:prstGeom prst="rect">
            <a:avLst/>
          </a:prstGeom>
        </p:spPr>
      </p:pic>
      <p:pic>
        <p:nvPicPr>
          <p:cNvPr id="8" name="グラフィックス 7" descr="右向き指示マーク 単色塗りつぶし">
            <a:extLst>
              <a:ext uri="{FF2B5EF4-FFF2-40B4-BE49-F238E27FC236}">
                <a16:creationId xmlns:a16="http://schemas.microsoft.com/office/drawing/2014/main" id="{17ADFE43-3462-5F6A-2BAF-B12816AB80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1857438" y="5488356"/>
            <a:ext cx="654994" cy="654994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84D8A8D-61D2-C4D0-C8BB-B08BDA6F6458}"/>
              </a:ext>
            </a:extLst>
          </p:cNvPr>
          <p:cNvSpPr/>
          <p:nvPr/>
        </p:nvSpPr>
        <p:spPr>
          <a:xfrm>
            <a:off x="1942786" y="5272959"/>
            <a:ext cx="242149" cy="3113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C627388F-782E-9788-1BC8-4847563A9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277" y="2577253"/>
            <a:ext cx="5276712" cy="30776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7" name="吹き出し: 四角形 16">
            <a:extLst>
              <a:ext uri="{FF2B5EF4-FFF2-40B4-BE49-F238E27FC236}">
                <a16:creationId xmlns:a16="http://schemas.microsoft.com/office/drawing/2014/main" id="{763EDEF4-9D33-2D21-6508-BA25E292DCA8}"/>
              </a:ext>
            </a:extLst>
          </p:cNvPr>
          <p:cNvSpPr/>
          <p:nvPr/>
        </p:nvSpPr>
        <p:spPr>
          <a:xfrm>
            <a:off x="6853187" y="6097646"/>
            <a:ext cx="4071487" cy="457199"/>
          </a:xfrm>
          <a:prstGeom prst="wedgeRectCallout">
            <a:avLst>
              <a:gd name="adj1" fmla="val -14803"/>
              <a:gd name="adj2" fmla="val -158266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カードの色はここから変えられます</a:t>
            </a:r>
          </a:p>
        </p:txBody>
      </p:sp>
    </p:spTree>
    <p:extLst>
      <p:ext uri="{BB962C8B-B14F-4D97-AF65-F5344CB8AC3E}">
        <p14:creationId xmlns:p14="http://schemas.microsoft.com/office/powerpoint/2010/main" val="9167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時間割の作り方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7DE5BF8-F31C-E699-7DBC-9F6FF1B955E7}"/>
              </a:ext>
            </a:extLst>
          </p:cNvPr>
          <p:cNvSpPr/>
          <p:nvPr/>
        </p:nvSpPr>
        <p:spPr>
          <a:xfrm>
            <a:off x="928974" y="4474070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20E3C3-E6FA-BD10-94AB-24E22C62E5CA}"/>
              </a:ext>
            </a:extLst>
          </p:cNvPr>
          <p:cNvSpPr/>
          <p:nvPr/>
        </p:nvSpPr>
        <p:spPr>
          <a:xfrm>
            <a:off x="8326470" y="409916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850E6D4-2782-79BD-BEDD-CD509772F3BC}"/>
              </a:ext>
            </a:extLst>
          </p:cNvPr>
          <p:cNvSpPr/>
          <p:nvPr/>
        </p:nvSpPr>
        <p:spPr>
          <a:xfrm>
            <a:off x="8750808" y="3830202"/>
            <a:ext cx="2807208" cy="11258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E1A1BAA-427A-A1A4-3220-4802D0F601B9}"/>
              </a:ext>
            </a:extLst>
          </p:cNvPr>
          <p:cNvSpPr/>
          <p:nvPr/>
        </p:nvSpPr>
        <p:spPr>
          <a:xfrm>
            <a:off x="10725912" y="6163056"/>
            <a:ext cx="905256" cy="3657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E082-1708-BC73-7359-A3AF6B34D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FF061F12-99E5-A93B-057D-6F8555F58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52" y="3413048"/>
            <a:ext cx="5463405" cy="31699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パソコンの画面&#10;&#10;AI 生成コンテンツは誤りを含む可能性があります。">
            <a:extLst>
              <a:ext uri="{FF2B5EF4-FFF2-40B4-BE49-F238E27FC236}">
                <a16:creationId xmlns:a16="http://schemas.microsoft.com/office/drawing/2014/main" id="{07F29FA4-4422-626D-1BC8-6721AE096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545" y="3409260"/>
            <a:ext cx="5482409" cy="31829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438B3E3-482F-CBCB-961E-5EB5E5863E5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３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4317742-9D72-A7D4-A5D4-D5307B43BA88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①カードに指を置いたまま、下にある　  　　　まで動かして、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の上で指をはなします。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5BEAAF91-CDE9-4880-11C9-0CDD573AF4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E013FAA-D918-54DB-D1BB-C66A873591B7}"/>
              </a:ext>
            </a:extLst>
          </p:cNvPr>
          <p:cNvSpPr/>
          <p:nvPr/>
        </p:nvSpPr>
        <p:spPr>
          <a:xfrm>
            <a:off x="7023888" y="5448084"/>
            <a:ext cx="656586" cy="7351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1105D57-B041-92E5-337E-545CB63555E2}"/>
              </a:ext>
            </a:extLst>
          </p:cNvPr>
          <p:cNvSpPr/>
          <p:nvPr/>
        </p:nvSpPr>
        <p:spPr>
          <a:xfrm>
            <a:off x="229503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E982761A-A600-23FC-ADE7-7F7279307256}"/>
              </a:ext>
            </a:extLst>
          </p:cNvPr>
          <p:cNvSpPr/>
          <p:nvPr/>
        </p:nvSpPr>
        <p:spPr>
          <a:xfrm>
            <a:off x="1383123" y="5346181"/>
            <a:ext cx="1205727" cy="717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B8715A6-F677-84C3-1B0E-AC2F68EE1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29" y="1135529"/>
            <a:ext cx="1039399" cy="864000"/>
          </a:xfrm>
          <a:prstGeom prst="rect">
            <a:avLst/>
          </a:prstGeom>
        </p:spPr>
      </p:pic>
      <p:pic>
        <p:nvPicPr>
          <p:cNvPr id="16" name="グラフィックス 15" descr="矢印: 反時計回りの曲線 単色塗りつぶし">
            <a:extLst>
              <a:ext uri="{FF2B5EF4-FFF2-40B4-BE49-F238E27FC236}">
                <a16:creationId xmlns:a16="http://schemas.microsoft.com/office/drawing/2014/main" id="{2445EFDC-B885-B658-5F9E-0CB4305B11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965089">
            <a:off x="586865" y="5368071"/>
            <a:ext cx="914400" cy="914400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DA98C9FE-4179-BAB4-6E43-AF0B8FEAB8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2309053" y="5903180"/>
            <a:ext cx="654994" cy="654994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B13E431-0873-298E-7CC3-C98027D542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403" y="1861168"/>
            <a:ext cx="937720" cy="94196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19D135DD-0B22-356E-F995-3E37A45C23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76812" y="2565137"/>
            <a:ext cx="813194" cy="816874"/>
          </a:xfrm>
          <a:prstGeom prst="rect">
            <a:avLst/>
          </a:prstGeom>
        </p:spPr>
      </p:pic>
      <p:sp>
        <p:nvSpPr>
          <p:cNvPr id="67" name="矢印: 右 66">
            <a:extLst>
              <a:ext uri="{FF2B5EF4-FFF2-40B4-BE49-F238E27FC236}">
                <a16:creationId xmlns:a16="http://schemas.microsoft.com/office/drawing/2014/main" id="{84AA1BE0-CA09-9274-70FF-84148675A2C8}"/>
              </a:ext>
            </a:extLst>
          </p:cNvPr>
          <p:cNvSpPr/>
          <p:nvPr/>
        </p:nvSpPr>
        <p:spPr>
          <a:xfrm>
            <a:off x="5906110" y="4682779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656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DC0BB-9B4E-68FB-375B-1CEA968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1C04C6D-AC37-C4C1-1063-38132BDFE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8" y="2990963"/>
            <a:ext cx="5601581" cy="32553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E8ADE0B-2811-73D0-665B-6C183CC931A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４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7BBF19-AC91-08BB-BCF7-4DD28084D5CF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②自分のグループにチェックを入れ、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③グループ用の「みんなのボード」が開いたら、ほかの人のカードを見ます。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0B8D1DC-E009-17E4-1CB1-9AD0F8E7631F}"/>
              </a:ext>
            </a:extLst>
          </p:cNvPr>
          <p:cNvSpPr/>
          <p:nvPr/>
        </p:nvSpPr>
        <p:spPr>
          <a:xfrm>
            <a:off x="3501034" y="4769983"/>
            <a:ext cx="774410" cy="3281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9D1E139-D64B-EC98-2705-7BACB8BB4772}"/>
              </a:ext>
            </a:extLst>
          </p:cNvPr>
          <p:cNvSpPr/>
          <p:nvPr/>
        </p:nvSpPr>
        <p:spPr>
          <a:xfrm>
            <a:off x="3968169" y="5838843"/>
            <a:ext cx="723387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D5FF2A8-8020-E10E-4900-6EC750674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107" y="1279940"/>
            <a:ext cx="1504169" cy="664463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6D6DF42-D4C0-7129-BAC0-4BC2AF6BF879}"/>
              </a:ext>
            </a:extLst>
          </p:cNvPr>
          <p:cNvSpPr/>
          <p:nvPr/>
        </p:nvSpPr>
        <p:spPr>
          <a:xfrm>
            <a:off x="5921995" y="4539278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62F0D249-BE7F-A9FF-88D6-DFC491C4E1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3592546" y="4963754"/>
            <a:ext cx="654994" cy="654994"/>
          </a:xfrm>
          <a:prstGeom prst="rect">
            <a:avLst/>
          </a:prstGeom>
        </p:spPr>
      </p:pic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405FBE81-E5F2-DAD7-2B92-D188A87E46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4173793" y="6091084"/>
            <a:ext cx="654994" cy="65499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E9BB562-FAA1-8D7C-0EBD-681D155F2F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939" y="2990963"/>
            <a:ext cx="5603040" cy="32553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8105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99EBF-1EFF-B5B1-1514-8FB59638C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23C58FB-1BEB-3F0A-A3E8-83E40D45B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2" y="3024140"/>
            <a:ext cx="5551395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71900DB-10AB-D77C-1AE0-487D7C91544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みんなのボードでグループの発表資料を作りましょう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44ED3CE-E26B-9611-6D72-B5E3D74EF446}"/>
              </a:ext>
            </a:extLst>
          </p:cNvPr>
          <p:cNvSpPr/>
          <p:nvPr/>
        </p:nvSpPr>
        <p:spPr>
          <a:xfrm>
            <a:off x="193470" y="1422919"/>
            <a:ext cx="11771518" cy="15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①自分のグループのカードを読みあって、必要に応じて修正します。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②話す順番を相談しながら、カードを近づけてつなげます。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827F603-BC5E-28CE-2D74-E57579E5AA9F}"/>
              </a:ext>
            </a:extLst>
          </p:cNvPr>
          <p:cNvSpPr/>
          <p:nvPr/>
        </p:nvSpPr>
        <p:spPr>
          <a:xfrm>
            <a:off x="1787679" y="4229694"/>
            <a:ext cx="1282778" cy="6905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6874228D-6D7B-8DBA-0609-46A54B87143B}"/>
              </a:ext>
            </a:extLst>
          </p:cNvPr>
          <p:cNvSpPr/>
          <p:nvPr/>
        </p:nvSpPr>
        <p:spPr>
          <a:xfrm>
            <a:off x="5874697" y="455789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CC5AD8EC-0C6F-4341-BD75-A50573F8FD9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2674222" y="4822949"/>
            <a:ext cx="654994" cy="65499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B646555-584B-C5A7-F798-2AE42DC0A6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05" y="3024140"/>
            <a:ext cx="5518583" cy="3197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1516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E3F4C-48E1-D018-8E16-49510008D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F57AAE46-223C-388D-A22A-C626E254E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5" y="3000828"/>
            <a:ext cx="5510947" cy="318353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図 11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63C7D9AD-8041-2746-AA0F-C69ED81A33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2" y="2993627"/>
            <a:ext cx="5541258" cy="31907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BE30A18-575B-2D3D-DBAB-24F7C92F2A77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グループの発表をしましょう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54A9E-3370-6DEE-24E6-D07D0628DBC9}"/>
              </a:ext>
            </a:extLst>
          </p:cNvPr>
          <p:cNvSpPr/>
          <p:nvPr/>
        </p:nvSpPr>
        <p:spPr>
          <a:xfrm>
            <a:off x="193470" y="1249663"/>
            <a:ext cx="11771518" cy="15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①発表するグループのタブを選び、カードの先頭の　　　　を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②カードを発表モード（スライドショー）で開くことができます。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先生の画面を投影すると、全体で見ながら発表することができます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2299E92-A28B-2F67-7407-06579A4144BD}"/>
              </a:ext>
            </a:extLst>
          </p:cNvPr>
          <p:cNvSpPr/>
          <p:nvPr/>
        </p:nvSpPr>
        <p:spPr>
          <a:xfrm>
            <a:off x="892950" y="4405920"/>
            <a:ext cx="329879" cy="4200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0C323634-0A77-C441-90D2-80156CBB11A7}"/>
              </a:ext>
            </a:extLst>
          </p:cNvPr>
          <p:cNvSpPr/>
          <p:nvPr/>
        </p:nvSpPr>
        <p:spPr>
          <a:xfrm>
            <a:off x="5874697" y="450390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862C6C17-C583-C1ED-00C1-B90F417804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895330" y="4675676"/>
            <a:ext cx="654994" cy="654994"/>
          </a:xfrm>
          <a:prstGeom prst="rect">
            <a:avLst/>
          </a:prstGeom>
        </p:spPr>
      </p:pic>
      <p:pic>
        <p:nvPicPr>
          <p:cNvPr id="7" name="図 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8198CE3-8541-78E4-77A6-0E43D00BF2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27007" y="1021267"/>
            <a:ext cx="766204" cy="78367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9FA0F92-43CA-DAC8-36B5-6554E71684B6}"/>
              </a:ext>
            </a:extLst>
          </p:cNvPr>
          <p:cNvSpPr/>
          <p:nvPr/>
        </p:nvSpPr>
        <p:spPr>
          <a:xfrm>
            <a:off x="1391859" y="3196981"/>
            <a:ext cx="495113" cy="3200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グラフィックス 14" descr="右向き指示マーク 単色塗りつぶし">
            <a:extLst>
              <a:ext uri="{FF2B5EF4-FFF2-40B4-BE49-F238E27FC236}">
                <a16:creationId xmlns:a16="http://schemas.microsoft.com/office/drawing/2014/main" id="{170F922A-1DB3-A14C-C888-66D23BE582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477687" y="3373546"/>
            <a:ext cx="654994" cy="654994"/>
          </a:xfrm>
          <a:prstGeom prst="rect">
            <a:avLst/>
          </a:prstGeom>
        </p:spPr>
      </p:pic>
      <p:sp>
        <p:nvSpPr>
          <p:cNvPr id="16" name="吹き出し: 四角形 15">
            <a:extLst>
              <a:ext uri="{FF2B5EF4-FFF2-40B4-BE49-F238E27FC236}">
                <a16:creationId xmlns:a16="http://schemas.microsoft.com/office/drawing/2014/main" id="{BAEEF527-2764-D851-0DBF-468DA75E1DD8}"/>
              </a:ext>
            </a:extLst>
          </p:cNvPr>
          <p:cNvSpPr/>
          <p:nvPr/>
        </p:nvSpPr>
        <p:spPr>
          <a:xfrm>
            <a:off x="7680960" y="6219424"/>
            <a:ext cx="4071487" cy="457199"/>
          </a:xfrm>
          <a:prstGeom prst="wedgeRectCallout">
            <a:avLst>
              <a:gd name="adj1" fmla="val 46190"/>
              <a:gd name="adj2" fmla="val -320372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次のカードはここをタップで表示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2616BAC-6C27-E37A-D16F-AD9328C6595D}"/>
              </a:ext>
            </a:extLst>
          </p:cNvPr>
          <p:cNvSpPr/>
          <p:nvPr/>
        </p:nvSpPr>
        <p:spPr>
          <a:xfrm>
            <a:off x="11642013" y="4389736"/>
            <a:ext cx="420836" cy="6703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1695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93422425-826C-A9A9-524B-FCFCB6439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133" y="1453492"/>
            <a:ext cx="6503117" cy="4120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オクリンクプラスを終わりましょう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7547992" y="1453492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①オクリンクプラスを終わるときは、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7544201" y="1684165"/>
            <a:ext cx="654994" cy="65499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139D83C-CF02-D99E-06D9-A34C4DC24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825" y="3425825"/>
            <a:ext cx="6350" cy="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5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99580-5F14-1221-0224-924916927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3451A495-A004-45C0-1E3F-865DE9F08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57919" y="3768660"/>
            <a:ext cx="2807069" cy="242182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図 8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83141A95-040D-4E44-E68F-EDF260997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3991" y="3768660"/>
            <a:ext cx="2093977" cy="178720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2CAB8075-BA80-E63D-6793-D4E7A87262D4}"/>
              </a:ext>
            </a:extLst>
          </p:cNvPr>
          <p:cNvSpPr/>
          <p:nvPr/>
        </p:nvSpPr>
        <p:spPr>
          <a:xfrm>
            <a:off x="658813" y="6330175"/>
            <a:ext cx="11436452" cy="527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授業中に設定を変更するときは、右上の　　 マークから「授業設定」が開けます。</a:t>
            </a: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667CC19-8045-443F-B346-EE3B5BEE3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95" y="3768660"/>
            <a:ext cx="2076669" cy="1805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F34CAEA-5570-4F7F-B0A6-66EEB9833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09" y="3773054"/>
            <a:ext cx="3875692" cy="22295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3F2B125-4943-3BB0-0119-034AC1C6B731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：編集の機能制限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D3AE0EA-9BFC-5528-866C-189A335D9637}"/>
              </a:ext>
            </a:extLst>
          </p:cNvPr>
          <p:cNvSpPr/>
          <p:nvPr/>
        </p:nvSpPr>
        <p:spPr>
          <a:xfrm>
            <a:off x="129152" y="1379625"/>
            <a:ext cx="11998530" cy="2426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　　をタップし、「授業設定」を選びます。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「権限設定」を選びます。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下にスクロールし、「みんなのボード・カードの編集」のプルダウンを開きます。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「自分のカードのみ可能」を選び、「保存する」をタップします。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「自分のカードのみ可能」にすると、子供は他の子供のカードを編集することが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できなくなります。授業の内容や子供の状況に応じて設定してください。</a:t>
            </a:r>
            <a:endParaRPr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B1D6DCF-478B-5D3E-8902-4F4A042A7DA7}"/>
              </a:ext>
            </a:extLst>
          </p:cNvPr>
          <p:cNvSpPr/>
          <p:nvPr/>
        </p:nvSpPr>
        <p:spPr>
          <a:xfrm>
            <a:off x="788735" y="5587801"/>
            <a:ext cx="692332" cy="1496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6B2AEEDB-7D55-F158-03E3-81ECDACDB216}"/>
              </a:ext>
            </a:extLst>
          </p:cNvPr>
          <p:cNvSpPr/>
          <p:nvPr/>
        </p:nvSpPr>
        <p:spPr>
          <a:xfrm>
            <a:off x="7152019" y="4399988"/>
            <a:ext cx="1699373" cy="190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2EBA4FA3-E9FB-2393-F921-48D93A267A79}"/>
              </a:ext>
            </a:extLst>
          </p:cNvPr>
          <p:cNvSpPr/>
          <p:nvPr/>
        </p:nvSpPr>
        <p:spPr>
          <a:xfrm>
            <a:off x="4319174" y="4079835"/>
            <a:ext cx="443295" cy="1773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01665BB-E90F-A5EE-F8E8-63FE5D4F290D}"/>
              </a:ext>
            </a:extLst>
          </p:cNvPr>
          <p:cNvSpPr/>
          <p:nvPr/>
        </p:nvSpPr>
        <p:spPr>
          <a:xfrm>
            <a:off x="389478" y="542504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F970A29C-88DA-37E6-7B89-DBAC7ACF005A}"/>
              </a:ext>
            </a:extLst>
          </p:cNvPr>
          <p:cNvSpPr/>
          <p:nvPr/>
        </p:nvSpPr>
        <p:spPr>
          <a:xfrm>
            <a:off x="4342216" y="425665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02CF4C98-80C3-74CD-624E-7A48EDA17B33}"/>
              </a:ext>
            </a:extLst>
          </p:cNvPr>
          <p:cNvSpPr/>
          <p:nvPr/>
        </p:nvSpPr>
        <p:spPr>
          <a:xfrm>
            <a:off x="4166775" y="4573403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717BA96-D62A-50F3-F7DD-45B63B5677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153" y="1311965"/>
            <a:ext cx="453329" cy="409739"/>
          </a:xfrm>
          <a:prstGeom prst="rect">
            <a:avLst/>
          </a:prstGeom>
        </p:spPr>
      </p:pic>
      <p:sp>
        <p:nvSpPr>
          <p:cNvPr id="17" name="矢印: 右 16">
            <a:extLst>
              <a:ext uri="{FF2B5EF4-FFF2-40B4-BE49-F238E27FC236}">
                <a16:creationId xmlns:a16="http://schemas.microsoft.com/office/drawing/2014/main" id="{586E3761-AF1C-33FB-2618-FD5D8202C6A7}"/>
              </a:ext>
            </a:extLst>
          </p:cNvPr>
          <p:cNvSpPr/>
          <p:nvPr/>
        </p:nvSpPr>
        <p:spPr>
          <a:xfrm>
            <a:off x="6536212" y="4585351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0E13474-3783-5CDD-C22C-1065926B8046}"/>
              </a:ext>
            </a:extLst>
          </p:cNvPr>
          <p:cNvSpPr/>
          <p:nvPr/>
        </p:nvSpPr>
        <p:spPr>
          <a:xfrm>
            <a:off x="11195340" y="5893848"/>
            <a:ext cx="766013" cy="3160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0EC97A53-EE4B-220C-E108-C83C73EA601C}"/>
              </a:ext>
            </a:extLst>
          </p:cNvPr>
          <p:cNvSpPr/>
          <p:nvPr/>
        </p:nvSpPr>
        <p:spPr>
          <a:xfrm>
            <a:off x="8936613" y="4598824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7E70067-42D5-3E50-CA22-0DFDBC2BB686}"/>
              </a:ext>
            </a:extLst>
          </p:cNvPr>
          <p:cNvSpPr/>
          <p:nvPr/>
        </p:nvSpPr>
        <p:spPr>
          <a:xfrm>
            <a:off x="6701162" y="428402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4" name="図 7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013F52D-EDE3-75BF-6034-993E0092A2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>
          <a:xfrm>
            <a:off x="5573249" y="6163166"/>
            <a:ext cx="621437" cy="668311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A4ABF97-417B-9266-7183-780AE01195E2}"/>
              </a:ext>
            </a:extLst>
          </p:cNvPr>
          <p:cNvSpPr/>
          <p:nvPr/>
        </p:nvSpPr>
        <p:spPr>
          <a:xfrm>
            <a:off x="995530" y="4978332"/>
            <a:ext cx="157410" cy="1661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F9B84E9-7C6F-05DA-0972-A15304C81B9A}"/>
              </a:ext>
            </a:extLst>
          </p:cNvPr>
          <p:cNvSpPr/>
          <p:nvPr/>
        </p:nvSpPr>
        <p:spPr>
          <a:xfrm>
            <a:off x="10981048" y="4655958"/>
            <a:ext cx="835789" cy="1734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4F3380-4700-A27C-81B8-3741FAE85832}"/>
              </a:ext>
            </a:extLst>
          </p:cNvPr>
          <p:cNvSpPr/>
          <p:nvPr/>
        </p:nvSpPr>
        <p:spPr>
          <a:xfrm>
            <a:off x="10524541" y="455901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285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91C24-4FC5-B739-2347-B6800E5AB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1090B01-B4EE-331D-A1C6-BF752AB4D1F4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みんなのボードの準備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1F38B8-3DFB-3B35-5EC2-9D35B7ED8B42}"/>
              </a:ext>
            </a:extLst>
          </p:cNvPr>
          <p:cNvSpPr/>
          <p:nvPr/>
        </p:nvSpPr>
        <p:spPr>
          <a:xfrm>
            <a:off x="193470" y="1364728"/>
            <a:ext cx="11771518" cy="1854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「全員」のタブの横の「＋」をタップします。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追加されたボードの「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」をタップし、「名称変更」を選びます。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グループ（子供たちの生活班など）の名前を入力します。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同様に、必要なグループの数だけタブを追加します。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C583D4CE-9C2F-A4D9-3D89-C7E0DF75A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263" y="1322753"/>
            <a:ext cx="2130541" cy="1463018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6138EEE-F761-AD9E-1A13-2B77DF19D068}"/>
              </a:ext>
            </a:extLst>
          </p:cNvPr>
          <p:cNvSpPr/>
          <p:nvPr/>
        </p:nvSpPr>
        <p:spPr>
          <a:xfrm>
            <a:off x="10225829" y="1337499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B1F885C-8E14-2D6A-24BD-ABA4F8AC36F6}"/>
              </a:ext>
            </a:extLst>
          </p:cNvPr>
          <p:cNvSpPr/>
          <p:nvPr/>
        </p:nvSpPr>
        <p:spPr>
          <a:xfrm>
            <a:off x="9781085" y="98359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99ADBC2F-0DD3-DE32-477C-8B00203A1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427229"/>
            <a:ext cx="3429554" cy="1542148"/>
          </a:xfrm>
          <a:prstGeom prst="rect">
            <a:avLst/>
          </a:prstGeom>
        </p:spPr>
      </p:pic>
      <p:pic>
        <p:nvPicPr>
          <p:cNvPr id="17" name="図 16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2790FDC5-6101-CEFB-BAF4-80BCFBD82E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80" y="3380042"/>
            <a:ext cx="3839996" cy="1636522"/>
          </a:xfrm>
          <a:prstGeom prst="rect">
            <a:avLst/>
          </a:prstGeom>
        </p:spPr>
      </p:pic>
      <p:pic>
        <p:nvPicPr>
          <p:cNvPr id="22" name="図 21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8F9D2322-9E15-47C3-F08E-EC903002AC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4"/>
          <a:stretch>
            <a:fillRect/>
          </a:stretch>
        </p:blipFill>
        <p:spPr>
          <a:xfrm>
            <a:off x="8095344" y="3427230"/>
            <a:ext cx="3839996" cy="1542148"/>
          </a:xfrm>
          <a:prstGeom prst="rect">
            <a:avLst/>
          </a:prstGeom>
        </p:spPr>
      </p:pic>
      <p:pic>
        <p:nvPicPr>
          <p:cNvPr id="24" name="図 23" descr="グラフィカル ユーザー インターフェイス, アプリケーション, テーブル&#10;&#10;AI 生成コンテンツは誤りを含む可能性があります。">
            <a:extLst>
              <a:ext uri="{FF2B5EF4-FFF2-40B4-BE49-F238E27FC236}">
                <a16:creationId xmlns:a16="http://schemas.microsoft.com/office/drawing/2014/main" id="{1FD76D30-0EEE-1E72-1FE1-6E966B9702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3"/>
          <a:stretch>
            <a:fillRect/>
          </a:stretch>
        </p:blipFill>
        <p:spPr>
          <a:xfrm>
            <a:off x="6471372" y="5165813"/>
            <a:ext cx="5493616" cy="1529185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A43A48A-405D-E941-558E-EF00AECF7185}"/>
              </a:ext>
            </a:extLst>
          </p:cNvPr>
          <p:cNvSpPr/>
          <p:nvPr/>
        </p:nvSpPr>
        <p:spPr>
          <a:xfrm>
            <a:off x="2510842" y="3474552"/>
            <a:ext cx="473427" cy="563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519445-A203-08DD-75A6-E668817AE204}"/>
              </a:ext>
            </a:extLst>
          </p:cNvPr>
          <p:cNvSpPr/>
          <p:nvPr/>
        </p:nvSpPr>
        <p:spPr>
          <a:xfrm>
            <a:off x="6232300" y="3474552"/>
            <a:ext cx="301503" cy="458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EC37BF4-43C2-0FEF-EB36-D1940A18C957}"/>
              </a:ext>
            </a:extLst>
          </p:cNvPr>
          <p:cNvSpPr/>
          <p:nvPr/>
        </p:nvSpPr>
        <p:spPr>
          <a:xfrm>
            <a:off x="6588227" y="3474552"/>
            <a:ext cx="693722" cy="275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F761BD3-0CCD-58A3-B02D-3DEBCA7DF157}"/>
              </a:ext>
            </a:extLst>
          </p:cNvPr>
          <p:cNvSpPr/>
          <p:nvPr/>
        </p:nvSpPr>
        <p:spPr>
          <a:xfrm>
            <a:off x="10273536" y="3474551"/>
            <a:ext cx="910666" cy="458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8AB7E63-FCD3-6B9C-F97F-4BBA4D0FCC43}"/>
              </a:ext>
            </a:extLst>
          </p:cNvPr>
          <p:cNvSpPr/>
          <p:nvPr/>
        </p:nvSpPr>
        <p:spPr>
          <a:xfrm>
            <a:off x="2093853" y="393335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AD88699B-8CEE-AEE9-656B-143C0DE88ACB}"/>
              </a:ext>
            </a:extLst>
          </p:cNvPr>
          <p:cNvSpPr/>
          <p:nvPr/>
        </p:nvSpPr>
        <p:spPr>
          <a:xfrm>
            <a:off x="5735080" y="388204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D26A97A-589C-03C3-698C-8CE65390F7F3}"/>
              </a:ext>
            </a:extLst>
          </p:cNvPr>
          <p:cNvSpPr/>
          <p:nvPr/>
        </p:nvSpPr>
        <p:spPr>
          <a:xfrm>
            <a:off x="9773222" y="384545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BFA16062-C45A-2331-3A5C-5DC0B086497F}"/>
              </a:ext>
            </a:extLst>
          </p:cNvPr>
          <p:cNvSpPr/>
          <p:nvPr/>
        </p:nvSpPr>
        <p:spPr>
          <a:xfrm>
            <a:off x="10163097" y="562231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⑤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1780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FB30-4ADF-2D0E-7D5D-394C50A63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076D668-7724-1B8F-B3C4-5D692F0768EE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：みんなのボード設定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9FA637-5204-71D5-AD1E-6FA33F419E5C}"/>
              </a:ext>
            </a:extLst>
          </p:cNvPr>
          <p:cNvSpPr/>
          <p:nvPr/>
        </p:nvSpPr>
        <p:spPr>
          <a:xfrm>
            <a:off x="193470" y="1422919"/>
            <a:ext cx="11998530" cy="2006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「＋クイックメニュー」をタップします。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「自由配置」とあるボタンをタップして、みんなのボード上の</a:t>
            </a:r>
            <a:endParaRPr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カードの並び方を選び、設定します。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「自由配置」が初期値です。「置いた順」「出席番号順」等、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「自由配置」以外は、カードが自動で整列する設定になります。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94F0E8-0DC5-61D8-4CE0-841596F60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60" y="3969689"/>
            <a:ext cx="4158475" cy="22557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E357565-EBF1-8392-0A04-B8943EBA5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4" y="3969689"/>
            <a:ext cx="4196638" cy="22670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07004E9-C737-B134-C2D5-19AE6F0C5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18817" y="2934397"/>
            <a:ext cx="1946171" cy="3808306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B717491-E983-3E75-9B8A-E85938DF37A3}"/>
              </a:ext>
            </a:extLst>
          </p:cNvPr>
          <p:cNvSpPr/>
          <p:nvPr/>
        </p:nvSpPr>
        <p:spPr>
          <a:xfrm>
            <a:off x="251524" y="4110504"/>
            <a:ext cx="599550" cy="225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36F7C14-59A1-B1E4-9171-B5300A6FA986}"/>
              </a:ext>
            </a:extLst>
          </p:cNvPr>
          <p:cNvSpPr/>
          <p:nvPr/>
        </p:nvSpPr>
        <p:spPr>
          <a:xfrm>
            <a:off x="10036135" y="3840481"/>
            <a:ext cx="1130874" cy="20667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5C014C3-ACBF-42CE-B9AE-CCFF9622A574}"/>
              </a:ext>
            </a:extLst>
          </p:cNvPr>
          <p:cNvSpPr/>
          <p:nvPr/>
        </p:nvSpPr>
        <p:spPr>
          <a:xfrm>
            <a:off x="5171283" y="4462947"/>
            <a:ext cx="757437" cy="233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672A5B0-AE16-B954-528E-AB932C4E67F5}"/>
              </a:ext>
            </a:extLst>
          </p:cNvPr>
          <p:cNvSpPr/>
          <p:nvPr/>
        </p:nvSpPr>
        <p:spPr>
          <a:xfrm>
            <a:off x="826081" y="416866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04CF75A6-64B5-9F37-F4A8-9CEF76F17727}"/>
              </a:ext>
            </a:extLst>
          </p:cNvPr>
          <p:cNvSpPr/>
          <p:nvPr/>
        </p:nvSpPr>
        <p:spPr>
          <a:xfrm>
            <a:off x="5959640" y="435593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矢印: 右 66">
            <a:extLst>
              <a:ext uri="{FF2B5EF4-FFF2-40B4-BE49-F238E27FC236}">
                <a16:creationId xmlns:a16="http://schemas.microsoft.com/office/drawing/2014/main" id="{143991EE-6DED-A657-776E-2675C8FAEEF5}"/>
              </a:ext>
            </a:extLst>
          </p:cNvPr>
          <p:cNvSpPr/>
          <p:nvPr/>
        </p:nvSpPr>
        <p:spPr>
          <a:xfrm>
            <a:off x="9471046" y="4892206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AD407C4A-CF14-52CC-436E-5FA20C81D83F}"/>
              </a:ext>
            </a:extLst>
          </p:cNvPr>
          <p:cNvSpPr/>
          <p:nvPr/>
        </p:nvSpPr>
        <p:spPr>
          <a:xfrm>
            <a:off x="4589271" y="490135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E177690E-731D-BA21-1774-4FCC412FA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263" y="1322753"/>
            <a:ext cx="2130541" cy="1463018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A96C498-1FAE-0C9A-2FB6-C7DB7618EB8E}"/>
              </a:ext>
            </a:extLst>
          </p:cNvPr>
          <p:cNvSpPr/>
          <p:nvPr/>
        </p:nvSpPr>
        <p:spPr>
          <a:xfrm>
            <a:off x="10225829" y="1337499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E2C8E28-B997-963B-0D53-33755AF24903}"/>
              </a:ext>
            </a:extLst>
          </p:cNvPr>
          <p:cNvSpPr/>
          <p:nvPr/>
        </p:nvSpPr>
        <p:spPr>
          <a:xfrm>
            <a:off x="9781085" y="98359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329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>
                <a:ea typeface="ＭＳ Ｐゴシック"/>
              </a:rPr>
              <a:t>オクリンクプラスをつかってみよう　</a:t>
            </a:r>
            <a:endParaRPr lang="en-US" altLang="ja-JP" sz="480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74597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カレンダー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6909532-D6D6-D741-B732-E510DDA03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555" y="1412875"/>
            <a:ext cx="6948975" cy="40095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</a:t>
            </a:r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を選びましょう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①先生から指示された時間割を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5553056" y="2203415"/>
            <a:ext cx="1179517" cy="12923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6286265" y="3357171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80EB45C-C065-223F-BEE1-233BCB653C71}"/>
              </a:ext>
            </a:extLst>
          </p:cNvPr>
          <p:cNvSpPr/>
          <p:nvPr/>
        </p:nvSpPr>
        <p:spPr>
          <a:xfrm>
            <a:off x="4791139" y="100316"/>
            <a:ext cx="769445" cy="352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67C13-075D-6CD9-83EC-4FA9CA1E3D98}"/>
              </a:ext>
            </a:extLst>
          </p:cNvPr>
          <p:cNvSpPr/>
          <p:nvPr/>
        </p:nvSpPr>
        <p:spPr>
          <a:xfrm>
            <a:off x="3710256" y="1163572"/>
            <a:ext cx="769445" cy="352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6E294E30-546E-C664-8C48-C98062AB1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98274"/>
            <a:ext cx="5449865" cy="31431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9F144CBA-499C-9F6C-3EA7-9D8A532E3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58" y="3083065"/>
            <a:ext cx="5449865" cy="31583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8"/>
            <a:ext cx="668002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677339" y="4528550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8980689" y="4977881"/>
            <a:ext cx="654994" cy="654994"/>
          </a:xfrm>
          <a:prstGeom prst="rect">
            <a:avLst/>
          </a:prstGeom>
        </p:spPr>
      </p:pic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F2711701-37A3-0C73-D26F-50C9EB9831B1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9AE5D499-1124-426F-BC89-258FE7657B3A}"/>
</file>

<file path=customXml/itemProps2.xml><?xml version="1.0" encoding="utf-8"?>
<ds:datastoreItem xmlns:ds="http://schemas.openxmlformats.org/officeDocument/2006/customXml" ds:itemID="{13ABC097-EEB7-45B7-A337-A10D516AA926}"/>
</file>

<file path=customXml/itemProps3.xml><?xml version="1.0" encoding="utf-8"?>
<ds:datastoreItem xmlns:ds="http://schemas.openxmlformats.org/officeDocument/2006/customXml" ds:itemID="{96922C0A-397F-44C4-ABA3-B321A738D6E1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24</Slides>
  <Notes>24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テーマ</vt:lpstr>
      <vt:lpstr>提示資料 オクリンクプラスをつかってみよう - 協働学習 -​</vt:lpstr>
      <vt:lpstr>PowerPoint Presentation</vt:lpstr>
      <vt:lpstr>PowerPoint Presentation</vt:lpstr>
      <vt:lpstr>PowerPoint Presentation</vt:lpstr>
      <vt:lpstr>PowerPoint Presentation</vt:lpstr>
      <vt:lpstr>オクリンクプラスをつかってみよう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2026-07-31T01:36:36Z</dcterms:created>
  <dcterms:modified xsi:type="dcterms:W3CDTF">2026-07-31T01:37:24Z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2264900</vt:r8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ContentTypeId">
    <vt:lpwstr>0x010100F85116646EBC254094A98D8EB88AA2F4</vt:lpwstr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bool>false</vt:bool>
  </property>
</Properties>
</file>