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42" r:id="rId1"/>
  </p:sldMasterIdLst>
  <p:notesMasterIdLst>
    <p:notesMasterId r:id="rId194"/>
  </p:notesMasterIdLst>
  <p:handoutMasterIdLst>
    <p:handoutMasterId r:id="rId195"/>
  </p:handoutMasterIdLst>
  <p:sldIdLst>
    <p:sldId id="1253" r:id="rId2"/>
    <p:sldId id="1031" r:id="rId3"/>
    <p:sldId id="1159" r:id="rId4"/>
    <p:sldId id="256" r:id="rId5"/>
    <p:sldId id="1064" r:id="rId6"/>
    <p:sldId id="1206" r:id="rId7"/>
    <p:sldId id="1065" r:id="rId8"/>
    <p:sldId id="1063" r:id="rId9"/>
    <p:sldId id="1207" r:id="rId10"/>
    <p:sldId id="1208" r:id="rId11"/>
    <p:sldId id="1211" r:id="rId12"/>
    <p:sldId id="1209" r:id="rId13"/>
    <p:sldId id="1212" r:id="rId14"/>
    <p:sldId id="1213" r:id="rId15"/>
    <p:sldId id="1210" r:id="rId16"/>
    <p:sldId id="1214" r:id="rId17"/>
    <p:sldId id="1215" r:id="rId18"/>
    <p:sldId id="1217" r:id="rId19"/>
    <p:sldId id="1216" r:id="rId20"/>
    <p:sldId id="1218" r:id="rId21"/>
    <p:sldId id="1219" r:id="rId22"/>
    <p:sldId id="1220" r:id="rId23"/>
    <p:sldId id="1221" r:id="rId24"/>
    <p:sldId id="1254" r:id="rId25"/>
    <p:sldId id="1255" r:id="rId26"/>
    <p:sldId id="1256" r:id="rId27"/>
    <p:sldId id="1222" r:id="rId28"/>
    <p:sldId id="1223" r:id="rId29"/>
    <p:sldId id="1360" r:id="rId30"/>
    <p:sldId id="1224" r:id="rId31"/>
    <p:sldId id="1257" r:id="rId32"/>
    <p:sldId id="1356" r:id="rId33"/>
    <p:sldId id="1225" r:id="rId34"/>
    <p:sldId id="1226" r:id="rId35"/>
    <p:sldId id="1232" r:id="rId36"/>
    <p:sldId id="1233" r:id="rId37"/>
    <p:sldId id="1234" r:id="rId38"/>
    <p:sldId id="1346" r:id="rId39"/>
    <p:sldId id="1235" r:id="rId40"/>
    <p:sldId id="1362" r:id="rId41"/>
    <p:sldId id="1361" r:id="rId42"/>
    <p:sldId id="1363" r:id="rId43"/>
    <p:sldId id="1236" r:id="rId44"/>
    <p:sldId id="1237" r:id="rId45"/>
    <p:sldId id="1238" r:id="rId46"/>
    <p:sldId id="1239" r:id="rId47"/>
    <p:sldId id="1240" r:id="rId48"/>
    <p:sldId id="1241" r:id="rId49"/>
    <p:sldId id="1242" r:id="rId50"/>
    <p:sldId id="1259" r:id="rId51"/>
    <p:sldId id="1078" r:id="rId52"/>
    <p:sldId id="1079" r:id="rId53"/>
    <p:sldId id="1260" r:id="rId54"/>
    <p:sldId id="1261" r:id="rId55"/>
    <p:sldId id="1262" r:id="rId56"/>
    <p:sldId id="1081" r:id="rId57"/>
    <p:sldId id="1263" r:id="rId58"/>
    <p:sldId id="1087" r:id="rId59"/>
    <p:sldId id="1273" r:id="rId60"/>
    <p:sldId id="1274" r:id="rId61"/>
    <p:sldId id="1089" r:id="rId62"/>
    <p:sldId id="1103" r:id="rId63"/>
    <p:sldId id="1275" r:id="rId64"/>
    <p:sldId id="1117" r:id="rId65"/>
    <p:sldId id="1276" r:id="rId66"/>
    <p:sldId id="1118" r:id="rId67"/>
    <p:sldId id="1122" r:id="rId68"/>
    <p:sldId id="1157" r:id="rId69"/>
    <p:sldId id="1364" r:id="rId70"/>
    <p:sldId id="1365" r:id="rId71"/>
    <p:sldId id="1366" r:id="rId72"/>
    <p:sldId id="1357" r:id="rId73"/>
    <p:sldId id="1244" r:id="rId74"/>
    <p:sldId id="1245" r:id="rId75"/>
    <p:sldId id="1391" r:id="rId76"/>
    <p:sldId id="1392" r:id="rId77"/>
    <p:sldId id="1369" r:id="rId78"/>
    <p:sldId id="1370" r:id="rId79"/>
    <p:sldId id="1371" r:id="rId80"/>
    <p:sldId id="1373" r:id="rId81"/>
    <p:sldId id="1374" r:id="rId82"/>
    <p:sldId id="1270" r:id="rId83"/>
    <p:sldId id="1271" r:id="rId84"/>
    <p:sldId id="1272" r:id="rId85"/>
    <p:sldId id="1279" r:id="rId86"/>
    <p:sldId id="1280" r:id="rId87"/>
    <p:sldId id="1278" r:id="rId88"/>
    <p:sldId id="1281" r:id="rId89"/>
    <p:sldId id="1282" r:id="rId90"/>
    <p:sldId id="1284" r:id="rId91"/>
    <p:sldId id="1286" r:id="rId92"/>
    <p:sldId id="1287" r:id="rId93"/>
    <p:sldId id="1288" r:id="rId94"/>
    <p:sldId id="1052" r:id="rId95"/>
    <p:sldId id="1291" r:id="rId96"/>
    <p:sldId id="1290" r:id="rId97"/>
    <p:sldId id="1292" r:id="rId98"/>
    <p:sldId id="1293" r:id="rId99"/>
    <p:sldId id="1294" r:id="rId100"/>
    <p:sldId id="1295" r:id="rId101"/>
    <p:sldId id="1296" r:id="rId102"/>
    <p:sldId id="1297" r:id="rId103"/>
    <p:sldId id="1301" r:id="rId104"/>
    <p:sldId id="1300" r:id="rId105"/>
    <p:sldId id="1299" r:id="rId106"/>
    <p:sldId id="1298" r:id="rId107"/>
    <p:sldId id="1302" r:id="rId108"/>
    <p:sldId id="1303" r:id="rId109"/>
    <p:sldId id="1393" r:id="rId110"/>
    <p:sldId id="1305" r:id="rId111"/>
    <p:sldId id="1306" r:id="rId112"/>
    <p:sldId id="1394" r:id="rId113"/>
    <p:sldId id="1395" r:id="rId114"/>
    <p:sldId id="1377" r:id="rId115"/>
    <p:sldId id="1378" r:id="rId116"/>
    <p:sldId id="1379" r:id="rId117"/>
    <p:sldId id="1381" r:id="rId118"/>
    <p:sldId id="1382" r:id="rId119"/>
    <p:sldId id="1316" r:id="rId120"/>
    <p:sldId id="1125" r:id="rId121"/>
    <p:sldId id="1317" r:id="rId122"/>
    <p:sldId id="1147" r:id="rId123"/>
    <p:sldId id="1126" r:id="rId124"/>
    <p:sldId id="1127" r:id="rId125"/>
    <p:sldId id="1148" r:id="rId126"/>
    <p:sldId id="1141" r:id="rId127"/>
    <p:sldId id="1129" r:id="rId128"/>
    <p:sldId id="1130" r:id="rId129"/>
    <p:sldId id="1131" r:id="rId130"/>
    <p:sldId id="1152" r:id="rId131"/>
    <p:sldId id="1318" r:id="rId132"/>
    <p:sldId id="1144" r:id="rId133"/>
    <p:sldId id="1319" r:id="rId134"/>
    <p:sldId id="1132" r:id="rId135"/>
    <p:sldId id="1321" r:id="rId136"/>
    <p:sldId id="1145" r:id="rId137"/>
    <p:sldId id="1133" r:id="rId138"/>
    <p:sldId id="1322" r:id="rId139"/>
    <p:sldId id="1135" r:id="rId140"/>
    <p:sldId id="1136" r:id="rId141"/>
    <p:sldId id="1137" r:id="rId142"/>
    <p:sldId id="1139" r:id="rId143"/>
    <p:sldId id="1140" r:id="rId144"/>
    <p:sldId id="1323" r:id="rId145"/>
    <p:sldId id="1398" r:id="rId146"/>
    <p:sldId id="1358" r:id="rId147"/>
    <p:sldId id="1325" r:id="rId148"/>
    <p:sldId id="1326" r:id="rId149"/>
    <p:sldId id="1396" r:id="rId150"/>
    <p:sldId id="1397" r:id="rId151"/>
    <p:sldId id="1385" r:id="rId152"/>
    <p:sldId id="1386" r:id="rId153"/>
    <p:sldId id="1387" r:id="rId154"/>
    <p:sldId id="1389" r:id="rId155"/>
    <p:sldId id="1390" r:id="rId156"/>
    <p:sldId id="1336" r:id="rId157"/>
    <p:sldId id="1337" r:id="rId158"/>
    <p:sldId id="1170" r:id="rId159"/>
    <p:sldId id="1171" r:id="rId160"/>
    <p:sldId id="1172" r:id="rId161"/>
    <p:sldId id="1173" r:id="rId162"/>
    <p:sldId id="1174" r:id="rId163"/>
    <p:sldId id="1033" r:id="rId164"/>
    <p:sldId id="1175" r:id="rId165"/>
    <p:sldId id="1176" r:id="rId166"/>
    <p:sldId id="1178" r:id="rId167"/>
    <p:sldId id="1179" r:id="rId168"/>
    <p:sldId id="1180" r:id="rId169"/>
    <p:sldId id="1181" r:id="rId170"/>
    <p:sldId id="1182" r:id="rId171"/>
    <p:sldId id="1183" r:id="rId172"/>
    <p:sldId id="1184" r:id="rId173"/>
    <p:sldId id="1185" r:id="rId174"/>
    <p:sldId id="1082" r:id="rId175"/>
    <p:sldId id="1186" r:id="rId176"/>
    <p:sldId id="1187" r:id="rId177"/>
    <p:sldId id="1338" r:id="rId178"/>
    <p:sldId id="1189" r:id="rId179"/>
    <p:sldId id="1190" r:id="rId180"/>
    <p:sldId id="1191" r:id="rId181"/>
    <p:sldId id="1339" r:id="rId182"/>
    <p:sldId id="1340" r:id="rId183"/>
    <p:sldId id="1194" r:id="rId184"/>
    <p:sldId id="1341" r:id="rId185"/>
    <p:sldId id="1197" r:id="rId186"/>
    <p:sldId id="1198" r:id="rId187"/>
    <p:sldId id="1200" r:id="rId188"/>
    <p:sldId id="1201" r:id="rId189"/>
    <p:sldId id="1342" r:id="rId190"/>
    <p:sldId id="1343" r:id="rId191"/>
    <p:sldId id="1344" r:id="rId192"/>
    <p:sldId id="1399" r:id="rId193"/>
  </p:sldIdLst>
  <p:sldSz cx="12192000" cy="6858000"/>
  <p:notesSz cx="7104063"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1年生オリエンテーションプログラム" id="{9D60A999-3735-4440-8156-C8AD4A9AD2A0}">
          <p14:sldIdLst>
            <p14:sldId id="1253"/>
            <p14:sldId id="1031"/>
          </p14:sldIdLst>
        </p14:section>
        <p14:section name="①導入" id="{6EBE391B-3071-4740-86FF-30E1C725745B}">
          <p14:sldIdLst>
            <p14:sldId id="1159"/>
            <p14:sldId id="256"/>
            <p14:sldId id="1064"/>
            <p14:sldId id="1206"/>
            <p14:sldId id="1065"/>
            <p14:sldId id="1063"/>
            <p14:sldId id="1207"/>
            <p14:sldId id="1208"/>
            <p14:sldId id="1211"/>
            <p14:sldId id="1209"/>
            <p14:sldId id="1212"/>
            <p14:sldId id="1213"/>
          </p14:sldIdLst>
        </p14:section>
        <p14:section name="①タブレット起動" id="{42D6F812-777C-4F19-94DA-DE85BD6048ED}">
          <p14:sldIdLst>
            <p14:sldId id="1210"/>
            <p14:sldId id="1214"/>
            <p14:sldId id="1215"/>
            <p14:sldId id="1217"/>
            <p14:sldId id="1216"/>
            <p14:sldId id="1218"/>
            <p14:sldId id="1219"/>
            <p14:sldId id="1220"/>
            <p14:sldId id="1221"/>
            <p14:sldId id="1254"/>
            <p14:sldId id="1255"/>
            <p14:sldId id="1256"/>
            <p14:sldId id="1222"/>
            <p14:sldId id="1223"/>
            <p14:sldId id="1360"/>
            <p14:sldId id="1224"/>
            <p14:sldId id="1257"/>
          </p14:sldIdLst>
        </p14:section>
        <p14:section name="②ミライシードをひらく" id="{EFA54CCC-BF5C-4D1F-A9A4-197F53B4D222}">
          <p14:sldIdLst>
            <p14:sldId id="1356"/>
            <p14:sldId id="1225"/>
            <p14:sldId id="1226"/>
            <p14:sldId id="1232"/>
            <p14:sldId id="1233"/>
            <p14:sldId id="1234"/>
            <p14:sldId id="1346"/>
            <p14:sldId id="1235"/>
            <p14:sldId id="1362"/>
            <p14:sldId id="1361"/>
            <p14:sldId id="1363"/>
          </p14:sldIdLst>
        </p14:section>
        <p14:section name="②オクリンクプラス　ペンツール" id="{C29D97C1-34CF-462B-97F7-8440D0B25B56}">
          <p14:sldIdLst>
            <p14:sldId id="1236"/>
            <p14:sldId id="1237"/>
            <p14:sldId id="1238"/>
            <p14:sldId id="1239"/>
            <p14:sldId id="1240"/>
            <p14:sldId id="1241"/>
            <p14:sldId id="1242"/>
            <p14:sldId id="1259"/>
            <p14:sldId id="1078"/>
            <p14:sldId id="1079"/>
            <p14:sldId id="1260"/>
            <p14:sldId id="1261"/>
            <p14:sldId id="1262"/>
            <p14:sldId id="1081"/>
            <p14:sldId id="1263"/>
            <p14:sldId id="1087"/>
            <p14:sldId id="1273"/>
            <p14:sldId id="1274"/>
            <p14:sldId id="1089"/>
            <p14:sldId id="1103"/>
            <p14:sldId id="1275"/>
            <p14:sldId id="1117"/>
            <p14:sldId id="1276"/>
            <p14:sldId id="1118"/>
            <p14:sldId id="1122"/>
            <p14:sldId id="1157"/>
            <p14:sldId id="1364"/>
            <p14:sldId id="1365"/>
            <p14:sldId id="1366"/>
          </p14:sldIdLst>
        </p14:section>
        <p14:section name="③ミライシードをひらく" id="{39C6BE09-23D0-4962-9679-4A80A966742F}">
          <p14:sldIdLst>
            <p14:sldId id="1357"/>
            <p14:sldId id="1244"/>
            <p14:sldId id="1245"/>
            <p14:sldId id="1391"/>
            <p14:sldId id="1392"/>
            <p14:sldId id="1369"/>
            <p14:sldId id="1370"/>
            <p14:sldId id="1371"/>
            <p14:sldId id="1373"/>
            <p14:sldId id="1374"/>
          </p14:sldIdLst>
        </p14:section>
        <p14:section name="③オクリンクプラス　カメラ" id="{015F0BB7-81E2-435E-9AA8-7F2C028B16C0}">
          <p14:sldIdLst>
            <p14:sldId id="1270"/>
            <p14:sldId id="1271"/>
            <p14:sldId id="1272"/>
            <p14:sldId id="1279"/>
            <p14:sldId id="1280"/>
            <p14:sldId id="1278"/>
            <p14:sldId id="1281"/>
            <p14:sldId id="1282"/>
            <p14:sldId id="1284"/>
            <p14:sldId id="1286"/>
            <p14:sldId id="1287"/>
            <p14:sldId id="1288"/>
            <p14:sldId id="1052"/>
            <p14:sldId id="1291"/>
            <p14:sldId id="1290"/>
            <p14:sldId id="1292"/>
            <p14:sldId id="1293"/>
            <p14:sldId id="1294"/>
            <p14:sldId id="1295"/>
            <p14:sldId id="1296"/>
            <p14:sldId id="1297"/>
            <p14:sldId id="1301"/>
            <p14:sldId id="1300"/>
            <p14:sldId id="1299"/>
            <p14:sldId id="1298"/>
            <p14:sldId id="1302"/>
            <p14:sldId id="1303"/>
            <p14:sldId id="1393"/>
          </p14:sldIdLst>
        </p14:section>
        <p14:section name="④ミライシードをひらく" id="{4AF72E42-F91C-4DF1-905D-88BA982687C8}">
          <p14:sldIdLst>
            <p14:sldId id="1305"/>
            <p14:sldId id="1306"/>
            <p14:sldId id="1394"/>
            <p14:sldId id="1395"/>
            <p14:sldId id="1377"/>
            <p14:sldId id="1378"/>
            <p14:sldId id="1379"/>
            <p14:sldId id="1381"/>
            <p14:sldId id="1382"/>
          </p14:sldIdLst>
        </p14:section>
        <p14:section name="④ドリルパーク　AI" id="{FE5D2B39-EDB0-47B6-86BF-880EF1EBF684}">
          <p14:sldIdLst>
            <p14:sldId id="1316"/>
            <p14:sldId id="1125"/>
            <p14:sldId id="1317"/>
            <p14:sldId id="1147"/>
            <p14:sldId id="1126"/>
            <p14:sldId id="1127"/>
            <p14:sldId id="1148"/>
            <p14:sldId id="1141"/>
            <p14:sldId id="1129"/>
            <p14:sldId id="1130"/>
            <p14:sldId id="1131"/>
            <p14:sldId id="1152"/>
            <p14:sldId id="1318"/>
            <p14:sldId id="1144"/>
            <p14:sldId id="1319"/>
            <p14:sldId id="1132"/>
            <p14:sldId id="1321"/>
            <p14:sldId id="1145"/>
            <p14:sldId id="1133"/>
            <p14:sldId id="1322"/>
            <p14:sldId id="1135"/>
            <p14:sldId id="1136"/>
            <p14:sldId id="1137"/>
            <p14:sldId id="1139"/>
            <p14:sldId id="1140"/>
            <p14:sldId id="1323"/>
            <p14:sldId id="1398"/>
          </p14:sldIdLst>
        </p14:section>
        <p14:section name="⑤ミライシードをひらく" id="{C745F710-7976-4961-B7ED-16CABCF02755}">
          <p14:sldIdLst>
            <p14:sldId id="1358"/>
            <p14:sldId id="1325"/>
            <p14:sldId id="1326"/>
            <p14:sldId id="1396"/>
            <p14:sldId id="1397"/>
            <p14:sldId id="1385"/>
            <p14:sldId id="1386"/>
            <p14:sldId id="1387"/>
            <p14:sldId id="1389"/>
            <p14:sldId id="1390"/>
          </p14:sldIdLst>
        </p14:section>
        <p14:section name="⑤ドリルパーク　課題" id="{882C0F06-81DD-45F0-BBD4-40D0BBC3F751}">
          <p14:sldIdLst>
            <p14:sldId id="1336"/>
            <p14:sldId id="1337"/>
            <p14:sldId id="1170"/>
            <p14:sldId id="1171"/>
            <p14:sldId id="1172"/>
            <p14:sldId id="1173"/>
            <p14:sldId id="1174"/>
            <p14:sldId id="1033"/>
            <p14:sldId id="1175"/>
            <p14:sldId id="1176"/>
            <p14:sldId id="1178"/>
            <p14:sldId id="1179"/>
            <p14:sldId id="1180"/>
            <p14:sldId id="1181"/>
            <p14:sldId id="1182"/>
            <p14:sldId id="1183"/>
            <p14:sldId id="1184"/>
            <p14:sldId id="1185"/>
            <p14:sldId id="1082"/>
            <p14:sldId id="1186"/>
            <p14:sldId id="1187"/>
            <p14:sldId id="1338"/>
            <p14:sldId id="1189"/>
            <p14:sldId id="1190"/>
            <p14:sldId id="1191"/>
            <p14:sldId id="1339"/>
            <p14:sldId id="1340"/>
            <p14:sldId id="1194"/>
            <p14:sldId id="1341"/>
            <p14:sldId id="1197"/>
            <p14:sldId id="1198"/>
            <p14:sldId id="1200"/>
            <p14:sldId id="1201"/>
            <p14:sldId id="1342"/>
            <p14:sldId id="1343"/>
            <p14:sldId id="1344"/>
            <p14:sldId id="1399"/>
          </p14:sldIdLst>
        </p14:section>
      </p14:sectionLst>
    </p:ext>
    <p:ext uri="{EFAFB233-063F-42B5-8137-9DF3F51BA10A}">
      <p15:sldGuideLst xmlns:p15="http://schemas.microsoft.com/office/powerpoint/2012/main">
        <p15:guide id="1" orient="horz" pos="2183" userDrawn="1">
          <p15:clr>
            <a:srgbClr val="A4A3A4"/>
          </p15:clr>
        </p15:guide>
        <p15:guide id="2" pos="3840" userDrawn="1">
          <p15:clr>
            <a:srgbClr val="A4A3A4"/>
          </p15:clr>
        </p15:guide>
        <p15:guide id="3" orient="horz" pos="799" userDrawn="1">
          <p15:clr>
            <a:srgbClr val="A4A3A4"/>
          </p15:clr>
        </p15:guide>
        <p15:guide id="4" orient="horz" pos="4201" userDrawn="1">
          <p15:clr>
            <a:srgbClr val="A4A3A4"/>
          </p15:clr>
        </p15:guide>
        <p15:guide id="5" orient="horz" pos="109" userDrawn="1">
          <p15:clr>
            <a:srgbClr val="A4A3A4"/>
          </p15:clr>
        </p15:guide>
        <p15:guide id="6" orient="horz" pos="2568" userDrawn="1">
          <p15:clr>
            <a:srgbClr val="A4A3A4"/>
          </p15:clr>
        </p15:guide>
        <p15:guide id="7" pos="397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E3FD"/>
    <a:srgbClr val="20223F"/>
    <a:srgbClr val="2E3156"/>
    <a:srgbClr val="EDF2FA"/>
    <a:srgbClr val="78909C"/>
    <a:srgbClr val="FFCCFF"/>
    <a:srgbClr val="CCECFF"/>
    <a:srgbClr val="A75F16"/>
    <a:srgbClr val="FFCA9E"/>
    <a:srgbClr val="FAA61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FF2015-E208-4FEB-AC28-73D64B770A04}" v="514" dt="2026-03-30T23:00:02.952"/>
    <p1510:client id="{EFF9208B-26BD-7EE7-6066-98274E438026}" v="2" dt="2026-03-30T22:58:27.0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736" autoAdjust="0"/>
  </p:normalViewPr>
  <p:slideViewPr>
    <p:cSldViewPr snapToGrid="0">
      <p:cViewPr varScale="1">
        <p:scale>
          <a:sx n="83" d="100"/>
          <a:sy n="83" d="100"/>
        </p:scale>
        <p:origin x="340" y="52"/>
      </p:cViewPr>
      <p:guideLst>
        <p:guide orient="horz" pos="2183"/>
        <p:guide pos="3840"/>
        <p:guide orient="horz" pos="799"/>
        <p:guide orient="horz" pos="4201"/>
        <p:guide orient="horz" pos="109"/>
        <p:guide orient="horz" pos="2568"/>
        <p:guide pos="3976"/>
      </p:guideLst>
    </p:cSldViewPr>
  </p:slideViewPr>
  <p:notesTextViewPr>
    <p:cViewPr>
      <p:scale>
        <a:sx n="1" d="1"/>
        <a:sy n="1" d="1"/>
      </p:scale>
      <p:origin x="0" y="0"/>
    </p:cViewPr>
  </p:notesTextViewPr>
  <p:sorterViewPr>
    <p:cViewPr>
      <p:scale>
        <a:sx n="100" d="100"/>
        <a:sy n="100" d="100"/>
      </p:scale>
      <p:origin x="0" y="-44184"/>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notesMaster" Target="notesMasters/notesMaster1.xml"/><Relationship Id="rId199" Type="http://schemas.openxmlformats.org/officeDocument/2006/relationships/tableStyles" Target="tableStyles.xml"/><Relationship Id="rId203" Type="http://schemas.openxmlformats.org/officeDocument/2006/relationships/customXml" Target="../customXml/item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handoutMaster" Target="handoutMasters/handoutMaster1.xml"/><Relationship Id="rId190" Type="http://schemas.openxmlformats.org/officeDocument/2006/relationships/slide" Target="slides/slide189.xml"/><Relationship Id="rId204" Type="http://schemas.openxmlformats.org/officeDocument/2006/relationships/customXml" Target="../customXml/item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presProps" Target="presProps.xml"/><Relationship Id="rId200" Type="http://schemas.microsoft.com/office/2015/10/relationships/revisionInfo" Target="revisionInfo.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viewProps" Target="viewProps.xml"/><Relationship Id="rId201" Type="http://schemas.microsoft.com/office/2018/10/relationships/authors" Target="author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theme" Target="theme/theme1.xml"/><Relationship Id="rId202" Type="http://schemas.openxmlformats.org/officeDocument/2006/relationships/customXml" Target="../customXml/item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5015799C-F702-9B93-AAE1-A186018FF451}"/>
              </a:ext>
            </a:extLst>
          </p:cNvPr>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kumimoji="1" lang="ja-JP" altLang="en-US"/>
          </a:p>
        </p:txBody>
      </p:sp>
      <p:sp>
        <p:nvSpPr>
          <p:cNvPr id="3" name="日付プレースホルダー 2">
            <a:extLst>
              <a:ext uri="{FF2B5EF4-FFF2-40B4-BE49-F238E27FC236}">
                <a16:creationId xmlns:a16="http://schemas.microsoft.com/office/drawing/2014/main" id="{B1FBE1FF-4976-5155-4075-639D8BB41B38}"/>
              </a:ext>
            </a:extLst>
          </p:cNvPr>
          <p:cNvSpPr>
            <a:spLocks noGrp="1"/>
          </p:cNvSpPr>
          <p:nvPr>
            <p:ph type="dt" sz="quarter" idx="1"/>
          </p:nvPr>
        </p:nvSpPr>
        <p:spPr>
          <a:xfrm>
            <a:off x="4023992" y="0"/>
            <a:ext cx="3078427" cy="513508"/>
          </a:xfrm>
          <a:prstGeom prst="rect">
            <a:avLst/>
          </a:prstGeom>
        </p:spPr>
        <p:txBody>
          <a:bodyPr vert="horz" lIns="99075" tIns="49538" rIns="99075" bIns="49538" rtlCol="0"/>
          <a:lstStyle>
            <a:lvl1pPr algn="r">
              <a:defRPr sz="1300"/>
            </a:lvl1pPr>
          </a:lstStyle>
          <a:p>
            <a:fld id="{A8BCBF16-EDDD-4E90-8017-CDA28EF73784}" type="datetimeFigureOut">
              <a:rPr kumimoji="1" lang="ja-JP" altLang="en-US" smtClean="0"/>
              <a:t>2026/3/31</a:t>
            </a:fld>
            <a:endParaRPr kumimoji="1" lang="ja-JP" altLang="en-US"/>
          </a:p>
        </p:txBody>
      </p:sp>
      <p:sp>
        <p:nvSpPr>
          <p:cNvPr id="4" name="フッター プレースホルダー 3">
            <a:extLst>
              <a:ext uri="{FF2B5EF4-FFF2-40B4-BE49-F238E27FC236}">
                <a16:creationId xmlns:a16="http://schemas.microsoft.com/office/drawing/2014/main" id="{5D2EA8E3-63EA-0E72-F2FF-F2F9B75B69E1}"/>
              </a:ext>
            </a:extLst>
          </p:cNvPr>
          <p:cNvSpPr>
            <a:spLocks noGrp="1"/>
          </p:cNvSpPr>
          <p:nvPr>
            <p:ph type="ftr" sz="quarter" idx="2"/>
          </p:nvPr>
        </p:nvSpPr>
        <p:spPr>
          <a:xfrm>
            <a:off x="0" y="9721107"/>
            <a:ext cx="3078427" cy="513507"/>
          </a:xfrm>
          <a:prstGeom prst="rect">
            <a:avLst/>
          </a:prstGeom>
        </p:spPr>
        <p:txBody>
          <a:bodyPr vert="horz" lIns="99075" tIns="49538" rIns="99075" bIns="49538" rtlCol="0" anchor="b"/>
          <a:lstStyle>
            <a:lvl1pPr algn="l">
              <a:defRPr sz="1300"/>
            </a:lvl1pPr>
          </a:lstStyle>
          <a:p>
            <a:endParaRPr kumimoji="1" lang="ja-JP" altLang="en-US"/>
          </a:p>
        </p:txBody>
      </p:sp>
      <p:sp>
        <p:nvSpPr>
          <p:cNvPr id="5" name="スライド番号プレースホルダー 4">
            <a:extLst>
              <a:ext uri="{FF2B5EF4-FFF2-40B4-BE49-F238E27FC236}">
                <a16:creationId xmlns:a16="http://schemas.microsoft.com/office/drawing/2014/main" id="{E1FED9EB-7236-E448-4F6F-8EF7DD6037AD}"/>
              </a:ext>
            </a:extLst>
          </p:cNvPr>
          <p:cNvSpPr>
            <a:spLocks noGrp="1"/>
          </p:cNvSpPr>
          <p:nvPr>
            <p:ph type="sldNum" sz="quarter" idx="3"/>
          </p:nvPr>
        </p:nvSpPr>
        <p:spPr>
          <a:xfrm>
            <a:off x="4023992" y="9721107"/>
            <a:ext cx="3078427" cy="513507"/>
          </a:xfrm>
          <a:prstGeom prst="rect">
            <a:avLst/>
          </a:prstGeom>
        </p:spPr>
        <p:txBody>
          <a:bodyPr vert="horz" lIns="99075" tIns="49538" rIns="99075" bIns="49538" rtlCol="0" anchor="b"/>
          <a:lstStyle>
            <a:lvl1pPr algn="r">
              <a:defRPr sz="1300"/>
            </a:lvl1pPr>
          </a:lstStyle>
          <a:p>
            <a:fld id="{B2DA7D01-2C99-46C5-995E-E94134016D97}" type="slidenum">
              <a:rPr kumimoji="1" lang="ja-JP" altLang="en-US" smtClean="0"/>
              <a:t>‹#›</a:t>
            </a:fld>
            <a:endParaRPr kumimoji="1" lang="ja-JP" altLang="en-US"/>
          </a:p>
        </p:txBody>
      </p:sp>
    </p:spTree>
    <p:extLst>
      <p:ext uri="{BB962C8B-B14F-4D97-AF65-F5344CB8AC3E}">
        <p14:creationId xmlns:p14="http://schemas.microsoft.com/office/powerpoint/2010/main" val="36545422"/>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224" userDrawn="1">
          <p15:clr>
            <a:srgbClr val="F26B43"/>
          </p15:clr>
        </p15:guide>
        <p15:guide id="2" pos="2238"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kumimoji="1" lang="ja-JP" altLang="en-US"/>
          </a:p>
        </p:txBody>
      </p:sp>
      <p:sp>
        <p:nvSpPr>
          <p:cNvPr id="3" name="日付プレースホルダー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97B70EAA-DF68-45CD-8E29-B0F1226A3299}" type="datetimeFigureOut">
              <a:rPr kumimoji="1" lang="ja-JP" altLang="en-US" smtClean="0"/>
              <a:t>2026/3/31</a:t>
            </a:fld>
            <a:endParaRPr kumimoji="1" lang="ja-JP" altLang="en-US"/>
          </a:p>
        </p:txBody>
      </p:sp>
      <p:sp>
        <p:nvSpPr>
          <p:cNvPr id="4" name="スライド イメージ プレースホルダー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ja-JP" altLang="en-US"/>
          </a:p>
        </p:txBody>
      </p:sp>
      <p:sp>
        <p:nvSpPr>
          <p:cNvPr id="5" name="ノート プレースホルダー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11BCE330-5413-4EFD-B718-434A2A6398AE}" type="slidenum">
              <a:rPr kumimoji="1" lang="ja-JP" altLang="en-US" smtClean="0"/>
              <a:t>‹#›</a:t>
            </a:fld>
            <a:endParaRPr kumimoji="1" lang="ja-JP" altLang="en-US"/>
          </a:p>
        </p:txBody>
      </p:sp>
    </p:spTree>
    <p:extLst>
      <p:ext uri="{BB962C8B-B14F-4D97-AF65-F5344CB8AC3E}">
        <p14:creationId xmlns:p14="http://schemas.microsoft.com/office/powerpoint/2010/main" val="25576672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loginauth.benesse.ne.jp/miraiseed/login"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a:t>【</a:t>
            </a:r>
            <a:r>
              <a:rPr kumimoji="1" lang="ja-JP" altLang="en-US"/>
              <a:t>ボタンアイコンをタップすると、対象のスライド</a:t>
            </a:r>
            <a:r>
              <a:rPr kumimoji="1" lang="en-US" altLang="ja-JP"/>
              <a:t>TOP</a:t>
            </a:r>
            <a:r>
              <a:rPr kumimoji="1" lang="ja-JP" altLang="en-US"/>
              <a:t>に飛びます</a:t>
            </a:r>
            <a:r>
              <a:rPr kumimoji="1" lang="en-US" altLang="ja-JP"/>
              <a:t>】</a:t>
            </a:r>
          </a:p>
          <a:p>
            <a:r>
              <a:rPr kumimoji="1" lang="en-US" altLang="ja-JP"/>
              <a:t>※</a:t>
            </a:r>
            <a:r>
              <a:rPr kumimoji="1" lang="ja-JP" altLang="en-US"/>
              <a:t>スライドの順番を入れ替えると、ボタンアイコンが正しく機能しませんのでご注意ください。</a:t>
            </a:r>
            <a:endParaRPr kumimoji="1" lang="en-US" altLang="ja-JP"/>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a:t>
            </a:fld>
            <a:endParaRPr kumimoji="1" lang="ja-JP" altLang="en-US"/>
          </a:p>
        </p:txBody>
      </p:sp>
    </p:spTree>
    <p:extLst>
      <p:ext uri="{BB962C8B-B14F-4D97-AF65-F5344CB8AC3E}">
        <p14:creationId xmlns:p14="http://schemas.microsoft.com/office/powerpoint/2010/main" val="1388772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10</a:t>
            </a:fld>
            <a:endParaRPr kumimoji="1" lang="ja-JP" altLang="en-US"/>
          </a:p>
        </p:txBody>
      </p:sp>
    </p:spTree>
    <p:extLst>
      <p:ext uri="{BB962C8B-B14F-4D97-AF65-F5344CB8AC3E}">
        <p14:creationId xmlns:p14="http://schemas.microsoft.com/office/powerpoint/2010/main" val="31644560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89CF8C-107C-3F7E-A604-1F8B964E3D3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7909266-720B-800D-3251-CDEDACB6EA4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68E028-4D62-7508-754F-283F7278AB76}"/>
              </a:ext>
            </a:extLst>
          </p:cNvPr>
          <p:cNvSpPr>
            <a:spLocks noGrp="1"/>
          </p:cNvSpPr>
          <p:nvPr>
            <p:ph type="body" idx="1"/>
          </p:nvPr>
        </p:nvSpPr>
        <p:spPr/>
        <p:txBody>
          <a:bodyPr/>
          <a:lstStyle/>
          <a:p>
            <a:pPr marL="302730" algn="just"/>
            <a:r>
              <a:rPr lang="ja-JP" altLang="en-US" sz="2000" b="0">
                <a:latin typeface="BIZ UDPゴシック" panose="020B0400000000000000" pitchFamily="50" charset="-128"/>
                <a:ea typeface="BIZ UDPゴシック" panose="020B0400000000000000" pitchFamily="50" charset="-128"/>
              </a:rPr>
              <a:t>★補足★</a:t>
            </a:r>
            <a:endParaRPr lang="en-US" altLang="ja-JP" sz="2000" b="0">
              <a:latin typeface="BIZ UDPゴシック" panose="020B0400000000000000" pitchFamily="50" charset="-128"/>
              <a:ea typeface="BIZ UDPゴシック" panose="020B0400000000000000" pitchFamily="50" charset="-128"/>
            </a:endParaRPr>
          </a:p>
          <a:p>
            <a:pPr marL="302730" algn="just"/>
            <a:r>
              <a:rPr lang="ja-JP" altLang="en-US" sz="2000" b="0">
                <a:latin typeface="BIZ UDPゴシック" panose="020B0400000000000000" pitchFamily="50" charset="-128"/>
                <a:ea typeface="BIZ UDPゴシック" panose="020B0400000000000000" pitchFamily="50" charset="-128"/>
              </a:rPr>
              <a:t>・先生が提示することで全体共有できます</a:t>
            </a:r>
            <a:endParaRPr lang="en-US" altLang="ja-JP" sz="2000" b="0">
              <a:latin typeface="BIZ UDPゴシック" panose="020B0400000000000000" pitchFamily="50" charset="-128"/>
              <a:ea typeface="BIZ UDPゴシック" panose="020B0400000000000000" pitchFamily="50" charset="-128"/>
            </a:endParaRPr>
          </a:p>
          <a:p>
            <a:pPr marL="302730" algn="just"/>
            <a:r>
              <a:rPr lang="ja-JP" altLang="en-US" sz="2000" b="0">
                <a:latin typeface="BIZ UDPゴシック" panose="020B0400000000000000" pitchFamily="50" charset="-128"/>
                <a:ea typeface="BIZ UDPゴシック" panose="020B0400000000000000" pitchFamily="50" charset="-128"/>
              </a:rPr>
              <a:t>・提出</a:t>
            </a:r>
            <a:r>
              <a:rPr lang="en-US" altLang="ja-JP" sz="2000" b="0">
                <a:latin typeface="BIZ UDPゴシック" panose="020B0400000000000000" pitchFamily="50" charset="-128"/>
                <a:ea typeface="BIZ UDPゴシック" panose="020B0400000000000000" pitchFamily="50" charset="-128"/>
              </a:rPr>
              <a:t>BOX</a:t>
            </a:r>
            <a:r>
              <a:rPr lang="ja-JP" altLang="en-US" sz="2000" b="0">
                <a:latin typeface="BIZ UDPゴシック" panose="020B0400000000000000" pitchFamily="50" charset="-128"/>
                <a:ea typeface="BIZ UDPゴシック" panose="020B0400000000000000" pitchFamily="50" charset="-128"/>
              </a:rPr>
              <a:t>を公開設定すると子供たちの手元で閲覧することもできます</a:t>
            </a:r>
          </a:p>
        </p:txBody>
      </p:sp>
      <p:sp>
        <p:nvSpPr>
          <p:cNvPr id="4" name="スライド番号プレースホルダー 3">
            <a:extLst>
              <a:ext uri="{FF2B5EF4-FFF2-40B4-BE49-F238E27FC236}">
                <a16:creationId xmlns:a16="http://schemas.microsoft.com/office/drawing/2014/main" id="{42A5D850-B252-3C41-BCF3-686C42D393CE}"/>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102</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120586702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799CA-DABB-7CCF-263F-86C857EC372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4B2F824-4066-9664-AE13-0A7D98521B4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79CD997-41D3-2F1E-F4B4-F37C4EF818EA}"/>
              </a:ext>
            </a:extLst>
          </p:cNvPr>
          <p:cNvSpPr>
            <a:spLocks noGrp="1"/>
          </p:cNvSpPr>
          <p:nvPr>
            <p:ph type="body" idx="1"/>
          </p:nvPr>
        </p:nvSpPr>
        <p:spPr/>
        <p:txBody>
          <a:bodyPr/>
          <a:lstStyle/>
          <a:p>
            <a:pPr marL="0" marR="0" lvl="0" indent="0" algn="l" defTabSz="457200" rtl="0" eaLnBrk="1" fontAlgn="auto" latinLnBrk="0" hangingPunct="1">
              <a:lnSpc>
                <a:spcPct val="150000"/>
              </a:lnSpc>
              <a:spcBef>
                <a:spcPts val="0"/>
              </a:spcBef>
              <a:spcAft>
                <a:spcPts val="0"/>
              </a:spcAft>
              <a:buClrTx/>
              <a:buSzTx/>
              <a:buFont typeface="+mj-ea"/>
              <a:buNone/>
              <a:tabLst/>
              <a:defRPr/>
            </a:pPr>
            <a:endParaRPr kumimoji="0" lang="en-US" altLang="ja-JP" sz="20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スライド番号プレースホルダー 3">
            <a:extLst>
              <a:ext uri="{FF2B5EF4-FFF2-40B4-BE49-F238E27FC236}">
                <a16:creationId xmlns:a16="http://schemas.microsoft.com/office/drawing/2014/main" id="{6BAB0A36-94CA-07CF-2C71-A8A5ECA6386A}"/>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103</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338267540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7EE2CF-1647-95E8-0043-61D58B8701C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9DE637F-7F19-5C46-2C64-C14A4314A72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4831BD9-238D-B2E4-F881-C34689C2D797}"/>
              </a:ext>
            </a:extLst>
          </p:cNvPr>
          <p:cNvSpPr>
            <a:spLocks noGrp="1"/>
          </p:cNvSpPr>
          <p:nvPr>
            <p:ph type="body" idx="1"/>
          </p:nvPr>
        </p:nvSpPr>
        <p:spPr/>
        <p:txBody>
          <a:bodyPr/>
          <a:lstStyle/>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・下の方を少し手でおさえながら、タブレットの画面の下を持ってゆっくりと持ち上げます。</a:t>
            </a:r>
          </a:p>
        </p:txBody>
      </p:sp>
      <p:sp>
        <p:nvSpPr>
          <p:cNvPr id="4" name="スライド番号プレースホルダー 3">
            <a:extLst>
              <a:ext uri="{FF2B5EF4-FFF2-40B4-BE49-F238E27FC236}">
                <a16:creationId xmlns:a16="http://schemas.microsoft.com/office/drawing/2014/main" id="{61CEF5FF-BFDF-923A-2962-E657842D084B}"/>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104</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5282005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676113-A294-CBC6-E35E-DCABFE1786A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752ED0-AE40-2995-A29B-2AB3DB8E808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175171B-78E6-4A89-64B0-324225DFBF09}"/>
              </a:ext>
            </a:extLst>
          </p:cNvPr>
          <p:cNvSpPr>
            <a:spLocks noGrp="1"/>
          </p:cNvSpPr>
          <p:nvPr>
            <p:ph type="body" idx="1"/>
          </p:nvPr>
        </p:nvSpPr>
        <p:spPr/>
        <p:txBody>
          <a:bodyPr/>
          <a:lstStyle/>
          <a:p>
            <a:pPr algn="just"/>
            <a:endParaRPr lang="ja-JP" altLang="en-US"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1CEEA1B-98E8-41A5-8BFF-62FA7837465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105</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13133955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CF448-0764-0C1D-E264-053B7E325CF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5340C21-5A21-7CD0-5FD0-C03DE75FF6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F482F0E-AA96-7056-F1E4-DAC30F630530}"/>
              </a:ext>
            </a:extLst>
          </p:cNvPr>
          <p:cNvSpPr>
            <a:spLocks noGrp="1"/>
          </p:cNvSpPr>
          <p:nvPr>
            <p:ph type="body" idx="1"/>
          </p:nvPr>
        </p:nvSpPr>
        <p:spPr/>
        <p:txBody>
          <a:bodyPr/>
          <a:lstStyle/>
          <a:p>
            <a:pPr algn="just"/>
            <a:endParaRPr lang="ja-JP" altLang="en-US"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1A4BB8A9-80E9-6576-C57B-3D150D809C3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106</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22595503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B50A0C-9CA8-E692-36B7-EE26866F467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8C4D097-C350-8AB0-6F5B-2B0384443A5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2F4E809-76C6-276D-65E2-FEF3A9CD596D}"/>
              </a:ext>
            </a:extLst>
          </p:cNvPr>
          <p:cNvSpPr>
            <a:spLocks noGrp="1"/>
          </p:cNvSpPr>
          <p:nvPr>
            <p:ph type="body" idx="1"/>
          </p:nvPr>
        </p:nvSpPr>
        <p:spPr/>
        <p:txBody>
          <a:bodyPr/>
          <a:lstStyle/>
          <a:p>
            <a:pPr algn="just"/>
            <a:endParaRPr lang="ja-JP" altLang="en-US"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3EA5B80C-C37A-65B9-60FB-8B3B412FE45B}"/>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107</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6388401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C0A71-8F78-04AA-9569-E4C4867E587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24D098D-DB71-1686-CBAE-690EECA927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993EFA1-A660-CA69-A75B-E608D0C48E6F}"/>
              </a:ext>
            </a:extLst>
          </p:cNvPr>
          <p:cNvSpPr>
            <a:spLocks noGrp="1"/>
          </p:cNvSpPr>
          <p:nvPr>
            <p:ph type="body" idx="1"/>
          </p:nvPr>
        </p:nvSpPr>
        <p:spPr/>
        <p:txBody>
          <a:bodyPr/>
          <a:lstStyle/>
          <a:p>
            <a:pPr marL="0" indent="0" algn="just">
              <a:buFont typeface="+mj-lt"/>
              <a:buNone/>
            </a:pPr>
            <a:endParaRPr lang="en-US"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23591946-4C1F-4C98-6CF8-C19A17FCDB98}"/>
              </a:ext>
            </a:extLst>
          </p:cNvPr>
          <p:cNvSpPr>
            <a:spLocks noGrp="1"/>
          </p:cNvSpPr>
          <p:nvPr>
            <p:ph type="sldNum" sz="quarter" idx="5"/>
          </p:nvPr>
        </p:nvSpPr>
        <p:spPr/>
        <p:txBody>
          <a:bodyPr/>
          <a:lstStyle/>
          <a:p>
            <a:fld id="{11BCE330-5413-4EFD-B718-434A2A6398AE}" type="slidenum">
              <a:rPr kumimoji="1" lang="ja-JP" altLang="en-US" smtClean="0"/>
              <a:t>108</a:t>
            </a:fld>
            <a:endParaRPr kumimoji="1" lang="ja-JP" altLang="en-US"/>
          </a:p>
        </p:txBody>
      </p:sp>
    </p:spTree>
    <p:extLst>
      <p:ext uri="{BB962C8B-B14F-4D97-AF65-F5344CB8AC3E}">
        <p14:creationId xmlns:p14="http://schemas.microsoft.com/office/powerpoint/2010/main" val="266333936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C2D9A-5C2D-57FE-FE7B-C56617A41EA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9DE6DB8-F6CB-C5AD-7ABF-061EAA82672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917F994-41DB-BA90-249A-AC1295D32BAC}"/>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85C9DB5-EC80-0F1B-5E8E-8E2643BD2A4B}"/>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109</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97005642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699771-F352-5986-A2A8-C4B48C64B2B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693629A-7632-46F2-D0AF-DF646F73D46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D047B01-5011-BF3E-A13B-CDDE79C70059}"/>
              </a:ext>
            </a:extLst>
          </p:cNvPr>
          <p:cNvSpPr>
            <a:spLocks noGrp="1"/>
          </p:cNvSpPr>
          <p:nvPr>
            <p:ph type="body" idx="1"/>
          </p:nvPr>
        </p:nvSpPr>
        <p:spPr/>
        <p:txBody>
          <a:bodyPr/>
          <a:lstStyle/>
          <a:p>
            <a:pPr algn="just">
              <a:lnSpc>
                <a:spcPct val="107000"/>
              </a:lnSpc>
              <a:spcAft>
                <a:spcPts val="867"/>
              </a:spcAft>
            </a:pPr>
            <a:endParaRPr kumimoji="1" lang="ja-JP" altLang="en-US"/>
          </a:p>
        </p:txBody>
      </p:sp>
      <p:sp>
        <p:nvSpPr>
          <p:cNvPr id="4" name="スライド番号プレースホルダー 3">
            <a:extLst>
              <a:ext uri="{FF2B5EF4-FFF2-40B4-BE49-F238E27FC236}">
                <a16:creationId xmlns:a16="http://schemas.microsoft.com/office/drawing/2014/main" id="{2D5A939F-8D8A-A42E-E377-A719D8931AD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111</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2807271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3BFA62-FDA6-E16F-7769-BE829109D22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DA3FD3E-EEEA-4E27-B5D1-5A1DE14C29A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08B45A3-90DA-11CE-87B7-85B9932BEC8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71964AB-1208-E9A2-207B-352E171D9F60}"/>
              </a:ext>
            </a:extLst>
          </p:cNvPr>
          <p:cNvSpPr>
            <a:spLocks noGrp="1"/>
          </p:cNvSpPr>
          <p:nvPr>
            <p:ph type="sldNum" sz="quarter" idx="5"/>
          </p:nvPr>
        </p:nvSpPr>
        <p:spPr/>
        <p:txBody>
          <a:bodyPr/>
          <a:lstStyle/>
          <a:p>
            <a:fld id="{11BCE330-5413-4EFD-B718-434A2A6398AE}" type="slidenum">
              <a:rPr kumimoji="1" lang="ja-JP" altLang="en-US" smtClean="0"/>
              <a:t>112</a:t>
            </a:fld>
            <a:endParaRPr kumimoji="1" lang="ja-JP" altLang="en-US"/>
          </a:p>
        </p:txBody>
      </p:sp>
    </p:spTree>
    <p:extLst>
      <p:ext uri="{BB962C8B-B14F-4D97-AF65-F5344CB8AC3E}">
        <p14:creationId xmlns:p14="http://schemas.microsoft.com/office/powerpoint/2010/main" val="249601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a:t>
            </a:fld>
            <a:endParaRPr kumimoji="1" lang="ja-JP" altLang="en-US"/>
          </a:p>
        </p:txBody>
      </p:sp>
    </p:spTree>
    <p:extLst>
      <p:ext uri="{BB962C8B-B14F-4D97-AF65-F5344CB8AC3E}">
        <p14:creationId xmlns:p14="http://schemas.microsoft.com/office/powerpoint/2010/main" val="418282468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CBCE8-B021-E0BB-DA3F-E76E0E07E47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7A37AA7-C019-9459-A81F-ACFBA3C65AD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BA4FB5A-FBB8-DEA6-28EF-A494992E53B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6600C4F-3084-5D71-5F76-45618BA2B908}"/>
              </a:ext>
            </a:extLst>
          </p:cNvPr>
          <p:cNvSpPr>
            <a:spLocks noGrp="1"/>
          </p:cNvSpPr>
          <p:nvPr>
            <p:ph type="sldNum" sz="quarter" idx="5"/>
          </p:nvPr>
        </p:nvSpPr>
        <p:spPr/>
        <p:txBody>
          <a:bodyPr/>
          <a:lstStyle/>
          <a:p>
            <a:fld id="{11BCE330-5413-4EFD-B718-434A2A6398AE}" type="slidenum">
              <a:rPr kumimoji="1" lang="ja-JP" altLang="en-US" smtClean="0"/>
              <a:t>113</a:t>
            </a:fld>
            <a:endParaRPr kumimoji="1" lang="ja-JP" altLang="en-US"/>
          </a:p>
        </p:txBody>
      </p:sp>
    </p:spTree>
    <p:extLst>
      <p:ext uri="{BB962C8B-B14F-4D97-AF65-F5344CB8AC3E}">
        <p14:creationId xmlns:p14="http://schemas.microsoft.com/office/powerpoint/2010/main" val="403206569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D6842-7FCD-8DDD-0F55-306443B25F0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DBC7F06-40AA-7948-4B46-6519D8AE0AA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31C6BE2-2516-D7D5-F383-D26338869C81}"/>
              </a:ext>
            </a:extLst>
          </p:cNvPr>
          <p:cNvSpPr>
            <a:spLocks noGrp="1"/>
          </p:cNvSpPr>
          <p:nvPr>
            <p:ph type="body" idx="1"/>
          </p:nvPr>
        </p:nvSpPr>
        <p:spPr/>
        <p:txBody>
          <a:bodyPr/>
          <a:lstStyle/>
          <a:p>
            <a:r>
              <a:rPr kumimoji="1" lang="ja-JP" altLang="en-US"/>
              <a:t>★補足★</a:t>
            </a:r>
            <a:endParaRPr kumimoji="1" lang="en-US" altLang="ja-JP"/>
          </a:p>
          <a:p>
            <a:r>
              <a:rPr kumimoji="1" lang="ja-JP" altLang="en-US"/>
              <a:t>・スタートボタンは「</a:t>
            </a:r>
            <a:r>
              <a:rPr kumimoji="1" lang="en-US" altLang="ja-JP"/>
              <a:t>1</a:t>
            </a:r>
            <a:r>
              <a:rPr kumimoji="1" lang="ja-JP" altLang="en-US"/>
              <a:t>回」タップします。</a:t>
            </a:r>
            <a:endParaRPr kumimoji="1" lang="en-US" altLang="ja-JP"/>
          </a:p>
          <a:p>
            <a:r>
              <a:rPr kumimoji="1" lang="ja-JP" altLang="en-US"/>
              <a:t>・「タップというのは画面を</a:t>
            </a:r>
            <a:r>
              <a:rPr kumimoji="1" lang="en-US" altLang="ja-JP"/>
              <a:t>1</a:t>
            </a:r>
            <a:r>
              <a:rPr kumimoji="1" lang="ja-JP" altLang="en-US"/>
              <a:t>回、ポンとタッチする（さわること）です。」等とご説明ください。</a:t>
            </a:r>
            <a:endParaRPr kumimoji="1" lang="en-US" altLang="ja-JP"/>
          </a:p>
        </p:txBody>
      </p:sp>
      <p:sp>
        <p:nvSpPr>
          <p:cNvPr id="4" name="スライド番号プレースホルダー 3">
            <a:extLst>
              <a:ext uri="{FF2B5EF4-FFF2-40B4-BE49-F238E27FC236}">
                <a16:creationId xmlns:a16="http://schemas.microsoft.com/office/drawing/2014/main" id="{23D39ACA-CC7D-3C2B-3DD8-3A0B278B824F}"/>
              </a:ext>
            </a:extLst>
          </p:cNvPr>
          <p:cNvSpPr>
            <a:spLocks noGrp="1"/>
          </p:cNvSpPr>
          <p:nvPr>
            <p:ph type="sldNum" sz="quarter" idx="5"/>
          </p:nvPr>
        </p:nvSpPr>
        <p:spPr/>
        <p:txBody>
          <a:bodyPr/>
          <a:lstStyle/>
          <a:p>
            <a:fld id="{11BCE330-5413-4EFD-B718-434A2A6398AE}" type="slidenum">
              <a:rPr kumimoji="1" lang="ja-JP" altLang="en-US" smtClean="0"/>
              <a:t>114</a:t>
            </a:fld>
            <a:endParaRPr kumimoji="1" lang="ja-JP" altLang="en-US"/>
          </a:p>
        </p:txBody>
      </p:sp>
    </p:spTree>
    <p:extLst>
      <p:ext uri="{BB962C8B-B14F-4D97-AF65-F5344CB8AC3E}">
        <p14:creationId xmlns:p14="http://schemas.microsoft.com/office/powerpoint/2010/main" val="119952377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10F01-5016-EB36-73A2-5144DC0E4B2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B4C5A0E-E0AA-72E6-5C01-4448D6FEB0E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B99EAFC-D38D-1041-98A2-16C4BE0F1D8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・学年　⇒　組　⇒　出席番号　⇒　「けってい」　⇒　パスワード　⇒　「けってい」　⇒　「</a:t>
            </a:r>
            <a:r>
              <a:rPr kumimoji="1" lang="en-US" altLang="ja-JP"/>
              <a:t>OK</a:t>
            </a:r>
            <a:r>
              <a:rPr kumimoji="1" lang="ja-JP" altLang="en-US"/>
              <a:t>」の順に押下します。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C30A66D3-8607-9A67-F609-E036F05958EF}"/>
              </a:ext>
            </a:extLst>
          </p:cNvPr>
          <p:cNvSpPr>
            <a:spLocks noGrp="1"/>
          </p:cNvSpPr>
          <p:nvPr>
            <p:ph type="sldNum" sz="quarter" idx="5"/>
          </p:nvPr>
        </p:nvSpPr>
        <p:spPr/>
        <p:txBody>
          <a:bodyPr/>
          <a:lstStyle/>
          <a:p>
            <a:fld id="{11BCE330-5413-4EFD-B718-434A2A6398AE}" type="slidenum">
              <a:rPr kumimoji="1" lang="ja-JP" altLang="en-US" smtClean="0"/>
              <a:t>115</a:t>
            </a:fld>
            <a:endParaRPr kumimoji="1" lang="ja-JP" altLang="en-US"/>
          </a:p>
        </p:txBody>
      </p:sp>
    </p:spTree>
    <p:extLst>
      <p:ext uri="{BB962C8B-B14F-4D97-AF65-F5344CB8AC3E}">
        <p14:creationId xmlns:p14="http://schemas.microsoft.com/office/powerpoint/2010/main" val="22159217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E5364-0C29-64EB-42AB-50B60A5E53F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3A499B4-9A3F-C96B-2451-F5C47D0A64F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3AC2292-149C-AD94-E92D-022ED1532F7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a:t>
            </a:r>
            <a:r>
              <a:rPr kumimoji="1" lang="en-US" altLang="ja-JP"/>
              <a:t>Google</a:t>
            </a:r>
            <a:r>
              <a:rPr kumimoji="1" lang="ja-JP" altLang="en-US"/>
              <a:t>アカウントで</a:t>
            </a:r>
            <a:r>
              <a:rPr kumimoji="1" lang="en-US" altLang="ja-JP"/>
              <a:t>SSO</a:t>
            </a:r>
            <a:r>
              <a:rPr kumimoji="1" lang="ja-JP" altLang="en-US"/>
              <a:t>連携している場合はこちらのスライドをご使用ください。</a:t>
            </a:r>
            <a:endParaRPr kumimoji="1" lang="en-US" altLang="ja-JP"/>
          </a:p>
        </p:txBody>
      </p:sp>
      <p:sp>
        <p:nvSpPr>
          <p:cNvPr id="4" name="スライド番号プレースホルダー 3">
            <a:extLst>
              <a:ext uri="{FF2B5EF4-FFF2-40B4-BE49-F238E27FC236}">
                <a16:creationId xmlns:a16="http://schemas.microsoft.com/office/drawing/2014/main" id="{69022125-D45A-F9A3-BB4B-3BB0B3A8973C}"/>
              </a:ext>
            </a:extLst>
          </p:cNvPr>
          <p:cNvSpPr>
            <a:spLocks noGrp="1"/>
          </p:cNvSpPr>
          <p:nvPr>
            <p:ph type="sldNum" sz="quarter" idx="5"/>
          </p:nvPr>
        </p:nvSpPr>
        <p:spPr/>
        <p:txBody>
          <a:bodyPr/>
          <a:lstStyle/>
          <a:p>
            <a:fld id="{11BCE330-5413-4EFD-B718-434A2A6398AE}" type="slidenum">
              <a:rPr kumimoji="1" lang="ja-JP" altLang="en-US" smtClean="0"/>
              <a:t>116</a:t>
            </a:fld>
            <a:endParaRPr kumimoji="1" lang="ja-JP" altLang="en-US"/>
          </a:p>
        </p:txBody>
      </p:sp>
    </p:spTree>
    <p:extLst>
      <p:ext uri="{BB962C8B-B14F-4D97-AF65-F5344CB8AC3E}">
        <p14:creationId xmlns:p14="http://schemas.microsoft.com/office/powerpoint/2010/main" val="134339323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5A114-61DA-757D-955C-05A1C5B8779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2B06FB1-1F3D-434E-5E54-16C3FC73712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2329E2-698D-7987-26DF-BFB8243E792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・学校コード入力　⇒　</a:t>
            </a:r>
            <a:r>
              <a:rPr kumimoji="1" lang="en-US" altLang="ja-JP"/>
              <a:t>ID</a:t>
            </a:r>
            <a:r>
              <a:rPr kumimoji="1" lang="ja-JP" altLang="en-US"/>
              <a:t>入力　⇒　パスワード入力　⇒　学校コード・</a:t>
            </a:r>
            <a:r>
              <a:rPr kumimoji="1" lang="en-US" altLang="ja-JP"/>
              <a:t>ID</a:t>
            </a:r>
            <a:r>
              <a:rPr kumimoji="1" lang="ja-JP" altLang="en-US"/>
              <a:t>を保存するにチェックを入れる　⇒　ログイン　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7498E1B7-C315-B1F7-B8C8-68203476BF5C}"/>
              </a:ext>
            </a:extLst>
          </p:cNvPr>
          <p:cNvSpPr>
            <a:spLocks noGrp="1"/>
          </p:cNvSpPr>
          <p:nvPr>
            <p:ph type="sldNum" sz="quarter" idx="5"/>
          </p:nvPr>
        </p:nvSpPr>
        <p:spPr/>
        <p:txBody>
          <a:bodyPr/>
          <a:lstStyle/>
          <a:p>
            <a:fld id="{11BCE330-5413-4EFD-B718-434A2A6398AE}" type="slidenum">
              <a:rPr kumimoji="1" lang="ja-JP" altLang="en-US" smtClean="0"/>
              <a:t>117</a:t>
            </a:fld>
            <a:endParaRPr kumimoji="1" lang="ja-JP" altLang="en-US"/>
          </a:p>
        </p:txBody>
      </p:sp>
    </p:spTree>
    <p:extLst>
      <p:ext uri="{BB962C8B-B14F-4D97-AF65-F5344CB8AC3E}">
        <p14:creationId xmlns:p14="http://schemas.microsoft.com/office/powerpoint/2010/main" val="120934996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D31F6-9164-EC3E-25A3-76ED0CC45FC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7F97F68-504F-1E75-F760-4B7DA5C6D26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A65D09A-6D10-1B77-B792-1FB5A14DEA1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・学校コード入力　⇒　</a:t>
            </a:r>
            <a:r>
              <a:rPr kumimoji="1" lang="en-US" altLang="ja-JP"/>
              <a:t>ID</a:t>
            </a:r>
            <a:r>
              <a:rPr kumimoji="1" lang="ja-JP" altLang="en-US"/>
              <a:t>入力　⇒　パスワード入力　⇒　学校コード・</a:t>
            </a:r>
            <a:r>
              <a:rPr kumimoji="1" lang="en-US" altLang="ja-JP"/>
              <a:t>ID</a:t>
            </a:r>
            <a:r>
              <a:rPr kumimoji="1" lang="ja-JP" altLang="en-US"/>
              <a:t>を保存するにチェックを入れる　⇒　ログイン　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9A7A0C62-EAE4-5CF7-9D61-B52C2F2C3E22}"/>
              </a:ext>
            </a:extLst>
          </p:cNvPr>
          <p:cNvSpPr>
            <a:spLocks noGrp="1"/>
          </p:cNvSpPr>
          <p:nvPr>
            <p:ph type="sldNum" sz="quarter" idx="5"/>
          </p:nvPr>
        </p:nvSpPr>
        <p:spPr/>
        <p:txBody>
          <a:bodyPr/>
          <a:lstStyle/>
          <a:p>
            <a:fld id="{11BCE330-5413-4EFD-B718-434A2A6398AE}" type="slidenum">
              <a:rPr kumimoji="1" lang="ja-JP" altLang="en-US" smtClean="0"/>
              <a:t>118</a:t>
            </a:fld>
            <a:endParaRPr kumimoji="1" lang="ja-JP" altLang="en-US"/>
          </a:p>
        </p:txBody>
      </p:sp>
    </p:spTree>
    <p:extLst>
      <p:ext uri="{BB962C8B-B14F-4D97-AF65-F5344CB8AC3E}">
        <p14:creationId xmlns:p14="http://schemas.microsoft.com/office/powerpoint/2010/main" val="24596723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239EE-8926-48FE-6E61-1470977BF5C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03C98FE-76C4-532F-CD94-29486848A7D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D795766-3209-F6EF-F0E2-3BE60292342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ADC508D-39E5-B00D-0924-6014BB70141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119</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29929123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120</a:t>
            </a:fld>
            <a:endParaRPr kumimoji="1" lang="ja-JP" altLang="en-US"/>
          </a:p>
        </p:txBody>
      </p:sp>
    </p:spTree>
    <p:extLst>
      <p:ext uri="{BB962C8B-B14F-4D97-AF65-F5344CB8AC3E}">
        <p14:creationId xmlns:p14="http://schemas.microsoft.com/office/powerpoint/2010/main" val="3851062344"/>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・鉛筆を持つときに使う手をえらびます</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121</a:t>
            </a:fld>
            <a:endParaRPr kumimoji="1" lang="ja-JP" altLang="en-US"/>
          </a:p>
        </p:txBody>
      </p:sp>
    </p:spTree>
    <p:extLst>
      <p:ext uri="{BB962C8B-B14F-4D97-AF65-F5344CB8AC3E}">
        <p14:creationId xmlns:p14="http://schemas.microsoft.com/office/powerpoint/2010/main" val="2774690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・採択教科書に合わせて画像を変更していただくか、もしくは実際の画面で操作して子供たちに提示してください</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122</a:t>
            </a:fld>
            <a:endParaRPr kumimoji="1" lang="ja-JP" altLang="en-US"/>
          </a:p>
        </p:txBody>
      </p:sp>
    </p:spTree>
    <p:extLst>
      <p:ext uri="{BB962C8B-B14F-4D97-AF65-F5344CB8AC3E}">
        <p14:creationId xmlns:p14="http://schemas.microsoft.com/office/powerpoint/2010/main" val="37460344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・実際に両手でもって、持ち方を確認することをおすすめします。</a:t>
            </a:r>
            <a:endParaRPr kumimoji="1" lang="en-US" altLang="ja-JP"/>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a:t>
            </a:fld>
            <a:endParaRPr kumimoji="1" lang="ja-JP" altLang="en-US"/>
          </a:p>
        </p:txBody>
      </p:sp>
    </p:spTree>
    <p:extLst>
      <p:ext uri="{BB962C8B-B14F-4D97-AF65-F5344CB8AC3E}">
        <p14:creationId xmlns:p14="http://schemas.microsoft.com/office/powerpoint/2010/main" val="8193397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123</a:t>
            </a:fld>
            <a:endParaRPr kumimoji="1" lang="ja-JP" altLang="en-US"/>
          </a:p>
        </p:txBody>
      </p:sp>
    </p:spTree>
    <p:extLst>
      <p:ext uri="{BB962C8B-B14F-4D97-AF65-F5344CB8AC3E}">
        <p14:creationId xmlns:p14="http://schemas.microsoft.com/office/powerpoint/2010/main" val="7196968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・右側に問題（もんだい：えにあうじはどっち？）左側に選択肢があります</a:t>
            </a:r>
            <a:endParaRPr kumimoji="1" lang="en-US" altLang="ja-JP"/>
          </a:p>
          <a:p>
            <a:r>
              <a:rPr kumimoji="1" lang="ja-JP" altLang="en-US"/>
              <a:t>❶問題を読む</a:t>
            </a:r>
            <a:endParaRPr kumimoji="1" lang="en-US" altLang="ja-JP"/>
          </a:p>
          <a:p>
            <a:r>
              <a:rPr kumimoji="1" lang="ja-JP" altLang="en-US"/>
              <a:t>❷選択肢のなかから正しいと思う答えを選ぶ</a:t>
            </a:r>
            <a:endParaRPr kumimoji="1" lang="en-US" altLang="ja-JP"/>
          </a:p>
          <a:p>
            <a:r>
              <a:rPr kumimoji="1" lang="ja-JP" altLang="en-US"/>
              <a:t>四角の（</a:t>
            </a:r>
            <a:r>
              <a:rPr kumimoji="1" lang="en-US" altLang="ja-JP"/>
              <a:t>1</a:t>
            </a:r>
            <a:r>
              <a:rPr kumimoji="1" lang="ja-JP" altLang="en-US"/>
              <a:t>）に選択した答えが表示されたら、❸「かいとうする」をタップする</a:t>
            </a:r>
            <a:endParaRPr kumimoji="1" lang="en-US" altLang="ja-JP"/>
          </a:p>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124</a:t>
            </a:fld>
            <a:endParaRPr kumimoji="1" lang="ja-JP" altLang="en-US"/>
          </a:p>
        </p:txBody>
      </p:sp>
    </p:spTree>
    <p:extLst>
      <p:ext uri="{BB962C8B-B14F-4D97-AF65-F5344CB8AC3E}">
        <p14:creationId xmlns:p14="http://schemas.microsoft.com/office/powerpoint/2010/main" val="369417102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125</a:t>
            </a:fld>
            <a:endParaRPr kumimoji="1" lang="ja-JP" altLang="en-US"/>
          </a:p>
        </p:txBody>
      </p:sp>
    </p:spTree>
    <p:extLst>
      <p:ext uri="{BB962C8B-B14F-4D97-AF65-F5344CB8AC3E}">
        <p14:creationId xmlns:p14="http://schemas.microsoft.com/office/powerpoint/2010/main" val="114036689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126</a:t>
            </a:fld>
            <a:endParaRPr kumimoji="1" lang="ja-JP" altLang="en-US"/>
          </a:p>
        </p:txBody>
      </p:sp>
    </p:spTree>
    <p:extLst>
      <p:ext uri="{BB962C8B-B14F-4D97-AF65-F5344CB8AC3E}">
        <p14:creationId xmlns:p14="http://schemas.microsoft.com/office/powerpoint/2010/main" val="46353465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127</a:t>
            </a:fld>
            <a:endParaRPr kumimoji="1" lang="ja-JP" altLang="en-US"/>
          </a:p>
        </p:txBody>
      </p:sp>
    </p:spTree>
    <p:extLst>
      <p:ext uri="{BB962C8B-B14F-4D97-AF65-F5344CB8AC3E}">
        <p14:creationId xmlns:p14="http://schemas.microsoft.com/office/powerpoint/2010/main" val="307007621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・青が正解、赤が不正解です</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129</a:t>
            </a:fld>
            <a:endParaRPr kumimoji="1" lang="ja-JP" altLang="en-US"/>
          </a:p>
        </p:txBody>
      </p:sp>
    </p:spTree>
    <p:extLst>
      <p:ext uri="{BB962C8B-B14F-4D97-AF65-F5344CB8AC3E}">
        <p14:creationId xmlns:p14="http://schemas.microsoft.com/office/powerpoint/2010/main" val="194970244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130</a:t>
            </a:fld>
            <a:endParaRPr kumimoji="1" lang="ja-JP" altLang="en-US"/>
          </a:p>
        </p:txBody>
      </p:sp>
    </p:spTree>
    <p:extLst>
      <p:ext uri="{BB962C8B-B14F-4D97-AF65-F5344CB8AC3E}">
        <p14:creationId xmlns:p14="http://schemas.microsoft.com/office/powerpoint/2010/main" val="161163750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131</a:t>
            </a:fld>
            <a:endParaRPr kumimoji="1" lang="ja-JP" altLang="en-US"/>
          </a:p>
        </p:txBody>
      </p:sp>
    </p:spTree>
    <p:extLst>
      <p:ext uri="{BB962C8B-B14F-4D97-AF65-F5344CB8AC3E}">
        <p14:creationId xmlns:p14="http://schemas.microsoft.com/office/powerpoint/2010/main" val="212905520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132</a:t>
            </a:fld>
            <a:endParaRPr kumimoji="1" lang="ja-JP" altLang="en-US"/>
          </a:p>
        </p:txBody>
      </p:sp>
    </p:spTree>
    <p:extLst>
      <p:ext uri="{BB962C8B-B14F-4D97-AF65-F5344CB8AC3E}">
        <p14:creationId xmlns:p14="http://schemas.microsoft.com/office/powerpoint/2010/main" val="4194455772"/>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133</a:t>
            </a:fld>
            <a:endParaRPr kumimoji="1" lang="ja-JP" altLang="en-US"/>
          </a:p>
        </p:txBody>
      </p:sp>
    </p:spTree>
    <p:extLst>
      <p:ext uri="{BB962C8B-B14F-4D97-AF65-F5344CB8AC3E}">
        <p14:creationId xmlns:p14="http://schemas.microsoft.com/office/powerpoint/2010/main" val="101635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a:t>
            </a:fld>
            <a:endParaRPr kumimoji="1" lang="ja-JP" altLang="en-US"/>
          </a:p>
        </p:txBody>
      </p:sp>
    </p:spTree>
    <p:extLst>
      <p:ext uri="{BB962C8B-B14F-4D97-AF65-F5344CB8AC3E}">
        <p14:creationId xmlns:p14="http://schemas.microsoft.com/office/powerpoint/2010/main" val="265167827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134</a:t>
            </a:fld>
            <a:endParaRPr kumimoji="1" lang="ja-JP" altLang="en-US"/>
          </a:p>
        </p:txBody>
      </p:sp>
    </p:spTree>
    <p:extLst>
      <p:ext uri="{BB962C8B-B14F-4D97-AF65-F5344CB8AC3E}">
        <p14:creationId xmlns:p14="http://schemas.microsoft.com/office/powerpoint/2010/main" val="1416877235"/>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135</a:t>
            </a:fld>
            <a:endParaRPr kumimoji="1" lang="ja-JP" altLang="en-US"/>
          </a:p>
        </p:txBody>
      </p:sp>
    </p:spTree>
    <p:extLst>
      <p:ext uri="{BB962C8B-B14F-4D97-AF65-F5344CB8AC3E}">
        <p14:creationId xmlns:p14="http://schemas.microsoft.com/office/powerpoint/2010/main" val="404454795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136</a:t>
            </a:fld>
            <a:endParaRPr kumimoji="1" lang="ja-JP" altLang="en-US"/>
          </a:p>
        </p:txBody>
      </p:sp>
    </p:spTree>
    <p:extLst>
      <p:ext uri="{BB962C8B-B14F-4D97-AF65-F5344CB8AC3E}">
        <p14:creationId xmlns:p14="http://schemas.microsoft.com/office/powerpoint/2010/main" val="226117816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137</a:t>
            </a:fld>
            <a:endParaRPr kumimoji="1" lang="ja-JP" altLang="en-US"/>
          </a:p>
        </p:txBody>
      </p:sp>
    </p:spTree>
    <p:extLst>
      <p:ext uri="{BB962C8B-B14F-4D97-AF65-F5344CB8AC3E}">
        <p14:creationId xmlns:p14="http://schemas.microsoft.com/office/powerpoint/2010/main" val="4042245260"/>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138</a:t>
            </a:fld>
            <a:endParaRPr kumimoji="1" lang="ja-JP" altLang="en-US"/>
          </a:p>
        </p:txBody>
      </p:sp>
    </p:spTree>
    <p:extLst>
      <p:ext uri="{BB962C8B-B14F-4D97-AF65-F5344CB8AC3E}">
        <p14:creationId xmlns:p14="http://schemas.microsoft.com/office/powerpoint/2010/main" val="55961253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139</a:t>
            </a:fld>
            <a:endParaRPr kumimoji="1" lang="ja-JP" altLang="en-US"/>
          </a:p>
        </p:txBody>
      </p:sp>
    </p:spTree>
    <p:extLst>
      <p:ext uri="{BB962C8B-B14F-4D97-AF65-F5344CB8AC3E}">
        <p14:creationId xmlns:p14="http://schemas.microsoft.com/office/powerpoint/2010/main" val="1781589483"/>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140</a:t>
            </a:fld>
            <a:endParaRPr kumimoji="1" lang="ja-JP" altLang="en-US"/>
          </a:p>
        </p:txBody>
      </p:sp>
    </p:spTree>
    <p:extLst>
      <p:ext uri="{BB962C8B-B14F-4D97-AF65-F5344CB8AC3E}">
        <p14:creationId xmlns:p14="http://schemas.microsoft.com/office/powerpoint/2010/main" val="126604976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141</a:t>
            </a:fld>
            <a:endParaRPr kumimoji="1" lang="ja-JP" altLang="en-US"/>
          </a:p>
        </p:txBody>
      </p:sp>
    </p:spTree>
    <p:extLst>
      <p:ext uri="{BB962C8B-B14F-4D97-AF65-F5344CB8AC3E}">
        <p14:creationId xmlns:p14="http://schemas.microsoft.com/office/powerpoint/2010/main" val="2460400321"/>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142</a:t>
            </a:fld>
            <a:endParaRPr kumimoji="1" lang="ja-JP" altLang="en-US"/>
          </a:p>
        </p:txBody>
      </p:sp>
    </p:spTree>
    <p:extLst>
      <p:ext uri="{BB962C8B-B14F-4D97-AF65-F5344CB8AC3E}">
        <p14:creationId xmlns:p14="http://schemas.microsoft.com/office/powerpoint/2010/main" val="275366862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143</a:t>
            </a:fld>
            <a:endParaRPr kumimoji="1" lang="ja-JP" altLang="en-US"/>
          </a:p>
        </p:txBody>
      </p:sp>
    </p:spTree>
    <p:extLst>
      <p:ext uri="{BB962C8B-B14F-4D97-AF65-F5344CB8AC3E}">
        <p14:creationId xmlns:p14="http://schemas.microsoft.com/office/powerpoint/2010/main" val="2346600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14</a:t>
            </a:fld>
            <a:endParaRPr kumimoji="1" lang="ja-JP" altLang="en-US"/>
          </a:p>
        </p:txBody>
      </p:sp>
    </p:spTree>
    <p:extLst>
      <p:ext uri="{BB962C8B-B14F-4D97-AF65-F5344CB8AC3E}">
        <p14:creationId xmlns:p14="http://schemas.microsoft.com/office/powerpoint/2010/main" val="158047946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D3492-0CC9-D3CA-82D7-F91BF5042E1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BABA32E-BD62-0718-3796-5D68D36DE57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0036E57-7416-EB8A-518D-DD794401BAE5}"/>
              </a:ext>
            </a:extLst>
          </p:cNvPr>
          <p:cNvSpPr>
            <a:spLocks noGrp="1"/>
          </p:cNvSpPr>
          <p:nvPr>
            <p:ph type="body" idx="1"/>
          </p:nvPr>
        </p:nvSpPr>
        <p:spPr/>
        <p:txBody>
          <a:bodyPr/>
          <a:lstStyle/>
          <a:p>
            <a:pPr marL="371532" indent="-371532" algn="just">
              <a:buFont typeface="+mj-lt"/>
              <a:buAutoNum type="arabicPeriod"/>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FA7D0095-5C58-E4A5-9360-A41F98D734C0}"/>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144</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51067605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C14C5D-56C3-616E-B69D-4338D9A04D9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3C46C0D-7805-1AE0-C2BD-5383E14B883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D75C566-7AE4-DCCD-35CA-DF7A9E87755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E08A3798-995E-238B-74CC-ADF74FE2845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145</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031102748"/>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0077EA-B474-7EBB-A964-121C9456B17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4222CA3-0FF3-A672-9BDF-1CEF0D5BD52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288283-09BB-40C0-302F-EFA83774B7F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EB7F154-2A41-F540-3DFA-973286594BC6}"/>
              </a:ext>
            </a:extLst>
          </p:cNvPr>
          <p:cNvSpPr>
            <a:spLocks noGrp="1"/>
          </p:cNvSpPr>
          <p:nvPr>
            <p:ph type="sldNum" sz="quarter" idx="5"/>
          </p:nvPr>
        </p:nvSpPr>
        <p:spPr/>
        <p:txBody>
          <a:bodyPr/>
          <a:lstStyle/>
          <a:p>
            <a:fld id="{11BCE330-5413-4EFD-B718-434A2A6398AE}" type="slidenum">
              <a:rPr kumimoji="1" lang="ja-JP" altLang="en-US" smtClean="0"/>
              <a:t>146</a:t>
            </a:fld>
            <a:endParaRPr kumimoji="1" lang="ja-JP" altLang="en-US"/>
          </a:p>
        </p:txBody>
      </p:sp>
    </p:spTree>
    <p:extLst>
      <p:ext uri="{BB962C8B-B14F-4D97-AF65-F5344CB8AC3E}">
        <p14:creationId xmlns:p14="http://schemas.microsoft.com/office/powerpoint/2010/main" val="667520037"/>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87A52-0C86-A69F-20F4-A5BE147EFD2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8C8273F-0DD8-0291-B575-87B9966BE29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9BBBF4C-FECC-E1AA-DC19-CCACAA65D69A}"/>
              </a:ext>
            </a:extLst>
          </p:cNvPr>
          <p:cNvSpPr>
            <a:spLocks noGrp="1"/>
          </p:cNvSpPr>
          <p:nvPr>
            <p:ph type="body" idx="1"/>
          </p:nvPr>
        </p:nvSpPr>
        <p:spPr/>
        <p:txBody>
          <a:bodyPr/>
          <a:lstStyle/>
          <a:p>
            <a:pPr algn="just">
              <a:lnSpc>
                <a:spcPct val="107000"/>
              </a:lnSpc>
              <a:spcAft>
                <a:spcPts val="867"/>
              </a:spcAft>
            </a:pPr>
            <a:endParaRPr kumimoji="1" lang="ja-JP" altLang="en-US"/>
          </a:p>
        </p:txBody>
      </p:sp>
      <p:sp>
        <p:nvSpPr>
          <p:cNvPr id="4" name="スライド番号プレースホルダー 3">
            <a:extLst>
              <a:ext uri="{FF2B5EF4-FFF2-40B4-BE49-F238E27FC236}">
                <a16:creationId xmlns:a16="http://schemas.microsoft.com/office/drawing/2014/main" id="{E3AFCA33-97EF-FE3C-0C24-0339C1461E1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148</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285115398"/>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7C059-B8F7-D6B2-85F6-4EC5B0DB084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D4AF4E7-E8D9-047E-1382-7FB18B2289D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4A0BDB8-2CFB-F937-99DC-C2C0D8AA330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8417EB9-A0D5-8CF4-1812-9B6CC32BCE12}"/>
              </a:ext>
            </a:extLst>
          </p:cNvPr>
          <p:cNvSpPr>
            <a:spLocks noGrp="1"/>
          </p:cNvSpPr>
          <p:nvPr>
            <p:ph type="sldNum" sz="quarter" idx="5"/>
          </p:nvPr>
        </p:nvSpPr>
        <p:spPr/>
        <p:txBody>
          <a:bodyPr/>
          <a:lstStyle/>
          <a:p>
            <a:fld id="{11BCE330-5413-4EFD-B718-434A2A6398AE}" type="slidenum">
              <a:rPr kumimoji="1" lang="ja-JP" altLang="en-US" smtClean="0"/>
              <a:t>149</a:t>
            </a:fld>
            <a:endParaRPr kumimoji="1" lang="ja-JP" altLang="en-US"/>
          </a:p>
        </p:txBody>
      </p:sp>
    </p:spTree>
    <p:extLst>
      <p:ext uri="{BB962C8B-B14F-4D97-AF65-F5344CB8AC3E}">
        <p14:creationId xmlns:p14="http://schemas.microsoft.com/office/powerpoint/2010/main" val="3586324702"/>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68A5F-33F6-EE7F-8951-1890F2AB6D1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5F3BD39-00B4-A448-426D-D5A7642090C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8786A2F-7841-A5E0-AD33-B30832D690D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1B84FA1-3785-197F-D114-A57068FE1BC5}"/>
              </a:ext>
            </a:extLst>
          </p:cNvPr>
          <p:cNvSpPr>
            <a:spLocks noGrp="1"/>
          </p:cNvSpPr>
          <p:nvPr>
            <p:ph type="sldNum" sz="quarter" idx="5"/>
          </p:nvPr>
        </p:nvSpPr>
        <p:spPr/>
        <p:txBody>
          <a:bodyPr/>
          <a:lstStyle/>
          <a:p>
            <a:fld id="{11BCE330-5413-4EFD-B718-434A2A6398AE}" type="slidenum">
              <a:rPr kumimoji="1" lang="ja-JP" altLang="en-US" smtClean="0"/>
              <a:t>150</a:t>
            </a:fld>
            <a:endParaRPr kumimoji="1" lang="ja-JP" altLang="en-US"/>
          </a:p>
        </p:txBody>
      </p:sp>
    </p:spTree>
    <p:extLst>
      <p:ext uri="{BB962C8B-B14F-4D97-AF65-F5344CB8AC3E}">
        <p14:creationId xmlns:p14="http://schemas.microsoft.com/office/powerpoint/2010/main" val="2635021963"/>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9FFD1F-4251-4846-045E-717A3C652F9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BEED2C2-5649-6832-20D9-0422F0FAC3C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7DA5EEE-BC40-C7B5-F038-792B3D59258E}"/>
              </a:ext>
            </a:extLst>
          </p:cNvPr>
          <p:cNvSpPr>
            <a:spLocks noGrp="1"/>
          </p:cNvSpPr>
          <p:nvPr>
            <p:ph type="body" idx="1"/>
          </p:nvPr>
        </p:nvSpPr>
        <p:spPr/>
        <p:txBody>
          <a:bodyPr/>
          <a:lstStyle/>
          <a:p>
            <a:r>
              <a:rPr kumimoji="1" lang="ja-JP" altLang="en-US"/>
              <a:t>★補足★</a:t>
            </a:r>
            <a:endParaRPr kumimoji="1" lang="en-US" altLang="ja-JP"/>
          </a:p>
          <a:p>
            <a:r>
              <a:rPr kumimoji="1" lang="ja-JP" altLang="en-US"/>
              <a:t>・スタートボタンは「</a:t>
            </a:r>
            <a:r>
              <a:rPr kumimoji="1" lang="en-US" altLang="ja-JP"/>
              <a:t>1</a:t>
            </a:r>
            <a:r>
              <a:rPr kumimoji="1" lang="ja-JP" altLang="en-US"/>
              <a:t>回」タップします。</a:t>
            </a:r>
            <a:endParaRPr kumimoji="1" lang="en-US" altLang="ja-JP"/>
          </a:p>
          <a:p>
            <a:r>
              <a:rPr kumimoji="1" lang="ja-JP" altLang="en-US"/>
              <a:t>・「タップというのは画面を</a:t>
            </a:r>
            <a:r>
              <a:rPr kumimoji="1" lang="en-US" altLang="ja-JP"/>
              <a:t>1</a:t>
            </a:r>
            <a:r>
              <a:rPr kumimoji="1" lang="ja-JP" altLang="en-US"/>
              <a:t>回、ポンとタッチする（さわること）です。」等とご説明ください。</a:t>
            </a:r>
            <a:endParaRPr kumimoji="1" lang="en-US" altLang="ja-JP"/>
          </a:p>
        </p:txBody>
      </p:sp>
      <p:sp>
        <p:nvSpPr>
          <p:cNvPr id="4" name="スライド番号プレースホルダー 3">
            <a:extLst>
              <a:ext uri="{FF2B5EF4-FFF2-40B4-BE49-F238E27FC236}">
                <a16:creationId xmlns:a16="http://schemas.microsoft.com/office/drawing/2014/main" id="{FCE97863-65FC-A36E-F5E6-4E39CEEB1500}"/>
              </a:ext>
            </a:extLst>
          </p:cNvPr>
          <p:cNvSpPr>
            <a:spLocks noGrp="1"/>
          </p:cNvSpPr>
          <p:nvPr>
            <p:ph type="sldNum" sz="quarter" idx="5"/>
          </p:nvPr>
        </p:nvSpPr>
        <p:spPr/>
        <p:txBody>
          <a:bodyPr/>
          <a:lstStyle/>
          <a:p>
            <a:fld id="{11BCE330-5413-4EFD-B718-434A2A6398AE}" type="slidenum">
              <a:rPr kumimoji="1" lang="ja-JP" altLang="en-US" smtClean="0"/>
              <a:t>151</a:t>
            </a:fld>
            <a:endParaRPr kumimoji="1" lang="ja-JP" altLang="en-US"/>
          </a:p>
        </p:txBody>
      </p:sp>
    </p:spTree>
    <p:extLst>
      <p:ext uri="{BB962C8B-B14F-4D97-AF65-F5344CB8AC3E}">
        <p14:creationId xmlns:p14="http://schemas.microsoft.com/office/powerpoint/2010/main" val="1584716203"/>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2F46C-3D2A-74EB-5DCC-683BE616A69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1587AE6-EB79-6EC1-42CB-DF181AE100B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91E1169-A66C-EA77-C372-766C820C504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・学年　⇒　組　⇒　出席番号　⇒　「けってい」　⇒　パスワード　⇒　「けってい」　⇒　「</a:t>
            </a:r>
            <a:r>
              <a:rPr kumimoji="1" lang="en-US" altLang="ja-JP"/>
              <a:t>OK</a:t>
            </a:r>
            <a:r>
              <a:rPr kumimoji="1" lang="ja-JP" altLang="en-US"/>
              <a:t>」の順に押下します。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2887CC52-5F8F-8272-0EF5-AC8ECACF440F}"/>
              </a:ext>
            </a:extLst>
          </p:cNvPr>
          <p:cNvSpPr>
            <a:spLocks noGrp="1"/>
          </p:cNvSpPr>
          <p:nvPr>
            <p:ph type="sldNum" sz="quarter" idx="5"/>
          </p:nvPr>
        </p:nvSpPr>
        <p:spPr/>
        <p:txBody>
          <a:bodyPr/>
          <a:lstStyle/>
          <a:p>
            <a:fld id="{11BCE330-5413-4EFD-B718-434A2A6398AE}" type="slidenum">
              <a:rPr kumimoji="1" lang="ja-JP" altLang="en-US" smtClean="0"/>
              <a:t>152</a:t>
            </a:fld>
            <a:endParaRPr kumimoji="1" lang="ja-JP" altLang="en-US"/>
          </a:p>
        </p:txBody>
      </p:sp>
    </p:spTree>
    <p:extLst>
      <p:ext uri="{BB962C8B-B14F-4D97-AF65-F5344CB8AC3E}">
        <p14:creationId xmlns:p14="http://schemas.microsoft.com/office/powerpoint/2010/main" val="1597044079"/>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5D00C-920A-3834-5F8D-59F88D333C7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0D27654-34BD-F661-FCCF-777FEB4B12A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C613380-3EA7-6272-8EAF-A9FB2860B98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a:t>
            </a:r>
            <a:r>
              <a:rPr kumimoji="1" lang="en-US" altLang="ja-JP"/>
              <a:t>Google</a:t>
            </a:r>
            <a:r>
              <a:rPr kumimoji="1" lang="ja-JP" altLang="en-US"/>
              <a:t>アカウントで</a:t>
            </a:r>
            <a:r>
              <a:rPr kumimoji="1" lang="en-US" altLang="ja-JP"/>
              <a:t>SSO</a:t>
            </a:r>
            <a:r>
              <a:rPr kumimoji="1" lang="ja-JP" altLang="en-US"/>
              <a:t>連携している場合はこちらのスライドをご使用ください。</a:t>
            </a:r>
            <a:endParaRPr kumimoji="1" lang="en-US" altLang="ja-JP"/>
          </a:p>
        </p:txBody>
      </p:sp>
      <p:sp>
        <p:nvSpPr>
          <p:cNvPr id="4" name="スライド番号プレースホルダー 3">
            <a:extLst>
              <a:ext uri="{FF2B5EF4-FFF2-40B4-BE49-F238E27FC236}">
                <a16:creationId xmlns:a16="http://schemas.microsoft.com/office/drawing/2014/main" id="{B78D4394-E1EE-1361-4B67-E8D7F0B85BCF}"/>
              </a:ext>
            </a:extLst>
          </p:cNvPr>
          <p:cNvSpPr>
            <a:spLocks noGrp="1"/>
          </p:cNvSpPr>
          <p:nvPr>
            <p:ph type="sldNum" sz="quarter" idx="5"/>
          </p:nvPr>
        </p:nvSpPr>
        <p:spPr/>
        <p:txBody>
          <a:bodyPr/>
          <a:lstStyle/>
          <a:p>
            <a:fld id="{11BCE330-5413-4EFD-B718-434A2A6398AE}" type="slidenum">
              <a:rPr kumimoji="1" lang="ja-JP" altLang="en-US" smtClean="0"/>
              <a:t>153</a:t>
            </a:fld>
            <a:endParaRPr kumimoji="1" lang="ja-JP" altLang="en-US"/>
          </a:p>
        </p:txBody>
      </p:sp>
    </p:spTree>
    <p:extLst>
      <p:ext uri="{BB962C8B-B14F-4D97-AF65-F5344CB8AC3E}">
        <p14:creationId xmlns:p14="http://schemas.microsoft.com/office/powerpoint/2010/main" val="1022651746"/>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5FF50-48A8-3C38-8659-3A83189BD92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3B88408-D5A8-649F-7C9F-0DC3A6C2350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402A9C9-A084-B1C2-6E15-F67F088F6F0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・学校コード入力　⇒　</a:t>
            </a:r>
            <a:r>
              <a:rPr kumimoji="1" lang="en-US" altLang="ja-JP"/>
              <a:t>ID</a:t>
            </a:r>
            <a:r>
              <a:rPr kumimoji="1" lang="ja-JP" altLang="en-US"/>
              <a:t>入力　⇒　パスワード入力　⇒　学校コード・</a:t>
            </a:r>
            <a:r>
              <a:rPr kumimoji="1" lang="en-US" altLang="ja-JP"/>
              <a:t>ID</a:t>
            </a:r>
            <a:r>
              <a:rPr kumimoji="1" lang="ja-JP" altLang="en-US"/>
              <a:t>を保存するにチェックを入れる　⇒　ログイン　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B4D63F00-78B5-B8F0-0B13-A3E729189785}"/>
              </a:ext>
            </a:extLst>
          </p:cNvPr>
          <p:cNvSpPr>
            <a:spLocks noGrp="1"/>
          </p:cNvSpPr>
          <p:nvPr>
            <p:ph type="sldNum" sz="quarter" idx="5"/>
          </p:nvPr>
        </p:nvSpPr>
        <p:spPr/>
        <p:txBody>
          <a:bodyPr/>
          <a:lstStyle/>
          <a:p>
            <a:fld id="{11BCE330-5413-4EFD-B718-434A2A6398AE}" type="slidenum">
              <a:rPr kumimoji="1" lang="ja-JP" altLang="en-US" smtClean="0"/>
              <a:t>154</a:t>
            </a:fld>
            <a:endParaRPr kumimoji="1" lang="ja-JP" altLang="en-US"/>
          </a:p>
        </p:txBody>
      </p:sp>
    </p:spTree>
    <p:extLst>
      <p:ext uri="{BB962C8B-B14F-4D97-AF65-F5344CB8AC3E}">
        <p14:creationId xmlns:p14="http://schemas.microsoft.com/office/powerpoint/2010/main" val="7925130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15</a:t>
            </a:fld>
            <a:endParaRPr kumimoji="1" lang="ja-JP" altLang="en-US"/>
          </a:p>
        </p:txBody>
      </p:sp>
    </p:spTree>
    <p:extLst>
      <p:ext uri="{BB962C8B-B14F-4D97-AF65-F5344CB8AC3E}">
        <p14:creationId xmlns:p14="http://schemas.microsoft.com/office/powerpoint/2010/main" val="1904187503"/>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B26468-E609-D076-002F-A7782CA0AC0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C789C38-8BAE-9941-C26E-7B658B3A841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9C11931-5A92-5664-8765-927D8CAD011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・学校コード入力　⇒　</a:t>
            </a:r>
            <a:r>
              <a:rPr kumimoji="1" lang="en-US" altLang="ja-JP"/>
              <a:t>ID</a:t>
            </a:r>
            <a:r>
              <a:rPr kumimoji="1" lang="ja-JP" altLang="en-US"/>
              <a:t>入力　⇒　パスワード入力　⇒　学校コード・</a:t>
            </a:r>
            <a:r>
              <a:rPr kumimoji="1" lang="en-US" altLang="ja-JP"/>
              <a:t>ID</a:t>
            </a:r>
            <a:r>
              <a:rPr kumimoji="1" lang="ja-JP" altLang="en-US"/>
              <a:t>を保存するにチェックを入れる　⇒　ログイン　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C3ED9484-1B2A-B6DF-2CF8-1F746BCB212B}"/>
              </a:ext>
            </a:extLst>
          </p:cNvPr>
          <p:cNvSpPr>
            <a:spLocks noGrp="1"/>
          </p:cNvSpPr>
          <p:nvPr>
            <p:ph type="sldNum" sz="quarter" idx="5"/>
          </p:nvPr>
        </p:nvSpPr>
        <p:spPr/>
        <p:txBody>
          <a:bodyPr/>
          <a:lstStyle/>
          <a:p>
            <a:fld id="{11BCE330-5413-4EFD-B718-434A2A6398AE}" type="slidenum">
              <a:rPr kumimoji="1" lang="ja-JP" altLang="en-US" smtClean="0"/>
              <a:t>155</a:t>
            </a:fld>
            <a:endParaRPr kumimoji="1" lang="ja-JP" altLang="en-US"/>
          </a:p>
        </p:txBody>
      </p:sp>
    </p:spTree>
    <p:extLst>
      <p:ext uri="{BB962C8B-B14F-4D97-AF65-F5344CB8AC3E}">
        <p14:creationId xmlns:p14="http://schemas.microsoft.com/office/powerpoint/2010/main" val="2721538331"/>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E8891F-DB10-A601-C5EB-069BB522005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578E2E9-FCA6-FC7C-9845-3B75B6688AA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5105FA3-6DD9-9F96-B183-08DE4BE60AF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DA18B23-8002-E0A1-3E03-807C7408D98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156</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55742164"/>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b="1"/>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157</a:t>
            </a:fld>
            <a:endParaRPr kumimoji="1" lang="ja-JP" altLang="en-US"/>
          </a:p>
        </p:txBody>
      </p:sp>
    </p:spTree>
    <p:extLst>
      <p:ext uri="{BB962C8B-B14F-4D97-AF65-F5344CB8AC3E}">
        <p14:creationId xmlns:p14="http://schemas.microsoft.com/office/powerpoint/2010/main" val="2324652792"/>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46C4A-4960-2C8C-CEA1-3B7ABB58C04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69E3538-4CEC-C63D-5A24-00488BE6D1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AC840E4-8535-1319-C95A-46C372199389}"/>
              </a:ext>
            </a:extLst>
          </p:cNvPr>
          <p:cNvSpPr>
            <a:spLocks noGrp="1"/>
          </p:cNvSpPr>
          <p:nvPr>
            <p:ph type="body" idx="1"/>
          </p:nvPr>
        </p:nvSpPr>
        <p:spPr/>
        <p:txBody>
          <a:bodyPr/>
          <a:lstStyle/>
          <a:p>
            <a:pPr marL="279400" marR="0" lvl="0" indent="0" algn="just" defTabSz="914400" rtl="0" eaLnBrk="1" fontAlgn="auto" latinLnBrk="0" hangingPunct="1">
              <a:lnSpc>
                <a:spcPct val="100000"/>
              </a:lnSpc>
              <a:spcBef>
                <a:spcPts val="0"/>
              </a:spcBef>
              <a:spcAft>
                <a:spcPts val="0"/>
              </a:spcAft>
              <a:buClrTx/>
              <a:buSzTx/>
              <a:buFontTx/>
              <a:buNone/>
              <a:tabLst/>
              <a:defRPr/>
            </a:pP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2AD00FDA-3E3A-15FF-947D-E312C1481BE3}"/>
              </a:ext>
            </a:extLst>
          </p:cNvPr>
          <p:cNvSpPr>
            <a:spLocks noGrp="1"/>
          </p:cNvSpPr>
          <p:nvPr>
            <p:ph type="sldNum" sz="quarter" idx="5"/>
          </p:nvPr>
        </p:nvSpPr>
        <p:spPr/>
        <p:txBody>
          <a:bodyPr/>
          <a:lstStyle/>
          <a:p>
            <a:fld id="{11BCE330-5413-4EFD-B718-434A2A6398AE}" type="slidenum">
              <a:rPr kumimoji="1" lang="ja-JP" altLang="en-US" smtClean="0"/>
              <a:t>158</a:t>
            </a:fld>
            <a:endParaRPr kumimoji="1" lang="ja-JP" altLang="en-US"/>
          </a:p>
        </p:txBody>
      </p:sp>
    </p:spTree>
    <p:extLst>
      <p:ext uri="{BB962C8B-B14F-4D97-AF65-F5344CB8AC3E}">
        <p14:creationId xmlns:p14="http://schemas.microsoft.com/office/powerpoint/2010/main" val="418735433"/>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96537-9B6A-590D-55B9-EF0DDEE7D7C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4D4645-C02A-05F4-3BF4-6F9C4A07D3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606DB7-3BF5-39B0-4003-F1E5365EC356}"/>
              </a:ext>
            </a:extLst>
          </p:cNvPr>
          <p:cNvSpPr>
            <a:spLocks noGrp="1"/>
          </p:cNvSpPr>
          <p:nvPr>
            <p:ph type="body" idx="1"/>
          </p:nvPr>
        </p:nvSpPr>
        <p:spPr/>
        <p:txBody>
          <a:bodyPr/>
          <a:lstStyle/>
          <a:p>
            <a:pPr marL="0" lvl="0" indent="0" algn="just">
              <a:buFont typeface="+mj-lt"/>
              <a:buNone/>
            </a:pPr>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27287F7-FAD3-5110-415E-DE5AB5A4D3AC}"/>
              </a:ext>
            </a:extLst>
          </p:cNvPr>
          <p:cNvSpPr>
            <a:spLocks noGrp="1"/>
          </p:cNvSpPr>
          <p:nvPr>
            <p:ph type="sldNum" sz="quarter" idx="5"/>
          </p:nvPr>
        </p:nvSpPr>
        <p:spPr/>
        <p:txBody>
          <a:bodyPr/>
          <a:lstStyle/>
          <a:p>
            <a:fld id="{11BCE330-5413-4EFD-B718-434A2A6398AE}" type="slidenum">
              <a:rPr kumimoji="1" lang="ja-JP" altLang="en-US" smtClean="0"/>
              <a:t>159</a:t>
            </a:fld>
            <a:endParaRPr kumimoji="1" lang="ja-JP" altLang="en-US"/>
          </a:p>
        </p:txBody>
      </p:sp>
    </p:spTree>
    <p:extLst>
      <p:ext uri="{BB962C8B-B14F-4D97-AF65-F5344CB8AC3E}">
        <p14:creationId xmlns:p14="http://schemas.microsoft.com/office/powerpoint/2010/main" val="8663545"/>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96537-9B6A-590D-55B9-EF0DDEE7D7C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4D4645-C02A-05F4-3BF4-6F9C4A07D3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606DB7-3BF5-39B0-4003-F1E5365EC356}"/>
              </a:ext>
            </a:extLst>
          </p:cNvPr>
          <p:cNvSpPr>
            <a:spLocks noGrp="1"/>
          </p:cNvSpPr>
          <p:nvPr>
            <p:ph type="body" idx="1"/>
          </p:nvPr>
        </p:nvSpPr>
        <p:spPr/>
        <p:txBody>
          <a:bodyPr/>
          <a:lstStyle/>
          <a:p>
            <a:pPr marL="0" lvl="0" indent="0" algn="just">
              <a:buFont typeface="+mj-lt"/>
              <a:buNone/>
            </a:pPr>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27287F7-FAD3-5110-415E-DE5AB5A4D3AC}"/>
              </a:ext>
            </a:extLst>
          </p:cNvPr>
          <p:cNvSpPr>
            <a:spLocks noGrp="1"/>
          </p:cNvSpPr>
          <p:nvPr>
            <p:ph type="sldNum" sz="quarter" idx="5"/>
          </p:nvPr>
        </p:nvSpPr>
        <p:spPr/>
        <p:txBody>
          <a:bodyPr/>
          <a:lstStyle/>
          <a:p>
            <a:fld id="{11BCE330-5413-4EFD-B718-434A2A6398AE}" type="slidenum">
              <a:rPr kumimoji="1" lang="ja-JP" altLang="en-US" smtClean="0"/>
              <a:t>160</a:t>
            </a:fld>
            <a:endParaRPr kumimoji="1" lang="ja-JP" altLang="en-US"/>
          </a:p>
        </p:txBody>
      </p:sp>
    </p:spTree>
    <p:extLst>
      <p:ext uri="{BB962C8B-B14F-4D97-AF65-F5344CB8AC3E}">
        <p14:creationId xmlns:p14="http://schemas.microsoft.com/office/powerpoint/2010/main" val="782359581"/>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96537-9B6A-590D-55B9-EF0DDEE7D7C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4D4645-C02A-05F4-3BF4-6F9C4A07D3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606DB7-3BF5-39B0-4003-F1E5365EC356}"/>
              </a:ext>
            </a:extLst>
          </p:cNvPr>
          <p:cNvSpPr>
            <a:spLocks noGrp="1"/>
          </p:cNvSpPr>
          <p:nvPr>
            <p:ph type="body" idx="1"/>
          </p:nvPr>
        </p:nvSpPr>
        <p:spPr/>
        <p:txBody>
          <a:bodyPr/>
          <a:lstStyle/>
          <a:p>
            <a:pPr marL="0" lvl="0" indent="0" algn="just">
              <a:buFont typeface="+mj-lt"/>
              <a:buNone/>
            </a:pPr>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27287F7-FAD3-5110-415E-DE5AB5A4D3AC}"/>
              </a:ext>
            </a:extLst>
          </p:cNvPr>
          <p:cNvSpPr>
            <a:spLocks noGrp="1"/>
          </p:cNvSpPr>
          <p:nvPr>
            <p:ph type="sldNum" sz="quarter" idx="5"/>
          </p:nvPr>
        </p:nvSpPr>
        <p:spPr/>
        <p:txBody>
          <a:bodyPr/>
          <a:lstStyle/>
          <a:p>
            <a:fld id="{11BCE330-5413-4EFD-B718-434A2A6398AE}" type="slidenum">
              <a:rPr kumimoji="1" lang="ja-JP" altLang="en-US" smtClean="0"/>
              <a:t>161</a:t>
            </a:fld>
            <a:endParaRPr kumimoji="1" lang="ja-JP" altLang="en-US"/>
          </a:p>
        </p:txBody>
      </p:sp>
    </p:spTree>
    <p:extLst>
      <p:ext uri="{BB962C8B-B14F-4D97-AF65-F5344CB8AC3E}">
        <p14:creationId xmlns:p14="http://schemas.microsoft.com/office/powerpoint/2010/main" val="3261531604"/>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96537-9B6A-590D-55B9-EF0DDEE7D7C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4D4645-C02A-05F4-3BF4-6F9C4A07D3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606DB7-3BF5-39B0-4003-F1E5365EC356}"/>
              </a:ext>
            </a:extLst>
          </p:cNvPr>
          <p:cNvSpPr>
            <a:spLocks noGrp="1"/>
          </p:cNvSpPr>
          <p:nvPr>
            <p:ph type="body" idx="1"/>
          </p:nvPr>
        </p:nvSpPr>
        <p:spPr/>
        <p:txBody>
          <a:bodyPr/>
          <a:lstStyle/>
          <a:p>
            <a:pPr marL="0" lvl="0" indent="0" algn="just">
              <a:buFont typeface="+mj-lt"/>
              <a:buNone/>
            </a:pPr>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27287F7-FAD3-5110-415E-DE5AB5A4D3AC}"/>
              </a:ext>
            </a:extLst>
          </p:cNvPr>
          <p:cNvSpPr>
            <a:spLocks noGrp="1"/>
          </p:cNvSpPr>
          <p:nvPr>
            <p:ph type="sldNum" sz="quarter" idx="5"/>
          </p:nvPr>
        </p:nvSpPr>
        <p:spPr/>
        <p:txBody>
          <a:bodyPr/>
          <a:lstStyle/>
          <a:p>
            <a:fld id="{11BCE330-5413-4EFD-B718-434A2A6398AE}" type="slidenum">
              <a:rPr kumimoji="1" lang="ja-JP" altLang="en-US" smtClean="0"/>
              <a:t>162</a:t>
            </a:fld>
            <a:endParaRPr kumimoji="1" lang="ja-JP" altLang="en-US"/>
          </a:p>
        </p:txBody>
      </p:sp>
    </p:spTree>
    <p:extLst>
      <p:ext uri="{BB962C8B-B14F-4D97-AF65-F5344CB8AC3E}">
        <p14:creationId xmlns:p14="http://schemas.microsoft.com/office/powerpoint/2010/main" val="1004949829"/>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この問題は後で解きます。</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なので、問題を途中で終わるとき、例えば授業中に途中までやったけど、次は給食だからタブレットを早く片付けないといけない！</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そんな時にどうするか。まず右上の「おわる」をタップします。</a:t>
            </a: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240694622"/>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★補足★</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・終わっていない問題の続きをあとで解きたい場合は「とちゅうでやめる」を選びます</a:t>
            </a: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767254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・付属のスタイラスペンを使用する場合は、この時に出し方や使い方をご説明ください。</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16</a:t>
            </a:fld>
            <a:endParaRPr kumimoji="1" lang="ja-JP" altLang="en-US"/>
          </a:p>
        </p:txBody>
      </p:sp>
    </p:spTree>
    <p:extLst>
      <p:ext uri="{BB962C8B-B14F-4D97-AF65-F5344CB8AC3E}">
        <p14:creationId xmlns:p14="http://schemas.microsoft.com/office/powerpoint/2010/main" val="2197958423"/>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★補足★</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・「とちゅうでやめる」を選んであれば、あとから「やりのこし」で続きに取り組むことができます</a:t>
            </a: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055173616"/>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marR="0" lvl="0" indent="0" algn="just" defTabSz="914400" rtl="0" eaLnBrk="1" fontAlgn="auto" latinLnBrk="0" hangingPunct="1">
              <a:lnSpc>
                <a:spcPct val="100000"/>
              </a:lnSpc>
              <a:spcBef>
                <a:spcPts val="0"/>
              </a:spcBef>
              <a:spcAft>
                <a:spcPts val="0"/>
              </a:spcAft>
              <a:buClrTx/>
              <a:buSzTx/>
              <a:buFontTx/>
              <a:buNone/>
              <a:tabLst/>
              <a:defRPr/>
            </a:pPr>
            <a:endParaRPr lang="en-US"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52307821"/>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946902099"/>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804040801"/>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「てがきでかいとう」と「キーボードでかいとう」と書いてあります。今は、「キーボードでかいとう」を選びます。</a:t>
            </a: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220683998"/>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719139531"/>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★補足★</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・（１）のあとに（２）の枠に回答する際に、（２）の枠をタップしてアクティブにします</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01622199"/>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076038494"/>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55189075"/>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568251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47726-C52F-3808-4161-D244223A45B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9E1115A-D723-D131-4EB7-B7AE6ED35B3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7B876DA-9BB3-8BD1-CED0-6C9FFF7E3FB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7B6194E-1C92-D980-72D2-EDEBD1F13BD4}"/>
              </a:ext>
            </a:extLst>
          </p:cNvPr>
          <p:cNvSpPr>
            <a:spLocks noGrp="1"/>
          </p:cNvSpPr>
          <p:nvPr>
            <p:ph type="sldNum" sz="quarter" idx="5"/>
          </p:nvPr>
        </p:nvSpPr>
        <p:spPr/>
        <p:txBody>
          <a:bodyPr/>
          <a:lstStyle/>
          <a:p>
            <a:fld id="{11BCE330-5413-4EFD-B718-434A2A6398AE}" type="slidenum">
              <a:rPr kumimoji="1" lang="ja-JP" altLang="en-US" smtClean="0"/>
              <a:t>17</a:t>
            </a:fld>
            <a:endParaRPr kumimoji="1" lang="ja-JP" altLang="en-US"/>
          </a:p>
        </p:txBody>
      </p:sp>
    </p:spTree>
    <p:extLst>
      <p:ext uri="{BB962C8B-B14F-4D97-AF65-F5344CB8AC3E}">
        <p14:creationId xmlns:p14="http://schemas.microsoft.com/office/powerpoint/2010/main" val="836635808"/>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79400" algn="just">
              <a:buNone/>
            </a:pPr>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175</a:t>
            </a:fld>
            <a:endParaRPr kumimoji="1" lang="ja-JP" altLang="en-US"/>
          </a:p>
        </p:txBody>
      </p:sp>
    </p:spTree>
    <p:extLst>
      <p:ext uri="{BB962C8B-B14F-4D97-AF65-F5344CB8AC3E}">
        <p14:creationId xmlns:p14="http://schemas.microsoft.com/office/powerpoint/2010/main" val="553262124"/>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26280980"/>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833B2A-CA58-EE70-CEB1-492667FCF63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7890692-2321-3A47-640F-A92281756EB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C2DF287-7A8F-87D2-ACF0-6BF01E6C9265}"/>
              </a:ext>
            </a:extLst>
          </p:cNvPr>
          <p:cNvSpPr>
            <a:spLocks noGrp="1"/>
          </p:cNvSpPr>
          <p:nvPr>
            <p:ph type="body" idx="1"/>
          </p:nvPr>
        </p:nvSpPr>
        <p:spPr/>
        <p:txBody>
          <a:bodyPr/>
          <a:lstStyle/>
          <a:p>
            <a:pPr marL="279400" algn="just">
              <a:buNone/>
            </a:pPr>
            <a:endParaRPr kumimoji="1"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54D5F22F-03D7-A3E0-1F7C-3F4D295F7EA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333917712"/>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lang="ja-JP" altLang="en-US" sz="1800" kern="100">
                <a:effectLst/>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a:p>
            <a:pPr marL="279400" algn="just">
              <a:buNone/>
            </a:pPr>
            <a:r>
              <a:rPr lang="ja-JP" altLang="en-US" sz="1800" kern="100">
                <a:effectLst/>
                <a:latin typeface="游明朝" panose="02020400000000000000" pitchFamily="18" charset="-128"/>
                <a:ea typeface="游明朝" panose="02020400000000000000" pitchFamily="18" charset="-128"/>
                <a:cs typeface="Times New Roman" panose="02020603050405020304" pitchFamily="18" charset="0"/>
              </a:rPr>
              <a:t>・画面を上下に動かすことを「スクロール」といいます</a:t>
            </a:r>
            <a:endParaRPr lang="en-US"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935768728"/>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531287405"/>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180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504034437"/>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DFE268-3070-0EEF-9A80-36CB807B1CE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1DF77C8-8217-0329-AB5F-FB67C37F38E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8DBAC88-8871-D321-D0F3-8FEC46047DBE}"/>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★補足★</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・終わっていない問題の続きをあとで解きたい場合は「とちゅうでやめる」を選びます</a:t>
            </a:r>
          </a:p>
        </p:txBody>
      </p:sp>
      <p:sp>
        <p:nvSpPr>
          <p:cNvPr id="4" name="スライド番号プレースホルダー 3">
            <a:extLst>
              <a:ext uri="{FF2B5EF4-FFF2-40B4-BE49-F238E27FC236}">
                <a16:creationId xmlns:a16="http://schemas.microsoft.com/office/drawing/2014/main" id="{17AD5B05-4A5B-82DE-7F19-D100EEAEA284}"/>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181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75321401"/>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2FEF8-B40B-4B41-28C5-6C3518CAF4C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BC088B-3FE7-DD0F-5D13-FB5A946C0D1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15F93B3-1AAF-82BE-D4E4-FB0C95C18B11}"/>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C33C68C7-02F8-63A4-251D-EAA24E8E71D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182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289340158"/>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183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701523612"/>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B05F6-E48F-A3BB-2B36-117D9B4FE3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7A06106-52BC-1FA3-8F81-1348F39D482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2387380-7963-D49F-B891-9BA2A6FA27F3}"/>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3F9207EC-CFD6-B640-7E04-0FEC4630B90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184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11741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AC38CD-B996-545B-4B70-541C05CB2F6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9716078-388D-57D3-7EB3-417680EBA7B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C73C96E-6E71-D723-EB44-63321FB54C8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D610277-15A6-30FE-0339-6A2662C073FD}"/>
              </a:ext>
            </a:extLst>
          </p:cNvPr>
          <p:cNvSpPr>
            <a:spLocks noGrp="1"/>
          </p:cNvSpPr>
          <p:nvPr>
            <p:ph type="sldNum" sz="quarter" idx="5"/>
          </p:nvPr>
        </p:nvSpPr>
        <p:spPr/>
        <p:txBody>
          <a:bodyPr/>
          <a:lstStyle/>
          <a:p>
            <a:fld id="{11BCE330-5413-4EFD-B718-434A2A6398AE}" type="slidenum">
              <a:rPr kumimoji="1" lang="ja-JP" altLang="en-US" smtClean="0"/>
              <a:t>18</a:t>
            </a:fld>
            <a:endParaRPr kumimoji="1" lang="ja-JP" altLang="en-US"/>
          </a:p>
        </p:txBody>
      </p:sp>
    </p:spTree>
    <p:extLst>
      <p:ext uri="{BB962C8B-B14F-4D97-AF65-F5344CB8AC3E}">
        <p14:creationId xmlns:p14="http://schemas.microsoft.com/office/powerpoint/2010/main" val="529566349"/>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185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365554036"/>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186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27309241"/>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lang="ja-JP" altLang="en-US" sz="1800" kern="100">
                <a:effectLst/>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a:p>
            <a:pPr marL="279400" algn="just">
              <a:buNone/>
            </a:pPr>
            <a:r>
              <a:rPr lang="ja-JP" altLang="en-US" sz="1800" kern="100">
                <a:effectLst/>
                <a:latin typeface="游明朝" panose="02020400000000000000" pitchFamily="18" charset="-128"/>
                <a:ea typeface="游明朝" panose="02020400000000000000" pitchFamily="18" charset="-128"/>
                <a:cs typeface="Times New Roman" panose="02020603050405020304" pitchFamily="18" charset="0"/>
              </a:rPr>
              <a:t>・それぞれの課題の右上の「✓かんりょう」の文字があればこの課題は全部取り組みできたということが確認できます</a:t>
            </a:r>
            <a:endParaRPr kumimoji="1"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187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77809444"/>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79400" algn="just">
              <a:buNone/>
            </a:pPr>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188</a:t>
            </a:fld>
            <a:endParaRPr kumimoji="1" lang="ja-JP" altLang="en-US"/>
          </a:p>
        </p:txBody>
      </p:sp>
    </p:spTree>
    <p:extLst>
      <p:ext uri="{BB962C8B-B14F-4D97-AF65-F5344CB8AC3E}">
        <p14:creationId xmlns:p14="http://schemas.microsoft.com/office/powerpoint/2010/main" val="2098419118"/>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E15C52-1E43-BAB9-E365-E5899E13B89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D5E5440-AFD4-DEE9-9500-87DF9DF8069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4A9F85F-F12F-8B5D-3CA7-EA656F66F47F}"/>
              </a:ext>
            </a:extLst>
          </p:cNvPr>
          <p:cNvSpPr>
            <a:spLocks noGrp="1"/>
          </p:cNvSpPr>
          <p:nvPr>
            <p:ph type="body" idx="1"/>
          </p:nvPr>
        </p:nvSpPr>
        <p:spPr/>
        <p:txBody>
          <a:bodyPr/>
          <a:lstStyle/>
          <a:p>
            <a:pPr marL="0" indent="0" algn="just">
              <a:buFont typeface="+mj-lt"/>
              <a:buNone/>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7491646F-1509-1513-007E-308892D2776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191</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472949488"/>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99754-AD51-1390-2DC1-1A36F74FA29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822CCA-3491-CDA6-584A-693804BC7D0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F633D4E-BC9B-677E-0E0C-B1CA8C9FD5DC}"/>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E56A3359-6D55-B28C-5E6D-9F9173BD6434}"/>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192</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2283533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04CBE9-8702-F086-652B-7D0329CE38A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550D608-1A9A-BE50-0C24-3738ADB3A6D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2D9BF47-DFC0-1719-4577-33448F77C3F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ED9FBE8-1AD4-9F58-00F7-E033C27A81C8}"/>
              </a:ext>
            </a:extLst>
          </p:cNvPr>
          <p:cNvSpPr>
            <a:spLocks noGrp="1"/>
          </p:cNvSpPr>
          <p:nvPr>
            <p:ph type="sldNum" sz="quarter" idx="5"/>
          </p:nvPr>
        </p:nvSpPr>
        <p:spPr/>
        <p:txBody>
          <a:bodyPr/>
          <a:lstStyle/>
          <a:p>
            <a:fld id="{11BCE330-5413-4EFD-B718-434A2A6398AE}" type="slidenum">
              <a:rPr kumimoji="1" lang="ja-JP" altLang="en-US" smtClean="0"/>
              <a:t>19</a:t>
            </a:fld>
            <a:endParaRPr kumimoji="1" lang="ja-JP" altLang="en-US"/>
          </a:p>
        </p:txBody>
      </p:sp>
    </p:spTree>
    <p:extLst>
      <p:ext uri="{BB962C8B-B14F-4D97-AF65-F5344CB8AC3E}">
        <p14:creationId xmlns:p14="http://schemas.microsoft.com/office/powerpoint/2010/main" val="1996873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2</a:t>
            </a:fld>
            <a:endParaRPr kumimoji="1" lang="ja-JP" altLang="en-US"/>
          </a:p>
        </p:txBody>
      </p:sp>
    </p:spTree>
    <p:extLst>
      <p:ext uri="{BB962C8B-B14F-4D97-AF65-F5344CB8AC3E}">
        <p14:creationId xmlns:p14="http://schemas.microsoft.com/office/powerpoint/2010/main" val="406822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CE335-1FD4-5145-C1F9-60069FE9059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5CD0B57-C4DB-A4DD-5AB8-92ACA76AED7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D8FE3D3-AB12-8741-4BAE-5F7DFBA1538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242BDD0-59AD-5D95-6066-0A59112A54F9}"/>
              </a:ext>
            </a:extLst>
          </p:cNvPr>
          <p:cNvSpPr>
            <a:spLocks noGrp="1"/>
          </p:cNvSpPr>
          <p:nvPr>
            <p:ph type="sldNum" sz="quarter" idx="5"/>
          </p:nvPr>
        </p:nvSpPr>
        <p:spPr/>
        <p:txBody>
          <a:bodyPr/>
          <a:lstStyle/>
          <a:p>
            <a:fld id="{11BCE330-5413-4EFD-B718-434A2A6398AE}" type="slidenum">
              <a:rPr kumimoji="1" lang="ja-JP" altLang="en-US" smtClean="0"/>
              <a:t>20</a:t>
            </a:fld>
            <a:endParaRPr kumimoji="1" lang="ja-JP" altLang="en-US"/>
          </a:p>
        </p:txBody>
      </p:sp>
    </p:spTree>
    <p:extLst>
      <p:ext uri="{BB962C8B-B14F-4D97-AF65-F5344CB8AC3E}">
        <p14:creationId xmlns:p14="http://schemas.microsoft.com/office/powerpoint/2010/main" val="10967942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8E78E-2D25-DD58-425C-EC8311AF88B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38B05A1-3C61-A8A2-85E7-64E21DC8BBA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D757C44-BCA2-6B9E-A6E9-5D4D04FD6E7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BFB74DE-6C18-EEBD-E0B7-F60D583B7951}"/>
              </a:ext>
            </a:extLst>
          </p:cNvPr>
          <p:cNvSpPr>
            <a:spLocks noGrp="1"/>
          </p:cNvSpPr>
          <p:nvPr>
            <p:ph type="sldNum" sz="quarter" idx="5"/>
          </p:nvPr>
        </p:nvSpPr>
        <p:spPr/>
        <p:txBody>
          <a:bodyPr/>
          <a:lstStyle/>
          <a:p>
            <a:fld id="{11BCE330-5413-4EFD-B718-434A2A6398AE}" type="slidenum">
              <a:rPr kumimoji="1" lang="ja-JP" altLang="en-US" smtClean="0"/>
              <a:t>21</a:t>
            </a:fld>
            <a:endParaRPr kumimoji="1" lang="ja-JP" altLang="en-US"/>
          </a:p>
        </p:txBody>
      </p:sp>
    </p:spTree>
    <p:extLst>
      <p:ext uri="{BB962C8B-B14F-4D97-AF65-F5344CB8AC3E}">
        <p14:creationId xmlns:p14="http://schemas.microsoft.com/office/powerpoint/2010/main" val="35542853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2B740-5B7D-97F0-994B-FA0517C43CF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3E89907-70D1-617F-9A1D-56A35628B4F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87343A5-440E-1EC0-BC53-3E0B1D4DB1B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BC22105-15C2-3BC0-E8AC-556B3FC0295C}"/>
              </a:ext>
            </a:extLst>
          </p:cNvPr>
          <p:cNvSpPr>
            <a:spLocks noGrp="1"/>
          </p:cNvSpPr>
          <p:nvPr>
            <p:ph type="sldNum" sz="quarter" idx="5"/>
          </p:nvPr>
        </p:nvSpPr>
        <p:spPr/>
        <p:txBody>
          <a:bodyPr/>
          <a:lstStyle/>
          <a:p>
            <a:fld id="{11BCE330-5413-4EFD-B718-434A2A6398AE}" type="slidenum">
              <a:rPr kumimoji="1" lang="ja-JP" altLang="en-US" smtClean="0"/>
              <a:t>22</a:t>
            </a:fld>
            <a:endParaRPr kumimoji="1" lang="ja-JP" altLang="en-US"/>
          </a:p>
        </p:txBody>
      </p:sp>
    </p:spTree>
    <p:extLst>
      <p:ext uri="{BB962C8B-B14F-4D97-AF65-F5344CB8AC3E}">
        <p14:creationId xmlns:p14="http://schemas.microsoft.com/office/powerpoint/2010/main" val="12683776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82F314-625D-8DA1-105C-D12E71A1D4E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8832BE3-A81A-5D9E-14A4-9EBBF2069F2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13422DE-3D0E-A4D7-1959-05D61FA217F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547D2FC-4C30-ADB4-63F2-3405A9D6E2AF}"/>
              </a:ext>
            </a:extLst>
          </p:cNvPr>
          <p:cNvSpPr>
            <a:spLocks noGrp="1"/>
          </p:cNvSpPr>
          <p:nvPr>
            <p:ph type="sldNum" sz="quarter" idx="5"/>
          </p:nvPr>
        </p:nvSpPr>
        <p:spPr/>
        <p:txBody>
          <a:bodyPr/>
          <a:lstStyle/>
          <a:p>
            <a:fld id="{11BCE330-5413-4EFD-B718-434A2A6398AE}" type="slidenum">
              <a:rPr kumimoji="1" lang="ja-JP" altLang="en-US" smtClean="0"/>
              <a:t>23</a:t>
            </a:fld>
            <a:endParaRPr kumimoji="1" lang="ja-JP" altLang="en-US"/>
          </a:p>
        </p:txBody>
      </p:sp>
    </p:spTree>
    <p:extLst>
      <p:ext uri="{BB962C8B-B14F-4D97-AF65-F5344CB8AC3E}">
        <p14:creationId xmlns:p14="http://schemas.microsoft.com/office/powerpoint/2010/main" val="23873124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A1BC5-6BE7-7913-FBEB-16062A7058F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0F049F3-F21B-10FC-E037-EC89EDAB491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679C042-C3F9-7C60-A6B2-1AE2BB0C8DD2}"/>
              </a:ext>
            </a:extLst>
          </p:cNvPr>
          <p:cNvSpPr>
            <a:spLocks noGrp="1"/>
          </p:cNvSpPr>
          <p:nvPr>
            <p:ph type="body" idx="1"/>
          </p:nvPr>
        </p:nvSpPr>
        <p:spPr/>
        <p:txBody>
          <a:bodyPr/>
          <a:lstStyle/>
          <a:p>
            <a:r>
              <a:rPr kumimoji="1" lang="ja-JP" altLang="en-US"/>
              <a:t>★補足★</a:t>
            </a:r>
            <a:endParaRPr kumimoji="1" lang="en-US" altLang="ja-JP"/>
          </a:p>
          <a:p>
            <a:r>
              <a:rPr kumimoji="1" lang="ja-JP" altLang="en-US"/>
              <a:t>・自治体の環境によっては、この操作は異なることがあります</a:t>
            </a:r>
          </a:p>
        </p:txBody>
      </p:sp>
      <p:sp>
        <p:nvSpPr>
          <p:cNvPr id="4" name="スライド番号プレースホルダー 3">
            <a:extLst>
              <a:ext uri="{FF2B5EF4-FFF2-40B4-BE49-F238E27FC236}">
                <a16:creationId xmlns:a16="http://schemas.microsoft.com/office/drawing/2014/main" id="{03299402-0587-5602-B3CE-B175A71850DA}"/>
              </a:ext>
            </a:extLst>
          </p:cNvPr>
          <p:cNvSpPr>
            <a:spLocks noGrp="1"/>
          </p:cNvSpPr>
          <p:nvPr>
            <p:ph type="sldNum" sz="quarter" idx="5"/>
          </p:nvPr>
        </p:nvSpPr>
        <p:spPr/>
        <p:txBody>
          <a:bodyPr/>
          <a:lstStyle/>
          <a:p>
            <a:fld id="{11BCE330-5413-4EFD-B718-434A2A6398AE}" type="slidenum">
              <a:rPr kumimoji="1" lang="ja-JP" altLang="en-US" smtClean="0"/>
              <a:t>24</a:t>
            </a:fld>
            <a:endParaRPr kumimoji="1" lang="ja-JP" altLang="en-US"/>
          </a:p>
        </p:txBody>
      </p:sp>
    </p:spTree>
    <p:extLst>
      <p:ext uri="{BB962C8B-B14F-4D97-AF65-F5344CB8AC3E}">
        <p14:creationId xmlns:p14="http://schemas.microsoft.com/office/powerpoint/2010/main" val="32677929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6F1A6E-1E39-FB28-2B3F-79E973CBE77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8140F2E-E88E-BFBF-9621-3FAC9874CFD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A51B25F-33F5-6C4F-97AE-AF4872791E05}"/>
              </a:ext>
            </a:extLst>
          </p:cNvPr>
          <p:cNvSpPr>
            <a:spLocks noGrp="1"/>
          </p:cNvSpPr>
          <p:nvPr>
            <p:ph type="body" idx="1"/>
          </p:nvPr>
        </p:nvSpPr>
        <p:spPr/>
        <p:txBody>
          <a:bodyPr/>
          <a:lstStyle/>
          <a:p>
            <a:r>
              <a:rPr kumimoji="1" lang="ja-JP" altLang="en-US"/>
              <a:t>★補足★</a:t>
            </a:r>
            <a:endParaRPr kumimoji="1" lang="en-US" altLang="ja-JP"/>
          </a:p>
          <a:p>
            <a:r>
              <a:rPr kumimoji="1" lang="ja-JP" altLang="en-US"/>
              <a:t>・自治体の環境によっては、この操作は異なることがあります</a:t>
            </a:r>
          </a:p>
          <a:p>
            <a:endParaRPr kumimoji="1" lang="ja-JP" altLang="en-US"/>
          </a:p>
        </p:txBody>
      </p:sp>
      <p:sp>
        <p:nvSpPr>
          <p:cNvPr id="4" name="スライド番号プレースホルダー 3">
            <a:extLst>
              <a:ext uri="{FF2B5EF4-FFF2-40B4-BE49-F238E27FC236}">
                <a16:creationId xmlns:a16="http://schemas.microsoft.com/office/drawing/2014/main" id="{9543E9C3-F5B0-1771-441D-231AAD26112B}"/>
              </a:ext>
            </a:extLst>
          </p:cNvPr>
          <p:cNvSpPr>
            <a:spLocks noGrp="1"/>
          </p:cNvSpPr>
          <p:nvPr>
            <p:ph type="sldNum" sz="quarter" idx="5"/>
          </p:nvPr>
        </p:nvSpPr>
        <p:spPr/>
        <p:txBody>
          <a:bodyPr/>
          <a:lstStyle/>
          <a:p>
            <a:fld id="{11BCE330-5413-4EFD-B718-434A2A6398AE}" type="slidenum">
              <a:rPr kumimoji="1" lang="ja-JP" altLang="en-US" smtClean="0"/>
              <a:t>25</a:t>
            </a:fld>
            <a:endParaRPr kumimoji="1" lang="ja-JP" altLang="en-US"/>
          </a:p>
        </p:txBody>
      </p:sp>
    </p:spTree>
    <p:extLst>
      <p:ext uri="{BB962C8B-B14F-4D97-AF65-F5344CB8AC3E}">
        <p14:creationId xmlns:p14="http://schemas.microsoft.com/office/powerpoint/2010/main" val="26421015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826837-2443-DE3D-DD06-056595F3C34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8E8606A-2BB7-4C86-282D-271D87E3AB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D838718-50D3-4B8D-4E9D-969DE6692702}"/>
              </a:ext>
            </a:extLst>
          </p:cNvPr>
          <p:cNvSpPr>
            <a:spLocks noGrp="1"/>
          </p:cNvSpPr>
          <p:nvPr>
            <p:ph type="body" idx="1"/>
          </p:nvPr>
        </p:nvSpPr>
        <p:spPr/>
        <p:txBody>
          <a:bodyPr/>
          <a:lstStyle/>
          <a:p>
            <a:r>
              <a:rPr kumimoji="1" lang="ja-JP" altLang="en-US"/>
              <a:t>★補足★</a:t>
            </a:r>
            <a:endParaRPr kumimoji="1" lang="en-US" altLang="ja-JP"/>
          </a:p>
          <a:p>
            <a:r>
              <a:rPr kumimoji="1" lang="ja-JP" altLang="en-US"/>
              <a:t>・自治体の環境によっては、この操作は異なることがあります</a:t>
            </a:r>
          </a:p>
          <a:p>
            <a:endParaRPr kumimoji="1" lang="ja-JP" altLang="en-US"/>
          </a:p>
        </p:txBody>
      </p:sp>
      <p:sp>
        <p:nvSpPr>
          <p:cNvPr id="4" name="スライド番号プレースホルダー 3">
            <a:extLst>
              <a:ext uri="{FF2B5EF4-FFF2-40B4-BE49-F238E27FC236}">
                <a16:creationId xmlns:a16="http://schemas.microsoft.com/office/drawing/2014/main" id="{449B1B3C-2921-1B98-2243-FE4316DA3FCF}"/>
              </a:ext>
            </a:extLst>
          </p:cNvPr>
          <p:cNvSpPr>
            <a:spLocks noGrp="1"/>
          </p:cNvSpPr>
          <p:nvPr>
            <p:ph type="sldNum" sz="quarter" idx="5"/>
          </p:nvPr>
        </p:nvSpPr>
        <p:spPr/>
        <p:txBody>
          <a:bodyPr/>
          <a:lstStyle/>
          <a:p>
            <a:fld id="{11BCE330-5413-4EFD-B718-434A2A6398AE}" type="slidenum">
              <a:rPr kumimoji="1" lang="ja-JP" altLang="en-US" smtClean="0"/>
              <a:t>26</a:t>
            </a:fld>
            <a:endParaRPr kumimoji="1" lang="ja-JP" altLang="en-US"/>
          </a:p>
        </p:txBody>
      </p:sp>
    </p:spTree>
    <p:extLst>
      <p:ext uri="{BB962C8B-B14F-4D97-AF65-F5344CB8AC3E}">
        <p14:creationId xmlns:p14="http://schemas.microsoft.com/office/powerpoint/2010/main" val="266645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D457FB-A8F8-D854-6DB2-3CBA55F231C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F82F6D2-0CFF-5098-67AD-30CCFA40C3B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0F2EE86-148C-12B4-7EEC-485A5995D5B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A132DC9-3804-E06D-ED3C-F57B01651251}"/>
              </a:ext>
            </a:extLst>
          </p:cNvPr>
          <p:cNvSpPr>
            <a:spLocks noGrp="1"/>
          </p:cNvSpPr>
          <p:nvPr>
            <p:ph type="sldNum" sz="quarter" idx="5"/>
          </p:nvPr>
        </p:nvSpPr>
        <p:spPr/>
        <p:txBody>
          <a:bodyPr/>
          <a:lstStyle/>
          <a:p>
            <a:fld id="{11BCE330-5413-4EFD-B718-434A2A6398AE}" type="slidenum">
              <a:rPr kumimoji="1" lang="ja-JP" altLang="en-US" smtClean="0"/>
              <a:t>27</a:t>
            </a:fld>
            <a:endParaRPr kumimoji="1" lang="ja-JP" altLang="en-US"/>
          </a:p>
        </p:txBody>
      </p:sp>
    </p:spTree>
    <p:extLst>
      <p:ext uri="{BB962C8B-B14F-4D97-AF65-F5344CB8AC3E}">
        <p14:creationId xmlns:p14="http://schemas.microsoft.com/office/powerpoint/2010/main" val="6309728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4D345-771E-F611-79E0-FAD2C0D423C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AC1DA3B-F5E6-0B06-0AF1-B6A945281F0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2BF8CAA-24C3-7F0E-36FA-9EB78FE985F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2FEBF75-CA13-54E4-E709-9CFE76D306C9}"/>
              </a:ext>
            </a:extLst>
          </p:cNvPr>
          <p:cNvSpPr>
            <a:spLocks noGrp="1"/>
          </p:cNvSpPr>
          <p:nvPr>
            <p:ph type="sldNum" sz="quarter" idx="5"/>
          </p:nvPr>
        </p:nvSpPr>
        <p:spPr/>
        <p:txBody>
          <a:bodyPr/>
          <a:lstStyle/>
          <a:p>
            <a:fld id="{11BCE330-5413-4EFD-B718-434A2A6398AE}" type="slidenum">
              <a:rPr kumimoji="1" lang="ja-JP" altLang="en-US" smtClean="0"/>
              <a:t>28</a:t>
            </a:fld>
            <a:endParaRPr kumimoji="1" lang="ja-JP" altLang="en-US"/>
          </a:p>
        </p:txBody>
      </p:sp>
    </p:spTree>
    <p:extLst>
      <p:ext uri="{BB962C8B-B14F-4D97-AF65-F5344CB8AC3E}">
        <p14:creationId xmlns:p14="http://schemas.microsoft.com/office/powerpoint/2010/main" val="14612968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8CAB5-F892-0DF9-F282-AAA77643D8D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328934-D073-674B-8CF7-259AB06F38D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3C506EC-4167-8659-C4FF-648854D4AB9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★補足★</a:t>
            </a:r>
            <a:endParaRPr lang="en-US" altLang="ja-JP" b="0" i="0" u="none" strike="noStrike">
              <a:solidFill>
                <a:srgbClr val="000000"/>
              </a:solidFill>
              <a:effectLs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・学習後にシャットダウンするか、スリープにするかは各学校・自治体のルールをご確認ください。</a:t>
            </a:r>
            <a:endParaRPr kumimoji="1" lang="ja-JP" altLang="en-US"/>
          </a:p>
        </p:txBody>
      </p:sp>
      <p:sp>
        <p:nvSpPr>
          <p:cNvPr id="4" name="スライド番号プレースホルダー 3">
            <a:extLst>
              <a:ext uri="{FF2B5EF4-FFF2-40B4-BE49-F238E27FC236}">
                <a16:creationId xmlns:a16="http://schemas.microsoft.com/office/drawing/2014/main" id="{F14FB568-F783-B578-EEB7-8EF26A271782}"/>
              </a:ext>
            </a:extLst>
          </p:cNvPr>
          <p:cNvSpPr>
            <a:spLocks noGrp="1"/>
          </p:cNvSpPr>
          <p:nvPr>
            <p:ph type="sldNum" sz="quarter" idx="5"/>
          </p:nvPr>
        </p:nvSpPr>
        <p:spPr/>
        <p:txBody>
          <a:bodyPr/>
          <a:lstStyle/>
          <a:p>
            <a:fld id="{11BCE330-5413-4EFD-B718-434A2A6398AE}" type="slidenum">
              <a:rPr kumimoji="1" lang="ja-JP" altLang="en-US" smtClean="0"/>
              <a:t>29</a:t>
            </a:fld>
            <a:endParaRPr kumimoji="1" lang="ja-JP" altLang="en-US"/>
          </a:p>
        </p:txBody>
      </p:sp>
    </p:spTree>
    <p:extLst>
      <p:ext uri="{BB962C8B-B14F-4D97-AF65-F5344CB8AC3E}">
        <p14:creationId xmlns:p14="http://schemas.microsoft.com/office/powerpoint/2010/main" val="13692920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3</a:t>
            </a:fld>
            <a:endParaRPr kumimoji="1" lang="ja-JP" altLang="en-US"/>
          </a:p>
        </p:txBody>
      </p:sp>
    </p:spTree>
    <p:extLst>
      <p:ext uri="{BB962C8B-B14F-4D97-AF65-F5344CB8AC3E}">
        <p14:creationId xmlns:p14="http://schemas.microsoft.com/office/powerpoint/2010/main" val="8351200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★補足★</a:t>
            </a:r>
            <a:endParaRPr lang="en-US" altLang="ja-JP" b="0" i="0" u="none" strike="noStrike">
              <a:solidFill>
                <a:srgbClr val="000000"/>
              </a:solidFill>
              <a:effectLs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・学習後にシャットダウンするか、スリープにするかは各学校・自治体のルールをご確認ください。</a:t>
            </a: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30</a:t>
            </a:fld>
            <a:endParaRPr kumimoji="1" lang="ja-JP" altLang="en-US"/>
          </a:p>
        </p:txBody>
      </p:sp>
    </p:spTree>
    <p:extLst>
      <p:ext uri="{BB962C8B-B14F-4D97-AF65-F5344CB8AC3E}">
        <p14:creationId xmlns:p14="http://schemas.microsoft.com/office/powerpoint/2010/main" val="15055591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4805F-9383-CD25-2B3C-6F609546C91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32EE01C-3336-3A52-AE7A-18BDC8E2602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32C9E76-0EBE-3656-B654-A09038DA2C9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BEAF416-C924-8865-E3D1-E1289EBA7A5E}"/>
              </a:ext>
            </a:extLst>
          </p:cNvPr>
          <p:cNvSpPr>
            <a:spLocks noGrp="1"/>
          </p:cNvSpPr>
          <p:nvPr>
            <p:ph type="sldNum" sz="quarter" idx="5"/>
          </p:nvPr>
        </p:nvSpPr>
        <p:spPr/>
        <p:txBody>
          <a:bodyPr/>
          <a:lstStyle/>
          <a:p>
            <a:fld id="{11BCE330-5413-4EFD-B718-434A2A6398AE}" type="slidenum">
              <a:rPr kumimoji="1" lang="ja-JP" altLang="en-US" smtClean="0"/>
              <a:t>32</a:t>
            </a:fld>
            <a:endParaRPr kumimoji="1" lang="ja-JP" altLang="en-US"/>
          </a:p>
        </p:txBody>
      </p:sp>
    </p:spTree>
    <p:extLst>
      <p:ext uri="{BB962C8B-B14F-4D97-AF65-F5344CB8AC3E}">
        <p14:creationId xmlns:p14="http://schemas.microsoft.com/office/powerpoint/2010/main" val="7968683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33</a:t>
            </a:fld>
            <a:endParaRPr kumimoji="1" lang="ja-JP" altLang="en-US"/>
          </a:p>
        </p:txBody>
      </p:sp>
    </p:spTree>
    <p:extLst>
      <p:ext uri="{BB962C8B-B14F-4D97-AF65-F5344CB8AC3E}">
        <p14:creationId xmlns:p14="http://schemas.microsoft.com/office/powerpoint/2010/main" val="32953812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F605D-69EA-3268-80AF-DD9FE9F4BBF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DCC4810-40DB-2E38-847F-8BAF66C917A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217735-1983-6670-3584-80A26AE204BE}"/>
              </a:ext>
            </a:extLst>
          </p:cNvPr>
          <p:cNvSpPr>
            <a:spLocks noGrp="1"/>
          </p:cNvSpPr>
          <p:nvPr>
            <p:ph type="body" idx="1"/>
          </p:nvPr>
        </p:nvSpPr>
        <p:spPr/>
        <p:txBody>
          <a:bodyPr/>
          <a:lstStyle/>
          <a:p>
            <a:pPr algn="just">
              <a:lnSpc>
                <a:spcPct val="107000"/>
              </a:lnSpc>
              <a:spcAft>
                <a:spcPts val="867"/>
              </a:spcAft>
            </a:pPr>
            <a:endParaRPr kumimoji="1" lang="ja-JP" altLang="en-US"/>
          </a:p>
        </p:txBody>
      </p:sp>
      <p:sp>
        <p:nvSpPr>
          <p:cNvPr id="4" name="スライド番号プレースホルダー 3">
            <a:extLst>
              <a:ext uri="{FF2B5EF4-FFF2-40B4-BE49-F238E27FC236}">
                <a16:creationId xmlns:a16="http://schemas.microsoft.com/office/drawing/2014/main" id="{51C0CB99-E855-39FE-1B1E-CB95F13F4E44}"/>
              </a:ext>
            </a:extLst>
          </p:cNvPr>
          <p:cNvSpPr>
            <a:spLocks noGrp="1"/>
          </p:cNvSpPr>
          <p:nvPr>
            <p:ph type="sldNum" sz="quarter" idx="5"/>
          </p:nvPr>
        </p:nvSpPr>
        <p:spPr/>
        <p:txBody>
          <a:bodyPr/>
          <a:lstStyle/>
          <a:p>
            <a:fld id="{11BCE330-5413-4EFD-B718-434A2A6398AE}" type="slidenum">
              <a:rPr kumimoji="1" lang="ja-JP" altLang="en-US" smtClean="0"/>
              <a:t>34</a:t>
            </a:fld>
            <a:endParaRPr kumimoji="1" lang="ja-JP" altLang="en-US"/>
          </a:p>
        </p:txBody>
      </p:sp>
    </p:spTree>
    <p:extLst>
      <p:ext uri="{BB962C8B-B14F-4D97-AF65-F5344CB8AC3E}">
        <p14:creationId xmlns:p14="http://schemas.microsoft.com/office/powerpoint/2010/main" val="16013946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1746F-E365-204C-CD46-F7F82C61792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FEFAB3E-DDF2-D5E0-84B1-AA2B87E1713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DCCE492-09E5-2462-164D-B7570EE41CFF}"/>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ACC479BB-154C-9318-D970-535375EFE03F}"/>
              </a:ext>
            </a:extLst>
          </p:cNvPr>
          <p:cNvSpPr>
            <a:spLocks noGrp="1"/>
          </p:cNvSpPr>
          <p:nvPr>
            <p:ph type="sldNum" sz="quarter" idx="5"/>
          </p:nvPr>
        </p:nvSpPr>
        <p:spPr/>
        <p:txBody>
          <a:bodyPr/>
          <a:lstStyle/>
          <a:p>
            <a:fld id="{11BCE330-5413-4EFD-B718-434A2A6398AE}" type="slidenum">
              <a:rPr kumimoji="1" lang="ja-JP" altLang="en-US" smtClean="0"/>
              <a:t>35</a:t>
            </a:fld>
            <a:endParaRPr kumimoji="1" lang="ja-JP" altLang="en-US"/>
          </a:p>
        </p:txBody>
      </p:sp>
    </p:spTree>
    <p:extLst>
      <p:ext uri="{BB962C8B-B14F-4D97-AF65-F5344CB8AC3E}">
        <p14:creationId xmlns:p14="http://schemas.microsoft.com/office/powerpoint/2010/main" val="19854566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1B753B-6348-A9B9-41B7-89FDC4FE895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CD034BA-D176-59A3-2911-134958CE3FF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0F610B3-F2D4-3B73-5C8A-E15675DB74B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729E163-EC07-8DBF-75B3-AEFBF318B91F}"/>
              </a:ext>
            </a:extLst>
          </p:cNvPr>
          <p:cNvSpPr>
            <a:spLocks noGrp="1"/>
          </p:cNvSpPr>
          <p:nvPr>
            <p:ph type="sldNum" sz="quarter" idx="5"/>
          </p:nvPr>
        </p:nvSpPr>
        <p:spPr/>
        <p:txBody>
          <a:bodyPr/>
          <a:lstStyle/>
          <a:p>
            <a:fld id="{11BCE330-5413-4EFD-B718-434A2A6398AE}" type="slidenum">
              <a:rPr kumimoji="1" lang="ja-JP" altLang="en-US" smtClean="0"/>
              <a:t>36</a:t>
            </a:fld>
            <a:endParaRPr kumimoji="1" lang="ja-JP" altLang="en-US"/>
          </a:p>
        </p:txBody>
      </p:sp>
    </p:spTree>
    <p:extLst>
      <p:ext uri="{BB962C8B-B14F-4D97-AF65-F5344CB8AC3E}">
        <p14:creationId xmlns:p14="http://schemas.microsoft.com/office/powerpoint/2010/main" val="5852318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4E971-4F72-D715-18CA-F318BECAD12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5429593-C368-5809-F4C1-949C2A755E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6768E22-6C17-1358-8762-C58DA197BF4B}"/>
              </a:ext>
            </a:extLst>
          </p:cNvPr>
          <p:cNvSpPr>
            <a:spLocks noGrp="1"/>
          </p:cNvSpPr>
          <p:nvPr>
            <p:ph type="body" idx="1"/>
          </p:nvPr>
        </p:nvSpPr>
        <p:spPr/>
        <p:txBody>
          <a:bodyPr/>
          <a:lstStyle/>
          <a:p>
            <a:r>
              <a:rPr kumimoji="1" lang="ja-JP" altLang="en-US"/>
              <a:t>★補足★</a:t>
            </a:r>
            <a:endParaRPr kumimoji="1" lang="en-US" altLang="ja-JP"/>
          </a:p>
          <a:p>
            <a:r>
              <a:rPr kumimoji="1" lang="ja-JP" altLang="en-US"/>
              <a:t>・スタートボタンは「</a:t>
            </a:r>
            <a:r>
              <a:rPr kumimoji="1" lang="en-US" altLang="ja-JP"/>
              <a:t>1</a:t>
            </a:r>
            <a:r>
              <a:rPr kumimoji="1" lang="ja-JP" altLang="en-US"/>
              <a:t>回」タップします。</a:t>
            </a:r>
            <a:endParaRPr kumimoji="1" lang="en-US" altLang="ja-JP"/>
          </a:p>
          <a:p>
            <a:r>
              <a:rPr kumimoji="1" lang="ja-JP" altLang="en-US"/>
              <a:t>・「タップというのは画面を</a:t>
            </a:r>
            <a:r>
              <a:rPr kumimoji="1" lang="en-US" altLang="ja-JP"/>
              <a:t>1</a:t>
            </a:r>
            <a:r>
              <a:rPr kumimoji="1" lang="ja-JP" altLang="en-US"/>
              <a:t>回、ポンとタッチする（さわること）です。」等とご説明ください。</a:t>
            </a:r>
            <a:endParaRPr kumimoji="1" lang="en-US" altLang="ja-JP"/>
          </a:p>
        </p:txBody>
      </p:sp>
      <p:sp>
        <p:nvSpPr>
          <p:cNvPr id="4" name="スライド番号プレースホルダー 3">
            <a:extLst>
              <a:ext uri="{FF2B5EF4-FFF2-40B4-BE49-F238E27FC236}">
                <a16:creationId xmlns:a16="http://schemas.microsoft.com/office/drawing/2014/main" id="{8F1B6D05-F48D-D8FD-3532-5AFB201C874C}"/>
              </a:ext>
            </a:extLst>
          </p:cNvPr>
          <p:cNvSpPr>
            <a:spLocks noGrp="1"/>
          </p:cNvSpPr>
          <p:nvPr>
            <p:ph type="sldNum" sz="quarter" idx="5"/>
          </p:nvPr>
        </p:nvSpPr>
        <p:spPr/>
        <p:txBody>
          <a:bodyPr/>
          <a:lstStyle/>
          <a:p>
            <a:fld id="{11BCE330-5413-4EFD-B718-434A2A6398AE}" type="slidenum">
              <a:rPr kumimoji="1" lang="ja-JP" altLang="en-US" smtClean="0"/>
              <a:t>37</a:t>
            </a:fld>
            <a:endParaRPr kumimoji="1" lang="ja-JP" altLang="en-US"/>
          </a:p>
        </p:txBody>
      </p:sp>
    </p:spTree>
    <p:extLst>
      <p:ext uri="{BB962C8B-B14F-4D97-AF65-F5344CB8AC3E}">
        <p14:creationId xmlns:p14="http://schemas.microsoft.com/office/powerpoint/2010/main" val="5430302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5F263-BF19-C649-3BAD-E7047E4CC59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B8897A1-766F-6CA0-68F7-E883825A2D6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1072D89-5C12-96DE-5F94-EA8605FD678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・学年　⇒　組　⇒　出席番号　⇒　「けってい」　⇒　パスワード　⇒　「けってい」　⇒　「</a:t>
            </a:r>
            <a:r>
              <a:rPr kumimoji="1" lang="en-US" altLang="ja-JP"/>
              <a:t>OK</a:t>
            </a:r>
            <a:r>
              <a:rPr kumimoji="1" lang="ja-JP" altLang="en-US"/>
              <a:t>」の順に押下します。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3DB01142-19FB-A8F4-4E44-BE29C4E14D78}"/>
              </a:ext>
            </a:extLst>
          </p:cNvPr>
          <p:cNvSpPr>
            <a:spLocks noGrp="1"/>
          </p:cNvSpPr>
          <p:nvPr>
            <p:ph type="sldNum" sz="quarter" idx="5"/>
          </p:nvPr>
        </p:nvSpPr>
        <p:spPr/>
        <p:txBody>
          <a:bodyPr/>
          <a:lstStyle/>
          <a:p>
            <a:fld id="{11BCE330-5413-4EFD-B718-434A2A6398AE}" type="slidenum">
              <a:rPr kumimoji="1" lang="ja-JP" altLang="en-US" smtClean="0"/>
              <a:t>38</a:t>
            </a:fld>
            <a:endParaRPr kumimoji="1" lang="ja-JP" altLang="en-US"/>
          </a:p>
        </p:txBody>
      </p:sp>
    </p:spTree>
    <p:extLst>
      <p:ext uri="{BB962C8B-B14F-4D97-AF65-F5344CB8AC3E}">
        <p14:creationId xmlns:p14="http://schemas.microsoft.com/office/powerpoint/2010/main" val="4723285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B9AE20-C9E6-9210-8F20-B21A5152E50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9E80D6B-2872-2895-65C2-911501977CA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12B6682-5ABB-F051-7A01-00FD4D4CB92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a:t>
            </a:r>
            <a:r>
              <a:rPr kumimoji="1" lang="en-US" altLang="ja-JP"/>
              <a:t>Google</a:t>
            </a:r>
            <a:r>
              <a:rPr kumimoji="1" lang="ja-JP" altLang="en-US"/>
              <a:t>アカウントで</a:t>
            </a:r>
            <a:r>
              <a:rPr kumimoji="1" lang="en-US" altLang="ja-JP"/>
              <a:t>SSO</a:t>
            </a:r>
            <a:r>
              <a:rPr kumimoji="1" lang="ja-JP" altLang="en-US"/>
              <a:t>連携している場合はこちらのスライドをご使用ください。</a:t>
            </a:r>
            <a:endParaRPr kumimoji="1" lang="en-US" altLang="ja-JP"/>
          </a:p>
        </p:txBody>
      </p:sp>
      <p:sp>
        <p:nvSpPr>
          <p:cNvPr id="4" name="スライド番号プレースホルダー 3">
            <a:extLst>
              <a:ext uri="{FF2B5EF4-FFF2-40B4-BE49-F238E27FC236}">
                <a16:creationId xmlns:a16="http://schemas.microsoft.com/office/drawing/2014/main" id="{EC13AE7B-9D43-72A3-D9BE-59159722AA12}"/>
              </a:ext>
            </a:extLst>
          </p:cNvPr>
          <p:cNvSpPr>
            <a:spLocks noGrp="1"/>
          </p:cNvSpPr>
          <p:nvPr>
            <p:ph type="sldNum" sz="quarter" idx="5"/>
          </p:nvPr>
        </p:nvSpPr>
        <p:spPr/>
        <p:txBody>
          <a:bodyPr/>
          <a:lstStyle/>
          <a:p>
            <a:fld id="{11BCE330-5413-4EFD-B718-434A2A6398AE}" type="slidenum">
              <a:rPr kumimoji="1" lang="ja-JP" altLang="en-US" smtClean="0"/>
              <a:t>39</a:t>
            </a:fld>
            <a:endParaRPr kumimoji="1" lang="ja-JP" altLang="en-US"/>
          </a:p>
        </p:txBody>
      </p:sp>
    </p:spTree>
    <p:extLst>
      <p:ext uri="{BB962C8B-B14F-4D97-AF65-F5344CB8AC3E}">
        <p14:creationId xmlns:p14="http://schemas.microsoft.com/office/powerpoint/2010/main" val="19198079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8D57AE-F687-AE2C-2A20-0E484773451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F8143E3-2B11-11F8-2F59-BA5B4DBD860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F7A9FBA-E3CE-7360-7B8C-70396DAB13D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a:hlinkClick r:id="rId3" tooltip="https://loginauth.benesse.ne.jp/miraiseed/login?a=t"/>
              </a:rPr>
              <a:t>https://loginauth.benesse.ne.jp/miraiseed/login</a:t>
            </a:r>
            <a:endParaRPr kumimoji="1" lang="en-US" altLang="ja-JP"/>
          </a:p>
        </p:txBody>
      </p:sp>
      <p:sp>
        <p:nvSpPr>
          <p:cNvPr id="4" name="スライド番号プレースホルダー 3">
            <a:extLst>
              <a:ext uri="{FF2B5EF4-FFF2-40B4-BE49-F238E27FC236}">
                <a16:creationId xmlns:a16="http://schemas.microsoft.com/office/drawing/2014/main" id="{B376D43E-08F7-DA67-F8F9-9D77E1F534DC}"/>
              </a:ext>
            </a:extLst>
          </p:cNvPr>
          <p:cNvSpPr>
            <a:spLocks noGrp="1"/>
          </p:cNvSpPr>
          <p:nvPr>
            <p:ph type="sldNum" sz="quarter" idx="5"/>
          </p:nvPr>
        </p:nvSpPr>
        <p:spPr/>
        <p:txBody>
          <a:bodyPr/>
          <a:lstStyle/>
          <a:p>
            <a:fld id="{11BCE330-5413-4EFD-B718-434A2A6398AE}" type="slidenum">
              <a:rPr kumimoji="1" lang="ja-JP" altLang="en-US" smtClean="0"/>
              <a:t>40</a:t>
            </a:fld>
            <a:endParaRPr kumimoji="1" lang="ja-JP" altLang="en-US"/>
          </a:p>
        </p:txBody>
      </p:sp>
    </p:spTree>
    <p:extLst>
      <p:ext uri="{BB962C8B-B14F-4D97-AF65-F5344CB8AC3E}">
        <p14:creationId xmlns:p14="http://schemas.microsoft.com/office/powerpoint/2010/main" val="26423851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lnSpc>
                <a:spcPct val="107000"/>
              </a:lnSpc>
              <a:spcAft>
                <a:spcPts val="867"/>
              </a:spcAft>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4</a:t>
            </a:fld>
            <a:endParaRPr kumimoji="1" lang="ja-JP" altLang="en-US"/>
          </a:p>
        </p:txBody>
      </p:sp>
    </p:spTree>
    <p:extLst>
      <p:ext uri="{BB962C8B-B14F-4D97-AF65-F5344CB8AC3E}">
        <p14:creationId xmlns:p14="http://schemas.microsoft.com/office/powerpoint/2010/main" val="30744299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F3A31-E25A-9D0E-5A4B-664B82FD1E1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D2C3957-C9FC-15BF-9283-40881873AED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579F782-9AEA-C836-D553-6B33ECAEC31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・学校コード入力　⇒　</a:t>
            </a:r>
            <a:r>
              <a:rPr kumimoji="1" lang="en-US" altLang="ja-JP"/>
              <a:t>ID</a:t>
            </a:r>
            <a:r>
              <a:rPr kumimoji="1" lang="ja-JP" altLang="en-US"/>
              <a:t>入力　⇒　パスワード入力　⇒　学校コード・</a:t>
            </a:r>
            <a:r>
              <a:rPr kumimoji="1" lang="en-US" altLang="ja-JP"/>
              <a:t>ID</a:t>
            </a:r>
            <a:r>
              <a:rPr kumimoji="1" lang="ja-JP" altLang="en-US"/>
              <a:t>を保存するにチェックを入れる　⇒　ログイン　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37ADBA10-DB17-6806-B2FC-BB330E46B32A}"/>
              </a:ext>
            </a:extLst>
          </p:cNvPr>
          <p:cNvSpPr>
            <a:spLocks noGrp="1"/>
          </p:cNvSpPr>
          <p:nvPr>
            <p:ph type="sldNum" sz="quarter" idx="5"/>
          </p:nvPr>
        </p:nvSpPr>
        <p:spPr/>
        <p:txBody>
          <a:bodyPr/>
          <a:lstStyle/>
          <a:p>
            <a:fld id="{11BCE330-5413-4EFD-B718-434A2A6398AE}" type="slidenum">
              <a:rPr kumimoji="1" lang="ja-JP" altLang="en-US" smtClean="0"/>
              <a:t>41</a:t>
            </a:fld>
            <a:endParaRPr kumimoji="1" lang="ja-JP" altLang="en-US"/>
          </a:p>
        </p:txBody>
      </p:sp>
    </p:spTree>
    <p:extLst>
      <p:ext uri="{BB962C8B-B14F-4D97-AF65-F5344CB8AC3E}">
        <p14:creationId xmlns:p14="http://schemas.microsoft.com/office/powerpoint/2010/main" val="11923858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890889-ED24-6C14-8BDF-465581773D4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E83BC2-9E34-7880-CAC2-1C43B0718EB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9A44389-8224-252F-12AF-1C020D3DE5A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・学校コード入力　⇒　</a:t>
            </a:r>
            <a:r>
              <a:rPr kumimoji="1" lang="en-US" altLang="ja-JP"/>
              <a:t>ID</a:t>
            </a:r>
            <a:r>
              <a:rPr kumimoji="1" lang="ja-JP" altLang="en-US"/>
              <a:t>入力　⇒　パスワード入力　⇒　学校コード・</a:t>
            </a:r>
            <a:r>
              <a:rPr kumimoji="1" lang="en-US" altLang="ja-JP"/>
              <a:t>ID</a:t>
            </a:r>
            <a:r>
              <a:rPr kumimoji="1" lang="ja-JP" altLang="en-US"/>
              <a:t>を保存するにチェックを入れる　⇒　ログイン　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C4898A3E-0290-AD19-E379-2C8F375A7356}"/>
              </a:ext>
            </a:extLst>
          </p:cNvPr>
          <p:cNvSpPr>
            <a:spLocks noGrp="1"/>
          </p:cNvSpPr>
          <p:nvPr>
            <p:ph type="sldNum" sz="quarter" idx="5"/>
          </p:nvPr>
        </p:nvSpPr>
        <p:spPr/>
        <p:txBody>
          <a:bodyPr/>
          <a:lstStyle/>
          <a:p>
            <a:fld id="{11BCE330-5413-4EFD-B718-434A2A6398AE}" type="slidenum">
              <a:rPr kumimoji="1" lang="ja-JP" altLang="en-US" smtClean="0"/>
              <a:t>42</a:t>
            </a:fld>
            <a:endParaRPr kumimoji="1" lang="ja-JP" altLang="en-US"/>
          </a:p>
        </p:txBody>
      </p:sp>
    </p:spTree>
    <p:extLst>
      <p:ext uri="{BB962C8B-B14F-4D97-AF65-F5344CB8AC3E}">
        <p14:creationId xmlns:p14="http://schemas.microsoft.com/office/powerpoint/2010/main" val="37450465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29393C-2429-6FE1-456C-B0D459F6432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4666463-EBC0-A5E7-6060-92EB9FC3D2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B29BA38-75FD-4A80-91A0-3C239D1C1DD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832E9DC-FC2E-708F-90B1-2CE28FEF7179}"/>
              </a:ext>
            </a:extLst>
          </p:cNvPr>
          <p:cNvSpPr>
            <a:spLocks noGrp="1"/>
          </p:cNvSpPr>
          <p:nvPr>
            <p:ph type="sldNum" sz="quarter" idx="5"/>
          </p:nvPr>
        </p:nvSpPr>
        <p:spPr/>
        <p:txBody>
          <a:bodyPr/>
          <a:lstStyle/>
          <a:p>
            <a:fld id="{11BCE330-5413-4EFD-B718-434A2A6398AE}" type="slidenum">
              <a:rPr kumimoji="1" lang="ja-JP" altLang="en-US" smtClean="0"/>
              <a:t>43</a:t>
            </a:fld>
            <a:endParaRPr kumimoji="1" lang="ja-JP" altLang="en-US"/>
          </a:p>
        </p:txBody>
      </p:sp>
    </p:spTree>
    <p:extLst>
      <p:ext uri="{BB962C8B-B14F-4D97-AF65-F5344CB8AC3E}">
        <p14:creationId xmlns:p14="http://schemas.microsoft.com/office/powerpoint/2010/main" val="4210301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04DD8B-3FDB-9D84-7C65-807DE624A1C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42B792-900E-A561-CC65-45826D8E818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0CD10F5-C95A-00BB-6B18-9FF7BE5EAA48}"/>
              </a:ext>
            </a:extLst>
          </p:cNvPr>
          <p:cNvSpPr>
            <a:spLocks noGrp="1"/>
          </p:cNvSpPr>
          <p:nvPr>
            <p:ph type="body" idx="1"/>
          </p:nvPr>
        </p:nvSpPr>
        <p:spPr/>
        <p:txBody>
          <a:bodyPr/>
          <a:lstStyle/>
          <a:p>
            <a:pPr marL="302730" algn="just"/>
            <a:endParaRPr lang="en-US" altLang="ja-JP" sz="1200" b="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E691EFAB-C786-738B-088A-7C6AD1D4CF78}"/>
              </a:ext>
            </a:extLst>
          </p:cNvPr>
          <p:cNvSpPr>
            <a:spLocks noGrp="1"/>
          </p:cNvSpPr>
          <p:nvPr>
            <p:ph type="sldNum" sz="quarter" idx="5"/>
          </p:nvPr>
        </p:nvSpPr>
        <p:spPr/>
        <p:txBody>
          <a:bodyPr/>
          <a:lstStyle/>
          <a:p>
            <a:fld id="{11BCE330-5413-4EFD-B718-434A2A6398AE}" type="slidenum">
              <a:rPr kumimoji="1" lang="ja-JP" altLang="en-US" smtClean="0"/>
              <a:t>44</a:t>
            </a:fld>
            <a:endParaRPr kumimoji="1" lang="ja-JP" altLang="en-US"/>
          </a:p>
        </p:txBody>
      </p:sp>
    </p:spTree>
    <p:extLst>
      <p:ext uri="{BB962C8B-B14F-4D97-AF65-F5344CB8AC3E}">
        <p14:creationId xmlns:p14="http://schemas.microsoft.com/office/powerpoint/2010/main" val="245158260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B6D31-1547-B9DA-E9A0-A522DDA3EA1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CCF902A-2D1D-A830-E534-FA76BF382F6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BA8F6F-4683-6D02-4CEB-6795146AE313}"/>
              </a:ext>
            </a:extLst>
          </p:cNvPr>
          <p:cNvSpPr>
            <a:spLocks noGrp="1"/>
          </p:cNvSpPr>
          <p:nvPr>
            <p:ph type="body" idx="1"/>
          </p:nvPr>
        </p:nvSpPr>
        <p:spPr/>
        <p:txBody>
          <a:bodyPr/>
          <a:lstStyle/>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これで、準備ができました。</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それでは、私からみんなに、</a:t>
            </a:r>
            <a:r>
              <a:rPr lang="ja-JP" altLang="ja-JP" sz="1200" kern="100">
                <a:latin typeface="游明朝" panose="02020400000000000000" pitchFamily="18" charset="-128"/>
                <a:ea typeface="游明朝" panose="02020400000000000000" pitchFamily="18" charset="-128"/>
                <a:cs typeface="Times New Roman" panose="02020603050405020304" pitchFamily="18" charset="0"/>
              </a:rPr>
              <a:t>カードが送られています。</a:t>
            </a:r>
          </a:p>
        </p:txBody>
      </p:sp>
      <p:sp>
        <p:nvSpPr>
          <p:cNvPr id="4" name="スライド番号プレースホルダー 3">
            <a:extLst>
              <a:ext uri="{FF2B5EF4-FFF2-40B4-BE49-F238E27FC236}">
                <a16:creationId xmlns:a16="http://schemas.microsoft.com/office/drawing/2014/main" id="{659ED7BC-812D-86BF-D016-3B96F8A9D461}"/>
              </a:ext>
            </a:extLst>
          </p:cNvPr>
          <p:cNvSpPr>
            <a:spLocks noGrp="1"/>
          </p:cNvSpPr>
          <p:nvPr>
            <p:ph type="sldNum" sz="quarter" idx="5"/>
          </p:nvPr>
        </p:nvSpPr>
        <p:spPr/>
        <p:txBody>
          <a:bodyPr/>
          <a:lstStyle/>
          <a:p>
            <a:fld id="{11BCE330-5413-4EFD-B718-434A2A6398AE}" type="slidenum">
              <a:rPr kumimoji="1" lang="ja-JP" altLang="en-US" smtClean="0"/>
              <a:t>45</a:t>
            </a:fld>
            <a:endParaRPr kumimoji="1" lang="ja-JP" altLang="en-US"/>
          </a:p>
        </p:txBody>
      </p:sp>
    </p:spTree>
    <p:extLst>
      <p:ext uri="{BB962C8B-B14F-4D97-AF65-F5344CB8AC3E}">
        <p14:creationId xmlns:p14="http://schemas.microsoft.com/office/powerpoint/2010/main" val="16563924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8B95F-E73E-8099-4052-324DE17159B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3677F80-EB99-57D1-CBE7-06079F472E7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97425C9-5119-23C4-D59A-DC38366843FB}"/>
              </a:ext>
            </a:extLst>
          </p:cNvPr>
          <p:cNvSpPr>
            <a:spLocks noGrp="1"/>
          </p:cNvSpPr>
          <p:nvPr>
            <p:ph type="body" idx="1"/>
          </p:nvPr>
        </p:nvSpPr>
        <p:spPr/>
        <p:txBody>
          <a:bodyPr/>
          <a:lstStyle/>
          <a:p>
            <a:pPr marL="302730" algn="just"/>
            <a:endParaRPr lang="en-US" altLang="ja-JP" sz="1200" b="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973A8B08-9161-4056-B3E5-D207351A2507}"/>
              </a:ext>
            </a:extLst>
          </p:cNvPr>
          <p:cNvSpPr>
            <a:spLocks noGrp="1"/>
          </p:cNvSpPr>
          <p:nvPr>
            <p:ph type="sldNum" sz="quarter" idx="5"/>
          </p:nvPr>
        </p:nvSpPr>
        <p:spPr/>
        <p:txBody>
          <a:bodyPr/>
          <a:lstStyle/>
          <a:p>
            <a:fld id="{11BCE330-5413-4EFD-B718-434A2A6398AE}" type="slidenum">
              <a:rPr kumimoji="1" lang="ja-JP" altLang="en-US" smtClean="0"/>
              <a:t>46</a:t>
            </a:fld>
            <a:endParaRPr kumimoji="1" lang="ja-JP" altLang="en-US"/>
          </a:p>
        </p:txBody>
      </p:sp>
    </p:spTree>
    <p:extLst>
      <p:ext uri="{BB962C8B-B14F-4D97-AF65-F5344CB8AC3E}">
        <p14:creationId xmlns:p14="http://schemas.microsoft.com/office/powerpoint/2010/main" val="40790083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E0271-71DF-26C7-FEC7-D237575E6F3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9E9A6E0-DC2F-6944-C30E-D94975B1ECB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99230AF-0016-866F-AF86-28EE3731DF40}"/>
              </a:ext>
            </a:extLst>
          </p:cNvPr>
          <p:cNvSpPr>
            <a:spLocks noGrp="1"/>
          </p:cNvSpPr>
          <p:nvPr>
            <p:ph type="body" idx="1"/>
          </p:nvPr>
        </p:nvSpPr>
        <p:spPr/>
        <p:txBody>
          <a:bodyPr/>
          <a:lstStyle/>
          <a:p>
            <a:pPr marL="302730" algn="just"/>
            <a:endParaRPr lang="ja-JP" altLang="en-US" sz="1200" b="1">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1B2A0B4C-5494-E20F-9771-13DB9478F054}"/>
              </a:ext>
            </a:extLst>
          </p:cNvPr>
          <p:cNvSpPr>
            <a:spLocks noGrp="1"/>
          </p:cNvSpPr>
          <p:nvPr>
            <p:ph type="sldNum" sz="quarter" idx="5"/>
          </p:nvPr>
        </p:nvSpPr>
        <p:spPr/>
        <p:txBody>
          <a:bodyPr/>
          <a:lstStyle/>
          <a:p>
            <a:fld id="{11BCE330-5413-4EFD-B718-434A2A6398AE}" type="slidenum">
              <a:rPr kumimoji="1" lang="ja-JP" altLang="en-US" smtClean="0"/>
              <a:t>47</a:t>
            </a:fld>
            <a:endParaRPr kumimoji="1" lang="ja-JP" altLang="en-US"/>
          </a:p>
        </p:txBody>
      </p:sp>
    </p:spTree>
    <p:extLst>
      <p:ext uri="{BB962C8B-B14F-4D97-AF65-F5344CB8AC3E}">
        <p14:creationId xmlns:p14="http://schemas.microsoft.com/office/powerpoint/2010/main" val="29962997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68799-EC08-F522-C557-DC7B700F42F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7BC8770-9688-A988-D664-3C9C64A0D9A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E2BF092-67C5-8364-EF77-727DA22365D5}"/>
              </a:ext>
            </a:extLst>
          </p:cNvPr>
          <p:cNvSpPr>
            <a:spLocks noGrp="1"/>
          </p:cNvSpPr>
          <p:nvPr>
            <p:ph type="body" idx="1"/>
          </p:nvPr>
        </p:nvSpPr>
        <p:spPr/>
        <p:txBody>
          <a:bodyPr/>
          <a:lstStyle/>
          <a:p>
            <a:pPr marL="302730" algn="just"/>
            <a:endParaRPr lang="ja-JP" altLang="en-US" sz="1200" b="1">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F13BD43F-9FE5-4B0A-4B02-BA708FA8E8D6}"/>
              </a:ext>
            </a:extLst>
          </p:cNvPr>
          <p:cNvSpPr>
            <a:spLocks noGrp="1"/>
          </p:cNvSpPr>
          <p:nvPr>
            <p:ph type="sldNum" sz="quarter" idx="5"/>
          </p:nvPr>
        </p:nvSpPr>
        <p:spPr/>
        <p:txBody>
          <a:bodyPr/>
          <a:lstStyle/>
          <a:p>
            <a:fld id="{11BCE330-5413-4EFD-B718-434A2A6398AE}" type="slidenum">
              <a:rPr kumimoji="1" lang="ja-JP" altLang="en-US" smtClean="0"/>
              <a:t>48</a:t>
            </a:fld>
            <a:endParaRPr kumimoji="1" lang="ja-JP" altLang="en-US"/>
          </a:p>
        </p:txBody>
      </p:sp>
    </p:spTree>
    <p:extLst>
      <p:ext uri="{BB962C8B-B14F-4D97-AF65-F5344CB8AC3E}">
        <p14:creationId xmlns:p14="http://schemas.microsoft.com/office/powerpoint/2010/main" val="262487777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7EEDF-10FB-5500-C570-17B72B3E10C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8232141-23C9-1B5A-EC4C-C59295AF166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109AF63-1EBD-511B-D250-D73C08164B80}"/>
              </a:ext>
            </a:extLst>
          </p:cNvPr>
          <p:cNvSpPr>
            <a:spLocks noGrp="1"/>
          </p:cNvSpPr>
          <p:nvPr>
            <p:ph type="body" idx="1"/>
          </p:nvPr>
        </p:nvSpPr>
        <p:spPr/>
        <p:txBody>
          <a:bodyPr/>
          <a:lstStyle/>
          <a:p>
            <a:pPr marL="302730" algn="just"/>
            <a:endParaRPr lang="ja-JP" altLang="en-US" sz="1200" b="1">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1530A9DA-38BA-107B-1FDC-5CA00308D058}"/>
              </a:ext>
            </a:extLst>
          </p:cNvPr>
          <p:cNvSpPr>
            <a:spLocks noGrp="1"/>
          </p:cNvSpPr>
          <p:nvPr>
            <p:ph type="sldNum" sz="quarter" idx="5"/>
          </p:nvPr>
        </p:nvSpPr>
        <p:spPr/>
        <p:txBody>
          <a:bodyPr/>
          <a:lstStyle/>
          <a:p>
            <a:fld id="{11BCE330-5413-4EFD-B718-434A2A6398AE}" type="slidenum">
              <a:rPr kumimoji="1" lang="ja-JP" altLang="en-US" smtClean="0"/>
              <a:t>49</a:t>
            </a:fld>
            <a:endParaRPr kumimoji="1" lang="ja-JP" altLang="en-US"/>
          </a:p>
        </p:txBody>
      </p:sp>
    </p:spTree>
    <p:extLst>
      <p:ext uri="{BB962C8B-B14F-4D97-AF65-F5344CB8AC3E}">
        <p14:creationId xmlns:p14="http://schemas.microsoft.com/office/powerpoint/2010/main" val="417675925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42F69-1C78-7C0D-BBD0-E4A3F4FD7BF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546A042-7747-A849-090E-BA123F241DF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0200461-83E8-DAFC-5534-6851364667CA}"/>
              </a:ext>
            </a:extLst>
          </p:cNvPr>
          <p:cNvSpPr>
            <a:spLocks noGrp="1"/>
          </p:cNvSpPr>
          <p:nvPr>
            <p:ph type="body" idx="1"/>
          </p:nvPr>
        </p:nvSpPr>
        <p:spPr/>
        <p:txBody>
          <a:bodyPr/>
          <a:lstStyle/>
          <a:p>
            <a:pPr marL="302730"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marL="302730"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・カードを選んで開くとき、一度タップすると青い線でカードが選ばれた状態になります。その上でもう一度タップすることで次の編集画面になります。</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BD3651C4-71F4-6B14-62C3-632C670C38F2}"/>
              </a:ext>
            </a:extLst>
          </p:cNvPr>
          <p:cNvSpPr>
            <a:spLocks noGrp="1"/>
          </p:cNvSpPr>
          <p:nvPr>
            <p:ph type="sldNum" sz="quarter" idx="5"/>
          </p:nvPr>
        </p:nvSpPr>
        <p:spPr/>
        <p:txBody>
          <a:bodyPr/>
          <a:lstStyle/>
          <a:p>
            <a:fld id="{11BCE330-5413-4EFD-B718-434A2A6398AE}" type="slidenum">
              <a:rPr kumimoji="1" lang="ja-JP" altLang="en-US" smtClean="0"/>
              <a:t>50</a:t>
            </a:fld>
            <a:endParaRPr kumimoji="1" lang="ja-JP" altLang="en-US"/>
          </a:p>
        </p:txBody>
      </p:sp>
    </p:spTree>
    <p:extLst>
      <p:ext uri="{BB962C8B-B14F-4D97-AF65-F5344CB8AC3E}">
        <p14:creationId xmlns:p14="http://schemas.microsoft.com/office/powerpoint/2010/main" val="14121983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a:t>
            </a:fld>
            <a:endParaRPr kumimoji="1" lang="ja-JP" altLang="en-US"/>
          </a:p>
        </p:txBody>
      </p:sp>
    </p:spTree>
    <p:extLst>
      <p:ext uri="{BB962C8B-B14F-4D97-AF65-F5344CB8AC3E}">
        <p14:creationId xmlns:p14="http://schemas.microsoft.com/office/powerpoint/2010/main" val="30414154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51</a:t>
            </a:fld>
            <a:endParaRPr kumimoji="1" lang="ja-JP" altLang="en-US"/>
          </a:p>
        </p:txBody>
      </p:sp>
    </p:spTree>
    <p:extLst>
      <p:ext uri="{BB962C8B-B14F-4D97-AF65-F5344CB8AC3E}">
        <p14:creationId xmlns:p14="http://schemas.microsoft.com/office/powerpoint/2010/main" val="41755447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52</a:t>
            </a:fld>
            <a:endParaRPr kumimoji="1" lang="ja-JP" altLang="en-US"/>
          </a:p>
        </p:txBody>
      </p:sp>
    </p:spTree>
    <p:extLst>
      <p:ext uri="{BB962C8B-B14F-4D97-AF65-F5344CB8AC3E}">
        <p14:creationId xmlns:p14="http://schemas.microsoft.com/office/powerpoint/2010/main" val="294396998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53</a:t>
            </a:fld>
            <a:endParaRPr kumimoji="1" lang="ja-JP" altLang="en-US"/>
          </a:p>
        </p:txBody>
      </p:sp>
    </p:spTree>
    <p:extLst>
      <p:ext uri="{BB962C8B-B14F-4D97-AF65-F5344CB8AC3E}">
        <p14:creationId xmlns:p14="http://schemas.microsoft.com/office/powerpoint/2010/main" val="223019225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54</a:t>
            </a:fld>
            <a:endParaRPr kumimoji="1" lang="ja-JP" altLang="en-US"/>
          </a:p>
        </p:txBody>
      </p:sp>
    </p:spTree>
    <p:extLst>
      <p:ext uri="{BB962C8B-B14F-4D97-AF65-F5344CB8AC3E}">
        <p14:creationId xmlns:p14="http://schemas.microsoft.com/office/powerpoint/2010/main" val="271093150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55</a:t>
            </a:fld>
            <a:endParaRPr kumimoji="1" lang="ja-JP" altLang="en-US"/>
          </a:p>
        </p:txBody>
      </p:sp>
    </p:spTree>
    <p:extLst>
      <p:ext uri="{BB962C8B-B14F-4D97-AF65-F5344CB8AC3E}">
        <p14:creationId xmlns:p14="http://schemas.microsoft.com/office/powerpoint/2010/main" val="140717472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56</a:t>
            </a:fld>
            <a:endParaRPr kumimoji="1" lang="ja-JP" altLang="en-US"/>
          </a:p>
        </p:txBody>
      </p:sp>
    </p:spTree>
    <p:extLst>
      <p:ext uri="{BB962C8B-B14F-4D97-AF65-F5344CB8AC3E}">
        <p14:creationId xmlns:p14="http://schemas.microsoft.com/office/powerpoint/2010/main" val="419777399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57</a:t>
            </a:fld>
            <a:endParaRPr kumimoji="1" lang="ja-JP" altLang="en-US"/>
          </a:p>
        </p:txBody>
      </p:sp>
    </p:spTree>
    <p:extLst>
      <p:ext uri="{BB962C8B-B14F-4D97-AF65-F5344CB8AC3E}">
        <p14:creationId xmlns:p14="http://schemas.microsoft.com/office/powerpoint/2010/main" val="276050745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58</a:t>
            </a:fld>
            <a:endParaRPr kumimoji="1" lang="ja-JP" altLang="en-US"/>
          </a:p>
        </p:txBody>
      </p:sp>
    </p:spTree>
    <p:extLst>
      <p:ext uri="{BB962C8B-B14F-4D97-AF65-F5344CB8AC3E}">
        <p14:creationId xmlns:p14="http://schemas.microsoft.com/office/powerpoint/2010/main" val="411681762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59</a:t>
            </a:fld>
            <a:endParaRPr kumimoji="1" lang="ja-JP" altLang="en-US"/>
          </a:p>
        </p:txBody>
      </p:sp>
    </p:spTree>
    <p:extLst>
      <p:ext uri="{BB962C8B-B14F-4D97-AF65-F5344CB8AC3E}">
        <p14:creationId xmlns:p14="http://schemas.microsoft.com/office/powerpoint/2010/main" val="213286020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それでは次に進むよ。またカードの右側の矢印をタップします。</a:t>
            </a:r>
          </a:p>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60</a:t>
            </a:fld>
            <a:endParaRPr kumimoji="1" lang="ja-JP" altLang="en-US"/>
          </a:p>
        </p:txBody>
      </p:sp>
    </p:spTree>
    <p:extLst>
      <p:ext uri="{BB962C8B-B14F-4D97-AF65-F5344CB8AC3E}">
        <p14:creationId xmlns:p14="http://schemas.microsoft.com/office/powerpoint/2010/main" val="1265888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6</a:t>
            </a:fld>
            <a:endParaRPr kumimoji="1" lang="ja-JP" altLang="en-US"/>
          </a:p>
        </p:txBody>
      </p:sp>
    </p:spTree>
    <p:extLst>
      <p:ext uri="{BB962C8B-B14F-4D97-AF65-F5344CB8AC3E}">
        <p14:creationId xmlns:p14="http://schemas.microsoft.com/office/powerpoint/2010/main" val="2848348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61</a:t>
            </a:fld>
            <a:endParaRPr kumimoji="1" lang="ja-JP" altLang="en-US"/>
          </a:p>
        </p:txBody>
      </p:sp>
    </p:spTree>
    <p:extLst>
      <p:ext uri="{BB962C8B-B14F-4D97-AF65-F5344CB8AC3E}">
        <p14:creationId xmlns:p14="http://schemas.microsoft.com/office/powerpoint/2010/main" val="256162084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62</a:t>
            </a:fld>
            <a:endParaRPr kumimoji="1" lang="ja-JP" altLang="en-US"/>
          </a:p>
        </p:txBody>
      </p:sp>
    </p:spTree>
    <p:extLst>
      <p:ext uri="{BB962C8B-B14F-4D97-AF65-F5344CB8AC3E}">
        <p14:creationId xmlns:p14="http://schemas.microsoft.com/office/powerpoint/2010/main" val="339365434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63</a:t>
            </a:fld>
            <a:endParaRPr kumimoji="1" lang="ja-JP" altLang="en-US"/>
          </a:p>
        </p:txBody>
      </p:sp>
    </p:spTree>
    <p:extLst>
      <p:ext uri="{BB962C8B-B14F-4D97-AF65-F5344CB8AC3E}">
        <p14:creationId xmlns:p14="http://schemas.microsoft.com/office/powerpoint/2010/main" val="271251714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90AF8-960C-4638-7BC9-008EE495954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B7C6B2D-7B42-965D-E1A3-3413CA72111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DAC1B10-D3EF-B9EC-2B86-DCD36A60E77C}"/>
              </a:ext>
            </a:extLst>
          </p:cNvPr>
          <p:cNvSpPr>
            <a:spLocks noGrp="1"/>
          </p:cNvSpPr>
          <p:nvPr>
            <p:ph type="body" idx="1"/>
          </p:nvPr>
        </p:nvSpPr>
        <p:spPr/>
        <p:txBody>
          <a:bodyPr/>
          <a:lstStyle/>
          <a:p>
            <a:pPr defTabSz="990752">
              <a:defRPr/>
            </a:pPr>
            <a:r>
              <a:rPr lang="ja-JP" altLang="en-US" sz="2000">
                <a:latin typeface="BIZ UDPゴシック" panose="020B0400000000000000" pitchFamily="50" charset="-128"/>
                <a:ea typeface="BIZ UDPゴシック" panose="020B0400000000000000" pitchFamily="50" charset="-128"/>
              </a:rPr>
              <a:t>★補足★</a:t>
            </a:r>
            <a:endParaRPr lang="en-US" altLang="ja-JP" sz="2000">
              <a:latin typeface="BIZ UDPゴシック" panose="020B0400000000000000" pitchFamily="50" charset="-128"/>
              <a:ea typeface="BIZ UDPゴシック" panose="020B0400000000000000" pitchFamily="50" charset="-128"/>
            </a:endParaRPr>
          </a:p>
          <a:p>
            <a:pPr marL="0" marR="0" lvl="0" indent="0" algn="l" defTabSz="990752" rtl="0" eaLnBrk="1" fontAlgn="auto" latinLnBrk="0" hangingPunct="1">
              <a:lnSpc>
                <a:spcPct val="100000"/>
              </a:lnSpc>
              <a:spcBef>
                <a:spcPts val="0"/>
              </a:spcBef>
              <a:spcAft>
                <a:spcPts val="0"/>
              </a:spcAft>
              <a:buClrTx/>
              <a:buSzTx/>
              <a:buFontTx/>
              <a:buNone/>
              <a:tabLst/>
              <a:defRPr/>
            </a:pPr>
            <a:r>
              <a:rPr lang="ja-JP" altLang="en-US" sz="2000">
                <a:latin typeface="BIZ UDPゴシック" panose="020B0400000000000000" pitchFamily="50" charset="-128"/>
                <a:ea typeface="BIZ UDPゴシック" panose="020B0400000000000000" pitchFamily="50" charset="-128"/>
              </a:rPr>
              <a:t>・ペン（指）やタッチパッドで十字の矢印を離さずに、動かすことを「ドラッグ」、動かした場所で置くことを「ドロップ」と言います</a:t>
            </a:r>
            <a:endParaRPr lang="en-US" altLang="ja-JP" sz="2000">
              <a:latin typeface="BIZ UDPゴシック" panose="020B0400000000000000" pitchFamily="50" charset="-128"/>
              <a:ea typeface="BIZ UDPゴシック" panose="020B0400000000000000" pitchFamily="50" charset="-128"/>
            </a:endParaRPr>
          </a:p>
          <a:p>
            <a:pPr marL="0" marR="0" lvl="0" indent="0" algn="l" defTabSz="990752" rtl="0" eaLnBrk="1" fontAlgn="auto" latinLnBrk="0" hangingPunct="1">
              <a:lnSpc>
                <a:spcPct val="100000"/>
              </a:lnSpc>
              <a:spcBef>
                <a:spcPts val="0"/>
              </a:spcBef>
              <a:spcAft>
                <a:spcPts val="0"/>
              </a:spcAft>
              <a:buClrTx/>
              <a:buSzTx/>
              <a:buFontTx/>
              <a:buNone/>
              <a:tabLst/>
              <a:defRPr/>
            </a:pPr>
            <a:r>
              <a:rPr lang="ja-JP" altLang="en-US" sz="2000">
                <a:latin typeface="BIZ UDPゴシック" panose="020B0400000000000000" pitchFamily="50" charset="-128"/>
                <a:ea typeface="BIZ UDPゴシック" panose="020B0400000000000000" pitchFamily="50" charset="-128"/>
              </a:rPr>
              <a:t>・十字の矢印を置き、「持って動かすこと」を「ドラッグアンドドロップ」と言います</a:t>
            </a:r>
            <a:endParaRPr lang="en-US" altLang="ja-JP" sz="200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340E7FE4-1921-FAA4-971F-9E06880A3B59}"/>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64</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49784471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913A3-5B47-403C-38A9-67BC1544454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76C2AD8-B842-2EF8-E2D8-027A6BDEA2E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7725B0E-4274-2FF9-7E99-76E000E5C254}"/>
              </a:ext>
            </a:extLst>
          </p:cNvPr>
          <p:cNvSpPr>
            <a:spLocks noGrp="1"/>
          </p:cNvSpPr>
          <p:nvPr>
            <p:ph type="body" idx="1"/>
          </p:nvPr>
        </p:nvSpPr>
        <p:spPr/>
        <p:txBody>
          <a:bodyPr/>
          <a:lstStyle/>
          <a:p>
            <a:pPr defTabSz="990752">
              <a:defRPr/>
            </a:pPr>
            <a:r>
              <a:rPr lang="ja-JP" altLang="en-US" sz="2000">
                <a:latin typeface="BIZ UDPゴシック" panose="020B0400000000000000" pitchFamily="50" charset="-128"/>
                <a:ea typeface="BIZ UDPゴシック" panose="020B0400000000000000" pitchFamily="50" charset="-128"/>
              </a:rPr>
              <a:t>★補足★</a:t>
            </a:r>
            <a:endParaRPr lang="en-US" altLang="ja-JP" sz="2000">
              <a:latin typeface="BIZ UDPゴシック" panose="020B0400000000000000" pitchFamily="50" charset="-128"/>
              <a:ea typeface="BIZ UDPゴシック" panose="020B0400000000000000" pitchFamily="50" charset="-128"/>
            </a:endParaRPr>
          </a:p>
          <a:p>
            <a:pPr defTabSz="990752">
              <a:defRPr/>
            </a:pPr>
            <a:r>
              <a:rPr lang="ja-JP" altLang="en-US" sz="2000">
                <a:latin typeface="BIZ UDPゴシック" panose="020B0400000000000000" pitchFamily="50" charset="-128"/>
                <a:ea typeface="BIZ UDPゴシック" panose="020B0400000000000000" pitchFamily="50" charset="-128"/>
              </a:rPr>
              <a:t>・提出</a:t>
            </a:r>
            <a:r>
              <a:rPr lang="en-US" altLang="ja-JP" sz="2000">
                <a:latin typeface="BIZ UDPゴシック" panose="020B0400000000000000" pitchFamily="50" charset="-128"/>
                <a:ea typeface="BIZ UDPゴシック" panose="020B0400000000000000" pitchFamily="50" charset="-128"/>
              </a:rPr>
              <a:t>BOX</a:t>
            </a:r>
            <a:r>
              <a:rPr lang="ja-JP" altLang="en-US" sz="2000">
                <a:latin typeface="BIZ UDPゴシック" panose="020B0400000000000000" pitchFamily="50" charset="-128"/>
                <a:ea typeface="BIZ UDPゴシック" panose="020B0400000000000000" pitchFamily="50" charset="-128"/>
              </a:rPr>
              <a:t>の絵が飛び出す前にカードをはなすと、ふたばマーク（木箱）閉じてしまいます。赤い「提出</a:t>
            </a:r>
            <a:r>
              <a:rPr lang="en-US" altLang="ja-JP" sz="2000">
                <a:latin typeface="BIZ UDPゴシック" panose="020B0400000000000000" pitchFamily="50" charset="-128"/>
                <a:ea typeface="BIZ UDPゴシック" panose="020B0400000000000000" pitchFamily="50" charset="-128"/>
              </a:rPr>
              <a:t>BOX</a:t>
            </a:r>
            <a:r>
              <a:rPr lang="ja-JP" altLang="en-US" sz="2000">
                <a:latin typeface="BIZ UDPゴシック" panose="020B0400000000000000" pitchFamily="50" charset="-128"/>
                <a:ea typeface="BIZ UDPゴシック" panose="020B0400000000000000" pitchFamily="50" charset="-128"/>
              </a:rPr>
              <a:t>」に入れるまではカードは離さないようにします。</a:t>
            </a:r>
          </a:p>
        </p:txBody>
      </p:sp>
      <p:sp>
        <p:nvSpPr>
          <p:cNvPr id="4" name="スライド番号プレースホルダー 3">
            <a:extLst>
              <a:ext uri="{FF2B5EF4-FFF2-40B4-BE49-F238E27FC236}">
                <a16:creationId xmlns:a16="http://schemas.microsoft.com/office/drawing/2014/main" id="{ECC4F2E7-3D04-BE40-FE2D-6AC7EE298CBE}"/>
              </a:ext>
            </a:extLst>
          </p:cNvPr>
          <p:cNvSpPr>
            <a:spLocks noGrp="1"/>
          </p:cNvSpPr>
          <p:nvPr>
            <p:ph type="sldNum" sz="quarter" idx="5"/>
          </p:nvPr>
        </p:nvSpPr>
        <p:spPr/>
        <p:txBody>
          <a:bodyPr/>
          <a:lstStyle/>
          <a:p>
            <a:pPr marL="0" marR="0" lvl="0" indent="0" algn="r" defTabSz="495376"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95376" rtl="0" eaLnBrk="1" fontAlgn="auto" latinLnBrk="0" hangingPunct="1">
                <a:lnSpc>
                  <a:spcPct val="100000"/>
                </a:lnSpc>
                <a:spcBef>
                  <a:spcPts val="0"/>
                </a:spcBef>
                <a:spcAft>
                  <a:spcPts val="0"/>
                </a:spcAft>
                <a:buClrTx/>
                <a:buSzTx/>
                <a:buFontTx/>
                <a:buNone/>
                <a:tabLst/>
                <a:defRPr/>
              </a:pPr>
              <a:t>65</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87997732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CA9A1-FA9A-F43C-CAB1-68644DB6601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BD04A7F-782A-01C0-74B7-779DDE949AE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B3072F8-5BFC-8214-B273-85566607C721}"/>
              </a:ext>
            </a:extLst>
          </p:cNvPr>
          <p:cNvSpPr>
            <a:spLocks noGrp="1"/>
          </p:cNvSpPr>
          <p:nvPr>
            <p:ph type="body" idx="1"/>
          </p:nvPr>
        </p:nvSpPr>
        <p:spPr/>
        <p:txBody>
          <a:bodyPr/>
          <a:lstStyle/>
          <a:p>
            <a:pPr defTabSz="990752">
              <a:defRPr/>
            </a:pPr>
            <a:endParaRPr lang="en-US" altLang="ja-JP" sz="200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7C8B75EA-9261-C46A-5337-F90A0470DC09}"/>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66</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248811629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302730" algn="just"/>
            <a:r>
              <a:rPr lang="ja-JP" altLang="en-US" sz="2000" b="0">
                <a:latin typeface="BIZ UDPゴシック" panose="020B0400000000000000" pitchFamily="50" charset="-128"/>
                <a:ea typeface="BIZ UDPゴシック" panose="020B0400000000000000" pitchFamily="50" charset="-128"/>
              </a:rPr>
              <a:t>★補足★</a:t>
            </a:r>
            <a:endParaRPr lang="en-US" altLang="ja-JP" sz="2000" b="0">
              <a:latin typeface="BIZ UDPゴシック" panose="020B0400000000000000" pitchFamily="50" charset="-128"/>
              <a:ea typeface="BIZ UDPゴシック" panose="020B0400000000000000" pitchFamily="50" charset="-128"/>
            </a:endParaRPr>
          </a:p>
          <a:p>
            <a:pPr marL="302730" algn="just"/>
            <a:r>
              <a:rPr lang="ja-JP" altLang="en-US" sz="2000" b="0">
                <a:latin typeface="BIZ UDPゴシック" panose="020B0400000000000000" pitchFamily="50" charset="-128"/>
                <a:ea typeface="BIZ UDPゴシック" panose="020B0400000000000000" pitchFamily="50" charset="-128"/>
              </a:rPr>
              <a:t>・先生が提示することで全体共有できます</a:t>
            </a:r>
            <a:endParaRPr lang="en-US" altLang="ja-JP" sz="2000" b="0">
              <a:latin typeface="BIZ UDPゴシック" panose="020B0400000000000000" pitchFamily="50" charset="-128"/>
              <a:ea typeface="BIZ UDPゴシック" panose="020B0400000000000000" pitchFamily="50" charset="-128"/>
            </a:endParaRPr>
          </a:p>
          <a:p>
            <a:pPr marL="302730" algn="just"/>
            <a:r>
              <a:rPr lang="ja-JP" altLang="en-US" sz="2000" b="0">
                <a:latin typeface="BIZ UDPゴシック" panose="020B0400000000000000" pitchFamily="50" charset="-128"/>
                <a:ea typeface="BIZ UDPゴシック" panose="020B0400000000000000" pitchFamily="50" charset="-128"/>
              </a:rPr>
              <a:t>・提出</a:t>
            </a:r>
            <a:r>
              <a:rPr lang="en-US" altLang="ja-JP" sz="2000" b="0">
                <a:latin typeface="BIZ UDPゴシック" panose="020B0400000000000000" pitchFamily="50" charset="-128"/>
                <a:ea typeface="BIZ UDPゴシック" panose="020B0400000000000000" pitchFamily="50" charset="-128"/>
              </a:rPr>
              <a:t>BOX</a:t>
            </a:r>
            <a:r>
              <a:rPr lang="ja-JP" altLang="en-US" sz="2000" b="0">
                <a:latin typeface="BIZ UDPゴシック" panose="020B0400000000000000" pitchFamily="50" charset="-128"/>
                <a:ea typeface="BIZ UDPゴシック" panose="020B0400000000000000" pitchFamily="50" charset="-128"/>
              </a:rPr>
              <a:t>を公開設定すると子供たちの手元で閲覧することもできます</a:t>
            </a: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67</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301953178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031C5F-8704-D8D4-7597-B211EC773D8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B556A33-1930-EAB1-F0DE-32538EB5E22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908F8D2-794A-36FC-A2CD-FDC84E825D07}"/>
              </a:ext>
            </a:extLst>
          </p:cNvPr>
          <p:cNvSpPr>
            <a:spLocks noGrp="1"/>
          </p:cNvSpPr>
          <p:nvPr>
            <p:ph type="body" idx="1"/>
          </p:nvPr>
        </p:nvSpPr>
        <p:spPr/>
        <p:txBody>
          <a:bodyPr/>
          <a:lstStyle/>
          <a:p>
            <a:pPr marL="0" indent="0" algn="just">
              <a:buFont typeface="+mj-lt"/>
              <a:buNone/>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311AF113-A5F6-67AB-2CE4-51F20891D04F}"/>
              </a:ext>
            </a:extLst>
          </p:cNvPr>
          <p:cNvSpPr>
            <a:spLocks noGrp="1"/>
          </p:cNvSpPr>
          <p:nvPr>
            <p:ph type="sldNum" sz="quarter" idx="5"/>
          </p:nvPr>
        </p:nvSpPr>
        <p:spPr/>
        <p:txBody>
          <a:bodyPr/>
          <a:lstStyle/>
          <a:p>
            <a:fld id="{11BCE330-5413-4EFD-B718-434A2A6398AE}" type="slidenum">
              <a:rPr kumimoji="1" lang="ja-JP" altLang="en-US" smtClean="0"/>
              <a:t>68</a:t>
            </a:fld>
            <a:endParaRPr kumimoji="1" lang="ja-JP" altLang="en-US"/>
          </a:p>
        </p:txBody>
      </p:sp>
    </p:spTree>
    <p:extLst>
      <p:ext uri="{BB962C8B-B14F-4D97-AF65-F5344CB8AC3E}">
        <p14:creationId xmlns:p14="http://schemas.microsoft.com/office/powerpoint/2010/main" val="128358435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57E1A4-779F-73F7-CCB5-1A22CDEB307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C47F3CC-34F2-94B6-BDA7-90ABE96FB83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E1D4109-B9D2-31E7-D544-3E9D883167D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0C15903-78F8-E4A2-4F83-DE5859E3906B}"/>
              </a:ext>
            </a:extLst>
          </p:cNvPr>
          <p:cNvSpPr>
            <a:spLocks noGrp="1"/>
          </p:cNvSpPr>
          <p:nvPr>
            <p:ph type="sldNum" sz="quarter" idx="5"/>
          </p:nvPr>
        </p:nvSpPr>
        <p:spPr/>
        <p:txBody>
          <a:bodyPr/>
          <a:lstStyle/>
          <a:p>
            <a:fld id="{11BCE330-5413-4EFD-B718-434A2A6398AE}" type="slidenum">
              <a:rPr kumimoji="1" lang="ja-JP" altLang="en-US" smtClean="0"/>
              <a:t>69</a:t>
            </a:fld>
            <a:endParaRPr kumimoji="1" lang="ja-JP" altLang="en-US"/>
          </a:p>
        </p:txBody>
      </p:sp>
    </p:spTree>
    <p:extLst>
      <p:ext uri="{BB962C8B-B14F-4D97-AF65-F5344CB8AC3E}">
        <p14:creationId xmlns:p14="http://schemas.microsoft.com/office/powerpoint/2010/main" val="298117987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F6BCE-0C17-F0B8-2470-AD5A68C7DF3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B001219-3193-AE38-D4DE-868CF4DDD2D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E4A870-5250-4717-2BFF-0EAFF912B95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★補足★</a:t>
            </a:r>
            <a:endParaRPr lang="en-US" altLang="ja-JP" b="0" i="0" u="none" strike="noStrike">
              <a:solidFill>
                <a:srgbClr val="000000"/>
              </a:solidFill>
              <a:effectLs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・学習後にシャットダウンするか、スリープにするかは各学校・自治体のルールをご確認ください。</a:t>
            </a:r>
            <a:endParaRPr kumimoji="1" lang="ja-JP" altLang="en-US"/>
          </a:p>
        </p:txBody>
      </p:sp>
      <p:sp>
        <p:nvSpPr>
          <p:cNvPr id="4" name="スライド番号プレースホルダー 3">
            <a:extLst>
              <a:ext uri="{FF2B5EF4-FFF2-40B4-BE49-F238E27FC236}">
                <a16:creationId xmlns:a16="http://schemas.microsoft.com/office/drawing/2014/main" id="{9A6FC119-BD94-03A3-0EF2-51F2D7572380}"/>
              </a:ext>
            </a:extLst>
          </p:cNvPr>
          <p:cNvSpPr>
            <a:spLocks noGrp="1"/>
          </p:cNvSpPr>
          <p:nvPr>
            <p:ph type="sldNum" sz="quarter" idx="5"/>
          </p:nvPr>
        </p:nvSpPr>
        <p:spPr/>
        <p:txBody>
          <a:bodyPr/>
          <a:lstStyle/>
          <a:p>
            <a:fld id="{11BCE330-5413-4EFD-B718-434A2A6398AE}" type="slidenum">
              <a:rPr kumimoji="1" lang="ja-JP" altLang="en-US" smtClean="0"/>
              <a:t>70</a:t>
            </a:fld>
            <a:endParaRPr kumimoji="1" lang="ja-JP" altLang="en-US"/>
          </a:p>
        </p:txBody>
      </p:sp>
    </p:spTree>
    <p:extLst>
      <p:ext uri="{BB962C8B-B14F-4D97-AF65-F5344CB8AC3E}">
        <p14:creationId xmlns:p14="http://schemas.microsoft.com/office/powerpoint/2010/main" val="3151988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・学習に無関係なゲームや動画視聴</a:t>
            </a:r>
            <a:r>
              <a:rPr kumimoji="1" lang="en-US" altLang="ja-JP"/>
              <a:t>(YouTube</a:t>
            </a:r>
            <a:r>
              <a:rPr kumimoji="1" lang="ja-JP" altLang="en-US"/>
              <a:t>など）をする目的ではないことを確認してください。</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7</a:t>
            </a:fld>
            <a:endParaRPr kumimoji="1" lang="ja-JP" altLang="en-US"/>
          </a:p>
        </p:txBody>
      </p:sp>
    </p:spTree>
    <p:extLst>
      <p:ext uri="{BB962C8B-B14F-4D97-AF65-F5344CB8AC3E}">
        <p14:creationId xmlns:p14="http://schemas.microsoft.com/office/powerpoint/2010/main" val="2227227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BECFCD-0E1B-688C-D278-64A20A31955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5446934-68BB-2CB8-7DB8-EA218907346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FE59D52-CE14-3C7F-D221-6B9C09B2074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★補足★</a:t>
            </a:r>
            <a:endParaRPr lang="en-US" altLang="ja-JP" b="0" i="0" u="none" strike="noStrike">
              <a:solidFill>
                <a:srgbClr val="000000"/>
              </a:solidFill>
              <a:effectLs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・学習後にシャットダウンするか、スリープにするかは各学校・自治体のルールをご確認ください。</a:t>
            </a:r>
            <a:endParaRPr kumimoji="1" lang="ja-JP" altLang="en-US"/>
          </a:p>
        </p:txBody>
      </p:sp>
      <p:sp>
        <p:nvSpPr>
          <p:cNvPr id="4" name="スライド番号プレースホルダー 3">
            <a:extLst>
              <a:ext uri="{FF2B5EF4-FFF2-40B4-BE49-F238E27FC236}">
                <a16:creationId xmlns:a16="http://schemas.microsoft.com/office/drawing/2014/main" id="{789A46B2-7145-B327-52B6-AA6AD895F4A0}"/>
              </a:ext>
            </a:extLst>
          </p:cNvPr>
          <p:cNvSpPr>
            <a:spLocks noGrp="1"/>
          </p:cNvSpPr>
          <p:nvPr>
            <p:ph type="sldNum" sz="quarter" idx="5"/>
          </p:nvPr>
        </p:nvSpPr>
        <p:spPr/>
        <p:txBody>
          <a:bodyPr/>
          <a:lstStyle/>
          <a:p>
            <a:fld id="{11BCE330-5413-4EFD-B718-434A2A6398AE}" type="slidenum">
              <a:rPr kumimoji="1" lang="ja-JP" altLang="en-US" smtClean="0"/>
              <a:t>71</a:t>
            </a:fld>
            <a:endParaRPr kumimoji="1" lang="ja-JP" altLang="en-US"/>
          </a:p>
        </p:txBody>
      </p:sp>
    </p:spTree>
    <p:extLst>
      <p:ext uri="{BB962C8B-B14F-4D97-AF65-F5344CB8AC3E}">
        <p14:creationId xmlns:p14="http://schemas.microsoft.com/office/powerpoint/2010/main" val="412367741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82FF1-224F-51E2-0FFF-E63E2B70556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8B731D6-1D42-4E44-D547-95BCF42AC4C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AF935D3-5334-360E-47E9-C9DB2A9B9423}"/>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0021C96-D449-B12F-8AFB-34300E96F2B5}"/>
              </a:ext>
            </a:extLst>
          </p:cNvPr>
          <p:cNvSpPr>
            <a:spLocks noGrp="1"/>
          </p:cNvSpPr>
          <p:nvPr>
            <p:ph type="sldNum" sz="quarter" idx="5"/>
          </p:nvPr>
        </p:nvSpPr>
        <p:spPr/>
        <p:txBody>
          <a:bodyPr/>
          <a:lstStyle/>
          <a:p>
            <a:fld id="{11BCE330-5413-4EFD-B718-434A2A6398AE}" type="slidenum">
              <a:rPr kumimoji="1" lang="ja-JP" altLang="en-US" smtClean="0"/>
              <a:t>72</a:t>
            </a:fld>
            <a:endParaRPr kumimoji="1" lang="ja-JP" altLang="en-US"/>
          </a:p>
        </p:txBody>
      </p:sp>
    </p:spTree>
    <p:extLst>
      <p:ext uri="{BB962C8B-B14F-4D97-AF65-F5344CB8AC3E}">
        <p14:creationId xmlns:p14="http://schemas.microsoft.com/office/powerpoint/2010/main" val="206841532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9A4F2-4959-D692-45EB-7C21E183251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1A4885A-1BEC-F4D2-F13C-40B0B3B8EDB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DE5F8D5-E135-1C6E-C595-E8ECF146FCFC}"/>
              </a:ext>
            </a:extLst>
          </p:cNvPr>
          <p:cNvSpPr>
            <a:spLocks noGrp="1"/>
          </p:cNvSpPr>
          <p:nvPr>
            <p:ph type="body" idx="1"/>
          </p:nvPr>
        </p:nvSpPr>
        <p:spPr/>
        <p:txBody>
          <a:bodyPr/>
          <a:lstStyle/>
          <a:p>
            <a:pPr algn="just">
              <a:lnSpc>
                <a:spcPct val="107000"/>
              </a:lnSpc>
              <a:spcAft>
                <a:spcPts val="867"/>
              </a:spcAft>
            </a:pPr>
            <a:endParaRPr kumimoji="1" lang="ja-JP" altLang="en-US"/>
          </a:p>
        </p:txBody>
      </p:sp>
      <p:sp>
        <p:nvSpPr>
          <p:cNvPr id="4" name="スライド番号プレースホルダー 3">
            <a:extLst>
              <a:ext uri="{FF2B5EF4-FFF2-40B4-BE49-F238E27FC236}">
                <a16:creationId xmlns:a16="http://schemas.microsoft.com/office/drawing/2014/main" id="{F7C3E6D7-7148-BE2B-CBBA-2DBCB7ECCD4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74</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9305009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116B50-FB1B-A3CC-69AD-59D7FFABB50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B772486-971A-6865-E82C-1B2994EFB75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DB12664-331B-D813-D374-DD35484022F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354D939-6EAB-7B4D-472D-4A7FE561B71F}"/>
              </a:ext>
            </a:extLst>
          </p:cNvPr>
          <p:cNvSpPr>
            <a:spLocks noGrp="1"/>
          </p:cNvSpPr>
          <p:nvPr>
            <p:ph type="sldNum" sz="quarter" idx="5"/>
          </p:nvPr>
        </p:nvSpPr>
        <p:spPr/>
        <p:txBody>
          <a:bodyPr/>
          <a:lstStyle/>
          <a:p>
            <a:fld id="{11BCE330-5413-4EFD-B718-434A2A6398AE}" type="slidenum">
              <a:rPr kumimoji="1" lang="ja-JP" altLang="en-US" smtClean="0"/>
              <a:t>75</a:t>
            </a:fld>
            <a:endParaRPr kumimoji="1" lang="ja-JP" altLang="en-US"/>
          </a:p>
        </p:txBody>
      </p:sp>
    </p:spTree>
    <p:extLst>
      <p:ext uri="{BB962C8B-B14F-4D97-AF65-F5344CB8AC3E}">
        <p14:creationId xmlns:p14="http://schemas.microsoft.com/office/powerpoint/2010/main" val="106528866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B08C83-6F4E-B137-DB80-E32AE3F8534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901AFB6-A20E-A9DC-2467-7781C455CB8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F6857B8-72DD-C557-D6D6-EF2CAD9421EB}"/>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BFD902E-234F-C3C7-8FAA-3DB11CBCA847}"/>
              </a:ext>
            </a:extLst>
          </p:cNvPr>
          <p:cNvSpPr>
            <a:spLocks noGrp="1"/>
          </p:cNvSpPr>
          <p:nvPr>
            <p:ph type="sldNum" sz="quarter" idx="5"/>
          </p:nvPr>
        </p:nvSpPr>
        <p:spPr/>
        <p:txBody>
          <a:bodyPr/>
          <a:lstStyle/>
          <a:p>
            <a:fld id="{11BCE330-5413-4EFD-B718-434A2A6398AE}" type="slidenum">
              <a:rPr kumimoji="1" lang="ja-JP" altLang="en-US" smtClean="0"/>
              <a:t>76</a:t>
            </a:fld>
            <a:endParaRPr kumimoji="1" lang="ja-JP" altLang="en-US"/>
          </a:p>
        </p:txBody>
      </p:sp>
    </p:spTree>
    <p:extLst>
      <p:ext uri="{BB962C8B-B14F-4D97-AF65-F5344CB8AC3E}">
        <p14:creationId xmlns:p14="http://schemas.microsoft.com/office/powerpoint/2010/main" val="345723767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599BDE-0C96-0345-1D51-4BE64CE1F4F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28F4CF0-D0D5-3A58-EC52-17FF4ADE6CF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B3AD13F-EA8D-21BD-427E-49892CDC21F6}"/>
              </a:ext>
            </a:extLst>
          </p:cNvPr>
          <p:cNvSpPr>
            <a:spLocks noGrp="1"/>
          </p:cNvSpPr>
          <p:nvPr>
            <p:ph type="body" idx="1"/>
          </p:nvPr>
        </p:nvSpPr>
        <p:spPr/>
        <p:txBody>
          <a:bodyPr/>
          <a:lstStyle/>
          <a:p>
            <a:r>
              <a:rPr kumimoji="1" lang="ja-JP" altLang="en-US"/>
              <a:t>★補足★</a:t>
            </a:r>
            <a:endParaRPr kumimoji="1" lang="en-US" altLang="ja-JP"/>
          </a:p>
          <a:p>
            <a:r>
              <a:rPr kumimoji="1" lang="ja-JP" altLang="en-US"/>
              <a:t>・スタートボタンは「</a:t>
            </a:r>
            <a:r>
              <a:rPr kumimoji="1" lang="en-US" altLang="ja-JP"/>
              <a:t>1</a:t>
            </a:r>
            <a:r>
              <a:rPr kumimoji="1" lang="ja-JP" altLang="en-US"/>
              <a:t>回」タップします。</a:t>
            </a:r>
            <a:endParaRPr kumimoji="1" lang="en-US" altLang="ja-JP"/>
          </a:p>
          <a:p>
            <a:r>
              <a:rPr kumimoji="1" lang="ja-JP" altLang="en-US"/>
              <a:t>・「タップというのは画面を</a:t>
            </a:r>
            <a:r>
              <a:rPr kumimoji="1" lang="en-US" altLang="ja-JP"/>
              <a:t>1</a:t>
            </a:r>
            <a:r>
              <a:rPr kumimoji="1" lang="ja-JP" altLang="en-US"/>
              <a:t>回、ポンとタッチする（さわること）です。」等とご説明ください。</a:t>
            </a:r>
            <a:endParaRPr kumimoji="1" lang="en-US" altLang="ja-JP"/>
          </a:p>
        </p:txBody>
      </p:sp>
      <p:sp>
        <p:nvSpPr>
          <p:cNvPr id="4" name="スライド番号プレースホルダー 3">
            <a:extLst>
              <a:ext uri="{FF2B5EF4-FFF2-40B4-BE49-F238E27FC236}">
                <a16:creationId xmlns:a16="http://schemas.microsoft.com/office/drawing/2014/main" id="{F68CCDB8-5E2D-5D07-8644-6D575D9A7E4A}"/>
              </a:ext>
            </a:extLst>
          </p:cNvPr>
          <p:cNvSpPr>
            <a:spLocks noGrp="1"/>
          </p:cNvSpPr>
          <p:nvPr>
            <p:ph type="sldNum" sz="quarter" idx="5"/>
          </p:nvPr>
        </p:nvSpPr>
        <p:spPr/>
        <p:txBody>
          <a:bodyPr/>
          <a:lstStyle/>
          <a:p>
            <a:fld id="{11BCE330-5413-4EFD-B718-434A2A6398AE}" type="slidenum">
              <a:rPr kumimoji="1" lang="ja-JP" altLang="en-US" smtClean="0"/>
              <a:t>77</a:t>
            </a:fld>
            <a:endParaRPr kumimoji="1" lang="ja-JP" altLang="en-US"/>
          </a:p>
        </p:txBody>
      </p:sp>
    </p:spTree>
    <p:extLst>
      <p:ext uri="{BB962C8B-B14F-4D97-AF65-F5344CB8AC3E}">
        <p14:creationId xmlns:p14="http://schemas.microsoft.com/office/powerpoint/2010/main" val="35214704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2B7656-49E6-5464-AD2F-8AAE80E4478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6DE698B-BDC8-16BD-65B4-EFDD863BC06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06992E3-B734-321C-6EFC-8E292DFFF38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・学年　⇒　組　⇒　出席番号　⇒　「けってい」　⇒　パスワード　⇒　「けってい」　⇒　「</a:t>
            </a:r>
            <a:r>
              <a:rPr kumimoji="1" lang="en-US" altLang="ja-JP"/>
              <a:t>OK</a:t>
            </a:r>
            <a:r>
              <a:rPr kumimoji="1" lang="ja-JP" altLang="en-US"/>
              <a:t>」の順に押下します。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766E22C4-F14E-927B-3423-103FC9188D5C}"/>
              </a:ext>
            </a:extLst>
          </p:cNvPr>
          <p:cNvSpPr>
            <a:spLocks noGrp="1"/>
          </p:cNvSpPr>
          <p:nvPr>
            <p:ph type="sldNum" sz="quarter" idx="5"/>
          </p:nvPr>
        </p:nvSpPr>
        <p:spPr/>
        <p:txBody>
          <a:bodyPr/>
          <a:lstStyle/>
          <a:p>
            <a:fld id="{11BCE330-5413-4EFD-B718-434A2A6398AE}" type="slidenum">
              <a:rPr kumimoji="1" lang="ja-JP" altLang="en-US" smtClean="0"/>
              <a:t>78</a:t>
            </a:fld>
            <a:endParaRPr kumimoji="1" lang="ja-JP" altLang="en-US"/>
          </a:p>
        </p:txBody>
      </p:sp>
    </p:spTree>
    <p:extLst>
      <p:ext uri="{BB962C8B-B14F-4D97-AF65-F5344CB8AC3E}">
        <p14:creationId xmlns:p14="http://schemas.microsoft.com/office/powerpoint/2010/main" val="425167262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F5DDE-5550-9A03-B40D-F5C3E1440EF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DCE2145-C949-A59A-8ACE-4F91FDAEB03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FB1CA19-EC3D-2DC6-DD03-066A255EF05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a:t>
            </a:r>
            <a:r>
              <a:rPr kumimoji="1" lang="en-US" altLang="ja-JP"/>
              <a:t>Google</a:t>
            </a:r>
            <a:r>
              <a:rPr kumimoji="1" lang="ja-JP" altLang="en-US"/>
              <a:t>アカウントで</a:t>
            </a:r>
            <a:r>
              <a:rPr kumimoji="1" lang="en-US" altLang="ja-JP"/>
              <a:t>SSO</a:t>
            </a:r>
            <a:r>
              <a:rPr kumimoji="1" lang="ja-JP" altLang="en-US"/>
              <a:t>連携している場合はこちらのスライドをご使用ください。</a:t>
            </a:r>
            <a:endParaRPr kumimoji="1" lang="en-US" altLang="ja-JP"/>
          </a:p>
        </p:txBody>
      </p:sp>
      <p:sp>
        <p:nvSpPr>
          <p:cNvPr id="4" name="スライド番号プレースホルダー 3">
            <a:extLst>
              <a:ext uri="{FF2B5EF4-FFF2-40B4-BE49-F238E27FC236}">
                <a16:creationId xmlns:a16="http://schemas.microsoft.com/office/drawing/2014/main" id="{7868522C-DD01-1AFA-4C90-FA2207CE64C3}"/>
              </a:ext>
            </a:extLst>
          </p:cNvPr>
          <p:cNvSpPr>
            <a:spLocks noGrp="1"/>
          </p:cNvSpPr>
          <p:nvPr>
            <p:ph type="sldNum" sz="quarter" idx="5"/>
          </p:nvPr>
        </p:nvSpPr>
        <p:spPr/>
        <p:txBody>
          <a:bodyPr/>
          <a:lstStyle/>
          <a:p>
            <a:fld id="{11BCE330-5413-4EFD-B718-434A2A6398AE}" type="slidenum">
              <a:rPr kumimoji="1" lang="ja-JP" altLang="en-US" smtClean="0"/>
              <a:t>79</a:t>
            </a:fld>
            <a:endParaRPr kumimoji="1" lang="ja-JP" altLang="en-US"/>
          </a:p>
        </p:txBody>
      </p:sp>
    </p:spTree>
    <p:extLst>
      <p:ext uri="{BB962C8B-B14F-4D97-AF65-F5344CB8AC3E}">
        <p14:creationId xmlns:p14="http://schemas.microsoft.com/office/powerpoint/2010/main" val="380340507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763A35-FDBC-AFC3-1D2E-C59A41D9B13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C6A8570-586E-0582-1B29-FA277D74145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B3CB181-AB29-1ABA-4593-CAD293572D4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・学校コード入力　⇒　</a:t>
            </a:r>
            <a:r>
              <a:rPr kumimoji="1" lang="en-US" altLang="ja-JP"/>
              <a:t>ID</a:t>
            </a:r>
            <a:r>
              <a:rPr kumimoji="1" lang="ja-JP" altLang="en-US"/>
              <a:t>入力　⇒　パスワード入力　⇒　学校コード・</a:t>
            </a:r>
            <a:r>
              <a:rPr kumimoji="1" lang="en-US" altLang="ja-JP"/>
              <a:t>ID</a:t>
            </a:r>
            <a:r>
              <a:rPr kumimoji="1" lang="ja-JP" altLang="en-US"/>
              <a:t>を保存するにチェックを入れる　⇒　ログイン　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0ADBEF12-C02B-87CB-9917-8BB82547DB18}"/>
              </a:ext>
            </a:extLst>
          </p:cNvPr>
          <p:cNvSpPr>
            <a:spLocks noGrp="1"/>
          </p:cNvSpPr>
          <p:nvPr>
            <p:ph type="sldNum" sz="quarter" idx="5"/>
          </p:nvPr>
        </p:nvSpPr>
        <p:spPr/>
        <p:txBody>
          <a:bodyPr/>
          <a:lstStyle/>
          <a:p>
            <a:fld id="{11BCE330-5413-4EFD-B718-434A2A6398AE}" type="slidenum">
              <a:rPr kumimoji="1" lang="ja-JP" altLang="en-US" smtClean="0"/>
              <a:t>80</a:t>
            </a:fld>
            <a:endParaRPr kumimoji="1" lang="ja-JP" altLang="en-US"/>
          </a:p>
        </p:txBody>
      </p:sp>
    </p:spTree>
    <p:extLst>
      <p:ext uri="{BB962C8B-B14F-4D97-AF65-F5344CB8AC3E}">
        <p14:creationId xmlns:p14="http://schemas.microsoft.com/office/powerpoint/2010/main" val="112856563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CB7E50-3B37-5FE0-C411-C66F2092F19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5BF6EC7-0331-489B-DC47-D22E063C471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D91C4D3-84AB-78FB-1B04-501A0443665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・学校コード入力　⇒　</a:t>
            </a:r>
            <a:r>
              <a:rPr kumimoji="1" lang="en-US" altLang="ja-JP"/>
              <a:t>ID</a:t>
            </a:r>
            <a:r>
              <a:rPr kumimoji="1" lang="ja-JP" altLang="en-US"/>
              <a:t>入力　⇒　パスワード入力　⇒　学校コード・</a:t>
            </a:r>
            <a:r>
              <a:rPr kumimoji="1" lang="en-US" altLang="ja-JP"/>
              <a:t>ID</a:t>
            </a:r>
            <a:r>
              <a:rPr kumimoji="1" lang="ja-JP" altLang="en-US"/>
              <a:t>を保存するにチェックを入れる　⇒　ログイン　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3B2C7832-8C99-27B8-B1A9-EF4B18F67414}"/>
              </a:ext>
            </a:extLst>
          </p:cNvPr>
          <p:cNvSpPr>
            <a:spLocks noGrp="1"/>
          </p:cNvSpPr>
          <p:nvPr>
            <p:ph type="sldNum" sz="quarter" idx="5"/>
          </p:nvPr>
        </p:nvSpPr>
        <p:spPr/>
        <p:txBody>
          <a:bodyPr/>
          <a:lstStyle/>
          <a:p>
            <a:fld id="{11BCE330-5413-4EFD-B718-434A2A6398AE}" type="slidenum">
              <a:rPr kumimoji="1" lang="ja-JP" altLang="en-US" smtClean="0"/>
              <a:t>81</a:t>
            </a:fld>
            <a:endParaRPr kumimoji="1" lang="ja-JP" altLang="en-US"/>
          </a:p>
        </p:txBody>
      </p:sp>
    </p:spTree>
    <p:extLst>
      <p:ext uri="{BB962C8B-B14F-4D97-AF65-F5344CB8AC3E}">
        <p14:creationId xmlns:p14="http://schemas.microsoft.com/office/powerpoint/2010/main" val="3143796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8</a:t>
            </a:fld>
            <a:endParaRPr kumimoji="1" lang="ja-JP" altLang="en-US"/>
          </a:p>
        </p:txBody>
      </p:sp>
    </p:spTree>
    <p:extLst>
      <p:ext uri="{BB962C8B-B14F-4D97-AF65-F5344CB8AC3E}">
        <p14:creationId xmlns:p14="http://schemas.microsoft.com/office/powerpoint/2010/main" val="283652306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269DB6-433B-2C8E-0C45-0904F3BFB91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E0E2DDE-858A-51D9-3440-C51E018454C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B6B5424-712E-8D60-9106-4B7944A3677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B3B3BAD-CF23-4A1E-FBD1-BC4DF9D3B01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2760889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17950-794C-9F4D-6D3E-E455DB92FE5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AE3D9CA-9AC1-F9DF-F149-4D85C991BD1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E91E7AB-72DC-075E-7406-8318C106B95E}"/>
              </a:ext>
            </a:extLst>
          </p:cNvPr>
          <p:cNvSpPr>
            <a:spLocks noGrp="1"/>
          </p:cNvSpPr>
          <p:nvPr>
            <p:ph type="body" idx="1"/>
          </p:nvPr>
        </p:nvSpPr>
        <p:spPr/>
        <p:txBody>
          <a:bodyPr/>
          <a:lstStyle/>
          <a:p>
            <a:pPr marL="302730" algn="just"/>
            <a:endParaRPr lang="en-US" altLang="ja-JP" sz="1200" b="1">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6865E373-2F3E-CEA1-8627-C1A07AD3EE06}"/>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05422614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0F63C-4338-68C2-6CD3-E9E7B6B9F79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1F3A9C0-681B-E557-EA2C-DBAA4F26E89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4723C5E-8064-30E8-7627-ADA84D3FD0C6}"/>
              </a:ext>
            </a:extLst>
          </p:cNvPr>
          <p:cNvSpPr>
            <a:spLocks noGrp="1"/>
          </p:cNvSpPr>
          <p:nvPr>
            <p:ph type="body" idx="1"/>
          </p:nvPr>
        </p:nvSpPr>
        <p:spPr/>
        <p:txBody>
          <a:bodyPr/>
          <a:lstStyle/>
          <a:p>
            <a:pPr algn="just"/>
            <a:endParaRPr lang="ja-JP"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4C1F167C-F671-1AF8-A17E-0FCE330838F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84</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3033217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4291A6-BE07-0AA2-3B06-5E319C857B0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D42CEF7-F55D-9D0A-3557-B7DEE370C18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91FB689-C643-EC6B-89C1-795768B338F3}"/>
              </a:ext>
            </a:extLst>
          </p:cNvPr>
          <p:cNvSpPr>
            <a:spLocks noGrp="1"/>
          </p:cNvSpPr>
          <p:nvPr>
            <p:ph type="body" idx="1"/>
          </p:nvPr>
        </p:nvSpPr>
        <p:spPr/>
        <p:txBody>
          <a:bodyPr/>
          <a:lstStyle/>
          <a:p>
            <a:pPr algn="just"/>
            <a:endParaRPr lang="ja-JP"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221FD6FE-FF0A-A26A-50E2-AD28B29C82F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85</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5766513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BD740-BF92-E8DD-90E6-B153075EF94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1073D01-4C17-8295-071F-12C67648CAC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59549C5-3B44-761E-5B63-702BC84CE904}"/>
              </a:ext>
            </a:extLst>
          </p:cNvPr>
          <p:cNvSpPr>
            <a:spLocks noGrp="1"/>
          </p:cNvSpPr>
          <p:nvPr>
            <p:ph type="body" idx="1"/>
          </p:nvPr>
        </p:nvSpPr>
        <p:spPr/>
        <p:txBody>
          <a:bodyPr/>
          <a:lstStyle/>
          <a:p>
            <a:pPr algn="just"/>
            <a:endParaRPr lang="ja-JP"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83CE94D9-5282-68A6-484F-061719295E2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86</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9443249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E4C763-79FD-E533-C7C8-B68CF03D495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E123BAF-A092-B1F1-E17F-13FDAA4F5FF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0510148-DE2D-699C-09B9-1FEED5CADFDC}"/>
              </a:ext>
            </a:extLst>
          </p:cNvPr>
          <p:cNvSpPr>
            <a:spLocks noGrp="1"/>
          </p:cNvSpPr>
          <p:nvPr>
            <p:ph type="body" idx="1"/>
          </p:nvPr>
        </p:nvSpPr>
        <p:spPr/>
        <p:txBody>
          <a:bodyPr/>
          <a:lstStyle/>
          <a:p>
            <a:pPr algn="just"/>
            <a:endParaRPr lang="ja-JP" altLang="en-US"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7E3461B2-C78D-7022-8ED9-DAC34FD9EB4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87</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88598379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DDAAA9-2E6D-9621-5C5D-980E2820AAD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AD2BBEC-3FE7-852A-4801-0D7BC7311E3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091C035-33A9-0607-0B15-22E9B2961046}"/>
              </a:ext>
            </a:extLst>
          </p:cNvPr>
          <p:cNvSpPr>
            <a:spLocks noGrp="1"/>
          </p:cNvSpPr>
          <p:nvPr>
            <p:ph type="body" idx="1"/>
          </p:nvPr>
        </p:nvSpPr>
        <p:spPr/>
        <p:txBody>
          <a:bodyPr/>
          <a:lstStyle/>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・次の操作で子供たちが自己判断の操作をすると、ブラウザの設定変更をしないとカメラが使用できなくなることがあるのでご注意ください</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5B4AF238-F73A-7DDD-A78C-DFEAFD160A3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88</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98384626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F7982-683B-F929-596B-0AD3F663AD8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72D11CE-3FBD-EEFB-1EDC-924B40D66D6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6172F45-1C25-2BD4-5515-795CDEFFEF73}"/>
              </a:ext>
            </a:extLst>
          </p:cNvPr>
          <p:cNvSpPr>
            <a:spLocks noGrp="1"/>
          </p:cNvSpPr>
          <p:nvPr>
            <p:ph type="body" idx="1"/>
          </p:nvPr>
        </p:nvSpPr>
        <p:spPr/>
        <p:txBody>
          <a:bodyPr/>
          <a:lstStyle/>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・この画面で「許可しない」を選択すると、ブラウザの設定変更をしないとカメラが使用できなくなります</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0F9808A7-F4B5-4C01-84C0-341284E347E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89</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57146618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607B31-7922-3B92-8F69-C5AD9C5E7D1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8D78739-3883-3430-F06F-124B9AAD18E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8DA2D4-71DE-7DD7-5511-63314B09A70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b="0" i="0" u="none" strike="noStrike">
              <a:solidFill>
                <a:srgbClr val="000000"/>
              </a:solidFill>
              <a:effectLst/>
              <a:ea typeface="+mn-ea"/>
            </a:endParaRPr>
          </a:p>
        </p:txBody>
      </p:sp>
      <p:sp>
        <p:nvSpPr>
          <p:cNvPr id="4" name="スライド番号プレースホルダー 3">
            <a:extLst>
              <a:ext uri="{FF2B5EF4-FFF2-40B4-BE49-F238E27FC236}">
                <a16:creationId xmlns:a16="http://schemas.microsoft.com/office/drawing/2014/main" id="{5DC746FF-ABD5-4866-085F-ACA4D8C5516B}"/>
              </a:ext>
            </a:extLst>
          </p:cNvPr>
          <p:cNvSpPr>
            <a:spLocks noGrp="1"/>
          </p:cNvSpPr>
          <p:nvPr>
            <p:ph type="sldNum" sz="quarter" idx="5"/>
          </p:nvPr>
        </p:nvSpPr>
        <p:spPr/>
        <p:txBody>
          <a:bodyPr/>
          <a:lstStyle/>
          <a:p>
            <a:fld id="{11BCE330-5413-4EFD-B718-434A2A6398AE}" type="slidenum">
              <a:rPr kumimoji="1" lang="ja-JP" altLang="en-US" smtClean="0"/>
              <a:t>90</a:t>
            </a:fld>
            <a:endParaRPr kumimoji="1" lang="ja-JP" altLang="en-US"/>
          </a:p>
        </p:txBody>
      </p:sp>
    </p:spTree>
    <p:extLst>
      <p:ext uri="{BB962C8B-B14F-4D97-AF65-F5344CB8AC3E}">
        <p14:creationId xmlns:p14="http://schemas.microsoft.com/office/powerpoint/2010/main" val="297192139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EE2D42-81C2-D280-68F6-2A8AFDDE48D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90DA55F-BB44-2568-5835-96F97E34D39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8E5A11A-F89A-D40D-9180-7E339DCDCB88}"/>
              </a:ext>
            </a:extLst>
          </p:cNvPr>
          <p:cNvSpPr>
            <a:spLocks noGrp="1"/>
          </p:cNvSpPr>
          <p:nvPr>
            <p:ph type="body" idx="1"/>
          </p:nvPr>
        </p:nvSpPr>
        <p:spPr/>
        <p:txBody>
          <a:bodyPr/>
          <a:lstStyle/>
          <a:p>
            <a:pPr algn="just"/>
            <a:r>
              <a:rPr lang="en-US" altLang="ja-JP" sz="1200" kern="100">
                <a:latin typeface="游明朝" panose="02020400000000000000" pitchFamily="18" charset="-128"/>
                <a:ea typeface="游明朝" panose="02020400000000000000" pitchFamily="18" charset="-128"/>
                <a:cs typeface="Times New Roman" panose="02020603050405020304" pitchFamily="18" charset="0"/>
              </a:rPr>
              <a:t>【</a:t>
            </a:r>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カメラ位置が端末によって違うので、裏返したときの位置を明確にしましょう。</a:t>
            </a:r>
            <a:r>
              <a:rPr lang="en-US" altLang="ja-JP" sz="1200" kern="100">
                <a:latin typeface="游明朝" panose="02020400000000000000" pitchFamily="18" charset="-128"/>
                <a:ea typeface="游明朝" panose="02020400000000000000" pitchFamily="18" charset="-128"/>
                <a:cs typeface="Times New Roman" panose="02020603050405020304" pitchFamily="18" charset="0"/>
              </a:rPr>
              <a:t>】</a:t>
            </a:r>
            <a:endParaRPr lang="ja-JP" altLang="en-US"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74ED721E-07B4-82C8-C830-2A54635B654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91</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6516901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9</a:t>
            </a:fld>
            <a:endParaRPr kumimoji="1" lang="ja-JP" altLang="en-US"/>
          </a:p>
        </p:txBody>
      </p:sp>
    </p:spTree>
    <p:extLst>
      <p:ext uri="{BB962C8B-B14F-4D97-AF65-F5344CB8AC3E}">
        <p14:creationId xmlns:p14="http://schemas.microsoft.com/office/powerpoint/2010/main" val="80807978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650EE1-223C-0DF5-08B6-5BFB5D354E4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4CE33A4-C7A5-0969-2E94-6D1D796B1A6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33509F0-2BB2-B938-5998-15F8C1D422D8}"/>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200" kern="100">
                <a:latin typeface="游明朝" panose="02020400000000000000" pitchFamily="18" charset="-128"/>
                <a:ea typeface="游明朝" panose="02020400000000000000" pitchFamily="18" charset="-128"/>
                <a:cs typeface="Times New Roman" panose="02020603050405020304" pitchFamily="18" charset="0"/>
              </a:rPr>
              <a:t>【</a:t>
            </a:r>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カメラ位置が端末によって違うので、裏返したときの位置を明確にしましょう。</a:t>
            </a:r>
            <a:r>
              <a:rPr lang="en-US" altLang="ja-JP" sz="1200" kern="100">
                <a:latin typeface="游明朝" panose="02020400000000000000" pitchFamily="18" charset="-128"/>
                <a:ea typeface="游明朝" panose="02020400000000000000" pitchFamily="18" charset="-128"/>
                <a:cs typeface="Times New Roman" panose="02020603050405020304" pitchFamily="18" charset="0"/>
              </a:rPr>
              <a:t>】</a:t>
            </a:r>
            <a:endParaRPr lang="ja-JP" altLang="en-US" sz="1200" kern="100">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en-US"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1D20E8D-D539-ED8C-E743-A4ABB32D141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92</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40246045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E8A99-4759-82EC-58C7-E10430F58B0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4906A58-F19B-A9A5-B125-7B090105656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72B6465-5B8A-E10E-8F7D-8FCB0720C537}"/>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200" kern="100">
                <a:latin typeface="游明朝" panose="02020400000000000000" pitchFamily="18" charset="-128"/>
                <a:ea typeface="游明朝" panose="02020400000000000000" pitchFamily="18" charset="-128"/>
                <a:cs typeface="Times New Roman" panose="02020603050405020304" pitchFamily="18" charset="0"/>
              </a:rPr>
              <a:t>【</a:t>
            </a:r>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カメラ位置が端末によって違うので、裏返したときの位置を明確にしましょう。</a:t>
            </a:r>
            <a:r>
              <a:rPr lang="en-US" altLang="ja-JP" sz="1200" kern="100">
                <a:latin typeface="游明朝" panose="02020400000000000000" pitchFamily="18" charset="-128"/>
                <a:ea typeface="游明朝" panose="02020400000000000000" pitchFamily="18" charset="-128"/>
                <a:cs typeface="Times New Roman" panose="02020603050405020304" pitchFamily="18" charset="0"/>
              </a:rPr>
              <a:t>】</a:t>
            </a:r>
            <a:endParaRPr lang="ja-JP" altLang="en-US" sz="1200" kern="100">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en-US"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5A9E3977-FB87-706B-A33E-AB36E7227E6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93</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81456634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0" marR="0" lvl="0" indent="0" algn="l" defTabSz="457200" rtl="0" eaLnBrk="1" fontAlgn="auto" latinLnBrk="0" hangingPunct="1">
              <a:lnSpc>
                <a:spcPct val="150000"/>
              </a:lnSpc>
              <a:spcBef>
                <a:spcPts val="0"/>
              </a:spcBef>
              <a:spcAft>
                <a:spcPts val="0"/>
              </a:spcAft>
              <a:buClrTx/>
              <a:buSzTx/>
              <a:buFont typeface="+mj-ea"/>
              <a:buNone/>
              <a:tabLst/>
              <a:defRPr/>
            </a:pPr>
            <a:r>
              <a:rPr lang="en-US" altLang="ja-JP" sz="2000" kern="100">
                <a:latin typeface="游明朝" panose="02020400000000000000" pitchFamily="18" charset="-128"/>
                <a:ea typeface="游明朝" panose="02020400000000000000" pitchFamily="18" charset="-128"/>
                <a:cs typeface="Times New Roman" panose="02020603050405020304" pitchFamily="18" charset="0"/>
              </a:rPr>
              <a:t>【</a:t>
            </a:r>
            <a:r>
              <a:rPr lang="ja-JP" altLang="en-US" sz="2000" kern="100">
                <a:latin typeface="游明朝" panose="02020400000000000000" pitchFamily="18" charset="-128"/>
                <a:ea typeface="游明朝" panose="02020400000000000000" pitchFamily="18" charset="-128"/>
                <a:cs typeface="Times New Roman" panose="02020603050405020304" pitchFamily="18" charset="0"/>
              </a:rPr>
              <a:t>カメラ位置が端末によって違うので、裏返したときの位置を明確にしましょう。</a:t>
            </a:r>
            <a:r>
              <a:rPr lang="en-US" altLang="ja-JP" sz="2000" kern="100">
                <a:latin typeface="游明朝" panose="02020400000000000000" pitchFamily="18" charset="-128"/>
                <a:ea typeface="游明朝" panose="02020400000000000000" pitchFamily="18" charset="-128"/>
                <a:cs typeface="Times New Roman" panose="02020603050405020304" pitchFamily="18" charset="0"/>
              </a:rPr>
              <a:t>】</a:t>
            </a:r>
            <a:endParaRPr lang="ja-JP" altLang="en-US" sz="2000" kern="100">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457200" rtl="0" eaLnBrk="1" fontAlgn="auto" latinLnBrk="0" hangingPunct="1">
              <a:lnSpc>
                <a:spcPct val="150000"/>
              </a:lnSpc>
              <a:spcBef>
                <a:spcPts val="0"/>
              </a:spcBef>
              <a:spcAft>
                <a:spcPts val="0"/>
              </a:spcAft>
              <a:buClrTx/>
              <a:buSzTx/>
              <a:buFont typeface="+mj-ea"/>
              <a:buNone/>
              <a:tabLst/>
              <a:defRPr/>
            </a:pPr>
            <a:endParaRPr kumimoji="0" lang="en-US" altLang="ja-JP" sz="20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94</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211401031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08B90-41B1-C951-FC97-051B69BADE0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AF22C11-D58B-4368-7CE3-35C933A5396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17EF3B2-AE9D-CEA7-F6B3-4EDDA08CD219}"/>
              </a:ext>
            </a:extLst>
          </p:cNvPr>
          <p:cNvSpPr>
            <a:spLocks noGrp="1"/>
          </p:cNvSpPr>
          <p:nvPr>
            <p:ph type="body" idx="1"/>
          </p:nvPr>
        </p:nvSpPr>
        <p:spPr/>
        <p:txBody>
          <a:bodyPr/>
          <a:lstStyle/>
          <a:p>
            <a:pPr marL="0" marR="0" lvl="0" indent="0" algn="l" defTabSz="457200" rtl="0" eaLnBrk="1" fontAlgn="auto" latinLnBrk="0" hangingPunct="1">
              <a:lnSpc>
                <a:spcPct val="150000"/>
              </a:lnSpc>
              <a:spcBef>
                <a:spcPts val="0"/>
              </a:spcBef>
              <a:spcAft>
                <a:spcPts val="0"/>
              </a:spcAft>
              <a:buClrTx/>
              <a:buSzTx/>
              <a:buFont typeface="+mj-ea"/>
              <a:buNone/>
              <a:tabLst/>
              <a:defRPr/>
            </a:pPr>
            <a:r>
              <a:rPr lang="en-US" altLang="ja-JP" sz="2000" kern="100">
                <a:latin typeface="游明朝" panose="02020400000000000000" pitchFamily="18" charset="-128"/>
                <a:ea typeface="游明朝" panose="02020400000000000000" pitchFamily="18" charset="-128"/>
                <a:cs typeface="Times New Roman" panose="02020603050405020304" pitchFamily="18" charset="0"/>
              </a:rPr>
              <a:t>【</a:t>
            </a:r>
            <a:r>
              <a:rPr lang="ja-JP" altLang="en-US" sz="2000" kern="100">
                <a:latin typeface="游明朝" panose="02020400000000000000" pitchFamily="18" charset="-128"/>
                <a:ea typeface="游明朝" panose="02020400000000000000" pitchFamily="18" charset="-128"/>
                <a:cs typeface="Times New Roman" panose="02020603050405020304" pitchFamily="18" charset="0"/>
              </a:rPr>
              <a:t>カメラ位置が端末によって違うので、裏返したときの位置を明確にしましょう。</a:t>
            </a:r>
            <a:r>
              <a:rPr lang="en-US" altLang="ja-JP" sz="2000" kern="100">
                <a:latin typeface="游明朝" panose="02020400000000000000" pitchFamily="18" charset="-128"/>
                <a:ea typeface="游明朝" panose="02020400000000000000" pitchFamily="18" charset="-128"/>
                <a:cs typeface="Times New Roman" panose="02020603050405020304" pitchFamily="18" charset="0"/>
              </a:rPr>
              <a:t>】</a:t>
            </a:r>
            <a:endParaRPr lang="ja-JP" altLang="en-US" sz="2000" kern="100">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457200" rtl="0" eaLnBrk="1" fontAlgn="auto" latinLnBrk="0" hangingPunct="1">
              <a:lnSpc>
                <a:spcPct val="150000"/>
              </a:lnSpc>
              <a:spcBef>
                <a:spcPts val="0"/>
              </a:spcBef>
              <a:spcAft>
                <a:spcPts val="0"/>
              </a:spcAft>
              <a:buClrTx/>
              <a:buSzTx/>
              <a:buFont typeface="+mj-ea"/>
              <a:buNone/>
              <a:tabLst/>
              <a:defRPr/>
            </a:pPr>
            <a:endParaRPr kumimoji="0" lang="en-US" altLang="ja-JP" sz="20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スライド番号プレースホルダー 3">
            <a:extLst>
              <a:ext uri="{FF2B5EF4-FFF2-40B4-BE49-F238E27FC236}">
                <a16:creationId xmlns:a16="http://schemas.microsoft.com/office/drawing/2014/main" id="{AECECF4D-7970-E1B2-427A-85EA144C4A87}"/>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95</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7089866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54F26-B079-E4E7-AD0A-E740B44D75F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7FF21C5-8001-020B-31F1-E69A348CAF2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2921BCE-BA3B-7D10-1E3A-12552574E458}"/>
              </a:ext>
            </a:extLst>
          </p:cNvPr>
          <p:cNvSpPr>
            <a:spLocks noGrp="1"/>
          </p:cNvSpPr>
          <p:nvPr>
            <p:ph type="body" idx="1"/>
          </p:nvPr>
        </p:nvSpPr>
        <p:spPr/>
        <p:txBody>
          <a:bodyPr/>
          <a:lstStyle/>
          <a:p>
            <a:r>
              <a:rPr kumimoji="1" lang="ja-JP" altLang="en-US" sz="2000"/>
              <a:t>★補足★</a:t>
            </a:r>
            <a:endParaRPr kumimoji="1" lang="en-US" altLang="ja-JP" sz="2000"/>
          </a:p>
          <a:p>
            <a:r>
              <a:rPr kumimoji="1" lang="ja-JP" altLang="en-US" sz="2000"/>
              <a:t>・カメラの切り替え（インカメラとアウトカメラ）が正しくできているかどうか、「カメラの向こう側が見えていますか」などとお声かけください</a:t>
            </a:r>
            <a:endParaRPr kumimoji="1" lang="en-US" altLang="ja-JP" sz="200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2000" kern="100">
                <a:latin typeface="游明朝" panose="02020400000000000000" pitchFamily="18" charset="-128"/>
                <a:ea typeface="游明朝" panose="02020400000000000000" pitchFamily="18" charset="-128"/>
                <a:cs typeface="Times New Roman" panose="02020603050405020304" pitchFamily="18" charset="0"/>
              </a:rPr>
              <a:t>【</a:t>
            </a:r>
            <a:r>
              <a:rPr lang="ja-JP" altLang="en-US" sz="2000" kern="100">
                <a:latin typeface="游明朝" panose="02020400000000000000" pitchFamily="18" charset="-128"/>
                <a:ea typeface="游明朝" panose="02020400000000000000" pitchFamily="18" charset="-128"/>
                <a:cs typeface="Times New Roman" panose="02020603050405020304" pitchFamily="18" charset="0"/>
              </a:rPr>
              <a:t>カメラ位置が端末によって違うので、裏返したときの位置を明確にしましょう。</a:t>
            </a:r>
            <a:r>
              <a:rPr lang="en-US" altLang="ja-JP" sz="2000" kern="100">
                <a:latin typeface="游明朝" panose="02020400000000000000" pitchFamily="18" charset="-128"/>
                <a:ea typeface="游明朝" panose="02020400000000000000" pitchFamily="18" charset="-128"/>
                <a:cs typeface="Times New Roman" panose="02020603050405020304" pitchFamily="18" charset="0"/>
              </a:rPr>
              <a:t>】</a:t>
            </a:r>
            <a:endParaRPr lang="ja-JP" altLang="en-US"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EC0627B5-D62E-216A-3B0E-AB01595407C3}"/>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96</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168603941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40FC27-9650-D78D-7324-CEBBAC20821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A56D4ED-38D4-5D96-A302-980BC785B7C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3F820FC-6E6D-1141-ACFD-C905B96651EB}"/>
              </a:ext>
            </a:extLst>
          </p:cNvPr>
          <p:cNvSpPr>
            <a:spLocks noGrp="1"/>
          </p:cNvSpPr>
          <p:nvPr>
            <p:ph type="body" idx="1"/>
          </p:nvPr>
        </p:nvSpPr>
        <p:spPr/>
        <p:txBody>
          <a:bodyPr/>
          <a:lstStyle/>
          <a:p>
            <a:endParaRPr kumimoji="1" lang="ja-JP" altLang="en-US" sz="2000"/>
          </a:p>
        </p:txBody>
      </p:sp>
      <p:sp>
        <p:nvSpPr>
          <p:cNvPr id="4" name="スライド番号プレースホルダー 3">
            <a:extLst>
              <a:ext uri="{FF2B5EF4-FFF2-40B4-BE49-F238E27FC236}">
                <a16:creationId xmlns:a16="http://schemas.microsoft.com/office/drawing/2014/main" id="{7C815824-6B29-702E-5DF9-EF1E96698498}"/>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97</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14105057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CC450-D74B-DBB4-5C9E-B12311727B1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F7A0B34-2FB9-3C1C-01B8-4EC5D7CD9C0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548DB34-FC67-D043-9D8F-A4DC164B90AC}"/>
              </a:ext>
            </a:extLst>
          </p:cNvPr>
          <p:cNvSpPr>
            <a:spLocks noGrp="1"/>
          </p:cNvSpPr>
          <p:nvPr>
            <p:ph type="body" idx="1"/>
          </p:nvPr>
        </p:nvSpPr>
        <p:spPr/>
        <p:txBody>
          <a:bodyPr/>
          <a:lstStyle/>
          <a:p>
            <a:endParaRPr kumimoji="1" lang="ja-JP" altLang="en-US" sz="2000"/>
          </a:p>
        </p:txBody>
      </p:sp>
      <p:sp>
        <p:nvSpPr>
          <p:cNvPr id="4" name="スライド番号プレースホルダー 3">
            <a:extLst>
              <a:ext uri="{FF2B5EF4-FFF2-40B4-BE49-F238E27FC236}">
                <a16:creationId xmlns:a16="http://schemas.microsoft.com/office/drawing/2014/main" id="{0C84E6A8-9058-ACC4-FF92-87636BC9DFC1}"/>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98</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80344125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00848A-CB8B-E3AA-2292-532AFC065F0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3C5204F-DC77-1ECF-6A37-4DA81459E75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68F5DEC-6B1D-7F3E-8A82-F8B39ED22489}"/>
              </a:ext>
            </a:extLst>
          </p:cNvPr>
          <p:cNvSpPr>
            <a:spLocks noGrp="1"/>
          </p:cNvSpPr>
          <p:nvPr>
            <p:ph type="body" idx="1"/>
          </p:nvPr>
        </p:nvSpPr>
        <p:spPr/>
        <p:txBody>
          <a:bodyPr/>
          <a:lstStyle/>
          <a:p>
            <a:pPr defTabSz="990752">
              <a:defRPr/>
            </a:pPr>
            <a:r>
              <a:rPr lang="ja-JP" altLang="en-US" sz="2000">
                <a:latin typeface="BIZ UDPゴシック" panose="020B0400000000000000" pitchFamily="50" charset="-128"/>
                <a:ea typeface="BIZ UDPゴシック" panose="020B0400000000000000" pitchFamily="50" charset="-128"/>
              </a:rPr>
              <a:t>★補足★</a:t>
            </a:r>
            <a:endParaRPr lang="en-US" altLang="ja-JP" sz="2000">
              <a:latin typeface="BIZ UDPゴシック" panose="020B0400000000000000" pitchFamily="50" charset="-128"/>
              <a:ea typeface="BIZ UDPゴシック" panose="020B0400000000000000" pitchFamily="50" charset="-128"/>
            </a:endParaRPr>
          </a:p>
          <a:p>
            <a:pPr marL="0" marR="0" lvl="0" indent="0" algn="l" defTabSz="990752" rtl="0" eaLnBrk="1" fontAlgn="auto" latinLnBrk="0" hangingPunct="1">
              <a:lnSpc>
                <a:spcPct val="100000"/>
              </a:lnSpc>
              <a:spcBef>
                <a:spcPts val="0"/>
              </a:spcBef>
              <a:spcAft>
                <a:spcPts val="0"/>
              </a:spcAft>
              <a:buClrTx/>
              <a:buSzTx/>
              <a:buFontTx/>
              <a:buNone/>
              <a:tabLst/>
              <a:defRPr/>
            </a:pPr>
            <a:r>
              <a:rPr lang="ja-JP" altLang="en-US" sz="2000">
                <a:latin typeface="BIZ UDPゴシック" panose="020B0400000000000000" pitchFamily="50" charset="-128"/>
                <a:ea typeface="BIZ UDPゴシック" panose="020B0400000000000000" pitchFamily="50" charset="-128"/>
              </a:rPr>
              <a:t>・ペン（指）やタッチパッドで十字の矢印を離さずに、動かすことを「ドラッグ」、動かした場所で置くことを「ドロップ」と言います</a:t>
            </a:r>
            <a:endParaRPr lang="en-US" altLang="ja-JP" sz="2000">
              <a:latin typeface="BIZ UDPゴシック" panose="020B0400000000000000" pitchFamily="50" charset="-128"/>
              <a:ea typeface="BIZ UDPゴシック" panose="020B0400000000000000" pitchFamily="50" charset="-128"/>
            </a:endParaRPr>
          </a:p>
          <a:p>
            <a:pPr marL="0" marR="0" lvl="0" indent="0" algn="l" defTabSz="990752" rtl="0" eaLnBrk="1" fontAlgn="auto" latinLnBrk="0" hangingPunct="1">
              <a:lnSpc>
                <a:spcPct val="100000"/>
              </a:lnSpc>
              <a:spcBef>
                <a:spcPts val="0"/>
              </a:spcBef>
              <a:spcAft>
                <a:spcPts val="0"/>
              </a:spcAft>
              <a:buClrTx/>
              <a:buSzTx/>
              <a:buFontTx/>
              <a:buNone/>
              <a:tabLst/>
              <a:defRPr/>
            </a:pPr>
            <a:r>
              <a:rPr lang="ja-JP" altLang="en-US" sz="2000">
                <a:latin typeface="BIZ UDPゴシック" panose="020B0400000000000000" pitchFamily="50" charset="-128"/>
                <a:ea typeface="BIZ UDPゴシック" panose="020B0400000000000000" pitchFamily="50" charset="-128"/>
              </a:rPr>
              <a:t>・十字の矢印を置き、「持って動かすこと」を「ドラッグアンドドロップ」と言います</a:t>
            </a:r>
            <a:endParaRPr lang="en-US" altLang="ja-JP" sz="200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2FB2D431-8E5C-3FF6-C70E-59D45741F0FB}"/>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99</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212031648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4EE9D-6A1E-FCF0-210A-5501EB78111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8066CBC-F89C-DB2A-7F42-28299E08BA8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1DDB010-DCC6-AB6F-3A28-6710FC267E73}"/>
              </a:ext>
            </a:extLst>
          </p:cNvPr>
          <p:cNvSpPr>
            <a:spLocks noGrp="1"/>
          </p:cNvSpPr>
          <p:nvPr>
            <p:ph type="body" idx="1"/>
          </p:nvPr>
        </p:nvSpPr>
        <p:spPr/>
        <p:txBody>
          <a:bodyPr/>
          <a:lstStyle/>
          <a:p>
            <a:pPr defTabSz="990752">
              <a:defRPr/>
            </a:pPr>
            <a:r>
              <a:rPr lang="ja-JP" altLang="en-US" sz="2000">
                <a:latin typeface="BIZ UDPゴシック" panose="020B0400000000000000" pitchFamily="50" charset="-128"/>
                <a:ea typeface="BIZ UDPゴシック" panose="020B0400000000000000" pitchFamily="50" charset="-128"/>
              </a:rPr>
              <a:t>★補足★</a:t>
            </a:r>
            <a:endParaRPr lang="en-US" altLang="ja-JP" sz="2000">
              <a:latin typeface="BIZ UDPゴシック" panose="020B0400000000000000" pitchFamily="50" charset="-128"/>
              <a:ea typeface="BIZ UDPゴシック" panose="020B0400000000000000" pitchFamily="50" charset="-128"/>
            </a:endParaRPr>
          </a:p>
          <a:p>
            <a:pPr defTabSz="990752">
              <a:defRPr/>
            </a:pPr>
            <a:r>
              <a:rPr lang="ja-JP" altLang="en-US" sz="2000">
                <a:latin typeface="BIZ UDPゴシック" panose="020B0400000000000000" pitchFamily="50" charset="-128"/>
                <a:ea typeface="BIZ UDPゴシック" panose="020B0400000000000000" pitchFamily="50" charset="-128"/>
              </a:rPr>
              <a:t>・提出</a:t>
            </a:r>
            <a:r>
              <a:rPr lang="en-US" altLang="ja-JP" sz="2000">
                <a:latin typeface="BIZ UDPゴシック" panose="020B0400000000000000" pitchFamily="50" charset="-128"/>
                <a:ea typeface="BIZ UDPゴシック" panose="020B0400000000000000" pitchFamily="50" charset="-128"/>
              </a:rPr>
              <a:t>BOX</a:t>
            </a:r>
            <a:r>
              <a:rPr lang="ja-JP" altLang="en-US" sz="2000">
                <a:latin typeface="BIZ UDPゴシック" panose="020B0400000000000000" pitchFamily="50" charset="-128"/>
                <a:ea typeface="BIZ UDPゴシック" panose="020B0400000000000000" pitchFamily="50" charset="-128"/>
              </a:rPr>
              <a:t>の絵が飛び出す前にカードをはなすと、ふたばマーク（木箱）閉じてしまいます。赤い「提出</a:t>
            </a:r>
            <a:r>
              <a:rPr lang="en-US" altLang="ja-JP" sz="2000">
                <a:latin typeface="BIZ UDPゴシック" panose="020B0400000000000000" pitchFamily="50" charset="-128"/>
                <a:ea typeface="BIZ UDPゴシック" panose="020B0400000000000000" pitchFamily="50" charset="-128"/>
              </a:rPr>
              <a:t>BOX</a:t>
            </a:r>
            <a:r>
              <a:rPr lang="ja-JP" altLang="en-US" sz="2000">
                <a:latin typeface="BIZ UDPゴシック" panose="020B0400000000000000" pitchFamily="50" charset="-128"/>
                <a:ea typeface="BIZ UDPゴシック" panose="020B0400000000000000" pitchFamily="50" charset="-128"/>
              </a:rPr>
              <a:t>」に入れるまではカードは離さないようにします。</a:t>
            </a:r>
          </a:p>
          <a:p>
            <a:pPr defTabSz="990752">
              <a:defRPr/>
            </a:pPr>
            <a:endParaRPr lang="en-US" altLang="ja-JP" sz="200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B844210B-634C-E73D-FB4C-2D3FEAE33E76}"/>
              </a:ext>
            </a:extLst>
          </p:cNvPr>
          <p:cNvSpPr>
            <a:spLocks noGrp="1"/>
          </p:cNvSpPr>
          <p:nvPr>
            <p:ph type="sldNum" sz="quarter" idx="5"/>
          </p:nvPr>
        </p:nvSpPr>
        <p:spPr/>
        <p:txBody>
          <a:bodyPr/>
          <a:lstStyle/>
          <a:p>
            <a:pPr marL="0" marR="0" lvl="0" indent="0" algn="r" defTabSz="495376"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95376" rtl="0" eaLnBrk="1" fontAlgn="auto" latinLnBrk="0" hangingPunct="1">
                <a:lnSpc>
                  <a:spcPct val="100000"/>
                </a:lnSpc>
                <a:spcBef>
                  <a:spcPts val="0"/>
                </a:spcBef>
                <a:spcAft>
                  <a:spcPts val="0"/>
                </a:spcAft>
                <a:buClrTx/>
                <a:buSzTx/>
                <a:buFontTx/>
                <a:buNone/>
                <a:tabLst/>
                <a:defRPr/>
              </a:pPr>
              <a:t>100</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47161373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187E1-C540-9389-C6D9-014352EF086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F3BDF07-F483-4A93-0DD3-B367E580C7E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F38D730-D80F-651B-DDBD-DA458D312AA8}"/>
              </a:ext>
            </a:extLst>
          </p:cNvPr>
          <p:cNvSpPr>
            <a:spLocks noGrp="1"/>
          </p:cNvSpPr>
          <p:nvPr>
            <p:ph type="body" idx="1"/>
          </p:nvPr>
        </p:nvSpPr>
        <p:spPr/>
        <p:txBody>
          <a:bodyPr/>
          <a:lstStyle/>
          <a:p>
            <a:pPr defTabSz="990752">
              <a:defRPr/>
            </a:pPr>
            <a:endParaRPr lang="en-US" altLang="ja-JP" sz="200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9A3F964B-4210-FA5B-A927-5A64FD8C7747}"/>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101</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3130120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20537177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9925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4819587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14147931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569608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2AF0CE95-D8DA-4901-82A0-4935B10A796A}" type="datetimeFigureOut">
              <a:rPr kumimoji="1" lang="ja-JP" altLang="en-US" smtClean="0"/>
              <a:t>2026/3/31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255756763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2AF0CE95-D8DA-4901-82A0-4935B10A796A}" type="datetimeFigureOut">
              <a:rPr kumimoji="1" lang="ja-JP" altLang="en-US" smtClean="0"/>
              <a:t>2026/3/31</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355261971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2AF0CE95-D8DA-4901-82A0-4935B10A796A}" type="datetimeFigureOut">
              <a:rPr kumimoji="1" lang="ja-JP" altLang="en-US" smtClean="0"/>
              <a:t>2026/3/31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884481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F0CE95-D8DA-4901-82A0-4935B10A796A}" type="datetimeFigureOut">
              <a:rPr kumimoji="1" lang="ja-JP" altLang="en-US" smtClean="0"/>
              <a:t>2026/3/31</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92AD5CBE-1947-DA98-A345-FE6DBADBE701}"/>
              </a:ext>
            </a:extLst>
          </p:cNvPr>
          <p:cNvSpPr/>
          <p:nvPr userDrawn="1"/>
        </p:nvSpPr>
        <p:spPr>
          <a:xfrm>
            <a:off x="-1" y="2383971"/>
            <a:ext cx="12192001" cy="4473219"/>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0372504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タイトル付きのコンテンツ">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AF0CE95-D8DA-4901-82A0-4935B10A796A}" type="datetimeFigureOut">
              <a:rPr kumimoji="1" lang="ja-JP" altLang="en-US" smtClean="0"/>
              <a:t>2026/3/31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
        <p:nvSpPr>
          <p:cNvPr id="8" name="正方形/長方形 7">
            <a:extLst>
              <a:ext uri="{FF2B5EF4-FFF2-40B4-BE49-F238E27FC236}">
                <a16:creationId xmlns:a16="http://schemas.microsoft.com/office/drawing/2014/main" id="{4F31057D-5600-126B-E8AC-192C8B1E4B06}"/>
              </a:ext>
            </a:extLst>
          </p:cNvPr>
          <p:cNvSpPr/>
          <p:nvPr userDrawn="1"/>
        </p:nvSpPr>
        <p:spPr>
          <a:xfrm>
            <a:off x="-1" y="2383971"/>
            <a:ext cx="12192001" cy="4473219"/>
          </a:xfrm>
          <a:prstGeom prst="rect">
            <a:avLst/>
          </a:prstGeom>
          <a:solidFill>
            <a:srgbClr val="DACE9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195872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AF0CE95-D8DA-4901-82A0-4935B10A796A}" type="datetimeFigureOut">
              <a:rPr kumimoji="1" lang="ja-JP" altLang="en-US" smtClean="0"/>
              <a:t>2026/3/31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41518129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34D819-9F07-4261-B09B-9E467E5D9002}" type="datetimeFigureOut">
              <a:rPr lang="en-US" smtClean="0"/>
              <a:pPr/>
              <a:t>3/31/2026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1A7204-CB3F-4B7B-98D5-6454F70EC146}" type="slidenum">
              <a:rPr kumimoji="1" lang="ja-JP" altLang="en-US" smtClean="0"/>
              <a:t>‹#›</a:t>
            </a:fld>
            <a:endParaRPr kumimoji="1" lang="ja-JP" altLang="en-US"/>
          </a:p>
        </p:txBody>
      </p:sp>
    </p:spTree>
    <p:extLst>
      <p:ext uri="{BB962C8B-B14F-4D97-AF65-F5344CB8AC3E}">
        <p14:creationId xmlns:p14="http://schemas.microsoft.com/office/powerpoint/2010/main" val="3765360069"/>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slide" Target="slide3.xml"/><Relationship Id="rId7" Type="http://schemas.openxmlformats.org/officeDocument/2006/relationships/slide" Target="slide146.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110.xml"/><Relationship Id="rId5" Type="http://schemas.openxmlformats.org/officeDocument/2006/relationships/slide" Target="slide72.xml"/><Relationship Id="rId4" Type="http://schemas.openxmlformats.org/officeDocument/2006/relationships/slide" Target="slide32.xml"/><Relationship Id="rId9" Type="http://schemas.openxmlformats.org/officeDocument/2006/relationships/slide" Target="slide19.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0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98.xml"/><Relationship Id="rId1" Type="http://schemas.openxmlformats.org/officeDocument/2006/relationships/slideLayout" Target="../slideLayouts/slideLayout6.xml"/><Relationship Id="rId4" Type="http://schemas.openxmlformats.org/officeDocument/2006/relationships/image" Target="../media/image81.png"/></Relationships>
</file>

<file path=ppt/slides/_rels/slide10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9.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00.xml"/><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3.xml"/><Relationship Id="rId1" Type="http://schemas.openxmlformats.org/officeDocument/2006/relationships/slideLayout" Target="../slideLayouts/slideLayout6.xml"/><Relationship Id="rId4" Type="http://schemas.microsoft.com/office/2007/relationships/hdphoto" Target="../media/hdphoto2.wdp"/></Relationships>
</file>

<file path=ppt/slides/_rels/slide10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04.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05.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0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6.xml"/><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7.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11.png"/></Relationships>
</file>

<file path=ppt/slides/_rels/slide1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1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8.xml"/><Relationship Id="rId1" Type="http://schemas.openxmlformats.org/officeDocument/2006/relationships/slideLayout" Target="../slideLayouts/slideLayout8.xml"/></Relationships>
</file>

<file path=ppt/slides/_rels/slide1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9.xml"/><Relationship Id="rId1" Type="http://schemas.openxmlformats.org/officeDocument/2006/relationships/slideLayout" Target="../slideLayouts/slideLayout8.xml"/></Relationships>
</file>

<file path=ppt/slides/_rels/slide1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0.xml"/><Relationship Id="rId1" Type="http://schemas.openxmlformats.org/officeDocument/2006/relationships/slideLayout" Target="../slideLayouts/slideLayout8.xml"/><Relationship Id="rId4" Type="http://schemas.openxmlformats.org/officeDocument/2006/relationships/image" Target="../media/image37.png"/></Relationships>
</file>

<file path=ppt/slides/_rels/slide1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1.xml"/><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2.xml"/><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1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3.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4.xml"/><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5.xml"/><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6.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microsoft.com/office/2007/relationships/hdphoto" Target="../media/hdphoto1.wdp"/></Relationships>
</file>

<file path=ppt/slides/_rels/slide12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17.xml"/><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18.xml"/><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19.xml"/><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20.xml"/><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21.xml"/><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22.xml"/><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23.xm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12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24.xml"/><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25.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3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26.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27.xml"/><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28.xml"/><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29.xml"/><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30.xml"/><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31.xml"/><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32.xml"/><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33.xml"/><Relationship Id="rId1" Type="http://schemas.openxmlformats.org/officeDocument/2006/relationships/slideLayout" Target="../slideLayouts/slideLayout6.xml"/><Relationship Id="rId4" Type="http://schemas.openxmlformats.org/officeDocument/2006/relationships/image" Target="../media/image99.png"/></Relationships>
</file>

<file path=ppt/slides/_rels/slide13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34.xml"/><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35.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5.svg"/><Relationship Id="rId4" Type="http://schemas.openxmlformats.org/officeDocument/2006/relationships/image" Target="../media/image14.png"/></Relationships>
</file>

<file path=ppt/slides/_rels/slide14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36.xml"/><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37.xml"/><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38.xml"/><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39.xml"/><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40.xml"/><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1.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27.png"/></Relationships>
</file>

<file path=ppt/slides/_rels/slide14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42.xml"/><Relationship Id="rId1" Type="http://schemas.openxmlformats.org/officeDocument/2006/relationships/slideLayout" Target="../slideLayouts/slideLayout8.xml"/></Relationships>
</file>

<file path=ppt/slides/_rels/slide147.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43.xml"/><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image" Target="../media/image17.svg"/></Relationships>
</file>

<file path=ppt/slides/_rels/slide1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5.xml"/><Relationship Id="rId1" Type="http://schemas.openxmlformats.org/officeDocument/2006/relationships/slideLayout" Target="../slideLayouts/slideLayout8.xml"/><Relationship Id="rId4" Type="http://schemas.openxmlformats.org/officeDocument/2006/relationships/image" Target="../media/image37.png"/></Relationships>
</file>

<file path=ppt/slides/_rels/slide1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6.xml"/><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7.xml"/><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15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8.xml"/><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9.xml"/><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0.xml"/><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1.xml"/><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52.xml"/><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53.xml"/><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5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6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55.xml"/><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56.xml"/><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57.xml"/><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58.xml"/><Relationship Id="rId1" Type="http://schemas.openxmlformats.org/officeDocument/2006/relationships/slideLayout" Target="../slideLayouts/slideLayout6.xml"/></Relationships>
</file>

<file path=ppt/slides/_rels/slide16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59.xml"/><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60.xml"/><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61.xml"/><Relationship Id="rId1"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62.xml"/><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63.xml"/><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6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sv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svg"/><Relationship Id="rId4" Type="http://schemas.openxmlformats.org/officeDocument/2006/relationships/image" Target="../media/image20.png"/><Relationship Id="rId9" Type="http://schemas.openxmlformats.org/officeDocument/2006/relationships/image" Target="../media/image25.svg"/></Relationships>
</file>

<file path=ppt/slides/_rels/slide170.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65.xml"/><Relationship Id="rId1" Type="http://schemas.openxmlformats.org/officeDocument/2006/relationships/slideLayout" Target="../slideLayouts/slideLayout6.xml"/></Relationships>
</file>

<file path=ppt/slides/_rels/slide171.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66.xml"/><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67.xml"/><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68.xml"/><Relationship Id="rId1" Type="http://schemas.openxmlformats.org/officeDocument/2006/relationships/slideLayout" Target="../slideLayouts/slideLayout6.xml"/></Relationships>
</file>

<file path=ppt/slides/_rels/slide17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69.xml"/><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0.xml"/><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71.xml"/><Relationship Id="rId1" Type="http://schemas.openxmlformats.org/officeDocument/2006/relationships/slideLayout" Target="../slideLayouts/slideLayout6.xml"/></Relationships>
</file>

<file path=ppt/slides/_rels/slide177.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72.xml"/><Relationship Id="rId1" Type="http://schemas.openxmlformats.org/officeDocument/2006/relationships/slideLayout" Target="../slideLayouts/slideLayout6.xml"/></Relationships>
</file>

<file path=ppt/slides/_rels/slide178.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73.xml"/><Relationship Id="rId1" Type="http://schemas.openxmlformats.org/officeDocument/2006/relationships/slideLayout" Target="../slideLayouts/slideLayout6.xml"/></Relationships>
</file>

<file path=ppt/slides/_rels/slide179.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7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sv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svg"/><Relationship Id="rId4" Type="http://schemas.openxmlformats.org/officeDocument/2006/relationships/image" Target="../media/image20.png"/><Relationship Id="rId9" Type="http://schemas.openxmlformats.org/officeDocument/2006/relationships/image" Target="../media/image25.svg"/></Relationships>
</file>

<file path=ppt/slides/_rels/slide180.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75.xml"/><Relationship Id="rId1" Type="http://schemas.openxmlformats.org/officeDocument/2006/relationships/slideLayout" Target="../slideLayouts/slideLayout6.xml"/></Relationships>
</file>

<file path=ppt/slides/_rels/slide181.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76.xml"/><Relationship Id="rId1" Type="http://schemas.openxmlformats.org/officeDocument/2006/relationships/slideLayout" Target="../slideLayouts/slideLayout6.xml"/></Relationships>
</file>

<file path=ppt/slides/_rels/slide18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77.xml"/><Relationship Id="rId1" Type="http://schemas.openxmlformats.org/officeDocument/2006/relationships/slideLayout" Target="../slideLayouts/slideLayout6.xml"/></Relationships>
</file>

<file path=ppt/slides/_rels/slide18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78.xml"/><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79.xml"/><Relationship Id="rId1" Type="http://schemas.openxmlformats.org/officeDocument/2006/relationships/slideLayout" Target="../slideLayouts/slideLayout6.xml"/></Relationships>
</file>

<file path=ppt/slides/_rels/slide185.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80.xml"/><Relationship Id="rId1" Type="http://schemas.openxmlformats.org/officeDocument/2006/relationships/slideLayout" Target="../slideLayouts/slideLayout6.xml"/></Relationships>
</file>

<file path=ppt/slides/_rels/slide186.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81.xml"/><Relationship Id="rId1" Type="http://schemas.openxmlformats.org/officeDocument/2006/relationships/slideLayout" Target="../slideLayouts/slideLayout6.xml"/></Relationships>
</file>

<file path=ppt/slides/_rels/slide187.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82.xml"/><Relationship Id="rId1" Type="http://schemas.openxmlformats.org/officeDocument/2006/relationships/slideLayout" Target="../slideLayouts/slideLayout6.xml"/></Relationships>
</file>

<file path=ppt/slides/_rels/slide1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3.xml"/><Relationship Id="rId1" Type="http://schemas.openxmlformats.org/officeDocument/2006/relationships/slideLayout" Target="../slideLayouts/slideLayout6.xml"/></Relationships>
</file>

<file path=ppt/slides/_rels/slide189.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sv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svg"/><Relationship Id="rId4" Type="http://schemas.openxmlformats.org/officeDocument/2006/relationships/image" Target="../media/image20.png"/><Relationship Id="rId9" Type="http://schemas.openxmlformats.org/officeDocument/2006/relationships/image" Target="../media/image25.svg"/></Relationships>
</file>

<file path=ppt/slides/_rels/slide190.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6.xml"/></Relationships>
</file>

<file path=ppt/slides/_rels/slide19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84.xml"/><Relationship Id="rId1" Type="http://schemas.openxmlformats.org/officeDocument/2006/relationships/slideLayout" Target="../slideLayouts/slideLayout6.xml"/></Relationships>
</file>

<file path=ppt/slides/_rels/slide19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5.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slide" Target="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sv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svg"/><Relationship Id="rId4" Type="http://schemas.openxmlformats.org/officeDocument/2006/relationships/image" Target="../media/image20.png"/><Relationship Id="rId9" Type="http://schemas.openxmlformats.org/officeDocument/2006/relationships/image" Target="../media/image25.sv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sv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svg"/><Relationship Id="rId10" Type="http://schemas.openxmlformats.org/officeDocument/2006/relationships/slide" Target="slide1.xml"/><Relationship Id="rId4" Type="http://schemas.openxmlformats.org/officeDocument/2006/relationships/image" Target="../media/image20.png"/><Relationship Id="rId9" Type="http://schemas.openxmlformats.org/officeDocument/2006/relationships/image" Target="../media/image25.sv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3.sv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3.svg"/></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3.sv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29.svg"/><Relationship Id="rId5" Type="http://schemas.openxmlformats.org/officeDocument/2006/relationships/image" Target="../media/image28.png"/><Relationship Id="rId10" Type="http://schemas.openxmlformats.org/officeDocument/2006/relationships/image" Target="../media/image33.svg"/><Relationship Id="rId4" Type="http://schemas.openxmlformats.org/officeDocument/2006/relationships/image" Target="../media/image2.png"/><Relationship Id="rId9"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slide" Target="slide1.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7.svg"/><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8.xml"/><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3.xml"/><Relationship Id="rId1" Type="http://schemas.openxmlformats.org/officeDocument/2006/relationships/slideLayout" Target="../slideLayouts/slideLayout6.xml"/><Relationship Id="rId4" Type="http://schemas.openxmlformats.org/officeDocument/2006/relationships/image" Target="../media/image61.png"/></Relationships>
</file>

<file path=ppt/slides/_rels/slide6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8.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7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69.xml"/><Relationship Id="rId1" Type="http://schemas.openxmlformats.org/officeDocument/2006/relationships/slideLayout" Target="../slideLayouts/slideLayout7.xml"/><Relationship Id="rId6" Type="http://schemas.openxmlformats.org/officeDocument/2006/relationships/image" Target="../media/image29.svg"/><Relationship Id="rId5" Type="http://schemas.openxmlformats.org/officeDocument/2006/relationships/image" Target="../media/image28.png"/><Relationship Id="rId10" Type="http://schemas.openxmlformats.org/officeDocument/2006/relationships/image" Target="../media/image33.svg"/><Relationship Id="rId4" Type="http://schemas.openxmlformats.org/officeDocument/2006/relationships/image" Target="../media/image2.png"/><Relationship Id="rId9" Type="http://schemas.openxmlformats.org/officeDocument/2006/relationships/image" Target="../media/image32.png"/></Relationships>
</file>

<file path=ppt/slides/_rels/slide7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0.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7.svg"/><Relationship Id="rId4" Type="http://schemas.openxmlformats.org/officeDocument/2006/relationships/image" Target="../media/image16.png"/></Relationships>
</file>

<file path=ppt/slides/_rels/slide7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1.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4.xml"/><Relationship Id="rId1" Type="http://schemas.openxmlformats.org/officeDocument/2006/relationships/slideLayout" Target="../slideLayouts/slideLayout8.xml"/><Relationship Id="rId4" Type="http://schemas.openxmlformats.org/officeDocument/2006/relationships/image" Target="../media/image37.png"/></Relationships>
</file>

<file path=ppt/slides/_rels/slide7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6.xml"/><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7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2.xm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8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7.xml"/><Relationship Id="rId1" Type="http://schemas.openxmlformats.org/officeDocument/2006/relationships/slideLayout" Target="../slideLayouts/slideLayout6.xml"/><Relationship Id="rId5" Type="http://schemas.openxmlformats.org/officeDocument/2006/relationships/image" Target="../media/image71.svg"/><Relationship Id="rId4" Type="http://schemas.openxmlformats.org/officeDocument/2006/relationships/image" Target="../media/image70.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9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8.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9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0.xml"/><Relationship Id="rId1" Type="http://schemas.openxmlformats.org/officeDocument/2006/relationships/slideLayout" Target="../slideLayouts/slideLayout6.xml"/><Relationship Id="rId4" Type="http://schemas.microsoft.com/office/2007/relationships/hdphoto" Target="../media/hdphoto2.wdp"/></Relationships>
</file>

<file path=ppt/slides/_rels/slide9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4.xml"/><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97.xml"/><Relationship Id="rId1" Type="http://schemas.openxmlformats.org/officeDocument/2006/relationships/slideLayout" Target="../slideLayouts/slideLayout6.xml"/><Relationship Id="rId4" Type="http://schemas.openxmlformats.org/officeDocument/2006/relationships/image" Target="../media/image6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2CD1096-5C43-F21D-4E32-7D818A562EE3}"/>
              </a:ext>
            </a:extLst>
          </p:cNvPr>
          <p:cNvSpPr>
            <a:spLocks noGrp="1"/>
          </p:cNvSpPr>
          <p:nvPr>
            <p:ph type="ctrTitle"/>
          </p:nvPr>
        </p:nvSpPr>
        <p:spPr>
          <a:xfrm>
            <a:off x="1524000" y="1268412"/>
            <a:ext cx="9144000" cy="1292225"/>
          </a:xfrm>
        </p:spPr>
        <p:txBody>
          <a:bodyPr>
            <a:noAutofit/>
          </a:bodyPr>
          <a:lstStyle/>
          <a:p>
            <a:pPr>
              <a:lnSpc>
                <a:spcPct val="150000"/>
              </a:lnSpc>
            </a:pPr>
            <a:r>
              <a:rPr lang="en-US" altLang="ja-JP" sz="3600" b="1">
                <a:latin typeface="BIZ UDPゴシック" panose="020B0400000000000000" pitchFamily="50" charset="-128"/>
                <a:ea typeface="BIZ UDPゴシック" panose="020B0400000000000000" pitchFamily="50" charset="-128"/>
              </a:rPr>
              <a:t>1</a:t>
            </a:r>
            <a:r>
              <a:rPr lang="ja-JP" altLang="en-US" sz="3600" b="1">
                <a:latin typeface="BIZ UDPゴシック" panose="020B0400000000000000" pitchFamily="50" charset="-128"/>
                <a:ea typeface="BIZ UDPゴシック" panose="020B0400000000000000" pitchFamily="50" charset="-128"/>
              </a:rPr>
              <a:t>年生タブレット　オリエンテーション</a:t>
            </a:r>
            <a:endParaRPr kumimoji="1" lang="ja-JP" altLang="en-US" sz="3600"/>
          </a:p>
        </p:txBody>
      </p:sp>
      <p:sp>
        <p:nvSpPr>
          <p:cNvPr id="3" name="字幕 2">
            <a:extLst>
              <a:ext uri="{FF2B5EF4-FFF2-40B4-BE49-F238E27FC236}">
                <a16:creationId xmlns:a16="http://schemas.microsoft.com/office/drawing/2014/main" id="{833458E2-80C3-6816-CEAC-2987F2F0249E}"/>
              </a:ext>
            </a:extLst>
          </p:cNvPr>
          <p:cNvSpPr>
            <a:spLocks noGrp="1"/>
          </p:cNvSpPr>
          <p:nvPr>
            <p:ph type="subTitle" idx="1"/>
          </p:nvPr>
        </p:nvSpPr>
        <p:spPr>
          <a:xfrm>
            <a:off x="1524000" y="2652728"/>
            <a:ext cx="9144000" cy="551527"/>
          </a:xfrm>
        </p:spPr>
        <p:txBody>
          <a:bodyPr/>
          <a:lstStyle/>
          <a:p>
            <a:r>
              <a:rPr lang="ja-JP" altLang="en-US" b="1">
                <a:latin typeface="BIZ UDPゴシック" panose="020B0400000000000000" pitchFamily="50" charset="-128"/>
                <a:ea typeface="BIZ UDPゴシック" panose="020B0400000000000000" pitchFamily="50" charset="-128"/>
              </a:rPr>
              <a:t>＜</a:t>
            </a:r>
            <a:r>
              <a:rPr lang="en-US" altLang="ja-JP" b="1">
                <a:latin typeface="BIZ UDPゴシック" panose="020B0400000000000000" pitchFamily="50" charset="-128"/>
                <a:ea typeface="BIZ UDPゴシック" panose="020B0400000000000000" pitchFamily="50" charset="-128"/>
              </a:rPr>
              <a:t>Chromebook</a:t>
            </a:r>
            <a:r>
              <a:rPr lang="ja-JP" altLang="en-US" b="1">
                <a:latin typeface="BIZ UDPゴシック" panose="020B0400000000000000" pitchFamily="50" charset="-128"/>
                <a:ea typeface="BIZ UDPゴシック" panose="020B0400000000000000" pitchFamily="50" charset="-128"/>
              </a:rPr>
              <a:t> 基本授業集＞</a:t>
            </a:r>
            <a:endParaRPr lang="en-US" altLang="ja-JP" b="1">
              <a:latin typeface="BIZ UDPゴシック" panose="020B0400000000000000" pitchFamily="50" charset="-128"/>
              <a:ea typeface="BIZ UDPゴシック" panose="020B0400000000000000" pitchFamily="50" charset="-128"/>
            </a:endParaRPr>
          </a:p>
        </p:txBody>
      </p:sp>
      <p:sp>
        <p:nvSpPr>
          <p:cNvPr id="4" name="四角形: 角を丸くする 3">
            <a:hlinkClick r:id="rId3" action="ppaction://hlinksldjump"/>
            <a:extLst>
              <a:ext uri="{FF2B5EF4-FFF2-40B4-BE49-F238E27FC236}">
                <a16:creationId xmlns:a16="http://schemas.microsoft.com/office/drawing/2014/main" id="{29964D35-B208-199B-F75C-DFE56EF35108}"/>
              </a:ext>
            </a:extLst>
          </p:cNvPr>
          <p:cNvSpPr/>
          <p:nvPr/>
        </p:nvSpPr>
        <p:spPr>
          <a:xfrm>
            <a:off x="481262" y="3852563"/>
            <a:ext cx="2021305" cy="1009632"/>
          </a:xfrm>
          <a:prstGeom prst="roundRect">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タブレットに</a:t>
            </a:r>
            <a:endParaRPr kumimoji="1" lang="en-US" altLang="ja-JP" b="1">
              <a:latin typeface="BIZ UDPゴシック" panose="020B0400000000000000" pitchFamily="50" charset="-128"/>
              <a:ea typeface="BIZ UDPゴシック" panose="020B0400000000000000" pitchFamily="50" charset="-128"/>
            </a:endParaRPr>
          </a:p>
          <a:p>
            <a:pPr algn="ctr"/>
            <a:r>
              <a:rPr kumimoji="1" lang="ja-JP" altLang="en-US" b="1">
                <a:latin typeface="BIZ UDPゴシック" panose="020B0400000000000000" pitchFamily="50" charset="-128"/>
                <a:ea typeface="BIZ UDPゴシック" panose="020B0400000000000000" pitchFamily="50" charset="-128"/>
              </a:rPr>
              <a:t>サインイン</a:t>
            </a:r>
          </a:p>
        </p:txBody>
      </p:sp>
      <p:sp>
        <p:nvSpPr>
          <p:cNvPr id="5" name="四角形: 角を丸くする 4">
            <a:hlinkClick r:id="rId4" action="ppaction://hlinksldjump"/>
            <a:extLst>
              <a:ext uri="{FF2B5EF4-FFF2-40B4-BE49-F238E27FC236}">
                <a16:creationId xmlns:a16="http://schemas.microsoft.com/office/drawing/2014/main" id="{5A312EAF-7B5B-0DB2-5FF4-BEC3DFEEBA8F}"/>
              </a:ext>
            </a:extLst>
          </p:cNvPr>
          <p:cNvSpPr/>
          <p:nvPr/>
        </p:nvSpPr>
        <p:spPr>
          <a:xfrm>
            <a:off x="2784908" y="3852563"/>
            <a:ext cx="2021305" cy="1009632"/>
          </a:xfrm>
          <a:prstGeom prst="roundRect">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オクリンクプラス</a:t>
            </a:r>
            <a:endParaRPr kumimoji="1" lang="en-US" altLang="ja-JP" b="1">
              <a:latin typeface="BIZ UDPゴシック" panose="020B0400000000000000" pitchFamily="50" charset="-128"/>
              <a:ea typeface="BIZ UDPゴシック" panose="020B0400000000000000" pitchFamily="50" charset="-128"/>
            </a:endParaRPr>
          </a:p>
          <a:p>
            <a:pPr algn="ctr"/>
            <a:r>
              <a:rPr kumimoji="1" lang="ja-JP" altLang="en-US" b="1">
                <a:latin typeface="BIZ UDPゴシック" panose="020B0400000000000000" pitchFamily="50" charset="-128"/>
                <a:ea typeface="BIZ UDPゴシック" panose="020B0400000000000000" pitchFamily="50" charset="-128"/>
              </a:rPr>
              <a:t>ペンツール</a:t>
            </a:r>
          </a:p>
        </p:txBody>
      </p:sp>
      <p:sp>
        <p:nvSpPr>
          <p:cNvPr id="6" name="四角形: 角を丸くする 5">
            <a:hlinkClick r:id="rId5" action="ppaction://hlinksldjump"/>
            <a:extLst>
              <a:ext uri="{FF2B5EF4-FFF2-40B4-BE49-F238E27FC236}">
                <a16:creationId xmlns:a16="http://schemas.microsoft.com/office/drawing/2014/main" id="{43454481-67CA-BE20-522E-1FCEECFA4C49}"/>
              </a:ext>
            </a:extLst>
          </p:cNvPr>
          <p:cNvSpPr/>
          <p:nvPr/>
        </p:nvSpPr>
        <p:spPr>
          <a:xfrm>
            <a:off x="5088554" y="3852563"/>
            <a:ext cx="2021305" cy="1009632"/>
          </a:xfrm>
          <a:prstGeom prst="roundRect">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オクリンクプラス</a:t>
            </a:r>
            <a:endParaRPr kumimoji="1" lang="en-US" altLang="ja-JP" b="1">
              <a:latin typeface="BIZ UDPゴシック" panose="020B0400000000000000" pitchFamily="50" charset="-128"/>
              <a:ea typeface="BIZ UDPゴシック" panose="020B0400000000000000" pitchFamily="50" charset="-128"/>
            </a:endParaRPr>
          </a:p>
          <a:p>
            <a:pPr algn="ctr"/>
            <a:r>
              <a:rPr kumimoji="1" lang="ja-JP" altLang="en-US" b="1">
                <a:latin typeface="BIZ UDPゴシック" panose="020B0400000000000000" pitchFamily="50" charset="-128"/>
                <a:ea typeface="BIZ UDPゴシック" panose="020B0400000000000000" pitchFamily="50" charset="-128"/>
              </a:rPr>
              <a:t>カメラ</a:t>
            </a:r>
          </a:p>
        </p:txBody>
      </p:sp>
      <p:sp>
        <p:nvSpPr>
          <p:cNvPr id="7" name="四角形: 角を丸くする 6">
            <a:hlinkClick r:id="rId6" action="ppaction://hlinksldjump"/>
            <a:extLst>
              <a:ext uri="{FF2B5EF4-FFF2-40B4-BE49-F238E27FC236}">
                <a16:creationId xmlns:a16="http://schemas.microsoft.com/office/drawing/2014/main" id="{DAE50396-039E-2E39-8431-66B545718CCB}"/>
              </a:ext>
            </a:extLst>
          </p:cNvPr>
          <p:cNvSpPr/>
          <p:nvPr/>
        </p:nvSpPr>
        <p:spPr>
          <a:xfrm>
            <a:off x="7392200" y="3852563"/>
            <a:ext cx="2021305" cy="1009632"/>
          </a:xfrm>
          <a:prstGeom prst="roundRect">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ドリルパーク</a:t>
            </a:r>
            <a:endParaRPr kumimoji="1" lang="en-US" altLang="ja-JP" sz="1600" b="1">
              <a:latin typeface="BIZ UDPゴシック" panose="020B0400000000000000" pitchFamily="50" charset="-128"/>
              <a:ea typeface="BIZ UDPゴシック" panose="020B0400000000000000" pitchFamily="50" charset="-128"/>
            </a:endParaRPr>
          </a:p>
          <a:p>
            <a:pPr algn="ctr"/>
            <a:r>
              <a:rPr kumimoji="1" lang="en-US" altLang="ja-JP" sz="1600" b="1">
                <a:latin typeface="BIZ UDPゴシック" panose="020B0400000000000000" pitchFamily="50" charset="-128"/>
                <a:ea typeface="BIZ UDPゴシック" panose="020B0400000000000000" pitchFamily="50" charset="-128"/>
              </a:rPr>
              <a:t>AI</a:t>
            </a:r>
            <a:r>
              <a:rPr kumimoji="1" lang="ja-JP" altLang="en-US" sz="1600" b="1">
                <a:latin typeface="BIZ UDPゴシック" panose="020B0400000000000000" pitchFamily="50" charset="-128"/>
                <a:ea typeface="BIZ UDPゴシック" panose="020B0400000000000000" pitchFamily="50" charset="-128"/>
              </a:rPr>
              <a:t>ドリル</a:t>
            </a:r>
            <a:endParaRPr kumimoji="1" lang="ja-JP" altLang="en-US" b="1">
              <a:latin typeface="BIZ UDPゴシック" panose="020B0400000000000000" pitchFamily="50" charset="-128"/>
              <a:ea typeface="BIZ UDPゴシック" panose="020B0400000000000000" pitchFamily="50" charset="-128"/>
            </a:endParaRPr>
          </a:p>
        </p:txBody>
      </p:sp>
      <p:sp>
        <p:nvSpPr>
          <p:cNvPr id="8" name="四角形: 角を丸くする 7">
            <a:hlinkClick r:id="rId7" action="ppaction://hlinksldjump"/>
            <a:extLst>
              <a:ext uri="{FF2B5EF4-FFF2-40B4-BE49-F238E27FC236}">
                <a16:creationId xmlns:a16="http://schemas.microsoft.com/office/drawing/2014/main" id="{299D487E-6EC0-D011-BF18-92CDE13CFFA5}"/>
              </a:ext>
            </a:extLst>
          </p:cNvPr>
          <p:cNvSpPr/>
          <p:nvPr/>
        </p:nvSpPr>
        <p:spPr>
          <a:xfrm>
            <a:off x="9695846" y="3852563"/>
            <a:ext cx="2021305" cy="1009632"/>
          </a:xfrm>
          <a:prstGeom prst="roundRect">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ドリルパーク</a:t>
            </a:r>
            <a:endParaRPr kumimoji="1" lang="en-US" altLang="ja-JP" b="1">
              <a:latin typeface="BIZ UDPゴシック" panose="020B0400000000000000" pitchFamily="50" charset="-128"/>
              <a:ea typeface="BIZ UDPゴシック" panose="020B0400000000000000" pitchFamily="50" charset="-128"/>
            </a:endParaRPr>
          </a:p>
          <a:p>
            <a:pPr algn="ctr"/>
            <a:r>
              <a:rPr kumimoji="1" lang="ja-JP" altLang="en-US" b="1">
                <a:latin typeface="BIZ UDPゴシック" panose="020B0400000000000000" pitchFamily="50" charset="-128"/>
                <a:ea typeface="BIZ UDPゴシック" panose="020B0400000000000000" pitchFamily="50" charset="-128"/>
              </a:rPr>
              <a:t>課題</a:t>
            </a:r>
          </a:p>
        </p:txBody>
      </p:sp>
      <p:sp>
        <p:nvSpPr>
          <p:cNvPr id="9" name="四角形: 角を丸くする 8">
            <a:hlinkClick r:id="rId8" action="ppaction://hlinksldjump"/>
            <a:extLst>
              <a:ext uri="{FF2B5EF4-FFF2-40B4-BE49-F238E27FC236}">
                <a16:creationId xmlns:a16="http://schemas.microsoft.com/office/drawing/2014/main" id="{42528AB2-0DB9-E20D-007B-BC1BD8A345FC}"/>
              </a:ext>
            </a:extLst>
          </p:cNvPr>
          <p:cNvSpPr/>
          <p:nvPr/>
        </p:nvSpPr>
        <p:spPr>
          <a:xfrm>
            <a:off x="3929856" y="5234739"/>
            <a:ext cx="2021305" cy="551527"/>
          </a:xfrm>
          <a:prstGeom prst="roundRect">
            <a:avLst/>
          </a:prstGeom>
          <a:solidFill>
            <a:srgbClr val="0070C0"/>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a:latin typeface="BIZ UDPゴシック" panose="020B0400000000000000" pitchFamily="50" charset="-128"/>
                <a:ea typeface="BIZ UDPゴシック" panose="020B0400000000000000" pitchFamily="50" charset="-128"/>
              </a:rPr>
              <a:t>キーボード画像</a:t>
            </a:r>
          </a:p>
        </p:txBody>
      </p:sp>
      <p:sp>
        <p:nvSpPr>
          <p:cNvPr id="14" name="四角形: 角を丸くする 13">
            <a:hlinkClick r:id="rId9" action="ppaction://hlinksldjump"/>
            <a:extLst>
              <a:ext uri="{FF2B5EF4-FFF2-40B4-BE49-F238E27FC236}">
                <a16:creationId xmlns:a16="http://schemas.microsoft.com/office/drawing/2014/main" id="{D9F76CA3-9418-B082-B522-53F177AD1633}"/>
              </a:ext>
            </a:extLst>
          </p:cNvPr>
          <p:cNvSpPr/>
          <p:nvPr/>
        </p:nvSpPr>
        <p:spPr>
          <a:xfrm>
            <a:off x="6233501" y="5234739"/>
            <a:ext cx="2021305" cy="551527"/>
          </a:xfrm>
          <a:prstGeom prst="roundRect">
            <a:avLst/>
          </a:prstGeom>
          <a:solidFill>
            <a:srgbClr val="0070C0"/>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a:latin typeface="BIZ UDPゴシック" panose="020B0400000000000000" pitchFamily="50" charset="-128"/>
                <a:ea typeface="BIZ UDPゴシック" panose="020B0400000000000000" pitchFamily="50" charset="-128"/>
              </a:rPr>
              <a:t>サインインおさらい</a:t>
            </a:r>
          </a:p>
        </p:txBody>
      </p:sp>
      <p:sp>
        <p:nvSpPr>
          <p:cNvPr id="10" name="字幕 2">
            <a:extLst>
              <a:ext uri="{FF2B5EF4-FFF2-40B4-BE49-F238E27FC236}">
                <a16:creationId xmlns:a16="http://schemas.microsoft.com/office/drawing/2014/main" id="{609C1C72-D6E4-7E50-291D-EC797D48EFAF}"/>
              </a:ext>
            </a:extLst>
          </p:cNvPr>
          <p:cNvSpPr txBox="1">
            <a:spLocks/>
          </p:cNvSpPr>
          <p:nvPr/>
        </p:nvSpPr>
        <p:spPr>
          <a:xfrm>
            <a:off x="1548939" y="3131390"/>
            <a:ext cx="9144000" cy="551527"/>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600" b="1">
                <a:latin typeface="BIZ UDPゴシック" panose="020B0400000000000000" pitchFamily="50" charset="-128"/>
                <a:ea typeface="BIZ UDPゴシック" panose="020B0400000000000000" pitchFamily="50" charset="-128"/>
              </a:rPr>
              <a:t>各項目はそれぞれ</a:t>
            </a:r>
            <a:r>
              <a:rPr lang="en-US" altLang="ja-JP" sz="1600" b="1">
                <a:latin typeface="BIZ UDPゴシック" panose="020B0400000000000000" pitchFamily="50" charset="-128"/>
                <a:ea typeface="BIZ UDPゴシック" panose="020B0400000000000000" pitchFamily="50" charset="-128"/>
              </a:rPr>
              <a:t>1</a:t>
            </a:r>
            <a:r>
              <a:rPr lang="ja-JP" altLang="en-US" sz="1600" b="1">
                <a:latin typeface="BIZ UDPゴシック" panose="020B0400000000000000" pitchFamily="50" charset="-128"/>
                <a:ea typeface="BIZ UDPゴシック" panose="020B0400000000000000" pitchFamily="50" charset="-128"/>
              </a:rPr>
              <a:t>時限程度を想定している内容です</a:t>
            </a:r>
            <a:endParaRPr lang="en-US" altLang="ja-JP" sz="1600" b="1">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71A45530-D392-1BDF-EF34-21A8E79F2C56}"/>
              </a:ext>
            </a:extLst>
          </p:cNvPr>
          <p:cNvSpPr txBox="1"/>
          <p:nvPr/>
        </p:nvSpPr>
        <p:spPr>
          <a:xfrm>
            <a:off x="6807200" y="6629488"/>
            <a:ext cx="5372607" cy="215444"/>
          </a:xfrm>
          <a:prstGeom prst="rect">
            <a:avLst/>
          </a:prstGeom>
          <a:noFill/>
        </p:spPr>
        <p:txBody>
          <a:bodyPr wrap="square">
            <a:spAutoFit/>
          </a:bodyPr>
          <a:lstStyle/>
          <a:p>
            <a:r>
              <a:rPr lang="en-US" altLang="ja-JP" sz="800">
                <a:latin typeface="BIZ UDPゴシック" panose="020B0400000000000000" pitchFamily="50" charset="-128"/>
                <a:ea typeface="BIZ UDPゴシック" panose="020B0400000000000000" pitchFamily="50" charset="-128"/>
              </a:rPr>
              <a:t>Chromebook</a:t>
            </a:r>
            <a:r>
              <a:rPr lang="ja-JP" altLang="en-US" sz="800">
                <a:latin typeface="BIZ UDPゴシック" panose="020B0400000000000000" pitchFamily="50" charset="-128"/>
                <a:ea typeface="BIZ UDPゴシック" panose="020B0400000000000000" pitchFamily="50" charset="-128"/>
              </a:rPr>
              <a:t>は</a:t>
            </a:r>
            <a:r>
              <a:rPr lang="en-US" altLang="ja-JP" sz="800">
                <a:latin typeface="BIZ UDPゴシック" panose="020B0400000000000000" pitchFamily="50" charset="-128"/>
                <a:ea typeface="BIZ UDPゴシック" panose="020B0400000000000000" pitchFamily="50" charset="-128"/>
              </a:rPr>
              <a:t>Google LLC</a:t>
            </a:r>
            <a:r>
              <a:rPr lang="ja-JP" altLang="en-US" sz="800">
                <a:latin typeface="BIZ UDPゴシック" panose="020B0400000000000000" pitchFamily="50" charset="-128"/>
                <a:ea typeface="BIZ UDPゴシック" panose="020B0400000000000000" pitchFamily="50" charset="-128"/>
              </a:rPr>
              <a:t>の商標であり、本資料は</a:t>
            </a:r>
            <a:r>
              <a:rPr lang="en-US" altLang="ja-JP" sz="800">
                <a:latin typeface="BIZ UDPゴシック" panose="020B0400000000000000" pitchFamily="50" charset="-128"/>
                <a:ea typeface="BIZ UDPゴシック" panose="020B0400000000000000" pitchFamily="50" charset="-128"/>
              </a:rPr>
              <a:t>Google</a:t>
            </a:r>
            <a:r>
              <a:rPr lang="ja-JP" altLang="en-US" sz="800">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4171703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B1C99-57F6-196D-5EAA-F60B3F5B6586}"/>
            </a:ext>
          </a:extLst>
        </p:cNvPr>
        <p:cNvGrpSpPr/>
        <p:nvPr/>
      </p:nvGrpSpPr>
      <p:grpSpPr>
        <a:xfrm>
          <a:off x="0" y="0"/>
          <a:ext cx="0" cy="0"/>
          <a:chOff x="0" y="0"/>
          <a:chExt cx="0" cy="0"/>
        </a:xfrm>
      </p:grpSpPr>
      <p:grpSp>
        <p:nvGrpSpPr>
          <p:cNvPr id="18" name="グループ化 17">
            <a:extLst>
              <a:ext uri="{FF2B5EF4-FFF2-40B4-BE49-F238E27FC236}">
                <a16:creationId xmlns:a16="http://schemas.microsoft.com/office/drawing/2014/main" id="{1785E29D-8133-64BD-9132-9DDD689EC4EB}"/>
              </a:ext>
            </a:extLst>
          </p:cNvPr>
          <p:cNvGrpSpPr/>
          <p:nvPr/>
        </p:nvGrpSpPr>
        <p:grpSpPr>
          <a:xfrm>
            <a:off x="3509209" y="2577655"/>
            <a:ext cx="5173582" cy="4279535"/>
            <a:chOff x="1075922" y="3162881"/>
            <a:chExt cx="5173582" cy="4279535"/>
          </a:xfrm>
        </p:grpSpPr>
        <p:pic>
          <p:nvPicPr>
            <p:cNvPr id="1028" name="Picture 4">
              <a:extLst>
                <a:ext uri="{FF2B5EF4-FFF2-40B4-BE49-F238E27FC236}">
                  <a16:creationId xmlns:a16="http://schemas.microsoft.com/office/drawing/2014/main" id="{1B44E712-6CA2-C8BE-CF82-B83E9AE83B0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075922" y="3165230"/>
              <a:ext cx="5173582" cy="4277186"/>
            </a:xfrm>
            <a:prstGeom prst="rect">
              <a:avLst/>
            </a:prstGeom>
            <a:noFill/>
            <a:extLst>
              <a:ext uri="{909E8E84-426E-40DD-AFC4-6F175D3DCCD1}">
                <a14:hiddenFill xmlns:a14="http://schemas.microsoft.com/office/drawing/2010/main">
                  <a:solidFill>
                    <a:srgbClr val="FFFFFF"/>
                  </a:solidFill>
                </a14:hiddenFill>
              </a:ext>
            </a:extLst>
          </p:spPr>
        </p:pic>
        <p:pic>
          <p:nvPicPr>
            <p:cNvPr id="6" name="図 5" descr="ノートパソコンの画面&#10;&#10;自動的に生成された説明">
              <a:extLst>
                <a:ext uri="{FF2B5EF4-FFF2-40B4-BE49-F238E27FC236}">
                  <a16:creationId xmlns:a16="http://schemas.microsoft.com/office/drawing/2014/main" id="{EAB144EA-254A-9912-AF86-A5AD654F34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5790" y="3162881"/>
              <a:ext cx="1896923" cy="1659808"/>
            </a:xfrm>
            <a:prstGeom prst="rect">
              <a:avLst/>
            </a:prstGeom>
          </p:spPr>
        </p:pic>
      </p:grpSp>
      <p:sp>
        <p:nvSpPr>
          <p:cNvPr id="19" name="テキスト ボックス 18">
            <a:extLst>
              <a:ext uri="{FF2B5EF4-FFF2-40B4-BE49-F238E27FC236}">
                <a16:creationId xmlns:a16="http://schemas.microsoft.com/office/drawing/2014/main" id="{BAC511D4-9A1C-143A-76C9-65A24FACE29D}"/>
              </a:ext>
            </a:extLst>
          </p:cNvPr>
          <p:cNvSpPr txBox="1"/>
          <p:nvPr/>
        </p:nvSpPr>
        <p:spPr>
          <a:xfrm>
            <a:off x="-2" y="314822"/>
            <a:ext cx="12192001" cy="1754326"/>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③ たぶれっとを おくばしょは</a:t>
            </a:r>
            <a:endParaRPr lang="en-US" altLang="ja-JP" sz="5400" b="1" cap="all">
              <a:solidFill>
                <a:srgbClr val="2A1A00"/>
              </a:solidFill>
              <a:latin typeface="BIZ UDPゴシック" panose="020B0400000000000000" pitchFamily="50" charset="-128"/>
              <a:ea typeface="BIZ UDPゴシック" panose="020B0400000000000000" pitchFamily="50" charset="-128"/>
            </a:endParaRPr>
          </a:p>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つくえの はし</a:t>
            </a:r>
            <a:endParaRPr lang="en-US" altLang="ja-JP" sz="5400" b="1" i="0">
              <a:solidFill>
                <a:srgbClr val="000000"/>
              </a:solidFill>
              <a:effectLst/>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DB91D22A-3F0D-69D7-92B9-623762C3A67D}"/>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96441947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05546-7F69-B53C-07A7-7BFD11ED4FC7}"/>
            </a:ext>
          </a:extLst>
        </p:cNvPr>
        <p:cNvGrpSpPr/>
        <p:nvPr/>
      </p:nvGrpSpPr>
      <p:grpSpPr>
        <a:xfrm>
          <a:off x="0" y="0"/>
          <a:ext cx="0" cy="0"/>
          <a:chOff x="0" y="0"/>
          <a:chExt cx="0" cy="0"/>
        </a:xfrm>
      </p:grpSpPr>
      <p:grpSp>
        <p:nvGrpSpPr>
          <p:cNvPr id="7" name="グループ化 6">
            <a:extLst>
              <a:ext uri="{FF2B5EF4-FFF2-40B4-BE49-F238E27FC236}">
                <a16:creationId xmlns:a16="http://schemas.microsoft.com/office/drawing/2014/main" id="{DD809602-C0C0-C401-18A1-87C576FFA742}"/>
              </a:ext>
            </a:extLst>
          </p:cNvPr>
          <p:cNvGrpSpPr/>
          <p:nvPr/>
        </p:nvGrpSpPr>
        <p:grpSpPr>
          <a:xfrm>
            <a:off x="1207126" y="1347230"/>
            <a:ext cx="9792000" cy="5267212"/>
            <a:chOff x="1198659" y="1347230"/>
            <a:chExt cx="9792000" cy="5267212"/>
          </a:xfrm>
        </p:grpSpPr>
        <p:pic>
          <p:nvPicPr>
            <p:cNvPr id="6" name="図 5"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B8AC2433-A2F7-D6C9-1653-E948CA1ACB7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98659" y="1347230"/>
              <a:ext cx="9792000" cy="5261681"/>
            </a:xfrm>
            <a:prstGeom prst="rect">
              <a:avLst/>
            </a:prstGeom>
            <a:ln>
              <a:solidFill>
                <a:schemeClr val="bg1">
                  <a:lumMod val="75000"/>
                </a:schemeClr>
              </a:solidFill>
            </a:ln>
          </p:spPr>
        </p:pic>
        <p:pic>
          <p:nvPicPr>
            <p:cNvPr id="3" name="図 2"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25CE117F-32F9-3A43-8706-6CD9DBB1D14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98659" y="2342221"/>
              <a:ext cx="4047119" cy="4272221"/>
            </a:xfrm>
            <a:prstGeom prst="rect">
              <a:avLst/>
            </a:prstGeom>
            <a:ln>
              <a:noFill/>
            </a:ln>
          </p:spPr>
        </p:pic>
        <p:sp>
          <p:nvSpPr>
            <p:cNvPr id="4" name="正方形/長方形 3">
              <a:extLst>
                <a:ext uri="{FF2B5EF4-FFF2-40B4-BE49-F238E27FC236}">
                  <a16:creationId xmlns:a16="http://schemas.microsoft.com/office/drawing/2014/main" id="{4E8F789A-0789-2ECD-7708-4FE3799FD866}"/>
                </a:ext>
              </a:extLst>
            </p:cNvPr>
            <p:cNvSpPr/>
            <p:nvPr/>
          </p:nvSpPr>
          <p:spPr>
            <a:xfrm>
              <a:off x="2418902" y="3821078"/>
              <a:ext cx="1187528" cy="661654"/>
            </a:xfrm>
            <a:prstGeom prst="rect">
              <a:avLst/>
            </a:prstGeom>
            <a:solidFill>
              <a:srgbClr val="FCFA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ACD37004-88E1-6463-53F4-245D742B0A24}"/>
                </a:ext>
              </a:extLst>
            </p:cNvPr>
            <p:cNvSpPr/>
            <p:nvPr/>
          </p:nvSpPr>
          <p:spPr>
            <a:xfrm>
              <a:off x="2672097" y="3932620"/>
              <a:ext cx="684521" cy="420694"/>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 name="正方形/長方形 14">
            <a:extLst>
              <a:ext uri="{FF2B5EF4-FFF2-40B4-BE49-F238E27FC236}">
                <a16:creationId xmlns:a16="http://schemas.microsoft.com/office/drawing/2014/main" id="{70F5B0BC-2FC2-1BE8-8174-DDDE5DF532D2}"/>
              </a:ext>
            </a:extLst>
          </p:cNvPr>
          <p:cNvSpPr/>
          <p:nvPr/>
        </p:nvSpPr>
        <p:spPr>
          <a:xfrm>
            <a:off x="983722" y="748634"/>
            <a:ext cx="10271344" cy="3061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 name="タイトル 1">
            <a:extLst>
              <a:ext uri="{FF2B5EF4-FFF2-40B4-BE49-F238E27FC236}">
                <a16:creationId xmlns:a16="http://schemas.microsoft.com/office/drawing/2014/main" id="{F4C16744-C63B-3A20-06F2-F436043309B6}"/>
              </a:ext>
            </a:extLst>
          </p:cNvPr>
          <p:cNvSpPr>
            <a:spLocks noGrp="1"/>
          </p:cNvSpPr>
          <p:nvPr>
            <p:ph type="title" idx="4294967295"/>
          </p:nvPr>
        </p:nvSpPr>
        <p:spPr>
          <a:xfrm>
            <a:off x="342900" y="179388"/>
            <a:ext cx="11506200" cy="793750"/>
          </a:xfrm>
          <a:ln>
            <a:noFill/>
          </a:ln>
        </p:spPr>
        <p:txBody>
          <a:bodyPr>
            <a:noAutofit/>
          </a:body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おくる</a:t>
            </a:r>
            <a:endParaRPr kumimoji="1" lang="ja-JP" altLang="en-US" sz="5400" b="1">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9D30BAD1-AE77-9569-D979-88129388F7CA}"/>
              </a:ext>
            </a:extLst>
          </p:cNvPr>
          <p:cNvSpPr/>
          <p:nvPr/>
        </p:nvSpPr>
        <p:spPr>
          <a:xfrm>
            <a:off x="4588164" y="2469364"/>
            <a:ext cx="5420760" cy="2100872"/>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1" name="四角形: 角を丸くする 20">
            <a:extLst>
              <a:ext uri="{FF2B5EF4-FFF2-40B4-BE49-F238E27FC236}">
                <a16:creationId xmlns:a16="http://schemas.microsoft.com/office/drawing/2014/main" id="{58E543DD-3135-F252-B5FA-A85CB934310B}"/>
              </a:ext>
            </a:extLst>
          </p:cNvPr>
          <p:cNvSpPr/>
          <p:nvPr/>
        </p:nvSpPr>
        <p:spPr>
          <a:xfrm>
            <a:off x="4834897" y="2446363"/>
            <a:ext cx="5174027" cy="20189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あかいはこ（ていしゅつぼっくす）の うえに</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かーどを もっていくと あかいはこが</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うえによけるので あいたまるのうえで</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かーどを はなす</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8C03D1E-5399-A93C-1AEA-532ADFCCEE32}"/>
              </a:ext>
            </a:extLst>
          </p:cNvPr>
          <p:cNvSpPr/>
          <p:nvPr/>
        </p:nvSpPr>
        <p:spPr>
          <a:xfrm>
            <a:off x="2252814" y="2342221"/>
            <a:ext cx="1582563" cy="2366449"/>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8" name="グループ化 7">
            <a:extLst>
              <a:ext uri="{FF2B5EF4-FFF2-40B4-BE49-F238E27FC236}">
                <a16:creationId xmlns:a16="http://schemas.microsoft.com/office/drawing/2014/main" id="{64A680EC-43A1-8F53-DA10-0B777158DFDB}"/>
              </a:ext>
            </a:extLst>
          </p:cNvPr>
          <p:cNvGrpSpPr/>
          <p:nvPr/>
        </p:nvGrpSpPr>
        <p:grpSpPr>
          <a:xfrm>
            <a:off x="2951818" y="344634"/>
            <a:ext cx="3457626" cy="3667915"/>
            <a:chOff x="6164629" y="1195246"/>
            <a:chExt cx="3457626" cy="3667915"/>
          </a:xfrm>
        </p:grpSpPr>
        <p:sp>
          <p:nvSpPr>
            <p:cNvPr id="11" name="フリーフォーム: 図形 10">
              <a:extLst>
                <a:ext uri="{FF2B5EF4-FFF2-40B4-BE49-F238E27FC236}">
                  <a16:creationId xmlns:a16="http://schemas.microsoft.com/office/drawing/2014/main" id="{AFFDA8BF-7240-0893-C6D4-D469BC3AB71B}"/>
                </a:ext>
              </a:extLst>
            </p:cNvPr>
            <p:cNvSpPr/>
            <p:nvPr/>
          </p:nvSpPr>
          <p:spPr>
            <a:xfrm rot="18677589">
              <a:off x="5691882" y="1667993"/>
              <a:ext cx="3667915"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284354 w 2471951"/>
                <a:gd name="connsiteY5" fmla="*/ 1690608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1777540 w 3667915"/>
                <a:gd name="connsiteY0" fmla="*/ 112937 h 2722422"/>
                <a:gd name="connsiteX1" fmla="*/ 3585340 w 3667915"/>
                <a:gd name="connsiteY1" fmla="*/ 2171209 h 2722422"/>
                <a:gd name="connsiteX2" fmla="*/ 3554978 w 3667915"/>
                <a:gd name="connsiteY2" fmla="*/ 2639847 h 2722422"/>
                <a:gd name="connsiteX3" fmla="*/ 3086340 w 3667915"/>
                <a:gd name="connsiteY3" fmla="*/ 2609485 h 2722422"/>
                <a:gd name="connsiteX4" fmla="*/ 2076028 w 3667915"/>
                <a:gd name="connsiteY4" fmla="*/ 1459195 h 2722422"/>
                <a:gd name="connsiteX5" fmla="*/ 0 w 3667915"/>
                <a:gd name="connsiteY5" fmla="*/ 1610506 h 2722422"/>
                <a:gd name="connsiteX6" fmla="*/ 1965115 w 3667915"/>
                <a:gd name="connsiteY6" fmla="*/ 1332915 h 2722422"/>
                <a:gd name="connsiteX7" fmla="*/ 1278540 w 3667915"/>
                <a:gd name="connsiteY7" fmla="*/ 551214 h 2722422"/>
                <a:gd name="connsiteX8" fmla="*/ 1308902 w 3667915"/>
                <a:gd name="connsiteY8" fmla="*/ 82576 h 2722422"/>
                <a:gd name="connsiteX9" fmla="*/ 1777540 w 3667915"/>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67915" h="2722422">
                  <a:moveTo>
                    <a:pt x="1777540" y="112937"/>
                  </a:moveTo>
                  <a:lnTo>
                    <a:pt x="3585340" y="2171209"/>
                  </a:lnTo>
                  <a:cubicBezTo>
                    <a:pt x="3706366" y="2309003"/>
                    <a:pt x="3692773" y="2518820"/>
                    <a:pt x="3554978" y="2639847"/>
                  </a:cubicBezTo>
                  <a:cubicBezTo>
                    <a:pt x="3417183" y="2760873"/>
                    <a:pt x="3207366" y="2747280"/>
                    <a:pt x="3086340" y="2609485"/>
                  </a:cubicBezTo>
                  <a:lnTo>
                    <a:pt x="2076028" y="1459195"/>
                  </a:lnTo>
                  <a:lnTo>
                    <a:pt x="0" y="1610506"/>
                  </a:lnTo>
                  <a:lnTo>
                    <a:pt x="1965115" y="1332915"/>
                  </a:lnTo>
                  <a:lnTo>
                    <a:pt x="1278540" y="551214"/>
                  </a:lnTo>
                  <a:cubicBezTo>
                    <a:pt x="1157514" y="413419"/>
                    <a:pt x="1171107" y="203602"/>
                    <a:pt x="1308902" y="82576"/>
                  </a:cubicBezTo>
                  <a:cubicBezTo>
                    <a:pt x="1446697" y="-38451"/>
                    <a:pt x="1656514" y="-24857"/>
                    <a:pt x="1777540"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557C9250-2EF3-AAA0-28C0-54CCC3859BFA}"/>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ここに カードをおく</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Tree>
    <p:extLst>
      <p:ext uri="{BB962C8B-B14F-4D97-AF65-F5344CB8AC3E}">
        <p14:creationId xmlns:p14="http://schemas.microsoft.com/office/powerpoint/2010/main" val="157591673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FDA37-CF58-314F-D435-B5E48AEE8D81}"/>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D9DF6036-3039-B66A-2D5C-8ECA33ED579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08244" y="1259528"/>
            <a:ext cx="9975512" cy="5409560"/>
          </a:xfrm>
          <a:prstGeom prst="rect">
            <a:avLst/>
          </a:prstGeom>
        </p:spPr>
      </p:pic>
      <p:sp>
        <p:nvSpPr>
          <p:cNvPr id="5" name="四角形: 角を丸くする 4">
            <a:extLst>
              <a:ext uri="{FF2B5EF4-FFF2-40B4-BE49-F238E27FC236}">
                <a16:creationId xmlns:a16="http://schemas.microsoft.com/office/drawing/2014/main" id="{502C0C5C-3F77-5225-A69C-C873BA7AA782}"/>
              </a:ext>
            </a:extLst>
          </p:cNvPr>
          <p:cNvSpPr/>
          <p:nvPr/>
        </p:nvSpPr>
        <p:spPr>
          <a:xfrm>
            <a:off x="3011619" y="5659445"/>
            <a:ext cx="6168761"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E0C5A71B-0089-3D3A-E7A8-6A4F3BB004FA}"/>
              </a:ext>
            </a:extLst>
          </p:cNvPr>
          <p:cNvSpPr/>
          <p:nvPr/>
        </p:nvSpPr>
        <p:spPr>
          <a:xfrm>
            <a:off x="3142703" y="5598472"/>
            <a:ext cx="5906593"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2000" b="1">
                <a:latin typeface="BIZ UDPゴシック" panose="020B0400000000000000" pitchFamily="50" charset="-128"/>
                <a:ea typeface="BIZ UDPゴシック" panose="020B0400000000000000" pitchFamily="50" charset="-128"/>
              </a:rPr>
              <a:t>これで せんせいへ おくることができました</a:t>
            </a:r>
            <a:endParaRPr kumimoji="1" lang="en-US" altLang="ja-JP" sz="2000" b="1">
              <a:latin typeface="BIZ UDPゴシック" panose="020B0400000000000000" pitchFamily="50" charset="-128"/>
              <a:ea typeface="BIZ UDPゴシック" panose="020B0400000000000000" pitchFamily="50" charset="-128"/>
            </a:endParaRPr>
          </a:p>
        </p:txBody>
      </p:sp>
      <p:sp>
        <p:nvSpPr>
          <p:cNvPr id="10" name="タイトル 1">
            <a:extLst>
              <a:ext uri="{FF2B5EF4-FFF2-40B4-BE49-F238E27FC236}">
                <a16:creationId xmlns:a16="http://schemas.microsoft.com/office/drawing/2014/main" id="{DCDDECC8-5B38-28FC-2DE1-88B7E1935239}"/>
              </a:ext>
            </a:extLst>
          </p:cNvPr>
          <p:cNvSpPr txBox="1">
            <a:spLocks/>
          </p:cNvSpPr>
          <p:nvPr/>
        </p:nvSpPr>
        <p:spPr>
          <a:xfrm>
            <a:off x="342900" y="179388"/>
            <a:ext cx="11506200" cy="793750"/>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おくりました</a:t>
            </a:r>
          </a:p>
        </p:txBody>
      </p:sp>
    </p:spTree>
    <p:extLst>
      <p:ext uri="{BB962C8B-B14F-4D97-AF65-F5344CB8AC3E}">
        <p14:creationId xmlns:p14="http://schemas.microsoft.com/office/powerpoint/2010/main" val="123821148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08A284-C6CA-820E-4A54-4D32A524772F}"/>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FCD71436-0D97-B998-AA76-CD88F00DD612}"/>
              </a:ext>
            </a:extLst>
          </p:cNvPr>
          <p:cNvGrpSpPr/>
          <p:nvPr/>
        </p:nvGrpSpPr>
        <p:grpSpPr>
          <a:xfrm>
            <a:off x="1351120" y="1252688"/>
            <a:ext cx="9504000" cy="5416400"/>
            <a:chOff x="1351120" y="1252688"/>
            <a:chExt cx="9504000" cy="5416400"/>
          </a:xfrm>
        </p:grpSpPr>
        <p:pic>
          <p:nvPicPr>
            <p:cNvPr id="4" name="図 3">
              <a:extLst>
                <a:ext uri="{FF2B5EF4-FFF2-40B4-BE49-F238E27FC236}">
                  <a16:creationId xmlns:a16="http://schemas.microsoft.com/office/drawing/2014/main" id="{C6FD515F-8D00-CF2D-CBA0-69BBD3039AB7}"/>
                </a:ext>
              </a:extLst>
            </p:cNvPr>
            <p:cNvPicPr>
              <a:picLocks noChangeAspect="1"/>
            </p:cNvPicPr>
            <p:nvPr/>
          </p:nvPicPr>
          <p:blipFill>
            <a:blip r:embed="rId3"/>
            <a:stretch>
              <a:fillRect/>
            </a:stretch>
          </p:blipFill>
          <p:spPr>
            <a:xfrm>
              <a:off x="1351120" y="1252688"/>
              <a:ext cx="9504000" cy="5416400"/>
            </a:xfrm>
            <a:prstGeom prst="rect">
              <a:avLst/>
            </a:prstGeom>
            <a:ln>
              <a:solidFill>
                <a:schemeClr val="bg1">
                  <a:lumMod val="75000"/>
                </a:schemeClr>
              </a:solidFill>
            </a:ln>
          </p:spPr>
        </p:pic>
        <p:sp>
          <p:nvSpPr>
            <p:cNvPr id="2" name="正方形/長方形 1">
              <a:extLst>
                <a:ext uri="{FF2B5EF4-FFF2-40B4-BE49-F238E27FC236}">
                  <a16:creationId xmlns:a16="http://schemas.microsoft.com/office/drawing/2014/main" id="{D6F6EBA5-FEC6-599D-24E0-E6F99BC7ADD0}"/>
                </a:ext>
              </a:extLst>
            </p:cNvPr>
            <p:cNvSpPr/>
            <p:nvPr/>
          </p:nvSpPr>
          <p:spPr>
            <a:xfrm>
              <a:off x="3483052" y="2139087"/>
              <a:ext cx="876171" cy="470763"/>
            </a:xfrm>
            <a:prstGeom prst="rect">
              <a:avLst/>
            </a:prstGeom>
            <a:solidFill>
              <a:srgbClr val="FBF8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146FED3B-38CE-C88F-E800-3EA498A0D180}"/>
                </a:ext>
              </a:extLst>
            </p:cNvPr>
            <p:cNvSpPr/>
            <p:nvPr/>
          </p:nvSpPr>
          <p:spPr>
            <a:xfrm>
              <a:off x="3690211" y="2250042"/>
              <a:ext cx="495009" cy="24885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 name="タイトル 1">
            <a:extLst>
              <a:ext uri="{FF2B5EF4-FFF2-40B4-BE49-F238E27FC236}">
                <a16:creationId xmlns:a16="http://schemas.microsoft.com/office/drawing/2014/main" id="{34CC50E2-94DC-4C8D-BB34-4146EF56EB8E}"/>
              </a:ext>
            </a:extLst>
          </p:cNvPr>
          <p:cNvSpPr txBox="1">
            <a:spLocks/>
          </p:cNvSpPr>
          <p:nvPr/>
        </p:nvSpPr>
        <p:spPr>
          <a:xfrm>
            <a:off x="342900" y="179388"/>
            <a:ext cx="11506200" cy="793750"/>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しゃしんを みてみよう</a:t>
            </a:r>
          </a:p>
        </p:txBody>
      </p:sp>
      <p:sp>
        <p:nvSpPr>
          <p:cNvPr id="7" name="四角形: 角を丸くする 6">
            <a:extLst>
              <a:ext uri="{FF2B5EF4-FFF2-40B4-BE49-F238E27FC236}">
                <a16:creationId xmlns:a16="http://schemas.microsoft.com/office/drawing/2014/main" id="{58DFE875-E35A-36CA-D3A2-3AE02A7F89A2}"/>
              </a:ext>
            </a:extLst>
          </p:cNvPr>
          <p:cNvSpPr/>
          <p:nvPr/>
        </p:nvSpPr>
        <p:spPr>
          <a:xfrm>
            <a:off x="3011619" y="5659445"/>
            <a:ext cx="6168761"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A8DEA65D-1C03-B3BE-42E0-15A1266D0AF9}"/>
              </a:ext>
            </a:extLst>
          </p:cNvPr>
          <p:cNvSpPr/>
          <p:nvPr/>
        </p:nvSpPr>
        <p:spPr>
          <a:xfrm>
            <a:off x="3142703" y="5598472"/>
            <a:ext cx="5906593"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2000" b="1">
                <a:latin typeface="BIZ UDPゴシック" panose="020B0400000000000000" pitchFamily="50" charset="-128"/>
                <a:ea typeface="BIZ UDPゴシック" panose="020B0400000000000000" pitchFamily="50" charset="-128"/>
              </a:rPr>
              <a:t>いまは たぶれっとを さわりません</a:t>
            </a:r>
            <a:endParaRPr kumimoji="1" lang="en-US" altLang="ja-JP" sz="20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06313993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95349C-027F-833D-5BFB-E7C4DC789556}"/>
            </a:ext>
          </a:extLst>
        </p:cNvPr>
        <p:cNvGrpSpPr/>
        <p:nvPr/>
      </p:nvGrpSpPr>
      <p:grpSpPr>
        <a:xfrm>
          <a:off x="0" y="0"/>
          <a:ext cx="0" cy="0"/>
          <a:chOff x="0" y="0"/>
          <a:chExt cx="0" cy="0"/>
        </a:xfrm>
      </p:grpSpPr>
      <p:grpSp>
        <p:nvGrpSpPr>
          <p:cNvPr id="27" name="グループ化 26">
            <a:extLst>
              <a:ext uri="{FF2B5EF4-FFF2-40B4-BE49-F238E27FC236}">
                <a16:creationId xmlns:a16="http://schemas.microsoft.com/office/drawing/2014/main" id="{09522A75-D404-A045-7DC0-E4FE081CB0B1}"/>
              </a:ext>
            </a:extLst>
          </p:cNvPr>
          <p:cNvGrpSpPr/>
          <p:nvPr/>
        </p:nvGrpSpPr>
        <p:grpSpPr>
          <a:xfrm>
            <a:off x="2153835" y="1427681"/>
            <a:ext cx="7893547" cy="5071663"/>
            <a:chOff x="2153835" y="1427681"/>
            <a:chExt cx="7893547" cy="5071663"/>
          </a:xfrm>
        </p:grpSpPr>
        <p:sp>
          <p:nvSpPr>
            <p:cNvPr id="4" name="四角形: 角を丸くする 3">
              <a:extLst>
                <a:ext uri="{FF2B5EF4-FFF2-40B4-BE49-F238E27FC236}">
                  <a16:creationId xmlns:a16="http://schemas.microsoft.com/office/drawing/2014/main" id="{A92366D4-5379-DEC8-ED10-75193C223B6D}"/>
                </a:ext>
              </a:extLst>
            </p:cNvPr>
            <p:cNvSpPr/>
            <p:nvPr/>
          </p:nvSpPr>
          <p:spPr>
            <a:xfrm>
              <a:off x="2153835" y="1427681"/>
              <a:ext cx="7893547" cy="5034116"/>
            </a:xfrm>
            <a:prstGeom prst="roundRect">
              <a:avLst>
                <a:gd name="adj" fmla="val 6706"/>
              </a:avLst>
            </a:prstGeom>
            <a:solidFill>
              <a:schemeClr val="bg1"/>
            </a:solid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EE66327F-E606-167D-0D6E-858563B04231}"/>
                </a:ext>
              </a:extLst>
            </p:cNvPr>
            <p:cNvSpPr/>
            <p:nvPr/>
          </p:nvSpPr>
          <p:spPr>
            <a:xfrm>
              <a:off x="2428566" y="1806697"/>
              <a:ext cx="7344084" cy="4002165"/>
            </a:xfrm>
            <a:prstGeom prst="roundRect">
              <a:avLst>
                <a:gd name="adj" fmla="val 1809"/>
              </a:avLst>
            </a:prstGeom>
            <a:solidFill>
              <a:schemeClr val="bg1"/>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楕円 10">
              <a:extLst>
                <a:ext uri="{FF2B5EF4-FFF2-40B4-BE49-F238E27FC236}">
                  <a16:creationId xmlns:a16="http://schemas.microsoft.com/office/drawing/2014/main" id="{742CE4B3-2BE3-470B-32C6-12CDEC30C7AB}"/>
                </a:ext>
              </a:extLst>
            </p:cNvPr>
            <p:cNvSpPr/>
            <p:nvPr/>
          </p:nvSpPr>
          <p:spPr>
            <a:xfrm>
              <a:off x="6164838" y="1575069"/>
              <a:ext cx="76790" cy="76790"/>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a:extLst>
                <a:ext uri="{FF2B5EF4-FFF2-40B4-BE49-F238E27FC236}">
                  <a16:creationId xmlns:a16="http://schemas.microsoft.com/office/drawing/2014/main" id="{8C4102F6-1D4A-A120-C3D5-07FEE39D96BD}"/>
                </a:ext>
              </a:extLst>
            </p:cNvPr>
            <p:cNvCxnSpPr>
              <a:cxnSpLocks/>
            </p:cNvCxnSpPr>
            <p:nvPr/>
          </p:nvCxnSpPr>
          <p:spPr>
            <a:xfrm>
              <a:off x="2153835" y="6135329"/>
              <a:ext cx="789354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楕円 18">
              <a:extLst>
                <a:ext uri="{FF2B5EF4-FFF2-40B4-BE49-F238E27FC236}">
                  <a16:creationId xmlns:a16="http://schemas.microsoft.com/office/drawing/2014/main" id="{685733BC-DD92-F83C-1F0F-C23451FDED82}"/>
                </a:ext>
              </a:extLst>
            </p:cNvPr>
            <p:cNvSpPr/>
            <p:nvPr/>
          </p:nvSpPr>
          <p:spPr>
            <a:xfrm>
              <a:off x="2324894" y="6178356"/>
              <a:ext cx="213558" cy="213558"/>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四角形: 角を丸くする 20">
              <a:extLst>
                <a:ext uri="{FF2B5EF4-FFF2-40B4-BE49-F238E27FC236}">
                  <a16:creationId xmlns:a16="http://schemas.microsoft.com/office/drawing/2014/main" id="{E1B38AD9-3B21-5254-7756-D9D5FC59EDB6}"/>
                </a:ext>
              </a:extLst>
            </p:cNvPr>
            <p:cNvSpPr/>
            <p:nvPr/>
          </p:nvSpPr>
          <p:spPr>
            <a:xfrm>
              <a:off x="2194608" y="1427681"/>
              <a:ext cx="7812000" cy="5034116"/>
            </a:xfrm>
            <a:prstGeom prst="roundRect">
              <a:avLst>
                <a:gd name="adj" fmla="val 6706"/>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5" name="グループ化 14">
              <a:extLst>
                <a:ext uri="{FF2B5EF4-FFF2-40B4-BE49-F238E27FC236}">
                  <a16:creationId xmlns:a16="http://schemas.microsoft.com/office/drawing/2014/main" id="{5C082572-2FC0-6064-704D-A226A138688F}"/>
                </a:ext>
              </a:extLst>
            </p:cNvPr>
            <p:cNvGrpSpPr/>
            <p:nvPr/>
          </p:nvGrpSpPr>
          <p:grpSpPr>
            <a:xfrm>
              <a:off x="3628101" y="6213988"/>
              <a:ext cx="4952615" cy="285356"/>
              <a:chOff x="3736258" y="6213987"/>
              <a:chExt cx="4952615" cy="455101"/>
            </a:xfrm>
            <a:solidFill>
              <a:schemeClr val="bg1"/>
            </a:solidFill>
          </p:grpSpPr>
          <p:sp>
            <p:nvSpPr>
              <p:cNvPr id="13" name="四角形: 角を丸くする 12">
                <a:extLst>
                  <a:ext uri="{FF2B5EF4-FFF2-40B4-BE49-F238E27FC236}">
                    <a16:creationId xmlns:a16="http://schemas.microsoft.com/office/drawing/2014/main" id="{B087BE12-AE72-C2DE-9203-314564232712}"/>
                  </a:ext>
                </a:extLst>
              </p:cNvPr>
              <p:cNvSpPr/>
              <p:nvPr/>
            </p:nvSpPr>
            <p:spPr>
              <a:xfrm>
                <a:off x="3736258" y="6213987"/>
                <a:ext cx="1012723" cy="455101"/>
              </a:xfrm>
              <a:prstGeom prst="roundRect">
                <a:avLst/>
              </a:prstGeom>
              <a:grp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B4E9C54D-C2E3-55D1-073F-B300A6B82296}"/>
                  </a:ext>
                </a:extLst>
              </p:cNvPr>
              <p:cNvSpPr/>
              <p:nvPr/>
            </p:nvSpPr>
            <p:spPr>
              <a:xfrm>
                <a:off x="7676150" y="6213987"/>
                <a:ext cx="1012723" cy="455101"/>
              </a:xfrm>
              <a:prstGeom prst="roundRect">
                <a:avLst/>
              </a:prstGeom>
              <a:grp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0" name="楕円 19">
              <a:extLst>
                <a:ext uri="{FF2B5EF4-FFF2-40B4-BE49-F238E27FC236}">
                  <a16:creationId xmlns:a16="http://schemas.microsoft.com/office/drawing/2014/main" id="{6BD3E209-FFCA-B049-A76E-FC03594ACCDF}"/>
                </a:ext>
              </a:extLst>
            </p:cNvPr>
            <p:cNvSpPr/>
            <p:nvPr/>
          </p:nvSpPr>
          <p:spPr>
            <a:xfrm>
              <a:off x="9653548" y="6178356"/>
              <a:ext cx="213558" cy="213558"/>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 name="テキスト ボックス 9">
            <a:extLst>
              <a:ext uri="{FF2B5EF4-FFF2-40B4-BE49-F238E27FC236}">
                <a16:creationId xmlns:a16="http://schemas.microsoft.com/office/drawing/2014/main" id="{BC69CA28-87A5-7647-F424-0524BEFC39C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たぶれっとを もとにもどす</a:t>
            </a:r>
          </a:p>
        </p:txBody>
      </p:sp>
      <p:grpSp>
        <p:nvGrpSpPr>
          <p:cNvPr id="26" name="グループ化 25">
            <a:extLst>
              <a:ext uri="{FF2B5EF4-FFF2-40B4-BE49-F238E27FC236}">
                <a16:creationId xmlns:a16="http://schemas.microsoft.com/office/drawing/2014/main" id="{3751BC6F-12CD-45F4-979E-20CF20D730A4}"/>
              </a:ext>
            </a:extLst>
          </p:cNvPr>
          <p:cNvGrpSpPr/>
          <p:nvPr/>
        </p:nvGrpSpPr>
        <p:grpSpPr>
          <a:xfrm>
            <a:off x="1468362" y="4548385"/>
            <a:ext cx="3085092" cy="1763868"/>
            <a:chOff x="5768147" y="4618090"/>
            <a:chExt cx="3085092" cy="1763868"/>
          </a:xfrm>
        </p:grpSpPr>
        <p:sp>
          <p:nvSpPr>
            <p:cNvPr id="25" name="フリーフォーム: 図形 24">
              <a:extLst>
                <a:ext uri="{FF2B5EF4-FFF2-40B4-BE49-F238E27FC236}">
                  <a16:creationId xmlns:a16="http://schemas.microsoft.com/office/drawing/2014/main" id="{B9CDA344-6D83-49B9-12E4-A1B2DB527CFC}"/>
                </a:ext>
              </a:extLst>
            </p:cNvPr>
            <p:cNvSpPr/>
            <p:nvPr/>
          </p:nvSpPr>
          <p:spPr>
            <a:xfrm rot="16497336">
              <a:off x="6448093" y="3976813"/>
              <a:ext cx="1725199" cy="3085092"/>
            </a:xfrm>
            <a:custGeom>
              <a:avLst/>
              <a:gdLst>
                <a:gd name="connsiteX0" fmla="*/ 1491508 w 1725199"/>
                <a:gd name="connsiteY0" fmla="*/ 144451 h 3085092"/>
                <a:gd name="connsiteX1" fmla="*/ 1724599 w 1725199"/>
                <a:gd name="connsiteY1" fmla="*/ 2832688 h 3085092"/>
                <a:gd name="connsiteX2" fmla="*/ 1580748 w 1725199"/>
                <a:gd name="connsiteY2" fmla="*/ 3003853 h 3085092"/>
                <a:gd name="connsiteX3" fmla="*/ 650739 w 1725199"/>
                <a:gd name="connsiteY3" fmla="*/ 3084492 h 3085092"/>
                <a:gd name="connsiteX4" fmla="*/ 479573 w 1725199"/>
                <a:gd name="connsiteY4" fmla="*/ 2940641 h 3085092"/>
                <a:gd name="connsiteX5" fmla="*/ 421471 w 1725199"/>
                <a:gd name="connsiteY5" fmla="*/ 2270549 h 3085092"/>
                <a:gd name="connsiteX6" fmla="*/ 0 w 1725199"/>
                <a:gd name="connsiteY6" fmla="*/ 2405129 h 3085092"/>
                <a:gd name="connsiteX7" fmla="*/ 410294 w 1725199"/>
                <a:gd name="connsiteY7" fmla="*/ 2141641 h 3085092"/>
                <a:gd name="connsiteX8" fmla="*/ 246482 w 1725199"/>
                <a:gd name="connsiteY8" fmla="*/ 252405 h 3085092"/>
                <a:gd name="connsiteX9" fmla="*/ 390333 w 1725199"/>
                <a:gd name="connsiteY9" fmla="*/ 81240 h 3085092"/>
                <a:gd name="connsiteX10" fmla="*/ 1320342 w 1725199"/>
                <a:gd name="connsiteY10" fmla="*/ 600 h 3085092"/>
                <a:gd name="connsiteX11" fmla="*/ 1491508 w 1725199"/>
                <a:gd name="connsiteY11" fmla="*/ 144451 h 3085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25199" h="3085092">
                  <a:moveTo>
                    <a:pt x="1491508" y="144451"/>
                  </a:moveTo>
                  <a:lnTo>
                    <a:pt x="1724599" y="2832688"/>
                  </a:lnTo>
                  <a:cubicBezTo>
                    <a:pt x="1732142" y="2919677"/>
                    <a:pt x="1667738" y="2996310"/>
                    <a:pt x="1580748" y="3003853"/>
                  </a:cubicBezTo>
                  <a:lnTo>
                    <a:pt x="650739" y="3084492"/>
                  </a:lnTo>
                  <a:cubicBezTo>
                    <a:pt x="563749" y="3092035"/>
                    <a:pt x="487116" y="3027631"/>
                    <a:pt x="479573" y="2940641"/>
                  </a:cubicBezTo>
                  <a:lnTo>
                    <a:pt x="421471" y="2270549"/>
                  </a:lnTo>
                  <a:lnTo>
                    <a:pt x="0" y="2405129"/>
                  </a:lnTo>
                  <a:lnTo>
                    <a:pt x="410294" y="2141641"/>
                  </a:lnTo>
                  <a:lnTo>
                    <a:pt x="246482" y="252405"/>
                  </a:lnTo>
                  <a:cubicBezTo>
                    <a:pt x="238939" y="165415"/>
                    <a:pt x="303343" y="88782"/>
                    <a:pt x="390333" y="81240"/>
                  </a:cubicBezTo>
                  <a:lnTo>
                    <a:pt x="1320342" y="600"/>
                  </a:lnTo>
                  <a:cubicBezTo>
                    <a:pt x="1407332" y="-6942"/>
                    <a:pt x="1483965" y="57462"/>
                    <a:pt x="1491508" y="144451"/>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3" name="四角形: 角を丸くする 22">
              <a:extLst>
                <a:ext uri="{FF2B5EF4-FFF2-40B4-BE49-F238E27FC236}">
                  <a16:creationId xmlns:a16="http://schemas.microsoft.com/office/drawing/2014/main" id="{CA794FED-CC9E-516D-58CD-FFBBE134E17D}"/>
                </a:ext>
              </a:extLst>
            </p:cNvPr>
            <p:cNvSpPr/>
            <p:nvPr/>
          </p:nvSpPr>
          <p:spPr>
            <a:xfrm>
              <a:off x="5975060" y="4618090"/>
              <a:ext cx="2767788"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ぱそこんの つなぎめはしたにする</a:t>
              </a:r>
            </a:p>
          </p:txBody>
        </p:sp>
      </p:grpSp>
      <p:grpSp>
        <p:nvGrpSpPr>
          <p:cNvPr id="28" name="グループ化 27">
            <a:extLst>
              <a:ext uri="{FF2B5EF4-FFF2-40B4-BE49-F238E27FC236}">
                <a16:creationId xmlns:a16="http://schemas.microsoft.com/office/drawing/2014/main" id="{B1D9FC47-7F60-3990-E653-F1324AB8A91B}"/>
              </a:ext>
            </a:extLst>
          </p:cNvPr>
          <p:cNvGrpSpPr/>
          <p:nvPr/>
        </p:nvGrpSpPr>
        <p:grpSpPr>
          <a:xfrm>
            <a:off x="8087002" y="2158456"/>
            <a:ext cx="3336291" cy="687837"/>
            <a:chOff x="8200609" y="5960448"/>
            <a:chExt cx="3336291" cy="687837"/>
          </a:xfrm>
        </p:grpSpPr>
        <p:sp>
          <p:nvSpPr>
            <p:cNvPr id="29" name="フリーフォーム: 図形 28">
              <a:extLst>
                <a:ext uri="{FF2B5EF4-FFF2-40B4-BE49-F238E27FC236}">
                  <a16:creationId xmlns:a16="http://schemas.microsoft.com/office/drawing/2014/main" id="{BC0531C5-D121-143F-CD37-ABD549D99541}"/>
                </a:ext>
              </a:extLst>
            </p:cNvPr>
            <p:cNvSpPr/>
            <p:nvPr/>
          </p:nvSpPr>
          <p:spPr>
            <a:xfrm>
              <a:off x="8200609" y="5984141"/>
              <a:ext cx="33362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88793 w 3336291"/>
                <a:gd name="connsiteY0" fmla="*/ 0 h 664144"/>
                <a:gd name="connsiteX1" fmla="*/ 3004219 w 3336291"/>
                <a:gd name="connsiteY1" fmla="*/ 0 h 664144"/>
                <a:gd name="connsiteX2" fmla="*/ 3336291 w 3336291"/>
                <a:gd name="connsiteY2" fmla="*/ 332072 h 664144"/>
                <a:gd name="connsiteX3" fmla="*/ 3004219 w 3336291"/>
                <a:gd name="connsiteY3" fmla="*/ 664144 h 664144"/>
                <a:gd name="connsiteX4" fmla="*/ 1088793 w 3336291"/>
                <a:gd name="connsiteY4" fmla="*/ 664144 h 664144"/>
                <a:gd name="connsiteX5" fmla="*/ 782817 w 3336291"/>
                <a:gd name="connsiteY5" fmla="*/ 461330 h 664144"/>
                <a:gd name="connsiteX6" fmla="*/ 767879 w 3336291"/>
                <a:gd name="connsiteY6" fmla="*/ 387341 h 664144"/>
                <a:gd name="connsiteX7" fmla="*/ 0 w 3336291"/>
                <a:gd name="connsiteY7" fmla="*/ 507545 h 664144"/>
                <a:gd name="connsiteX8" fmla="*/ 770694 w 3336291"/>
                <a:gd name="connsiteY8" fmla="*/ 262862 h 664144"/>
                <a:gd name="connsiteX9" fmla="*/ 782817 w 3336291"/>
                <a:gd name="connsiteY9" fmla="*/ 202815 h 664144"/>
                <a:gd name="connsiteX10" fmla="*/ 1088793 w 33362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36291" h="664144">
                  <a:moveTo>
                    <a:pt x="1088793" y="0"/>
                  </a:moveTo>
                  <a:lnTo>
                    <a:pt x="3004219" y="0"/>
                  </a:lnTo>
                  <a:cubicBezTo>
                    <a:pt x="3187617" y="0"/>
                    <a:pt x="3336291" y="148674"/>
                    <a:pt x="3336291" y="332072"/>
                  </a:cubicBezTo>
                  <a:cubicBezTo>
                    <a:pt x="3336291" y="515470"/>
                    <a:pt x="3187617" y="664144"/>
                    <a:pt x="3004219" y="664144"/>
                  </a:cubicBezTo>
                  <a:lnTo>
                    <a:pt x="1088793" y="664144"/>
                  </a:lnTo>
                  <a:cubicBezTo>
                    <a:pt x="951245" y="664144"/>
                    <a:pt x="833228" y="580515"/>
                    <a:pt x="782817" y="461330"/>
                  </a:cubicBezTo>
                  <a:lnTo>
                    <a:pt x="767879" y="387341"/>
                  </a:lnTo>
                  <a:lnTo>
                    <a:pt x="0" y="507545"/>
                  </a:lnTo>
                  <a:lnTo>
                    <a:pt x="770694" y="262862"/>
                  </a:lnTo>
                  <a:lnTo>
                    <a:pt x="782817" y="202815"/>
                  </a:lnTo>
                  <a:cubicBezTo>
                    <a:pt x="833228" y="83629"/>
                    <a:pt x="951245" y="0"/>
                    <a:pt x="10887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0" name="四角形: 角を丸くする 29">
              <a:extLst>
                <a:ext uri="{FF2B5EF4-FFF2-40B4-BE49-F238E27FC236}">
                  <a16:creationId xmlns:a16="http://schemas.microsoft.com/office/drawing/2014/main" id="{10A4758F-9749-3D1E-7534-A37131797768}"/>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a:solidFill>
                    <a:prstClr val="white"/>
                  </a:solidFill>
                  <a:latin typeface="BIZ UDPゴシック" panose="020B0400000000000000" pitchFamily="50" charset="-128"/>
                  <a:ea typeface="BIZ UDPゴシック" panose="020B0400000000000000" pitchFamily="50" charset="-128"/>
                </a:rPr>
                <a:t>がめんが うえ</a:t>
              </a: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
        <p:nvSpPr>
          <p:cNvPr id="2" name="テキスト ボックス 1">
            <a:extLst>
              <a:ext uri="{FF2B5EF4-FFF2-40B4-BE49-F238E27FC236}">
                <a16:creationId xmlns:a16="http://schemas.microsoft.com/office/drawing/2014/main" id="{E706F695-E980-BCEB-2CCB-FFA9D890460B}"/>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effectLst/>
                <a:latin typeface="+mn-ea"/>
                <a:cs typeface="+mn-cs"/>
              </a:rPr>
              <a:t>イラスト：サポータ作成</a:t>
            </a:r>
            <a:r>
              <a:rPr lang="ja-JP" altLang="en-US" sz="800">
                <a:solidFill>
                  <a:prstClr val="white"/>
                </a:solidFill>
                <a:latin typeface="BIZ UDPゴシック" panose="020B0400000000000000" pitchFamily="50" charset="-128"/>
                <a:ea typeface="BIZ UDPゴシック" panose="020B0400000000000000" pitchFamily="50" charset="-128"/>
              </a:rPr>
              <a:t>サポータ作成</a:t>
            </a:r>
            <a:endParaRPr kumimoji="1" lang="ja-JP" altLang="en-US" sz="800"/>
          </a:p>
        </p:txBody>
      </p:sp>
    </p:spTree>
    <p:extLst>
      <p:ext uri="{BB962C8B-B14F-4D97-AF65-F5344CB8AC3E}">
        <p14:creationId xmlns:p14="http://schemas.microsoft.com/office/powerpoint/2010/main" val="301502037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8ECBF3-CA0E-F292-7694-409AFBE1A33A}"/>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CF794EDD-F4AA-F97F-F1FE-E3001D25A3C3}"/>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たぶれっとを もとにもどす</a:t>
            </a:r>
          </a:p>
        </p:txBody>
      </p:sp>
      <p:pic>
        <p:nvPicPr>
          <p:cNvPr id="4" name="図 3" descr="ダイアグラム, 設計図&#10;&#10;AI によって生成されたコンテンツは間違っている可能性があります。">
            <a:extLst>
              <a:ext uri="{FF2B5EF4-FFF2-40B4-BE49-F238E27FC236}">
                <a16:creationId xmlns:a16="http://schemas.microsoft.com/office/drawing/2014/main" id="{D41E0912-94C7-4692-8E17-C5749BBFB163}"/>
              </a:ext>
            </a:extLst>
          </p:cNvPr>
          <p:cNvPicPr>
            <a:picLocks noChangeAspect="1"/>
          </p:cNvPicPr>
          <p:nvPr/>
        </p:nvPicPr>
        <p:blipFill>
          <a:blip r:embed="rId3"/>
          <a:srcRect t="4301" b="12545"/>
          <a:stretch/>
        </p:blipFill>
        <p:spPr>
          <a:xfrm>
            <a:off x="1984089" y="1489239"/>
            <a:ext cx="8223822" cy="4990218"/>
          </a:xfrm>
          <a:prstGeom prst="rect">
            <a:avLst/>
          </a:prstGeom>
        </p:spPr>
      </p:pic>
      <p:sp>
        <p:nvSpPr>
          <p:cNvPr id="2" name="テキスト ボックス 1">
            <a:extLst>
              <a:ext uri="{FF2B5EF4-FFF2-40B4-BE49-F238E27FC236}">
                <a16:creationId xmlns:a16="http://schemas.microsoft.com/office/drawing/2014/main" id="{D14061E3-7F09-306B-6D79-81ADCB171524}"/>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イラスト：生成</a:t>
            </a:r>
            <a:r>
              <a:rPr kumimoji="1" lang="en-US" altLang="ja-JP" sz="800" b="0" i="0" kern="1200">
                <a:solidFill>
                  <a:schemeClr val="tx1"/>
                </a:solidFill>
                <a:effectLst/>
                <a:latin typeface="+mn-ea"/>
                <a:cs typeface="+mn-cs"/>
              </a:rPr>
              <a:t>AI</a:t>
            </a:r>
            <a:r>
              <a:rPr kumimoji="1" lang="ja-JP" altLang="en-US" sz="800" b="0" i="0" kern="1200">
                <a:solidFill>
                  <a:schemeClr val="tx1"/>
                </a:solidFill>
                <a:effectLst/>
                <a:latin typeface="+mn-ea"/>
                <a:cs typeface="+mn-cs"/>
              </a:rPr>
              <a:t>で作成</a:t>
            </a:r>
            <a:endParaRPr kumimoji="1" lang="ja-JP" altLang="en-US" sz="800"/>
          </a:p>
        </p:txBody>
      </p:sp>
    </p:spTree>
    <p:extLst>
      <p:ext uri="{BB962C8B-B14F-4D97-AF65-F5344CB8AC3E}">
        <p14:creationId xmlns:p14="http://schemas.microsoft.com/office/powerpoint/2010/main" val="118032080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C6131-0822-FEEB-2337-833A5D4C0CA6}"/>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0138A9A1-AD0C-285A-EB5F-616C7ED490A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たぶれっとを やまおりにする</a:t>
            </a:r>
          </a:p>
        </p:txBody>
      </p:sp>
      <p:pic>
        <p:nvPicPr>
          <p:cNvPr id="3" name="図 2" descr="線画 が含まれている画像&#10;&#10;AI によって生成されたコンテンツは間違っている可能性があります。">
            <a:extLst>
              <a:ext uri="{FF2B5EF4-FFF2-40B4-BE49-F238E27FC236}">
                <a16:creationId xmlns:a16="http://schemas.microsoft.com/office/drawing/2014/main" id="{146F30F3-0268-314C-9106-7539795E048D}"/>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t="12187" b="11971"/>
          <a:stretch/>
        </p:blipFill>
        <p:spPr>
          <a:xfrm>
            <a:off x="2900516" y="1187751"/>
            <a:ext cx="6095999" cy="5579899"/>
          </a:xfrm>
          <a:prstGeom prst="rect">
            <a:avLst/>
          </a:prstGeom>
        </p:spPr>
      </p:pic>
      <p:sp>
        <p:nvSpPr>
          <p:cNvPr id="2" name="テキスト ボックス 1">
            <a:extLst>
              <a:ext uri="{FF2B5EF4-FFF2-40B4-BE49-F238E27FC236}">
                <a16:creationId xmlns:a16="http://schemas.microsoft.com/office/drawing/2014/main" id="{2B1D3B5C-2DC7-07D5-B587-FD41F44358FA}"/>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イラスト：生成</a:t>
            </a:r>
            <a:r>
              <a:rPr kumimoji="1" lang="en-US" altLang="ja-JP" sz="800" b="0" i="0" kern="1200">
                <a:solidFill>
                  <a:schemeClr val="tx1"/>
                </a:solidFill>
                <a:effectLst/>
                <a:latin typeface="+mn-ea"/>
                <a:cs typeface="+mn-cs"/>
              </a:rPr>
              <a:t>AI</a:t>
            </a:r>
            <a:r>
              <a:rPr kumimoji="1" lang="ja-JP" altLang="en-US" sz="800" b="0" i="0" kern="1200">
                <a:solidFill>
                  <a:schemeClr val="tx1"/>
                </a:solidFill>
                <a:effectLst/>
                <a:latin typeface="+mn-ea"/>
                <a:cs typeface="+mn-cs"/>
              </a:rPr>
              <a:t>で作成</a:t>
            </a:r>
            <a:endParaRPr kumimoji="1" lang="ja-JP" altLang="en-US" sz="800"/>
          </a:p>
        </p:txBody>
      </p:sp>
    </p:spTree>
    <p:extLst>
      <p:ext uri="{BB962C8B-B14F-4D97-AF65-F5344CB8AC3E}">
        <p14:creationId xmlns:p14="http://schemas.microsoft.com/office/powerpoint/2010/main" val="183691688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87EE5-02C2-6952-315C-6960E5697B53}"/>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AFC1422E-43B3-7733-3AEB-CABBBDA21D67}"/>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たぶれっとを　もとに　もどす</a:t>
            </a:r>
          </a:p>
        </p:txBody>
      </p:sp>
      <p:pic>
        <p:nvPicPr>
          <p:cNvPr id="6" name="図 5">
            <a:extLst>
              <a:ext uri="{FF2B5EF4-FFF2-40B4-BE49-F238E27FC236}">
                <a16:creationId xmlns:a16="http://schemas.microsoft.com/office/drawing/2014/main" id="{F7F84F76-645B-A224-EDAB-3DD16708F5D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 y="1369501"/>
            <a:ext cx="10972800" cy="5260259"/>
          </a:xfrm>
          <a:prstGeom prst="rect">
            <a:avLst/>
          </a:prstGeom>
        </p:spPr>
      </p:pic>
      <p:sp>
        <p:nvSpPr>
          <p:cNvPr id="2" name="テキスト ボックス 1">
            <a:extLst>
              <a:ext uri="{FF2B5EF4-FFF2-40B4-BE49-F238E27FC236}">
                <a16:creationId xmlns:a16="http://schemas.microsoft.com/office/drawing/2014/main" id="{28F56DE0-0857-12D4-3F8C-34B2900294D2}"/>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イラスト：生成</a:t>
            </a:r>
            <a:r>
              <a:rPr kumimoji="1" lang="en-US" altLang="ja-JP" sz="800" b="0" i="0" kern="1200">
                <a:solidFill>
                  <a:schemeClr val="tx1"/>
                </a:solidFill>
                <a:effectLst/>
                <a:latin typeface="+mn-ea"/>
                <a:cs typeface="+mn-cs"/>
              </a:rPr>
              <a:t>AI</a:t>
            </a:r>
            <a:r>
              <a:rPr kumimoji="1" lang="ja-JP" altLang="en-US" sz="800" b="0" i="0" kern="1200">
                <a:solidFill>
                  <a:schemeClr val="tx1"/>
                </a:solidFill>
                <a:effectLst/>
                <a:latin typeface="+mn-ea"/>
                <a:cs typeface="+mn-cs"/>
              </a:rPr>
              <a:t>で作成</a:t>
            </a:r>
            <a:endParaRPr kumimoji="1" lang="ja-JP" altLang="en-US" sz="800"/>
          </a:p>
        </p:txBody>
      </p:sp>
    </p:spTree>
    <p:extLst>
      <p:ext uri="{BB962C8B-B14F-4D97-AF65-F5344CB8AC3E}">
        <p14:creationId xmlns:p14="http://schemas.microsoft.com/office/powerpoint/2010/main" val="347205898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64EECF-B578-04F3-B68F-3A9D2BD57C4D}"/>
            </a:ext>
          </a:extLst>
        </p:cNvPr>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DBBC9479-BD9C-B2AD-CF0F-31DAA0D76407}"/>
              </a:ext>
            </a:extLst>
          </p:cNvPr>
          <p:cNvGrpSpPr/>
          <p:nvPr/>
        </p:nvGrpSpPr>
        <p:grpSpPr>
          <a:xfrm>
            <a:off x="2713054" y="1812368"/>
            <a:ext cx="6765888" cy="5045634"/>
            <a:chOff x="5996995" y="3199632"/>
            <a:chExt cx="5119083" cy="3817535"/>
          </a:xfrm>
        </p:grpSpPr>
        <p:pic>
          <p:nvPicPr>
            <p:cNvPr id="7" name="Picture 2">
              <a:extLst>
                <a:ext uri="{FF2B5EF4-FFF2-40B4-BE49-F238E27FC236}">
                  <a16:creationId xmlns:a16="http://schemas.microsoft.com/office/drawing/2014/main" id="{800603B1-1F98-5B12-1614-FBA8F7AADE9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5996995" y="3199632"/>
              <a:ext cx="5119083" cy="3817535"/>
            </a:xfrm>
            <a:prstGeom prst="rect">
              <a:avLst/>
            </a:prstGeom>
            <a:noFill/>
            <a:extLst>
              <a:ext uri="{909E8E84-426E-40DD-AFC4-6F175D3DCCD1}">
                <a14:hiddenFill xmlns:a14="http://schemas.microsoft.com/office/drawing/2010/main">
                  <a:solidFill>
                    <a:srgbClr val="FFFFFF"/>
                  </a:solidFill>
                </a14:hiddenFill>
              </a:ext>
            </a:extLst>
          </p:spPr>
        </p:pic>
        <p:pic>
          <p:nvPicPr>
            <p:cNvPr id="9" name="図 8" descr="ノートパソコンの画面&#10;&#10;自動的に生成された説明">
              <a:extLst>
                <a:ext uri="{FF2B5EF4-FFF2-40B4-BE49-F238E27FC236}">
                  <a16:creationId xmlns:a16="http://schemas.microsoft.com/office/drawing/2014/main" id="{F2BC25FA-BFE6-66CD-5126-0979654EFA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08075" y="3537666"/>
              <a:ext cx="1896923" cy="1659808"/>
            </a:xfrm>
            <a:prstGeom prst="rect">
              <a:avLst/>
            </a:prstGeom>
          </p:spPr>
        </p:pic>
      </p:grpSp>
      <p:sp>
        <p:nvSpPr>
          <p:cNvPr id="8" name="テキスト ボックス 7">
            <a:extLst>
              <a:ext uri="{FF2B5EF4-FFF2-40B4-BE49-F238E27FC236}">
                <a16:creationId xmlns:a16="http://schemas.microsoft.com/office/drawing/2014/main" id="{52DC0048-41A5-E964-DEB4-41D97B76AF61}"/>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たぶれっとが もとに</a:t>
            </a:r>
            <a:r>
              <a:rPr lang="en-US" altLang="ja-JP" sz="5400" b="1" cap="all">
                <a:solidFill>
                  <a:srgbClr val="2A1A00"/>
                </a:solidFill>
                <a:latin typeface="BIZ UDPゴシック" panose="020B0400000000000000" pitchFamily="50" charset="-128"/>
                <a:ea typeface="BIZ UDPゴシック" panose="020B0400000000000000" pitchFamily="50" charset="-128"/>
              </a:rPr>
              <a:t> </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もどりました</a:t>
            </a:r>
          </a:p>
        </p:txBody>
      </p:sp>
      <p:sp>
        <p:nvSpPr>
          <p:cNvPr id="3" name="四角形: 角を丸くする 2">
            <a:extLst>
              <a:ext uri="{FF2B5EF4-FFF2-40B4-BE49-F238E27FC236}">
                <a16:creationId xmlns:a16="http://schemas.microsoft.com/office/drawing/2014/main" id="{69E115A6-B9F3-C5A5-012F-4F47045A1CE3}"/>
              </a:ext>
            </a:extLst>
          </p:cNvPr>
          <p:cNvSpPr/>
          <p:nvPr/>
        </p:nvSpPr>
        <p:spPr>
          <a:xfrm>
            <a:off x="3701071" y="1241179"/>
            <a:ext cx="4793640"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四角形: 角を丸くする 3">
            <a:extLst>
              <a:ext uri="{FF2B5EF4-FFF2-40B4-BE49-F238E27FC236}">
                <a16:creationId xmlns:a16="http://schemas.microsoft.com/office/drawing/2014/main" id="{5B80A4B1-D492-F544-CAAC-27101E508D80}"/>
              </a:ext>
            </a:extLst>
          </p:cNvPr>
          <p:cNvSpPr/>
          <p:nvPr/>
        </p:nvSpPr>
        <p:spPr>
          <a:xfrm>
            <a:off x="3982584" y="1180206"/>
            <a:ext cx="4226832"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この かたちで せいこう！</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 name="テキスト ボックス 1">
            <a:extLst>
              <a:ext uri="{FF2B5EF4-FFF2-40B4-BE49-F238E27FC236}">
                <a16:creationId xmlns:a16="http://schemas.microsoft.com/office/drawing/2014/main" id="{8B257BA7-DCBD-FDE0-D57C-C556D0359BD3}"/>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268378078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051ACB-E2C9-EB58-7BE9-E502A53EC9C7}"/>
            </a:ext>
          </a:extLst>
        </p:cNvPr>
        <p:cNvGrpSpPr/>
        <p:nvPr/>
      </p:nvGrpSpPr>
      <p:grpSpPr>
        <a:xfrm>
          <a:off x="0" y="0"/>
          <a:ext cx="0" cy="0"/>
          <a:chOff x="0" y="0"/>
          <a:chExt cx="0" cy="0"/>
        </a:xfrm>
      </p:grpSpPr>
      <p:pic>
        <p:nvPicPr>
          <p:cNvPr id="12" name="図 11" descr="タイムライン&#10;&#10;AI 生成コンテンツは誤りを含む可能性があります。">
            <a:extLst>
              <a:ext uri="{FF2B5EF4-FFF2-40B4-BE49-F238E27FC236}">
                <a16:creationId xmlns:a16="http://schemas.microsoft.com/office/drawing/2014/main" id="{1B34406F-F65E-4AC1-1FE4-705632635C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8134" y="1348125"/>
            <a:ext cx="10052956" cy="5212131"/>
          </a:xfrm>
          <a:prstGeom prst="rect">
            <a:avLst/>
          </a:prstGeom>
        </p:spPr>
      </p:pic>
      <p:sp>
        <p:nvSpPr>
          <p:cNvPr id="4" name="テキスト ボックス 3">
            <a:extLst>
              <a:ext uri="{FF2B5EF4-FFF2-40B4-BE49-F238E27FC236}">
                <a16:creationId xmlns:a16="http://schemas.microsoft.com/office/drawing/2014/main" id="{5D9A8381-D543-7D3E-FF67-2AC918CDA83F}"/>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ミライシードを とじて おわる</a:t>
            </a:r>
          </a:p>
        </p:txBody>
      </p:sp>
      <p:sp>
        <p:nvSpPr>
          <p:cNvPr id="7" name="テキスト ボックス 6">
            <a:extLst>
              <a:ext uri="{FF2B5EF4-FFF2-40B4-BE49-F238E27FC236}">
                <a16:creationId xmlns:a16="http://schemas.microsoft.com/office/drawing/2014/main" id="{334CD0E8-4EAE-1D6A-5801-74A7C82B7596}"/>
              </a:ext>
            </a:extLst>
          </p:cNvPr>
          <p:cNvSpPr txBox="1"/>
          <p:nvPr/>
        </p:nvSpPr>
        <p:spPr>
          <a:xfrm>
            <a:off x="1070905"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10" name="四角形: 角を丸くする 9">
            <a:extLst>
              <a:ext uri="{FF2B5EF4-FFF2-40B4-BE49-F238E27FC236}">
                <a16:creationId xmlns:a16="http://schemas.microsoft.com/office/drawing/2014/main" id="{A2E62436-D372-BDE5-83BE-04492443F54B}"/>
              </a:ext>
            </a:extLst>
          </p:cNvPr>
          <p:cNvSpPr/>
          <p:nvPr/>
        </p:nvSpPr>
        <p:spPr>
          <a:xfrm>
            <a:off x="10663448" y="1224735"/>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85372738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C00A29-A609-5A0A-E197-9FDBE6004068}"/>
            </a:ext>
          </a:extLst>
        </p:cNvPr>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8E47B87D-50D5-CBD2-61AD-9902AF47AF08}"/>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pic>
        <p:nvPicPr>
          <p:cNvPr id="17" name="図 16"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4895E1D8-4BA4-965B-0391-484BFCCED5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2845" y="1324335"/>
            <a:ext cx="8246306" cy="4713362"/>
          </a:xfrm>
          <a:prstGeom prst="rect">
            <a:avLst/>
          </a:prstGeom>
        </p:spPr>
      </p:pic>
      <p:sp>
        <p:nvSpPr>
          <p:cNvPr id="8" name="テキスト ボックス 7">
            <a:extLst>
              <a:ext uri="{FF2B5EF4-FFF2-40B4-BE49-F238E27FC236}">
                <a16:creationId xmlns:a16="http://schemas.microsoft.com/office/drawing/2014/main" id="{47738F90-02C7-5463-0A49-AE5D6BD5BF62}"/>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くろむぶっくの でんげんを きる</a:t>
            </a:r>
          </a:p>
        </p:txBody>
      </p:sp>
      <p:grpSp>
        <p:nvGrpSpPr>
          <p:cNvPr id="12" name="グループ化 11">
            <a:extLst>
              <a:ext uri="{FF2B5EF4-FFF2-40B4-BE49-F238E27FC236}">
                <a16:creationId xmlns:a16="http://schemas.microsoft.com/office/drawing/2014/main" id="{6EBE554C-66B0-8BCC-164D-2DC637B5563E}"/>
              </a:ext>
            </a:extLst>
          </p:cNvPr>
          <p:cNvGrpSpPr/>
          <p:nvPr/>
        </p:nvGrpSpPr>
        <p:grpSpPr>
          <a:xfrm>
            <a:off x="5089091" y="6065276"/>
            <a:ext cx="5222494" cy="333666"/>
            <a:chOff x="5515144" y="5259936"/>
            <a:chExt cx="2662682" cy="170119"/>
          </a:xfrm>
        </p:grpSpPr>
        <p:sp>
          <p:nvSpPr>
            <p:cNvPr id="21" name="楕円 20">
              <a:extLst>
                <a:ext uri="{FF2B5EF4-FFF2-40B4-BE49-F238E27FC236}">
                  <a16:creationId xmlns:a16="http://schemas.microsoft.com/office/drawing/2014/main" id="{D5219878-D0AD-0FDF-6267-462C645E9E93}"/>
                </a:ext>
              </a:extLst>
            </p:cNvPr>
            <p:cNvSpPr/>
            <p:nvPr/>
          </p:nvSpPr>
          <p:spPr>
            <a:xfrm>
              <a:off x="5515144" y="5259936"/>
              <a:ext cx="170119" cy="170119"/>
            </a:xfrm>
            <a:prstGeom prst="ellipse">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3" name="テキスト ボックス 22">
              <a:extLst>
                <a:ext uri="{FF2B5EF4-FFF2-40B4-BE49-F238E27FC236}">
                  <a16:creationId xmlns:a16="http://schemas.microsoft.com/office/drawing/2014/main" id="{94E049BF-EB79-F3BA-74F7-BFC3DD1185CD}"/>
                </a:ext>
              </a:extLst>
            </p:cNvPr>
            <p:cNvSpPr txBox="1"/>
            <p:nvPr/>
          </p:nvSpPr>
          <p:spPr>
            <a:xfrm>
              <a:off x="7759522" y="5295760"/>
              <a:ext cx="418304" cy="104840"/>
            </a:xfrm>
            <a:prstGeom prst="rect">
              <a:avLst/>
            </a:prstGeom>
            <a:noFill/>
          </p:spPr>
          <p:txBody>
            <a:bodyPr wrap="square" lIns="18000" tIns="18000" rIns="18000" bIns="1800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10:15</a:t>
              </a:r>
              <a:endParaRPr kumimoji="1" lang="ja-JP" altLang="en-US" sz="11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5" name="楕円 24">
              <a:extLst>
                <a:ext uri="{FF2B5EF4-FFF2-40B4-BE49-F238E27FC236}">
                  <a16:creationId xmlns:a16="http://schemas.microsoft.com/office/drawing/2014/main" id="{320BA1D1-0EB9-BE81-AD40-18BFB2297203}"/>
                </a:ext>
              </a:extLst>
            </p:cNvPr>
            <p:cNvSpPr/>
            <p:nvPr/>
          </p:nvSpPr>
          <p:spPr>
            <a:xfrm>
              <a:off x="5729456" y="5259936"/>
              <a:ext cx="170119" cy="170119"/>
            </a:xfrm>
            <a:prstGeom prst="ellipse">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6" name="楕円 25">
              <a:extLst>
                <a:ext uri="{FF2B5EF4-FFF2-40B4-BE49-F238E27FC236}">
                  <a16:creationId xmlns:a16="http://schemas.microsoft.com/office/drawing/2014/main" id="{21700A54-BAB7-0E00-CD15-5E9EB73A81B2}"/>
                </a:ext>
              </a:extLst>
            </p:cNvPr>
            <p:cNvSpPr/>
            <p:nvPr/>
          </p:nvSpPr>
          <p:spPr>
            <a:xfrm>
              <a:off x="5943768" y="5259936"/>
              <a:ext cx="170119" cy="170119"/>
            </a:xfrm>
            <a:prstGeom prst="ellipse">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7" name="楕円 26">
              <a:extLst>
                <a:ext uri="{FF2B5EF4-FFF2-40B4-BE49-F238E27FC236}">
                  <a16:creationId xmlns:a16="http://schemas.microsoft.com/office/drawing/2014/main" id="{77B2D597-49C1-F4FE-8A3D-25568DF3DBF7}"/>
                </a:ext>
              </a:extLst>
            </p:cNvPr>
            <p:cNvSpPr/>
            <p:nvPr/>
          </p:nvSpPr>
          <p:spPr>
            <a:xfrm>
              <a:off x="6158080" y="5259936"/>
              <a:ext cx="170119" cy="170119"/>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0" name="楕円 29">
              <a:extLst>
                <a:ext uri="{FF2B5EF4-FFF2-40B4-BE49-F238E27FC236}">
                  <a16:creationId xmlns:a16="http://schemas.microsoft.com/office/drawing/2014/main" id="{CACB4606-CDB7-FF0E-7B2D-3841AA61DF20}"/>
                </a:ext>
              </a:extLst>
            </p:cNvPr>
            <p:cNvSpPr/>
            <p:nvPr/>
          </p:nvSpPr>
          <p:spPr>
            <a:xfrm>
              <a:off x="6372392" y="5259936"/>
              <a:ext cx="170119" cy="170119"/>
            </a:xfrm>
            <a:prstGeom prst="ellipse">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2" name="四角形: 角を丸くする 1">
            <a:extLst>
              <a:ext uri="{FF2B5EF4-FFF2-40B4-BE49-F238E27FC236}">
                <a16:creationId xmlns:a16="http://schemas.microsoft.com/office/drawing/2014/main" id="{2CE560CB-A720-E136-3B95-A1B4280118E6}"/>
              </a:ext>
            </a:extLst>
          </p:cNvPr>
          <p:cNvSpPr/>
          <p:nvPr/>
        </p:nvSpPr>
        <p:spPr>
          <a:xfrm>
            <a:off x="9377074" y="6039348"/>
            <a:ext cx="841375" cy="392735"/>
          </a:xfrm>
          <a:prstGeom prst="roundRect">
            <a:avLst>
              <a:gd name="adj" fmla="val 3348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 name="フリーフォーム: 図形 2">
            <a:extLst>
              <a:ext uri="{FF2B5EF4-FFF2-40B4-BE49-F238E27FC236}">
                <a16:creationId xmlns:a16="http://schemas.microsoft.com/office/drawing/2014/main" id="{6265E178-0CA8-860A-8DCC-EB13D38CC7E0}"/>
              </a:ext>
            </a:extLst>
          </p:cNvPr>
          <p:cNvSpPr/>
          <p:nvPr/>
        </p:nvSpPr>
        <p:spPr>
          <a:xfrm rot="17172246">
            <a:off x="8418618" y="3098060"/>
            <a:ext cx="2829117" cy="3397908"/>
          </a:xfrm>
          <a:custGeom>
            <a:avLst/>
            <a:gdLst>
              <a:gd name="connsiteX0" fmla="*/ 2095385 w 2829117"/>
              <a:gd name="connsiteY0" fmla="*/ 225101 h 3397908"/>
              <a:gd name="connsiteX1" fmla="*/ 2816637 w 2829117"/>
              <a:gd name="connsiteY1" fmla="*/ 2707005 h 3397908"/>
              <a:gd name="connsiteX2" fmla="*/ 2604016 w 2829117"/>
              <a:gd name="connsiteY2" fmla="*/ 3093827 h 3397908"/>
              <a:gd name="connsiteX3" fmla="*/ 1600585 w 2829117"/>
              <a:gd name="connsiteY3" fmla="*/ 3385428 h 3397908"/>
              <a:gd name="connsiteX4" fmla="*/ 1213763 w 2829117"/>
              <a:gd name="connsiteY4" fmla="*/ 3172807 h 3397908"/>
              <a:gd name="connsiteX5" fmla="*/ 853681 w 2829117"/>
              <a:gd name="connsiteY5" fmla="*/ 1933728 h 3397908"/>
              <a:gd name="connsiteX6" fmla="*/ 0 w 2829117"/>
              <a:gd name="connsiteY6" fmla="*/ 2085648 h 3397908"/>
              <a:gd name="connsiteX7" fmla="*/ 813244 w 2829117"/>
              <a:gd name="connsiteY7" fmla="*/ 1794580 h 3397908"/>
              <a:gd name="connsiteX8" fmla="*/ 492511 w 2829117"/>
              <a:gd name="connsiteY8" fmla="*/ 690903 h 3397908"/>
              <a:gd name="connsiteX9" fmla="*/ 705132 w 2829117"/>
              <a:gd name="connsiteY9" fmla="*/ 304081 h 3397908"/>
              <a:gd name="connsiteX10" fmla="*/ 1708562 w 2829117"/>
              <a:gd name="connsiteY10" fmla="*/ 12480 h 3397908"/>
              <a:gd name="connsiteX11" fmla="*/ 2095385 w 2829117"/>
              <a:gd name="connsiteY11" fmla="*/ 225101 h 3397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9117" h="3397908">
                <a:moveTo>
                  <a:pt x="2095385" y="225101"/>
                </a:moveTo>
                <a:lnTo>
                  <a:pt x="2816637" y="2707005"/>
                </a:lnTo>
                <a:cubicBezTo>
                  <a:pt x="2864741" y="2872537"/>
                  <a:pt x="2769547" y="3045722"/>
                  <a:pt x="2604016" y="3093827"/>
                </a:cubicBezTo>
                <a:lnTo>
                  <a:pt x="1600585" y="3385428"/>
                </a:lnTo>
                <a:cubicBezTo>
                  <a:pt x="1435053" y="3433532"/>
                  <a:pt x="1261867" y="3338339"/>
                  <a:pt x="1213763" y="3172807"/>
                </a:cubicBezTo>
                <a:lnTo>
                  <a:pt x="853681" y="1933728"/>
                </a:lnTo>
                <a:lnTo>
                  <a:pt x="0" y="2085648"/>
                </a:lnTo>
                <a:lnTo>
                  <a:pt x="813244" y="1794580"/>
                </a:lnTo>
                <a:lnTo>
                  <a:pt x="492511" y="690903"/>
                </a:lnTo>
                <a:cubicBezTo>
                  <a:pt x="444407" y="525372"/>
                  <a:pt x="539600" y="352186"/>
                  <a:pt x="705132" y="304081"/>
                </a:cubicBezTo>
                <a:lnTo>
                  <a:pt x="1708562" y="12480"/>
                </a:lnTo>
                <a:cubicBezTo>
                  <a:pt x="1874094" y="-35624"/>
                  <a:pt x="2047280" y="59569"/>
                  <a:pt x="2095385" y="225101"/>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9" name="四角形: 角を丸くする 58">
            <a:extLst>
              <a:ext uri="{FF2B5EF4-FFF2-40B4-BE49-F238E27FC236}">
                <a16:creationId xmlns:a16="http://schemas.microsoft.com/office/drawing/2014/main" id="{BC79D82B-88DE-D452-FC8D-542153356DD1}"/>
              </a:ext>
            </a:extLst>
          </p:cNvPr>
          <p:cNvSpPr/>
          <p:nvPr/>
        </p:nvSpPr>
        <p:spPr>
          <a:xfrm>
            <a:off x="8619854" y="3849195"/>
            <a:ext cx="2691562" cy="136144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みぎしたの じかんが</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かいてある ところを</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たっぷする（おす）</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8" name="四角形: 角を丸くする 17">
            <a:extLst>
              <a:ext uri="{FF2B5EF4-FFF2-40B4-BE49-F238E27FC236}">
                <a16:creationId xmlns:a16="http://schemas.microsoft.com/office/drawing/2014/main" id="{A57588B2-E96E-CB9B-3547-E0A60B3D8968}"/>
              </a:ext>
            </a:extLst>
          </p:cNvPr>
          <p:cNvSpPr/>
          <p:nvPr/>
        </p:nvSpPr>
        <p:spPr>
          <a:xfrm>
            <a:off x="160568" y="1797190"/>
            <a:ext cx="4242099" cy="1377810"/>
          </a:xfrm>
          <a:prstGeom prst="roundRect">
            <a:avLst>
              <a:gd name="adj" fmla="val 18699"/>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テキスト ボックス 15">
            <a:extLst>
              <a:ext uri="{FF2B5EF4-FFF2-40B4-BE49-F238E27FC236}">
                <a16:creationId xmlns:a16="http://schemas.microsoft.com/office/drawing/2014/main" id="{91BB2050-6987-3D94-5D30-1448D9FBBB44}"/>
              </a:ext>
            </a:extLst>
          </p:cNvPr>
          <p:cNvSpPr txBox="1"/>
          <p:nvPr/>
        </p:nvSpPr>
        <p:spPr>
          <a:xfrm>
            <a:off x="1320733" y="2014221"/>
            <a:ext cx="3926419" cy="95410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でんげんぼたんは</a:t>
            </a:r>
            <a:br>
              <a:rPr kumimoji="1" lang="en-US" altLang="ja-JP" sz="28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br>
            <a:r>
              <a:rPr kumimoji="1" lang="ja-JP" altLang="en-US" sz="28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おしません！</a:t>
            </a:r>
          </a:p>
        </p:txBody>
      </p:sp>
      <p:pic>
        <p:nvPicPr>
          <p:cNvPr id="19" name="図 18" descr="アイコン&#10;&#10;AI によって生成されたコンテンツは間違っている可能性があります。">
            <a:extLst>
              <a:ext uri="{FF2B5EF4-FFF2-40B4-BE49-F238E27FC236}">
                <a16:creationId xmlns:a16="http://schemas.microsoft.com/office/drawing/2014/main" id="{BFCA994B-06C5-261E-F2FB-EB6D471C99C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7235" y="1904048"/>
            <a:ext cx="1054663" cy="1251904"/>
          </a:xfrm>
          <a:prstGeom prst="rect">
            <a:avLst/>
          </a:prstGeom>
        </p:spPr>
      </p:pic>
      <p:pic>
        <p:nvPicPr>
          <p:cNvPr id="20" name="Picture 6">
            <a:extLst>
              <a:ext uri="{FF2B5EF4-FFF2-40B4-BE49-F238E27FC236}">
                <a16:creationId xmlns:a16="http://schemas.microsoft.com/office/drawing/2014/main" id="{AA466549-FB3D-9869-ECA1-D8FF548B44D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5A48D37D-A5B3-CA3F-6E6B-6455B571067A}"/>
              </a:ext>
            </a:extLst>
          </p:cNvPr>
          <p:cNvSpPr txBox="1"/>
          <p:nvPr/>
        </p:nvSpPr>
        <p:spPr>
          <a:xfrm>
            <a:off x="0" y="6642556"/>
            <a:ext cx="3644152" cy="21544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イラスト出典：いらすとや </a:t>
            </a:r>
            <a:r>
              <a:rPr kumimoji="1" lang="en-US" altLang="ja-JP" sz="8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https://www.irasutoya.com/</a:t>
            </a:r>
            <a:endParaRPr kumimoji="1" lang="ja-JP" altLang="en-US" sz="8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DE1E8D37-422A-FDB1-EC1C-472336F666C1}"/>
              </a:ext>
            </a:extLst>
          </p:cNvPr>
          <p:cNvSpPr txBox="1"/>
          <p:nvPr/>
        </p:nvSpPr>
        <p:spPr>
          <a:xfrm>
            <a:off x="6683790" y="6629488"/>
            <a:ext cx="5496018" cy="215444"/>
          </a:xfrm>
          <a:prstGeom prst="rect">
            <a:avLst/>
          </a:prstGeom>
          <a:noFill/>
        </p:spPr>
        <p:txBody>
          <a:bodyPr wrap="square">
            <a:spAutoFit/>
          </a:bodyPr>
          <a:lstStyle/>
          <a:p>
            <a:r>
              <a:rPr lang="en-US" altLang="ja-JP" sz="800">
                <a:latin typeface="BIZ UDPゴシック" panose="020B0400000000000000" pitchFamily="50" charset="-128"/>
                <a:ea typeface="BIZ UDPゴシック" panose="020B0400000000000000" pitchFamily="50" charset="-128"/>
              </a:rPr>
              <a:t>Chrome</a:t>
            </a:r>
            <a:r>
              <a:rPr lang="ja-JP" altLang="en-US" sz="800">
                <a:latin typeface="BIZ UDPゴシック" panose="020B0400000000000000" pitchFamily="50" charset="-128"/>
                <a:ea typeface="BIZ UDPゴシック" panose="020B0400000000000000" pitchFamily="50" charset="-128"/>
              </a:rPr>
              <a:t>ブラウザは</a:t>
            </a:r>
            <a:r>
              <a:rPr lang="en-US" altLang="ja-JP" sz="800">
                <a:latin typeface="BIZ UDPゴシック" panose="020B0400000000000000" pitchFamily="50" charset="-128"/>
                <a:ea typeface="BIZ UDPゴシック" panose="020B0400000000000000" pitchFamily="50" charset="-128"/>
              </a:rPr>
              <a:t>Google LLC</a:t>
            </a:r>
            <a:r>
              <a:rPr lang="ja-JP" altLang="en-US" sz="800">
                <a:latin typeface="BIZ UDPゴシック" panose="020B0400000000000000" pitchFamily="50" charset="-128"/>
                <a:ea typeface="BIZ UDPゴシック" panose="020B0400000000000000" pitchFamily="50" charset="-128"/>
              </a:rPr>
              <a:t>の商標であり、本資料は</a:t>
            </a:r>
            <a:r>
              <a:rPr lang="en-US" altLang="ja-JP" sz="800">
                <a:latin typeface="BIZ UDPゴシック" panose="020B0400000000000000" pitchFamily="50" charset="-128"/>
                <a:ea typeface="BIZ UDPゴシック" panose="020B0400000000000000" pitchFamily="50" charset="-128"/>
              </a:rPr>
              <a:t>Google</a:t>
            </a:r>
            <a:r>
              <a:rPr lang="ja-JP" altLang="en-US" sz="800">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155110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AF7997-4392-C6EB-835D-60F94E19DA49}"/>
            </a:ext>
          </a:extLst>
        </p:cNvPr>
        <p:cNvGrpSpPr/>
        <p:nvPr/>
      </p:nvGrpSpPr>
      <p:grpSpPr>
        <a:xfrm>
          <a:off x="0" y="0"/>
          <a:ext cx="0" cy="0"/>
          <a:chOff x="0" y="0"/>
          <a:chExt cx="0" cy="0"/>
        </a:xfrm>
      </p:grpSpPr>
      <p:grpSp>
        <p:nvGrpSpPr>
          <p:cNvPr id="18" name="グループ化 17">
            <a:extLst>
              <a:ext uri="{FF2B5EF4-FFF2-40B4-BE49-F238E27FC236}">
                <a16:creationId xmlns:a16="http://schemas.microsoft.com/office/drawing/2014/main" id="{B2B3DC33-6934-CAC4-58D9-3434298343C7}"/>
              </a:ext>
            </a:extLst>
          </p:cNvPr>
          <p:cNvGrpSpPr/>
          <p:nvPr/>
        </p:nvGrpSpPr>
        <p:grpSpPr>
          <a:xfrm>
            <a:off x="520665" y="570972"/>
            <a:ext cx="4360941" cy="5828816"/>
            <a:chOff x="647665" y="570972"/>
            <a:chExt cx="4360941" cy="5828816"/>
          </a:xfrm>
        </p:grpSpPr>
        <p:sp>
          <p:nvSpPr>
            <p:cNvPr id="12" name="四角形: 角を丸くする 11">
              <a:extLst>
                <a:ext uri="{FF2B5EF4-FFF2-40B4-BE49-F238E27FC236}">
                  <a16:creationId xmlns:a16="http://schemas.microsoft.com/office/drawing/2014/main" id="{26976D4B-CE35-DA19-5610-DC4A9084E2DA}"/>
                </a:ext>
              </a:extLst>
            </p:cNvPr>
            <p:cNvSpPr/>
            <p:nvPr/>
          </p:nvSpPr>
          <p:spPr>
            <a:xfrm>
              <a:off x="2679903" y="3859183"/>
              <a:ext cx="622300" cy="2540605"/>
            </a:xfrm>
            <a:prstGeom prst="roundRect">
              <a:avLst/>
            </a:prstGeom>
            <a:no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 name="グループ化 4">
              <a:extLst>
                <a:ext uri="{FF2B5EF4-FFF2-40B4-BE49-F238E27FC236}">
                  <a16:creationId xmlns:a16="http://schemas.microsoft.com/office/drawing/2014/main" id="{40CFC964-F78E-3BBD-5F7F-FF0F57008FAF}"/>
                </a:ext>
              </a:extLst>
            </p:cNvPr>
            <p:cNvGrpSpPr/>
            <p:nvPr/>
          </p:nvGrpSpPr>
          <p:grpSpPr>
            <a:xfrm>
              <a:off x="973504" y="662149"/>
              <a:ext cx="4035102" cy="4035102"/>
              <a:chOff x="5140929" y="2999910"/>
              <a:chExt cx="1164771" cy="1164771"/>
            </a:xfrm>
          </p:grpSpPr>
          <p:sp>
            <p:nvSpPr>
              <p:cNvPr id="6" name="楕円 5">
                <a:extLst>
                  <a:ext uri="{FF2B5EF4-FFF2-40B4-BE49-F238E27FC236}">
                    <a16:creationId xmlns:a16="http://schemas.microsoft.com/office/drawing/2014/main" id="{75FB83E4-3266-6B4A-DC5E-B9598B9B7DA2}"/>
                  </a:ext>
                </a:extLst>
              </p:cNvPr>
              <p:cNvSpPr/>
              <p:nvPr/>
            </p:nvSpPr>
            <p:spPr>
              <a:xfrm>
                <a:off x="5140929" y="2999910"/>
                <a:ext cx="1164771" cy="1164771"/>
              </a:xfrm>
              <a:prstGeom prst="ellipse">
                <a:avLst/>
              </a:prstGeom>
              <a:solidFill>
                <a:schemeClr val="bg1"/>
              </a:solid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descr="図形, アイコン&#10;&#10;AI によって生成されたコンテンツは間違っている可能性があります。">
                <a:extLst>
                  <a:ext uri="{FF2B5EF4-FFF2-40B4-BE49-F238E27FC236}">
                    <a16:creationId xmlns:a16="http://schemas.microsoft.com/office/drawing/2014/main" id="{8E5E5D73-C49D-D774-C27F-44E01038E29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65751" y="3215610"/>
                <a:ext cx="715126" cy="733370"/>
              </a:xfrm>
              <a:prstGeom prst="rect">
                <a:avLst/>
              </a:prstGeom>
            </p:spPr>
          </p:pic>
        </p:grpSp>
        <p:grpSp>
          <p:nvGrpSpPr>
            <p:cNvPr id="11" name="グループ化 10">
              <a:extLst>
                <a:ext uri="{FF2B5EF4-FFF2-40B4-BE49-F238E27FC236}">
                  <a16:creationId xmlns:a16="http://schemas.microsoft.com/office/drawing/2014/main" id="{23411BB9-DCF5-1955-F07B-32A8899FEA25}"/>
                </a:ext>
              </a:extLst>
            </p:cNvPr>
            <p:cNvGrpSpPr/>
            <p:nvPr/>
          </p:nvGrpSpPr>
          <p:grpSpPr>
            <a:xfrm rot="20854989">
              <a:off x="647665" y="570972"/>
              <a:ext cx="1036760" cy="744600"/>
              <a:chOff x="742852" y="1084200"/>
              <a:chExt cx="1036760" cy="744600"/>
            </a:xfrm>
          </p:grpSpPr>
          <p:cxnSp>
            <p:nvCxnSpPr>
              <p:cNvPr id="8" name="直線コネクタ 7">
                <a:extLst>
                  <a:ext uri="{FF2B5EF4-FFF2-40B4-BE49-F238E27FC236}">
                    <a16:creationId xmlns:a16="http://schemas.microsoft.com/office/drawing/2014/main" id="{B9DB48AC-F735-0EF1-EFF4-09C8A5312BC8}"/>
                  </a:ext>
                </a:extLst>
              </p:cNvPr>
              <p:cNvCxnSpPr>
                <a:cxnSpLocks/>
              </p:cNvCxnSpPr>
              <p:nvPr/>
            </p:nvCxnSpPr>
            <p:spPr>
              <a:xfrm>
                <a:off x="742852" y="1666425"/>
                <a:ext cx="289962" cy="16237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5BEC8EC2-0C1B-6887-69E5-09405FC9A03B}"/>
                  </a:ext>
                </a:extLst>
              </p:cNvPr>
              <p:cNvCxnSpPr>
                <a:cxnSpLocks/>
              </p:cNvCxnSpPr>
              <p:nvPr/>
            </p:nvCxnSpPr>
            <p:spPr>
              <a:xfrm>
                <a:off x="1169875" y="1290826"/>
                <a:ext cx="213437" cy="2650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21A99842-96A1-174C-C6D9-7A8395A0FB6A}"/>
                  </a:ext>
                </a:extLst>
              </p:cNvPr>
              <p:cNvCxnSpPr>
                <a:cxnSpLocks/>
              </p:cNvCxnSpPr>
              <p:nvPr/>
            </p:nvCxnSpPr>
            <p:spPr>
              <a:xfrm>
                <a:off x="1725092" y="1084200"/>
                <a:ext cx="54520" cy="3063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grpSp>
      </p:grpSp>
      <p:sp>
        <p:nvSpPr>
          <p:cNvPr id="2" name="四角形: 角を丸くする 1">
            <a:extLst>
              <a:ext uri="{FF2B5EF4-FFF2-40B4-BE49-F238E27FC236}">
                <a16:creationId xmlns:a16="http://schemas.microsoft.com/office/drawing/2014/main" id="{B4F2359B-3A19-2B7A-A6A3-8093CC86CC8C}"/>
              </a:ext>
            </a:extLst>
          </p:cNvPr>
          <p:cNvSpPr/>
          <p:nvPr/>
        </p:nvSpPr>
        <p:spPr>
          <a:xfrm>
            <a:off x="5189960" y="1587977"/>
            <a:ext cx="7682416" cy="813025"/>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D8EA3E19-B1AB-BFA9-1D0F-D0395E65053B}"/>
              </a:ext>
            </a:extLst>
          </p:cNvPr>
          <p:cNvSpPr txBox="1"/>
          <p:nvPr/>
        </p:nvSpPr>
        <p:spPr>
          <a:xfrm>
            <a:off x="5459110" y="1668335"/>
            <a:ext cx="3862690" cy="584775"/>
          </a:xfrm>
          <a:prstGeom prst="rect">
            <a:avLst/>
          </a:prstGeom>
          <a:noFill/>
        </p:spPr>
        <p:txBody>
          <a:bodyPr wrap="square" anchor="ctr">
            <a:spAutoFit/>
          </a:bodyPr>
          <a:lstStyle/>
          <a:p>
            <a:r>
              <a:rPr lang="ja-JP" altLang="en-US" sz="3200" b="1" cap="all">
                <a:solidFill>
                  <a:schemeClr val="bg1"/>
                </a:solidFill>
                <a:latin typeface="BIZ UDPゴシック" panose="020B0400000000000000" pitchFamily="50" charset="-128"/>
                <a:ea typeface="BIZ UDPゴシック" panose="020B0400000000000000" pitchFamily="50" charset="-128"/>
              </a:rPr>
              <a:t>おくばしょは・・・</a:t>
            </a:r>
          </a:p>
        </p:txBody>
      </p:sp>
      <p:grpSp>
        <p:nvGrpSpPr>
          <p:cNvPr id="4" name="グループ化 3">
            <a:extLst>
              <a:ext uri="{FF2B5EF4-FFF2-40B4-BE49-F238E27FC236}">
                <a16:creationId xmlns:a16="http://schemas.microsoft.com/office/drawing/2014/main" id="{699C0AA8-271C-3538-76E8-558D6E5F4E06}"/>
              </a:ext>
            </a:extLst>
          </p:cNvPr>
          <p:cNvGrpSpPr/>
          <p:nvPr/>
        </p:nvGrpSpPr>
        <p:grpSpPr>
          <a:xfrm>
            <a:off x="6086512" y="3429000"/>
            <a:ext cx="5119083" cy="3429000"/>
            <a:chOff x="5996995" y="3199631"/>
            <a:chExt cx="5119083" cy="3429000"/>
          </a:xfrm>
        </p:grpSpPr>
        <p:pic>
          <p:nvPicPr>
            <p:cNvPr id="13" name="Picture 2">
              <a:extLst>
                <a:ext uri="{FF2B5EF4-FFF2-40B4-BE49-F238E27FC236}">
                  <a16:creationId xmlns:a16="http://schemas.microsoft.com/office/drawing/2014/main" id="{DA337A40-141D-662D-EB2C-FF2885D4366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5996995" y="3199631"/>
              <a:ext cx="5119083" cy="3429000"/>
            </a:xfrm>
            <a:prstGeom prst="rect">
              <a:avLst/>
            </a:prstGeom>
            <a:noFill/>
            <a:extLst>
              <a:ext uri="{909E8E84-426E-40DD-AFC4-6F175D3DCCD1}">
                <a14:hiddenFill xmlns:a14="http://schemas.microsoft.com/office/drawing/2010/main">
                  <a:solidFill>
                    <a:srgbClr val="FFFFFF"/>
                  </a:solidFill>
                </a14:hiddenFill>
              </a:ext>
            </a:extLst>
          </p:spPr>
        </p:pic>
        <p:pic>
          <p:nvPicPr>
            <p:cNvPr id="14" name="図 13" descr="ノートパソコンの画面&#10;&#10;自動的に生成された説明">
              <a:extLst>
                <a:ext uri="{FF2B5EF4-FFF2-40B4-BE49-F238E27FC236}">
                  <a16:creationId xmlns:a16="http://schemas.microsoft.com/office/drawing/2014/main" id="{D2F76777-4097-7471-CD1C-B5F11556F9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08075" y="3537666"/>
              <a:ext cx="1896923" cy="1659808"/>
            </a:xfrm>
            <a:prstGeom prst="rect">
              <a:avLst/>
            </a:prstGeom>
          </p:spPr>
        </p:pic>
      </p:grpSp>
      <p:sp>
        <p:nvSpPr>
          <p:cNvPr id="3" name="テキスト ボックス 2">
            <a:extLst>
              <a:ext uri="{FF2B5EF4-FFF2-40B4-BE49-F238E27FC236}">
                <a16:creationId xmlns:a16="http://schemas.microsoft.com/office/drawing/2014/main" id="{36BBCD1C-EAB4-3212-F578-A74E01492A5C}"/>
              </a:ext>
            </a:extLst>
          </p:cNvPr>
          <p:cNvSpPr txBox="1"/>
          <p:nvPr/>
        </p:nvSpPr>
        <p:spPr>
          <a:xfrm>
            <a:off x="5275201" y="2582354"/>
            <a:ext cx="6741704" cy="1015663"/>
          </a:xfrm>
          <a:prstGeom prst="rect">
            <a:avLst/>
          </a:prstGeom>
          <a:noFill/>
        </p:spPr>
        <p:txBody>
          <a:bodyPr wrap="square">
            <a:spAutoFit/>
          </a:bodyPr>
          <a:lstStyle/>
          <a:p>
            <a:pPr algn="ctr" rtl="0" fontAlgn="base"/>
            <a:r>
              <a:rPr lang="ja-JP" altLang="en-US" sz="6000" b="1" i="0" u="none" strike="noStrike" cap="all">
                <a:effectLst/>
                <a:latin typeface="Meiryo UI" panose="020B0604030504040204" pitchFamily="50" charset="-128"/>
                <a:ea typeface="BIZ UDPゴシック" panose="020B0400000000000000" pitchFamily="50" charset="-128"/>
              </a:rPr>
              <a:t>つくえのまんなか</a:t>
            </a:r>
          </a:p>
        </p:txBody>
      </p:sp>
      <p:sp>
        <p:nvSpPr>
          <p:cNvPr id="15" name="テキスト ボックス 14">
            <a:extLst>
              <a:ext uri="{FF2B5EF4-FFF2-40B4-BE49-F238E27FC236}">
                <a16:creationId xmlns:a16="http://schemas.microsoft.com/office/drawing/2014/main" id="{624E8B92-2F12-7563-A291-8CE7FF532F10}"/>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6510609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3C6D5F-FF90-A2C1-A5AB-4938CAFA7B16}"/>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33DD1A8F-33A7-0353-D90E-C38FCABBFB68}"/>
              </a:ext>
            </a:extLst>
          </p:cNvPr>
          <p:cNvSpPr/>
          <p:nvPr/>
        </p:nvSpPr>
        <p:spPr>
          <a:xfrm>
            <a:off x="-1" y="2383971"/>
            <a:ext cx="12192001" cy="4473219"/>
          </a:xfrm>
          <a:prstGeom prst="rect">
            <a:avLst/>
          </a:prstGeom>
          <a:solidFill>
            <a:srgbClr val="DACE9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 name="テキスト ボックス 1">
            <a:extLst>
              <a:ext uri="{FF2B5EF4-FFF2-40B4-BE49-F238E27FC236}">
                <a16:creationId xmlns:a16="http://schemas.microsoft.com/office/drawing/2014/main" id="{60F4A0AA-E947-26AB-C598-A01EB45F16D5}"/>
              </a:ext>
            </a:extLst>
          </p:cNvPr>
          <p:cNvSpPr txBox="1"/>
          <p:nvPr/>
        </p:nvSpPr>
        <p:spPr>
          <a:xfrm>
            <a:off x="1625599" y="461846"/>
            <a:ext cx="8940799" cy="1459887"/>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en-US" altLang="ja-JP" sz="36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r>
              <a:rPr kumimoji="1" lang="ja-JP" altLang="en-US" sz="36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年生タブレット　オリエンテーション</a:t>
            </a:r>
            <a:endParaRPr kumimoji="1" lang="en-US" altLang="ja-JP" sz="36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algn="ctr">
              <a:lnSpc>
                <a:spcPct val="150000"/>
              </a:lnSpc>
            </a:pPr>
            <a:r>
              <a:rPr kumimoji="1" lang="ja-JP" altLang="en-US" sz="2800" b="1">
                <a:latin typeface="BIZ UDPゴシック" panose="020B0400000000000000" pitchFamily="50" charset="-128"/>
                <a:ea typeface="BIZ UDPゴシック" panose="020B0400000000000000" pitchFamily="50" charset="-128"/>
              </a:rPr>
              <a:t>④</a:t>
            </a:r>
            <a:r>
              <a:rPr kumimoji="1" lang="en-US" altLang="ja-JP" sz="2800" b="1">
                <a:latin typeface="BIZ UDPゴシック" panose="020B0400000000000000" pitchFamily="50" charset="-128"/>
                <a:ea typeface="BIZ UDPゴシック" panose="020B0400000000000000" pitchFamily="50" charset="-128"/>
              </a:rPr>
              <a:t>Chromebook</a:t>
            </a:r>
            <a:r>
              <a:rPr kumimoji="1" lang="ja-JP" altLang="en-US" sz="2800" b="1">
                <a:latin typeface="BIZ UDPゴシック" panose="020B0400000000000000" pitchFamily="50" charset="-128"/>
                <a:ea typeface="BIZ UDPゴシック" panose="020B0400000000000000" pitchFamily="50" charset="-128"/>
              </a:rPr>
              <a:t> ドリルパーク　</a:t>
            </a:r>
            <a:r>
              <a:rPr kumimoji="1" lang="en-US" altLang="ja-JP" sz="2800" b="1">
                <a:latin typeface="BIZ UDPゴシック" panose="020B0400000000000000" pitchFamily="50" charset="-128"/>
                <a:ea typeface="BIZ UDPゴシック" panose="020B0400000000000000" pitchFamily="50" charset="-128"/>
              </a:rPr>
              <a:t>AI</a:t>
            </a:r>
            <a:r>
              <a:rPr kumimoji="1" lang="ja-JP" altLang="en-US" sz="2800" b="1">
                <a:latin typeface="BIZ UDPゴシック" panose="020B0400000000000000" pitchFamily="50" charset="-128"/>
                <a:ea typeface="BIZ UDPゴシック" panose="020B0400000000000000" pitchFamily="50" charset="-128"/>
              </a:rPr>
              <a:t>ドリル</a:t>
            </a:r>
            <a:endParaRPr kumimoji="1" lang="en-US" altLang="ja-JP" sz="2800" b="1">
              <a:latin typeface="BIZ UDPゴシック" panose="020B0400000000000000" pitchFamily="50" charset="-128"/>
              <a:ea typeface="BIZ UDPゴシック" panose="020B0400000000000000" pitchFamily="50" charset="-128"/>
            </a:endParaRPr>
          </a:p>
        </p:txBody>
      </p:sp>
      <p:pic>
        <p:nvPicPr>
          <p:cNvPr id="23554" name="Picture 2">
            <a:extLst>
              <a:ext uri="{FF2B5EF4-FFF2-40B4-BE49-F238E27FC236}">
                <a16:creationId xmlns:a16="http://schemas.microsoft.com/office/drawing/2014/main" id="{7A0CDEEA-5F83-F335-2483-0088D0AF592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6274"/>
          <a:stretch/>
        </p:blipFill>
        <p:spPr bwMode="auto">
          <a:xfrm>
            <a:off x="4275799" y="1921733"/>
            <a:ext cx="3640397" cy="4936267"/>
          </a:xfrm>
          <a:prstGeom prst="rect">
            <a:avLst/>
          </a:prstGeom>
          <a:noFill/>
          <a:extLst>
            <a:ext uri="{909E8E84-426E-40DD-AFC4-6F175D3DCCD1}">
              <a14:hiddenFill xmlns:a14="http://schemas.microsoft.com/office/drawing/2010/main">
                <a:solidFill>
                  <a:srgbClr val="FFFFFF"/>
                </a:solidFill>
              </a14:hiddenFill>
            </a:ext>
          </a:extLst>
        </p:spPr>
      </p:pic>
      <p:sp>
        <p:nvSpPr>
          <p:cNvPr id="5" name="四角形: 角を丸くする 4">
            <a:hlinkClick r:id="rId3" action="ppaction://hlinksldjump"/>
            <a:extLst>
              <a:ext uri="{FF2B5EF4-FFF2-40B4-BE49-F238E27FC236}">
                <a16:creationId xmlns:a16="http://schemas.microsoft.com/office/drawing/2014/main" id="{591ED179-1842-E3B1-AC65-6B8E586917FC}"/>
              </a:ext>
            </a:extLst>
          </p:cNvPr>
          <p:cNvSpPr/>
          <p:nvPr/>
        </p:nvSpPr>
        <p:spPr>
          <a:xfrm>
            <a:off x="9984604" y="5971553"/>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3" name="テキスト ボックス 2">
            <a:extLst>
              <a:ext uri="{FF2B5EF4-FFF2-40B4-BE49-F238E27FC236}">
                <a16:creationId xmlns:a16="http://schemas.microsoft.com/office/drawing/2014/main" id="{6DBC966C-BDF2-AB2B-AE5B-E03AD4CE5279}"/>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
        <p:nvSpPr>
          <p:cNvPr id="6" name="テキスト ボックス 5">
            <a:extLst>
              <a:ext uri="{FF2B5EF4-FFF2-40B4-BE49-F238E27FC236}">
                <a16:creationId xmlns:a16="http://schemas.microsoft.com/office/drawing/2014/main" id="{BED1D469-D409-9868-75CA-A4AEFF8ED925}"/>
              </a:ext>
            </a:extLst>
          </p:cNvPr>
          <p:cNvSpPr txBox="1"/>
          <p:nvPr/>
        </p:nvSpPr>
        <p:spPr>
          <a:xfrm>
            <a:off x="6918034" y="6629488"/>
            <a:ext cx="5372607" cy="215444"/>
          </a:xfrm>
          <a:prstGeom prst="rect">
            <a:avLst/>
          </a:prstGeom>
          <a:noFill/>
        </p:spPr>
        <p:txBody>
          <a:bodyPr wrap="square">
            <a:spAutoFit/>
          </a:bodyPr>
          <a:lstStyle/>
          <a:p>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Chromebook</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は</a:t>
            </a:r>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Google LLC</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の商標であり、本資料は</a:t>
            </a:r>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Google</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161938704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327F4-1A60-95C8-9E40-02F87038E550}"/>
            </a:ext>
          </a:extLst>
        </p:cNvPr>
        <p:cNvGrpSpPr/>
        <p:nvPr/>
      </p:nvGrpSpPr>
      <p:grpSpPr>
        <a:xfrm>
          <a:off x="0" y="0"/>
          <a:ext cx="0" cy="0"/>
          <a:chOff x="0" y="0"/>
          <a:chExt cx="0" cy="0"/>
        </a:xfrm>
      </p:grpSpPr>
      <p:pic>
        <p:nvPicPr>
          <p:cNvPr id="22530" name="Picture 2">
            <a:extLst>
              <a:ext uri="{FF2B5EF4-FFF2-40B4-BE49-F238E27FC236}">
                <a16:creationId xmlns:a16="http://schemas.microsoft.com/office/drawing/2014/main" id="{8AFBF207-A80B-5B89-2B67-378BED04E5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4795" y="2147254"/>
            <a:ext cx="4515555" cy="4710746"/>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a:extLst>
              <a:ext uri="{FF2B5EF4-FFF2-40B4-BE49-F238E27FC236}">
                <a16:creationId xmlns:a16="http://schemas.microsoft.com/office/drawing/2014/main" id="{99A2C315-804A-7586-D59E-456DB8733240}"/>
              </a:ext>
            </a:extLst>
          </p:cNvPr>
          <p:cNvSpPr>
            <a:spLocks noGrp="1"/>
          </p:cNvSpPr>
          <p:nvPr>
            <p:ph type="ctrTitle" idx="4294967295"/>
          </p:nvPr>
        </p:nvSpPr>
        <p:spPr>
          <a:xfrm>
            <a:off x="0" y="1588"/>
            <a:ext cx="12192000" cy="2382837"/>
          </a:xfrm>
        </p:spPr>
        <p:txBody>
          <a:bodyPr anchor="ctr">
            <a:noAutofit/>
          </a:bodyPr>
          <a:lstStyle/>
          <a:p>
            <a:pPr algn="ctr">
              <a:lnSpc>
                <a:spcPct val="100000"/>
              </a:lnSpc>
            </a:pPr>
            <a:r>
              <a:rPr kumimoji="1" lang="ja-JP" altLang="en-US" sz="5400" b="1">
                <a:latin typeface="BIZ UDPゴシック" panose="020B0400000000000000" pitchFamily="50" charset="-128"/>
                <a:ea typeface="BIZ UDPゴシック" panose="020B0400000000000000" pitchFamily="50" charset="-128"/>
              </a:rPr>
              <a:t>たぶれっと（くろむぶっく）の</a:t>
            </a:r>
            <a:br>
              <a:rPr kumimoji="1" lang="en-US" altLang="ja-JP" sz="5400" b="1">
                <a:latin typeface="BIZ UDPゴシック" panose="020B0400000000000000" pitchFamily="50" charset="-128"/>
                <a:ea typeface="BIZ UDPゴシック" panose="020B0400000000000000" pitchFamily="50" charset="-128"/>
              </a:rPr>
            </a:br>
            <a:r>
              <a:rPr kumimoji="1" lang="ja-JP" altLang="en-US" sz="5400" b="1">
                <a:latin typeface="BIZ UDPゴシック" panose="020B0400000000000000" pitchFamily="50" charset="-128"/>
                <a:ea typeface="BIZ UDPゴシック" panose="020B0400000000000000" pitchFamily="50" charset="-128"/>
              </a:rPr>
              <a:t>がくしゅうを　はじめます</a:t>
            </a:r>
          </a:p>
        </p:txBody>
      </p:sp>
      <p:sp>
        <p:nvSpPr>
          <p:cNvPr id="3" name="テキスト ボックス 2">
            <a:extLst>
              <a:ext uri="{FF2B5EF4-FFF2-40B4-BE49-F238E27FC236}">
                <a16:creationId xmlns:a16="http://schemas.microsoft.com/office/drawing/2014/main" id="{F2166A63-4055-15F6-68A3-859315422F46}"/>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345079104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6BEBD9-884A-0D2B-61D2-C2DC401200AF}"/>
            </a:ext>
          </a:extLst>
        </p:cNvPr>
        <p:cNvGrpSpPr/>
        <p:nvPr/>
      </p:nvGrpSpPr>
      <p:grpSpPr>
        <a:xfrm>
          <a:off x="0" y="0"/>
          <a:ext cx="0" cy="0"/>
          <a:chOff x="0" y="0"/>
          <a:chExt cx="0" cy="0"/>
        </a:xfrm>
      </p:grpSpPr>
      <p:sp>
        <p:nvSpPr>
          <p:cNvPr id="36" name="正方形/長方形 35">
            <a:extLst>
              <a:ext uri="{FF2B5EF4-FFF2-40B4-BE49-F238E27FC236}">
                <a16:creationId xmlns:a16="http://schemas.microsoft.com/office/drawing/2014/main" id="{4C9E897B-6D5B-8D98-4D80-20B415EBADB8}"/>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F76E4BB6-22DF-9AFD-AD17-1F97FF6FD4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2143" y="1330733"/>
            <a:ext cx="8246306" cy="4713362"/>
          </a:xfrm>
          <a:prstGeom prst="rect">
            <a:avLst/>
          </a:prstGeom>
        </p:spPr>
      </p:pic>
      <p:grpSp>
        <p:nvGrpSpPr>
          <p:cNvPr id="41" name="グループ化 40">
            <a:extLst>
              <a:ext uri="{FF2B5EF4-FFF2-40B4-BE49-F238E27FC236}">
                <a16:creationId xmlns:a16="http://schemas.microsoft.com/office/drawing/2014/main" id="{81670111-507A-A9B2-5CE0-DC239744457B}"/>
              </a:ext>
            </a:extLst>
          </p:cNvPr>
          <p:cNvGrpSpPr/>
          <p:nvPr/>
        </p:nvGrpSpPr>
        <p:grpSpPr>
          <a:xfrm>
            <a:off x="5089091" y="6065276"/>
            <a:ext cx="5222494" cy="333666"/>
            <a:chOff x="5515144" y="5259936"/>
            <a:chExt cx="2662682" cy="170119"/>
          </a:xfrm>
        </p:grpSpPr>
        <p:sp>
          <p:nvSpPr>
            <p:cNvPr id="42" name="楕円 41">
              <a:extLst>
                <a:ext uri="{FF2B5EF4-FFF2-40B4-BE49-F238E27FC236}">
                  <a16:creationId xmlns:a16="http://schemas.microsoft.com/office/drawing/2014/main" id="{4574336C-727F-E09A-EFCE-9EC3B266F08B}"/>
                </a:ext>
              </a:extLst>
            </p:cNvPr>
            <p:cNvSpPr/>
            <p:nvPr/>
          </p:nvSpPr>
          <p:spPr>
            <a:xfrm>
              <a:off x="5515144" y="5259936"/>
              <a:ext cx="170119" cy="170119"/>
            </a:xfrm>
            <a:prstGeom prst="ellipse">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a:extLst>
                <a:ext uri="{FF2B5EF4-FFF2-40B4-BE49-F238E27FC236}">
                  <a16:creationId xmlns:a16="http://schemas.microsoft.com/office/drawing/2014/main" id="{E0399E7B-1035-7982-403B-75C949B49104}"/>
                </a:ext>
              </a:extLst>
            </p:cNvPr>
            <p:cNvSpPr txBox="1"/>
            <p:nvPr/>
          </p:nvSpPr>
          <p:spPr>
            <a:xfrm>
              <a:off x="7759522" y="5295760"/>
              <a:ext cx="418304" cy="104840"/>
            </a:xfrm>
            <a:prstGeom prst="rect">
              <a:avLst/>
            </a:prstGeom>
            <a:noFill/>
          </p:spPr>
          <p:txBody>
            <a:bodyPr wrap="square" lIns="18000" tIns="18000" rIns="18000" bIns="18000" rtlCol="0">
              <a:spAutoFit/>
            </a:bodyPr>
            <a:lstStyle/>
            <a:p>
              <a:pPr algn="ctr"/>
              <a:r>
                <a:rPr kumimoji="1" lang="en-US" altLang="ja-JP" sz="1100" b="1">
                  <a:solidFill>
                    <a:schemeClr val="bg1"/>
                  </a:solidFill>
                  <a:latin typeface="BIZ UDPゴシック" panose="020B0400000000000000" pitchFamily="50" charset="-128"/>
                  <a:ea typeface="BIZ UDPゴシック" panose="020B0400000000000000" pitchFamily="50" charset="-128"/>
                </a:rPr>
                <a:t>10:15</a:t>
              </a:r>
              <a:endParaRPr kumimoji="1" lang="ja-JP" altLang="en-US" sz="1100" b="1">
                <a:solidFill>
                  <a:schemeClr val="bg1"/>
                </a:solidFill>
                <a:latin typeface="BIZ UDPゴシック" panose="020B0400000000000000" pitchFamily="50" charset="-128"/>
                <a:ea typeface="BIZ UDPゴシック" panose="020B0400000000000000" pitchFamily="50" charset="-128"/>
              </a:endParaRPr>
            </a:p>
          </p:txBody>
        </p:sp>
        <p:sp>
          <p:nvSpPr>
            <p:cNvPr id="44" name="楕円 43">
              <a:extLst>
                <a:ext uri="{FF2B5EF4-FFF2-40B4-BE49-F238E27FC236}">
                  <a16:creationId xmlns:a16="http://schemas.microsoft.com/office/drawing/2014/main" id="{237A3296-C746-9C62-616D-37DCA3B00116}"/>
                </a:ext>
              </a:extLst>
            </p:cNvPr>
            <p:cNvSpPr/>
            <p:nvPr/>
          </p:nvSpPr>
          <p:spPr>
            <a:xfrm>
              <a:off x="5729456" y="5259936"/>
              <a:ext cx="170119" cy="170119"/>
            </a:xfrm>
            <a:prstGeom prst="ellipse">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楕円 44">
              <a:extLst>
                <a:ext uri="{FF2B5EF4-FFF2-40B4-BE49-F238E27FC236}">
                  <a16:creationId xmlns:a16="http://schemas.microsoft.com/office/drawing/2014/main" id="{92E8EED6-F40C-EBD9-C21F-1CABD4AB21A7}"/>
                </a:ext>
              </a:extLst>
            </p:cNvPr>
            <p:cNvSpPr/>
            <p:nvPr/>
          </p:nvSpPr>
          <p:spPr>
            <a:xfrm>
              <a:off x="5943768" y="5259936"/>
              <a:ext cx="170119" cy="170119"/>
            </a:xfrm>
            <a:prstGeom prst="ellipse">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楕円 45">
              <a:extLst>
                <a:ext uri="{FF2B5EF4-FFF2-40B4-BE49-F238E27FC236}">
                  <a16:creationId xmlns:a16="http://schemas.microsoft.com/office/drawing/2014/main" id="{A4061C1A-EBAF-5256-8A36-1C5B193DF925}"/>
                </a:ext>
              </a:extLst>
            </p:cNvPr>
            <p:cNvSpPr/>
            <p:nvPr/>
          </p:nvSpPr>
          <p:spPr>
            <a:xfrm>
              <a:off x="6158080" y="5259936"/>
              <a:ext cx="170119" cy="170119"/>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楕円 46">
              <a:extLst>
                <a:ext uri="{FF2B5EF4-FFF2-40B4-BE49-F238E27FC236}">
                  <a16:creationId xmlns:a16="http://schemas.microsoft.com/office/drawing/2014/main" id="{FCA50A8C-4A48-DA3E-CF02-7A4B81F0BEC2}"/>
                </a:ext>
              </a:extLst>
            </p:cNvPr>
            <p:cNvSpPr/>
            <p:nvPr/>
          </p:nvSpPr>
          <p:spPr>
            <a:xfrm>
              <a:off x="6372392" y="5259936"/>
              <a:ext cx="170119" cy="170119"/>
            </a:xfrm>
            <a:prstGeom prst="ellipse">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8" name="四角形: 角を丸くする 17">
            <a:extLst>
              <a:ext uri="{FF2B5EF4-FFF2-40B4-BE49-F238E27FC236}">
                <a16:creationId xmlns:a16="http://schemas.microsoft.com/office/drawing/2014/main" id="{191CBE2E-618A-EC91-9B3F-130EC655AF46}"/>
              </a:ext>
            </a:extLst>
          </p:cNvPr>
          <p:cNvSpPr/>
          <p:nvPr/>
        </p:nvSpPr>
        <p:spPr>
          <a:xfrm>
            <a:off x="3701071" y="5145181"/>
            <a:ext cx="4793640"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46054A7C-97EC-82FF-73DD-229FB748164F}"/>
              </a:ext>
            </a:extLst>
          </p:cNvPr>
          <p:cNvSpPr/>
          <p:nvPr/>
        </p:nvSpPr>
        <p:spPr>
          <a:xfrm>
            <a:off x="4192142" y="5084208"/>
            <a:ext cx="4226832"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これで さいんいんが できました。</a:t>
            </a:r>
            <a:endParaRPr kumimoji="1" lang="en-US" altLang="ja-JP" sz="2000" b="1">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189C7CC4-C8C4-F7E4-BDCD-58CE8584CD04}"/>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くろむぶっくの ですくとっぷ がめん</a:t>
            </a:r>
          </a:p>
        </p:txBody>
      </p:sp>
      <p:sp>
        <p:nvSpPr>
          <p:cNvPr id="2" name="テキスト ボックス 1">
            <a:extLst>
              <a:ext uri="{FF2B5EF4-FFF2-40B4-BE49-F238E27FC236}">
                <a16:creationId xmlns:a16="http://schemas.microsoft.com/office/drawing/2014/main" id="{46D26D7B-725B-5B3C-499F-4EBB1C96F41A}"/>
              </a:ext>
            </a:extLst>
          </p:cNvPr>
          <p:cNvSpPr txBox="1"/>
          <p:nvPr/>
        </p:nvSpPr>
        <p:spPr>
          <a:xfrm>
            <a:off x="6683790" y="6629488"/>
            <a:ext cx="5496018" cy="215444"/>
          </a:xfrm>
          <a:prstGeom prst="rect">
            <a:avLst/>
          </a:prstGeom>
          <a:noFill/>
        </p:spPr>
        <p:txBody>
          <a:bodyPr wrap="square">
            <a:spAutoFit/>
          </a:bodyPr>
          <a:lstStyle/>
          <a:p>
            <a:r>
              <a:rPr lang="en-US" altLang="ja-JP" sz="800">
                <a:latin typeface="BIZ UDPゴシック" panose="020B0400000000000000" pitchFamily="50" charset="-128"/>
                <a:ea typeface="BIZ UDPゴシック" panose="020B0400000000000000" pitchFamily="50" charset="-128"/>
              </a:rPr>
              <a:t>Chrome</a:t>
            </a:r>
            <a:r>
              <a:rPr lang="ja-JP" altLang="en-US" sz="800">
                <a:latin typeface="BIZ UDPゴシック" panose="020B0400000000000000" pitchFamily="50" charset="-128"/>
                <a:ea typeface="BIZ UDPゴシック" panose="020B0400000000000000" pitchFamily="50" charset="-128"/>
              </a:rPr>
              <a:t>ブラウザは</a:t>
            </a:r>
            <a:r>
              <a:rPr lang="en-US" altLang="ja-JP" sz="800">
                <a:latin typeface="BIZ UDPゴシック" panose="020B0400000000000000" pitchFamily="50" charset="-128"/>
                <a:ea typeface="BIZ UDPゴシック" panose="020B0400000000000000" pitchFamily="50" charset="-128"/>
              </a:rPr>
              <a:t>Google LLC</a:t>
            </a:r>
            <a:r>
              <a:rPr lang="ja-JP" altLang="en-US" sz="800">
                <a:latin typeface="BIZ UDPゴシック" panose="020B0400000000000000" pitchFamily="50" charset="-128"/>
                <a:ea typeface="BIZ UDPゴシック" panose="020B0400000000000000" pitchFamily="50" charset="-128"/>
              </a:rPr>
              <a:t>の商標であり、本資料は</a:t>
            </a:r>
            <a:r>
              <a:rPr lang="en-US" altLang="ja-JP" sz="800">
                <a:latin typeface="BIZ UDPゴシック" panose="020B0400000000000000" pitchFamily="50" charset="-128"/>
                <a:ea typeface="BIZ UDPゴシック" panose="020B0400000000000000" pitchFamily="50" charset="-128"/>
              </a:rPr>
              <a:t>Google</a:t>
            </a:r>
            <a:r>
              <a:rPr lang="ja-JP" altLang="en-US" sz="800">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51213310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6E56B8-9C39-F3BB-EAE3-9D2CC7C3B523}"/>
            </a:ext>
          </a:extLst>
        </p:cNvPr>
        <p:cNvGrpSpPr/>
        <p:nvPr/>
      </p:nvGrpSpPr>
      <p:grpSpPr>
        <a:xfrm>
          <a:off x="0" y="0"/>
          <a:ext cx="0" cy="0"/>
          <a:chOff x="0" y="0"/>
          <a:chExt cx="0" cy="0"/>
        </a:xfrm>
      </p:grpSpPr>
      <p:sp>
        <p:nvSpPr>
          <p:cNvPr id="15" name="正方形/長方形 14">
            <a:extLst>
              <a:ext uri="{FF2B5EF4-FFF2-40B4-BE49-F238E27FC236}">
                <a16:creationId xmlns:a16="http://schemas.microsoft.com/office/drawing/2014/main" id="{2482F35B-1BDA-A9D6-47A7-DBD4B650D3A8}"/>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534762CE-F55D-7219-3521-B015E2D910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2143" y="1338951"/>
            <a:ext cx="8246306" cy="4713362"/>
          </a:xfrm>
          <a:prstGeom prst="rect">
            <a:avLst/>
          </a:prstGeom>
        </p:spPr>
      </p:pic>
      <p:grpSp>
        <p:nvGrpSpPr>
          <p:cNvPr id="22" name="グループ化 21">
            <a:extLst>
              <a:ext uri="{FF2B5EF4-FFF2-40B4-BE49-F238E27FC236}">
                <a16:creationId xmlns:a16="http://schemas.microsoft.com/office/drawing/2014/main" id="{A195D02C-2D07-4257-0546-4C6F27AAA345}"/>
              </a:ext>
            </a:extLst>
          </p:cNvPr>
          <p:cNvGrpSpPr/>
          <p:nvPr/>
        </p:nvGrpSpPr>
        <p:grpSpPr>
          <a:xfrm>
            <a:off x="5089091" y="6065276"/>
            <a:ext cx="5222494" cy="333666"/>
            <a:chOff x="5515144" y="5259936"/>
            <a:chExt cx="2662682" cy="170119"/>
          </a:xfrm>
        </p:grpSpPr>
        <p:sp>
          <p:nvSpPr>
            <p:cNvPr id="24" name="楕円 23">
              <a:extLst>
                <a:ext uri="{FF2B5EF4-FFF2-40B4-BE49-F238E27FC236}">
                  <a16:creationId xmlns:a16="http://schemas.microsoft.com/office/drawing/2014/main" id="{7211D078-FAA2-1EBE-0514-DBBE643F67DF}"/>
                </a:ext>
              </a:extLst>
            </p:cNvPr>
            <p:cNvSpPr/>
            <p:nvPr/>
          </p:nvSpPr>
          <p:spPr>
            <a:xfrm>
              <a:off x="5515144" y="5259936"/>
              <a:ext cx="170119" cy="170119"/>
            </a:xfrm>
            <a:prstGeom prst="ellipse">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a:extLst>
                <a:ext uri="{FF2B5EF4-FFF2-40B4-BE49-F238E27FC236}">
                  <a16:creationId xmlns:a16="http://schemas.microsoft.com/office/drawing/2014/main" id="{DBFE971B-BA92-8C2F-0F7D-C7602676DBCA}"/>
                </a:ext>
              </a:extLst>
            </p:cNvPr>
            <p:cNvSpPr txBox="1"/>
            <p:nvPr/>
          </p:nvSpPr>
          <p:spPr>
            <a:xfrm>
              <a:off x="7759522" y="5295760"/>
              <a:ext cx="418304" cy="104840"/>
            </a:xfrm>
            <a:prstGeom prst="rect">
              <a:avLst/>
            </a:prstGeom>
            <a:noFill/>
          </p:spPr>
          <p:txBody>
            <a:bodyPr wrap="square" lIns="18000" tIns="18000" rIns="18000" bIns="18000" rtlCol="0">
              <a:spAutoFit/>
            </a:bodyPr>
            <a:lstStyle/>
            <a:p>
              <a:pPr algn="ctr"/>
              <a:r>
                <a:rPr kumimoji="1" lang="en-US" altLang="ja-JP" sz="1100" b="1">
                  <a:solidFill>
                    <a:schemeClr val="bg1"/>
                  </a:solidFill>
                  <a:latin typeface="BIZ UDPゴシック" panose="020B0400000000000000" pitchFamily="50" charset="-128"/>
                  <a:ea typeface="BIZ UDPゴシック" panose="020B0400000000000000" pitchFamily="50" charset="-128"/>
                </a:rPr>
                <a:t>10:15</a:t>
              </a:r>
              <a:endParaRPr kumimoji="1" lang="ja-JP" altLang="en-US" sz="1100" b="1">
                <a:solidFill>
                  <a:schemeClr val="bg1"/>
                </a:solidFill>
                <a:latin typeface="BIZ UDPゴシック" panose="020B0400000000000000" pitchFamily="50" charset="-128"/>
                <a:ea typeface="BIZ UDPゴシック" panose="020B0400000000000000" pitchFamily="50" charset="-128"/>
              </a:endParaRPr>
            </a:p>
          </p:txBody>
        </p:sp>
        <p:sp>
          <p:nvSpPr>
            <p:cNvPr id="29" name="楕円 28">
              <a:extLst>
                <a:ext uri="{FF2B5EF4-FFF2-40B4-BE49-F238E27FC236}">
                  <a16:creationId xmlns:a16="http://schemas.microsoft.com/office/drawing/2014/main" id="{CBBD5A79-2328-1C81-41A2-F50AA818E86D}"/>
                </a:ext>
              </a:extLst>
            </p:cNvPr>
            <p:cNvSpPr/>
            <p:nvPr/>
          </p:nvSpPr>
          <p:spPr>
            <a:xfrm>
              <a:off x="5729456" y="5259936"/>
              <a:ext cx="170119" cy="170119"/>
            </a:xfrm>
            <a:prstGeom prst="ellipse">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楕円 30">
              <a:extLst>
                <a:ext uri="{FF2B5EF4-FFF2-40B4-BE49-F238E27FC236}">
                  <a16:creationId xmlns:a16="http://schemas.microsoft.com/office/drawing/2014/main" id="{CA968477-FCFB-1981-2BF3-849A38DA9FB6}"/>
                </a:ext>
              </a:extLst>
            </p:cNvPr>
            <p:cNvSpPr/>
            <p:nvPr/>
          </p:nvSpPr>
          <p:spPr>
            <a:xfrm>
              <a:off x="5943768" y="5259936"/>
              <a:ext cx="170119" cy="170119"/>
            </a:xfrm>
            <a:prstGeom prst="ellipse">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楕円 32">
              <a:extLst>
                <a:ext uri="{FF2B5EF4-FFF2-40B4-BE49-F238E27FC236}">
                  <a16:creationId xmlns:a16="http://schemas.microsoft.com/office/drawing/2014/main" id="{11EEE4D4-721B-DC58-2F20-0C40407341E7}"/>
                </a:ext>
              </a:extLst>
            </p:cNvPr>
            <p:cNvSpPr/>
            <p:nvPr/>
          </p:nvSpPr>
          <p:spPr>
            <a:xfrm>
              <a:off x="6158080" y="5259936"/>
              <a:ext cx="170119" cy="170119"/>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楕円 33">
              <a:extLst>
                <a:ext uri="{FF2B5EF4-FFF2-40B4-BE49-F238E27FC236}">
                  <a16:creationId xmlns:a16="http://schemas.microsoft.com/office/drawing/2014/main" id="{E7DA8125-8BC0-E610-4B48-261D115DD853}"/>
                </a:ext>
              </a:extLst>
            </p:cNvPr>
            <p:cNvSpPr/>
            <p:nvPr/>
          </p:nvSpPr>
          <p:spPr>
            <a:xfrm>
              <a:off x="6372392" y="5259936"/>
              <a:ext cx="170119" cy="170119"/>
            </a:xfrm>
            <a:prstGeom prst="ellipse">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F3B875A6-2E31-0E35-3B75-9A455524BA45}"/>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ミライシードを ひらいてみよう</a:t>
            </a:r>
          </a:p>
        </p:txBody>
      </p:sp>
      <p:pic>
        <p:nvPicPr>
          <p:cNvPr id="4" name="図 3">
            <a:extLst>
              <a:ext uri="{FF2B5EF4-FFF2-40B4-BE49-F238E27FC236}">
                <a16:creationId xmlns:a16="http://schemas.microsoft.com/office/drawing/2014/main" id="{DF568518-AD35-AF3B-43C8-203AF11E6CF3}"/>
              </a:ext>
            </a:extLst>
          </p:cNvPr>
          <p:cNvPicPr>
            <a:picLocks noChangeAspect="1"/>
          </p:cNvPicPr>
          <p:nvPr/>
        </p:nvPicPr>
        <p:blipFill>
          <a:blip r:embed="rId4"/>
          <a:srcRect l="43062" t="58628" r="52894" b="34157"/>
          <a:stretch/>
        </p:blipFill>
        <p:spPr>
          <a:xfrm>
            <a:off x="5517295" y="6070109"/>
            <a:ext cx="317945" cy="324000"/>
          </a:xfrm>
          <a:prstGeom prst="ellipse">
            <a:avLst/>
          </a:prstGeom>
        </p:spPr>
      </p:pic>
      <p:sp>
        <p:nvSpPr>
          <p:cNvPr id="9" name="四角形: 角を丸くする 8">
            <a:extLst>
              <a:ext uri="{FF2B5EF4-FFF2-40B4-BE49-F238E27FC236}">
                <a16:creationId xmlns:a16="http://schemas.microsoft.com/office/drawing/2014/main" id="{FA41D1D5-952F-0AD6-D072-C1CA38DE05BF}"/>
              </a:ext>
            </a:extLst>
          </p:cNvPr>
          <p:cNvSpPr/>
          <p:nvPr/>
        </p:nvSpPr>
        <p:spPr>
          <a:xfrm>
            <a:off x="4455455" y="3974531"/>
            <a:ext cx="831253" cy="79094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3FB4F0E7-070B-B5C2-E6E1-7C91C98427AD}"/>
              </a:ext>
            </a:extLst>
          </p:cNvPr>
          <p:cNvSpPr txBox="1"/>
          <p:nvPr/>
        </p:nvSpPr>
        <p:spPr>
          <a:xfrm>
            <a:off x="1460597"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2" name="テキスト ボックス 1">
            <a:extLst>
              <a:ext uri="{FF2B5EF4-FFF2-40B4-BE49-F238E27FC236}">
                <a16:creationId xmlns:a16="http://schemas.microsoft.com/office/drawing/2014/main" id="{E179FFD3-BE2A-A616-19C1-9AEBB0BD66F1}"/>
              </a:ext>
            </a:extLst>
          </p:cNvPr>
          <p:cNvSpPr txBox="1"/>
          <p:nvPr/>
        </p:nvSpPr>
        <p:spPr>
          <a:xfrm>
            <a:off x="6683790" y="6629488"/>
            <a:ext cx="5496018" cy="215444"/>
          </a:xfrm>
          <a:prstGeom prst="rect">
            <a:avLst/>
          </a:prstGeom>
          <a:noFill/>
        </p:spPr>
        <p:txBody>
          <a:bodyPr wrap="square">
            <a:spAutoFit/>
          </a:bodyPr>
          <a:lstStyle/>
          <a:p>
            <a:r>
              <a:rPr lang="en-US" altLang="ja-JP" sz="800">
                <a:latin typeface="BIZ UDPゴシック" panose="020B0400000000000000" pitchFamily="50" charset="-128"/>
                <a:ea typeface="BIZ UDPゴシック" panose="020B0400000000000000" pitchFamily="50" charset="-128"/>
              </a:rPr>
              <a:t>Chrome</a:t>
            </a:r>
            <a:r>
              <a:rPr lang="ja-JP" altLang="en-US" sz="800">
                <a:latin typeface="BIZ UDPゴシック" panose="020B0400000000000000" pitchFamily="50" charset="-128"/>
                <a:ea typeface="BIZ UDPゴシック" panose="020B0400000000000000" pitchFamily="50" charset="-128"/>
              </a:rPr>
              <a:t>ブラウザは</a:t>
            </a:r>
            <a:r>
              <a:rPr lang="en-US" altLang="ja-JP" sz="800">
                <a:latin typeface="BIZ UDPゴシック" panose="020B0400000000000000" pitchFamily="50" charset="-128"/>
                <a:ea typeface="BIZ UDPゴシック" panose="020B0400000000000000" pitchFamily="50" charset="-128"/>
              </a:rPr>
              <a:t>Google LLC</a:t>
            </a:r>
            <a:r>
              <a:rPr lang="ja-JP" altLang="en-US" sz="800">
                <a:latin typeface="BIZ UDPゴシック" panose="020B0400000000000000" pitchFamily="50" charset="-128"/>
                <a:ea typeface="BIZ UDPゴシック" panose="020B0400000000000000" pitchFamily="50" charset="-128"/>
              </a:rPr>
              <a:t>の商標であり、本資料は</a:t>
            </a:r>
            <a:r>
              <a:rPr lang="en-US" altLang="ja-JP" sz="800">
                <a:latin typeface="BIZ UDPゴシック" panose="020B0400000000000000" pitchFamily="50" charset="-128"/>
                <a:ea typeface="BIZ UDPゴシック" panose="020B0400000000000000" pitchFamily="50" charset="-128"/>
              </a:rPr>
              <a:t>Google</a:t>
            </a:r>
            <a:r>
              <a:rPr lang="ja-JP" altLang="en-US" sz="800">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294792451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453772-939B-3D4B-3222-73A327CC1CFB}"/>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CC5B55C0-CCD8-A84C-9EF9-0388D8D6C41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3498" y="1621844"/>
            <a:ext cx="10376502" cy="4640957"/>
          </a:xfrm>
          <a:prstGeom prst="rect">
            <a:avLst/>
          </a:prstGeom>
          <a:ln>
            <a:solidFill>
              <a:schemeClr val="bg1">
                <a:lumMod val="75000"/>
              </a:schemeClr>
            </a:solidFill>
          </a:ln>
        </p:spPr>
      </p:pic>
      <p:sp>
        <p:nvSpPr>
          <p:cNvPr id="18" name="四角形: 角を丸くする 17">
            <a:extLst>
              <a:ext uri="{FF2B5EF4-FFF2-40B4-BE49-F238E27FC236}">
                <a16:creationId xmlns:a16="http://schemas.microsoft.com/office/drawing/2014/main" id="{1620F2C4-F152-43F8-39CD-C121F693A7D7}"/>
              </a:ext>
            </a:extLst>
          </p:cNvPr>
          <p:cNvSpPr/>
          <p:nvPr/>
        </p:nvSpPr>
        <p:spPr>
          <a:xfrm>
            <a:off x="4830851" y="4520794"/>
            <a:ext cx="2915946" cy="77541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C96B5BD7-3408-2B77-9330-7BC21EF6A999}"/>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すたーと がめん</a:t>
            </a:r>
          </a:p>
        </p:txBody>
      </p:sp>
      <p:grpSp>
        <p:nvGrpSpPr>
          <p:cNvPr id="13" name="グループ化 12">
            <a:extLst>
              <a:ext uri="{FF2B5EF4-FFF2-40B4-BE49-F238E27FC236}">
                <a16:creationId xmlns:a16="http://schemas.microsoft.com/office/drawing/2014/main" id="{0862F335-DBAF-8107-81D7-8F3DC8EC727B}"/>
              </a:ext>
            </a:extLst>
          </p:cNvPr>
          <p:cNvGrpSpPr/>
          <p:nvPr/>
        </p:nvGrpSpPr>
        <p:grpSpPr>
          <a:xfrm>
            <a:off x="7133083" y="4050296"/>
            <a:ext cx="3526815" cy="898148"/>
            <a:chOff x="8010085" y="4853978"/>
            <a:chExt cx="3526815" cy="898148"/>
          </a:xfrm>
        </p:grpSpPr>
        <p:sp>
          <p:nvSpPr>
            <p:cNvPr id="14" name="フリーフォーム: 図形 13">
              <a:extLst>
                <a:ext uri="{FF2B5EF4-FFF2-40B4-BE49-F238E27FC236}">
                  <a16:creationId xmlns:a16="http://schemas.microsoft.com/office/drawing/2014/main" id="{3A9C1BA7-ED93-4AB6-7452-89DF819F326E}"/>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3466E40B-281C-8281-720A-80FF4ABD9825}"/>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すたーと</a:t>
              </a:r>
            </a:p>
          </p:txBody>
        </p:sp>
      </p:grpSp>
      <p:sp>
        <p:nvSpPr>
          <p:cNvPr id="17" name="テキスト ボックス 16">
            <a:extLst>
              <a:ext uri="{FF2B5EF4-FFF2-40B4-BE49-F238E27FC236}">
                <a16:creationId xmlns:a16="http://schemas.microsoft.com/office/drawing/2014/main" id="{4D420653-CEFA-AEE4-D823-25C846BD2330}"/>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2" name="正方形/長方形 1">
            <a:extLst>
              <a:ext uri="{FF2B5EF4-FFF2-40B4-BE49-F238E27FC236}">
                <a16:creationId xmlns:a16="http://schemas.microsoft.com/office/drawing/2014/main" id="{D34B6683-FAD1-CB85-79E6-4F9DE48B5A65}"/>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従来の</a:t>
            </a:r>
            <a:r>
              <a:rPr kumimoji="1" lang="en-US" altLang="ja-JP"/>
              <a:t>URL</a:t>
            </a:r>
            <a:r>
              <a:rPr kumimoji="1" lang="ja-JP" altLang="en-US"/>
              <a:t>で</a:t>
            </a:r>
            <a:endParaRPr kumimoji="1" lang="en-US" altLang="ja-JP"/>
          </a:p>
          <a:p>
            <a:pPr algn="ctr"/>
            <a:r>
              <a:rPr kumimoji="1" lang="ja-JP" altLang="en-US"/>
              <a:t>ログインする場合</a:t>
            </a:r>
          </a:p>
        </p:txBody>
      </p:sp>
    </p:spTree>
    <p:extLst>
      <p:ext uri="{BB962C8B-B14F-4D97-AF65-F5344CB8AC3E}">
        <p14:creationId xmlns:p14="http://schemas.microsoft.com/office/powerpoint/2010/main" val="135225312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269FC2-2AC0-FAC1-E25A-C5594828FB7B}"/>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A652206A-37CC-F0E7-16EF-B93B99D0CF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BFECEE69-DC86-7DAB-291E-E9D6AACC264D}"/>
              </a:ext>
            </a:extLst>
          </p:cNvPr>
          <p:cNvSpPr/>
          <p:nvPr/>
        </p:nvSpPr>
        <p:spPr>
          <a:xfrm>
            <a:off x="5394960" y="3858478"/>
            <a:ext cx="141224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4A47B2B3-5C69-2CE9-786F-E537B5CB301A}"/>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D153EF4F-A759-6D11-F79E-4AB8EC3D0070}"/>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BE67D19E-C2C2-0334-1005-4A47C22485AD}"/>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学年・組・番号で</a:t>
            </a:r>
            <a:endParaRPr kumimoji="1" lang="en-US" altLang="ja-JP"/>
          </a:p>
          <a:p>
            <a:pPr algn="ctr"/>
            <a:r>
              <a:rPr kumimoji="1" lang="ja-JP" altLang="en-US"/>
              <a:t>ログインする場合</a:t>
            </a:r>
          </a:p>
        </p:txBody>
      </p:sp>
      <p:grpSp>
        <p:nvGrpSpPr>
          <p:cNvPr id="14" name="グループ化 13">
            <a:extLst>
              <a:ext uri="{FF2B5EF4-FFF2-40B4-BE49-F238E27FC236}">
                <a16:creationId xmlns:a16="http://schemas.microsoft.com/office/drawing/2014/main" id="{70A2D433-BCED-9E33-1FC4-8BB541DF49AF}"/>
              </a:ext>
            </a:extLst>
          </p:cNvPr>
          <p:cNvGrpSpPr/>
          <p:nvPr/>
        </p:nvGrpSpPr>
        <p:grpSpPr>
          <a:xfrm>
            <a:off x="7306702" y="3385632"/>
            <a:ext cx="3539491" cy="687837"/>
            <a:chOff x="7997409" y="5960448"/>
            <a:chExt cx="3539491" cy="687837"/>
          </a:xfrm>
        </p:grpSpPr>
        <p:sp>
          <p:nvSpPr>
            <p:cNvPr id="15" name="フリーフォーム: 図形 14">
              <a:extLst>
                <a:ext uri="{FF2B5EF4-FFF2-40B4-BE49-F238E27FC236}">
                  <a16:creationId xmlns:a16="http://schemas.microsoft.com/office/drawing/2014/main" id="{7EEBF3A2-02B8-9BF6-5DE5-E2617D4E784B}"/>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506C4244-B61A-441D-903A-20BC2FBE4A5E}"/>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sp>
        <p:nvSpPr>
          <p:cNvPr id="31" name="四角形: 角を丸くする 30">
            <a:extLst>
              <a:ext uri="{FF2B5EF4-FFF2-40B4-BE49-F238E27FC236}">
                <a16:creationId xmlns:a16="http://schemas.microsoft.com/office/drawing/2014/main" id="{819298C8-A6DB-2658-6ADF-B5BCD6DDB50E}"/>
              </a:ext>
            </a:extLst>
          </p:cNvPr>
          <p:cNvSpPr/>
          <p:nvPr/>
        </p:nvSpPr>
        <p:spPr>
          <a:xfrm>
            <a:off x="667538" y="4191987"/>
            <a:ext cx="3014521" cy="1248103"/>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sz="2400" b="1">
                <a:latin typeface="BIZ UDPゴシック" panose="020B0400000000000000" pitchFamily="50" charset="-128"/>
                <a:ea typeface="BIZ UDPゴシック" panose="020B0400000000000000" pitchFamily="50" charset="-128"/>
              </a:rPr>
              <a:t>ばんごうをいれたら</a:t>
            </a:r>
            <a:endParaRPr kumimoji="1" lang="en-US" altLang="ja-JP" sz="2400" b="1">
              <a:latin typeface="BIZ UDPゴシック" panose="020B0400000000000000" pitchFamily="50" charset="-128"/>
              <a:ea typeface="BIZ UDPゴシック" panose="020B0400000000000000" pitchFamily="50" charset="-128"/>
            </a:endParaRPr>
          </a:p>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28" name="図 27" descr="ホワイトボード&#10;&#10;AI 生成コンテンツは誤りを含む可能性があります。">
            <a:extLst>
              <a:ext uri="{FF2B5EF4-FFF2-40B4-BE49-F238E27FC236}">
                <a16:creationId xmlns:a16="http://schemas.microsoft.com/office/drawing/2014/main" id="{4A52AED8-542E-B3AE-7A8B-2BB0A98304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079" y="4933463"/>
            <a:ext cx="1314518" cy="406421"/>
          </a:xfrm>
          <a:prstGeom prst="rect">
            <a:avLst/>
          </a:prstGeom>
        </p:spPr>
      </p:pic>
      <p:sp>
        <p:nvSpPr>
          <p:cNvPr id="32" name="四角形: 角を丸くする 31">
            <a:extLst>
              <a:ext uri="{FF2B5EF4-FFF2-40B4-BE49-F238E27FC236}">
                <a16:creationId xmlns:a16="http://schemas.microsoft.com/office/drawing/2014/main" id="{B31A544F-35C1-8B46-DE7A-37B3206F87E5}"/>
              </a:ext>
            </a:extLst>
          </p:cNvPr>
          <p:cNvSpPr/>
          <p:nvPr/>
        </p:nvSpPr>
        <p:spPr>
          <a:xfrm>
            <a:off x="8266624" y="4121463"/>
            <a:ext cx="2579570" cy="1457471"/>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sz="2400" b="1">
                <a:latin typeface="BIZ UDPゴシック" panose="020B0400000000000000" pitchFamily="50" charset="-128"/>
                <a:ea typeface="BIZ UDPゴシック" panose="020B0400000000000000" pitchFamily="50" charset="-128"/>
              </a:rPr>
              <a:t>ぱすわーどを</a:t>
            </a:r>
            <a:endParaRPr kumimoji="1" lang="en-US" altLang="ja-JP" sz="2400" b="1">
              <a:latin typeface="BIZ UDPゴシック" panose="020B0400000000000000" pitchFamily="50" charset="-128"/>
              <a:ea typeface="BIZ UDPゴシック" panose="020B0400000000000000" pitchFamily="50" charset="-128"/>
            </a:endParaRPr>
          </a:p>
          <a:p>
            <a:pPr algn="ctr"/>
            <a:r>
              <a:rPr kumimoji="1" lang="ja-JP" altLang="en-US" sz="2400" b="1">
                <a:latin typeface="BIZ UDPゴシック" panose="020B0400000000000000" pitchFamily="50" charset="-128"/>
                <a:ea typeface="BIZ UDPゴシック" panose="020B0400000000000000" pitchFamily="50" charset="-128"/>
              </a:rPr>
              <a:t>いれたら</a:t>
            </a:r>
            <a:endParaRPr kumimoji="1" lang="en-US" altLang="ja-JP" sz="2400" b="1">
              <a:latin typeface="BIZ UDPゴシック" panose="020B0400000000000000" pitchFamily="50" charset="-128"/>
              <a:ea typeface="BIZ UDPゴシック" panose="020B0400000000000000" pitchFamily="50" charset="-128"/>
            </a:endParaRPr>
          </a:p>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33" name="図 32" descr="ホワイトボード&#10;&#10;AI 生成コンテンツは誤りを含む可能性があります。">
            <a:extLst>
              <a:ext uri="{FF2B5EF4-FFF2-40B4-BE49-F238E27FC236}">
                <a16:creationId xmlns:a16="http://schemas.microsoft.com/office/drawing/2014/main" id="{73B853A9-B5E6-206D-E676-491B94D9EA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9149" y="5075234"/>
            <a:ext cx="1314518" cy="406421"/>
          </a:xfrm>
          <a:prstGeom prst="rect">
            <a:avLst/>
          </a:prstGeom>
        </p:spPr>
      </p:pic>
      <p:grpSp>
        <p:nvGrpSpPr>
          <p:cNvPr id="3" name="グループ化 2">
            <a:extLst>
              <a:ext uri="{FF2B5EF4-FFF2-40B4-BE49-F238E27FC236}">
                <a16:creationId xmlns:a16="http://schemas.microsoft.com/office/drawing/2014/main" id="{5FC2FC59-3C1F-D5D3-3474-787273014247}"/>
              </a:ext>
            </a:extLst>
          </p:cNvPr>
          <p:cNvGrpSpPr/>
          <p:nvPr/>
        </p:nvGrpSpPr>
        <p:grpSpPr>
          <a:xfrm>
            <a:off x="1534079" y="1186996"/>
            <a:ext cx="3106487" cy="1727203"/>
            <a:chOff x="3470849" y="3680976"/>
            <a:chExt cx="3106487" cy="1727203"/>
          </a:xfrm>
        </p:grpSpPr>
        <p:sp>
          <p:nvSpPr>
            <p:cNvPr id="5" name="フリーフォーム: 図形 4">
              <a:extLst>
                <a:ext uri="{FF2B5EF4-FFF2-40B4-BE49-F238E27FC236}">
                  <a16:creationId xmlns:a16="http://schemas.microsoft.com/office/drawing/2014/main" id="{5D34A5EA-5EEC-06DB-1EBE-0766EE750D67}"/>
                </a:ext>
              </a:extLst>
            </p:cNvPr>
            <p:cNvSpPr/>
            <p:nvPr/>
          </p:nvSpPr>
          <p:spPr>
            <a:xfrm rot="2022489" flipH="1">
              <a:off x="3568696" y="3680976"/>
              <a:ext cx="3008640" cy="1727203"/>
            </a:xfrm>
            <a:custGeom>
              <a:avLst/>
              <a:gdLst>
                <a:gd name="connsiteX0" fmla="*/ 2860821 w 3008640"/>
                <a:gd name="connsiteY0" fmla="*/ 1118854 h 1727203"/>
                <a:gd name="connsiteX1" fmla="*/ 1267426 w 3008640"/>
                <a:gd name="connsiteY1" fmla="*/ 55864 h 1727203"/>
                <a:gd name="connsiteX2" fmla="*/ 806896 w 3008640"/>
                <a:gd name="connsiteY2" fmla="*/ 147819 h 1727203"/>
                <a:gd name="connsiteX3" fmla="*/ 846922 w 3008640"/>
                <a:gd name="connsiteY3" fmla="*/ 565596 h 1727203"/>
                <a:gd name="connsiteX4" fmla="*/ 897037 w 3008640"/>
                <a:gd name="connsiteY4" fmla="*/ 606856 h 1727203"/>
                <a:gd name="connsiteX5" fmla="*/ 0 w 3008640"/>
                <a:gd name="connsiteY5" fmla="*/ 816664 h 1727203"/>
                <a:gd name="connsiteX6" fmla="*/ 1031327 w 3008640"/>
                <a:gd name="connsiteY6" fmla="*/ 696727 h 1727203"/>
                <a:gd name="connsiteX7" fmla="*/ 2492246 w 3008640"/>
                <a:gd name="connsiteY7" fmla="*/ 1671339 h 1727203"/>
                <a:gd name="connsiteX8" fmla="*/ 2952776 w 3008640"/>
                <a:gd name="connsiteY8" fmla="*/ 1579384 h 1727203"/>
                <a:gd name="connsiteX9" fmla="*/ 2860821 w 3008640"/>
                <a:gd name="connsiteY9" fmla="*/ 1118854 h 172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8640" h="1727203">
                  <a:moveTo>
                    <a:pt x="2860821" y="1118854"/>
                  </a:moveTo>
                  <a:lnTo>
                    <a:pt x="1267426" y="55864"/>
                  </a:lnTo>
                  <a:cubicBezTo>
                    <a:pt x="1114862" y="-45915"/>
                    <a:pt x="908675" y="-4745"/>
                    <a:pt x="806896" y="147819"/>
                  </a:cubicBezTo>
                  <a:cubicBezTo>
                    <a:pt x="717839" y="281313"/>
                    <a:pt x="738228" y="455861"/>
                    <a:pt x="846922" y="565596"/>
                  </a:cubicBezTo>
                  <a:lnTo>
                    <a:pt x="897037" y="606856"/>
                  </a:lnTo>
                  <a:lnTo>
                    <a:pt x="0" y="816664"/>
                  </a:lnTo>
                  <a:lnTo>
                    <a:pt x="1031327" y="696727"/>
                  </a:lnTo>
                  <a:lnTo>
                    <a:pt x="2492246" y="1671339"/>
                  </a:lnTo>
                  <a:cubicBezTo>
                    <a:pt x="2644810" y="1773118"/>
                    <a:pt x="2850997" y="1731948"/>
                    <a:pt x="2952776" y="1579384"/>
                  </a:cubicBezTo>
                  <a:cubicBezTo>
                    <a:pt x="3054555" y="1426820"/>
                    <a:pt x="3013386" y="1220633"/>
                    <a:pt x="2860821" y="1118854"/>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0" name="四角形: 角を丸くする 9">
              <a:extLst>
                <a:ext uri="{FF2B5EF4-FFF2-40B4-BE49-F238E27FC236}">
                  <a16:creationId xmlns:a16="http://schemas.microsoft.com/office/drawing/2014/main" id="{1114D882-A93E-92D1-D650-AFECF8E3D50C}"/>
                </a:ext>
              </a:extLst>
            </p:cNvPr>
            <p:cNvSpPr/>
            <p:nvPr/>
          </p:nvSpPr>
          <p:spPr>
            <a:xfrm>
              <a:off x="3470849" y="3980415"/>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がくねん・くみ</a:t>
              </a:r>
            </a:p>
          </p:txBody>
        </p:sp>
      </p:grpSp>
      <p:sp>
        <p:nvSpPr>
          <p:cNvPr id="21" name="フリーフォーム: 図形 20">
            <a:extLst>
              <a:ext uri="{FF2B5EF4-FFF2-40B4-BE49-F238E27FC236}">
                <a16:creationId xmlns:a16="http://schemas.microsoft.com/office/drawing/2014/main" id="{62F5D9C6-FCCB-FCBD-1F44-C1D3B2F1E472}"/>
              </a:ext>
            </a:extLst>
          </p:cNvPr>
          <p:cNvSpPr/>
          <p:nvPr/>
        </p:nvSpPr>
        <p:spPr>
          <a:xfrm>
            <a:off x="759211" y="3105883"/>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6BDB48A9-8477-F2A6-78EE-8D4091EEBFEC}"/>
              </a:ext>
            </a:extLst>
          </p:cNvPr>
          <p:cNvSpPr/>
          <p:nvPr/>
        </p:nvSpPr>
        <p:spPr>
          <a:xfrm>
            <a:off x="615751" y="3077253"/>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しゅっせきばんごう</a:t>
            </a:r>
          </a:p>
        </p:txBody>
      </p:sp>
      <p:sp>
        <p:nvSpPr>
          <p:cNvPr id="22" name="正方形/長方形 21">
            <a:extLst>
              <a:ext uri="{FF2B5EF4-FFF2-40B4-BE49-F238E27FC236}">
                <a16:creationId xmlns:a16="http://schemas.microsoft.com/office/drawing/2014/main" id="{0467BDFE-2D98-5208-973C-FBE68A261923}"/>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従来の</a:t>
            </a:r>
            <a:r>
              <a:rPr kumimoji="1" lang="en-US" altLang="ja-JP"/>
              <a:t>URL</a:t>
            </a:r>
            <a:r>
              <a:rPr kumimoji="1" lang="ja-JP" altLang="en-US"/>
              <a:t>で</a:t>
            </a:r>
            <a:endParaRPr kumimoji="1" lang="en-US" altLang="ja-JP"/>
          </a:p>
          <a:p>
            <a:pPr algn="ctr"/>
            <a:r>
              <a:rPr kumimoji="1" lang="ja-JP" altLang="en-US"/>
              <a:t>ログインする場合</a:t>
            </a:r>
          </a:p>
        </p:txBody>
      </p:sp>
    </p:spTree>
    <p:extLst>
      <p:ext uri="{BB962C8B-B14F-4D97-AF65-F5344CB8AC3E}">
        <p14:creationId xmlns:p14="http://schemas.microsoft.com/office/powerpoint/2010/main" val="228800498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9E58C3-73C4-6474-3A1C-3CD3E5AA306C}"/>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C863A6E2-AB54-C78A-2267-AAA7994FE8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300828A0-80E1-DD92-A995-77525B9D6752}"/>
              </a:ext>
            </a:extLst>
          </p:cNvPr>
          <p:cNvSpPr/>
          <p:nvPr/>
        </p:nvSpPr>
        <p:spPr>
          <a:xfrm>
            <a:off x="3988262" y="4372879"/>
            <a:ext cx="208280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A8A73015-100E-DC93-62AC-17D08319E5F9}"/>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2713B9C9-05BB-6C80-BEEB-35F8CB4F1A70}"/>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grpSp>
        <p:nvGrpSpPr>
          <p:cNvPr id="2" name="グループ化 1">
            <a:extLst>
              <a:ext uri="{FF2B5EF4-FFF2-40B4-BE49-F238E27FC236}">
                <a16:creationId xmlns:a16="http://schemas.microsoft.com/office/drawing/2014/main" id="{0A5125DC-319D-AC65-7E1F-1670CC20B397}"/>
              </a:ext>
            </a:extLst>
          </p:cNvPr>
          <p:cNvGrpSpPr/>
          <p:nvPr/>
        </p:nvGrpSpPr>
        <p:grpSpPr>
          <a:xfrm>
            <a:off x="2367528" y="3215923"/>
            <a:ext cx="1976083" cy="1415428"/>
            <a:chOff x="492797" y="4457439"/>
            <a:chExt cx="1976083" cy="1415428"/>
          </a:xfrm>
        </p:grpSpPr>
        <p:sp>
          <p:nvSpPr>
            <p:cNvPr id="3" name="フリーフォーム: 図形 2">
              <a:extLst>
                <a:ext uri="{FF2B5EF4-FFF2-40B4-BE49-F238E27FC236}">
                  <a16:creationId xmlns:a16="http://schemas.microsoft.com/office/drawing/2014/main" id="{5ABCFC9A-150A-F24B-D610-9190CBD282AA}"/>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A84EA91-60AE-E291-A0A4-17D6E4D4C4D1}"/>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
        <p:nvSpPr>
          <p:cNvPr id="7" name="正方形/長方形 6">
            <a:extLst>
              <a:ext uri="{FF2B5EF4-FFF2-40B4-BE49-F238E27FC236}">
                <a16:creationId xmlns:a16="http://schemas.microsoft.com/office/drawing/2014/main" id="{CA914F71-45A6-2378-2140-66924D048EBA}"/>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Google</a:t>
            </a:r>
            <a:r>
              <a:rPr kumimoji="1" lang="ja-JP" altLang="en-US"/>
              <a:t>アカウントでログインする場合</a:t>
            </a:r>
          </a:p>
        </p:txBody>
      </p:sp>
      <p:sp>
        <p:nvSpPr>
          <p:cNvPr id="4" name="正方形/長方形 3">
            <a:extLst>
              <a:ext uri="{FF2B5EF4-FFF2-40B4-BE49-F238E27FC236}">
                <a16:creationId xmlns:a16="http://schemas.microsoft.com/office/drawing/2014/main" id="{3B660798-AF6A-5ADC-DD58-98466FE2E7AE}"/>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従来の</a:t>
            </a:r>
            <a:r>
              <a:rPr kumimoji="1" lang="en-US" altLang="ja-JP"/>
              <a:t>URL</a:t>
            </a:r>
            <a:r>
              <a:rPr kumimoji="1" lang="ja-JP" altLang="en-US"/>
              <a:t>で</a:t>
            </a:r>
            <a:endParaRPr kumimoji="1" lang="en-US" altLang="ja-JP"/>
          </a:p>
          <a:p>
            <a:pPr algn="ctr"/>
            <a:r>
              <a:rPr kumimoji="1" lang="ja-JP" altLang="en-US"/>
              <a:t>ログインする場合</a:t>
            </a:r>
          </a:p>
        </p:txBody>
      </p:sp>
    </p:spTree>
    <p:extLst>
      <p:ext uri="{BB962C8B-B14F-4D97-AF65-F5344CB8AC3E}">
        <p14:creationId xmlns:p14="http://schemas.microsoft.com/office/powerpoint/2010/main" val="413951096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A2EA2-B207-69CA-C375-AC8F4D413C3F}"/>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260F08ED-FF1D-1BF2-1EE5-5338D7BFB92A}"/>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783F1962-9B48-6ED0-9D88-FD8CC0D60DE4}"/>
              </a:ext>
            </a:extLst>
          </p:cNvPr>
          <p:cNvSpPr/>
          <p:nvPr/>
        </p:nvSpPr>
        <p:spPr>
          <a:xfrm>
            <a:off x="4744000" y="2092445"/>
            <a:ext cx="2691524" cy="2822456"/>
          </a:xfrm>
          <a:prstGeom prst="roundRect">
            <a:avLst>
              <a:gd name="adj" fmla="val 657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8ABF00CC-6E75-6A63-5BAF-6F7D2CF71F57}"/>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2EDB90BB-B201-55D4-EA42-6802BA333EEA}"/>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3ADD5F45-6712-CAF8-640F-4E144364B9C6}"/>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grpSp>
        <p:nvGrpSpPr>
          <p:cNvPr id="14" name="グループ化 13">
            <a:extLst>
              <a:ext uri="{FF2B5EF4-FFF2-40B4-BE49-F238E27FC236}">
                <a16:creationId xmlns:a16="http://schemas.microsoft.com/office/drawing/2014/main" id="{D4061DA0-A1A2-0C02-75FC-4F46822F6736}"/>
              </a:ext>
            </a:extLst>
          </p:cNvPr>
          <p:cNvGrpSpPr/>
          <p:nvPr/>
        </p:nvGrpSpPr>
        <p:grpSpPr>
          <a:xfrm>
            <a:off x="6613992" y="3025246"/>
            <a:ext cx="3539491" cy="687837"/>
            <a:chOff x="7997409" y="5960448"/>
            <a:chExt cx="3539491" cy="687837"/>
          </a:xfrm>
        </p:grpSpPr>
        <p:sp>
          <p:nvSpPr>
            <p:cNvPr id="15" name="フリーフォーム: 図形 14">
              <a:extLst>
                <a:ext uri="{FF2B5EF4-FFF2-40B4-BE49-F238E27FC236}">
                  <a16:creationId xmlns:a16="http://schemas.microsoft.com/office/drawing/2014/main" id="{CA9A395D-C4BB-C965-5B51-87325FFF699E}"/>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D1B22B04-86AE-2684-F5C4-437AE6D3C7C8}"/>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a:latin typeface="BIZ UDPゴシック" panose="020B0400000000000000" pitchFamily="50" charset="-128"/>
                  <a:ea typeface="BIZ UDPゴシック" panose="020B0400000000000000" pitchFamily="50" charset="-128"/>
                </a:rPr>
                <a:t>ID</a:t>
              </a:r>
              <a:r>
                <a:rPr kumimoji="1" lang="ja-JP" altLang="en-US" sz="2400" b="1">
                  <a:latin typeface="BIZ UDPゴシック" panose="020B0400000000000000" pitchFamily="50" charset="-128"/>
                  <a:ea typeface="BIZ UDPゴシック" panose="020B0400000000000000" pitchFamily="50" charset="-128"/>
                </a:rPr>
                <a:t>（あいでぃ）</a:t>
              </a:r>
            </a:p>
          </p:txBody>
        </p:sp>
      </p:grpSp>
      <p:grpSp>
        <p:nvGrpSpPr>
          <p:cNvPr id="11" name="グループ化 10">
            <a:extLst>
              <a:ext uri="{FF2B5EF4-FFF2-40B4-BE49-F238E27FC236}">
                <a16:creationId xmlns:a16="http://schemas.microsoft.com/office/drawing/2014/main" id="{E199107C-A42D-1D73-55C9-23AF735BBECA}"/>
              </a:ext>
            </a:extLst>
          </p:cNvPr>
          <p:cNvGrpSpPr/>
          <p:nvPr/>
        </p:nvGrpSpPr>
        <p:grpSpPr>
          <a:xfrm>
            <a:off x="1319772" y="2137294"/>
            <a:ext cx="4045149" cy="692774"/>
            <a:chOff x="1053072" y="2236581"/>
            <a:chExt cx="4045149" cy="692774"/>
          </a:xfrm>
        </p:grpSpPr>
        <p:sp>
          <p:nvSpPr>
            <p:cNvPr id="21" name="フリーフォーム: 図形 20">
              <a:extLst>
                <a:ext uri="{FF2B5EF4-FFF2-40B4-BE49-F238E27FC236}">
                  <a16:creationId xmlns:a16="http://schemas.microsoft.com/office/drawing/2014/main" id="{2E1486AF-0829-A353-04F5-BCD79F090399}"/>
                </a:ext>
              </a:extLst>
            </p:cNvPr>
            <p:cNvSpPr/>
            <p:nvPr/>
          </p:nvSpPr>
          <p:spPr>
            <a:xfrm>
              <a:off x="1196532" y="2265211"/>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059C86D6-597A-73B7-A581-6545E6504F93}"/>
                </a:ext>
              </a:extLst>
            </p:cNvPr>
            <p:cNvSpPr/>
            <p:nvPr/>
          </p:nvSpPr>
          <p:spPr>
            <a:xfrm>
              <a:off x="1053072" y="2236581"/>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がっこうこーど</a:t>
              </a:r>
            </a:p>
          </p:txBody>
        </p:sp>
      </p:grpSp>
      <p:grpSp>
        <p:nvGrpSpPr>
          <p:cNvPr id="20" name="グループ化 19">
            <a:extLst>
              <a:ext uri="{FF2B5EF4-FFF2-40B4-BE49-F238E27FC236}">
                <a16:creationId xmlns:a16="http://schemas.microsoft.com/office/drawing/2014/main" id="{67942AEF-8FCF-2B3D-1CCE-3EEEFAD5B388}"/>
              </a:ext>
            </a:extLst>
          </p:cNvPr>
          <p:cNvGrpSpPr/>
          <p:nvPr/>
        </p:nvGrpSpPr>
        <p:grpSpPr>
          <a:xfrm>
            <a:off x="1867702" y="3280617"/>
            <a:ext cx="3704591" cy="722645"/>
            <a:chOff x="1825430" y="3313838"/>
            <a:chExt cx="3704591" cy="722645"/>
          </a:xfrm>
        </p:grpSpPr>
        <p:sp>
          <p:nvSpPr>
            <p:cNvPr id="13" name="フリーフォーム: 図形 12">
              <a:extLst>
                <a:ext uri="{FF2B5EF4-FFF2-40B4-BE49-F238E27FC236}">
                  <a16:creationId xmlns:a16="http://schemas.microsoft.com/office/drawing/2014/main" id="{3F250C68-25E0-C432-3C19-041CD92C8C92}"/>
                </a:ext>
              </a:extLst>
            </p:cNvPr>
            <p:cNvSpPr/>
            <p:nvPr/>
          </p:nvSpPr>
          <p:spPr>
            <a:xfrm flipH="1">
              <a:off x="1825430" y="3337531"/>
              <a:ext cx="3704591" cy="698952"/>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4591" h="698952">
                  <a:moveTo>
                    <a:pt x="1457093" y="0"/>
                  </a:moveTo>
                  <a:lnTo>
                    <a:pt x="3372519" y="0"/>
                  </a:lnTo>
                  <a:cubicBezTo>
                    <a:pt x="3555917" y="0"/>
                    <a:pt x="3704591" y="148674"/>
                    <a:pt x="3704591" y="332072"/>
                  </a:cubicBezTo>
                  <a:cubicBezTo>
                    <a:pt x="3704591" y="515470"/>
                    <a:pt x="3555917" y="664144"/>
                    <a:pt x="3372519" y="664144"/>
                  </a:cubicBezTo>
                  <a:lnTo>
                    <a:pt x="1457093" y="664144"/>
                  </a:lnTo>
                  <a:cubicBezTo>
                    <a:pt x="1319545" y="664144"/>
                    <a:pt x="1201528" y="580515"/>
                    <a:pt x="1151117" y="461330"/>
                  </a:cubicBezTo>
                  <a:lnTo>
                    <a:pt x="1136179" y="387341"/>
                  </a:lnTo>
                  <a:lnTo>
                    <a:pt x="0" y="698952"/>
                  </a:lnTo>
                  <a:lnTo>
                    <a:pt x="1138994" y="262862"/>
                  </a:lnTo>
                  <a:lnTo>
                    <a:pt x="1151117" y="202815"/>
                  </a:lnTo>
                  <a:cubicBezTo>
                    <a:pt x="1201528" y="83629"/>
                    <a:pt x="1319545" y="0"/>
                    <a:pt x="14570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6F2EB62B-7540-733E-638A-478ABB75A4CB}"/>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sp>
        <p:nvSpPr>
          <p:cNvPr id="30" name="正方形/長方形 29">
            <a:extLst>
              <a:ext uri="{FF2B5EF4-FFF2-40B4-BE49-F238E27FC236}">
                <a16:creationId xmlns:a16="http://schemas.microsoft.com/office/drawing/2014/main" id="{596D868F-E111-4E91-8B4A-34CDBE5C1734}"/>
              </a:ext>
            </a:extLst>
          </p:cNvPr>
          <p:cNvSpPr/>
          <p:nvPr/>
        </p:nvSpPr>
        <p:spPr>
          <a:xfrm>
            <a:off x="-2468880" y="1276071"/>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学校コード、</a:t>
            </a:r>
            <a:r>
              <a:rPr kumimoji="1" lang="en-US" altLang="ja-JP"/>
              <a:t>ID</a:t>
            </a:r>
          </a:p>
          <a:p>
            <a:pPr algn="ctr"/>
            <a:r>
              <a:rPr kumimoji="1" lang="ja-JP" altLang="en-US"/>
              <a:t>ぱすわーどで</a:t>
            </a:r>
            <a:endParaRPr kumimoji="1" lang="en-US" altLang="ja-JP"/>
          </a:p>
          <a:p>
            <a:pPr algn="ctr"/>
            <a:r>
              <a:rPr kumimoji="1" lang="ja-JP" altLang="en-US"/>
              <a:t>ログインする場合</a:t>
            </a:r>
          </a:p>
        </p:txBody>
      </p:sp>
      <p:grpSp>
        <p:nvGrpSpPr>
          <p:cNvPr id="37" name="グループ化 36">
            <a:extLst>
              <a:ext uri="{FF2B5EF4-FFF2-40B4-BE49-F238E27FC236}">
                <a16:creationId xmlns:a16="http://schemas.microsoft.com/office/drawing/2014/main" id="{FBD13690-FBF7-48F9-E684-86CCFD99F8E0}"/>
              </a:ext>
            </a:extLst>
          </p:cNvPr>
          <p:cNvGrpSpPr/>
          <p:nvPr/>
        </p:nvGrpSpPr>
        <p:grpSpPr>
          <a:xfrm>
            <a:off x="6416612" y="4626830"/>
            <a:ext cx="3539491" cy="687837"/>
            <a:chOff x="7997409" y="5960448"/>
            <a:chExt cx="3539491" cy="687837"/>
          </a:xfrm>
        </p:grpSpPr>
        <p:sp>
          <p:nvSpPr>
            <p:cNvPr id="38" name="フリーフォーム: 図形 37">
              <a:extLst>
                <a:ext uri="{FF2B5EF4-FFF2-40B4-BE49-F238E27FC236}">
                  <a16:creationId xmlns:a16="http://schemas.microsoft.com/office/drawing/2014/main" id="{E582C506-D828-049C-E37B-6DC400001AAF}"/>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9" name="四角形: 角を丸くする 38">
              <a:extLst>
                <a:ext uri="{FF2B5EF4-FFF2-40B4-BE49-F238E27FC236}">
                  <a16:creationId xmlns:a16="http://schemas.microsoft.com/office/drawing/2014/main" id="{A31A3BB7-FA21-8208-6D14-0A15E6342389}"/>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Tree>
    <p:extLst>
      <p:ext uri="{BB962C8B-B14F-4D97-AF65-F5344CB8AC3E}">
        <p14:creationId xmlns:p14="http://schemas.microsoft.com/office/powerpoint/2010/main" val="417622758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31437A-305B-1847-43E9-E18EBE69569F}"/>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1617B63A-E1CF-A256-D72E-3DF6C7B3371E}"/>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2C36633E-E22D-05D0-9ACA-4B4F6047A7EB}"/>
              </a:ext>
            </a:extLst>
          </p:cNvPr>
          <p:cNvSpPr/>
          <p:nvPr/>
        </p:nvSpPr>
        <p:spPr>
          <a:xfrm>
            <a:off x="4761789" y="5400672"/>
            <a:ext cx="1352000" cy="500759"/>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4824D15E-19DD-40B5-331B-83134438E9D9}"/>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333C6641-E3F2-C7D3-FFAC-1377C5275E1C}"/>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0F459948-879C-4BFD-4FA9-6428A144A495}"/>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sp>
        <p:nvSpPr>
          <p:cNvPr id="30" name="正方形/長方形 29">
            <a:extLst>
              <a:ext uri="{FF2B5EF4-FFF2-40B4-BE49-F238E27FC236}">
                <a16:creationId xmlns:a16="http://schemas.microsoft.com/office/drawing/2014/main" id="{2A60C026-352E-3AFE-7D5A-A827BDE4FCFD}"/>
              </a:ext>
            </a:extLst>
          </p:cNvPr>
          <p:cNvSpPr/>
          <p:nvPr/>
        </p:nvSpPr>
        <p:spPr>
          <a:xfrm>
            <a:off x="-2468880" y="1276071"/>
            <a:ext cx="2319251" cy="8163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Google</a:t>
            </a:r>
            <a:r>
              <a:rPr kumimoji="1" lang="ja-JP" altLang="en-US"/>
              <a:t>アカウントでログインする場合</a:t>
            </a:r>
          </a:p>
        </p:txBody>
      </p:sp>
      <p:grpSp>
        <p:nvGrpSpPr>
          <p:cNvPr id="2" name="グループ化 1">
            <a:extLst>
              <a:ext uri="{FF2B5EF4-FFF2-40B4-BE49-F238E27FC236}">
                <a16:creationId xmlns:a16="http://schemas.microsoft.com/office/drawing/2014/main" id="{561D5A88-D558-B2C7-D6FC-5BB26389D9B9}"/>
              </a:ext>
            </a:extLst>
          </p:cNvPr>
          <p:cNvGrpSpPr/>
          <p:nvPr/>
        </p:nvGrpSpPr>
        <p:grpSpPr>
          <a:xfrm>
            <a:off x="3205728" y="4235623"/>
            <a:ext cx="1976083" cy="1415428"/>
            <a:chOff x="492797" y="4457439"/>
            <a:chExt cx="1976083" cy="1415428"/>
          </a:xfrm>
        </p:grpSpPr>
        <p:sp>
          <p:nvSpPr>
            <p:cNvPr id="3" name="フリーフォーム: 図形 2">
              <a:extLst>
                <a:ext uri="{FF2B5EF4-FFF2-40B4-BE49-F238E27FC236}">
                  <a16:creationId xmlns:a16="http://schemas.microsoft.com/office/drawing/2014/main" id="{737ED818-A1EE-D77E-3C20-55E7547A6A87}"/>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2ECC5C04-E8A2-9803-0FC6-9025ED6A5E0F}"/>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Tree>
    <p:extLst>
      <p:ext uri="{BB962C8B-B14F-4D97-AF65-F5344CB8AC3E}">
        <p14:creationId xmlns:p14="http://schemas.microsoft.com/office/powerpoint/2010/main" val="62250224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CFD13-5295-42C4-A457-414F2BAAC8C8}"/>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205A555B-223E-8D91-046F-1D52A489687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95196" y="1549285"/>
            <a:ext cx="9601603" cy="5119803"/>
          </a:xfrm>
          <a:prstGeom prst="rect">
            <a:avLst/>
          </a:prstGeom>
          <a:ln>
            <a:solidFill>
              <a:schemeClr val="bg1">
                <a:lumMod val="75000"/>
              </a:schemeClr>
            </a:solidFill>
          </a:ln>
        </p:spPr>
      </p:pic>
      <p:sp>
        <p:nvSpPr>
          <p:cNvPr id="3" name="四角形: 角を丸くする 2">
            <a:extLst>
              <a:ext uri="{FF2B5EF4-FFF2-40B4-BE49-F238E27FC236}">
                <a16:creationId xmlns:a16="http://schemas.microsoft.com/office/drawing/2014/main" id="{062BBCD3-608E-B367-511A-BA56337F61A9}"/>
              </a:ext>
            </a:extLst>
          </p:cNvPr>
          <p:cNvSpPr/>
          <p:nvPr/>
        </p:nvSpPr>
        <p:spPr>
          <a:xfrm>
            <a:off x="6027659" y="2337924"/>
            <a:ext cx="2261394" cy="1238250"/>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764A0F51-0490-D0CB-0572-D4F8809EB21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ドリルパークを ひらく</a:t>
            </a:r>
          </a:p>
        </p:txBody>
      </p:sp>
      <p:sp>
        <p:nvSpPr>
          <p:cNvPr id="17" name="テキスト ボックス 16">
            <a:extLst>
              <a:ext uri="{FF2B5EF4-FFF2-40B4-BE49-F238E27FC236}">
                <a16:creationId xmlns:a16="http://schemas.microsoft.com/office/drawing/2014/main" id="{B6C2D20F-90C1-D6D0-88D4-57611BA904EA}"/>
              </a:ext>
            </a:extLst>
          </p:cNvPr>
          <p:cNvSpPr txBox="1"/>
          <p:nvPr/>
        </p:nvSpPr>
        <p:spPr>
          <a:xfrm>
            <a:off x="2697641"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どりるぱーく）</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1744994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FA83FB-F49B-1D09-D86C-68B09C82E2ED}"/>
            </a:ext>
          </a:extLst>
        </p:cNvPr>
        <p:cNvGrpSpPr/>
        <p:nvPr/>
      </p:nvGrpSpPr>
      <p:grpSpPr>
        <a:xfrm>
          <a:off x="0" y="0"/>
          <a:ext cx="0" cy="0"/>
          <a:chOff x="0" y="0"/>
          <a:chExt cx="0" cy="0"/>
        </a:xfrm>
      </p:grpSpPr>
      <p:sp>
        <p:nvSpPr>
          <p:cNvPr id="3" name="正方形/長方形 2">
            <a:extLst>
              <a:ext uri="{FF2B5EF4-FFF2-40B4-BE49-F238E27FC236}">
                <a16:creationId xmlns:a16="http://schemas.microsoft.com/office/drawing/2014/main" id="{75EA89A0-3B34-C40A-D3CC-CA5A6E7760E8}"/>
              </a:ext>
            </a:extLst>
          </p:cNvPr>
          <p:cNvSpPr/>
          <p:nvPr/>
        </p:nvSpPr>
        <p:spPr>
          <a:xfrm>
            <a:off x="-2" y="0"/>
            <a:ext cx="12192000" cy="2445488"/>
          </a:xfrm>
          <a:prstGeom prst="rect">
            <a:avLst/>
          </a:prstGeom>
          <a:solidFill>
            <a:srgbClr val="A75F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2B58FE70-2ACC-68A9-42DD-B7E2FEB5238F}"/>
              </a:ext>
            </a:extLst>
          </p:cNvPr>
          <p:cNvSpPr txBox="1"/>
          <p:nvPr/>
        </p:nvSpPr>
        <p:spPr>
          <a:xfrm>
            <a:off x="-2" y="314822"/>
            <a:ext cx="12192001" cy="1754326"/>
          </a:xfrm>
          <a:prstGeom prst="rect">
            <a:avLst/>
          </a:prstGeom>
          <a:noFill/>
        </p:spPr>
        <p:txBody>
          <a:bodyPr wrap="square" anchor="ctr">
            <a:spAutoFit/>
          </a:bodyPr>
          <a:lstStyle/>
          <a:p>
            <a:pPr algn="ctr" rtl="0" fontAlgn="base"/>
            <a:r>
              <a:rPr lang="ja-JP" altLang="en-US" sz="5400" b="1" cap="all">
                <a:solidFill>
                  <a:schemeClr val="bg1"/>
                </a:solidFill>
                <a:latin typeface="BIZ UDPゴシック" panose="020B0400000000000000" pitchFamily="50" charset="-128"/>
                <a:ea typeface="BIZ UDPゴシック" panose="020B0400000000000000" pitchFamily="50" charset="-128"/>
              </a:rPr>
              <a:t>たぶれっとを</a:t>
            </a:r>
            <a:r>
              <a:rPr lang="en-US" altLang="ja-JP" sz="5400" b="1" cap="all">
                <a:solidFill>
                  <a:schemeClr val="bg1"/>
                </a:solidFill>
                <a:latin typeface="BIZ UDPゴシック" panose="020B0400000000000000" pitchFamily="50" charset="-128"/>
                <a:ea typeface="BIZ UDPゴシック" panose="020B0400000000000000" pitchFamily="50" charset="-128"/>
              </a:rPr>
              <a:t>	</a:t>
            </a:r>
            <a:r>
              <a:rPr lang="ja-JP" altLang="en-US" sz="5400" b="1" cap="all">
                <a:solidFill>
                  <a:schemeClr val="bg1"/>
                </a:solidFill>
                <a:latin typeface="BIZ UDPゴシック" panose="020B0400000000000000" pitchFamily="50" charset="-128"/>
                <a:ea typeface="BIZ UDPゴシック" panose="020B0400000000000000" pitchFamily="50" charset="-128"/>
              </a:rPr>
              <a:t>　もつときは</a:t>
            </a:r>
          </a:p>
          <a:p>
            <a:pPr algn="ctr" rtl="0" fontAlgn="base"/>
            <a:r>
              <a:rPr lang="ja-JP" altLang="en-US" sz="5400" b="1" cap="all">
                <a:solidFill>
                  <a:schemeClr val="bg1"/>
                </a:solidFill>
                <a:latin typeface="BIZ UDPゴシック" panose="020B0400000000000000" pitchFamily="50" charset="-128"/>
                <a:ea typeface="BIZ UDPゴシック" panose="020B0400000000000000" pitchFamily="50" charset="-128"/>
              </a:rPr>
              <a:t>りょうてで しっかりと もつ</a:t>
            </a:r>
          </a:p>
        </p:txBody>
      </p:sp>
      <p:grpSp>
        <p:nvGrpSpPr>
          <p:cNvPr id="54" name="グループ化 53">
            <a:extLst>
              <a:ext uri="{FF2B5EF4-FFF2-40B4-BE49-F238E27FC236}">
                <a16:creationId xmlns:a16="http://schemas.microsoft.com/office/drawing/2014/main" id="{C3E0C48A-9D22-F000-38AD-5E4BEE5443F5}"/>
              </a:ext>
            </a:extLst>
          </p:cNvPr>
          <p:cNvGrpSpPr/>
          <p:nvPr/>
        </p:nvGrpSpPr>
        <p:grpSpPr>
          <a:xfrm>
            <a:off x="2133599" y="2570788"/>
            <a:ext cx="7910287" cy="4290203"/>
            <a:chOff x="2133599" y="2570788"/>
            <a:chExt cx="7910287" cy="4290203"/>
          </a:xfrm>
        </p:grpSpPr>
        <p:pic>
          <p:nvPicPr>
            <p:cNvPr id="4" name="図 3" descr="ホワイトボード&#10;&#10;AI によって生成されたコンテンツは間違っている可能性があります。">
              <a:extLst>
                <a:ext uri="{FF2B5EF4-FFF2-40B4-BE49-F238E27FC236}">
                  <a16:creationId xmlns:a16="http://schemas.microsoft.com/office/drawing/2014/main" id="{252CF800-2FFD-1D02-9F36-1C306F392A15}"/>
                </a:ext>
              </a:extLst>
            </p:cNvPr>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sharpenSoften amount="50000"/>
                      </a14:imgEffect>
                    </a14:imgLayer>
                  </a14:imgProps>
                </a:ext>
              </a:extLst>
            </a:blip>
            <a:srcRect l="11126" t="21013" r="11268" b="11690"/>
            <a:stretch/>
          </p:blipFill>
          <p:spPr>
            <a:xfrm>
              <a:off x="2133599" y="2570788"/>
              <a:ext cx="7910287" cy="4287212"/>
            </a:xfrm>
            <a:prstGeom prst="rect">
              <a:avLst/>
            </a:prstGeom>
          </p:spPr>
        </p:pic>
        <p:sp>
          <p:nvSpPr>
            <p:cNvPr id="47" name="フリーフォーム: 図形 46">
              <a:extLst>
                <a:ext uri="{FF2B5EF4-FFF2-40B4-BE49-F238E27FC236}">
                  <a16:creationId xmlns:a16="http://schemas.microsoft.com/office/drawing/2014/main" id="{9083845B-1CDD-EC68-D38D-0C34BB93062A}"/>
                </a:ext>
              </a:extLst>
            </p:cNvPr>
            <p:cNvSpPr/>
            <p:nvPr/>
          </p:nvSpPr>
          <p:spPr>
            <a:xfrm>
              <a:off x="3728501" y="2920616"/>
              <a:ext cx="4716000" cy="2628000"/>
            </a:xfrm>
            <a:custGeom>
              <a:avLst/>
              <a:gdLst>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695564 w 4711048"/>
                <a:gd name="connsiteY4" fmla="*/ 1350466 h 2636122"/>
                <a:gd name="connsiteX5" fmla="*/ 4678392 w 4711048"/>
                <a:gd name="connsiteY5" fmla="*/ 1378611 h 2636122"/>
                <a:gd name="connsiteX6" fmla="*/ 4661889 w 4711048"/>
                <a:gd name="connsiteY6" fmla="*/ 1543470 h 2636122"/>
                <a:gd name="connsiteX7" fmla="*/ 4692935 w 4711048"/>
                <a:gd name="connsiteY7" fmla="*/ 1670548 h 2636122"/>
                <a:gd name="connsiteX8" fmla="*/ 4711048 w 4711048"/>
                <a:gd name="connsiteY8" fmla="*/ 1724891 h 2636122"/>
                <a:gd name="connsiteX9" fmla="*/ 4711048 w 4711048"/>
                <a:gd name="connsiteY9" fmla="*/ 2586985 h 2636122"/>
                <a:gd name="connsiteX10" fmla="*/ 4661911 w 4711048"/>
                <a:gd name="connsiteY10" fmla="*/ 2636122 h 2636122"/>
                <a:gd name="connsiteX11" fmla="*/ 49137 w 4711048"/>
                <a:gd name="connsiteY11" fmla="*/ 2636122 h 2636122"/>
                <a:gd name="connsiteX12" fmla="*/ 0 w 4711048"/>
                <a:gd name="connsiteY12" fmla="*/ 2586985 h 2636122"/>
                <a:gd name="connsiteX13" fmla="*/ 0 w 4711048"/>
                <a:gd name="connsiteY13" fmla="*/ 1791992 h 2636122"/>
                <a:gd name="connsiteX14" fmla="*/ 4458 w 4711048"/>
                <a:gd name="connsiteY14" fmla="*/ 1779768 h 2636122"/>
                <a:gd name="connsiteX15" fmla="*/ 71908 w 4711048"/>
                <a:gd name="connsiteY15" fmla="*/ 1543470 h 2636122"/>
                <a:gd name="connsiteX16" fmla="*/ 55405 w 4711048"/>
                <a:gd name="connsiteY16" fmla="*/ 1378611 h 2636122"/>
                <a:gd name="connsiteX17" fmla="*/ 9898 w 4711048"/>
                <a:gd name="connsiteY17" fmla="*/ 1330135 h 2636122"/>
                <a:gd name="connsiteX18" fmla="*/ 0 w 4711048"/>
                <a:gd name="connsiteY18" fmla="*/ 1324943 h 2636122"/>
                <a:gd name="connsiteX19" fmla="*/ 0 w 4711048"/>
                <a:gd name="connsiteY19" fmla="*/ 49137 h 2636122"/>
                <a:gd name="connsiteX20" fmla="*/ 49137 w 4711048"/>
                <a:gd name="connsiteY20" fmla="*/ 0 h 263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11048" h="2636122">
                  <a:moveTo>
                    <a:pt x="49137" y="0"/>
                  </a:moveTo>
                  <a:lnTo>
                    <a:pt x="4661911" y="0"/>
                  </a:lnTo>
                  <a:cubicBezTo>
                    <a:pt x="4689049" y="0"/>
                    <a:pt x="4711048" y="21999"/>
                    <a:pt x="4711048" y="49137"/>
                  </a:cubicBezTo>
                  <a:lnTo>
                    <a:pt x="4711048" y="1339356"/>
                  </a:lnTo>
                  <a:lnTo>
                    <a:pt x="4695564" y="1350466"/>
                  </a:lnTo>
                  <a:cubicBezTo>
                    <a:pt x="4687608" y="1358285"/>
                    <a:pt x="4681512" y="1367406"/>
                    <a:pt x="4678392" y="1378611"/>
                  </a:cubicBezTo>
                  <a:lnTo>
                    <a:pt x="4661889" y="1543470"/>
                  </a:lnTo>
                  <a:cubicBezTo>
                    <a:pt x="4670352" y="1593569"/>
                    <a:pt x="4681197" y="1633547"/>
                    <a:pt x="4692935" y="1670548"/>
                  </a:cubicBezTo>
                  <a:lnTo>
                    <a:pt x="4711048" y="1724891"/>
                  </a:lnTo>
                  <a:lnTo>
                    <a:pt x="4711048" y="2586985"/>
                  </a:lnTo>
                  <a:cubicBezTo>
                    <a:pt x="4711048" y="2614123"/>
                    <a:pt x="4689049" y="2636122"/>
                    <a:pt x="4661911" y="2636122"/>
                  </a:cubicBezTo>
                  <a:lnTo>
                    <a:pt x="49137" y="2636122"/>
                  </a:lnTo>
                  <a:cubicBezTo>
                    <a:pt x="21999" y="2636122"/>
                    <a:pt x="0" y="2614123"/>
                    <a:pt x="0" y="2586985"/>
                  </a:cubicBezTo>
                  <a:lnTo>
                    <a:pt x="0" y="1791992"/>
                  </a:lnTo>
                  <a:lnTo>
                    <a:pt x="4458" y="1779768"/>
                  </a:lnTo>
                  <a:cubicBezTo>
                    <a:pt x="28529" y="1703383"/>
                    <a:pt x="54981" y="1643667"/>
                    <a:pt x="71908" y="1543470"/>
                  </a:cubicBezTo>
                  <a:lnTo>
                    <a:pt x="55405" y="1378611"/>
                  </a:lnTo>
                  <a:cubicBezTo>
                    <a:pt x="49166" y="1356202"/>
                    <a:pt x="31021" y="1342126"/>
                    <a:pt x="9898" y="1330135"/>
                  </a:cubicBezTo>
                  <a:lnTo>
                    <a:pt x="0" y="1324943"/>
                  </a:lnTo>
                  <a:lnTo>
                    <a:pt x="0" y="49137"/>
                  </a:lnTo>
                  <a:cubicBezTo>
                    <a:pt x="0" y="21999"/>
                    <a:pt x="21999" y="0"/>
                    <a:pt x="49137" y="0"/>
                  </a:cubicBezTo>
                  <a:close/>
                </a:path>
              </a:pathLst>
            </a:custGeom>
            <a:gradFill flip="none" rotWithShape="1">
              <a:gsLst>
                <a:gs pos="0">
                  <a:schemeClr val="tx1"/>
                </a:gs>
                <a:gs pos="50000">
                  <a:srgbClr val="000000">
                    <a:tint val="44500"/>
                    <a:satMod val="160000"/>
                  </a:srgbClr>
                </a:gs>
                <a:gs pos="100000">
                  <a:schemeClr val="tx1"/>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6" name="フリーフォーム: 図形 25">
              <a:extLst>
                <a:ext uri="{FF2B5EF4-FFF2-40B4-BE49-F238E27FC236}">
                  <a16:creationId xmlns:a16="http://schemas.microsoft.com/office/drawing/2014/main" id="{DD67D0F6-9386-15BB-8C78-E8B382152E18}"/>
                </a:ext>
              </a:extLst>
            </p:cNvPr>
            <p:cNvSpPr/>
            <p:nvPr/>
          </p:nvSpPr>
          <p:spPr>
            <a:xfrm flipH="1">
              <a:off x="8477200" y="5320413"/>
              <a:ext cx="5756" cy="69674"/>
            </a:xfrm>
            <a:custGeom>
              <a:avLst/>
              <a:gdLst>
                <a:gd name="connsiteX0" fmla="*/ 0 w 5756"/>
                <a:gd name="connsiteY0" fmla="*/ 0 h 69674"/>
                <a:gd name="connsiteX1" fmla="*/ 0 w 5756"/>
                <a:gd name="connsiteY1" fmla="*/ 69674 h 69674"/>
                <a:gd name="connsiteX2" fmla="*/ 5756 w 5756"/>
                <a:gd name="connsiteY2" fmla="*/ 32692 h 69674"/>
                <a:gd name="connsiteX3" fmla="*/ 0 w 5756"/>
                <a:gd name="connsiteY3" fmla="*/ 0 h 69674"/>
              </a:gdLst>
              <a:ahLst/>
              <a:cxnLst>
                <a:cxn ang="0">
                  <a:pos x="connsiteX0" y="connsiteY0"/>
                </a:cxn>
                <a:cxn ang="0">
                  <a:pos x="connsiteX1" y="connsiteY1"/>
                </a:cxn>
                <a:cxn ang="0">
                  <a:pos x="connsiteX2" y="connsiteY2"/>
                </a:cxn>
                <a:cxn ang="0">
                  <a:pos x="connsiteX3" y="connsiteY3"/>
                </a:cxn>
              </a:cxnLst>
              <a:rect l="l" t="t" r="r" b="b"/>
              <a:pathLst>
                <a:path w="5756" h="69674">
                  <a:moveTo>
                    <a:pt x="0" y="0"/>
                  </a:moveTo>
                  <a:lnTo>
                    <a:pt x="0" y="69674"/>
                  </a:lnTo>
                  <a:lnTo>
                    <a:pt x="5756" y="32692"/>
                  </a:lnTo>
                  <a:lnTo>
                    <a:pt x="0" y="0"/>
                  </a:lnTo>
                  <a:close/>
                </a:path>
              </a:pathLst>
            </a:custGeom>
            <a:solidFill>
              <a:srgbClr val="F7C475">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5" name="フリーフォーム: 図形 24">
              <a:extLst>
                <a:ext uri="{FF2B5EF4-FFF2-40B4-BE49-F238E27FC236}">
                  <a16:creationId xmlns:a16="http://schemas.microsoft.com/office/drawing/2014/main" id="{0EEE5444-6793-F5AF-21DE-DEE5E676F4EB}"/>
                </a:ext>
              </a:extLst>
            </p:cNvPr>
            <p:cNvSpPr/>
            <p:nvPr/>
          </p:nvSpPr>
          <p:spPr>
            <a:xfrm flipH="1">
              <a:off x="3708978" y="5322203"/>
              <a:ext cx="5441" cy="65861"/>
            </a:xfrm>
            <a:custGeom>
              <a:avLst/>
              <a:gdLst>
                <a:gd name="connsiteX0" fmla="*/ 5441 w 5441"/>
                <a:gd name="connsiteY0" fmla="*/ 0 h 65861"/>
                <a:gd name="connsiteX1" fmla="*/ 0 w 5441"/>
                <a:gd name="connsiteY1" fmla="*/ 30903 h 65861"/>
                <a:gd name="connsiteX2" fmla="*/ 5441 w 5441"/>
                <a:gd name="connsiteY2" fmla="*/ 65861 h 65861"/>
                <a:gd name="connsiteX3" fmla="*/ 5441 w 5441"/>
                <a:gd name="connsiteY3" fmla="*/ 0 h 65861"/>
              </a:gdLst>
              <a:ahLst/>
              <a:cxnLst>
                <a:cxn ang="0">
                  <a:pos x="connsiteX0" y="connsiteY0"/>
                </a:cxn>
                <a:cxn ang="0">
                  <a:pos x="connsiteX1" y="connsiteY1"/>
                </a:cxn>
                <a:cxn ang="0">
                  <a:pos x="connsiteX2" y="connsiteY2"/>
                </a:cxn>
                <a:cxn ang="0">
                  <a:pos x="connsiteX3" y="connsiteY3"/>
                </a:cxn>
              </a:cxnLst>
              <a:rect l="l" t="t" r="r" b="b"/>
              <a:pathLst>
                <a:path w="5441" h="65861">
                  <a:moveTo>
                    <a:pt x="5441" y="0"/>
                  </a:moveTo>
                  <a:lnTo>
                    <a:pt x="0" y="30903"/>
                  </a:lnTo>
                  <a:lnTo>
                    <a:pt x="5441" y="65861"/>
                  </a:lnTo>
                  <a:lnTo>
                    <a:pt x="5441" y="0"/>
                  </a:lnTo>
                  <a:close/>
                </a:path>
              </a:pathLst>
            </a:custGeom>
            <a:solidFill>
              <a:srgbClr val="F7C475">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nvGrpSpPr>
            <p:cNvPr id="53" name="グループ化 52">
              <a:extLst>
                <a:ext uri="{FF2B5EF4-FFF2-40B4-BE49-F238E27FC236}">
                  <a16:creationId xmlns:a16="http://schemas.microsoft.com/office/drawing/2014/main" id="{3044F309-68C1-C1AA-96A2-1AE7F668D5D9}"/>
                </a:ext>
              </a:extLst>
            </p:cNvPr>
            <p:cNvGrpSpPr/>
            <p:nvPr/>
          </p:nvGrpSpPr>
          <p:grpSpPr>
            <a:xfrm>
              <a:off x="2286574" y="2664028"/>
              <a:ext cx="7637949" cy="4196963"/>
              <a:chOff x="2286574" y="2664028"/>
              <a:chExt cx="7637949" cy="4196963"/>
            </a:xfrm>
          </p:grpSpPr>
          <p:grpSp>
            <p:nvGrpSpPr>
              <p:cNvPr id="14" name="グループ化 13">
                <a:extLst>
                  <a:ext uri="{FF2B5EF4-FFF2-40B4-BE49-F238E27FC236}">
                    <a16:creationId xmlns:a16="http://schemas.microsoft.com/office/drawing/2014/main" id="{D46F097D-CE2E-EF38-BDA4-E4569352C4A4}"/>
                  </a:ext>
                </a:extLst>
              </p:cNvPr>
              <p:cNvGrpSpPr/>
              <p:nvPr/>
            </p:nvGrpSpPr>
            <p:grpSpPr>
              <a:xfrm>
                <a:off x="2380916" y="3924686"/>
                <a:ext cx="7430164" cy="681986"/>
                <a:chOff x="2261307" y="3924686"/>
                <a:chExt cx="7430164" cy="681986"/>
              </a:xfrm>
            </p:grpSpPr>
            <p:grpSp>
              <p:nvGrpSpPr>
                <p:cNvPr id="9" name="グループ化 8">
                  <a:extLst>
                    <a:ext uri="{FF2B5EF4-FFF2-40B4-BE49-F238E27FC236}">
                      <a16:creationId xmlns:a16="http://schemas.microsoft.com/office/drawing/2014/main" id="{A1AFB818-F5A7-D00F-4D5E-F29647C3D718}"/>
                    </a:ext>
                  </a:extLst>
                </p:cNvPr>
                <p:cNvGrpSpPr/>
                <p:nvPr/>
              </p:nvGrpSpPr>
              <p:grpSpPr>
                <a:xfrm>
                  <a:off x="2261307" y="3924686"/>
                  <a:ext cx="673279" cy="681986"/>
                  <a:chOff x="2038023" y="3760293"/>
                  <a:chExt cx="906830" cy="918557"/>
                </a:xfrm>
              </p:grpSpPr>
              <p:cxnSp>
                <p:nvCxnSpPr>
                  <p:cNvPr id="5" name="直線コネクタ 4">
                    <a:extLst>
                      <a:ext uri="{FF2B5EF4-FFF2-40B4-BE49-F238E27FC236}">
                        <a16:creationId xmlns:a16="http://schemas.microsoft.com/office/drawing/2014/main" id="{706CC6B6-3E67-CFE6-3897-74D3D130499E}"/>
                      </a:ext>
                    </a:extLst>
                  </p:cNvPr>
                  <p:cNvCxnSpPr>
                    <a:cxnSpLocks/>
                  </p:cNvCxnSpPr>
                  <p:nvPr/>
                </p:nvCxnSpPr>
                <p:spPr>
                  <a:xfrm rot="20854989">
                    <a:off x="2038023" y="4516475"/>
                    <a:ext cx="289962" cy="16237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cxnSp>
                <p:nvCxnSpPr>
                  <p:cNvPr id="6" name="直線コネクタ 5">
                    <a:extLst>
                      <a:ext uri="{FF2B5EF4-FFF2-40B4-BE49-F238E27FC236}">
                        <a16:creationId xmlns:a16="http://schemas.microsoft.com/office/drawing/2014/main" id="{70A2DE82-3425-E4CE-38D7-595E4644A938}"/>
                      </a:ext>
                    </a:extLst>
                  </p:cNvPr>
                  <p:cNvCxnSpPr>
                    <a:cxnSpLocks/>
                  </p:cNvCxnSpPr>
                  <p:nvPr/>
                </p:nvCxnSpPr>
                <p:spPr>
                  <a:xfrm rot="20854989">
                    <a:off x="2386234" y="4064868"/>
                    <a:ext cx="213437" cy="26509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cxnSp>
                <p:nvCxnSpPr>
                  <p:cNvPr id="7" name="直線コネクタ 6">
                    <a:extLst>
                      <a:ext uri="{FF2B5EF4-FFF2-40B4-BE49-F238E27FC236}">
                        <a16:creationId xmlns:a16="http://schemas.microsoft.com/office/drawing/2014/main" id="{A0F800D4-ED7A-8D2C-7C39-0D46C686FC79}"/>
                      </a:ext>
                    </a:extLst>
                  </p:cNvPr>
                  <p:cNvCxnSpPr>
                    <a:cxnSpLocks/>
                  </p:cNvCxnSpPr>
                  <p:nvPr/>
                </p:nvCxnSpPr>
                <p:spPr>
                  <a:xfrm rot="20854989">
                    <a:off x="2890333" y="3760293"/>
                    <a:ext cx="54520" cy="30639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grpSp>
            <p:grpSp>
              <p:nvGrpSpPr>
                <p:cNvPr id="10" name="グループ化 9">
                  <a:extLst>
                    <a:ext uri="{FF2B5EF4-FFF2-40B4-BE49-F238E27FC236}">
                      <a16:creationId xmlns:a16="http://schemas.microsoft.com/office/drawing/2014/main" id="{3AE83FD8-05EC-77C9-EFB5-241B855901E8}"/>
                    </a:ext>
                  </a:extLst>
                </p:cNvPr>
                <p:cNvGrpSpPr/>
                <p:nvPr/>
              </p:nvGrpSpPr>
              <p:grpSpPr>
                <a:xfrm flipH="1">
                  <a:off x="9018192" y="3924686"/>
                  <a:ext cx="673279" cy="681986"/>
                  <a:chOff x="2038023" y="3760293"/>
                  <a:chExt cx="906830" cy="918557"/>
                </a:xfrm>
              </p:grpSpPr>
              <p:cxnSp>
                <p:nvCxnSpPr>
                  <p:cNvPr id="11" name="直線コネクタ 10">
                    <a:extLst>
                      <a:ext uri="{FF2B5EF4-FFF2-40B4-BE49-F238E27FC236}">
                        <a16:creationId xmlns:a16="http://schemas.microsoft.com/office/drawing/2014/main" id="{20AABAA6-8824-73C4-8B99-9676748A1B91}"/>
                      </a:ext>
                    </a:extLst>
                  </p:cNvPr>
                  <p:cNvCxnSpPr>
                    <a:cxnSpLocks/>
                  </p:cNvCxnSpPr>
                  <p:nvPr/>
                </p:nvCxnSpPr>
                <p:spPr>
                  <a:xfrm rot="20854989">
                    <a:off x="2038023" y="4516475"/>
                    <a:ext cx="289962" cy="16237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AC1413C9-F314-E84D-5136-D628724139DE}"/>
                      </a:ext>
                    </a:extLst>
                  </p:cNvPr>
                  <p:cNvCxnSpPr>
                    <a:cxnSpLocks/>
                  </p:cNvCxnSpPr>
                  <p:nvPr/>
                </p:nvCxnSpPr>
                <p:spPr>
                  <a:xfrm rot="20854989">
                    <a:off x="2386234" y="4064868"/>
                    <a:ext cx="213437" cy="26509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E96D7DEC-C9B1-B3CC-085A-752F218D033C}"/>
                      </a:ext>
                    </a:extLst>
                  </p:cNvPr>
                  <p:cNvCxnSpPr>
                    <a:cxnSpLocks/>
                  </p:cNvCxnSpPr>
                  <p:nvPr/>
                </p:nvCxnSpPr>
                <p:spPr>
                  <a:xfrm rot="20854989">
                    <a:off x="2890333" y="3760293"/>
                    <a:ext cx="54520" cy="30639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grpSp>
          </p:grpSp>
          <p:grpSp>
            <p:nvGrpSpPr>
              <p:cNvPr id="38" name="グループ化 37">
                <a:extLst>
                  <a:ext uri="{FF2B5EF4-FFF2-40B4-BE49-F238E27FC236}">
                    <a16:creationId xmlns:a16="http://schemas.microsoft.com/office/drawing/2014/main" id="{B47B48BD-BDBF-F466-8D15-4D44A5E0D093}"/>
                  </a:ext>
                </a:extLst>
              </p:cNvPr>
              <p:cNvGrpSpPr/>
              <p:nvPr/>
            </p:nvGrpSpPr>
            <p:grpSpPr>
              <a:xfrm>
                <a:off x="3540188" y="2664028"/>
                <a:ext cx="5092631" cy="3375431"/>
                <a:chOff x="3549650" y="2664028"/>
                <a:chExt cx="5092631" cy="3375431"/>
              </a:xfrm>
              <a:solidFill>
                <a:srgbClr val="00B0F0">
                  <a:alpha val="40000"/>
                </a:srgbClr>
              </a:solidFill>
            </p:grpSpPr>
            <p:sp>
              <p:nvSpPr>
                <p:cNvPr id="33" name="フリーフォーム: 図形 32">
                  <a:extLst>
                    <a:ext uri="{FF2B5EF4-FFF2-40B4-BE49-F238E27FC236}">
                      <a16:creationId xmlns:a16="http://schemas.microsoft.com/office/drawing/2014/main" id="{7E600889-1652-4872-6AB5-DE29AD1C2046}"/>
                    </a:ext>
                  </a:extLst>
                </p:cNvPr>
                <p:cNvSpPr/>
                <p:nvPr/>
              </p:nvSpPr>
              <p:spPr>
                <a:xfrm flipH="1">
                  <a:off x="3549650" y="2664028"/>
                  <a:ext cx="5092631" cy="1622677"/>
                </a:xfrm>
                <a:custGeom>
                  <a:avLst/>
                  <a:gdLst>
                    <a:gd name="connsiteX0" fmla="*/ 4857763 w 5092631"/>
                    <a:gd name="connsiteY0" fmla="*/ 0 h 1622677"/>
                    <a:gd name="connsiteX1" fmla="*/ 234867 w 5092631"/>
                    <a:gd name="connsiteY1" fmla="*/ 0 h 1622677"/>
                    <a:gd name="connsiteX2" fmla="*/ 0 w 5092631"/>
                    <a:gd name="connsiteY2" fmla="*/ 232500 h 1622677"/>
                    <a:gd name="connsiteX3" fmla="*/ 0 w 5092631"/>
                    <a:gd name="connsiteY3" fmla="*/ 1622677 h 1622677"/>
                    <a:gd name="connsiteX4" fmla="*/ 15146 w 5092631"/>
                    <a:gd name="connsiteY4" fmla="*/ 1610575 h 1622677"/>
                    <a:gd name="connsiteX5" fmla="*/ 129529 w 5092631"/>
                    <a:gd name="connsiteY5" fmla="*/ 1557099 h 1622677"/>
                    <a:gd name="connsiteX6" fmla="*/ 159325 w 5092631"/>
                    <a:gd name="connsiteY6" fmla="*/ 1575395 h 1622677"/>
                    <a:gd name="connsiteX7" fmla="*/ 159325 w 5092631"/>
                    <a:gd name="connsiteY7" fmla="*/ 320639 h 1622677"/>
                    <a:gd name="connsiteX8" fmla="*/ 246395 w 5092631"/>
                    <a:gd name="connsiteY8" fmla="*/ 234448 h 1622677"/>
                    <a:gd name="connsiteX9" fmla="*/ 4846235 w 5092631"/>
                    <a:gd name="connsiteY9" fmla="*/ 234448 h 1622677"/>
                    <a:gd name="connsiteX10" fmla="*/ 4933304 w 5092631"/>
                    <a:gd name="connsiteY10" fmla="*/ 320639 h 1622677"/>
                    <a:gd name="connsiteX11" fmla="*/ 4933304 w 5092631"/>
                    <a:gd name="connsiteY11" fmla="*/ 1575588 h 1622677"/>
                    <a:gd name="connsiteX12" fmla="*/ 4963415 w 5092631"/>
                    <a:gd name="connsiteY12" fmla="*/ 1557099 h 1622677"/>
                    <a:gd name="connsiteX13" fmla="*/ 5077798 w 5092631"/>
                    <a:gd name="connsiteY13" fmla="*/ 1610575 h 1622677"/>
                    <a:gd name="connsiteX14" fmla="*/ 5092631 w 5092631"/>
                    <a:gd name="connsiteY14" fmla="*/ 1622427 h 1622677"/>
                    <a:gd name="connsiteX15" fmla="*/ 5092631 w 5092631"/>
                    <a:gd name="connsiteY15" fmla="*/ 232500 h 1622677"/>
                    <a:gd name="connsiteX16" fmla="*/ 4857763 w 5092631"/>
                    <a:gd name="connsiteY16" fmla="*/ 0 h 162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2631" h="1622677">
                      <a:moveTo>
                        <a:pt x="4857763" y="0"/>
                      </a:moveTo>
                      <a:lnTo>
                        <a:pt x="234867" y="0"/>
                      </a:lnTo>
                      <a:cubicBezTo>
                        <a:pt x="105154" y="0"/>
                        <a:pt x="0" y="104094"/>
                        <a:pt x="0" y="232500"/>
                      </a:cubicBezTo>
                      <a:lnTo>
                        <a:pt x="0" y="1622677"/>
                      </a:lnTo>
                      <a:lnTo>
                        <a:pt x="15146" y="1610575"/>
                      </a:lnTo>
                      <a:cubicBezTo>
                        <a:pt x="35861" y="1588062"/>
                        <a:pt x="48539" y="1563204"/>
                        <a:pt x="129529" y="1557099"/>
                      </a:cubicBezTo>
                      <a:lnTo>
                        <a:pt x="159325" y="1575395"/>
                      </a:lnTo>
                      <a:lnTo>
                        <a:pt x="159325" y="320639"/>
                      </a:lnTo>
                      <a:cubicBezTo>
                        <a:pt x="159325" y="273037"/>
                        <a:pt x="198307" y="234448"/>
                        <a:pt x="246395" y="234448"/>
                      </a:cubicBezTo>
                      <a:lnTo>
                        <a:pt x="4846235" y="234448"/>
                      </a:lnTo>
                      <a:cubicBezTo>
                        <a:pt x="4894322" y="234448"/>
                        <a:pt x="4933304" y="273037"/>
                        <a:pt x="4933304" y="320639"/>
                      </a:cubicBezTo>
                      <a:lnTo>
                        <a:pt x="4933304" y="1575588"/>
                      </a:lnTo>
                      <a:lnTo>
                        <a:pt x="4963415" y="1557099"/>
                      </a:lnTo>
                      <a:cubicBezTo>
                        <a:pt x="5044405" y="1563204"/>
                        <a:pt x="5057083" y="1588062"/>
                        <a:pt x="5077798" y="1610575"/>
                      </a:cubicBezTo>
                      <a:lnTo>
                        <a:pt x="5092631" y="1622427"/>
                      </a:lnTo>
                      <a:lnTo>
                        <a:pt x="5092631" y="232500"/>
                      </a:lnTo>
                      <a:cubicBezTo>
                        <a:pt x="5092631" y="104094"/>
                        <a:pt x="4987477" y="0"/>
                        <a:pt x="4857763" y="0"/>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8" name="フリーフォーム: 図形 27">
                  <a:extLst>
                    <a:ext uri="{FF2B5EF4-FFF2-40B4-BE49-F238E27FC236}">
                      <a16:creationId xmlns:a16="http://schemas.microsoft.com/office/drawing/2014/main" id="{EE4F698B-3578-E4E3-1B99-57870B5FF31D}"/>
                    </a:ext>
                  </a:extLst>
                </p:cNvPr>
                <p:cNvSpPr/>
                <p:nvPr/>
              </p:nvSpPr>
              <p:spPr>
                <a:xfrm flipH="1">
                  <a:off x="3647783" y="4783006"/>
                  <a:ext cx="61194" cy="539197"/>
                </a:xfrm>
                <a:custGeom>
                  <a:avLst/>
                  <a:gdLst>
                    <a:gd name="connsiteX0" fmla="*/ 0 w 61194"/>
                    <a:gd name="connsiteY0" fmla="*/ 0 h 539197"/>
                    <a:gd name="connsiteX1" fmla="*/ 0 w 61194"/>
                    <a:gd name="connsiteY1" fmla="*/ 539197 h 539197"/>
                    <a:gd name="connsiteX2" fmla="*/ 10450 w 61194"/>
                    <a:gd name="connsiteY2" fmla="*/ 479843 h 539197"/>
                    <a:gd name="connsiteX3" fmla="*/ 59462 w 61194"/>
                    <a:gd name="connsiteY3" fmla="*/ 233181 h 539197"/>
                    <a:gd name="connsiteX4" fmla="*/ 32 w 61194"/>
                    <a:gd name="connsiteY4" fmla="*/ 87 h 539197"/>
                    <a:gd name="connsiteX5" fmla="*/ 0 w 61194"/>
                    <a:gd name="connsiteY5" fmla="*/ 0 h 53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194" h="539197">
                      <a:moveTo>
                        <a:pt x="0" y="0"/>
                      </a:moveTo>
                      <a:lnTo>
                        <a:pt x="0" y="539197"/>
                      </a:lnTo>
                      <a:lnTo>
                        <a:pt x="10450" y="479843"/>
                      </a:lnTo>
                      <a:cubicBezTo>
                        <a:pt x="30136" y="396283"/>
                        <a:pt x="57524" y="328127"/>
                        <a:pt x="59462" y="233181"/>
                      </a:cubicBezTo>
                      <a:cubicBezTo>
                        <a:pt x="69790" y="150460"/>
                        <a:pt x="31897" y="75776"/>
                        <a:pt x="32" y="87"/>
                      </a:cubicBezTo>
                      <a:lnTo>
                        <a:pt x="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7" name="フリーフォーム: 図形 26">
                  <a:extLst>
                    <a:ext uri="{FF2B5EF4-FFF2-40B4-BE49-F238E27FC236}">
                      <a16:creationId xmlns:a16="http://schemas.microsoft.com/office/drawing/2014/main" id="{7CED3599-5A12-CD1A-1B2A-FF64F3383BED}"/>
                    </a:ext>
                  </a:extLst>
                </p:cNvPr>
                <p:cNvSpPr/>
                <p:nvPr/>
              </p:nvSpPr>
              <p:spPr>
                <a:xfrm flipH="1">
                  <a:off x="8482956" y="4783765"/>
                  <a:ext cx="60880" cy="536649"/>
                </a:xfrm>
                <a:custGeom>
                  <a:avLst/>
                  <a:gdLst>
                    <a:gd name="connsiteX0" fmla="*/ 60880 w 60880"/>
                    <a:gd name="connsiteY0" fmla="*/ 0 h 536649"/>
                    <a:gd name="connsiteX1" fmla="*/ 29298 w 60880"/>
                    <a:gd name="connsiteY1" fmla="*/ 75017 h 536649"/>
                    <a:gd name="connsiteX2" fmla="*/ 1733 w 60880"/>
                    <a:gd name="connsiteY2" fmla="*/ 232422 h 536649"/>
                    <a:gd name="connsiteX3" fmla="*/ 50745 w 60880"/>
                    <a:gd name="connsiteY3" fmla="*/ 479084 h 536649"/>
                    <a:gd name="connsiteX4" fmla="*/ 60880 w 60880"/>
                    <a:gd name="connsiteY4" fmla="*/ 536649 h 536649"/>
                    <a:gd name="connsiteX5" fmla="*/ 60880 w 60880"/>
                    <a:gd name="connsiteY5" fmla="*/ 0 h 53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880" h="536649">
                      <a:moveTo>
                        <a:pt x="60880" y="0"/>
                      </a:moveTo>
                      <a:lnTo>
                        <a:pt x="29298" y="75017"/>
                      </a:lnTo>
                      <a:cubicBezTo>
                        <a:pt x="9394" y="125699"/>
                        <a:pt x="-5152" y="177275"/>
                        <a:pt x="1733" y="232422"/>
                      </a:cubicBezTo>
                      <a:cubicBezTo>
                        <a:pt x="3671" y="327368"/>
                        <a:pt x="31059" y="395524"/>
                        <a:pt x="50745" y="479084"/>
                      </a:cubicBezTo>
                      <a:lnTo>
                        <a:pt x="60880" y="536649"/>
                      </a:lnTo>
                      <a:lnTo>
                        <a:pt x="6088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4" name="フリーフォーム: 図形 23">
                  <a:extLst>
                    <a:ext uri="{FF2B5EF4-FFF2-40B4-BE49-F238E27FC236}">
                      <a16:creationId xmlns:a16="http://schemas.microsoft.com/office/drawing/2014/main" id="{4EA6306A-5F67-7728-6BC1-F24FDCA0008D}"/>
                    </a:ext>
                  </a:extLst>
                </p:cNvPr>
                <p:cNvSpPr/>
                <p:nvPr/>
              </p:nvSpPr>
              <p:spPr>
                <a:xfrm flipH="1">
                  <a:off x="3572541" y="5388064"/>
                  <a:ext cx="5046536" cy="651395"/>
                </a:xfrm>
                <a:custGeom>
                  <a:avLst/>
                  <a:gdLst>
                    <a:gd name="connsiteX0" fmla="*/ 4910100 w 5046536"/>
                    <a:gd name="connsiteY0" fmla="*/ 0 h 651395"/>
                    <a:gd name="connsiteX1" fmla="*/ 4910100 w 5046536"/>
                    <a:gd name="connsiteY1" fmla="*/ 104287 h 651395"/>
                    <a:gd name="connsiteX2" fmla="*/ 4823031 w 5046536"/>
                    <a:gd name="connsiteY2" fmla="*/ 190478 h 651395"/>
                    <a:gd name="connsiteX3" fmla="*/ 223191 w 5046536"/>
                    <a:gd name="connsiteY3" fmla="*/ 190478 h 651395"/>
                    <a:gd name="connsiteX4" fmla="*/ 136121 w 5046536"/>
                    <a:gd name="connsiteY4" fmla="*/ 104287 h 651395"/>
                    <a:gd name="connsiteX5" fmla="*/ 136121 w 5046536"/>
                    <a:gd name="connsiteY5" fmla="*/ 2024 h 651395"/>
                    <a:gd name="connsiteX6" fmla="*/ 127380 w 5046536"/>
                    <a:gd name="connsiteY6" fmla="*/ 58184 h 651395"/>
                    <a:gd name="connsiteX7" fmla="*/ 63795 w 5046536"/>
                    <a:gd name="connsiteY7" fmla="*/ 332253 h 651395"/>
                    <a:gd name="connsiteX8" fmla="*/ 0 w 5046536"/>
                    <a:gd name="connsiteY8" fmla="*/ 502041 h 651395"/>
                    <a:gd name="connsiteX9" fmla="*/ 158546 w 5046536"/>
                    <a:gd name="connsiteY9" fmla="*/ 614403 h 651395"/>
                    <a:gd name="connsiteX10" fmla="*/ 146859 w 5046536"/>
                    <a:gd name="connsiteY10" fmla="*/ 641303 h 651395"/>
                    <a:gd name="connsiteX11" fmla="*/ 164329 w 5046536"/>
                    <a:gd name="connsiteY11" fmla="*/ 646671 h 651395"/>
                    <a:gd name="connsiteX12" fmla="*/ 211663 w 5046536"/>
                    <a:gd name="connsiteY12" fmla="*/ 651395 h 651395"/>
                    <a:gd name="connsiteX13" fmla="*/ 4834559 w 5046536"/>
                    <a:gd name="connsiteY13" fmla="*/ 651395 h 651395"/>
                    <a:gd name="connsiteX14" fmla="*/ 4881893 w 5046536"/>
                    <a:gd name="connsiteY14" fmla="*/ 646671 h 651395"/>
                    <a:gd name="connsiteX15" fmla="*/ 4899640 w 5046536"/>
                    <a:gd name="connsiteY15" fmla="*/ 641218 h 651395"/>
                    <a:gd name="connsiteX16" fmla="*/ 4887990 w 5046536"/>
                    <a:gd name="connsiteY16" fmla="*/ 614403 h 651395"/>
                    <a:gd name="connsiteX17" fmla="*/ 5046536 w 5046536"/>
                    <a:gd name="connsiteY17" fmla="*/ 502041 h 651395"/>
                    <a:gd name="connsiteX18" fmla="*/ 4982741 w 5046536"/>
                    <a:gd name="connsiteY18" fmla="*/ 332253 h 651395"/>
                    <a:gd name="connsiteX19" fmla="*/ 4919156 w 5046536"/>
                    <a:gd name="connsiteY19" fmla="*/ 58184 h 651395"/>
                    <a:gd name="connsiteX20" fmla="*/ 4910100 w 5046536"/>
                    <a:gd name="connsiteY20" fmla="*/ 0 h 65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46536" h="651395">
                      <a:moveTo>
                        <a:pt x="4910100" y="0"/>
                      </a:moveTo>
                      <a:lnTo>
                        <a:pt x="4910100" y="104287"/>
                      </a:lnTo>
                      <a:cubicBezTo>
                        <a:pt x="4910100" y="151889"/>
                        <a:pt x="4871118" y="190478"/>
                        <a:pt x="4823031" y="190478"/>
                      </a:cubicBezTo>
                      <a:lnTo>
                        <a:pt x="223191" y="190478"/>
                      </a:lnTo>
                      <a:cubicBezTo>
                        <a:pt x="175103" y="190478"/>
                        <a:pt x="136121" y="151889"/>
                        <a:pt x="136121" y="104287"/>
                      </a:cubicBezTo>
                      <a:lnTo>
                        <a:pt x="136121" y="2024"/>
                      </a:lnTo>
                      <a:lnTo>
                        <a:pt x="127380" y="58184"/>
                      </a:lnTo>
                      <a:cubicBezTo>
                        <a:pt x="116231" y="152220"/>
                        <a:pt x="110105" y="247594"/>
                        <a:pt x="63795" y="332253"/>
                      </a:cubicBezTo>
                      <a:lnTo>
                        <a:pt x="0" y="502041"/>
                      </a:lnTo>
                      <a:cubicBezTo>
                        <a:pt x="52849" y="539495"/>
                        <a:pt x="36641" y="584093"/>
                        <a:pt x="158546" y="614403"/>
                      </a:cubicBezTo>
                      <a:lnTo>
                        <a:pt x="146859" y="641303"/>
                      </a:lnTo>
                      <a:lnTo>
                        <a:pt x="164329" y="646671"/>
                      </a:lnTo>
                      <a:cubicBezTo>
                        <a:pt x="179618" y="649769"/>
                        <a:pt x="195449" y="651395"/>
                        <a:pt x="211663" y="651395"/>
                      </a:cubicBezTo>
                      <a:lnTo>
                        <a:pt x="4834559" y="651395"/>
                      </a:lnTo>
                      <a:cubicBezTo>
                        <a:pt x="4850773" y="651395"/>
                        <a:pt x="4866604" y="649769"/>
                        <a:pt x="4881893" y="646671"/>
                      </a:cubicBezTo>
                      <a:lnTo>
                        <a:pt x="4899640" y="641218"/>
                      </a:lnTo>
                      <a:lnTo>
                        <a:pt x="4887990" y="614403"/>
                      </a:lnTo>
                      <a:cubicBezTo>
                        <a:pt x="5009895" y="584093"/>
                        <a:pt x="4993687" y="539495"/>
                        <a:pt x="5046536" y="502041"/>
                      </a:cubicBezTo>
                      <a:lnTo>
                        <a:pt x="4982741" y="332253"/>
                      </a:lnTo>
                      <a:cubicBezTo>
                        <a:pt x="4936432" y="247594"/>
                        <a:pt x="4930305" y="152220"/>
                        <a:pt x="4919156" y="58184"/>
                      </a:cubicBezTo>
                      <a:lnTo>
                        <a:pt x="491010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sp>
            <p:nvSpPr>
              <p:cNvPr id="43" name="フリーフォーム: 図形 42">
                <a:extLst>
                  <a:ext uri="{FF2B5EF4-FFF2-40B4-BE49-F238E27FC236}">
                    <a16:creationId xmlns:a16="http://schemas.microsoft.com/office/drawing/2014/main" id="{7B0AFF84-6ECF-062A-0BD3-969B526069A8}"/>
                  </a:ext>
                </a:extLst>
              </p:cNvPr>
              <p:cNvSpPr/>
              <p:nvPr/>
            </p:nvSpPr>
            <p:spPr>
              <a:xfrm>
                <a:off x="2286574" y="4203349"/>
                <a:ext cx="1520456" cy="2657642"/>
              </a:xfrm>
              <a:custGeom>
                <a:avLst/>
                <a:gdLst>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00670"/>
                  <a:gd name="connsiteX1" fmla="*/ 542260 w 1539506"/>
                  <a:gd name="connsiteY1" fmla="*/ 1690577 h 2700670"/>
                  <a:gd name="connsiteX2" fmla="*/ 616688 w 1539506"/>
                  <a:gd name="connsiteY2" fmla="*/ 1509823 h 2700670"/>
                  <a:gd name="connsiteX3" fmla="*/ 691116 w 1539506"/>
                  <a:gd name="connsiteY3" fmla="*/ 935665 h 2700670"/>
                  <a:gd name="connsiteX4" fmla="*/ 701749 w 1539506"/>
                  <a:gd name="connsiteY4" fmla="*/ 606056 h 2700670"/>
                  <a:gd name="connsiteX5" fmla="*/ 861237 w 1539506"/>
                  <a:gd name="connsiteY5" fmla="*/ 372140 h 2700670"/>
                  <a:gd name="connsiteX6" fmla="*/ 1137684 w 1539506"/>
                  <a:gd name="connsiteY6" fmla="*/ 31898 h 2700670"/>
                  <a:gd name="connsiteX7" fmla="*/ 1275907 w 1539506"/>
                  <a:gd name="connsiteY7" fmla="*/ 0 h 2700670"/>
                  <a:gd name="connsiteX8" fmla="*/ 1275907 w 1539506"/>
                  <a:gd name="connsiteY8" fmla="*/ 85060 h 2700670"/>
                  <a:gd name="connsiteX9" fmla="*/ 1414130 w 1539506"/>
                  <a:gd name="connsiteY9" fmla="*/ 10633 h 2700670"/>
                  <a:gd name="connsiteX10" fmla="*/ 1523003 w 1539506"/>
                  <a:gd name="connsiteY10" fmla="*/ 95084 h 2700670"/>
                  <a:gd name="connsiteX11" fmla="*/ 1539506 w 1539506"/>
                  <a:gd name="connsiteY11" fmla="*/ 259943 h 2700670"/>
                  <a:gd name="connsiteX12" fmla="*/ 1472056 w 1539506"/>
                  <a:gd name="connsiteY12" fmla="*/ 496241 h 2700670"/>
                  <a:gd name="connsiteX13" fmla="*/ 1384779 w 1539506"/>
                  <a:gd name="connsiteY13" fmla="*/ 805693 h 2700670"/>
                  <a:gd name="connsiteX14" fmla="*/ 1449682 w 1539506"/>
                  <a:gd name="connsiteY14" fmla="*/ 1142612 h 2700670"/>
                  <a:gd name="connsiteX15" fmla="*/ 1371600 w 1539506"/>
                  <a:gd name="connsiteY15" fmla="*/ 1509823 h 2700670"/>
                  <a:gd name="connsiteX16" fmla="*/ 1307805 w 1539506"/>
                  <a:gd name="connsiteY16" fmla="*/ 1679611 h 2700670"/>
                  <a:gd name="connsiteX17" fmla="*/ 1466351 w 1539506"/>
                  <a:gd name="connsiteY17" fmla="*/ 1791973 h 2700670"/>
                  <a:gd name="connsiteX18" fmla="*/ 1369385 w 1539506"/>
                  <a:gd name="connsiteY18" fmla="*/ 1987015 h 2700670"/>
                  <a:gd name="connsiteX19" fmla="*/ 1271311 w 1539506"/>
                  <a:gd name="connsiteY19" fmla="*/ 2052084 h 2700670"/>
                  <a:gd name="connsiteX20" fmla="*/ 1129599 w 1539506"/>
                  <a:gd name="connsiteY20" fmla="*/ 2650498 h 2700670"/>
                  <a:gd name="connsiteX21" fmla="*/ 0 w 1539506"/>
                  <a:gd name="connsiteY21" fmla="*/ 2700670 h 2700670"/>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30540 w 1520456"/>
                  <a:gd name="connsiteY6" fmla="*/ 36660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6857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0456" h="2657642">
                    <a:moveTo>
                      <a:pt x="0" y="2653045"/>
                    </a:moveTo>
                    <a:lnTo>
                      <a:pt x="523210" y="1697721"/>
                    </a:lnTo>
                    <a:lnTo>
                      <a:pt x="583351" y="1521729"/>
                    </a:lnTo>
                    <a:lnTo>
                      <a:pt x="672066" y="942809"/>
                    </a:lnTo>
                    <a:lnTo>
                      <a:pt x="713656" y="565575"/>
                    </a:lnTo>
                    <a:lnTo>
                      <a:pt x="842187" y="379284"/>
                    </a:lnTo>
                    <a:lnTo>
                      <a:pt x="1130540" y="43804"/>
                    </a:lnTo>
                    <a:lnTo>
                      <a:pt x="1249714" y="0"/>
                    </a:lnTo>
                    <a:lnTo>
                      <a:pt x="1254476" y="92204"/>
                    </a:lnTo>
                    <a:cubicBezTo>
                      <a:pt x="1300550" y="67395"/>
                      <a:pt x="1287093" y="25917"/>
                      <a:pt x="1395080" y="17777"/>
                    </a:cubicBezTo>
                    <a:cubicBezTo>
                      <a:pt x="1431371" y="45927"/>
                      <a:pt x="1491475" y="57409"/>
                      <a:pt x="1503953" y="102228"/>
                    </a:cubicBezTo>
                    <a:lnTo>
                      <a:pt x="1520456" y="267087"/>
                    </a:lnTo>
                    <a:cubicBezTo>
                      <a:pt x="1503529" y="367284"/>
                      <a:pt x="1477077" y="427000"/>
                      <a:pt x="1453006" y="503385"/>
                    </a:cubicBezTo>
                    <a:cubicBezTo>
                      <a:pt x="1423914" y="606536"/>
                      <a:pt x="1351959" y="702542"/>
                      <a:pt x="1365729" y="812837"/>
                    </a:cubicBezTo>
                    <a:cubicBezTo>
                      <a:pt x="1368313" y="939431"/>
                      <a:pt x="1416141" y="1018400"/>
                      <a:pt x="1430632" y="1149756"/>
                    </a:cubicBezTo>
                    <a:cubicBezTo>
                      <a:pt x="1404605" y="1272160"/>
                      <a:pt x="1414296" y="1404088"/>
                      <a:pt x="1352550" y="1516967"/>
                    </a:cubicBezTo>
                    <a:lnTo>
                      <a:pt x="1288755" y="1686755"/>
                    </a:lnTo>
                    <a:cubicBezTo>
                      <a:pt x="1341604" y="1724209"/>
                      <a:pt x="1325396" y="1768807"/>
                      <a:pt x="1447301" y="1799117"/>
                    </a:cubicBezTo>
                    <a:cubicBezTo>
                      <a:pt x="1414979" y="1864131"/>
                      <a:pt x="1406470" y="1924382"/>
                      <a:pt x="1350335" y="1994159"/>
                    </a:cubicBezTo>
                    <a:lnTo>
                      <a:pt x="1252261" y="2059228"/>
                    </a:lnTo>
                    <a:cubicBezTo>
                      <a:pt x="1120886" y="2346806"/>
                      <a:pt x="1118099" y="2460552"/>
                      <a:pt x="1110549" y="2657642"/>
                    </a:cubicBezTo>
                    <a:lnTo>
                      <a:pt x="0" y="2653045"/>
                    </a:lnTo>
                    <a:close/>
                  </a:path>
                </a:pathLst>
              </a:custGeom>
              <a:solidFill>
                <a:srgbClr val="FFCA9E">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フリーフォーム: 図形 43">
                <a:extLst>
                  <a:ext uri="{FF2B5EF4-FFF2-40B4-BE49-F238E27FC236}">
                    <a16:creationId xmlns:a16="http://schemas.microsoft.com/office/drawing/2014/main" id="{90F7EBB4-F66B-22E8-CE38-A1D12594C210}"/>
                  </a:ext>
                </a:extLst>
              </p:cNvPr>
              <p:cNvSpPr/>
              <p:nvPr/>
            </p:nvSpPr>
            <p:spPr>
              <a:xfrm flipH="1">
                <a:off x="8404067" y="4203349"/>
                <a:ext cx="1520456" cy="2657642"/>
              </a:xfrm>
              <a:custGeom>
                <a:avLst/>
                <a:gdLst>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00670"/>
                  <a:gd name="connsiteX1" fmla="*/ 542260 w 1539506"/>
                  <a:gd name="connsiteY1" fmla="*/ 1690577 h 2700670"/>
                  <a:gd name="connsiteX2" fmla="*/ 616688 w 1539506"/>
                  <a:gd name="connsiteY2" fmla="*/ 1509823 h 2700670"/>
                  <a:gd name="connsiteX3" fmla="*/ 691116 w 1539506"/>
                  <a:gd name="connsiteY3" fmla="*/ 935665 h 2700670"/>
                  <a:gd name="connsiteX4" fmla="*/ 701749 w 1539506"/>
                  <a:gd name="connsiteY4" fmla="*/ 606056 h 2700670"/>
                  <a:gd name="connsiteX5" fmla="*/ 861237 w 1539506"/>
                  <a:gd name="connsiteY5" fmla="*/ 372140 h 2700670"/>
                  <a:gd name="connsiteX6" fmla="*/ 1137684 w 1539506"/>
                  <a:gd name="connsiteY6" fmla="*/ 31898 h 2700670"/>
                  <a:gd name="connsiteX7" fmla="*/ 1275907 w 1539506"/>
                  <a:gd name="connsiteY7" fmla="*/ 0 h 2700670"/>
                  <a:gd name="connsiteX8" fmla="*/ 1275907 w 1539506"/>
                  <a:gd name="connsiteY8" fmla="*/ 85060 h 2700670"/>
                  <a:gd name="connsiteX9" fmla="*/ 1414130 w 1539506"/>
                  <a:gd name="connsiteY9" fmla="*/ 10633 h 2700670"/>
                  <a:gd name="connsiteX10" fmla="*/ 1523003 w 1539506"/>
                  <a:gd name="connsiteY10" fmla="*/ 95084 h 2700670"/>
                  <a:gd name="connsiteX11" fmla="*/ 1539506 w 1539506"/>
                  <a:gd name="connsiteY11" fmla="*/ 259943 h 2700670"/>
                  <a:gd name="connsiteX12" fmla="*/ 1472056 w 1539506"/>
                  <a:gd name="connsiteY12" fmla="*/ 496241 h 2700670"/>
                  <a:gd name="connsiteX13" fmla="*/ 1384779 w 1539506"/>
                  <a:gd name="connsiteY13" fmla="*/ 805693 h 2700670"/>
                  <a:gd name="connsiteX14" fmla="*/ 1449682 w 1539506"/>
                  <a:gd name="connsiteY14" fmla="*/ 1142612 h 2700670"/>
                  <a:gd name="connsiteX15" fmla="*/ 1371600 w 1539506"/>
                  <a:gd name="connsiteY15" fmla="*/ 1509823 h 2700670"/>
                  <a:gd name="connsiteX16" fmla="*/ 1307805 w 1539506"/>
                  <a:gd name="connsiteY16" fmla="*/ 1679611 h 2700670"/>
                  <a:gd name="connsiteX17" fmla="*/ 1466351 w 1539506"/>
                  <a:gd name="connsiteY17" fmla="*/ 1791973 h 2700670"/>
                  <a:gd name="connsiteX18" fmla="*/ 1369385 w 1539506"/>
                  <a:gd name="connsiteY18" fmla="*/ 1987015 h 2700670"/>
                  <a:gd name="connsiteX19" fmla="*/ 1271311 w 1539506"/>
                  <a:gd name="connsiteY19" fmla="*/ 2052084 h 2700670"/>
                  <a:gd name="connsiteX20" fmla="*/ 1129599 w 1539506"/>
                  <a:gd name="connsiteY20" fmla="*/ 2650498 h 2700670"/>
                  <a:gd name="connsiteX21" fmla="*/ 0 w 1539506"/>
                  <a:gd name="connsiteY21" fmla="*/ 2700670 h 2700670"/>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30540 w 1520456"/>
                  <a:gd name="connsiteY6" fmla="*/ 36660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6857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0456" h="2657642">
                    <a:moveTo>
                      <a:pt x="0" y="2653045"/>
                    </a:moveTo>
                    <a:lnTo>
                      <a:pt x="523210" y="1697721"/>
                    </a:lnTo>
                    <a:lnTo>
                      <a:pt x="583351" y="1521729"/>
                    </a:lnTo>
                    <a:lnTo>
                      <a:pt x="672066" y="942809"/>
                    </a:lnTo>
                    <a:lnTo>
                      <a:pt x="713656" y="565575"/>
                    </a:lnTo>
                    <a:lnTo>
                      <a:pt x="842187" y="379284"/>
                    </a:lnTo>
                    <a:lnTo>
                      <a:pt x="1130540" y="43804"/>
                    </a:lnTo>
                    <a:lnTo>
                      <a:pt x="1249714" y="0"/>
                    </a:lnTo>
                    <a:lnTo>
                      <a:pt x="1254476" y="92204"/>
                    </a:lnTo>
                    <a:cubicBezTo>
                      <a:pt x="1300550" y="67395"/>
                      <a:pt x="1287093" y="25917"/>
                      <a:pt x="1395080" y="17777"/>
                    </a:cubicBezTo>
                    <a:cubicBezTo>
                      <a:pt x="1431371" y="45927"/>
                      <a:pt x="1491475" y="57409"/>
                      <a:pt x="1503953" y="102228"/>
                    </a:cubicBezTo>
                    <a:lnTo>
                      <a:pt x="1520456" y="267087"/>
                    </a:lnTo>
                    <a:cubicBezTo>
                      <a:pt x="1503529" y="367284"/>
                      <a:pt x="1477077" y="427000"/>
                      <a:pt x="1453006" y="503385"/>
                    </a:cubicBezTo>
                    <a:cubicBezTo>
                      <a:pt x="1423914" y="606536"/>
                      <a:pt x="1351959" y="702542"/>
                      <a:pt x="1365729" y="812837"/>
                    </a:cubicBezTo>
                    <a:cubicBezTo>
                      <a:pt x="1368313" y="939431"/>
                      <a:pt x="1416141" y="1018400"/>
                      <a:pt x="1430632" y="1149756"/>
                    </a:cubicBezTo>
                    <a:cubicBezTo>
                      <a:pt x="1404605" y="1272160"/>
                      <a:pt x="1414296" y="1404088"/>
                      <a:pt x="1352550" y="1516967"/>
                    </a:cubicBezTo>
                    <a:lnTo>
                      <a:pt x="1288755" y="1686755"/>
                    </a:lnTo>
                    <a:cubicBezTo>
                      <a:pt x="1341604" y="1724209"/>
                      <a:pt x="1325396" y="1768807"/>
                      <a:pt x="1447301" y="1799117"/>
                    </a:cubicBezTo>
                    <a:cubicBezTo>
                      <a:pt x="1414979" y="1864131"/>
                      <a:pt x="1406470" y="1924382"/>
                      <a:pt x="1350335" y="1994159"/>
                    </a:cubicBezTo>
                    <a:lnTo>
                      <a:pt x="1252261" y="2059228"/>
                    </a:lnTo>
                    <a:cubicBezTo>
                      <a:pt x="1120886" y="2346806"/>
                      <a:pt x="1118099" y="2460552"/>
                      <a:pt x="1110549" y="2657642"/>
                    </a:cubicBezTo>
                    <a:lnTo>
                      <a:pt x="0" y="2653045"/>
                    </a:lnTo>
                    <a:close/>
                  </a:path>
                </a:pathLst>
              </a:custGeom>
              <a:solidFill>
                <a:srgbClr val="FFCA9E">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2" name="テキスト ボックス 1">
            <a:extLst>
              <a:ext uri="{FF2B5EF4-FFF2-40B4-BE49-F238E27FC236}">
                <a16:creationId xmlns:a16="http://schemas.microsoft.com/office/drawing/2014/main" id="{C41C3CE0-1477-10AB-72E0-F24BE5291ADA}"/>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solidFill>
                <a:effectLst/>
                <a:latin typeface="+mn-ea"/>
                <a:cs typeface="+mn-cs"/>
              </a:rPr>
              <a:t>イラスト：生成</a:t>
            </a:r>
            <a:r>
              <a:rPr kumimoji="1" lang="en-US" altLang="ja-JP" sz="700" b="0" i="0" kern="1200">
                <a:solidFill>
                  <a:schemeClr val="tx1"/>
                </a:solidFill>
                <a:effectLst/>
                <a:latin typeface="+mn-ea"/>
                <a:cs typeface="+mn-cs"/>
              </a:rPr>
              <a:t>AI</a:t>
            </a:r>
            <a:r>
              <a:rPr kumimoji="1" lang="ja-JP" altLang="en-US" sz="700" b="0" i="0" kern="1200">
                <a:solidFill>
                  <a:schemeClr val="tx1"/>
                </a:solidFill>
                <a:effectLst/>
                <a:latin typeface="+mn-ea"/>
                <a:cs typeface="+mn-cs"/>
              </a:rPr>
              <a:t>を用いて画像を作成</a:t>
            </a:r>
            <a:endParaRPr kumimoji="1" lang="ja-JP" altLang="en-US" sz="700"/>
          </a:p>
        </p:txBody>
      </p:sp>
    </p:spTree>
    <p:extLst>
      <p:ext uri="{BB962C8B-B14F-4D97-AF65-F5344CB8AC3E}">
        <p14:creationId xmlns:p14="http://schemas.microsoft.com/office/powerpoint/2010/main" val="200746208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D640B34-8FA5-F1C5-14C1-CC7EAF5F14F1}"/>
              </a:ext>
            </a:extLst>
          </p:cNvPr>
          <p:cNvPicPr>
            <a:picLocks noChangeAspect="1"/>
          </p:cNvPicPr>
          <p:nvPr/>
        </p:nvPicPr>
        <p:blipFill>
          <a:blip r:embed="rId3"/>
          <a:srcRect t="5173"/>
          <a:stretch/>
        </p:blipFill>
        <p:spPr>
          <a:xfrm>
            <a:off x="1463978" y="1268413"/>
            <a:ext cx="9264044" cy="540067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E8ED45F5-A787-4689-7919-2D1B4A2334A7}"/>
              </a:ext>
            </a:extLst>
          </p:cNvPr>
          <p:cNvSpPr/>
          <p:nvPr/>
        </p:nvSpPr>
        <p:spPr>
          <a:xfrm>
            <a:off x="5927726" y="2092445"/>
            <a:ext cx="1181100" cy="1701462"/>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77400A64-2375-5A26-C966-A64269952C5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こくごの　ＡＩドリルを　えらぶ</a:t>
            </a:r>
          </a:p>
        </p:txBody>
      </p:sp>
      <p:sp>
        <p:nvSpPr>
          <p:cNvPr id="8" name="テキスト ボックス 7">
            <a:extLst>
              <a:ext uri="{FF2B5EF4-FFF2-40B4-BE49-F238E27FC236}">
                <a16:creationId xmlns:a16="http://schemas.microsoft.com/office/drawing/2014/main" id="{B8806F54-8E25-1507-ED44-0FFABA2153F1}"/>
              </a:ext>
            </a:extLst>
          </p:cNvPr>
          <p:cNvSpPr txBox="1"/>
          <p:nvPr/>
        </p:nvSpPr>
        <p:spPr>
          <a:xfrm>
            <a:off x="3146666" y="929859"/>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（えーあい）</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4362467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B3A5C-2256-D435-DAE8-BDFF1AF9DE9F}"/>
            </a:ext>
          </a:extLst>
        </p:cNvPr>
        <p:cNvGrpSpPr/>
        <p:nvPr/>
      </p:nvGrpSpPr>
      <p:grpSpPr>
        <a:xfrm>
          <a:off x="0" y="0"/>
          <a:ext cx="0" cy="0"/>
          <a:chOff x="0" y="0"/>
          <a:chExt cx="0" cy="0"/>
        </a:xfrm>
      </p:grpSpPr>
      <p:pic>
        <p:nvPicPr>
          <p:cNvPr id="9" name="図 8">
            <a:extLst>
              <a:ext uri="{FF2B5EF4-FFF2-40B4-BE49-F238E27FC236}">
                <a16:creationId xmlns:a16="http://schemas.microsoft.com/office/drawing/2014/main" id="{86B72986-943F-4FCC-114D-8E69F100AF3C}"/>
              </a:ext>
            </a:extLst>
          </p:cNvPr>
          <p:cNvPicPr>
            <a:picLocks noChangeAspect="1"/>
          </p:cNvPicPr>
          <p:nvPr/>
        </p:nvPicPr>
        <p:blipFill>
          <a:blip r:embed="rId3"/>
          <a:stretch>
            <a:fillRect/>
          </a:stretch>
        </p:blipFill>
        <p:spPr>
          <a:xfrm>
            <a:off x="1507277" y="1275194"/>
            <a:ext cx="9177445" cy="5425739"/>
          </a:xfrm>
          <a:prstGeom prst="rect">
            <a:avLst/>
          </a:prstGeom>
        </p:spPr>
      </p:pic>
      <p:sp>
        <p:nvSpPr>
          <p:cNvPr id="4" name="四角形: 角を丸くする 3">
            <a:extLst>
              <a:ext uri="{FF2B5EF4-FFF2-40B4-BE49-F238E27FC236}">
                <a16:creationId xmlns:a16="http://schemas.microsoft.com/office/drawing/2014/main" id="{1D815D5A-14B3-951E-46B9-5B6CACA1CB10}"/>
              </a:ext>
            </a:extLst>
          </p:cNvPr>
          <p:cNvSpPr/>
          <p:nvPr/>
        </p:nvSpPr>
        <p:spPr>
          <a:xfrm>
            <a:off x="3315154" y="2287040"/>
            <a:ext cx="5524046" cy="3431590"/>
          </a:xfrm>
          <a:prstGeom prst="roundRect">
            <a:avLst>
              <a:gd name="adj" fmla="val 480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B7960307-6E4D-A1A8-9288-CDD7E8651B6D}"/>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ききてを えらぶ</a:t>
            </a:r>
          </a:p>
        </p:txBody>
      </p:sp>
    </p:spTree>
    <p:extLst>
      <p:ext uri="{BB962C8B-B14F-4D97-AF65-F5344CB8AC3E}">
        <p14:creationId xmlns:p14="http://schemas.microsoft.com/office/powerpoint/2010/main" val="102047535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2DA4D86A-C716-25AC-B1E8-656D05E61A3C}"/>
              </a:ext>
            </a:extLst>
          </p:cNvPr>
          <p:cNvPicPr>
            <a:picLocks noChangeAspect="1"/>
          </p:cNvPicPr>
          <p:nvPr/>
        </p:nvPicPr>
        <p:blipFill>
          <a:blip r:embed="rId3"/>
          <a:stretch>
            <a:fillRect/>
          </a:stretch>
        </p:blipFill>
        <p:spPr>
          <a:xfrm>
            <a:off x="1286382" y="1268413"/>
            <a:ext cx="9609695" cy="540067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30AD1790-BAC0-C76F-41A0-AA5B747E72CF}"/>
              </a:ext>
            </a:extLst>
          </p:cNvPr>
          <p:cNvSpPr/>
          <p:nvPr/>
        </p:nvSpPr>
        <p:spPr>
          <a:xfrm>
            <a:off x="1485432" y="3174997"/>
            <a:ext cx="9211597" cy="613232"/>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E64286DE-E470-52C4-43A9-143816439D0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いちばんうえの </a:t>
            </a:r>
            <a:r>
              <a:rPr kumimoji="0" lang="en-US" altLang="ja-JP"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1</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を えらぶ</a:t>
            </a:r>
          </a:p>
        </p:txBody>
      </p:sp>
    </p:spTree>
    <p:extLst>
      <p:ext uri="{BB962C8B-B14F-4D97-AF65-F5344CB8AC3E}">
        <p14:creationId xmlns:p14="http://schemas.microsoft.com/office/powerpoint/2010/main" val="306954310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0D2C0B4E-33DE-620F-D063-69284D70175C}"/>
              </a:ext>
            </a:extLst>
          </p:cNvPr>
          <p:cNvPicPr>
            <a:picLocks noChangeAspect="1"/>
          </p:cNvPicPr>
          <p:nvPr/>
        </p:nvPicPr>
        <p:blipFill>
          <a:blip r:embed="rId3"/>
          <a:stretch>
            <a:fillRect/>
          </a:stretch>
        </p:blipFill>
        <p:spPr>
          <a:xfrm>
            <a:off x="1288137" y="1268413"/>
            <a:ext cx="9615726" cy="540067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30AD1790-BAC0-C76F-41A0-AA5B747E72CF}"/>
              </a:ext>
            </a:extLst>
          </p:cNvPr>
          <p:cNvSpPr/>
          <p:nvPr/>
        </p:nvSpPr>
        <p:spPr>
          <a:xfrm>
            <a:off x="1643063" y="3787894"/>
            <a:ext cx="2056466" cy="922219"/>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15B4824E-83E6-998A-2CF7-CDCB2681EEDE}"/>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en-US" altLang="ja-JP"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1-1</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の ひだりの もんだいを えらぶ</a:t>
            </a:r>
          </a:p>
        </p:txBody>
      </p:sp>
      <p:grpSp>
        <p:nvGrpSpPr>
          <p:cNvPr id="9" name="グループ化 8">
            <a:extLst>
              <a:ext uri="{FF2B5EF4-FFF2-40B4-BE49-F238E27FC236}">
                <a16:creationId xmlns:a16="http://schemas.microsoft.com/office/drawing/2014/main" id="{1B348157-FBBA-9431-E46F-7601501BE072}"/>
              </a:ext>
            </a:extLst>
          </p:cNvPr>
          <p:cNvGrpSpPr/>
          <p:nvPr/>
        </p:nvGrpSpPr>
        <p:grpSpPr>
          <a:xfrm>
            <a:off x="3298503" y="3429000"/>
            <a:ext cx="3526815" cy="898148"/>
            <a:chOff x="8010085" y="4853978"/>
            <a:chExt cx="3526815" cy="898148"/>
          </a:xfrm>
        </p:grpSpPr>
        <p:sp>
          <p:nvSpPr>
            <p:cNvPr id="10" name="フリーフォーム: 図形 9">
              <a:extLst>
                <a:ext uri="{FF2B5EF4-FFF2-40B4-BE49-F238E27FC236}">
                  <a16:creationId xmlns:a16="http://schemas.microsoft.com/office/drawing/2014/main" id="{953005CD-F113-42BB-1C22-CCA6A1FD65D3}"/>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1" name="四角形: 角を丸くする 10">
              <a:extLst>
                <a:ext uri="{FF2B5EF4-FFF2-40B4-BE49-F238E27FC236}">
                  <a16:creationId xmlns:a16="http://schemas.microsoft.com/office/drawing/2014/main" id="{193D99BF-985D-5406-7003-26E071BBBE0D}"/>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すたーと</a:t>
              </a:r>
            </a:p>
          </p:txBody>
        </p:sp>
      </p:grpSp>
    </p:spTree>
    <p:extLst>
      <p:ext uri="{BB962C8B-B14F-4D97-AF65-F5344CB8AC3E}">
        <p14:creationId xmlns:p14="http://schemas.microsoft.com/office/powerpoint/2010/main" val="385739441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図 22">
            <a:extLst>
              <a:ext uri="{FF2B5EF4-FFF2-40B4-BE49-F238E27FC236}">
                <a16:creationId xmlns:a16="http://schemas.microsoft.com/office/drawing/2014/main" id="{D4D9054C-4A26-3FE0-8FB1-AEEB14EFC434}"/>
              </a:ext>
            </a:extLst>
          </p:cNvPr>
          <p:cNvPicPr>
            <a:picLocks noChangeAspect="1"/>
          </p:cNvPicPr>
          <p:nvPr/>
        </p:nvPicPr>
        <p:blipFill>
          <a:blip r:embed="rId3"/>
          <a:stretch>
            <a:fillRect/>
          </a:stretch>
        </p:blipFill>
        <p:spPr>
          <a:xfrm>
            <a:off x="1243477" y="1268413"/>
            <a:ext cx="9705041" cy="5400675"/>
          </a:xfrm>
          <a:prstGeom prst="rect">
            <a:avLst/>
          </a:prstGeom>
          <a:ln>
            <a:solidFill>
              <a:schemeClr val="bg1">
                <a:lumMod val="75000"/>
              </a:schemeClr>
            </a:solidFill>
          </a:ln>
        </p:spPr>
      </p:pic>
      <p:sp>
        <p:nvSpPr>
          <p:cNvPr id="8" name="四角形: 角を丸くする 7">
            <a:extLst>
              <a:ext uri="{FF2B5EF4-FFF2-40B4-BE49-F238E27FC236}">
                <a16:creationId xmlns:a16="http://schemas.microsoft.com/office/drawing/2014/main" id="{F678B66F-0455-4BA3-E42E-DA443B94C937}"/>
              </a:ext>
            </a:extLst>
          </p:cNvPr>
          <p:cNvSpPr/>
          <p:nvPr/>
        </p:nvSpPr>
        <p:spPr>
          <a:xfrm>
            <a:off x="7805008" y="1532241"/>
            <a:ext cx="2719854" cy="3334728"/>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82599F71-013F-55D3-29D1-EBA41D4EAF3D}"/>
              </a:ext>
            </a:extLst>
          </p:cNvPr>
          <p:cNvSpPr/>
          <p:nvPr/>
        </p:nvSpPr>
        <p:spPr>
          <a:xfrm>
            <a:off x="2815772" y="1532241"/>
            <a:ext cx="1687421" cy="2646469"/>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192B3F79-08C1-71F6-BCD0-4AD6BDA61474}"/>
              </a:ext>
            </a:extLst>
          </p:cNvPr>
          <p:cNvSpPr/>
          <p:nvPr/>
        </p:nvSpPr>
        <p:spPr>
          <a:xfrm>
            <a:off x="5611463" y="1597670"/>
            <a:ext cx="2114131" cy="1141661"/>
          </a:xfrm>
          <a:prstGeom prst="roundRect">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 name="四角形: 角を丸くする 11">
            <a:extLst>
              <a:ext uri="{FF2B5EF4-FFF2-40B4-BE49-F238E27FC236}">
                <a16:creationId xmlns:a16="http://schemas.microsoft.com/office/drawing/2014/main" id="{1859B7C9-827A-B353-B45B-5C96D0450337}"/>
              </a:ext>
            </a:extLst>
          </p:cNvPr>
          <p:cNvSpPr/>
          <p:nvPr/>
        </p:nvSpPr>
        <p:spPr>
          <a:xfrm>
            <a:off x="5747399" y="1627472"/>
            <a:ext cx="2114130" cy="96355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もんだいを</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かくにんします</a:t>
            </a:r>
          </a:p>
        </p:txBody>
      </p:sp>
      <p:sp>
        <p:nvSpPr>
          <p:cNvPr id="13" name="テキスト ボックス 12">
            <a:extLst>
              <a:ext uri="{FF2B5EF4-FFF2-40B4-BE49-F238E27FC236}">
                <a16:creationId xmlns:a16="http://schemas.microsoft.com/office/drawing/2014/main" id="{B98E457C-9D09-1B98-2497-2646A161A3C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もんだいにとりくもう</a:t>
            </a:r>
          </a:p>
        </p:txBody>
      </p:sp>
      <p:sp>
        <p:nvSpPr>
          <p:cNvPr id="14" name="四角形: 角を丸くする 13">
            <a:extLst>
              <a:ext uri="{FF2B5EF4-FFF2-40B4-BE49-F238E27FC236}">
                <a16:creationId xmlns:a16="http://schemas.microsoft.com/office/drawing/2014/main" id="{1437DFC6-83CE-8DC8-AF2B-3825904474CD}"/>
              </a:ext>
            </a:extLst>
          </p:cNvPr>
          <p:cNvSpPr/>
          <p:nvPr/>
        </p:nvSpPr>
        <p:spPr>
          <a:xfrm>
            <a:off x="4386993" y="2930852"/>
            <a:ext cx="3109490"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8EB5E173-68F8-16C6-436D-C1F263099E06}"/>
              </a:ext>
            </a:extLst>
          </p:cNvPr>
          <p:cNvSpPr/>
          <p:nvPr/>
        </p:nvSpPr>
        <p:spPr>
          <a:xfrm>
            <a:off x="4590398" y="2978873"/>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せんたくしから</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かいとうを えらびます</a:t>
            </a:r>
          </a:p>
        </p:txBody>
      </p:sp>
      <p:sp>
        <p:nvSpPr>
          <p:cNvPr id="18" name="四角形: 角を丸くする 17">
            <a:extLst>
              <a:ext uri="{FF2B5EF4-FFF2-40B4-BE49-F238E27FC236}">
                <a16:creationId xmlns:a16="http://schemas.microsoft.com/office/drawing/2014/main" id="{D78F9094-B2EC-A1AA-3586-21D68B731DD6}"/>
              </a:ext>
            </a:extLst>
          </p:cNvPr>
          <p:cNvSpPr/>
          <p:nvPr/>
        </p:nvSpPr>
        <p:spPr>
          <a:xfrm>
            <a:off x="2064497" y="5663381"/>
            <a:ext cx="1046206" cy="1005707"/>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四角形: 角を丸くする 15">
            <a:extLst>
              <a:ext uri="{FF2B5EF4-FFF2-40B4-BE49-F238E27FC236}">
                <a16:creationId xmlns:a16="http://schemas.microsoft.com/office/drawing/2014/main" id="{BFAAD130-59B4-B543-B67F-191D24EC8131}"/>
              </a:ext>
            </a:extLst>
          </p:cNvPr>
          <p:cNvSpPr/>
          <p:nvPr/>
        </p:nvSpPr>
        <p:spPr>
          <a:xfrm>
            <a:off x="3291834" y="5028222"/>
            <a:ext cx="3512630"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1684CCC6-6FA8-3D18-FF75-D7E490B5A119}"/>
              </a:ext>
            </a:extLst>
          </p:cNvPr>
          <p:cNvSpPr/>
          <p:nvPr/>
        </p:nvSpPr>
        <p:spPr>
          <a:xfrm>
            <a:off x="3445309" y="5079291"/>
            <a:ext cx="3766424"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せんたくしから えらんだら</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かいとうするを えらびます</a:t>
            </a:r>
          </a:p>
        </p:txBody>
      </p:sp>
      <p:sp>
        <p:nvSpPr>
          <p:cNvPr id="19" name="楕円 18">
            <a:extLst>
              <a:ext uri="{FF2B5EF4-FFF2-40B4-BE49-F238E27FC236}">
                <a16:creationId xmlns:a16="http://schemas.microsoft.com/office/drawing/2014/main" id="{4BFD03A1-0BD1-6B55-B2B4-79CEC4E27ACD}"/>
              </a:ext>
            </a:extLst>
          </p:cNvPr>
          <p:cNvSpPr/>
          <p:nvPr/>
        </p:nvSpPr>
        <p:spPr>
          <a:xfrm>
            <a:off x="7433693" y="1335309"/>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1</a:t>
            </a:r>
            <a:endParaRPr kumimoji="1" lang="ja-JP" altLang="en-US" sz="2800" b="1">
              <a:latin typeface="BIZ UDPゴシック" panose="020B0400000000000000" pitchFamily="50" charset="-128"/>
              <a:ea typeface="BIZ UDPゴシック" panose="020B0400000000000000" pitchFamily="50" charset="-128"/>
            </a:endParaRPr>
          </a:p>
        </p:txBody>
      </p:sp>
      <p:sp>
        <p:nvSpPr>
          <p:cNvPr id="20" name="楕円 19">
            <a:extLst>
              <a:ext uri="{FF2B5EF4-FFF2-40B4-BE49-F238E27FC236}">
                <a16:creationId xmlns:a16="http://schemas.microsoft.com/office/drawing/2014/main" id="{BD5100F6-8B0D-D054-2480-4DBBDDC14A3E}"/>
              </a:ext>
            </a:extLst>
          </p:cNvPr>
          <p:cNvSpPr/>
          <p:nvPr/>
        </p:nvSpPr>
        <p:spPr>
          <a:xfrm>
            <a:off x="4136632" y="2613155"/>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2</a:t>
            </a:r>
            <a:endParaRPr kumimoji="1" lang="ja-JP" altLang="en-US" sz="2800" b="1">
              <a:latin typeface="BIZ UDPゴシック" panose="020B0400000000000000" pitchFamily="50" charset="-128"/>
              <a:ea typeface="BIZ UDPゴシック" panose="020B0400000000000000" pitchFamily="50" charset="-128"/>
            </a:endParaRPr>
          </a:p>
        </p:txBody>
      </p:sp>
      <p:sp>
        <p:nvSpPr>
          <p:cNvPr id="21" name="楕円 20">
            <a:extLst>
              <a:ext uri="{FF2B5EF4-FFF2-40B4-BE49-F238E27FC236}">
                <a16:creationId xmlns:a16="http://schemas.microsoft.com/office/drawing/2014/main" id="{2935AC24-166D-F6FB-AB29-BA2AF568BDDE}"/>
              </a:ext>
            </a:extLst>
          </p:cNvPr>
          <p:cNvSpPr/>
          <p:nvPr/>
        </p:nvSpPr>
        <p:spPr>
          <a:xfrm>
            <a:off x="2851994" y="5327709"/>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3</a:t>
            </a:r>
            <a:endParaRPr kumimoji="1" lang="ja-JP" altLang="en-US" sz="28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491471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a:extLst>
              <a:ext uri="{FF2B5EF4-FFF2-40B4-BE49-F238E27FC236}">
                <a16:creationId xmlns:a16="http://schemas.microsoft.com/office/drawing/2014/main" id="{DC688BF5-3843-3C8B-6D0A-4B31B0A66D8C}"/>
              </a:ext>
            </a:extLst>
          </p:cNvPr>
          <p:cNvPicPr>
            <a:picLocks noChangeAspect="1"/>
          </p:cNvPicPr>
          <p:nvPr/>
        </p:nvPicPr>
        <p:blipFill>
          <a:blip r:embed="rId3"/>
          <a:stretch>
            <a:fillRect/>
          </a:stretch>
        </p:blipFill>
        <p:spPr>
          <a:xfrm>
            <a:off x="1243480" y="1268413"/>
            <a:ext cx="9705040" cy="540067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53728306-18AE-D929-8B6A-C5778CBA35B3}"/>
              </a:ext>
            </a:extLst>
          </p:cNvPr>
          <p:cNvSpPr/>
          <p:nvPr/>
        </p:nvSpPr>
        <p:spPr>
          <a:xfrm>
            <a:off x="2084173" y="1664654"/>
            <a:ext cx="3373351" cy="2898545"/>
          </a:xfrm>
          <a:prstGeom prst="roundRect">
            <a:avLst>
              <a:gd name="adj" fmla="val 787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394C9566-8B91-80CA-6080-5A75CA4A759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もんだいに とりくもう</a:t>
            </a:r>
          </a:p>
        </p:txBody>
      </p:sp>
      <p:sp>
        <p:nvSpPr>
          <p:cNvPr id="5" name="四角形: 角を丸くする 4">
            <a:extLst>
              <a:ext uri="{FF2B5EF4-FFF2-40B4-BE49-F238E27FC236}">
                <a16:creationId xmlns:a16="http://schemas.microsoft.com/office/drawing/2014/main" id="{BED995AA-ACA7-BC56-4743-DFA023474D78}"/>
              </a:ext>
            </a:extLst>
          </p:cNvPr>
          <p:cNvSpPr/>
          <p:nvPr/>
        </p:nvSpPr>
        <p:spPr>
          <a:xfrm>
            <a:off x="2451385" y="5669280"/>
            <a:ext cx="1046206" cy="1057951"/>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B55F5F43-589E-820E-6336-C68D3FC5B7EB}"/>
              </a:ext>
            </a:extLst>
          </p:cNvPr>
          <p:cNvSpPr/>
          <p:nvPr/>
        </p:nvSpPr>
        <p:spPr>
          <a:xfrm>
            <a:off x="4256641" y="3090445"/>
            <a:ext cx="3529595"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97029661-707B-87FB-828A-51B21CE02EFB}"/>
              </a:ext>
            </a:extLst>
          </p:cNvPr>
          <p:cNvSpPr/>
          <p:nvPr/>
        </p:nvSpPr>
        <p:spPr>
          <a:xfrm>
            <a:off x="4460046" y="3138466"/>
            <a:ext cx="3440490"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もんだいの こたえと</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かいせつを かくにんします</a:t>
            </a:r>
          </a:p>
        </p:txBody>
      </p:sp>
      <p:sp>
        <p:nvSpPr>
          <p:cNvPr id="11" name="楕円 10">
            <a:extLst>
              <a:ext uri="{FF2B5EF4-FFF2-40B4-BE49-F238E27FC236}">
                <a16:creationId xmlns:a16="http://schemas.microsoft.com/office/drawing/2014/main" id="{EEC0A2A7-E772-6361-B1CB-FE1AD84FE752}"/>
              </a:ext>
            </a:extLst>
          </p:cNvPr>
          <p:cNvSpPr/>
          <p:nvPr/>
        </p:nvSpPr>
        <p:spPr>
          <a:xfrm>
            <a:off x="4006280" y="2772748"/>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4</a:t>
            </a:r>
            <a:endParaRPr kumimoji="1" lang="ja-JP" altLang="en-US" sz="2800" b="1">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C2E0C8E2-41A7-A2DF-D131-3E8BF73294A1}"/>
              </a:ext>
            </a:extLst>
          </p:cNvPr>
          <p:cNvSpPr/>
          <p:nvPr/>
        </p:nvSpPr>
        <p:spPr>
          <a:xfrm>
            <a:off x="3656946" y="5012852"/>
            <a:ext cx="3067678" cy="15559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1D03247E-1CCC-A412-3F00-4F8F591E3330}"/>
              </a:ext>
            </a:extLst>
          </p:cNvPr>
          <p:cNvSpPr/>
          <p:nvPr/>
        </p:nvSpPr>
        <p:spPr>
          <a:xfrm>
            <a:off x="3855406" y="5232203"/>
            <a:ext cx="3766424"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かくにんが おわったら</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「つぎのもんだいへ」を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たっぷします</a:t>
            </a:r>
          </a:p>
        </p:txBody>
      </p:sp>
      <p:sp>
        <p:nvSpPr>
          <p:cNvPr id="14" name="楕円 13">
            <a:extLst>
              <a:ext uri="{FF2B5EF4-FFF2-40B4-BE49-F238E27FC236}">
                <a16:creationId xmlns:a16="http://schemas.microsoft.com/office/drawing/2014/main" id="{1B2E62F9-FEC2-2874-7522-C45A7919A492}"/>
              </a:ext>
            </a:extLst>
          </p:cNvPr>
          <p:cNvSpPr/>
          <p:nvPr/>
        </p:nvSpPr>
        <p:spPr>
          <a:xfrm>
            <a:off x="3205428" y="5297424"/>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5</a:t>
            </a:r>
            <a:endParaRPr kumimoji="1" lang="ja-JP" altLang="en-US" sz="28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4132780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E58CF53E-5AD5-C236-AF92-11431D1C8722}"/>
              </a:ext>
            </a:extLst>
          </p:cNvPr>
          <p:cNvPicPr>
            <a:picLocks noChangeAspect="1"/>
          </p:cNvPicPr>
          <p:nvPr/>
        </p:nvPicPr>
        <p:blipFill>
          <a:blip r:embed="rId3"/>
          <a:srcRect t="4938"/>
          <a:stretch/>
        </p:blipFill>
        <p:spPr>
          <a:xfrm>
            <a:off x="1437185" y="1268412"/>
            <a:ext cx="9317630" cy="5400675"/>
          </a:xfrm>
          <a:prstGeom prst="rect">
            <a:avLst/>
          </a:prstGeom>
          <a:ln>
            <a:solidFill>
              <a:schemeClr val="bg1">
                <a:lumMod val="75000"/>
              </a:schemeClr>
            </a:solidFill>
          </a:ln>
        </p:spPr>
      </p:pic>
      <p:sp>
        <p:nvSpPr>
          <p:cNvPr id="2" name="テキスト ボックス 1">
            <a:extLst>
              <a:ext uri="{FF2B5EF4-FFF2-40B4-BE49-F238E27FC236}">
                <a16:creationId xmlns:a16="http://schemas.microsoft.com/office/drawing/2014/main" id="{87908CA5-75E8-A9A6-2D2F-116D47D7958B}"/>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くりかえし もんだいに とりもう</a:t>
            </a:r>
          </a:p>
        </p:txBody>
      </p:sp>
      <p:sp>
        <p:nvSpPr>
          <p:cNvPr id="10" name="四角形: 角を丸くする 9">
            <a:extLst>
              <a:ext uri="{FF2B5EF4-FFF2-40B4-BE49-F238E27FC236}">
                <a16:creationId xmlns:a16="http://schemas.microsoft.com/office/drawing/2014/main" id="{005A9362-BB75-D4B1-E1D7-E2FB9AEEC537}"/>
              </a:ext>
            </a:extLst>
          </p:cNvPr>
          <p:cNvSpPr/>
          <p:nvPr/>
        </p:nvSpPr>
        <p:spPr>
          <a:xfrm>
            <a:off x="8601421" y="1532241"/>
            <a:ext cx="1878228" cy="3334728"/>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EAAF662E-0F00-CF4E-8414-B5A29744E63F}"/>
              </a:ext>
            </a:extLst>
          </p:cNvPr>
          <p:cNvSpPr/>
          <p:nvPr/>
        </p:nvSpPr>
        <p:spPr>
          <a:xfrm>
            <a:off x="2643073" y="1532241"/>
            <a:ext cx="1461921" cy="2962697"/>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3C783BD3-B205-585E-2D89-C5869D2E2212}"/>
              </a:ext>
            </a:extLst>
          </p:cNvPr>
          <p:cNvSpPr/>
          <p:nvPr/>
        </p:nvSpPr>
        <p:spPr>
          <a:xfrm>
            <a:off x="6407876" y="1597670"/>
            <a:ext cx="2114131" cy="1141661"/>
          </a:xfrm>
          <a:prstGeom prst="roundRect">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3" name="四角形: 角を丸くする 12">
            <a:extLst>
              <a:ext uri="{FF2B5EF4-FFF2-40B4-BE49-F238E27FC236}">
                <a16:creationId xmlns:a16="http://schemas.microsoft.com/office/drawing/2014/main" id="{C7F58D29-F608-CF4A-09F7-2605C767A408}"/>
              </a:ext>
            </a:extLst>
          </p:cNvPr>
          <p:cNvSpPr/>
          <p:nvPr/>
        </p:nvSpPr>
        <p:spPr>
          <a:xfrm>
            <a:off x="6543812" y="1627472"/>
            <a:ext cx="2114130" cy="96355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もんだいを</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かくにんします</a:t>
            </a:r>
          </a:p>
        </p:txBody>
      </p:sp>
      <p:sp>
        <p:nvSpPr>
          <p:cNvPr id="14" name="四角形: 角を丸くする 13">
            <a:extLst>
              <a:ext uri="{FF2B5EF4-FFF2-40B4-BE49-F238E27FC236}">
                <a16:creationId xmlns:a16="http://schemas.microsoft.com/office/drawing/2014/main" id="{91A1AEAB-EFE5-1DA7-5D16-F258E0F7D9DB}"/>
              </a:ext>
            </a:extLst>
          </p:cNvPr>
          <p:cNvSpPr/>
          <p:nvPr/>
        </p:nvSpPr>
        <p:spPr>
          <a:xfrm>
            <a:off x="3590580" y="2851301"/>
            <a:ext cx="3109490"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F2E70F8A-1A84-5863-4F15-F7FDCD6AAC5E}"/>
              </a:ext>
            </a:extLst>
          </p:cNvPr>
          <p:cNvSpPr/>
          <p:nvPr/>
        </p:nvSpPr>
        <p:spPr>
          <a:xfrm>
            <a:off x="3793985" y="2899322"/>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せんたくしから</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かいとうを えらびます</a:t>
            </a:r>
          </a:p>
        </p:txBody>
      </p:sp>
      <p:sp>
        <p:nvSpPr>
          <p:cNvPr id="17" name="四角形: 角を丸くする 16">
            <a:extLst>
              <a:ext uri="{FF2B5EF4-FFF2-40B4-BE49-F238E27FC236}">
                <a16:creationId xmlns:a16="http://schemas.microsoft.com/office/drawing/2014/main" id="{B075E608-29FC-6DEE-388B-491B3C72B262}"/>
              </a:ext>
            </a:extLst>
          </p:cNvPr>
          <p:cNvSpPr/>
          <p:nvPr/>
        </p:nvSpPr>
        <p:spPr>
          <a:xfrm>
            <a:off x="1993557" y="5878255"/>
            <a:ext cx="1046206" cy="790833"/>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四角形: 角を丸くする 17">
            <a:extLst>
              <a:ext uri="{FF2B5EF4-FFF2-40B4-BE49-F238E27FC236}">
                <a16:creationId xmlns:a16="http://schemas.microsoft.com/office/drawing/2014/main" id="{F91DC2F4-C12B-92CC-042E-D7E61D0D21AA}"/>
              </a:ext>
            </a:extLst>
          </p:cNvPr>
          <p:cNvSpPr/>
          <p:nvPr/>
        </p:nvSpPr>
        <p:spPr>
          <a:xfrm>
            <a:off x="3187440" y="5178432"/>
            <a:ext cx="3512630"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458B3A9F-B764-8CE8-ECE4-10909716EEFD}"/>
              </a:ext>
            </a:extLst>
          </p:cNvPr>
          <p:cNvSpPr/>
          <p:nvPr/>
        </p:nvSpPr>
        <p:spPr>
          <a:xfrm>
            <a:off x="3340915" y="5229501"/>
            <a:ext cx="3766424"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せんたくしから えらんだら</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かいとうするを えらびます</a:t>
            </a:r>
          </a:p>
        </p:txBody>
      </p:sp>
      <p:sp>
        <p:nvSpPr>
          <p:cNvPr id="20" name="楕円 19">
            <a:extLst>
              <a:ext uri="{FF2B5EF4-FFF2-40B4-BE49-F238E27FC236}">
                <a16:creationId xmlns:a16="http://schemas.microsoft.com/office/drawing/2014/main" id="{8F136231-7A3D-114E-AD9C-D6147DE0C38C}"/>
              </a:ext>
            </a:extLst>
          </p:cNvPr>
          <p:cNvSpPr/>
          <p:nvPr/>
        </p:nvSpPr>
        <p:spPr>
          <a:xfrm>
            <a:off x="8230106" y="1335309"/>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1</a:t>
            </a:r>
            <a:endParaRPr kumimoji="1" lang="ja-JP" altLang="en-US" sz="2800" b="1">
              <a:latin typeface="BIZ UDPゴシック" panose="020B0400000000000000" pitchFamily="50" charset="-128"/>
              <a:ea typeface="BIZ UDPゴシック" panose="020B0400000000000000" pitchFamily="50" charset="-128"/>
            </a:endParaRPr>
          </a:p>
        </p:txBody>
      </p:sp>
      <p:sp>
        <p:nvSpPr>
          <p:cNvPr id="21" name="楕円 20">
            <a:extLst>
              <a:ext uri="{FF2B5EF4-FFF2-40B4-BE49-F238E27FC236}">
                <a16:creationId xmlns:a16="http://schemas.microsoft.com/office/drawing/2014/main" id="{BB2D6E79-67FD-9D92-1AE4-EA88D9FEE767}"/>
              </a:ext>
            </a:extLst>
          </p:cNvPr>
          <p:cNvSpPr/>
          <p:nvPr/>
        </p:nvSpPr>
        <p:spPr>
          <a:xfrm>
            <a:off x="3340219" y="2533604"/>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2</a:t>
            </a:r>
            <a:endParaRPr kumimoji="1" lang="ja-JP" altLang="en-US" sz="2800" b="1">
              <a:latin typeface="BIZ UDPゴシック" panose="020B0400000000000000" pitchFamily="50" charset="-128"/>
              <a:ea typeface="BIZ UDPゴシック" panose="020B0400000000000000" pitchFamily="50" charset="-128"/>
            </a:endParaRPr>
          </a:p>
        </p:txBody>
      </p:sp>
      <p:sp>
        <p:nvSpPr>
          <p:cNvPr id="22" name="楕円 21">
            <a:extLst>
              <a:ext uri="{FF2B5EF4-FFF2-40B4-BE49-F238E27FC236}">
                <a16:creationId xmlns:a16="http://schemas.microsoft.com/office/drawing/2014/main" id="{41D44A37-4543-7DA8-8A3B-1C75B513C4E5}"/>
              </a:ext>
            </a:extLst>
          </p:cNvPr>
          <p:cNvSpPr/>
          <p:nvPr/>
        </p:nvSpPr>
        <p:spPr>
          <a:xfrm>
            <a:off x="2747600" y="5477919"/>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3</a:t>
            </a:r>
            <a:endParaRPr kumimoji="1" lang="ja-JP" altLang="en-US" sz="2800" b="1">
              <a:latin typeface="BIZ UDPゴシック" panose="020B0400000000000000" pitchFamily="50" charset="-128"/>
              <a:ea typeface="BIZ UDPゴシック" panose="020B0400000000000000" pitchFamily="50" charset="-128"/>
            </a:endParaRPr>
          </a:p>
        </p:txBody>
      </p:sp>
      <p:pic>
        <p:nvPicPr>
          <p:cNvPr id="24" name="Picture 2">
            <a:extLst>
              <a:ext uri="{FF2B5EF4-FFF2-40B4-BE49-F238E27FC236}">
                <a16:creationId xmlns:a16="http://schemas.microsoft.com/office/drawing/2014/main" id="{46574FB1-9734-6B07-A1F7-C3EC5A93B43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6274"/>
          <a:stretch/>
        </p:blipFill>
        <p:spPr bwMode="auto">
          <a:xfrm>
            <a:off x="9707646" y="3492184"/>
            <a:ext cx="2481624" cy="3365005"/>
          </a:xfrm>
          <a:prstGeom prst="rect">
            <a:avLst/>
          </a:prstGeom>
          <a:noFill/>
          <a:extLst>
            <a:ext uri="{909E8E84-426E-40DD-AFC4-6F175D3DCCD1}">
              <a14:hiddenFill xmlns:a14="http://schemas.microsoft.com/office/drawing/2010/main">
                <a:solidFill>
                  <a:srgbClr val="FFFFFF"/>
                </a:solidFill>
              </a14:hiddenFill>
            </a:ext>
          </a:extLst>
        </p:spPr>
      </p:pic>
      <p:sp>
        <p:nvSpPr>
          <p:cNvPr id="25" name="フリーフォーム: 図形 24">
            <a:extLst>
              <a:ext uri="{FF2B5EF4-FFF2-40B4-BE49-F238E27FC236}">
                <a16:creationId xmlns:a16="http://schemas.microsoft.com/office/drawing/2014/main" id="{949D517D-C436-6AEE-00C4-0E49461CD103}"/>
              </a:ext>
            </a:extLst>
          </p:cNvPr>
          <p:cNvSpPr/>
          <p:nvPr/>
        </p:nvSpPr>
        <p:spPr>
          <a:xfrm>
            <a:off x="7139910" y="4631023"/>
            <a:ext cx="3370643" cy="1516708"/>
          </a:xfrm>
          <a:custGeom>
            <a:avLst/>
            <a:gdLst>
              <a:gd name="connsiteX0" fmla="*/ 300011 w 4840425"/>
              <a:gd name="connsiteY0" fmla="*/ 0 h 2041311"/>
              <a:gd name="connsiteX1" fmla="*/ 3835352 w 4840425"/>
              <a:gd name="connsiteY1" fmla="*/ 0 h 2041311"/>
              <a:gd name="connsiteX2" fmla="*/ 4135363 w 4840425"/>
              <a:gd name="connsiteY2" fmla="*/ 300011 h 2041311"/>
              <a:gd name="connsiteX3" fmla="*/ 4135363 w 4840425"/>
              <a:gd name="connsiteY3" fmla="*/ 997475 h 2041311"/>
              <a:gd name="connsiteX4" fmla="*/ 4840425 w 4840425"/>
              <a:gd name="connsiteY4" fmla="*/ 1476338 h 2041311"/>
              <a:gd name="connsiteX5" fmla="*/ 4135363 w 4840425"/>
              <a:gd name="connsiteY5" fmla="*/ 1185237 h 2041311"/>
              <a:gd name="connsiteX6" fmla="*/ 4135363 w 4840425"/>
              <a:gd name="connsiteY6" fmla="*/ 1741300 h 2041311"/>
              <a:gd name="connsiteX7" fmla="*/ 3835352 w 4840425"/>
              <a:gd name="connsiteY7" fmla="*/ 2041311 h 2041311"/>
              <a:gd name="connsiteX8" fmla="*/ 300011 w 4840425"/>
              <a:gd name="connsiteY8" fmla="*/ 2041311 h 2041311"/>
              <a:gd name="connsiteX9" fmla="*/ 0 w 4840425"/>
              <a:gd name="connsiteY9" fmla="*/ 1741300 h 2041311"/>
              <a:gd name="connsiteX10" fmla="*/ 0 w 4840425"/>
              <a:gd name="connsiteY10" fmla="*/ 300011 h 2041311"/>
              <a:gd name="connsiteX11" fmla="*/ 300011 w 4840425"/>
              <a:gd name="connsiteY11" fmla="*/ 0 h 2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0425" h="2041311">
                <a:moveTo>
                  <a:pt x="300011" y="0"/>
                </a:moveTo>
                <a:lnTo>
                  <a:pt x="3835352" y="0"/>
                </a:lnTo>
                <a:cubicBezTo>
                  <a:pt x="4001044" y="0"/>
                  <a:pt x="4135363" y="134319"/>
                  <a:pt x="4135363" y="300011"/>
                </a:cubicBezTo>
                <a:lnTo>
                  <a:pt x="4135363" y="997475"/>
                </a:lnTo>
                <a:lnTo>
                  <a:pt x="4840425" y="1476338"/>
                </a:lnTo>
                <a:lnTo>
                  <a:pt x="4135363" y="1185237"/>
                </a:lnTo>
                <a:lnTo>
                  <a:pt x="4135363" y="1741300"/>
                </a:lnTo>
                <a:cubicBezTo>
                  <a:pt x="4135363" y="1906992"/>
                  <a:pt x="4001044" y="2041311"/>
                  <a:pt x="3835352" y="2041311"/>
                </a:cubicBezTo>
                <a:lnTo>
                  <a:pt x="300011" y="2041311"/>
                </a:lnTo>
                <a:cubicBezTo>
                  <a:pt x="134319" y="2041311"/>
                  <a:pt x="0" y="1906992"/>
                  <a:pt x="0" y="1741300"/>
                </a:cubicBezTo>
                <a:lnTo>
                  <a:pt x="0" y="300011"/>
                </a:lnTo>
                <a:cubicBezTo>
                  <a:pt x="0" y="134319"/>
                  <a:pt x="134319" y="0"/>
                  <a:pt x="300011"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6" name="四角形: 角を丸くする 25">
            <a:extLst>
              <a:ext uri="{FF2B5EF4-FFF2-40B4-BE49-F238E27FC236}">
                <a16:creationId xmlns:a16="http://schemas.microsoft.com/office/drawing/2014/main" id="{1F5D6912-29AE-8E53-8C3E-A08F575CFE4B}"/>
              </a:ext>
            </a:extLst>
          </p:cNvPr>
          <p:cNvSpPr/>
          <p:nvPr/>
        </p:nvSpPr>
        <p:spPr>
          <a:xfrm>
            <a:off x="7449037" y="4406488"/>
            <a:ext cx="2594156" cy="18112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さいごまで</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もんだいを といて</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みましょう</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E101A3B1-FE3E-4E43-A9A4-3468B0197BE4}"/>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41456909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C5949CF3-147F-CFA7-9E56-856261374DEF}"/>
              </a:ext>
            </a:extLst>
          </p:cNvPr>
          <p:cNvPicPr>
            <a:picLocks noChangeAspect="1"/>
          </p:cNvPicPr>
          <p:nvPr/>
        </p:nvPicPr>
        <p:blipFill>
          <a:blip r:embed="rId3"/>
          <a:stretch>
            <a:fillRect/>
          </a:stretch>
        </p:blipFill>
        <p:spPr>
          <a:xfrm>
            <a:off x="1670677" y="1268412"/>
            <a:ext cx="8853161" cy="5400675"/>
          </a:xfrm>
          <a:prstGeom prst="rect">
            <a:avLst/>
          </a:prstGeom>
        </p:spPr>
      </p:pic>
      <p:sp>
        <p:nvSpPr>
          <p:cNvPr id="4" name="四角形: 角を丸くする 3">
            <a:extLst>
              <a:ext uri="{FF2B5EF4-FFF2-40B4-BE49-F238E27FC236}">
                <a16:creationId xmlns:a16="http://schemas.microsoft.com/office/drawing/2014/main" id="{FD64486D-ED08-2180-2002-5C2CC8F90DDC}"/>
              </a:ext>
            </a:extLst>
          </p:cNvPr>
          <p:cNvSpPr/>
          <p:nvPr/>
        </p:nvSpPr>
        <p:spPr>
          <a:xfrm>
            <a:off x="9990990" y="3628446"/>
            <a:ext cx="577958" cy="655768"/>
          </a:xfrm>
          <a:prstGeom prst="roundRect">
            <a:avLst>
              <a:gd name="adj" fmla="val 21085"/>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2917314D-6420-A7B7-5FC8-3D46CBAAA439}"/>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さいごは いらすと かいせつ</a:t>
            </a:r>
          </a:p>
        </p:txBody>
      </p:sp>
      <p:sp>
        <p:nvSpPr>
          <p:cNvPr id="10" name="四角形: 角を丸くする 9">
            <a:extLst>
              <a:ext uri="{FF2B5EF4-FFF2-40B4-BE49-F238E27FC236}">
                <a16:creationId xmlns:a16="http://schemas.microsoft.com/office/drawing/2014/main" id="{DE1CA775-16A2-914F-0575-75A4407AA1DF}"/>
              </a:ext>
            </a:extLst>
          </p:cNvPr>
          <p:cNvSpPr/>
          <p:nvPr/>
        </p:nvSpPr>
        <p:spPr>
          <a:xfrm>
            <a:off x="8581680" y="2204509"/>
            <a:ext cx="3109490"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A4C8F600-0318-E1E2-4154-5290D091AC3E}"/>
              </a:ext>
            </a:extLst>
          </p:cNvPr>
          <p:cNvSpPr/>
          <p:nvPr/>
        </p:nvSpPr>
        <p:spPr>
          <a:xfrm>
            <a:off x="8785085" y="2252530"/>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つぎが あれば</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みぎぼたんを　たっぷ</a:t>
            </a:r>
          </a:p>
        </p:txBody>
      </p:sp>
    </p:spTree>
    <p:extLst>
      <p:ext uri="{BB962C8B-B14F-4D97-AF65-F5344CB8AC3E}">
        <p14:creationId xmlns:p14="http://schemas.microsoft.com/office/powerpoint/2010/main" val="27345474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D0AC8D3-D413-DA9E-EC86-0387B34049EF}"/>
              </a:ext>
            </a:extLst>
          </p:cNvPr>
          <p:cNvPicPr>
            <a:picLocks noChangeAspect="1"/>
          </p:cNvPicPr>
          <p:nvPr/>
        </p:nvPicPr>
        <p:blipFill>
          <a:blip r:embed="rId2"/>
          <a:stretch>
            <a:fillRect/>
          </a:stretch>
        </p:blipFill>
        <p:spPr>
          <a:xfrm>
            <a:off x="1662477" y="1267712"/>
            <a:ext cx="8865478" cy="5401375"/>
          </a:xfrm>
          <a:prstGeom prst="rect">
            <a:avLst/>
          </a:prstGeom>
        </p:spPr>
      </p:pic>
      <p:sp>
        <p:nvSpPr>
          <p:cNvPr id="2" name="四角形: 角を丸くする 1">
            <a:extLst>
              <a:ext uri="{FF2B5EF4-FFF2-40B4-BE49-F238E27FC236}">
                <a16:creationId xmlns:a16="http://schemas.microsoft.com/office/drawing/2014/main" id="{E5B08CF6-0167-4A1A-4904-F4154AA56C12}"/>
              </a:ext>
            </a:extLst>
          </p:cNvPr>
          <p:cNvSpPr/>
          <p:nvPr/>
        </p:nvSpPr>
        <p:spPr>
          <a:xfrm>
            <a:off x="10076713" y="1248485"/>
            <a:ext cx="498867" cy="485065"/>
          </a:xfrm>
          <a:prstGeom prst="roundRect">
            <a:avLst>
              <a:gd name="adj" fmla="val 21085"/>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6569CC03-DE92-0BFB-1EB3-E4E899EF3467}"/>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かいせつ</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が おわったら </a:t>
            </a:r>
            <a:r>
              <a:rPr kumimoji="0" lang="en-US" altLang="ja-JP"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でとじる</a:t>
            </a:r>
          </a:p>
        </p:txBody>
      </p:sp>
    </p:spTree>
    <p:extLst>
      <p:ext uri="{BB962C8B-B14F-4D97-AF65-F5344CB8AC3E}">
        <p14:creationId xmlns:p14="http://schemas.microsoft.com/office/powerpoint/2010/main" val="41123412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39B1DC9-3334-2F42-9657-83E77A80DA04}"/>
              </a:ext>
            </a:extLst>
          </p:cNvPr>
          <p:cNvPicPr>
            <a:picLocks noChangeAspect="1"/>
          </p:cNvPicPr>
          <p:nvPr/>
        </p:nvPicPr>
        <p:blipFill>
          <a:blip r:embed="rId3"/>
          <a:srcRect t="4744"/>
          <a:stretch/>
        </p:blipFill>
        <p:spPr>
          <a:xfrm>
            <a:off x="1452019" y="1268412"/>
            <a:ext cx="9304437" cy="5400675"/>
          </a:xfrm>
          <a:prstGeom prst="rect">
            <a:avLst/>
          </a:prstGeom>
          <a:ln>
            <a:solidFill>
              <a:schemeClr val="bg1">
                <a:lumMod val="75000"/>
              </a:schemeClr>
            </a:solidFill>
          </a:ln>
        </p:spPr>
      </p:pic>
      <p:sp>
        <p:nvSpPr>
          <p:cNvPr id="2" name="テキスト ボックス 1">
            <a:extLst>
              <a:ext uri="{FF2B5EF4-FFF2-40B4-BE49-F238E27FC236}">
                <a16:creationId xmlns:a16="http://schemas.microsoft.com/office/drawing/2014/main" id="{CF276F9F-FC3A-A027-A20C-741560238C26}"/>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とりくんだ けっかの かくにん</a:t>
            </a:r>
          </a:p>
        </p:txBody>
      </p:sp>
      <p:sp>
        <p:nvSpPr>
          <p:cNvPr id="4" name="四角形: 角を丸くする 3">
            <a:extLst>
              <a:ext uri="{FF2B5EF4-FFF2-40B4-BE49-F238E27FC236}">
                <a16:creationId xmlns:a16="http://schemas.microsoft.com/office/drawing/2014/main" id="{56E2CAFE-E625-A4CF-FDDD-73235A813003}"/>
              </a:ext>
            </a:extLst>
          </p:cNvPr>
          <p:cNvSpPr/>
          <p:nvPr/>
        </p:nvSpPr>
        <p:spPr>
          <a:xfrm>
            <a:off x="1696993" y="2698751"/>
            <a:ext cx="4530811" cy="546100"/>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53313954-9704-E425-02A5-55515DA59B8F}"/>
              </a:ext>
            </a:extLst>
          </p:cNvPr>
          <p:cNvSpPr/>
          <p:nvPr/>
        </p:nvSpPr>
        <p:spPr>
          <a:xfrm>
            <a:off x="4193060" y="4219387"/>
            <a:ext cx="3831220"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AD950637-0759-4FE0-74CB-02DD6FD2CD35}"/>
              </a:ext>
            </a:extLst>
          </p:cNvPr>
          <p:cNvSpPr/>
          <p:nvPr/>
        </p:nvSpPr>
        <p:spPr>
          <a:xfrm>
            <a:off x="4385250" y="4136684"/>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ばんごうを えらぶと</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もんだいの とりくみけっかをかくにんできます</a:t>
            </a:r>
          </a:p>
        </p:txBody>
      </p:sp>
    </p:spTree>
    <p:extLst>
      <p:ext uri="{BB962C8B-B14F-4D97-AF65-F5344CB8AC3E}">
        <p14:creationId xmlns:p14="http://schemas.microsoft.com/office/powerpoint/2010/main" val="22278867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D4852-46F2-36B7-D941-B5FB38EF1CE5}"/>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DA6EE2F9-FB56-D0E0-8C86-CEF8377C09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089" y="-20175"/>
            <a:ext cx="9843221" cy="7030872"/>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1D2CB6EF-2CB7-EB39-480E-35F679604008}"/>
              </a:ext>
            </a:extLst>
          </p:cNvPr>
          <p:cNvSpPr txBox="1"/>
          <p:nvPr/>
        </p:nvSpPr>
        <p:spPr>
          <a:xfrm>
            <a:off x="1807390" y="1631285"/>
            <a:ext cx="8607147" cy="4191532"/>
          </a:xfrm>
          <a:prstGeom prst="rect">
            <a:avLst/>
          </a:prstGeom>
          <a:noFill/>
        </p:spPr>
        <p:txBody>
          <a:bodyPr wrap="square">
            <a:spAutoFit/>
          </a:bodyPr>
          <a:lstStyle/>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りょうてで しっかりもって はこぶ</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おくばしょに ちゅういして すわったり ふんだりしない</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がくしゅうに つかう</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さいごまで はなしを よくきいてから はじめる</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ぱすわーどは おしえない </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こまったときは しずかに てをあげて まつ</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つかいおわったら でんげんを きる</a:t>
            </a:r>
          </a:p>
        </p:txBody>
      </p:sp>
      <p:sp>
        <p:nvSpPr>
          <p:cNvPr id="15" name="タイトル 2">
            <a:extLst>
              <a:ext uri="{FF2B5EF4-FFF2-40B4-BE49-F238E27FC236}">
                <a16:creationId xmlns:a16="http://schemas.microsoft.com/office/drawing/2014/main" id="{88FBD85A-CB7F-EF31-C587-9B3B6F7BD511}"/>
              </a:ext>
            </a:extLst>
          </p:cNvPr>
          <p:cNvSpPr txBox="1">
            <a:spLocks/>
          </p:cNvSpPr>
          <p:nvPr/>
        </p:nvSpPr>
        <p:spPr>
          <a:xfrm>
            <a:off x="1874764" y="481792"/>
            <a:ext cx="8684149" cy="1106781"/>
          </a:xfrm>
          <a:prstGeom prst="rect">
            <a:avLst/>
          </a:prstGeom>
          <a:noFill/>
        </p:spPr>
        <p:txBody>
          <a:bodyP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b="1">
                <a:ln w="10160">
                  <a:noFill/>
                  <a:prstDash val="solid"/>
                </a:ln>
                <a:solidFill>
                  <a:srgbClr val="EDCBA1"/>
                </a:solidFill>
                <a:latin typeface="BIZ UDPゴシック" panose="020B0400000000000000" pitchFamily="50" charset="-128"/>
                <a:ea typeface="BIZ UDPゴシック" panose="020B0400000000000000" pitchFamily="50" charset="-128"/>
              </a:rPr>
              <a:t>たぶれっとの やくそくを おぼえる</a:t>
            </a:r>
            <a:endParaRPr lang="ja-JP" altLang="en-US" b="1">
              <a:solidFill>
                <a:srgbClr val="EDCBA1"/>
              </a:solidFill>
              <a:latin typeface="BIZ UDPゴシック" panose="020B0400000000000000" pitchFamily="50" charset="-128"/>
              <a:ea typeface="BIZ UDPゴシック" panose="020B0400000000000000" pitchFamily="50" charset="-128"/>
            </a:endParaRPr>
          </a:p>
        </p:txBody>
      </p:sp>
      <p:pic>
        <p:nvPicPr>
          <p:cNvPr id="16" name="Picture 6">
            <a:extLst>
              <a:ext uri="{FF2B5EF4-FFF2-40B4-BE49-F238E27FC236}">
                <a16:creationId xmlns:a16="http://schemas.microsoft.com/office/drawing/2014/main" id="{34F9AF5D-775F-D0E2-8808-2C49262C7E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7401" y="3630230"/>
            <a:ext cx="3267604" cy="3267604"/>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a:extLst>
              <a:ext uri="{FF2B5EF4-FFF2-40B4-BE49-F238E27FC236}">
                <a16:creationId xmlns:a16="http://schemas.microsoft.com/office/drawing/2014/main" id="{71612637-E4A4-4105-8516-361058B3DF20}"/>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31694443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6BBBF307-7556-6653-CD20-2C38B145DD8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516550" y="1269605"/>
            <a:ext cx="9158899" cy="5399484"/>
          </a:xfrm>
          <a:prstGeom prst="rect">
            <a:avLst/>
          </a:prstGeom>
        </p:spPr>
      </p:pic>
      <p:sp>
        <p:nvSpPr>
          <p:cNvPr id="4" name="四角形: 角を丸くする 3">
            <a:extLst>
              <a:ext uri="{FF2B5EF4-FFF2-40B4-BE49-F238E27FC236}">
                <a16:creationId xmlns:a16="http://schemas.microsoft.com/office/drawing/2014/main" id="{DCA5ADA2-810C-BFC2-5DBC-217A1EF66F8C}"/>
              </a:ext>
            </a:extLst>
          </p:cNvPr>
          <p:cNvSpPr/>
          <p:nvPr/>
        </p:nvSpPr>
        <p:spPr>
          <a:xfrm>
            <a:off x="2261937" y="1398890"/>
            <a:ext cx="7671336" cy="4260766"/>
          </a:xfrm>
          <a:prstGeom prst="roundRect">
            <a:avLst>
              <a:gd name="adj" fmla="val 2411"/>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88F1C1D0-7514-F885-DDA6-5BFBDAD8ED2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とりくんだ けっかの かくにん</a:t>
            </a:r>
          </a:p>
        </p:txBody>
      </p:sp>
      <p:sp>
        <p:nvSpPr>
          <p:cNvPr id="7" name="四角形: 角を丸くする 6">
            <a:extLst>
              <a:ext uri="{FF2B5EF4-FFF2-40B4-BE49-F238E27FC236}">
                <a16:creationId xmlns:a16="http://schemas.microsoft.com/office/drawing/2014/main" id="{4F7DFF92-A207-8FEB-E8C2-F8B03D649ACB}"/>
              </a:ext>
            </a:extLst>
          </p:cNvPr>
          <p:cNvSpPr/>
          <p:nvPr/>
        </p:nvSpPr>
        <p:spPr>
          <a:xfrm>
            <a:off x="1150118" y="3628293"/>
            <a:ext cx="3503991"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1EE73DAC-0A3C-EC8A-C09C-4128C292342C}"/>
              </a:ext>
            </a:extLst>
          </p:cNvPr>
          <p:cNvSpPr/>
          <p:nvPr/>
        </p:nvSpPr>
        <p:spPr>
          <a:xfrm>
            <a:off x="1342308" y="3545590"/>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えらんだ ばんごうの</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じぶんの とりくみけっかを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かくにんできます</a:t>
            </a:r>
          </a:p>
        </p:txBody>
      </p:sp>
    </p:spTree>
    <p:extLst>
      <p:ext uri="{BB962C8B-B14F-4D97-AF65-F5344CB8AC3E}">
        <p14:creationId xmlns:p14="http://schemas.microsoft.com/office/powerpoint/2010/main" val="3261211662"/>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A29E76-5F87-77A6-B528-7DE65837C176}"/>
            </a:ext>
          </a:extLst>
        </p:cNvPr>
        <p:cNvGrpSpPr/>
        <p:nvPr/>
      </p:nvGrpSpPr>
      <p:grpSpPr>
        <a:xfrm>
          <a:off x="0" y="0"/>
          <a:ext cx="0" cy="0"/>
          <a:chOff x="0" y="0"/>
          <a:chExt cx="0" cy="0"/>
        </a:xfrm>
      </p:grpSpPr>
      <p:pic>
        <p:nvPicPr>
          <p:cNvPr id="7" name="図 6">
            <a:extLst>
              <a:ext uri="{FF2B5EF4-FFF2-40B4-BE49-F238E27FC236}">
                <a16:creationId xmlns:a16="http://schemas.microsoft.com/office/drawing/2014/main" id="{24AA5FF0-1B18-22F3-8CFF-9D2E30F47D9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515643" y="1269605"/>
            <a:ext cx="9160714" cy="5400554"/>
          </a:xfrm>
          <a:prstGeom prst="rect">
            <a:avLst/>
          </a:prstGeom>
        </p:spPr>
      </p:pic>
      <p:sp>
        <p:nvSpPr>
          <p:cNvPr id="6" name="テキスト ボックス 5">
            <a:extLst>
              <a:ext uri="{FF2B5EF4-FFF2-40B4-BE49-F238E27FC236}">
                <a16:creationId xmlns:a16="http://schemas.microsoft.com/office/drawing/2014/main" id="{CE8B80EF-3319-7041-3DD7-6C789D2C677C}"/>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まえの がめんに もどる</a:t>
            </a:r>
          </a:p>
        </p:txBody>
      </p:sp>
      <p:sp>
        <p:nvSpPr>
          <p:cNvPr id="2" name="四角形: 角を丸くする 1">
            <a:extLst>
              <a:ext uri="{FF2B5EF4-FFF2-40B4-BE49-F238E27FC236}">
                <a16:creationId xmlns:a16="http://schemas.microsoft.com/office/drawing/2014/main" id="{16309C40-522F-9E2B-AC61-EA7CF3D0C71A}"/>
              </a:ext>
            </a:extLst>
          </p:cNvPr>
          <p:cNvSpPr/>
          <p:nvPr/>
        </p:nvSpPr>
        <p:spPr>
          <a:xfrm>
            <a:off x="6498440" y="5797233"/>
            <a:ext cx="1500154" cy="546488"/>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0C365D21-9937-7546-65F1-8B3EFA7FC68A}"/>
              </a:ext>
            </a:extLst>
          </p:cNvPr>
          <p:cNvGrpSpPr/>
          <p:nvPr/>
        </p:nvGrpSpPr>
        <p:grpSpPr>
          <a:xfrm>
            <a:off x="4892675" y="3795570"/>
            <a:ext cx="3417549" cy="2471951"/>
            <a:chOff x="6204706" y="1343938"/>
            <a:chExt cx="3417549" cy="2471951"/>
          </a:xfrm>
        </p:grpSpPr>
        <p:sp>
          <p:nvSpPr>
            <p:cNvPr id="13" name="フリーフォーム: 図形 12">
              <a:extLst>
                <a:ext uri="{FF2B5EF4-FFF2-40B4-BE49-F238E27FC236}">
                  <a16:creationId xmlns:a16="http://schemas.microsoft.com/office/drawing/2014/main" id="{6E92BEAD-FCBF-BE37-36D0-64BC656CA6C9}"/>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四角形: 角を丸くする 13">
              <a:extLst>
                <a:ext uri="{FF2B5EF4-FFF2-40B4-BE49-F238E27FC236}">
                  <a16:creationId xmlns:a16="http://schemas.microsoft.com/office/drawing/2014/main" id="{A5E15F6F-BF25-32A9-677A-7A5F10C1C3C3}"/>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04934339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39B1DC9-3334-2F42-9657-83E77A80DA04}"/>
              </a:ext>
            </a:extLst>
          </p:cNvPr>
          <p:cNvPicPr>
            <a:picLocks noChangeAspect="1"/>
          </p:cNvPicPr>
          <p:nvPr/>
        </p:nvPicPr>
        <p:blipFill>
          <a:blip r:embed="rId3"/>
          <a:srcRect t="4744"/>
          <a:stretch/>
        </p:blipFill>
        <p:spPr>
          <a:xfrm>
            <a:off x="1452019" y="1268412"/>
            <a:ext cx="9304437" cy="540067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A6BE9B78-CCAE-B416-F6BD-F5F979C17403}"/>
              </a:ext>
            </a:extLst>
          </p:cNvPr>
          <p:cNvSpPr/>
          <p:nvPr/>
        </p:nvSpPr>
        <p:spPr>
          <a:xfrm>
            <a:off x="9374659" y="4689389"/>
            <a:ext cx="1112110" cy="549876"/>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F45B4A36-F447-F3DA-57B3-D449BE2E42DB}"/>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おわったら メニューに もどる</a:t>
            </a:r>
          </a:p>
        </p:txBody>
      </p:sp>
      <p:sp>
        <p:nvSpPr>
          <p:cNvPr id="8" name="テキスト ボックス 7">
            <a:extLst>
              <a:ext uri="{FF2B5EF4-FFF2-40B4-BE49-F238E27FC236}">
                <a16:creationId xmlns:a16="http://schemas.microsoft.com/office/drawing/2014/main" id="{447DEC22-14F3-D2D6-4E16-B26B1029B0B2}"/>
              </a:ext>
            </a:extLst>
          </p:cNvPr>
          <p:cNvSpPr txBox="1"/>
          <p:nvPr/>
        </p:nvSpPr>
        <p:spPr>
          <a:xfrm>
            <a:off x="448045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（めにゅー）</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9" name="グループ化 8">
            <a:extLst>
              <a:ext uri="{FF2B5EF4-FFF2-40B4-BE49-F238E27FC236}">
                <a16:creationId xmlns:a16="http://schemas.microsoft.com/office/drawing/2014/main" id="{5989D31C-4177-D966-3760-B8091A6A2330}"/>
              </a:ext>
            </a:extLst>
          </p:cNvPr>
          <p:cNvGrpSpPr/>
          <p:nvPr/>
        </p:nvGrpSpPr>
        <p:grpSpPr>
          <a:xfrm>
            <a:off x="7556374" y="2618347"/>
            <a:ext cx="3417549" cy="2471951"/>
            <a:chOff x="6204706" y="1343938"/>
            <a:chExt cx="3417549" cy="2471951"/>
          </a:xfrm>
        </p:grpSpPr>
        <p:sp>
          <p:nvSpPr>
            <p:cNvPr id="10" name="フリーフォーム: 図形 9">
              <a:extLst>
                <a:ext uri="{FF2B5EF4-FFF2-40B4-BE49-F238E27FC236}">
                  <a16:creationId xmlns:a16="http://schemas.microsoft.com/office/drawing/2014/main" id="{59F6681F-B1DE-DB31-E155-CC1D8244C649}"/>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四角形: 角を丸くする 10">
              <a:extLst>
                <a:ext uri="{FF2B5EF4-FFF2-40B4-BE49-F238E27FC236}">
                  <a16:creationId xmlns:a16="http://schemas.microsoft.com/office/drawing/2014/main" id="{0CD8A2A4-4680-0E70-F758-EFA2BE1ADE3E}"/>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264732651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ACEDE-2EAA-C989-2071-893F023D664E}"/>
            </a:ext>
          </a:extLst>
        </p:cNvPr>
        <p:cNvGrpSpPr/>
        <p:nvPr/>
      </p:nvGrpSpPr>
      <p:grpSpPr>
        <a:xfrm>
          <a:off x="0" y="0"/>
          <a:ext cx="0" cy="0"/>
          <a:chOff x="0" y="0"/>
          <a:chExt cx="0" cy="0"/>
        </a:xfrm>
      </p:grpSpPr>
      <p:pic>
        <p:nvPicPr>
          <p:cNvPr id="12" name="図 11">
            <a:extLst>
              <a:ext uri="{FF2B5EF4-FFF2-40B4-BE49-F238E27FC236}">
                <a16:creationId xmlns:a16="http://schemas.microsoft.com/office/drawing/2014/main" id="{8D6AA3B6-86BA-312B-6EEC-A1FBBE17A140}"/>
              </a:ext>
            </a:extLst>
          </p:cNvPr>
          <p:cNvPicPr>
            <a:picLocks noChangeAspect="1"/>
          </p:cNvPicPr>
          <p:nvPr/>
        </p:nvPicPr>
        <p:blipFill>
          <a:blip r:embed="rId3"/>
          <a:stretch>
            <a:fillRect/>
          </a:stretch>
        </p:blipFill>
        <p:spPr>
          <a:xfrm>
            <a:off x="1281375" y="1268413"/>
            <a:ext cx="9629249" cy="5400675"/>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DCF61AFC-91D0-B9F9-4762-DC220DE87DE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こくごの もんだいがめんに もど</a:t>
            </a:r>
            <a:r>
              <a:rPr lang="ja-JP" altLang="en-US" sz="5400" b="1" cap="all">
                <a:solidFill>
                  <a:srgbClr val="2A1A00"/>
                </a:solidFill>
                <a:latin typeface="BIZ UDPゴシック" panose="020B0400000000000000" pitchFamily="50" charset="-128"/>
                <a:ea typeface="BIZ UDPゴシック" panose="020B0400000000000000" pitchFamily="50" charset="-128"/>
              </a:rPr>
              <a:t>る</a:t>
            </a:r>
            <a:endParaRPr kumimoji="0" lang="en-US" altLang="ja-JP"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1637545579"/>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AEF005C6-F379-13E5-7D8D-FA4EF2DF8C27}"/>
              </a:ext>
            </a:extLst>
          </p:cNvPr>
          <p:cNvPicPr>
            <a:picLocks noChangeAspect="1"/>
          </p:cNvPicPr>
          <p:nvPr/>
        </p:nvPicPr>
        <p:blipFill>
          <a:blip r:embed="rId3"/>
          <a:stretch>
            <a:fillRect/>
          </a:stretch>
        </p:blipFill>
        <p:spPr>
          <a:xfrm>
            <a:off x="1281375" y="1268413"/>
            <a:ext cx="9629249" cy="5400675"/>
          </a:xfrm>
          <a:prstGeom prst="rect">
            <a:avLst/>
          </a:prstGeom>
          <a:ln>
            <a:solidFill>
              <a:schemeClr val="bg1">
                <a:lumMod val="75000"/>
              </a:schemeClr>
            </a:solidFill>
          </a:ln>
        </p:spPr>
      </p:pic>
      <p:sp>
        <p:nvSpPr>
          <p:cNvPr id="2" name="テキスト ボックス 1">
            <a:extLst>
              <a:ext uri="{FF2B5EF4-FFF2-40B4-BE49-F238E27FC236}">
                <a16:creationId xmlns:a16="http://schemas.microsoft.com/office/drawing/2014/main" id="{008A32CD-8241-1392-A615-41C46DFD2F9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つぎの もんだいに ちゃれんじ</a:t>
            </a:r>
          </a:p>
        </p:txBody>
      </p:sp>
      <p:sp>
        <p:nvSpPr>
          <p:cNvPr id="6" name="四角形: 角を丸くする 5">
            <a:extLst>
              <a:ext uri="{FF2B5EF4-FFF2-40B4-BE49-F238E27FC236}">
                <a16:creationId xmlns:a16="http://schemas.microsoft.com/office/drawing/2014/main" id="{C3B08335-F091-01E8-F2AC-D3BE5F3CEE79}"/>
              </a:ext>
            </a:extLst>
          </p:cNvPr>
          <p:cNvSpPr/>
          <p:nvPr/>
        </p:nvSpPr>
        <p:spPr>
          <a:xfrm>
            <a:off x="3662364" y="3748089"/>
            <a:ext cx="2109786" cy="957262"/>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36182293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5D85A-58B6-05BB-8FBD-593770055EEE}"/>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738DAA40-4DF7-B951-BF19-B1355F821CDD}"/>
              </a:ext>
            </a:extLst>
          </p:cNvPr>
          <p:cNvPicPr>
            <a:picLocks noChangeAspect="1"/>
          </p:cNvPicPr>
          <p:nvPr/>
        </p:nvPicPr>
        <p:blipFill>
          <a:blip r:embed="rId3"/>
          <a:stretch>
            <a:fillRect/>
          </a:stretch>
        </p:blipFill>
        <p:spPr>
          <a:xfrm>
            <a:off x="1291647" y="1268413"/>
            <a:ext cx="9608702" cy="5400675"/>
          </a:xfrm>
          <a:prstGeom prst="rect">
            <a:avLst/>
          </a:prstGeom>
        </p:spPr>
      </p:pic>
      <p:sp>
        <p:nvSpPr>
          <p:cNvPr id="3" name="四角形: 角を丸くする 2">
            <a:extLst>
              <a:ext uri="{FF2B5EF4-FFF2-40B4-BE49-F238E27FC236}">
                <a16:creationId xmlns:a16="http://schemas.microsoft.com/office/drawing/2014/main" id="{67CA7145-55E7-08B8-6602-ADE6ED2A548E}"/>
              </a:ext>
            </a:extLst>
          </p:cNvPr>
          <p:cNvSpPr/>
          <p:nvPr/>
        </p:nvSpPr>
        <p:spPr>
          <a:xfrm>
            <a:off x="9182153" y="5554208"/>
            <a:ext cx="1357509" cy="549876"/>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D86C3999-6711-3268-BC0E-7CF83B36F77D}"/>
              </a:ext>
            </a:extLst>
          </p:cNvPr>
          <p:cNvGrpSpPr/>
          <p:nvPr/>
        </p:nvGrpSpPr>
        <p:grpSpPr>
          <a:xfrm>
            <a:off x="7585250" y="3429000"/>
            <a:ext cx="3417549" cy="2471951"/>
            <a:chOff x="6204706" y="1343938"/>
            <a:chExt cx="3417549" cy="2471951"/>
          </a:xfrm>
        </p:grpSpPr>
        <p:sp>
          <p:nvSpPr>
            <p:cNvPr id="10" name="フリーフォーム: 図形 9">
              <a:extLst>
                <a:ext uri="{FF2B5EF4-FFF2-40B4-BE49-F238E27FC236}">
                  <a16:creationId xmlns:a16="http://schemas.microsoft.com/office/drawing/2014/main" id="{EC350710-0903-C9BB-8D56-FD22E18B8027}"/>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四角形: 角を丸くする 10">
              <a:extLst>
                <a:ext uri="{FF2B5EF4-FFF2-40B4-BE49-F238E27FC236}">
                  <a16:creationId xmlns:a16="http://schemas.microsoft.com/office/drawing/2014/main" id="{1F8C8F41-F940-D0FF-CE07-53164E91494E}"/>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
        <p:nvSpPr>
          <p:cNvPr id="12" name="テキスト ボックス 11">
            <a:extLst>
              <a:ext uri="{FF2B5EF4-FFF2-40B4-BE49-F238E27FC236}">
                <a16:creationId xmlns:a16="http://schemas.microsoft.com/office/drawing/2014/main" id="{FD3DCEC0-4928-05AF-4B48-C6C0B5529F8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おわったら メニューに もどる</a:t>
            </a:r>
          </a:p>
        </p:txBody>
      </p:sp>
      <p:sp>
        <p:nvSpPr>
          <p:cNvPr id="13" name="テキスト ボックス 12">
            <a:extLst>
              <a:ext uri="{FF2B5EF4-FFF2-40B4-BE49-F238E27FC236}">
                <a16:creationId xmlns:a16="http://schemas.microsoft.com/office/drawing/2014/main" id="{07BCFC35-0C48-0362-6396-A69049E0C1D7}"/>
              </a:ext>
            </a:extLst>
          </p:cNvPr>
          <p:cNvSpPr txBox="1"/>
          <p:nvPr/>
        </p:nvSpPr>
        <p:spPr>
          <a:xfrm>
            <a:off x="4432327"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（めにゅー）</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403938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グラフィカル ユーザー インターフェイス, テキスト, アプリケーション, メール, Web サイト&#10;&#10;AI 生成コンテンツは誤りを含む可能性があります。">
            <a:extLst>
              <a:ext uri="{FF2B5EF4-FFF2-40B4-BE49-F238E27FC236}">
                <a16:creationId xmlns:a16="http://schemas.microsoft.com/office/drawing/2014/main" id="{DF692C09-985B-C56D-0965-24B9914295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0184" y="1262982"/>
            <a:ext cx="9011084" cy="5400554"/>
          </a:xfrm>
          <a:prstGeom prst="rect">
            <a:avLst/>
          </a:prstGeom>
        </p:spPr>
      </p:pic>
      <p:sp>
        <p:nvSpPr>
          <p:cNvPr id="2" name="四角形: 角を丸くする 1">
            <a:extLst>
              <a:ext uri="{FF2B5EF4-FFF2-40B4-BE49-F238E27FC236}">
                <a16:creationId xmlns:a16="http://schemas.microsoft.com/office/drawing/2014/main" id="{29090955-D27D-E919-81A7-9B292D94A5A0}"/>
              </a:ext>
            </a:extLst>
          </p:cNvPr>
          <p:cNvSpPr/>
          <p:nvPr/>
        </p:nvSpPr>
        <p:spPr>
          <a:xfrm>
            <a:off x="9093531" y="2674865"/>
            <a:ext cx="1388379" cy="560736"/>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1D4C8220-8496-8775-6715-6AFD69D2804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とりく</a:t>
            </a:r>
            <a:r>
              <a:rPr lang="ja-JP" altLang="en-US" sz="5400" b="1" cap="all">
                <a:solidFill>
                  <a:srgbClr val="2A1A00"/>
                </a:solidFill>
                <a:latin typeface="BIZ UDPゴシック" panose="020B0400000000000000" pitchFamily="50" charset="-128"/>
                <a:ea typeface="BIZ UDPゴシック" panose="020B0400000000000000" pitchFamily="50" charset="-128"/>
              </a:rPr>
              <a:t>みじょうきょうを かくにん</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243004965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四角形: 角を丸くする 3">
            <a:extLst>
              <a:ext uri="{FF2B5EF4-FFF2-40B4-BE49-F238E27FC236}">
                <a16:creationId xmlns:a16="http://schemas.microsoft.com/office/drawing/2014/main" id="{F9D038AD-9AD8-9526-E86F-8832CCFC9032}"/>
              </a:ext>
            </a:extLst>
          </p:cNvPr>
          <p:cNvSpPr/>
          <p:nvPr/>
        </p:nvSpPr>
        <p:spPr>
          <a:xfrm>
            <a:off x="1581665" y="4701218"/>
            <a:ext cx="2940908" cy="549876"/>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a:extLst>
              <a:ext uri="{FF2B5EF4-FFF2-40B4-BE49-F238E27FC236}">
                <a16:creationId xmlns:a16="http://schemas.microsoft.com/office/drawing/2014/main" id="{BF805753-2972-8D01-3C12-CF993E314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320278" flipH="1">
            <a:off x="4229819" y="4873385"/>
            <a:ext cx="1202262" cy="1357127"/>
          </a:xfrm>
          <a:prstGeom prst="rect">
            <a:avLst/>
          </a:prstGeom>
        </p:spPr>
      </p:pic>
      <p:sp>
        <p:nvSpPr>
          <p:cNvPr id="7" name="吹き出し: 角を丸めた四角形 6">
            <a:extLst>
              <a:ext uri="{FF2B5EF4-FFF2-40B4-BE49-F238E27FC236}">
                <a16:creationId xmlns:a16="http://schemas.microsoft.com/office/drawing/2014/main" id="{CC558415-F1FC-1A33-2738-EB5CCF4103CA}"/>
              </a:ext>
            </a:extLst>
          </p:cNvPr>
          <p:cNvSpPr/>
          <p:nvPr/>
        </p:nvSpPr>
        <p:spPr>
          <a:xfrm>
            <a:off x="5848866" y="4073612"/>
            <a:ext cx="2860098" cy="1177482"/>
          </a:xfrm>
          <a:prstGeom prst="wedgeRoundRectCallout">
            <a:avLst>
              <a:gd name="adj1" fmla="val -93830"/>
              <a:gd name="adj2" fmla="val 23991"/>
              <a:gd name="adj3" fmla="val 16667"/>
            </a:avLst>
          </a:prstGeom>
          <a:solidFill>
            <a:srgbClr val="FFC000"/>
          </a:solidFill>
          <a:ln w="38100">
            <a:solidFill>
              <a:schemeClr val="bg1">
                <a:lumMod val="50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kumimoji="1" lang="ja-JP" altLang="en-US" sz="2000" b="1">
                <a:solidFill>
                  <a:schemeClr val="tx1"/>
                </a:solidFill>
                <a:latin typeface="BIZ UDPゴシック" panose="020B0400000000000000" pitchFamily="50" charset="-128"/>
                <a:ea typeface="BIZ UDPゴシック" panose="020B0400000000000000" pitchFamily="50" charset="-128"/>
              </a:rPr>
              <a:t>とりくんだないようを</a:t>
            </a:r>
            <a:endParaRPr kumimoji="1" lang="en-US" altLang="ja-JP" sz="2000" b="1">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2000" b="1">
                <a:solidFill>
                  <a:schemeClr val="tx1"/>
                </a:solidFill>
                <a:latin typeface="BIZ UDPゴシック" panose="020B0400000000000000" pitchFamily="50" charset="-128"/>
                <a:ea typeface="BIZ UDPゴシック" panose="020B0400000000000000" pitchFamily="50" charset="-128"/>
              </a:rPr>
              <a:t>たっぷする</a:t>
            </a:r>
            <a:endParaRPr kumimoji="1" lang="en-US" altLang="ja-JP" sz="2000" b="1">
              <a:solidFill>
                <a:schemeClr val="tx1"/>
              </a:solidFill>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5B50183E-F3C6-473B-CC8F-F02FC83ECC1C}"/>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とりくみじょうきょうを かくにん</a:t>
            </a:r>
          </a:p>
        </p:txBody>
      </p:sp>
      <p:pic>
        <p:nvPicPr>
          <p:cNvPr id="11" name="図 10">
            <a:extLst>
              <a:ext uri="{FF2B5EF4-FFF2-40B4-BE49-F238E27FC236}">
                <a16:creationId xmlns:a16="http://schemas.microsoft.com/office/drawing/2014/main" id="{56D40C59-E6CC-E8E9-3480-6DA818491857}"/>
              </a:ext>
            </a:extLst>
          </p:cNvPr>
          <p:cNvPicPr>
            <a:picLocks noChangeAspect="1"/>
          </p:cNvPicPr>
          <p:nvPr/>
        </p:nvPicPr>
        <p:blipFill>
          <a:blip r:embed="rId4"/>
          <a:stretch>
            <a:fillRect/>
          </a:stretch>
        </p:blipFill>
        <p:spPr>
          <a:xfrm>
            <a:off x="773595" y="1268412"/>
            <a:ext cx="10644809" cy="5400675"/>
          </a:xfrm>
          <a:prstGeom prst="rect">
            <a:avLst/>
          </a:prstGeom>
        </p:spPr>
      </p:pic>
      <p:sp>
        <p:nvSpPr>
          <p:cNvPr id="12" name="四角形: 角を丸くする 11">
            <a:extLst>
              <a:ext uri="{FF2B5EF4-FFF2-40B4-BE49-F238E27FC236}">
                <a16:creationId xmlns:a16="http://schemas.microsoft.com/office/drawing/2014/main" id="{EAEC11CA-447C-85AD-C238-0CAA981C5336}"/>
              </a:ext>
            </a:extLst>
          </p:cNvPr>
          <p:cNvSpPr/>
          <p:nvPr/>
        </p:nvSpPr>
        <p:spPr>
          <a:xfrm>
            <a:off x="2057400" y="4222587"/>
            <a:ext cx="9301655" cy="1831372"/>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22DD74EF-19A7-6835-5C43-3D1906AE6E61}"/>
              </a:ext>
            </a:extLst>
          </p:cNvPr>
          <p:cNvSpPr/>
          <p:nvPr/>
        </p:nvSpPr>
        <p:spPr>
          <a:xfrm>
            <a:off x="5031781" y="4974724"/>
            <a:ext cx="2726562"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7EEF244B-CEBF-555E-D196-B81F580E21B3}"/>
              </a:ext>
            </a:extLst>
          </p:cNvPr>
          <p:cNvSpPr/>
          <p:nvPr/>
        </p:nvSpPr>
        <p:spPr>
          <a:xfrm>
            <a:off x="5223970" y="4892021"/>
            <a:ext cx="2534373"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あおが せいかい</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あかが ふせいかい</a:t>
            </a:r>
          </a:p>
        </p:txBody>
      </p:sp>
    </p:spTree>
    <p:extLst>
      <p:ext uri="{BB962C8B-B14F-4D97-AF65-F5344CB8AC3E}">
        <p14:creationId xmlns:p14="http://schemas.microsoft.com/office/powerpoint/2010/main" val="3564070038"/>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39204-38ED-957C-5F1C-3E718AAFBE21}"/>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E5144CC0-D7AD-89BC-8F8E-BCFAA05E6477}"/>
              </a:ext>
            </a:extLst>
          </p:cNvPr>
          <p:cNvPicPr>
            <a:picLocks noChangeAspect="1"/>
          </p:cNvPicPr>
          <p:nvPr/>
        </p:nvPicPr>
        <p:blipFill>
          <a:blip r:embed="rId3"/>
          <a:stretch>
            <a:fillRect/>
          </a:stretch>
        </p:blipFill>
        <p:spPr>
          <a:xfrm>
            <a:off x="1516117" y="1268413"/>
            <a:ext cx="9159766" cy="5406806"/>
          </a:xfrm>
          <a:prstGeom prst="rect">
            <a:avLst/>
          </a:prstGeom>
        </p:spPr>
      </p:pic>
      <p:sp>
        <p:nvSpPr>
          <p:cNvPr id="4" name="四角形: 角を丸くする 3">
            <a:extLst>
              <a:ext uri="{FF2B5EF4-FFF2-40B4-BE49-F238E27FC236}">
                <a16:creationId xmlns:a16="http://schemas.microsoft.com/office/drawing/2014/main" id="{710C6BED-EB82-0B77-C98B-57216E2A20BB}"/>
              </a:ext>
            </a:extLst>
          </p:cNvPr>
          <p:cNvSpPr/>
          <p:nvPr/>
        </p:nvSpPr>
        <p:spPr>
          <a:xfrm>
            <a:off x="2261937" y="1398890"/>
            <a:ext cx="7671336" cy="4260766"/>
          </a:xfrm>
          <a:prstGeom prst="roundRect">
            <a:avLst>
              <a:gd name="adj" fmla="val 2411"/>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44AA4AA9-F7E7-5BDA-CC88-1FE4BD59003D}"/>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とりくみじょうきょうを かくにん</a:t>
            </a:r>
          </a:p>
        </p:txBody>
      </p:sp>
      <p:sp>
        <p:nvSpPr>
          <p:cNvPr id="7" name="四角形: 角を丸くする 6">
            <a:extLst>
              <a:ext uri="{FF2B5EF4-FFF2-40B4-BE49-F238E27FC236}">
                <a16:creationId xmlns:a16="http://schemas.microsoft.com/office/drawing/2014/main" id="{D60036B2-5DE0-5740-25BE-FAD8DB09EFE5}"/>
              </a:ext>
            </a:extLst>
          </p:cNvPr>
          <p:cNvSpPr/>
          <p:nvPr/>
        </p:nvSpPr>
        <p:spPr>
          <a:xfrm>
            <a:off x="700801" y="4325729"/>
            <a:ext cx="3503991"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1EEBA8BA-05E6-1414-B435-FE80A93486C5}"/>
              </a:ext>
            </a:extLst>
          </p:cNvPr>
          <p:cNvSpPr/>
          <p:nvPr/>
        </p:nvSpPr>
        <p:spPr>
          <a:xfrm>
            <a:off x="892991" y="4243026"/>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えらんだ ばんごうの</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じぶんの とりくみけっかを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かくにんできます</a:t>
            </a:r>
          </a:p>
        </p:txBody>
      </p:sp>
    </p:spTree>
    <p:extLst>
      <p:ext uri="{BB962C8B-B14F-4D97-AF65-F5344CB8AC3E}">
        <p14:creationId xmlns:p14="http://schemas.microsoft.com/office/powerpoint/2010/main" val="306230635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4625BBE6-45AF-9E8F-D1C8-08CFE38F0A35}"/>
              </a:ext>
            </a:extLst>
          </p:cNvPr>
          <p:cNvPicPr>
            <a:picLocks noChangeAspect="1"/>
          </p:cNvPicPr>
          <p:nvPr/>
        </p:nvPicPr>
        <p:blipFill>
          <a:blip r:embed="rId3"/>
          <a:stretch>
            <a:fillRect/>
          </a:stretch>
        </p:blipFill>
        <p:spPr>
          <a:xfrm>
            <a:off x="1516117" y="1268413"/>
            <a:ext cx="9159766" cy="5406806"/>
          </a:xfrm>
          <a:prstGeom prst="rect">
            <a:avLst/>
          </a:prstGeom>
        </p:spPr>
      </p:pic>
      <p:sp>
        <p:nvSpPr>
          <p:cNvPr id="6" name="テキスト ボックス 5">
            <a:extLst>
              <a:ext uri="{FF2B5EF4-FFF2-40B4-BE49-F238E27FC236}">
                <a16:creationId xmlns:a16="http://schemas.microsoft.com/office/drawing/2014/main" id="{0A04302F-1466-81E2-3215-241F09681A8F}"/>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まえの がめんに もどる</a:t>
            </a:r>
          </a:p>
        </p:txBody>
      </p:sp>
      <p:sp>
        <p:nvSpPr>
          <p:cNvPr id="7" name="四角形: 角を丸くする 6">
            <a:extLst>
              <a:ext uri="{FF2B5EF4-FFF2-40B4-BE49-F238E27FC236}">
                <a16:creationId xmlns:a16="http://schemas.microsoft.com/office/drawing/2014/main" id="{5F7BEFD5-3376-D5BE-8D0A-9D06C4E818FE}"/>
              </a:ext>
            </a:extLst>
          </p:cNvPr>
          <p:cNvSpPr/>
          <p:nvPr/>
        </p:nvSpPr>
        <p:spPr>
          <a:xfrm>
            <a:off x="6498440" y="5797233"/>
            <a:ext cx="1500154" cy="546488"/>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 name="グループ化 7">
            <a:extLst>
              <a:ext uri="{FF2B5EF4-FFF2-40B4-BE49-F238E27FC236}">
                <a16:creationId xmlns:a16="http://schemas.microsoft.com/office/drawing/2014/main" id="{7EDC8C53-A61D-41FE-B8AF-D2104592501C}"/>
              </a:ext>
            </a:extLst>
          </p:cNvPr>
          <p:cNvGrpSpPr/>
          <p:nvPr/>
        </p:nvGrpSpPr>
        <p:grpSpPr>
          <a:xfrm>
            <a:off x="4892675" y="3795570"/>
            <a:ext cx="3417549" cy="2471951"/>
            <a:chOff x="6204706" y="1343938"/>
            <a:chExt cx="3417549" cy="2471951"/>
          </a:xfrm>
        </p:grpSpPr>
        <p:sp>
          <p:nvSpPr>
            <p:cNvPr id="9" name="フリーフォーム: 図形 8">
              <a:extLst>
                <a:ext uri="{FF2B5EF4-FFF2-40B4-BE49-F238E27FC236}">
                  <a16:creationId xmlns:a16="http://schemas.microsoft.com/office/drawing/2014/main" id="{E5FB0A11-9C4D-3831-DF0A-0DAC9C9253B8}"/>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0" name="四角形: 角を丸くする 9">
              <a:extLst>
                <a:ext uri="{FF2B5EF4-FFF2-40B4-BE49-F238E27FC236}">
                  <a16:creationId xmlns:a16="http://schemas.microsoft.com/office/drawing/2014/main" id="{DD56D1A1-39CA-945F-790E-D5CCA57314D9}"/>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0793240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592D50-701F-674F-B164-9DA801101196}"/>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1ABE66E5-31FC-3917-46A8-37AA0FC600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089" y="-20175"/>
            <a:ext cx="9843221" cy="7030872"/>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8C22471C-6A74-5A13-B1F2-8445FCDBA6B8}"/>
              </a:ext>
            </a:extLst>
          </p:cNvPr>
          <p:cNvSpPr txBox="1"/>
          <p:nvPr/>
        </p:nvSpPr>
        <p:spPr>
          <a:xfrm>
            <a:off x="1807390" y="1631285"/>
            <a:ext cx="8607147" cy="2991203"/>
          </a:xfrm>
          <a:prstGeom prst="rect">
            <a:avLst/>
          </a:prstGeom>
          <a:noFill/>
        </p:spPr>
        <p:txBody>
          <a:bodyPr wrap="square">
            <a:spAutoFit/>
          </a:bodyPr>
          <a:lstStyle/>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ぱすわーどは ひとりひとり ちがう</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lvl="0" indent="-442913">
              <a:lnSpc>
                <a:spcPct val="150000"/>
              </a:lnSpc>
              <a:buFont typeface="+mj-ea"/>
              <a:buAutoNum type="circleNumDbPlain"/>
            </a:pPr>
            <a:r>
              <a:rPr lang="ja-JP" altLang="en-US" sz="2600" b="1">
                <a:solidFill>
                  <a:prstClr val="white"/>
                </a:solidFill>
                <a:latin typeface="BIZ UDPゴシック" panose="020B0400000000000000" pitchFamily="50" charset="-128"/>
                <a:ea typeface="BIZ UDPゴシック" panose="020B0400000000000000" pitchFamily="50" charset="-128"/>
              </a:rPr>
              <a:t>ぱすわーどを こえ</a:t>
            </a: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にださない</a:t>
            </a: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おともだちにも おしえない</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lvl="0" indent="-442913">
              <a:lnSpc>
                <a:spcPct val="150000"/>
              </a:lnSpc>
              <a:buFont typeface="+mj-ea"/>
              <a:buAutoNum type="circleNumDbPlain"/>
              <a:defRPr/>
            </a:pPr>
            <a:r>
              <a:rPr lang="ja-JP" altLang="en-US" sz="2600" b="1">
                <a:solidFill>
                  <a:prstClr val="white"/>
                </a:solidFill>
                <a:latin typeface="BIZ UDPゴシック" panose="020B0400000000000000" pitchFamily="50" charset="-128"/>
                <a:ea typeface="BIZ UDPゴシック" panose="020B0400000000000000" pitchFamily="50" charset="-128"/>
              </a:rPr>
              <a:t>ぱすわーどを </a:t>
            </a: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なくさないように　たいせつにする</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ひとの</a:t>
            </a:r>
            <a:r>
              <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ID</a:t>
            </a: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（あいでぃ）や</a:t>
            </a:r>
            <a:r>
              <a:rPr lang="ja-JP" altLang="en-US" sz="2600" b="1">
                <a:solidFill>
                  <a:prstClr val="white"/>
                </a:solidFill>
                <a:latin typeface="BIZ UDPゴシック" panose="020B0400000000000000" pitchFamily="50" charset="-128"/>
                <a:ea typeface="BIZ UDPゴシック" panose="020B0400000000000000" pitchFamily="50" charset="-128"/>
              </a:rPr>
              <a:t> </a:t>
            </a: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ぱすわーどを つかわない</a:t>
            </a:r>
          </a:p>
        </p:txBody>
      </p:sp>
      <p:sp>
        <p:nvSpPr>
          <p:cNvPr id="15" name="タイトル 2">
            <a:extLst>
              <a:ext uri="{FF2B5EF4-FFF2-40B4-BE49-F238E27FC236}">
                <a16:creationId xmlns:a16="http://schemas.microsoft.com/office/drawing/2014/main" id="{DD34DF8B-B47A-1778-836A-2D0D0DFA7B8C}"/>
              </a:ext>
            </a:extLst>
          </p:cNvPr>
          <p:cNvSpPr txBox="1">
            <a:spLocks/>
          </p:cNvSpPr>
          <p:nvPr/>
        </p:nvSpPr>
        <p:spPr>
          <a:xfrm>
            <a:off x="1874764" y="481792"/>
            <a:ext cx="8684149" cy="1106781"/>
          </a:xfrm>
          <a:prstGeom prst="rect">
            <a:avLst/>
          </a:prstGeom>
          <a:noFill/>
        </p:spPr>
        <p:txBody>
          <a:bodyP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1" i="0" u="none" strike="noStrike" kern="1200" cap="none" spc="0" normalizeH="0" baseline="0" noProof="0">
                <a:ln w="10160">
                  <a:noFill/>
                  <a:prstDash val="solid"/>
                </a:ln>
                <a:solidFill>
                  <a:srgbClr val="EDCBA1"/>
                </a:solidFill>
                <a:effectLst/>
                <a:uLnTx/>
                <a:uFillTx/>
                <a:latin typeface="BIZ UDPゴシック" panose="020B0400000000000000" pitchFamily="50" charset="-128"/>
                <a:ea typeface="BIZ UDPゴシック" panose="020B0400000000000000" pitchFamily="50" charset="-128"/>
                <a:cs typeface="+mj-cs"/>
              </a:rPr>
              <a:t>ぱすわーどの やくそくを おぼえる</a:t>
            </a:r>
            <a:endParaRPr kumimoji="1" lang="ja-JP" altLang="en-US" sz="4400" b="1" i="0" u="none" strike="noStrike" kern="1200" cap="none" spc="0" normalizeH="0" baseline="0" noProof="0">
              <a:ln>
                <a:noFill/>
              </a:ln>
              <a:solidFill>
                <a:srgbClr val="EDCBA1"/>
              </a:solidFill>
              <a:effectLst/>
              <a:uLnTx/>
              <a:uFillTx/>
              <a:latin typeface="BIZ UDPゴシック" panose="020B0400000000000000" pitchFamily="50" charset="-128"/>
              <a:ea typeface="BIZ UDPゴシック" panose="020B0400000000000000" pitchFamily="50" charset="-128"/>
              <a:cs typeface="+mj-cs"/>
            </a:endParaRPr>
          </a:p>
        </p:txBody>
      </p:sp>
      <p:pic>
        <p:nvPicPr>
          <p:cNvPr id="2" name="グラフィックス 1" descr="鎖錠">
            <a:extLst>
              <a:ext uri="{FF2B5EF4-FFF2-40B4-BE49-F238E27FC236}">
                <a16:creationId xmlns:a16="http://schemas.microsoft.com/office/drawing/2014/main" id="{26E79E45-9937-B6B6-62C3-2649D649E10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423447" y="1421189"/>
            <a:ext cx="1702330" cy="1702330"/>
          </a:xfrm>
          <a:prstGeom prst="rect">
            <a:avLst/>
          </a:prstGeom>
        </p:spPr>
      </p:pic>
      <p:pic>
        <p:nvPicPr>
          <p:cNvPr id="3" name="Picture 6">
            <a:extLst>
              <a:ext uri="{FF2B5EF4-FFF2-40B4-BE49-F238E27FC236}">
                <a16:creationId xmlns:a16="http://schemas.microsoft.com/office/drawing/2014/main" id="{EBEC9595-8ECF-D1AF-DFB2-864D409016F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07401" y="3630230"/>
            <a:ext cx="3267604" cy="3267604"/>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032EAB80-6612-3103-D01A-BA9AC42B8CB1}"/>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3423106800"/>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グラフィカル ユーザー インターフェイス, アプリケーション&#10;&#10;AI 生成コンテンツは誤りを含む可能性があります。">
            <a:extLst>
              <a:ext uri="{FF2B5EF4-FFF2-40B4-BE49-F238E27FC236}">
                <a16:creationId xmlns:a16="http://schemas.microsoft.com/office/drawing/2014/main" id="{87A262EA-8524-E4E0-8A14-6D62BC324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9976" y="1287257"/>
            <a:ext cx="9072044" cy="5422722"/>
          </a:xfrm>
          <a:prstGeom prst="rect">
            <a:avLst/>
          </a:prstGeom>
        </p:spPr>
      </p:pic>
      <p:sp>
        <p:nvSpPr>
          <p:cNvPr id="8" name="テキスト ボックス 7">
            <a:extLst>
              <a:ext uri="{FF2B5EF4-FFF2-40B4-BE49-F238E27FC236}">
                <a16:creationId xmlns:a16="http://schemas.microsoft.com/office/drawing/2014/main" id="{211B3395-7C86-C76E-5448-DC55F411469E}"/>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おわったら メニューに もどる</a:t>
            </a:r>
          </a:p>
        </p:txBody>
      </p:sp>
      <p:sp>
        <p:nvSpPr>
          <p:cNvPr id="9" name="テキスト ボックス 8">
            <a:extLst>
              <a:ext uri="{FF2B5EF4-FFF2-40B4-BE49-F238E27FC236}">
                <a16:creationId xmlns:a16="http://schemas.microsoft.com/office/drawing/2014/main" id="{ADEEF84A-9D2D-88F9-E0F0-089987912174}"/>
              </a:ext>
            </a:extLst>
          </p:cNvPr>
          <p:cNvSpPr txBox="1"/>
          <p:nvPr/>
        </p:nvSpPr>
        <p:spPr>
          <a:xfrm>
            <a:off x="4432327"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（めにゅー）</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79F67897-C03F-BA8D-7258-5AE6ABFD6D96}"/>
              </a:ext>
            </a:extLst>
          </p:cNvPr>
          <p:cNvSpPr/>
          <p:nvPr/>
        </p:nvSpPr>
        <p:spPr>
          <a:xfrm>
            <a:off x="9651544" y="1219200"/>
            <a:ext cx="1013281" cy="409575"/>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49531162"/>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グラフィカル ユーザー インターフェイス, テキスト, アプリケーション, メール, Web サイト&#10;&#10;AI 生成コンテンツは誤りを含む可能性があります。">
            <a:extLst>
              <a:ext uri="{FF2B5EF4-FFF2-40B4-BE49-F238E27FC236}">
                <a16:creationId xmlns:a16="http://schemas.microsoft.com/office/drawing/2014/main" id="{7AA2297B-2E0F-E2B2-6E6D-8538E565D4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0731" y="1275276"/>
            <a:ext cx="9011084" cy="5400554"/>
          </a:xfrm>
          <a:prstGeom prst="rect">
            <a:avLst/>
          </a:prstGeom>
        </p:spPr>
      </p:pic>
      <p:grpSp>
        <p:nvGrpSpPr>
          <p:cNvPr id="15" name="グループ化 14">
            <a:extLst>
              <a:ext uri="{FF2B5EF4-FFF2-40B4-BE49-F238E27FC236}">
                <a16:creationId xmlns:a16="http://schemas.microsoft.com/office/drawing/2014/main" id="{4463D290-B222-A472-837E-F9D623F21EA3}"/>
              </a:ext>
            </a:extLst>
          </p:cNvPr>
          <p:cNvGrpSpPr/>
          <p:nvPr/>
        </p:nvGrpSpPr>
        <p:grpSpPr>
          <a:xfrm>
            <a:off x="7362825" y="1274763"/>
            <a:ext cx="555625" cy="288000"/>
            <a:chOff x="7362825" y="1274763"/>
            <a:chExt cx="555625" cy="288000"/>
          </a:xfrm>
        </p:grpSpPr>
        <p:sp>
          <p:nvSpPr>
            <p:cNvPr id="13" name="正方形/長方形 12">
              <a:extLst>
                <a:ext uri="{FF2B5EF4-FFF2-40B4-BE49-F238E27FC236}">
                  <a16:creationId xmlns:a16="http://schemas.microsoft.com/office/drawing/2014/main" id="{B5DB007E-3DB9-D491-3894-3CB7ACF1C498}"/>
                </a:ext>
              </a:extLst>
            </p:cNvPr>
            <p:cNvSpPr/>
            <p:nvPr/>
          </p:nvSpPr>
          <p:spPr>
            <a:xfrm>
              <a:off x="7362825" y="1274763"/>
              <a:ext cx="1524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FDDC2BE8-21B2-F88E-0F7D-04B342FAAD9F}"/>
                </a:ext>
              </a:extLst>
            </p:cNvPr>
            <p:cNvSpPr/>
            <p:nvPr/>
          </p:nvSpPr>
          <p:spPr>
            <a:xfrm>
              <a:off x="7727950" y="1274763"/>
              <a:ext cx="1905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944C3650-4417-D38C-24E3-4D44867C086A}"/>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さいしょの がめんに もどる</a:t>
            </a:r>
          </a:p>
        </p:txBody>
      </p:sp>
      <p:sp>
        <p:nvSpPr>
          <p:cNvPr id="10" name="四角形: 角を丸くする 9">
            <a:extLst>
              <a:ext uri="{FF2B5EF4-FFF2-40B4-BE49-F238E27FC236}">
                <a16:creationId xmlns:a16="http://schemas.microsoft.com/office/drawing/2014/main" id="{667E7A3E-C1B5-7245-06E9-3F9F0E58950E}"/>
              </a:ext>
            </a:extLst>
          </p:cNvPr>
          <p:cNvSpPr/>
          <p:nvPr/>
        </p:nvSpPr>
        <p:spPr>
          <a:xfrm>
            <a:off x="9641384" y="1219200"/>
            <a:ext cx="1013281" cy="409575"/>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897106450"/>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D640B34-8FA5-F1C5-14C1-CC7EAF5F14F1}"/>
              </a:ext>
            </a:extLst>
          </p:cNvPr>
          <p:cNvPicPr>
            <a:picLocks noChangeAspect="1"/>
          </p:cNvPicPr>
          <p:nvPr/>
        </p:nvPicPr>
        <p:blipFill>
          <a:blip r:embed="rId3"/>
          <a:srcRect t="5173"/>
          <a:stretch/>
        </p:blipFill>
        <p:spPr>
          <a:xfrm>
            <a:off x="1463978" y="1268413"/>
            <a:ext cx="9264044" cy="5400675"/>
          </a:xfrm>
          <a:prstGeom prst="rect">
            <a:avLst/>
          </a:prstGeom>
        </p:spPr>
      </p:pic>
      <p:sp>
        <p:nvSpPr>
          <p:cNvPr id="4" name="テキスト ボックス 3">
            <a:extLst>
              <a:ext uri="{FF2B5EF4-FFF2-40B4-BE49-F238E27FC236}">
                <a16:creationId xmlns:a16="http://schemas.microsoft.com/office/drawing/2014/main" id="{C7A18072-0992-6B33-D323-60BA07C61577}"/>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さいしょの </a:t>
            </a:r>
            <a:r>
              <a:rPr lang="ja-JP" altLang="en-US" sz="5400" b="1" cap="all">
                <a:solidFill>
                  <a:srgbClr val="2A1A00"/>
                </a:solidFill>
                <a:latin typeface="BIZ UDPゴシック" panose="020B0400000000000000" pitchFamily="50" charset="-128"/>
                <a:ea typeface="BIZ UDPゴシック" panose="020B0400000000000000" pitchFamily="50" charset="-128"/>
              </a:rPr>
              <a:t>がめん</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に もどりました</a:t>
            </a:r>
          </a:p>
        </p:txBody>
      </p:sp>
    </p:spTree>
    <p:extLst>
      <p:ext uri="{BB962C8B-B14F-4D97-AF65-F5344CB8AC3E}">
        <p14:creationId xmlns:p14="http://schemas.microsoft.com/office/powerpoint/2010/main" val="35163815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descr="グラフィカル ユーザー インターフェイス, アプリケーション&#10;&#10;AI 生成コンテンツは誤りを含む可能性があります。">
            <a:extLst>
              <a:ext uri="{FF2B5EF4-FFF2-40B4-BE49-F238E27FC236}">
                <a16:creationId xmlns:a16="http://schemas.microsoft.com/office/drawing/2014/main" id="{D8406B3C-FD72-95C0-37B5-6FA0F5A7F1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4766" y="1285126"/>
            <a:ext cx="10041872" cy="5383929"/>
          </a:xfrm>
          <a:prstGeom prst="rect">
            <a:avLst/>
          </a:prstGeom>
        </p:spPr>
      </p:pic>
      <p:sp>
        <p:nvSpPr>
          <p:cNvPr id="5" name="四角形: 角を丸くする 4">
            <a:extLst>
              <a:ext uri="{FF2B5EF4-FFF2-40B4-BE49-F238E27FC236}">
                <a16:creationId xmlns:a16="http://schemas.microsoft.com/office/drawing/2014/main" id="{9FCF482E-5B23-D369-611B-C00FD89B40B5}"/>
              </a:ext>
            </a:extLst>
          </p:cNvPr>
          <p:cNvSpPr/>
          <p:nvPr/>
        </p:nvSpPr>
        <p:spPr>
          <a:xfrm>
            <a:off x="10718563" y="1148290"/>
            <a:ext cx="506485" cy="415584"/>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8ED24BB-F198-D54D-B8EF-95019C5F72E5}"/>
              </a:ext>
            </a:extLst>
          </p:cNvPr>
          <p:cNvSpPr/>
          <p:nvPr/>
        </p:nvSpPr>
        <p:spPr>
          <a:xfrm>
            <a:off x="9865760" y="1762315"/>
            <a:ext cx="152400" cy="288000"/>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7B544B5F-26E5-87DC-6317-37A192C2224A}"/>
              </a:ext>
            </a:extLst>
          </p:cNvPr>
          <p:cNvSpPr/>
          <p:nvPr/>
        </p:nvSpPr>
        <p:spPr>
          <a:xfrm>
            <a:off x="10203065" y="1762315"/>
            <a:ext cx="190500" cy="288000"/>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FFC27EED-0858-FBA2-0532-148AC6FC0751}"/>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どりるの がめんを </a:t>
            </a:r>
            <a:r>
              <a:rPr lang="en-US" altLang="ja-JP" sz="5400" b="1" cap="all">
                <a:solidFill>
                  <a:srgbClr val="2A1A00"/>
                </a:solidFill>
                <a:latin typeface="BIZ UDPゴシック" panose="020B0400000000000000" pitchFamily="50" charset="-128"/>
                <a:ea typeface="BIZ UDPゴシック" panose="020B0400000000000000" pitchFamily="50" charset="-128"/>
              </a:rPr>
              <a:t>×</a:t>
            </a:r>
            <a:r>
              <a:rPr lang="ja-JP" altLang="en-US" sz="5400" b="1" cap="all">
                <a:solidFill>
                  <a:srgbClr val="2A1A00"/>
                </a:solidFill>
                <a:latin typeface="BIZ UDPゴシック" panose="020B0400000000000000" pitchFamily="50" charset="-128"/>
                <a:ea typeface="BIZ UDPゴシック" panose="020B0400000000000000" pitchFamily="50" charset="-128"/>
              </a:rPr>
              <a:t>でとじる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343968540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07F63-4BCA-0CED-2DB4-70919F9875CA}"/>
            </a:ext>
          </a:extLst>
        </p:cNvPr>
        <p:cNvGrpSpPr/>
        <p:nvPr/>
      </p:nvGrpSpPr>
      <p:grpSpPr>
        <a:xfrm>
          <a:off x="0" y="0"/>
          <a:ext cx="0" cy="0"/>
          <a:chOff x="0" y="0"/>
          <a:chExt cx="0" cy="0"/>
        </a:xfrm>
      </p:grpSpPr>
      <p:pic>
        <p:nvPicPr>
          <p:cNvPr id="3" name="図 2" descr="タイムライン&#10;&#10;AI 生成コンテンツは誤りを含む可能性があります。">
            <a:extLst>
              <a:ext uri="{FF2B5EF4-FFF2-40B4-BE49-F238E27FC236}">
                <a16:creationId xmlns:a16="http://schemas.microsoft.com/office/drawing/2014/main" id="{4C13ACBA-F119-567A-6B00-CA5843B55A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9520" y="1348900"/>
            <a:ext cx="10052956" cy="5212131"/>
          </a:xfrm>
          <a:prstGeom prst="rect">
            <a:avLst/>
          </a:prstGeom>
        </p:spPr>
      </p:pic>
      <p:sp>
        <p:nvSpPr>
          <p:cNvPr id="4" name="テキスト ボックス 3">
            <a:extLst>
              <a:ext uri="{FF2B5EF4-FFF2-40B4-BE49-F238E27FC236}">
                <a16:creationId xmlns:a16="http://schemas.microsoft.com/office/drawing/2014/main" id="{77B31373-9EFB-500B-6CF0-254EC870949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ミライシードを とじて おわる</a:t>
            </a:r>
          </a:p>
        </p:txBody>
      </p:sp>
      <p:sp>
        <p:nvSpPr>
          <p:cNvPr id="7" name="テキスト ボックス 6">
            <a:extLst>
              <a:ext uri="{FF2B5EF4-FFF2-40B4-BE49-F238E27FC236}">
                <a16:creationId xmlns:a16="http://schemas.microsoft.com/office/drawing/2014/main" id="{237472AC-E943-7E9A-4C80-38E62333EECD}"/>
              </a:ext>
            </a:extLst>
          </p:cNvPr>
          <p:cNvSpPr txBox="1"/>
          <p:nvPr/>
        </p:nvSpPr>
        <p:spPr>
          <a:xfrm>
            <a:off x="1070905"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 name="四角形: 角を丸くする 11">
            <a:extLst>
              <a:ext uri="{FF2B5EF4-FFF2-40B4-BE49-F238E27FC236}">
                <a16:creationId xmlns:a16="http://schemas.microsoft.com/office/drawing/2014/main" id="{2E76B755-A768-4CEF-0C46-A3189FB5ECE4}"/>
              </a:ext>
            </a:extLst>
          </p:cNvPr>
          <p:cNvSpPr/>
          <p:nvPr/>
        </p:nvSpPr>
        <p:spPr>
          <a:xfrm>
            <a:off x="10663448" y="1224735"/>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30364520"/>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3E832-44E3-E15F-B6FE-D43D3B864811}"/>
            </a:ext>
          </a:extLst>
        </p:cNvPr>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33F41EB8-4771-363A-E001-72ADFFF011F0}"/>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pic>
        <p:nvPicPr>
          <p:cNvPr id="10" name="図 9">
            <a:extLst>
              <a:ext uri="{FF2B5EF4-FFF2-40B4-BE49-F238E27FC236}">
                <a16:creationId xmlns:a16="http://schemas.microsoft.com/office/drawing/2014/main" id="{3BBC4370-5C81-F52A-8CCD-E91C97450BC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76999" y="1330733"/>
            <a:ext cx="8238002" cy="4708616"/>
          </a:xfrm>
          <a:prstGeom prst="rect">
            <a:avLst/>
          </a:prstGeom>
        </p:spPr>
      </p:pic>
      <p:sp>
        <p:nvSpPr>
          <p:cNvPr id="8" name="テキスト ボックス 7">
            <a:extLst>
              <a:ext uri="{FF2B5EF4-FFF2-40B4-BE49-F238E27FC236}">
                <a16:creationId xmlns:a16="http://schemas.microsoft.com/office/drawing/2014/main" id="{7CCE0CFD-F07F-B707-B98B-236FA177CF18}"/>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くろむぶっくの でんげんを きる</a:t>
            </a:r>
          </a:p>
        </p:txBody>
      </p:sp>
      <p:grpSp>
        <p:nvGrpSpPr>
          <p:cNvPr id="12" name="グループ化 11">
            <a:extLst>
              <a:ext uri="{FF2B5EF4-FFF2-40B4-BE49-F238E27FC236}">
                <a16:creationId xmlns:a16="http://schemas.microsoft.com/office/drawing/2014/main" id="{AFBEFAD3-59B2-AFBC-988F-D242D02B43B5}"/>
              </a:ext>
            </a:extLst>
          </p:cNvPr>
          <p:cNvGrpSpPr/>
          <p:nvPr/>
        </p:nvGrpSpPr>
        <p:grpSpPr>
          <a:xfrm>
            <a:off x="5089091" y="6065276"/>
            <a:ext cx="5222494" cy="333666"/>
            <a:chOff x="5515144" y="5259936"/>
            <a:chExt cx="2662682" cy="170119"/>
          </a:xfrm>
        </p:grpSpPr>
        <p:sp>
          <p:nvSpPr>
            <p:cNvPr id="21" name="楕円 20">
              <a:extLst>
                <a:ext uri="{FF2B5EF4-FFF2-40B4-BE49-F238E27FC236}">
                  <a16:creationId xmlns:a16="http://schemas.microsoft.com/office/drawing/2014/main" id="{174A4671-D568-40AC-38B2-8C6FFCD714AD}"/>
                </a:ext>
              </a:extLst>
            </p:cNvPr>
            <p:cNvSpPr/>
            <p:nvPr/>
          </p:nvSpPr>
          <p:spPr>
            <a:xfrm>
              <a:off x="5515144" y="5259936"/>
              <a:ext cx="170119" cy="170119"/>
            </a:xfrm>
            <a:prstGeom prst="ellipse">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3" name="テキスト ボックス 22">
              <a:extLst>
                <a:ext uri="{FF2B5EF4-FFF2-40B4-BE49-F238E27FC236}">
                  <a16:creationId xmlns:a16="http://schemas.microsoft.com/office/drawing/2014/main" id="{1FDF4E2F-33E1-DCE8-E522-AC8F73289031}"/>
                </a:ext>
              </a:extLst>
            </p:cNvPr>
            <p:cNvSpPr txBox="1"/>
            <p:nvPr/>
          </p:nvSpPr>
          <p:spPr>
            <a:xfrm>
              <a:off x="7759522" y="5295760"/>
              <a:ext cx="418304" cy="104840"/>
            </a:xfrm>
            <a:prstGeom prst="rect">
              <a:avLst/>
            </a:prstGeom>
            <a:noFill/>
          </p:spPr>
          <p:txBody>
            <a:bodyPr wrap="square" lIns="18000" tIns="18000" rIns="18000" bIns="1800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10:15</a:t>
              </a:r>
              <a:endParaRPr kumimoji="1" lang="ja-JP" altLang="en-US" sz="11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5" name="楕円 24">
              <a:extLst>
                <a:ext uri="{FF2B5EF4-FFF2-40B4-BE49-F238E27FC236}">
                  <a16:creationId xmlns:a16="http://schemas.microsoft.com/office/drawing/2014/main" id="{01FA0125-95B2-3221-EDC5-B657A1C0B612}"/>
                </a:ext>
              </a:extLst>
            </p:cNvPr>
            <p:cNvSpPr/>
            <p:nvPr/>
          </p:nvSpPr>
          <p:spPr>
            <a:xfrm>
              <a:off x="5729456" y="5259936"/>
              <a:ext cx="170119" cy="170119"/>
            </a:xfrm>
            <a:prstGeom prst="ellipse">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6" name="楕円 25">
              <a:extLst>
                <a:ext uri="{FF2B5EF4-FFF2-40B4-BE49-F238E27FC236}">
                  <a16:creationId xmlns:a16="http://schemas.microsoft.com/office/drawing/2014/main" id="{EC9A98C3-D7AB-EF33-1978-8460F58E2DB0}"/>
                </a:ext>
              </a:extLst>
            </p:cNvPr>
            <p:cNvSpPr/>
            <p:nvPr/>
          </p:nvSpPr>
          <p:spPr>
            <a:xfrm>
              <a:off x="5943768" y="5259936"/>
              <a:ext cx="170119" cy="170119"/>
            </a:xfrm>
            <a:prstGeom prst="ellipse">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7" name="楕円 26">
              <a:extLst>
                <a:ext uri="{FF2B5EF4-FFF2-40B4-BE49-F238E27FC236}">
                  <a16:creationId xmlns:a16="http://schemas.microsoft.com/office/drawing/2014/main" id="{40C2A16A-9C3F-CD8C-903B-E060260E9D34}"/>
                </a:ext>
              </a:extLst>
            </p:cNvPr>
            <p:cNvSpPr/>
            <p:nvPr/>
          </p:nvSpPr>
          <p:spPr>
            <a:xfrm>
              <a:off x="6158080" y="5259936"/>
              <a:ext cx="170119" cy="170119"/>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0" name="楕円 29">
              <a:extLst>
                <a:ext uri="{FF2B5EF4-FFF2-40B4-BE49-F238E27FC236}">
                  <a16:creationId xmlns:a16="http://schemas.microsoft.com/office/drawing/2014/main" id="{E9E6B6F5-CB70-5E73-0D28-6D64835310A7}"/>
                </a:ext>
              </a:extLst>
            </p:cNvPr>
            <p:cNvSpPr/>
            <p:nvPr/>
          </p:nvSpPr>
          <p:spPr>
            <a:xfrm>
              <a:off x="6372392" y="5259936"/>
              <a:ext cx="170119" cy="170119"/>
            </a:xfrm>
            <a:prstGeom prst="ellipse">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2" name="四角形: 角を丸くする 1">
            <a:extLst>
              <a:ext uri="{FF2B5EF4-FFF2-40B4-BE49-F238E27FC236}">
                <a16:creationId xmlns:a16="http://schemas.microsoft.com/office/drawing/2014/main" id="{C1F6E645-F5F0-EA4D-7B3F-7C659028E702}"/>
              </a:ext>
            </a:extLst>
          </p:cNvPr>
          <p:cNvSpPr/>
          <p:nvPr/>
        </p:nvSpPr>
        <p:spPr>
          <a:xfrm>
            <a:off x="9377074" y="6039348"/>
            <a:ext cx="841375" cy="392735"/>
          </a:xfrm>
          <a:prstGeom prst="roundRect">
            <a:avLst>
              <a:gd name="adj" fmla="val 3348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 name="フリーフォーム: 図形 2">
            <a:extLst>
              <a:ext uri="{FF2B5EF4-FFF2-40B4-BE49-F238E27FC236}">
                <a16:creationId xmlns:a16="http://schemas.microsoft.com/office/drawing/2014/main" id="{7BAD5911-D2A7-6EE0-611D-C3445B3BFC79}"/>
              </a:ext>
            </a:extLst>
          </p:cNvPr>
          <p:cNvSpPr/>
          <p:nvPr/>
        </p:nvSpPr>
        <p:spPr>
          <a:xfrm rot="17172246">
            <a:off x="8418618" y="3098060"/>
            <a:ext cx="2829117" cy="3397908"/>
          </a:xfrm>
          <a:custGeom>
            <a:avLst/>
            <a:gdLst>
              <a:gd name="connsiteX0" fmla="*/ 2095385 w 2829117"/>
              <a:gd name="connsiteY0" fmla="*/ 225101 h 3397908"/>
              <a:gd name="connsiteX1" fmla="*/ 2816637 w 2829117"/>
              <a:gd name="connsiteY1" fmla="*/ 2707005 h 3397908"/>
              <a:gd name="connsiteX2" fmla="*/ 2604016 w 2829117"/>
              <a:gd name="connsiteY2" fmla="*/ 3093827 h 3397908"/>
              <a:gd name="connsiteX3" fmla="*/ 1600585 w 2829117"/>
              <a:gd name="connsiteY3" fmla="*/ 3385428 h 3397908"/>
              <a:gd name="connsiteX4" fmla="*/ 1213763 w 2829117"/>
              <a:gd name="connsiteY4" fmla="*/ 3172807 h 3397908"/>
              <a:gd name="connsiteX5" fmla="*/ 853681 w 2829117"/>
              <a:gd name="connsiteY5" fmla="*/ 1933728 h 3397908"/>
              <a:gd name="connsiteX6" fmla="*/ 0 w 2829117"/>
              <a:gd name="connsiteY6" fmla="*/ 2085648 h 3397908"/>
              <a:gd name="connsiteX7" fmla="*/ 813244 w 2829117"/>
              <a:gd name="connsiteY7" fmla="*/ 1794580 h 3397908"/>
              <a:gd name="connsiteX8" fmla="*/ 492511 w 2829117"/>
              <a:gd name="connsiteY8" fmla="*/ 690903 h 3397908"/>
              <a:gd name="connsiteX9" fmla="*/ 705132 w 2829117"/>
              <a:gd name="connsiteY9" fmla="*/ 304081 h 3397908"/>
              <a:gd name="connsiteX10" fmla="*/ 1708562 w 2829117"/>
              <a:gd name="connsiteY10" fmla="*/ 12480 h 3397908"/>
              <a:gd name="connsiteX11" fmla="*/ 2095385 w 2829117"/>
              <a:gd name="connsiteY11" fmla="*/ 225101 h 3397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9117" h="3397908">
                <a:moveTo>
                  <a:pt x="2095385" y="225101"/>
                </a:moveTo>
                <a:lnTo>
                  <a:pt x="2816637" y="2707005"/>
                </a:lnTo>
                <a:cubicBezTo>
                  <a:pt x="2864741" y="2872537"/>
                  <a:pt x="2769547" y="3045722"/>
                  <a:pt x="2604016" y="3093827"/>
                </a:cubicBezTo>
                <a:lnTo>
                  <a:pt x="1600585" y="3385428"/>
                </a:lnTo>
                <a:cubicBezTo>
                  <a:pt x="1435053" y="3433532"/>
                  <a:pt x="1261867" y="3338339"/>
                  <a:pt x="1213763" y="3172807"/>
                </a:cubicBezTo>
                <a:lnTo>
                  <a:pt x="853681" y="1933728"/>
                </a:lnTo>
                <a:lnTo>
                  <a:pt x="0" y="2085648"/>
                </a:lnTo>
                <a:lnTo>
                  <a:pt x="813244" y="1794580"/>
                </a:lnTo>
                <a:lnTo>
                  <a:pt x="492511" y="690903"/>
                </a:lnTo>
                <a:cubicBezTo>
                  <a:pt x="444407" y="525372"/>
                  <a:pt x="539600" y="352186"/>
                  <a:pt x="705132" y="304081"/>
                </a:cubicBezTo>
                <a:lnTo>
                  <a:pt x="1708562" y="12480"/>
                </a:lnTo>
                <a:cubicBezTo>
                  <a:pt x="1874094" y="-35624"/>
                  <a:pt x="2047280" y="59569"/>
                  <a:pt x="2095385" y="225101"/>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9" name="四角形: 角を丸くする 58">
            <a:extLst>
              <a:ext uri="{FF2B5EF4-FFF2-40B4-BE49-F238E27FC236}">
                <a16:creationId xmlns:a16="http://schemas.microsoft.com/office/drawing/2014/main" id="{8AF198B0-E75B-D0B6-9749-52DA874A6E07}"/>
              </a:ext>
            </a:extLst>
          </p:cNvPr>
          <p:cNvSpPr/>
          <p:nvPr/>
        </p:nvSpPr>
        <p:spPr>
          <a:xfrm>
            <a:off x="8619854" y="3849195"/>
            <a:ext cx="2691562" cy="136144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みぎしたの じかんが</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かいてある ところを</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たっぷする（おす）</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8" name="四角形: 角を丸くする 17">
            <a:extLst>
              <a:ext uri="{FF2B5EF4-FFF2-40B4-BE49-F238E27FC236}">
                <a16:creationId xmlns:a16="http://schemas.microsoft.com/office/drawing/2014/main" id="{2002AA36-88EE-A875-F4A2-34D451B710CE}"/>
              </a:ext>
            </a:extLst>
          </p:cNvPr>
          <p:cNvSpPr/>
          <p:nvPr/>
        </p:nvSpPr>
        <p:spPr>
          <a:xfrm>
            <a:off x="160568" y="1797190"/>
            <a:ext cx="4242099" cy="1377810"/>
          </a:xfrm>
          <a:prstGeom prst="roundRect">
            <a:avLst>
              <a:gd name="adj" fmla="val 18699"/>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テキスト ボックス 15">
            <a:extLst>
              <a:ext uri="{FF2B5EF4-FFF2-40B4-BE49-F238E27FC236}">
                <a16:creationId xmlns:a16="http://schemas.microsoft.com/office/drawing/2014/main" id="{FDDBAB12-E1DA-9930-5694-E94CED96DCEC}"/>
              </a:ext>
            </a:extLst>
          </p:cNvPr>
          <p:cNvSpPr txBox="1"/>
          <p:nvPr/>
        </p:nvSpPr>
        <p:spPr>
          <a:xfrm>
            <a:off x="1320733" y="2014221"/>
            <a:ext cx="3926419" cy="95410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でんげんぼたんは</a:t>
            </a:r>
            <a:br>
              <a:rPr kumimoji="1" lang="en-US" altLang="ja-JP" sz="28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br>
            <a:r>
              <a:rPr kumimoji="1" lang="ja-JP" altLang="en-US" sz="28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おしません！</a:t>
            </a:r>
          </a:p>
        </p:txBody>
      </p:sp>
      <p:pic>
        <p:nvPicPr>
          <p:cNvPr id="19" name="図 18" descr="アイコン&#10;&#10;AI によって生成されたコンテンツは間違っている可能性があります。">
            <a:extLst>
              <a:ext uri="{FF2B5EF4-FFF2-40B4-BE49-F238E27FC236}">
                <a16:creationId xmlns:a16="http://schemas.microsoft.com/office/drawing/2014/main" id="{DE3BB07C-2709-8B07-E537-BCD88FC7D44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7235" y="1904048"/>
            <a:ext cx="1054663" cy="1251904"/>
          </a:xfrm>
          <a:prstGeom prst="rect">
            <a:avLst/>
          </a:prstGeom>
        </p:spPr>
      </p:pic>
      <p:pic>
        <p:nvPicPr>
          <p:cNvPr id="20" name="Picture 6">
            <a:extLst>
              <a:ext uri="{FF2B5EF4-FFF2-40B4-BE49-F238E27FC236}">
                <a16:creationId xmlns:a16="http://schemas.microsoft.com/office/drawing/2014/main" id="{1423B9A5-72D6-C363-43AD-EE7C35EDAA7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B726D3C2-7551-4093-DF68-3DB8ECEA02AB}"/>
              </a:ext>
            </a:extLst>
          </p:cNvPr>
          <p:cNvSpPr txBox="1"/>
          <p:nvPr/>
        </p:nvSpPr>
        <p:spPr>
          <a:xfrm>
            <a:off x="0" y="6642556"/>
            <a:ext cx="3644152" cy="21544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イラスト出典：いらすとや </a:t>
            </a:r>
            <a:r>
              <a:rPr kumimoji="1" lang="en-US" altLang="ja-JP" sz="8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https://www.irasutoya.com/</a:t>
            </a:r>
            <a:endParaRPr kumimoji="1" lang="ja-JP" altLang="en-US" sz="8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056D5FFF-1FCC-C3CA-88DB-EC6FF7C6D17C}"/>
              </a:ext>
            </a:extLst>
          </p:cNvPr>
          <p:cNvSpPr txBox="1"/>
          <p:nvPr/>
        </p:nvSpPr>
        <p:spPr>
          <a:xfrm>
            <a:off x="6683790" y="6629488"/>
            <a:ext cx="5496018" cy="215444"/>
          </a:xfrm>
          <a:prstGeom prst="rect">
            <a:avLst/>
          </a:prstGeom>
          <a:noFill/>
        </p:spPr>
        <p:txBody>
          <a:bodyPr wrap="square">
            <a:spAutoFit/>
          </a:bodyPr>
          <a:lstStyle/>
          <a:p>
            <a:r>
              <a:rPr lang="en-US" altLang="ja-JP" sz="800">
                <a:latin typeface="BIZ UDPゴシック" panose="020B0400000000000000" pitchFamily="50" charset="-128"/>
                <a:ea typeface="BIZ UDPゴシック" panose="020B0400000000000000" pitchFamily="50" charset="-128"/>
              </a:rPr>
              <a:t>Chrome</a:t>
            </a:r>
            <a:r>
              <a:rPr lang="ja-JP" altLang="en-US" sz="800">
                <a:latin typeface="BIZ UDPゴシック" panose="020B0400000000000000" pitchFamily="50" charset="-128"/>
                <a:ea typeface="BIZ UDPゴシック" panose="020B0400000000000000" pitchFamily="50" charset="-128"/>
              </a:rPr>
              <a:t>ブラウザは</a:t>
            </a:r>
            <a:r>
              <a:rPr lang="en-US" altLang="ja-JP" sz="800">
                <a:latin typeface="BIZ UDPゴシック" panose="020B0400000000000000" pitchFamily="50" charset="-128"/>
                <a:ea typeface="BIZ UDPゴシック" panose="020B0400000000000000" pitchFamily="50" charset="-128"/>
              </a:rPr>
              <a:t>Google LLC</a:t>
            </a:r>
            <a:r>
              <a:rPr lang="ja-JP" altLang="en-US" sz="800">
                <a:latin typeface="BIZ UDPゴシック" panose="020B0400000000000000" pitchFamily="50" charset="-128"/>
                <a:ea typeface="BIZ UDPゴシック" panose="020B0400000000000000" pitchFamily="50" charset="-128"/>
              </a:rPr>
              <a:t>の商標であり、本資料は</a:t>
            </a:r>
            <a:r>
              <a:rPr lang="en-US" altLang="ja-JP" sz="800">
                <a:latin typeface="BIZ UDPゴシック" panose="020B0400000000000000" pitchFamily="50" charset="-128"/>
                <a:ea typeface="BIZ UDPゴシック" panose="020B0400000000000000" pitchFamily="50" charset="-128"/>
              </a:rPr>
              <a:t>Google</a:t>
            </a:r>
            <a:r>
              <a:rPr lang="ja-JP" altLang="en-US" sz="800">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3393850351"/>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F4D9B-C717-0D57-D5B5-5AE350C9AFD0}"/>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7974A4A9-BB98-D42D-0F59-E58B7DE994F8}"/>
              </a:ext>
            </a:extLst>
          </p:cNvPr>
          <p:cNvSpPr/>
          <p:nvPr/>
        </p:nvSpPr>
        <p:spPr>
          <a:xfrm>
            <a:off x="-1" y="2383971"/>
            <a:ext cx="12192001" cy="447321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2FD0BF56-3506-9763-AD96-6AC6F4847A54}"/>
              </a:ext>
            </a:extLst>
          </p:cNvPr>
          <p:cNvSpPr txBox="1"/>
          <p:nvPr/>
        </p:nvSpPr>
        <p:spPr>
          <a:xfrm>
            <a:off x="1625599" y="461846"/>
            <a:ext cx="8940799" cy="1459887"/>
          </a:xfrm>
          <a:prstGeom prst="rect">
            <a:avLst/>
          </a:prstGeom>
          <a:noFill/>
        </p:spPr>
        <p:txBody>
          <a:bodyPr wrap="square" rtlCol="0">
            <a:spAutoFit/>
          </a:bodyPr>
          <a:lstStyle/>
          <a:p>
            <a:pPr algn="ctr">
              <a:lnSpc>
                <a:spcPct val="150000"/>
              </a:lnSpc>
            </a:pPr>
            <a:r>
              <a:rPr kumimoji="1" lang="en-US" altLang="ja-JP" sz="3600" b="1">
                <a:latin typeface="BIZ UDPゴシック" panose="020B0400000000000000" pitchFamily="50" charset="-128"/>
                <a:ea typeface="BIZ UDPゴシック" panose="020B0400000000000000" pitchFamily="50" charset="-128"/>
              </a:rPr>
              <a:t>1</a:t>
            </a:r>
            <a:r>
              <a:rPr kumimoji="1" lang="ja-JP" altLang="en-US" sz="3600" b="1">
                <a:latin typeface="BIZ UDPゴシック" panose="020B0400000000000000" pitchFamily="50" charset="-128"/>
                <a:ea typeface="BIZ UDPゴシック" panose="020B0400000000000000" pitchFamily="50" charset="-128"/>
              </a:rPr>
              <a:t>年生タブレット　オリエンテーション</a:t>
            </a:r>
            <a:endParaRPr kumimoji="1" lang="en-US" altLang="ja-JP" sz="3600" b="1">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2800" b="1">
                <a:latin typeface="BIZ UDPゴシック" panose="020B0400000000000000" pitchFamily="50" charset="-128"/>
                <a:ea typeface="BIZ UDPゴシック" panose="020B0400000000000000" pitchFamily="50" charset="-128"/>
              </a:rPr>
              <a:t>⑤</a:t>
            </a:r>
            <a:r>
              <a:rPr kumimoji="1" lang="en-US" altLang="ja-JP" sz="2800" b="1">
                <a:latin typeface="BIZ UDPゴシック" panose="020B0400000000000000" pitchFamily="50" charset="-128"/>
                <a:ea typeface="BIZ UDPゴシック" panose="020B0400000000000000" pitchFamily="50" charset="-128"/>
              </a:rPr>
              <a:t>Chromebook</a:t>
            </a:r>
            <a:r>
              <a:rPr kumimoji="1" lang="ja-JP" altLang="en-US" sz="2800" b="1">
                <a:latin typeface="BIZ UDPゴシック" panose="020B0400000000000000" pitchFamily="50" charset="-128"/>
                <a:ea typeface="BIZ UDPゴシック" panose="020B0400000000000000" pitchFamily="50" charset="-128"/>
              </a:rPr>
              <a:t> ドリルパーク　課題</a:t>
            </a:r>
            <a:endParaRPr kumimoji="1" lang="en-US" altLang="ja-JP" sz="2800" b="1">
              <a:latin typeface="BIZ UDPゴシック" panose="020B0400000000000000" pitchFamily="50" charset="-128"/>
              <a:ea typeface="BIZ UDPゴシック" panose="020B0400000000000000" pitchFamily="50" charset="-128"/>
            </a:endParaRPr>
          </a:p>
        </p:txBody>
      </p:sp>
      <p:sp>
        <p:nvSpPr>
          <p:cNvPr id="5" name="四角形: 角を丸くする 4">
            <a:hlinkClick r:id="rId3" action="ppaction://hlinksldjump"/>
            <a:extLst>
              <a:ext uri="{FF2B5EF4-FFF2-40B4-BE49-F238E27FC236}">
                <a16:creationId xmlns:a16="http://schemas.microsoft.com/office/drawing/2014/main" id="{87A04443-60ED-E12C-7AA6-EAD5D14ACDD6}"/>
              </a:ext>
            </a:extLst>
          </p:cNvPr>
          <p:cNvSpPr/>
          <p:nvPr/>
        </p:nvSpPr>
        <p:spPr>
          <a:xfrm>
            <a:off x="9984604" y="5971553"/>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6" name="テキスト ボックス 5">
            <a:extLst>
              <a:ext uri="{FF2B5EF4-FFF2-40B4-BE49-F238E27FC236}">
                <a16:creationId xmlns:a16="http://schemas.microsoft.com/office/drawing/2014/main" id="{94BFC419-9D56-DC46-09FF-4A6EA81C802E}"/>
              </a:ext>
            </a:extLst>
          </p:cNvPr>
          <p:cNvSpPr txBox="1"/>
          <p:nvPr/>
        </p:nvSpPr>
        <p:spPr>
          <a:xfrm>
            <a:off x="953190" y="2967048"/>
            <a:ext cx="10277304" cy="400110"/>
          </a:xfrm>
          <a:prstGeom prst="rect">
            <a:avLst/>
          </a:prstGeom>
          <a:solidFill>
            <a:schemeClr val="bg1"/>
          </a:solidFill>
          <a:ln w="38100">
            <a:solidFill>
              <a:srgbClr val="FF0000"/>
            </a:solidFill>
          </a:ln>
        </p:spPr>
        <p:txBody>
          <a:bodyPr wrap="square" rtlCol="0">
            <a:spAutoFit/>
          </a:bodyPr>
          <a:lstStyle/>
          <a:p>
            <a:pPr algn="ctr"/>
            <a:r>
              <a:rPr kumimoji="1" lang="ja-JP" altLang="en-US" sz="2000">
                <a:latin typeface="BIZ UDPゴシック" panose="020B0400000000000000" pitchFamily="50" charset="-128"/>
                <a:ea typeface="BIZ UDPゴシック" panose="020B0400000000000000" pitchFamily="50" charset="-128"/>
              </a:rPr>
              <a:t>授業前に先生アカウントで実施ください</a:t>
            </a:r>
            <a:endParaRPr kumimoji="1" lang="en-US" altLang="ja-JP" sz="200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4DE31DE1-D7C4-19A6-1B09-156F259FAEF0}"/>
              </a:ext>
            </a:extLst>
          </p:cNvPr>
          <p:cNvSpPr txBox="1"/>
          <p:nvPr/>
        </p:nvSpPr>
        <p:spPr>
          <a:xfrm>
            <a:off x="953190" y="3598277"/>
            <a:ext cx="10277304" cy="1631216"/>
          </a:xfrm>
          <a:prstGeom prst="rect">
            <a:avLst/>
          </a:prstGeom>
          <a:solidFill>
            <a:schemeClr val="bg1"/>
          </a:solidFill>
          <a:ln w="19050">
            <a:solidFill>
              <a:schemeClr val="bg1"/>
            </a:solidFill>
          </a:ln>
        </p:spPr>
        <p:txBody>
          <a:bodyPr wrap="square" rtlCol="0">
            <a:spAutoFit/>
          </a:bodyPr>
          <a:lstStyle/>
          <a:p>
            <a:pPr marL="279400" lvl="0" algn="just" defTabSz="914400">
              <a:defRPr/>
            </a:pPr>
            <a:r>
              <a:rPr kumimoji="1" lang="ja-JP" altLang="en-US" sz="2000">
                <a:latin typeface="BIZ UDPゴシック" panose="020B0400000000000000" pitchFamily="50" charset="-128"/>
                <a:ea typeface="BIZ UDPゴシック" panose="020B0400000000000000" pitchFamily="50" charset="-128"/>
              </a:rPr>
              <a:t>ドリルパークの「課題配信」から、授業を実施するクラスに課題を配信してください。</a:t>
            </a:r>
            <a:endParaRPr kumimoji="1" lang="en-US" altLang="ja-JP" sz="2000">
              <a:latin typeface="BIZ UDPゴシック" panose="020B0400000000000000" pitchFamily="50" charset="-128"/>
              <a:ea typeface="BIZ UDPゴシック" panose="020B0400000000000000" pitchFamily="50" charset="-128"/>
            </a:endParaRPr>
          </a:p>
          <a:p>
            <a:pPr marL="279400" lvl="0" algn="just" defTabSz="914400">
              <a:defRPr/>
            </a:pPr>
            <a:r>
              <a:rPr kumimoji="1" lang="ja-JP" altLang="en-US" sz="2000">
                <a:latin typeface="BIZ UDPゴシック" panose="020B0400000000000000" pitchFamily="50" charset="-128"/>
                <a:ea typeface="BIZ UDPゴシック" panose="020B0400000000000000" pitchFamily="50" charset="-128"/>
              </a:rPr>
              <a:t>当提示資料では、下記の課題に応じた内容になっています。</a:t>
            </a:r>
            <a:endParaRPr kumimoji="1" lang="en-US" altLang="ja-JP" sz="2000">
              <a:latin typeface="BIZ UDPゴシック" panose="020B0400000000000000" pitchFamily="50" charset="-128"/>
              <a:ea typeface="BIZ UDPゴシック" panose="020B0400000000000000" pitchFamily="50" charset="-128"/>
            </a:endParaRPr>
          </a:p>
          <a:p>
            <a:pPr marL="279400" lvl="0" algn="just" defTabSz="914400">
              <a:defRPr/>
            </a:pPr>
            <a:r>
              <a:rPr kumimoji="1" lang="ja-JP" altLang="en-US" sz="2000">
                <a:latin typeface="BIZ UDPゴシック" panose="020B0400000000000000" pitchFamily="50" charset="-128"/>
                <a:ea typeface="BIZ UDPゴシック" panose="020B0400000000000000" pitchFamily="50" charset="-128"/>
              </a:rPr>
              <a:t>　配信する問題：</a:t>
            </a:r>
            <a:endParaRPr kumimoji="1" lang="en-US" altLang="ja-JP" sz="2000">
              <a:latin typeface="BIZ UDPゴシック" panose="020B0400000000000000" pitchFamily="50" charset="-128"/>
              <a:ea typeface="BIZ UDPゴシック" panose="020B0400000000000000" pitchFamily="50" charset="-128"/>
            </a:endParaRPr>
          </a:p>
          <a:p>
            <a:pPr marL="279400" lvl="0" algn="just" defTabSz="914400">
              <a:defRPr/>
            </a:pPr>
            <a:r>
              <a:rPr kumimoji="1" lang="en-US" altLang="ja-JP" sz="2000">
                <a:latin typeface="BIZ UDPゴシック" panose="020B0400000000000000" pitchFamily="50" charset="-128"/>
                <a:ea typeface="BIZ UDPゴシック" panose="020B0400000000000000" pitchFamily="50" charset="-128"/>
              </a:rPr>
              <a:t>		1</a:t>
            </a:r>
            <a:r>
              <a:rPr kumimoji="1" lang="ja-JP" altLang="en-US" sz="2000">
                <a:latin typeface="BIZ UDPゴシック" panose="020B0400000000000000" pitchFamily="50" charset="-128"/>
                <a:ea typeface="BIZ UDPゴシック" panose="020B0400000000000000" pitchFamily="50" charset="-128"/>
              </a:rPr>
              <a:t>年　国語　</a:t>
            </a:r>
            <a:r>
              <a:rPr kumimoji="1" lang="en-US" altLang="ja-JP" sz="2000">
                <a:latin typeface="BIZ UDPゴシック" panose="020B0400000000000000" pitchFamily="50" charset="-128"/>
                <a:ea typeface="BIZ UDPゴシック" panose="020B0400000000000000" pitchFamily="50" charset="-128"/>
              </a:rPr>
              <a:t>AI</a:t>
            </a:r>
            <a:r>
              <a:rPr kumimoji="1" lang="ja-JP" altLang="en-US" sz="2000">
                <a:latin typeface="BIZ UDPゴシック" panose="020B0400000000000000" pitchFamily="50" charset="-128"/>
                <a:ea typeface="BIZ UDPゴシック" panose="020B0400000000000000" pitchFamily="50" charset="-128"/>
              </a:rPr>
              <a:t>ドリル　</a:t>
            </a:r>
            <a:r>
              <a:rPr kumimoji="1" lang="en-US" altLang="ja-JP" sz="2000">
                <a:latin typeface="BIZ UDPゴシック" panose="020B0400000000000000" pitchFamily="50" charset="-128"/>
                <a:ea typeface="BIZ UDPゴシック" panose="020B0400000000000000" pitchFamily="50" charset="-128"/>
              </a:rPr>
              <a:t>【2-1</a:t>
            </a:r>
            <a:r>
              <a:rPr kumimoji="1" lang="ja-JP" altLang="en-US" sz="2000">
                <a:latin typeface="BIZ UDPゴシック" panose="020B0400000000000000" pitchFamily="50" charset="-128"/>
                <a:ea typeface="BIZ UDPゴシック" panose="020B0400000000000000" pitchFamily="50" charset="-128"/>
              </a:rPr>
              <a:t>ぶんを　つくろう</a:t>
            </a:r>
            <a:r>
              <a:rPr kumimoji="1" lang="en-US" altLang="ja-JP" sz="2000">
                <a:latin typeface="BIZ UDPゴシック" panose="020B0400000000000000" pitchFamily="50" charset="-128"/>
                <a:ea typeface="BIZ UDPゴシック" panose="020B0400000000000000" pitchFamily="50" charset="-128"/>
              </a:rPr>
              <a:t>】</a:t>
            </a:r>
          </a:p>
          <a:p>
            <a:pPr marL="279400" lvl="0" algn="just" defTabSz="914400">
              <a:defRPr/>
            </a:pPr>
            <a:r>
              <a:rPr kumimoji="1" lang="en-US" altLang="ja-JP" sz="2000">
                <a:latin typeface="BIZ UDPゴシック" panose="020B0400000000000000" pitchFamily="50" charset="-128"/>
                <a:ea typeface="BIZ UDPゴシック" panose="020B0400000000000000" pitchFamily="50" charset="-128"/>
              </a:rPr>
              <a:t>		1</a:t>
            </a:r>
            <a:r>
              <a:rPr kumimoji="1" lang="ja-JP" altLang="en-US" sz="2000">
                <a:latin typeface="BIZ UDPゴシック" panose="020B0400000000000000" pitchFamily="50" charset="-128"/>
                <a:ea typeface="BIZ UDPゴシック" panose="020B0400000000000000" pitchFamily="50" charset="-128"/>
              </a:rPr>
              <a:t>年　算数　</a:t>
            </a:r>
            <a:r>
              <a:rPr kumimoji="1" lang="en-US" altLang="ja-JP" sz="2000">
                <a:latin typeface="BIZ UDPゴシック" panose="020B0400000000000000" pitchFamily="50" charset="-128"/>
                <a:ea typeface="BIZ UDPゴシック" panose="020B0400000000000000" pitchFamily="50" charset="-128"/>
              </a:rPr>
              <a:t>AI</a:t>
            </a:r>
            <a:r>
              <a:rPr kumimoji="1" lang="ja-JP" altLang="en-US" sz="2000">
                <a:latin typeface="BIZ UDPゴシック" panose="020B0400000000000000" pitchFamily="50" charset="-128"/>
                <a:ea typeface="BIZ UDPゴシック" panose="020B0400000000000000" pitchFamily="50" charset="-128"/>
              </a:rPr>
              <a:t>ドリル　</a:t>
            </a:r>
            <a:r>
              <a:rPr kumimoji="1" lang="en-US" altLang="ja-JP" sz="2000">
                <a:latin typeface="BIZ UDPゴシック" panose="020B0400000000000000" pitchFamily="50" charset="-128"/>
                <a:ea typeface="BIZ UDPゴシック" panose="020B0400000000000000" pitchFamily="50" charset="-128"/>
              </a:rPr>
              <a:t>【2-1</a:t>
            </a:r>
            <a:r>
              <a:rPr kumimoji="1" lang="ja-JP" altLang="en-US" sz="2000">
                <a:latin typeface="BIZ UDPゴシック" panose="020B0400000000000000" pitchFamily="50" charset="-128"/>
                <a:ea typeface="BIZ UDPゴシック" panose="020B0400000000000000" pitchFamily="50" charset="-128"/>
              </a:rPr>
              <a:t>なんばんめ</a:t>
            </a:r>
            <a:r>
              <a:rPr kumimoji="1" lang="en-US" altLang="ja-JP" sz="2000">
                <a:latin typeface="BIZ UDPゴシック" panose="020B0400000000000000" pitchFamily="50" charset="-128"/>
                <a:ea typeface="BIZ UDPゴシック" panose="020B0400000000000000" pitchFamily="50" charset="-128"/>
              </a:rPr>
              <a:t>】</a:t>
            </a:r>
          </a:p>
        </p:txBody>
      </p:sp>
      <p:sp>
        <p:nvSpPr>
          <p:cNvPr id="3" name="テキスト ボックス 2">
            <a:extLst>
              <a:ext uri="{FF2B5EF4-FFF2-40B4-BE49-F238E27FC236}">
                <a16:creationId xmlns:a16="http://schemas.microsoft.com/office/drawing/2014/main" id="{3C98CEB8-979B-078D-A4DA-30057552AC90}"/>
              </a:ext>
            </a:extLst>
          </p:cNvPr>
          <p:cNvSpPr txBox="1"/>
          <p:nvPr/>
        </p:nvSpPr>
        <p:spPr>
          <a:xfrm>
            <a:off x="6807200" y="6629488"/>
            <a:ext cx="5372607" cy="215444"/>
          </a:xfrm>
          <a:prstGeom prst="rect">
            <a:avLst/>
          </a:prstGeom>
          <a:noFill/>
        </p:spPr>
        <p:txBody>
          <a:bodyPr wrap="square">
            <a:spAutoFit/>
          </a:bodyPr>
          <a:lstStyle/>
          <a:p>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Chromebook</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は</a:t>
            </a:r>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Google LLC</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の商標であり、本資料は</a:t>
            </a:r>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Google</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58459465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B027BE-E843-F80F-5014-DAB059069F2D}"/>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BA1B3D80-CE10-28A3-1494-66C57027208F}"/>
              </a:ext>
            </a:extLst>
          </p:cNvPr>
          <p:cNvSpPr txBox="1"/>
          <p:nvPr/>
        </p:nvSpPr>
        <p:spPr>
          <a:xfrm>
            <a:off x="1625599" y="461846"/>
            <a:ext cx="8940799" cy="1459887"/>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en-US" altLang="ja-JP" sz="36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r>
              <a:rPr kumimoji="1" lang="ja-JP" altLang="en-US" sz="36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年生タブレット　オリエンテーション</a:t>
            </a:r>
            <a:endParaRPr kumimoji="1" lang="en-US" altLang="ja-JP" sz="36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algn="ctr">
              <a:lnSpc>
                <a:spcPct val="150000"/>
              </a:lnSpc>
            </a:pPr>
            <a:r>
              <a:rPr kumimoji="1" lang="ja-JP" altLang="en-US" sz="2800" b="1">
                <a:latin typeface="BIZ UDPゴシック" panose="020B0400000000000000" pitchFamily="50" charset="-128"/>
                <a:ea typeface="BIZ UDPゴシック" panose="020B0400000000000000" pitchFamily="50" charset="-128"/>
              </a:rPr>
              <a:t>⑤</a:t>
            </a:r>
            <a:r>
              <a:rPr kumimoji="1" lang="en-US" altLang="ja-JP" sz="2800" b="1">
                <a:latin typeface="BIZ UDPゴシック" panose="020B0400000000000000" pitchFamily="50" charset="-128"/>
                <a:ea typeface="BIZ UDPゴシック" panose="020B0400000000000000" pitchFamily="50" charset="-128"/>
              </a:rPr>
              <a:t>Chromebook</a:t>
            </a:r>
            <a:r>
              <a:rPr kumimoji="1" lang="ja-JP" altLang="en-US" sz="2800" b="1">
                <a:latin typeface="BIZ UDPゴシック" panose="020B0400000000000000" pitchFamily="50" charset="-128"/>
                <a:ea typeface="BIZ UDPゴシック" panose="020B0400000000000000" pitchFamily="50" charset="-128"/>
              </a:rPr>
              <a:t> ドリルパーク　課題</a:t>
            </a:r>
            <a:endParaRPr kumimoji="1" lang="en-US" altLang="ja-JP" sz="2800" b="1">
              <a:latin typeface="BIZ UDPゴシック" panose="020B0400000000000000" pitchFamily="50" charset="-128"/>
              <a:ea typeface="BIZ UDPゴシック" panose="020B0400000000000000" pitchFamily="50" charset="-128"/>
            </a:endParaRPr>
          </a:p>
        </p:txBody>
      </p:sp>
      <p:pic>
        <p:nvPicPr>
          <p:cNvPr id="1026" name="Picture 2">
            <a:extLst>
              <a:ext uri="{FF2B5EF4-FFF2-40B4-BE49-F238E27FC236}">
                <a16:creationId xmlns:a16="http://schemas.microsoft.com/office/drawing/2014/main" id="{64620732-D567-DBAB-6CF0-79D71034764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3760283" y="1981199"/>
            <a:ext cx="4671434" cy="4876801"/>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762451EF-9807-B388-0C86-EE7B467772C0}"/>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
        <p:nvSpPr>
          <p:cNvPr id="4" name="テキスト ボックス 3">
            <a:extLst>
              <a:ext uri="{FF2B5EF4-FFF2-40B4-BE49-F238E27FC236}">
                <a16:creationId xmlns:a16="http://schemas.microsoft.com/office/drawing/2014/main" id="{22F6A532-536F-105E-8DA4-87FAE9F93BFA}"/>
              </a:ext>
            </a:extLst>
          </p:cNvPr>
          <p:cNvSpPr txBox="1"/>
          <p:nvPr/>
        </p:nvSpPr>
        <p:spPr>
          <a:xfrm>
            <a:off x="8950033" y="6519446"/>
            <a:ext cx="3639129" cy="338554"/>
          </a:xfrm>
          <a:prstGeom prst="rect">
            <a:avLst/>
          </a:prstGeom>
          <a:noFill/>
        </p:spPr>
        <p:txBody>
          <a:bodyPr wrap="square">
            <a:spAutoFit/>
          </a:bodyPr>
          <a:lstStyle/>
          <a:p>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Chromebook</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は</a:t>
            </a:r>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Google LLC</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の商標であり、</a:t>
            </a:r>
            <a:endPar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endParaRPr>
          </a:p>
          <a:p>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本資料は</a:t>
            </a:r>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Google</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3650777318"/>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95FDA-44B8-5CC6-58DB-9EF14950A22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7670445-B068-AB65-038D-E262EAE16C2F}"/>
              </a:ext>
            </a:extLst>
          </p:cNvPr>
          <p:cNvSpPr>
            <a:spLocks noGrp="1"/>
          </p:cNvSpPr>
          <p:nvPr>
            <p:ph type="ctrTitle" idx="4294967295"/>
          </p:nvPr>
        </p:nvSpPr>
        <p:spPr>
          <a:xfrm>
            <a:off x="0" y="1588"/>
            <a:ext cx="12192000" cy="2382837"/>
          </a:xfrm>
        </p:spPr>
        <p:txBody>
          <a:bodyPr anchor="ctr">
            <a:noAutofit/>
          </a:bodyPr>
          <a:lstStyle/>
          <a:p>
            <a:pPr algn="ctr">
              <a:lnSpc>
                <a:spcPct val="100000"/>
              </a:lnSpc>
            </a:pPr>
            <a:r>
              <a:rPr kumimoji="1" lang="ja-JP" altLang="en-US" sz="5400" b="1">
                <a:latin typeface="BIZ UDPゴシック" panose="020B0400000000000000" pitchFamily="50" charset="-128"/>
                <a:ea typeface="BIZ UDPゴシック" panose="020B0400000000000000" pitchFamily="50" charset="-128"/>
              </a:rPr>
              <a:t>たぶれっと（くろむぶっく）の</a:t>
            </a:r>
            <a:br>
              <a:rPr kumimoji="1" lang="en-US" altLang="ja-JP" sz="5400" b="1">
                <a:latin typeface="BIZ UDPゴシック" panose="020B0400000000000000" pitchFamily="50" charset="-128"/>
                <a:ea typeface="BIZ UDPゴシック" panose="020B0400000000000000" pitchFamily="50" charset="-128"/>
              </a:rPr>
            </a:br>
            <a:r>
              <a:rPr kumimoji="1" lang="ja-JP" altLang="en-US" sz="5400" b="1">
                <a:latin typeface="BIZ UDPゴシック" panose="020B0400000000000000" pitchFamily="50" charset="-128"/>
                <a:ea typeface="BIZ UDPゴシック" panose="020B0400000000000000" pitchFamily="50" charset="-128"/>
              </a:rPr>
              <a:t>がくしゅうを　はじめます</a:t>
            </a:r>
          </a:p>
        </p:txBody>
      </p:sp>
      <p:pic>
        <p:nvPicPr>
          <p:cNvPr id="3" name="Picture 2" descr="コンピューターを使う犬のキャラクター | かわいいフリー素材集 ...">
            <a:extLst>
              <a:ext uri="{FF2B5EF4-FFF2-40B4-BE49-F238E27FC236}">
                <a16:creationId xmlns:a16="http://schemas.microsoft.com/office/drawing/2014/main" id="{6F243EA5-5316-2405-2398-AE95AEC570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0271" y="2181580"/>
            <a:ext cx="4891458" cy="4770000"/>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FF298EB3-A4DE-D88D-D1C1-7A1E018460A7}"/>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2555017736"/>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FF3AC-FC2F-7D64-D0E9-A1CFE29CDBDC}"/>
            </a:ext>
          </a:extLst>
        </p:cNvPr>
        <p:cNvGrpSpPr/>
        <p:nvPr/>
      </p:nvGrpSpPr>
      <p:grpSpPr>
        <a:xfrm>
          <a:off x="0" y="0"/>
          <a:ext cx="0" cy="0"/>
          <a:chOff x="0" y="0"/>
          <a:chExt cx="0" cy="0"/>
        </a:xfrm>
      </p:grpSpPr>
      <p:sp>
        <p:nvSpPr>
          <p:cNvPr id="36" name="正方形/長方形 35">
            <a:extLst>
              <a:ext uri="{FF2B5EF4-FFF2-40B4-BE49-F238E27FC236}">
                <a16:creationId xmlns:a16="http://schemas.microsoft.com/office/drawing/2014/main" id="{F8F90F09-A0F4-5FFC-95E6-E145BB3A9B55}"/>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8" name="図 37">
            <a:extLst>
              <a:ext uri="{FF2B5EF4-FFF2-40B4-BE49-F238E27FC236}">
                <a16:creationId xmlns:a16="http://schemas.microsoft.com/office/drawing/2014/main" id="{E9DA4DE8-1022-6A1E-824A-E5CE7C159D5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76999" y="1330733"/>
            <a:ext cx="8238002" cy="4708616"/>
          </a:xfrm>
          <a:prstGeom prst="rect">
            <a:avLst/>
          </a:prstGeom>
        </p:spPr>
      </p:pic>
      <p:grpSp>
        <p:nvGrpSpPr>
          <p:cNvPr id="41" name="グループ化 40">
            <a:extLst>
              <a:ext uri="{FF2B5EF4-FFF2-40B4-BE49-F238E27FC236}">
                <a16:creationId xmlns:a16="http://schemas.microsoft.com/office/drawing/2014/main" id="{4C09CBBF-D97F-FDD4-6426-0A7415275703}"/>
              </a:ext>
            </a:extLst>
          </p:cNvPr>
          <p:cNvGrpSpPr/>
          <p:nvPr/>
        </p:nvGrpSpPr>
        <p:grpSpPr>
          <a:xfrm>
            <a:off x="5089091" y="6065276"/>
            <a:ext cx="5222494" cy="333666"/>
            <a:chOff x="5515144" y="5259936"/>
            <a:chExt cx="2662682" cy="170119"/>
          </a:xfrm>
        </p:grpSpPr>
        <p:sp>
          <p:nvSpPr>
            <p:cNvPr id="42" name="楕円 41">
              <a:extLst>
                <a:ext uri="{FF2B5EF4-FFF2-40B4-BE49-F238E27FC236}">
                  <a16:creationId xmlns:a16="http://schemas.microsoft.com/office/drawing/2014/main" id="{A118EF4D-0CF6-80A6-5DD6-376A73A17DE5}"/>
                </a:ext>
              </a:extLst>
            </p:cNvPr>
            <p:cNvSpPr/>
            <p:nvPr/>
          </p:nvSpPr>
          <p:spPr>
            <a:xfrm>
              <a:off x="5515144" y="5259936"/>
              <a:ext cx="170119" cy="170119"/>
            </a:xfrm>
            <a:prstGeom prst="ellipse">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a:extLst>
                <a:ext uri="{FF2B5EF4-FFF2-40B4-BE49-F238E27FC236}">
                  <a16:creationId xmlns:a16="http://schemas.microsoft.com/office/drawing/2014/main" id="{62CCA7C6-A7E7-5413-D73A-EB497BC34A80}"/>
                </a:ext>
              </a:extLst>
            </p:cNvPr>
            <p:cNvSpPr txBox="1"/>
            <p:nvPr/>
          </p:nvSpPr>
          <p:spPr>
            <a:xfrm>
              <a:off x="7759522" y="5295760"/>
              <a:ext cx="418304" cy="104840"/>
            </a:xfrm>
            <a:prstGeom prst="rect">
              <a:avLst/>
            </a:prstGeom>
            <a:noFill/>
          </p:spPr>
          <p:txBody>
            <a:bodyPr wrap="square" lIns="18000" tIns="18000" rIns="18000" bIns="18000" rtlCol="0">
              <a:spAutoFit/>
            </a:bodyPr>
            <a:lstStyle/>
            <a:p>
              <a:pPr algn="ctr"/>
              <a:r>
                <a:rPr kumimoji="1" lang="en-US" altLang="ja-JP" sz="1100" b="1">
                  <a:solidFill>
                    <a:schemeClr val="bg1"/>
                  </a:solidFill>
                  <a:latin typeface="BIZ UDPゴシック" panose="020B0400000000000000" pitchFamily="50" charset="-128"/>
                  <a:ea typeface="BIZ UDPゴシック" panose="020B0400000000000000" pitchFamily="50" charset="-128"/>
                </a:rPr>
                <a:t>10:15</a:t>
              </a:r>
              <a:endParaRPr kumimoji="1" lang="ja-JP" altLang="en-US" sz="1100" b="1">
                <a:solidFill>
                  <a:schemeClr val="bg1"/>
                </a:solidFill>
                <a:latin typeface="BIZ UDPゴシック" panose="020B0400000000000000" pitchFamily="50" charset="-128"/>
                <a:ea typeface="BIZ UDPゴシック" panose="020B0400000000000000" pitchFamily="50" charset="-128"/>
              </a:endParaRPr>
            </a:p>
          </p:txBody>
        </p:sp>
        <p:sp>
          <p:nvSpPr>
            <p:cNvPr id="44" name="楕円 43">
              <a:extLst>
                <a:ext uri="{FF2B5EF4-FFF2-40B4-BE49-F238E27FC236}">
                  <a16:creationId xmlns:a16="http://schemas.microsoft.com/office/drawing/2014/main" id="{80BB6DA0-6291-B023-86E4-BA213305DB2F}"/>
                </a:ext>
              </a:extLst>
            </p:cNvPr>
            <p:cNvSpPr/>
            <p:nvPr/>
          </p:nvSpPr>
          <p:spPr>
            <a:xfrm>
              <a:off x="5729456" y="5259936"/>
              <a:ext cx="170119" cy="170119"/>
            </a:xfrm>
            <a:prstGeom prst="ellipse">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楕円 44">
              <a:extLst>
                <a:ext uri="{FF2B5EF4-FFF2-40B4-BE49-F238E27FC236}">
                  <a16:creationId xmlns:a16="http://schemas.microsoft.com/office/drawing/2014/main" id="{868323B6-5454-4984-1F8F-9B2A024A8785}"/>
                </a:ext>
              </a:extLst>
            </p:cNvPr>
            <p:cNvSpPr/>
            <p:nvPr/>
          </p:nvSpPr>
          <p:spPr>
            <a:xfrm>
              <a:off x="5943768" y="5259936"/>
              <a:ext cx="170119" cy="170119"/>
            </a:xfrm>
            <a:prstGeom prst="ellipse">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楕円 45">
              <a:extLst>
                <a:ext uri="{FF2B5EF4-FFF2-40B4-BE49-F238E27FC236}">
                  <a16:creationId xmlns:a16="http://schemas.microsoft.com/office/drawing/2014/main" id="{CAB79454-18C2-5BB5-D75E-59533BFFD058}"/>
                </a:ext>
              </a:extLst>
            </p:cNvPr>
            <p:cNvSpPr/>
            <p:nvPr/>
          </p:nvSpPr>
          <p:spPr>
            <a:xfrm>
              <a:off x="6158080" y="5259936"/>
              <a:ext cx="170119" cy="170119"/>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楕円 46">
              <a:extLst>
                <a:ext uri="{FF2B5EF4-FFF2-40B4-BE49-F238E27FC236}">
                  <a16:creationId xmlns:a16="http://schemas.microsoft.com/office/drawing/2014/main" id="{EB4EE77F-82C8-91AA-7FC1-04EFC46833F3}"/>
                </a:ext>
              </a:extLst>
            </p:cNvPr>
            <p:cNvSpPr/>
            <p:nvPr/>
          </p:nvSpPr>
          <p:spPr>
            <a:xfrm>
              <a:off x="6372392" y="5259936"/>
              <a:ext cx="170119" cy="170119"/>
            </a:xfrm>
            <a:prstGeom prst="ellipse">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8" name="四角形: 角を丸くする 17">
            <a:extLst>
              <a:ext uri="{FF2B5EF4-FFF2-40B4-BE49-F238E27FC236}">
                <a16:creationId xmlns:a16="http://schemas.microsoft.com/office/drawing/2014/main" id="{096E70A4-8911-C27F-394B-8B8705EDCA4C}"/>
              </a:ext>
            </a:extLst>
          </p:cNvPr>
          <p:cNvSpPr/>
          <p:nvPr/>
        </p:nvSpPr>
        <p:spPr>
          <a:xfrm>
            <a:off x="3701071" y="5145181"/>
            <a:ext cx="4793640"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7C1C281F-3C77-F6AB-68E0-6F498503D07E}"/>
              </a:ext>
            </a:extLst>
          </p:cNvPr>
          <p:cNvSpPr/>
          <p:nvPr/>
        </p:nvSpPr>
        <p:spPr>
          <a:xfrm>
            <a:off x="4192142" y="5084208"/>
            <a:ext cx="4226832"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これで さいんいんが できました。</a:t>
            </a:r>
            <a:endParaRPr kumimoji="1" lang="en-US" altLang="ja-JP" sz="2000" b="1">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CB980B09-76FB-EA94-C988-FAEF6ACD2C3A}"/>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くろむぶっくの ですくとっぷ がめん</a:t>
            </a:r>
          </a:p>
        </p:txBody>
      </p:sp>
      <p:sp>
        <p:nvSpPr>
          <p:cNvPr id="2" name="テキスト ボックス 1">
            <a:extLst>
              <a:ext uri="{FF2B5EF4-FFF2-40B4-BE49-F238E27FC236}">
                <a16:creationId xmlns:a16="http://schemas.microsoft.com/office/drawing/2014/main" id="{547B397C-0A4A-B467-C925-DFB9B934B29D}"/>
              </a:ext>
            </a:extLst>
          </p:cNvPr>
          <p:cNvSpPr txBox="1"/>
          <p:nvPr/>
        </p:nvSpPr>
        <p:spPr>
          <a:xfrm>
            <a:off x="6683790" y="6629488"/>
            <a:ext cx="5496018" cy="215444"/>
          </a:xfrm>
          <a:prstGeom prst="rect">
            <a:avLst/>
          </a:prstGeom>
          <a:noFill/>
        </p:spPr>
        <p:txBody>
          <a:bodyPr wrap="square">
            <a:spAutoFit/>
          </a:bodyPr>
          <a:lstStyle/>
          <a:p>
            <a:r>
              <a:rPr lang="en-US" altLang="ja-JP" sz="800">
                <a:latin typeface="BIZ UDPゴシック" panose="020B0400000000000000" pitchFamily="50" charset="-128"/>
                <a:ea typeface="BIZ UDPゴシック" panose="020B0400000000000000" pitchFamily="50" charset="-128"/>
              </a:rPr>
              <a:t>Chrome</a:t>
            </a:r>
            <a:r>
              <a:rPr lang="ja-JP" altLang="en-US" sz="800">
                <a:latin typeface="BIZ UDPゴシック" panose="020B0400000000000000" pitchFamily="50" charset="-128"/>
                <a:ea typeface="BIZ UDPゴシック" panose="020B0400000000000000" pitchFamily="50" charset="-128"/>
              </a:rPr>
              <a:t>ブラウザは</a:t>
            </a:r>
            <a:r>
              <a:rPr lang="en-US" altLang="ja-JP" sz="800">
                <a:latin typeface="BIZ UDPゴシック" panose="020B0400000000000000" pitchFamily="50" charset="-128"/>
                <a:ea typeface="BIZ UDPゴシック" panose="020B0400000000000000" pitchFamily="50" charset="-128"/>
              </a:rPr>
              <a:t>Google LLC</a:t>
            </a:r>
            <a:r>
              <a:rPr lang="ja-JP" altLang="en-US" sz="800">
                <a:latin typeface="BIZ UDPゴシック" panose="020B0400000000000000" pitchFamily="50" charset="-128"/>
                <a:ea typeface="BIZ UDPゴシック" panose="020B0400000000000000" pitchFamily="50" charset="-128"/>
              </a:rPr>
              <a:t>の商標であり、本資料は</a:t>
            </a:r>
            <a:r>
              <a:rPr lang="en-US" altLang="ja-JP" sz="800">
                <a:latin typeface="BIZ UDPゴシック" panose="020B0400000000000000" pitchFamily="50" charset="-128"/>
                <a:ea typeface="BIZ UDPゴシック" panose="020B0400000000000000" pitchFamily="50" charset="-128"/>
              </a:rPr>
              <a:t>Google</a:t>
            </a:r>
            <a:r>
              <a:rPr lang="ja-JP" altLang="en-US" sz="800">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27317201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6ED081-09A4-D535-2811-F3DE356AAB83}"/>
            </a:ext>
          </a:extLst>
        </p:cNvPr>
        <p:cNvGrpSpPr/>
        <p:nvPr/>
      </p:nvGrpSpPr>
      <p:grpSpPr>
        <a:xfrm>
          <a:off x="0" y="0"/>
          <a:ext cx="0" cy="0"/>
          <a:chOff x="0" y="0"/>
          <a:chExt cx="0" cy="0"/>
        </a:xfrm>
      </p:grpSpPr>
      <p:sp>
        <p:nvSpPr>
          <p:cNvPr id="15" name="正方形/長方形 14">
            <a:extLst>
              <a:ext uri="{FF2B5EF4-FFF2-40B4-BE49-F238E27FC236}">
                <a16:creationId xmlns:a16="http://schemas.microsoft.com/office/drawing/2014/main" id="{F383ED13-8AC4-D499-A0E4-AA10177C8453}"/>
              </a:ext>
            </a:extLst>
          </p:cNvPr>
          <p:cNvSpPr/>
          <p:nvPr/>
        </p:nvSpPr>
        <p:spPr>
          <a:xfrm>
            <a:off x="-3" y="6099630"/>
            <a:ext cx="12192001" cy="758370"/>
          </a:xfrm>
          <a:prstGeom prst="rect">
            <a:avLst/>
          </a:prstGeom>
          <a:solidFill>
            <a:srgbClr val="A75F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7D8CFA0F-DFBB-8E13-D468-4A32DE620B0D}"/>
              </a:ext>
            </a:extLst>
          </p:cNvPr>
          <p:cNvSpPr txBox="1"/>
          <p:nvPr/>
        </p:nvSpPr>
        <p:spPr>
          <a:xfrm>
            <a:off x="-2" y="730320"/>
            <a:ext cx="12192001" cy="923330"/>
          </a:xfrm>
          <a:prstGeom prst="rect">
            <a:avLst/>
          </a:prstGeom>
          <a:noFill/>
        </p:spPr>
        <p:txBody>
          <a:bodyPr wrap="square" anchor="ctr">
            <a:spAutoFit/>
          </a:bodyPr>
          <a:lstStyle/>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たぶれっとの 　　でんげんを いれる</a:t>
            </a:r>
          </a:p>
        </p:txBody>
      </p:sp>
      <p:sp>
        <p:nvSpPr>
          <p:cNvPr id="9" name="コンテンツ プレースホルダー 2">
            <a:extLst>
              <a:ext uri="{FF2B5EF4-FFF2-40B4-BE49-F238E27FC236}">
                <a16:creationId xmlns:a16="http://schemas.microsoft.com/office/drawing/2014/main" id="{84670FA8-D86F-2071-4EEB-822718223C65}"/>
              </a:ext>
            </a:extLst>
          </p:cNvPr>
          <p:cNvSpPr txBox="1">
            <a:spLocks/>
          </p:cNvSpPr>
          <p:nvPr/>
        </p:nvSpPr>
        <p:spPr>
          <a:xfrm>
            <a:off x="2876832" y="2542715"/>
            <a:ext cx="8914871" cy="3261020"/>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kumimoji="1"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kumimoji="1"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baseline="0">
                <a:solidFill>
                  <a:schemeClr val="tx1">
                    <a:lumMod val="65000"/>
                    <a:lumOff val="35000"/>
                  </a:schemeClr>
                </a:solidFill>
                <a:latin typeface="+mn-lt"/>
                <a:ea typeface="+mn-ea"/>
                <a:cs typeface="+mn-cs"/>
              </a:defRPr>
            </a:lvl9pPr>
          </a:lstStyle>
          <a:p>
            <a:pPr marL="355600" indent="-355600">
              <a:lnSpc>
                <a:spcPct val="150000"/>
              </a:lnSpc>
            </a:pPr>
            <a:r>
              <a:rPr lang="en-US" altLang="ja-JP" sz="2800" b="1">
                <a:solidFill>
                  <a:schemeClr val="tx1"/>
                </a:solidFill>
                <a:latin typeface="BIZ UDPゴシック" panose="020B0400000000000000" pitchFamily="50" charset="-128"/>
                <a:ea typeface="BIZ UDPゴシック" panose="020B0400000000000000" pitchFamily="50" charset="-128"/>
              </a:rPr>
              <a:t>ID</a:t>
            </a:r>
            <a:r>
              <a:rPr lang="ja-JP" altLang="en-US" sz="2800" b="1">
                <a:solidFill>
                  <a:schemeClr val="tx1"/>
                </a:solidFill>
                <a:latin typeface="BIZ UDPゴシック" panose="020B0400000000000000" pitchFamily="50" charset="-128"/>
                <a:ea typeface="BIZ UDPゴシック" panose="020B0400000000000000" pitchFamily="50" charset="-128"/>
              </a:rPr>
              <a:t>（あいでぃ）と ぱすわーどを じゅんび</a:t>
            </a:r>
            <a:endParaRPr lang="en-US" altLang="ja-JP" sz="2800" b="1">
              <a:solidFill>
                <a:schemeClr val="tx1"/>
              </a:solidFill>
              <a:latin typeface="BIZ UDPゴシック" panose="020B0400000000000000" pitchFamily="50" charset="-128"/>
              <a:ea typeface="BIZ UDPゴシック" panose="020B0400000000000000" pitchFamily="50" charset="-128"/>
            </a:endParaRPr>
          </a:p>
          <a:p>
            <a:pPr marL="355600" indent="-355600">
              <a:lnSpc>
                <a:spcPct val="150000"/>
              </a:lnSpc>
            </a:pPr>
            <a:r>
              <a:rPr lang="ja-JP" altLang="en-US" sz="2800" b="1">
                <a:solidFill>
                  <a:schemeClr val="tx1"/>
                </a:solidFill>
                <a:latin typeface="BIZ UDPゴシック" panose="020B0400000000000000" pitchFamily="50" charset="-128"/>
                <a:ea typeface="BIZ UDPゴシック" panose="020B0400000000000000" pitchFamily="50" charset="-128"/>
              </a:rPr>
              <a:t>ゆっくり たぶれっとを ひらく</a:t>
            </a:r>
            <a:endParaRPr lang="en-US" altLang="ja-JP" sz="2800" b="1">
              <a:solidFill>
                <a:schemeClr val="tx1"/>
              </a:solidFill>
              <a:latin typeface="BIZ UDPゴシック" panose="020B0400000000000000" pitchFamily="50" charset="-128"/>
              <a:ea typeface="BIZ UDPゴシック" panose="020B0400000000000000" pitchFamily="50" charset="-128"/>
            </a:endParaRPr>
          </a:p>
          <a:p>
            <a:pPr marL="355600" indent="-355600">
              <a:lnSpc>
                <a:spcPct val="150000"/>
              </a:lnSpc>
            </a:pPr>
            <a:r>
              <a:rPr lang="ja-JP" altLang="en-US" sz="2800" b="1">
                <a:solidFill>
                  <a:schemeClr val="tx1"/>
                </a:solidFill>
                <a:latin typeface="BIZ UDPゴシック" panose="020B0400000000000000" pitchFamily="50" charset="-128"/>
                <a:ea typeface="BIZ UDPゴシック" panose="020B0400000000000000" pitchFamily="50" charset="-128"/>
              </a:rPr>
              <a:t>たぶれっとを ひらくと じどうで でんげんが はいる（または でんげんぼたんを おす）</a:t>
            </a:r>
            <a:endParaRPr lang="en-US" altLang="ja-JP" sz="2800" b="1">
              <a:solidFill>
                <a:schemeClr val="tx1"/>
              </a:solidFill>
              <a:latin typeface="BIZ UDPゴシック" panose="020B0400000000000000" pitchFamily="50" charset="-128"/>
              <a:ea typeface="BIZ UDPゴシック" panose="020B0400000000000000" pitchFamily="50" charset="-128"/>
            </a:endParaRPr>
          </a:p>
        </p:txBody>
      </p:sp>
      <p:pic>
        <p:nvPicPr>
          <p:cNvPr id="11" name="グラフィックス 10" descr="電源 単色塗りつぶし">
            <a:extLst>
              <a:ext uri="{FF2B5EF4-FFF2-40B4-BE49-F238E27FC236}">
                <a16:creationId xmlns:a16="http://schemas.microsoft.com/office/drawing/2014/main" id="{56397FBD-1EEA-6D62-5D0D-EE35B021ED8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91098" y="758370"/>
            <a:ext cx="914400" cy="914400"/>
          </a:xfrm>
          <a:prstGeom prst="rect">
            <a:avLst/>
          </a:prstGeom>
        </p:spPr>
      </p:pic>
      <p:sp>
        <p:nvSpPr>
          <p:cNvPr id="13" name="テキスト ボックス 8">
            <a:extLst>
              <a:ext uri="{FF2B5EF4-FFF2-40B4-BE49-F238E27FC236}">
                <a16:creationId xmlns:a16="http://schemas.microsoft.com/office/drawing/2014/main" id="{9522D958-5520-6ACA-798D-578A641D063E}"/>
              </a:ext>
            </a:extLst>
          </p:cNvPr>
          <p:cNvSpPr txBox="1"/>
          <p:nvPr/>
        </p:nvSpPr>
        <p:spPr>
          <a:xfrm>
            <a:off x="1661162" y="6206204"/>
            <a:ext cx="8869669" cy="461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kumimoji="1" lang="ja-JP" altLang="en-US" sz="2400" b="1">
                <a:solidFill>
                  <a:schemeClr val="bg1"/>
                </a:solidFill>
                <a:latin typeface="BIZ UDPゴシック" panose="020B0400000000000000" pitchFamily="50" charset="-128"/>
                <a:ea typeface="BIZ UDPゴシック" panose="020B0400000000000000" pitchFamily="50" charset="-128"/>
              </a:rPr>
              <a:t>たぶれっとの じゅんびが おわるまで しずかに まちます</a:t>
            </a:r>
          </a:p>
        </p:txBody>
      </p:sp>
      <p:pic>
        <p:nvPicPr>
          <p:cNvPr id="14" name="図 13">
            <a:extLst>
              <a:ext uri="{FF2B5EF4-FFF2-40B4-BE49-F238E27FC236}">
                <a16:creationId xmlns:a16="http://schemas.microsoft.com/office/drawing/2014/main" id="{698BDE86-1AA5-D792-EC58-3AE92FBFCC92}"/>
              </a:ext>
            </a:extLst>
          </p:cNvPr>
          <p:cNvPicPr>
            <a:picLocks noChangeAspect="1"/>
          </p:cNvPicPr>
          <p:nvPr/>
        </p:nvPicPr>
        <p:blipFill>
          <a:blip r:embed="rId5">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9795754" y="5158742"/>
            <a:ext cx="2046749" cy="1555527"/>
          </a:xfrm>
          <a:prstGeom prst="rect">
            <a:avLst/>
          </a:prstGeom>
        </p:spPr>
      </p:pic>
      <p:pic>
        <p:nvPicPr>
          <p:cNvPr id="16" name="Picture 6">
            <a:extLst>
              <a:ext uri="{FF2B5EF4-FFF2-40B4-BE49-F238E27FC236}">
                <a16:creationId xmlns:a16="http://schemas.microsoft.com/office/drawing/2014/main" id="{219837FE-0EA7-815B-67A9-1B2F96C56A2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a:extLst>
              <a:ext uri="{FF2B5EF4-FFF2-40B4-BE49-F238E27FC236}">
                <a16:creationId xmlns:a16="http://schemas.microsoft.com/office/drawing/2014/main" id="{50B86D38-7A30-E361-4C70-6B43EE2F4F47}"/>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bg1"/>
                </a:solidFill>
                <a:effectLst/>
                <a:latin typeface="+mn-ea"/>
                <a:cs typeface="+mn-cs"/>
              </a:rPr>
              <a:t>イラスト出典：いらすとや </a:t>
            </a:r>
            <a:r>
              <a:rPr kumimoji="1" lang="en-US" altLang="ja-JP" sz="800" b="0" i="0" kern="1200">
                <a:solidFill>
                  <a:schemeClr val="bg1"/>
                </a:solidFill>
                <a:effectLst/>
                <a:latin typeface="+mn-ea"/>
                <a:cs typeface="+mn-cs"/>
              </a:rPr>
              <a:t>https://www.irasutoya.com/</a:t>
            </a:r>
            <a:endParaRPr kumimoji="1" lang="ja-JP" altLang="en-US" sz="800">
              <a:solidFill>
                <a:schemeClr val="bg1"/>
              </a:solidFill>
              <a:latin typeface="+mn-ea"/>
            </a:endParaRPr>
          </a:p>
        </p:txBody>
      </p:sp>
    </p:spTree>
    <p:extLst>
      <p:ext uri="{BB962C8B-B14F-4D97-AF65-F5344CB8AC3E}">
        <p14:creationId xmlns:p14="http://schemas.microsoft.com/office/powerpoint/2010/main" val="1020887611"/>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831C7-D007-0CA7-88A3-B0DC319153DA}"/>
            </a:ext>
          </a:extLst>
        </p:cNvPr>
        <p:cNvGrpSpPr/>
        <p:nvPr/>
      </p:nvGrpSpPr>
      <p:grpSpPr>
        <a:xfrm>
          <a:off x="0" y="0"/>
          <a:ext cx="0" cy="0"/>
          <a:chOff x="0" y="0"/>
          <a:chExt cx="0" cy="0"/>
        </a:xfrm>
      </p:grpSpPr>
      <p:sp>
        <p:nvSpPr>
          <p:cNvPr id="15" name="正方形/長方形 14">
            <a:extLst>
              <a:ext uri="{FF2B5EF4-FFF2-40B4-BE49-F238E27FC236}">
                <a16:creationId xmlns:a16="http://schemas.microsoft.com/office/drawing/2014/main" id="{197FAD1B-9D52-06B4-22BA-FA00B94A48FB}"/>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図 17">
            <a:extLst>
              <a:ext uri="{FF2B5EF4-FFF2-40B4-BE49-F238E27FC236}">
                <a16:creationId xmlns:a16="http://schemas.microsoft.com/office/drawing/2014/main" id="{2F96A546-1338-6ABC-44E3-84F31FA02B0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76999" y="1330733"/>
            <a:ext cx="8238002" cy="4708616"/>
          </a:xfrm>
          <a:prstGeom prst="rect">
            <a:avLst/>
          </a:prstGeom>
        </p:spPr>
      </p:pic>
      <p:grpSp>
        <p:nvGrpSpPr>
          <p:cNvPr id="22" name="グループ化 21">
            <a:extLst>
              <a:ext uri="{FF2B5EF4-FFF2-40B4-BE49-F238E27FC236}">
                <a16:creationId xmlns:a16="http://schemas.microsoft.com/office/drawing/2014/main" id="{F99356BE-151D-176A-5311-10B39981873E}"/>
              </a:ext>
            </a:extLst>
          </p:cNvPr>
          <p:cNvGrpSpPr/>
          <p:nvPr/>
        </p:nvGrpSpPr>
        <p:grpSpPr>
          <a:xfrm>
            <a:off x="5089091" y="6065276"/>
            <a:ext cx="5222494" cy="333666"/>
            <a:chOff x="5515144" y="5259936"/>
            <a:chExt cx="2662682" cy="170119"/>
          </a:xfrm>
        </p:grpSpPr>
        <p:sp>
          <p:nvSpPr>
            <p:cNvPr id="24" name="楕円 23">
              <a:extLst>
                <a:ext uri="{FF2B5EF4-FFF2-40B4-BE49-F238E27FC236}">
                  <a16:creationId xmlns:a16="http://schemas.microsoft.com/office/drawing/2014/main" id="{17432FCF-D289-C205-AC16-E6C1F1607822}"/>
                </a:ext>
              </a:extLst>
            </p:cNvPr>
            <p:cNvSpPr/>
            <p:nvPr/>
          </p:nvSpPr>
          <p:spPr>
            <a:xfrm>
              <a:off x="5515144" y="5259936"/>
              <a:ext cx="170119" cy="170119"/>
            </a:xfrm>
            <a:prstGeom prst="ellipse">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a:extLst>
                <a:ext uri="{FF2B5EF4-FFF2-40B4-BE49-F238E27FC236}">
                  <a16:creationId xmlns:a16="http://schemas.microsoft.com/office/drawing/2014/main" id="{ED955019-EB5A-FBCB-BB13-251FC853B4B1}"/>
                </a:ext>
              </a:extLst>
            </p:cNvPr>
            <p:cNvSpPr txBox="1"/>
            <p:nvPr/>
          </p:nvSpPr>
          <p:spPr>
            <a:xfrm>
              <a:off x="7759522" y="5295760"/>
              <a:ext cx="418304" cy="104840"/>
            </a:xfrm>
            <a:prstGeom prst="rect">
              <a:avLst/>
            </a:prstGeom>
            <a:noFill/>
          </p:spPr>
          <p:txBody>
            <a:bodyPr wrap="square" lIns="18000" tIns="18000" rIns="18000" bIns="18000" rtlCol="0">
              <a:spAutoFit/>
            </a:bodyPr>
            <a:lstStyle/>
            <a:p>
              <a:pPr algn="ctr"/>
              <a:r>
                <a:rPr kumimoji="1" lang="en-US" altLang="ja-JP" sz="1100" b="1">
                  <a:solidFill>
                    <a:schemeClr val="bg1"/>
                  </a:solidFill>
                  <a:latin typeface="BIZ UDPゴシック" panose="020B0400000000000000" pitchFamily="50" charset="-128"/>
                  <a:ea typeface="BIZ UDPゴシック" panose="020B0400000000000000" pitchFamily="50" charset="-128"/>
                </a:rPr>
                <a:t>10:15</a:t>
              </a:r>
              <a:endParaRPr kumimoji="1" lang="ja-JP" altLang="en-US" sz="1100" b="1">
                <a:solidFill>
                  <a:schemeClr val="bg1"/>
                </a:solidFill>
                <a:latin typeface="BIZ UDPゴシック" panose="020B0400000000000000" pitchFamily="50" charset="-128"/>
                <a:ea typeface="BIZ UDPゴシック" panose="020B0400000000000000" pitchFamily="50" charset="-128"/>
              </a:endParaRPr>
            </a:p>
          </p:txBody>
        </p:sp>
        <p:sp>
          <p:nvSpPr>
            <p:cNvPr id="29" name="楕円 28">
              <a:extLst>
                <a:ext uri="{FF2B5EF4-FFF2-40B4-BE49-F238E27FC236}">
                  <a16:creationId xmlns:a16="http://schemas.microsoft.com/office/drawing/2014/main" id="{53ADF2E9-BF64-5E32-FE7A-4B1F9FC8A6A9}"/>
                </a:ext>
              </a:extLst>
            </p:cNvPr>
            <p:cNvSpPr/>
            <p:nvPr/>
          </p:nvSpPr>
          <p:spPr>
            <a:xfrm>
              <a:off x="5729456" y="5259936"/>
              <a:ext cx="170119" cy="170119"/>
            </a:xfrm>
            <a:prstGeom prst="ellipse">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楕円 30">
              <a:extLst>
                <a:ext uri="{FF2B5EF4-FFF2-40B4-BE49-F238E27FC236}">
                  <a16:creationId xmlns:a16="http://schemas.microsoft.com/office/drawing/2014/main" id="{93C54F3D-8F76-2F0B-9CC1-693C795D82FC}"/>
                </a:ext>
              </a:extLst>
            </p:cNvPr>
            <p:cNvSpPr/>
            <p:nvPr/>
          </p:nvSpPr>
          <p:spPr>
            <a:xfrm>
              <a:off x="5943768" y="5259936"/>
              <a:ext cx="170119" cy="170119"/>
            </a:xfrm>
            <a:prstGeom prst="ellipse">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楕円 32">
              <a:extLst>
                <a:ext uri="{FF2B5EF4-FFF2-40B4-BE49-F238E27FC236}">
                  <a16:creationId xmlns:a16="http://schemas.microsoft.com/office/drawing/2014/main" id="{8C3770F5-F923-7599-B6A7-F50B1AA0D9BD}"/>
                </a:ext>
              </a:extLst>
            </p:cNvPr>
            <p:cNvSpPr/>
            <p:nvPr/>
          </p:nvSpPr>
          <p:spPr>
            <a:xfrm>
              <a:off x="6158080" y="5259936"/>
              <a:ext cx="170119" cy="170119"/>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楕円 33">
              <a:extLst>
                <a:ext uri="{FF2B5EF4-FFF2-40B4-BE49-F238E27FC236}">
                  <a16:creationId xmlns:a16="http://schemas.microsoft.com/office/drawing/2014/main" id="{5151700E-4A8E-8099-4D9B-249F2A868A88}"/>
                </a:ext>
              </a:extLst>
            </p:cNvPr>
            <p:cNvSpPr/>
            <p:nvPr/>
          </p:nvSpPr>
          <p:spPr>
            <a:xfrm>
              <a:off x="6372392" y="5259936"/>
              <a:ext cx="170119" cy="170119"/>
            </a:xfrm>
            <a:prstGeom prst="ellipse">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A56072D1-3003-FD80-B9B2-3E059315411C}"/>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ミライシードを ひらいてみよう</a:t>
            </a:r>
          </a:p>
        </p:txBody>
      </p:sp>
      <p:pic>
        <p:nvPicPr>
          <p:cNvPr id="4" name="図 3">
            <a:extLst>
              <a:ext uri="{FF2B5EF4-FFF2-40B4-BE49-F238E27FC236}">
                <a16:creationId xmlns:a16="http://schemas.microsoft.com/office/drawing/2014/main" id="{6A7FC6B5-4BDD-47B2-6BFE-A7EBCA4593FF}"/>
              </a:ext>
            </a:extLst>
          </p:cNvPr>
          <p:cNvPicPr>
            <a:picLocks noChangeAspect="1"/>
          </p:cNvPicPr>
          <p:nvPr/>
        </p:nvPicPr>
        <p:blipFill>
          <a:blip r:embed="rId4"/>
          <a:srcRect l="43062" t="58628" r="52894" b="34157"/>
          <a:stretch/>
        </p:blipFill>
        <p:spPr>
          <a:xfrm>
            <a:off x="5517295" y="6070109"/>
            <a:ext cx="317945" cy="324000"/>
          </a:xfrm>
          <a:prstGeom prst="ellipse">
            <a:avLst/>
          </a:prstGeom>
        </p:spPr>
      </p:pic>
      <p:sp>
        <p:nvSpPr>
          <p:cNvPr id="9" name="四角形: 角を丸くする 8">
            <a:extLst>
              <a:ext uri="{FF2B5EF4-FFF2-40B4-BE49-F238E27FC236}">
                <a16:creationId xmlns:a16="http://schemas.microsoft.com/office/drawing/2014/main" id="{C7794139-41F8-EB4B-C2D5-4775EC5FFB31}"/>
              </a:ext>
            </a:extLst>
          </p:cNvPr>
          <p:cNvSpPr/>
          <p:nvPr/>
        </p:nvSpPr>
        <p:spPr>
          <a:xfrm>
            <a:off x="4455455" y="3974531"/>
            <a:ext cx="831253" cy="79094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83F51921-5EA3-95FA-63E0-6783287EA7C9}"/>
              </a:ext>
            </a:extLst>
          </p:cNvPr>
          <p:cNvSpPr txBox="1"/>
          <p:nvPr/>
        </p:nvSpPr>
        <p:spPr>
          <a:xfrm>
            <a:off x="1460597"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2" name="テキスト ボックス 1">
            <a:extLst>
              <a:ext uri="{FF2B5EF4-FFF2-40B4-BE49-F238E27FC236}">
                <a16:creationId xmlns:a16="http://schemas.microsoft.com/office/drawing/2014/main" id="{E31B45AB-0D11-FAA4-8A50-D2BFEA876BC6}"/>
              </a:ext>
            </a:extLst>
          </p:cNvPr>
          <p:cNvSpPr txBox="1"/>
          <p:nvPr/>
        </p:nvSpPr>
        <p:spPr>
          <a:xfrm>
            <a:off x="6683790" y="6629488"/>
            <a:ext cx="5496018" cy="215444"/>
          </a:xfrm>
          <a:prstGeom prst="rect">
            <a:avLst/>
          </a:prstGeom>
          <a:noFill/>
        </p:spPr>
        <p:txBody>
          <a:bodyPr wrap="square">
            <a:spAutoFit/>
          </a:bodyPr>
          <a:lstStyle/>
          <a:p>
            <a:r>
              <a:rPr lang="en-US" altLang="ja-JP" sz="800">
                <a:latin typeface="BIZ UDPゴシック" panose="020B0400000000000000" pitchFamily="50" charset="-128"/>
                <a:ea typeface="BIZ UDPゴシック" panose="020B0400000000000000" pitchFamily="50" charset="-128"/>
              </a:rPr>
              <a:t>Chrome</a:t>
            </a:r>
            <a:r>
              <a:rPr lang="ja-JP" altLang="en-US" sz="800">
                <a:latin typeface="BIZ UDPゴシック" panose="020B0400000000000000" pitchFamily="50" charset="-128"/>
                <a:ea typeface="BIZ UDPゴシック" panose="020B0400000000000000" pitchFamily="50" charset="-128"/>
              </a:rPr>
              <a:t>ブラウザは</a:t>
            </a:r>
            <a:r>
              <a:rPr lang="en-US" altLang="ja-JP" sz="800">
                <a:latin typeface="BIZ UDPゴシック" panose="020B0400000000000000" pitchFamily="50" charset="-128"/>
                <a:ea typeface="BIZ UDPゴシック" panose="020B0400000000000000" pitchFamily="50" charset="-128"/>
              </a:rPr>
              <a:t>Google LLC</a:t>
            </a:r>
            <a:r>
              <a:rPr lang="ja-JP" altLang="en-US" sz="800">
                <a:latin typeface="BIZ UDPゴシック" panose="020B0400000000000000" pitchFamily="50" charset="-128"/>
                <a:ea typeface="BIZ UDPゴシック" panose="020B0400000000000000" pitchFamily="50" charset="-128"/>
              </a:rPr>
              <a:t>の商標であり、本資料は</a:t>
            </a:r>
            <a:r>
              <a:rPr lang="en-US" altLang="ja-JP" sz="800">
                <a:latin typeface="BIZ UDPゴシック" panose="020B0400000000000000" pitchFamily="50" charset="-128"/>
                <a:ea typeface="BIZ UDPゴシック" panose="020B0400000000000000" pitchFamily="50" charset="-128"/>
              </a:rPr>
              <a:t>Google</a:t>
            </a:r>
            <a:r>
              <a:rPr lang="ja-JP" altLang="en-US" sz="800">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2237845864"/>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5A4CB-E7FA-6EEA-6C41-ED88BA02ADDB}"/>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097D7391-9C89-1BD1-D469-57988BE4FAC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3498" y="1621844"/>
            <a:ext cx="10376502" cy="4640957"/>
          </a:xfrm>
          <a:prstGeom prst="rect">
            <a:avLst/>
          </a:prstGeom>
          <a:ln>
            <a:solidFill>
              <a:schemeClr val="bg1">
                <a:lumMod val="75000"/>
              </a:schemeClr>
            </a:solidFill>
          </a:ln>
        </p:spPr>
      </p:pic>
      <p:sp>
        <p:nvSpPr>
          <p:cNvPr id="18" name="四角形: 角を丸くする 17">
            <a:extLst>
              <a:ext uri="{FF2B5EF4-FFF2-40B4-BE49-F238E27FC236}">
                <a16:creationId xmlns:a16="http://schemas.microsoft.com/office/drawing/2014/main" id="{BF5FF93F-08A2-233D-12F3-72A338EA867C}"/>
              </a:ext>
            </a:extLst>
          </p:cNvPr>
          <p:cNvSpPr/>
          <p:nvPr/>
        </p:nvSpPr>
        <p:spPr>
          <a:xfrm>
            <a:off x="4830851" y="4520794"/>
            <a:ext cx="2915946" cy="77541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28B2236E-ED63-F10F-E513-E50A62C134AB}"/>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すたーと がめん</a:t>
            </a:r>
          </a:p>
        </p:txBody>
      </p:sp>
      <p:grpSp>
        <p:nvGrpSpPr>
          <p:cNvPr id="13" name="グループ化 12">
            <a:extLst>
              <a:ext uri="{FF2B5EF4-FFF2-40B4-BE49-F238E27FC236}">
                <a16:creationId xmlns:a16="http://schemas.microsoft.com/office/drawing/2014/main" id="{F1565939-31C2-83AA-1FAD-FCF2B192443A}"/>
              </a:ext>
            </a:extLst>
          </p:cNvPr>
          <p:cNvGrpSpPr/>
          <p:nvPr/>
        </p:nvGrpSpPr>
        <p:grpSpPr>
          <a:xfrm>
            <a:off x="7133083" y="4050296"/>
            <a:ext cx="3526815" cy="898148"/>
            <a:chOff x="8010085" y="4853978"/>
            <a:chExt cx="3526815" cy="898148"/>
          </a:xfrm>
        </p:grpSpPr>
        <p:sp>
          <p:nvSpPr>
            <p:cNvPr id="14" name="フリーフォーム: 図形 13">
              <a:extLst>
                <a:ext uri="{FF2B5EF4-FFF2-40B4-BE49-F238E27FC236}">
                  <a16:creationId xmlns:a16="http://schemas.microsoft.com/office/drawing/2014/main" id="{521E7185-620D-48DF-B479-15128F092799}"/>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B40EF752-E2C9-0930-A82C-39976F0D4F42}"/>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すたーと</a:t>
              </a:r>
            </a:p>
          </p:txBody>
        </p:sp>
      </p:grpSp>
      <p:sp>
        <p:nvSpPr>
          <p:cNvPr id="17" name="テキスト ボックス 16">
            <a:extLst>
              <a:ext uri="{FF2B5EF4-FFF2-40B4-BE49-F238E27FC236}">
                <a16:creationId xmlns:a16="http://schemas.microsoft.com/office/drawing/2014/main" id="{9B8369E8-D59A-8466-3DF0-F4E652B02C8D}"/>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2" name="正方形/長方形 1">
            <a:extLst>
              <a:ext uri="{FF2B5EF4-FFF2-40B4-BE49-F238E27FC236}">
                <a16:creationId xmlns:a16="http://schemas.microsoft.com/office/drawing/2014/main" id="{C9B8428E-C5EB-80E1-B160-8DC978559D4F}"/>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従来の</a:t>
            </a:r>
            <a:r>
              <a:rPr kumimoji="1" lang="en-US" altLang="ja-JP"/>
              <a:t>URL</a:t>
            </a:r>
            <a:r>
              <a:rPr kumimoji="1" lang="ja-JP" altLang="en-US"/>
              <a:t>で</a:t>
            </a:r>
            <a:endParaRPr kumimoji="1" lang="en-US" altLang="ja-JP"/>
          </a:p>
          <a:p>
            <a:pPr algn="ctr"/>
            <a:r>
              <a:rPr kumimoji="1" lang="ja-JP" altLang="en-US"/>
              <a:t>ログインする場合</a:t>
            </a:r>
          </a:p>
        </p:txBody>
      </p:sp>
    </p:spTree>
    <p:extLst>
      <p:ext uri="{BB962C8B-B14F-4D97-AF65-F5344CB8AC3E}">
        <p14:creationId xmlns:p14="http://schemas.microsoft.com/office/powerpoint/2010/main" val="249898658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73F926-FAB7-64E0-476B-851839EF8F5A}"/>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0B1332A8-5745-911A-96FE-8581A58218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194FA7AF-12E3-7E84-0E16-F6401A30A9A1}"/>
              </a:ext>
            </a:extLst>
          </p:cNvPr>
          <p:cNvSpPr/>
          <p:nvPr/>
        </p:nvSpPr>
        <p:spPr>
          <a:xfrm>
            <a:off x="5394960" y="3858478"/>
            <a:ext cx="141224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A5A183A1-941F-22C1-AEAE-2C42BFF5AD78}"/>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0D637D82-DEAC-AAB4-C2ED-342B31F07CB9}"/>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F3213499-5F0A-234B-C59E-163ABA9197D0}"/>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学年・組・番号で</a:t>
            </a:r>
            <a:endParaRPr kumimoji="1" lang="en-US" altLang="ja-JP"/>
          </a:p>
          <a:p>
            <a:pPr algn="ctr"/>
            <a:r>
              <a:rPr kumimoji="1" lang="ja-JP" altLang="en-US"/>
              <a:t>ログインする場合</a:t>
            </a:r>
          </a:p>
        </p:txBody>
      </p:sp>
      <p:grpSp>
        <p:nvGrpSpPr>
          <p:cNvPr id="14" name="グループ化 13">
            <a:extLst>
              <a:ext uri="{FF2B5EF4-FFF2-40B4-BE49-F238E27FC236}">
                <a16:creationId xmlns:a16="http://schemas.microsoft.com/office/drawing/2014/main" id="{5A245666-07C3-033F-9730-AD53BC8C3696}"/>
              </a:ext>
            </a:extLst>
          </p:cNvPr>
          <p:cNvGrpSpPr/>
          <p:nvPr/>
        </p:nvGrpSpPr>
        <p:grpSpPr>
          <a:xfrm>
            <a:off x="7306702" y="3385632"/>
            <a:ext cx="3539491" cy="687837"/>
            <a:chOff x="7997409" y="5960448"/>
            <a:chExt cx="3539491" cy="687837"/>
          </a:xfrm>
        </p:grpSpPr>
        <p:sp>
          <p:nvSpPr>
            <p:cNvPr id="15" name="フリーフォーム: 図形 14">
              <a:extLst>
                <a:ext uri="{FF2B5EF4-FFF2-40B4-BE49-F238E27FC236}">
                  <a16:creationId xmlns:a16="http://schemas.microsoft.com/office/drawing/2014/main" id="{2AC1142E-B343-3D74-5EC7-8FC131EC83FD}"/>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E6CF1A82-F4C6-D9C9-0CDD-99B10CC91AA8}"/>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sp>
        <p:nvSpPr>
          <p:cNvPr id="31" name="四角形: 角を丸くする 30">
            <a:extLst>
              <a:ext uri="{FF2B5EF4-FFF2-40B4-BE49-F238E27FC236}">
                <a16:creationId xmlns:a16="http://schemas.microsoft.com/office/drawing/2014/main" id="{E1C9F8CC-ABAB-1C2C-CABB-40F4799E98E5}"/>
              </a:ext>
            </a:extLst>
          </p:cNvPr>
          <p:cNvSpPr/>
          <p:nvPr/>
        </p:nvSpPr>
        <p:spPr>
          <a:xfrm>
            <a:off x="667538" y="4191987"/>
            <a:ext cx="3014521" cy="1248103"/>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sz="2400" b="1">
                <a:latin typeface="BIZ UDPゴシック" panose="020B0400000000000000" pitchFamily="50" charset="-128"/>
                <a:ea typeface="BIZ UDPゴシック" panose="020B0400000000000000" pitchFamily="50" charset="-128"/>
              </a:rPr>
              <a:t>ばんごうをいれたら</a:t>
            </a:r>
            <a:endParaRPr kumimoji="1" lang="en-US" altLang="ja-JP" sz="2400" b="1">
              <a:latin typeface="BIZ UDPゴシック" panose="020B0400000000000000" pitchFamily="50" charset="-128"/>
              <a:ea typeface="BIZ UDPゴシック" panose="020B0400000000000000" pitchFamily="50" charset="-128"/>
            </a:endParaRPr>
          </a:p>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28" name="図 27" descr="ホワイトボード&#10;&#10;AI 生成コンテンツは誤りを含む可能性があります。">
            <a:extLst>
              <a:ext uri="{FF2B5EF4-FFF2-40B4-BE49-F238E27FC236}">
                <a16:creationId xmlns:a16="http://schemas.microsoft.com/office/drawing/2014/main" id="{5F689E4D-FA34-596D-98FC-BDFBBFD398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079" y="4933463"/>
            <a:ext cx="1314518" cy="406421"/>
          </a:xfrm>
          <a:prstGeom prst="rect">
            <a:avLst/>
          </a:prstGeom>
        </p:spPr>
      </p:pic>
      <p:sp>
        <p:nvSpPr>
          <p:cNvPr id="32" name="四角形: 角を丸くする 31">
            <a:extLst>
              <a:ext uri="{FF2B5EF4-FFF2-40B4-BE49-F238E27FC236}">
                <a16:creationId xmlns:a16="http://schemas.microsoft.com/office/drawing/2014/main" id="{2E408D1A-701E-963E-3106-78AC9FAABF1B}"/>
              </a:ext>
            </a:extLst>
          </p:cNvPr>
          <p:cNvSpPr/>
          <p:nvPr/>
        </p:nvSpPr>
        <p:spPr>
          <a:xfrm>
            <a:off x="8266624" y="4121463"/>
            <a:ext cx="2579570" cy="1457471"/>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sz="2400" b="1">
                <a:latin typeface="BIZ UDPゴシック" panose="020B0400000000000000" pitchFamily="50" charset="-128"/>
                <a:ea typeface="BIZ UDPゴシック" panose="020B0400000000000000" pitchFamily="50" charset="-128"/>
              </a:rPr>
              <a:t>ぱすわーどを</a:t>
            </a:r>
            <a:endParaRPr kumimoji="1" lang="en-US" altLang="ja-JP" sz="2400" b="1">
              <a:latin typeface="BIZ UDPゴシック" panose="020B0400000000000000" pitchFamily="50" charset="-128"/>
              <a:ea typeface="BIZ UDPゴシック" panose="020B0400000000000000" pitchFamily="50" charset="-128"/>
            </a:endParaRPr>
          </a:p>
          <a:p>
            <a:pPr algn="ctr"/>
            <a:r>
              <a:rPr kumimoji="1" lang="ja-JP" altLang="en-US" sz="2400" b="1">
                <a:latin typeface="BIZ UDPゴシック" panose="020B0400000000000000" pitchFamily="50" charset="-128"/>
                <a:ea typeface="BIZ UDPゴシック" panose="020B0400000000000000" pitchFamily="50" charset="-128"/>
              </a:rPr>
              <a:t>いれたら</a:t>
            </a:r>
            <a:endParaRPr kumimoji="1" lang="en-US" altLang="ja-JP" sz="2400" b="1">
              <a:latin typeface="BIZ UDPゴシック" panose="020B0400000000000000" pitchFamily="50" charset="-128"/>
              <a:ea typeface="BIZ UDPゴシック" panose="020B0400000000000000" pitchFamily="50" charset="-128"/>
            </a:endParaRPr>
          </a:p>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33" name="図 32" descr="ホワイトボード&#10;&#10;AI 生成コンテンツは誤りを含む可能性があります。">
            <a:extLst>
              <a:ext uri="{FF2B5EF4-FFF2-40B4-BE49-F238E27FC236}">
                <a16:creationId xmlns:a16="http://schemas.microsoft.com/office/drawing/2014/main" id="{578F4D2A-702C-0676-1DDA-A281EA56C3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9149" y="5075234"/>
            <a:ext cx="1314518" cy="406421"/>
          </a:xfrm>
          <a:prstGeom prst="rect">
            <a:avLst/>
          </a:prstGeom>
        </p:spPr>
      </p:pic>
      <p:grpSp>
        <p:nvGrpSpPr>
          <p:cNvPr id="3" name="グループ化 2">
            <a:extLst>
              <a:ext uri="{FF2B5EF4-FFF2-40B4-BE49-F238E27FC236}">
                <a16:creationId xmlns:a16="http://schemas.microsoft.com/office/drawing/2014/main" id="{F356C4E7-118F-631C-E305-C0804CF57DA5}"/>
              </a:ext>
            </a:extLst>
          </p:cNvPr>
          <p:cNvGrpSpPr/>
          <p:nvPr/>
        </p:nvGrpSpPr>
        <p:grpSpPr>
          <a:xfrm>
            <a:off x="1534079" y="1186996"/>
            <a:ext cx="3106487" cy="1727203"/>
            <a:chOff x="3470849" y="3680976"/>
            <a:chExt cx="3106487" cy="1727203"/>
          </a:xfrm>
        </p:grpSpPr>
        <p:sp>
          <p:nvSpPr>
            <p:cNvPr id="5" name="フリーフォーム: 図形 4">
              <a:extLst>
                <a:ext uri="{FF2B5EF4-FFF2-40B4-BE49-F238E27FC236}">
                  <a16:creationId xmlns:a16="http://schemas.microsoft.com/office/drawing/2014/main" id="{B0929A7E-3777-F90A-9803-F1F75AE54032}"/>
                </a:ext>
              </a:extLst>
            </p:cNvPr>
            <p:cNvSpPr/>
            <p:nvPr/>
          </p:nvSpPr>
          <p:spPr>
            <a:xfrm rot="2022489" flipH="1">
              <a:off x="3568696" y="3680976"/>
              <a:ext cx="3008640" cy="1727203"/>
            </a:xfrm>
            <a:custGeom>
              <a:avLst/>
              <a:gdLst>
                <a:gd name="connsiteX0" fmla="*/ 2860821 w 3008640"/>
                <a:gd name="connsiteY0" fmla="*/ 1118854 h 1727203"/>
                <a:gd name="connsiteX1" fmla="*/ 1267426 w 3008640"/>
                <a:gd name="connsiteY1" fmla="*/ 55864 h 1727203"/>
                <a:gd name="connsiteX2" fmla="*/ 806896 w 3008640"/>
                <a:gd name="connsiteY2" fmla="*/ 147819 h 1727203"/>
                <a:gd name="connsiteX3" fmla="*/ 846922 w 3008640"/>
                <a:gd name="connsiteY3" fmla="*/ 565596 h 1727203"/>
                <a:gd name="connsiteX4" fmla="*/ 897037 w 3008640"/>
                <a:gd name="connsiteY4" fmla="*/ 606856 h 1727203"/>
                <a:gd name="connsiteX5" fmla="*/ 0 w 3008640"/>
                <a:gd name="connsiteY5" fmla="*/ 816664 h 1727203"/>
                <a:gd name="connsiteX6" fmla="*/ 1031327 w 3008640"/>
                <a:gd name="connsiteY6" fmla="*/ 696727 h 1727203"/>
                <a:gd name="connsiteX7" fmla="*/ 2492246 w 3008640"/>
                <a:gd name="connsiteY7" fmla="*/ 1671339 h 1727203"/>
                <a:gd name="connsiteX8" fmla="*/ 2952776 w 3008640"/>
                <a:gd name="connsiteY8" fmla="*/ 1579384 h 1727203"/>
                <a:gd name="connsiteX9" fmla="*/ 2860821 w 3008640"/>
                <a:gd name="connsiteY9" fmla="*/ 1118854 h 172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8640" h="1727203">
                  <a:moveTo>
                    <a:pt x="2860821" y="1118854"/>
                  </a:moveTo>
                  <a:lnTo>
                    <a:pt x="1267426" y="55864"/>
                  </a:lnTo>
                  <a:cubicBezTo>
                    <a:pt x="1114862" y="-45915"/>
                    <a:pt x="908675" y="-4745"/>
                    <a:pt x="806896" y="147819"/>
                  </a:cubicBezTo>
                  <a:cubicBezTo>
                    <a:pt x="717839" y="281313"/>
                    <a:pt x="738228" y="455861"/>
                    <a:pt x="846922" y="565596"/>
                  </a:cubicBezTo>
                  <a:lnTo>
                    <a:pt x="897037" y="606856"/>
                  </a:lnTo>
                  <a:lnTo>
                    <a:pt x="0" y="816664"/>
                  </a:lnTo>
                  <a:lnTo>
                    <a:pt x="1031327" y="696727"/>
                  </a:lnTo>
                  <a:lnTo>
                    <a:pt x="2492246" y="1671339"/>
                  </a:lnTo>
                  <a:cubicBezTo>
                    <a:pt x="2644810" y="1773118"/>
                    <a:pt x="2850997" y="1731948"/>
                    <a:pt x="2952776" y="1579384"/>
                  </a:cubicBezTo>
                  <a:cubicBezTo>
                    <a:pt x="3054555" y="1426820"/>
                    <a:pt x="3013386" y="1220633"/>
                    <a:pt x="2860821" y="1118854"/>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0" name="四角形: 角を丸くする 9">
              <a:extLst>
                <a:ext uri="{FF2B5EF4-FFF2-40B4-BE49-F238E27FC236}">
                  <a16:creationId xmlns:a16="http://schemas.microsoft.com/office/drawing/2014/main" id="{1B4F8B8B-C3AD-0CD2-6DA0-2D74FD1E95DF}"/>
                </a:ext>
              </a:extLst>
            </p:cNvPr>
            <p:cNvSpPr/>
            <p:nvPr/>
          </p:nvSpPr>
          <p:spPr>
            <a:xfrm>
              <a:off x="3470849" y="3980415"/>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がくねん・くみ</a:t>
              </a:r>
            </a:p>
          </p:txBody>
        </p:sp>
      </p:grpSp>
      <p:sp>
        <p:nvSpPr>
          <p:cNvPr id="21" name="フリーフォーム: 図形 20">
            <a:extLst>
              <a:ext uri="{FF2B5EF4-FFF2-40B4-BE49-F238E27FC236}">
                <a16:creationId xmlns:a16="http://schemas.microsoft.com/office/drawing/2014/main" id="{CAC526B1-54C2-2B29-F02A-6DFEFBB1374A}"/>
              </a:ext>
            </a:extLst>
          </p:cNvPr>
          <p:cNvSpPr/>
          <p:nvPr/>
        </p:nvSpPr>
        <p:spPr>
          <a:xfrm>
            <a:off x="759211" y="3105883"/>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21159E18-1C93-3612-145F-73003EB1F8A3}"/>
              </a:ext>
            </a:extLst>
          </p:cNvPr>
          <p:cNvSpPr/>
          <p:nvPr/>
        </p:nvSpPr>
        <p:spPr>
          <a:xfrm>
            <a:off x="615751" y="3077253"/>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しゅっせきばんごう</a:t>
            </a:r>
          </a:p>
        </p:txBody>
      </p:sp>
      <p:sp>
        <p:nvSpPr>
          <p:cNvPr id="22" name="正方形/長方形 21">
            <a:extLst>
              <a:ext uri="{FF2B5EF4-FFF2-40B4-BE49-F238E27FC236}">
                <a16:creationId xmlns:a16="http://schemas.microsoft.com/office/drawing/2014/main" id="{15F57596-0D88-7197-80B0-A1C754F00870}"/>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従来の</a:t>
            </a:r>
            <a:r>
              <a:rPr kumimoji="1" lang="en-US" altLang="ja-JP"/>
              <a:t>URL</a:t>
            </a:r>
            <a:r>
              <a:rPr kumimoji="1" lang="ja-JP" altLang="en-US"/>
              <a:t>で</a:t>
            </a:r>
            <a:endParaRPr kumimoji="1" lang="en-US" altLang="ja-JP"/>
          </a:p>
          <a:p>
            <a:pPr algn="ctr"/>
            <a:r>
              <a:rPr kumimoji="1" lang="ja-JP" altLang="en-US"/>
              <a:t>ログインする場合</a:t>
            </a:r>
          </a:p>
        </p:txBody>
      </p:sp>
    </p:spTree>
    <p:extLst>
      <p:ext uri="{BB962C8B-B14F-4D97-AF65-F5344CB8AC3E}">
        <p14:creationId xmlns:p14="http://schemas.microsoft.com/office/powerpoint/2010/main" val="250956296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2770D-8D07-6AEA-1131-BA05EC89F9DC}"/>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A4D02D17-79EA-3648-74C0-D06C8C4E77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A4154189-0312-B466-6BA4-483318F96FD3}"/>
              </a:ext>
            </a:extLst>
          </p:cNvPr>
          <p:cNvSpPr/>
          <p:nvPr/>
        </p:nvSpPr>
        <p:spPr>
          <a:xfrm>
            <a:off x="3988262" y="4372879"/>
            <a:ext cx="208280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EAF8D774-8B7A-3380-A0E4-930065D5470C}"/>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A5211D66-CFBD-DACF-9E9E-AD3B367D3EA7}"/>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grpSp>
        <p:nvGrpSpPr>
          <p:cNvPr id="2" name="グループ化 1">
            <a:extLst>
              <a:ext uri="{FF2B5EF4-FFF2-40B4-BE49-F238E27FC236}">
                <a16:creationId xmlns:a16="http://schemas.microsoft.com/office/drawing/2014/main" id="{D67D36C5-6B74-E81F-5F9A-F917BD66F5BF}"/>
              </a:ext>
            </a:extLst>
          </p:cNvPr>
          <p:cNvGrpSpPr/>
          <p:nvPr/>
        </p:nvGrpSpPr>
        <p:grpSpPr>
          <a:xfrm>
            <a:off x="2367528" y="3215923"/>
            <a:ext cx="1976083" cy="1415428"/>
            <a:chOff x="492797" y="4457439"/>
            <a:chExt cx="1976083" cy="1415428"/>
          </a:xfrm>
        </p:grpSpPr>
        <p:sp>
          <p:nvSpPr>
            <p:cNvPr id="3" name="フリーフォーム: 図形 2">
              <a:extLst>
                <a:ext uri="{FF2B5EF4-FFF2-40B4-BE49-F238E27FC236}">
                  <a16:creationId xmlns:a16="http://schemas.microsoft.com/office/drawing/2014/main" id="{35E4C12F-069D-D954-95AC-2EB0DBC3CD1E}"/>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F2EF3C8-0470-9149-D9E9-197065FFAEC4}"/>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
        <p:nvSpPr>
          <p:cNvPr id="7" name="正方形/長方形 6">
            <a:extLst>
              <a:ext uri="{FF2B5EF4-FFF2-40B4-BE49-F238E27FC236}">
                <a16:creationId xmlns:a16="http://schemas.microsoft.com/office/drawing/2014/main" id="{5737E707-DCC6-9B25-96E1-44638E19F85E}"/>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Google</a:t>
            </a:r>
            <a:r>
              <a:rPr kumimoji="1" lang="ja-JP" altLang="en-US"/>
              <a:t>アカウントでログインする場合</a:t>
            </a:r>
          </a:p>
        </p:txBody>
      </p:sp>
      <p:sp>
        <p:nvSpPr>
          <p:cNvPr id="4" name="正方形/長方形 3">
            <a:extLst>
              <a:ext uri="{FF2B5EF4-FFF2-40B4-BE49-F238E27FC236}">
                <a16:creationId xmlns:a16="http://schemas.microsoft.com/office/drawing/2014/main" id="{A0FBBB40-D3C9-AB44-9E5E-DE42C94DA7B7}"/>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従来の</a:t>
            </a:r>
            <a:r>
              <a:rPr kumimoji="1" lang="en-US" altLang="ja-JP"/>
              <a:t>URL</a:t>
            </a:r>
            <a:r>
              <a:rPr kumimoji="1" lang="ja-JP" altLang="en-US"/>
              <a:t>で</a:t>
            </a:r>
            <a:endParaRPr kumimoji="1" lang="en-US" altLang="ja-JP"/>
          </a:p>
          <a:p>
            <a:pPr algn="ctr"/>
            <a:r>
              <a:rPr kumimoji="1" lang="ja-JP" altLang="en-US"/>
              <a:t>ログインする場合</a:t>
            </a:r>
          </a:p>
        </p:txBody>
      </p:sp>
    </p:spTree>
    <p:extLst>
      <p:ext uri="{BB962C8B-B14F-4D97-AF65-F5344CB8AC3E}">
        <p14:creationId xmlns:p14="http://schemas.microsoft.com/office/powerpoint/2010/main" val="1903835967"/>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95E13-9D40-639F-7775-795871A8D64B}"/>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0F02375C-F730-F712-72E1-3D48EF88CDF6}"/>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6174B434-D365-A411-0BAB-0C980E287AEC}"/>
              </a:ext>
            </a:extLst>
          </p:cNvPr>
          <p:cNvSpPr/>
          <p:nvPr/>
        </p:nvSpPr>
        <p:spPr>
          <a:xfrm>
            <a:off x="4744000" y="2092445"/>
            <a:ext cx="2691524" cy="2822456"/>
          </a:xfrm>
          <a:prstGeom prst="roundRect">
            <a:avLst>
              <a:gd name="adj" fmla="val 657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025A5287-55BA-0168-DAEC-76F52700B8A4}"/>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1133CBB9-51C0-EDEC-A3CC-112B34DB0B0D}"/>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DFE72A44-FD5B-3DA5-C691-94E60E8E7155}"/>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grpSp>
        <p:nvGrpSpPr>
          <p:cNvPr id="14" name="グループ化 13">
            <a:extLst>
              <a:ext uri="{FF2B5EF4-FFF2-40B4-BE49-F238E27FC236}">
                <a16:creationId xmlns:a16="http://schemas.microsoft.com/office/drawing/2014/main" id="{16D91019-02EB-FE45-DF19-19443CA822F5}"/>
              </a:ext>
            </a:extLst>
          </p:cNvPr>
          <p:cNvGrpSpPr/>
          <p:nvPr/>
        </p:nvGrpSpPr>
        <p:grpSpPr>
          <a:xfrm>
            <a:off x="6613992" y="3025246"/>
            <a:ext cx="3539491" cy="687837"/>
            <a:chOff x="7997409" y="5960448"/>
            <a:chExt cx="3539491" cy="687837"/>
          </a:xfrm>
        </p:grpSpPr>
        <p:sp>
          <p:nvSpPr>
            <p:cNvPr id="15" name="フリーフォーム: 図形 14">
              <a:extLst>
                <a:ext uri="{FF2B5EF4-FFF2-40B4-BE49-F238E27FC236}">
                  <a16:creationId xmlns:a16="http://schemas.microsoft.com/office/drawing/2014/main" id="{4276A2C1-07E5-83BB-D192-CC5438664552}"/>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19EBA43F-85E7-437B-CBD5-83FFF29FC624}"/>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a:latin typeface="BIZ UDPゴシック" panose="020B0400000000000000" pitchFamily="50" charset="-128"/>
                  <a:ea typeface="BIZ UDPゴシック" panose="020B0400000000000000" pitchFamily="50" charset="-128"/>
                </a:rPr>
                <a:t>ID</a:t>
              </a:r>
              <a:r>
                <a:rPr kumimoji="1" lang="ja-JP" altLang="en-US" sz="2400" b="1">
                  <a:latin typeface="BIZ UDPゴシック" panose="020B0400000000000000" pitchFamily="50" charset="-128"/>
                  <a:ea typeface="BIZ UDPゴシック" panose="020B0400000000000000" pitchFamily="50" charset="-128"/>
                </a:rPr>
                <a:t>（あいでぃ）</a:t>
              </a:r>
            </a:p>
          </p:txBody>
        </p:sp>
      </p:grpSp>
      <p:grpSp>
        <p:nvGrpSpPr>
          <p:cNvPr id="11" name="グループ化 10">
            <a:extLst>
              <a:ext uri="{FF2B5EF4-FFF2-40B4-BE49-F238E27FC236}">
                <a16:creationId xmlns:a16="http://schemas.microsoft.com/office/drawing/2014/main" id="{48B8967F-BD8C-D37A-B005-1E8A31AD6133}"/>
              </a:ext>
            </a:extLst>
          </p:cNvPr>
          <p:cNvGrpSpPr/>
          <p:nvPr/>
        </p:nvGrpSpPr>
        <p:grpSpPr>
          <a:xfrm>
            <a:off x="1319772" y="2137294"/>
            <a:ext cx="4045149" cy="692774"/>
            <a:chOff x="1053072" y="2236581"/>
            <a:chExt cx="4045149" cy="692774"/>
          </a:xfrm>
        </p:grpSpPr>
        <p:sp>
          <p:nvSpPr>
            <p:cNvPr id="21" name="フリーフォーム: 図形 20">
              <a:extLst>
                <a:ext uri="{FF2B5EF4-FFF2-40B4-BE49-F238E27FC236}">
                  <a16:creationId xmlns:a16="http://schemas.microsoft.com/office/drawing/2014/main" id="{31FFF84C-E663-FA4A-4E62-D6E67F337DD4}"/>
                </a:ext>
              </a:extLst>
            </p:cNvPr>
            <p:cNvSpPr/>
            <p:nvPr/>
          </p:nvSpPr>
          <p:spPr>
            <a:xfrm>
              <a:off x="1196532" y="2265211"/>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7B544F55-D9FF-B6A9-1DC0-582D456889D1}"/>
                </a:ext>
              </a:extLst>
            </p:cNvPr>
            <p:cNvSpPr/>
            <p:nvPr/>
          </p:nvSpPr>
          <p:spPr>
            <a:xfrm>
              <a:off x="1053072" y="2236581"/>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がっこうこーど</a:t>
              </a:r>
            </a:p>
          </p:txBody>
        </p:sp>
      </p:grpSp>
      <p:grpSp>
        <p:nvGrpSpPr>
          <p:cNvPr id="20" name="グループ化 19">
            <a:extLst>
              <a:ext uri="{FF2B5EF4-FFF2-40B4-BE49-F238E27FC236}">
                <a16:creationId xmlns:a16="http://schemas.microsoft.com/office/drawing/2014/main" id="{C84074FC-1C36-664D-DDF3-9222D81E82BD}"/>
              </a:ext>
            </a:extLst>
          </p:cNvPr>
          <p:cNvGrpSpPr/>
          <p:nvPr/>
        </p:nvGrpSpPr>
        <p:grpSpPr>
          <a:xfrm>
            <a:off x="1867702" y="3280617"/>
            <a:ext cx="3704591" cy="722645"/>
            <a:chOff x="1825430" y="3313838"/>
            <a:chExt cx="3704591" cy="722645"/>
          </a:xfrm>
        </p:grpSpPr>
        <p:sp>
          <p:nvSpPr>
            <p:cNvPr id="13" name="フリーフォーム: 図形 12">
              <a:extLst>
                <a:ext uri="{FF2B5EF4-FFF2-40B4-BE49-F238E27FC236}">
                  <a16:creationId xmlns:a16="http://schemas.microsoft.com/office/drawing/2014/main" id="{608A73E6-B609-33FD-BB17-C43DF751BA76}"/>
                </a:ext>
              </a:extLst>
            </p:cNvPr>
            <p:cNvSpPr/>
            <p:nvPr/>
          </p:nvSpPr>
          <p:spPr>
            <a:xfrm flipH="1">
              <a:off x="1825430" y="3337531"/>
              <a:ext cx="3704591" cy="698952"/>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4591" h="698952">
                  <a:moveTo>
                    <a:pt x="1457093" y="0"/>
                  </a:moveTo>
                  <a:lnTo>
                    <a:pt x="3372519" y="0"/>
                  </a:lnTo>
                  <a:cubicBezTo>
                    <a:pt x="3555917" y="0"/>
                    <a:pt x="3704591" y="148674"/>
                    <a:pt x="3704591" y="332072"/>
                  </a:cubicBezTo>
                  <a:cubicBezTo>
                    <a:pt x="3704591" y="515470"/>
                    <a:pt x="3555917" y="664144"/>
                    <a:pt x="3372519" y="664144"/>
                  </a:cubicBezTo>
                  <a:lnTo>
                    <a:pt x="1457093" y="664144"/>
                  </a:lnTo>
                  <a:cubicBezTo>
                    <a:pt x="1319545" y="664144"/>
                    <a:pt x="1201528" y="580515"/>
                    <a:pt x="1151117" y="461330"/>
                  </a:cubicBezTo>
                  <a:lnTo>
                    <a:pt x="1136179" y="387341"/>
                  </a:lnTo>
                  <a:lnTo>
                    <a:pt x="0" y="698952"/>
                  </a:lnTo>
                  <a:lnTo>
                    <a:pt x="1138994" y="262862"/>
                  </a:lnTo>
                  <a:lnTo>
                    <a:pt x="1151117" y="202815"/>
                  </a:lnTo>
                  <a:cubicBezTo>
                    <a:pt x="1201528" y="83629"/>
                    <a:pt x="1319545" y="0"/>
                    <a:pt x="14570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16E967D3-4958-31EF-F693-3D75227947F6}"/>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sp>
        <p:nvSpPr>
          <p:cNvPr id="30" name="正方形/長方形 29">
            <a:extLst>
              <a:ext uri="{FF2B5EF4-FFF2-40B4-BE49-F238E27FC236}">
                <a16:creationId xmlns:a16="http://schemas.microsoft.com/office/drawing/2014/main" id="{9161B32D-36A4-9037-E951-BE82E956F2C6}"/>
              </a:ext>
            </a:extLst>
          </p:cNvPr>
          <p:cNvSpPr/>
          <p:nvPr/>
        </p:nvSpPr>
        <p:spPr>
          <a:xfrm>
            <a:off x="-2468880" y="1276071"/>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学校コード、</a:t>
            </a:r>
            <a:r>
              <a:rPr kumimoji="1" lang="en-US" altLang="ja-JP"/>
              <a:t>ID</a:t>
            </a:r>
          </a:p>
          <a:p>
            <a:pPr algn="ctr"/>
            <a:r>
              <a:rPr kumimoji="1" lang="ja-JP" altLang="en-US"/>
              <a:t>ぱすわーどで</a:t>
            </a:r>
            <a:endParaRPr kumimoji="1" lang="en-US" altLang="ja-JP"/>
          </a:p>
          <a:p>
            <a:pPr algn="ctr"/>
            <a:r>
              <a:rPr kumimoji="1" lang="ja-JP" altLang="en-US"/>
              <a:t>ログインする場合</a:t>
            </a:r>
          </a:p>
        </p:txBody>
      </p:sp>
      <p:grpSp>
        <p:nvGrpSpPr>
          <p:cNvPr id="37" name="グループ化 36">
            <a:extLst>
              <a:ext uri="{FF2B5EF4-FFF2-40B4-BE49-F238E27FC236}">
                <a16:creationId xmlns:a16="http://schemas.microsoft.com/office/drawing/2014/main" id="{B28D2DDA-131A-3D22-2BBD-58B82A4E55C8}"/>
              </a:ext>
            </a:extLst>
          </p:cNvPr>
          <p:cNvGrpSpPr/>
          <p:nvPr/>
        </p:nvGrpSpPr>
        <p:grpSpPr>
          <a:xfrm>
            <a:off x="6416612" y="4626830"/>
            <a:ext cx="3539491" cy="687837"/>
            <a:chOff x="7997409" y="5960448"/>
            <a:chExt cx="3539491" cy="687837"/>
          </a:xfrm>
        </p:grpSpPr>
        <p:sp>
          <p:nvSpPr>
            <p:cNvPr id="38" name="フリーフォーム: 図形 37">
              <a:extLst>
                <a:ext uri="{FF2B5EF4-FFF2-40B4-BE49-F238E27FC236}">
                  <a16:creationId xmlns:a16="http://schemas.microsoft.com/office/drawing/2014/main" id="{0A2EB847-3A9A-C233-30F6-36FF7DB74BCB}"/>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9" name="四角形: 角を丸くする 38">
              <a:extLst>
                <a:ext uri="{FF2B5EF4-FFF2-40B4-BE49-F238E27FC236}">
                  <a16:creationId xmlns:a16="http://schemas.microsoft.com/office/drawing/2014/main" id="{6189D000-8079-6F9B-BBF9-C123EA07549A}"/>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Tree>
    <p:extLst>
      <p:ext uri="{BB962C8B-B14F-4D97-AF65-F5344CB8AC3E}">
        <p14:creationId xmlns:p14="http://schemas.microsoft.com/office/powerpoint/2010/main" val="129797979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89D7F-971F-E7C6-4116-A37872AACF5E}"/>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5DFCA78C-F2D3-38B6-7577-16BE2082A0D3}"/>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BD1D80B0-C479-AB3E-259E-5CC00D3F9FEE}"/>
              </a:ext>
            </a:extLst>
          </p:cNvPr>
          <p:cNvSpPr/>
          <p:nvPr/>
        </p:nvSpPr>
        <p:spPr>
          <a:xfrm>
            <a:off x="4761789" y="5400672"/>
            <a:ext cx="1352000" cy="500759"/>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F06B4ADF-A262-717C-04D5-E7F6D21E306E}"/>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EDB9A480-0E91-4A9E-94BB-A844835DBF34}"/>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1155DD20-0596-29A2-0ECD-B73455F2C903}"/>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sp>
        <p:nvSpPr>
          <p:cNvPr id="30" name="正方形/長方形 29">
            <a:extLst>
              <a:ext uri="{FF2B5EF4-FFF2-40B4-BE49-F238E27FC236}">
                <a16:creationId xmlns:a16="http://schemas.microsoft.com/office/drawing/2014/main" id="{99B988FA-5BFE-1D17-CC21-88D1586B6F25}"/>
              </a:ext>
            </a:extLst>
          </p:cNvPr>
          <p:cNvSpPr/>
          <p:nvPr/>
        </p:nvSpPr>
        <p:spPr>
          <a:xfrm>
            <a:off x="-2468880" y="1276071"/>
            <a:ext cx="2319251" cy="8163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Google</a:t>
            </a:r>
            <a:r>
              <a:rPr kumimoji="1" lang="ja-JP" altLang="en-US"/>
              <a:t>アカウントでログインする場合</a:t>
            </a:r>
          </a:p>
        </p:txBody>
      </p:sp>
      <p:grpSp>
        <p:nvGrpSpPr>
          <p:cNvPr id="2" name="グループ化 1">
            <a:extLst>
              <a:ext uri="{FF2B5EF4-FFF2-40B4-BE49-F238E27FC236}">
                <a16:creationId xmlns:a16="http://schemas.microsoft.com/office/drawing/2014/main" id="{05242946-947C-9D2A-0A34-D7FF3BA96C85}"/>
              </a:ext>
            </a:extLst>
          </p:cNvPr>
          <p:cNvGrpSpPr/>
          <p:nvPr/>
        </p:nvGrpSpPr>
        <p:grpSpPr>
          <a:xfrm>
            <a:off x="3205728" y="4235623"/>
            <a:ext cx="1976083" cy="1415428"/>
            <a:chOff x="492797" y="4457439"/>
            <a:chExt cx="1976083" cy="1415428"/>
          </a:xfrm>
        </p:grpSpPr>
        <p:sp>
          <p:nvSpPr>
            <p:cNvPr id="3" name="フリーフォーム: 図形 2">
              <a:extLst>
                <a:ext uri="{FF2B5EF4-FFF2-40B4-BE49-F238E27FC236}">
                  <a16:creationId xmlns:a16="http://schemas.microsoft.com/office/drawing/2014/main" id="{4B4935C0-9C65-9D61-104F-0203B75E13E8}"/>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AA19E3EA-BED6-EB95-37F0-62087BE335BC}"/>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Tree>
    <p:extLst>
      <p:ext uri="{BB962C8B-B14F-4D97-AF65-F5344CB8AC3E}">
        <p14:creationId xmlns:p14="http://schemas.microsoft.com/office/powerpoint/2010/main" val="4151816897"/>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E90C5-3176-CF0E-6DA2-F24EDF046DBC}"/>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4616BC02-65C3-E109-B1AC-EC3B3AD90EA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95196" y="1549285"/>
            <a:ext cx="9601603" cy="5119803"/>
          </a:xfrm>
          <a:prstGeom prst="rect">
            <a:avLst/>
          </a:prstGeom>
          <a:ln>
            <a:solidFill>
              <a:schemeClr val="bg1">
                <a:lumMod val="75000"/>
              </a:schemeClr>
            </a:solidFill>
          </a:ln>
        </p:spPr>
      </p:pic>
      <p:sp>
        <p:nvSpPr>
          <p:cNvPr id="3" name="四角形: 角を丸くする 2">
            <a:extLst>
              <a:ext uri="{FF2B5EF4-FFF2-40B4-BE49-F238E27FC236}">
                <a16:creationId xmlns:a16="http://schemas.microsoft.com/office/drawing/2014/main" id="{1DFA8158-AF75-0F62-8D15-E6373232085A}"/>
              </a:ext>
            </a:extLst>
          </p:cNvPr>
          <p:cNvSpPr/>
          <p:nvPr/>
        </p:nvSpPr>
        <p:spPr>
          <a:xfrm>
            <a:off x="6051935" y="2329831"/>
            <a:ext cx="2261394" cy="1238250"/>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446E8E8A-3AEE-8F61-F831-97C27D9F8949}"/>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ドリルパークを ひらく</a:t>
            </a:r>
          </a:p>
        </p:txBody>
      </p:sp>
      <p:sp>
        <p:nvSpPr>
          <p:cNvPr id="17" name="テキスト ボックス 16">
            <a:extLst>
              <a:ext uri="{FF2B5EF4-FFF2-40B4-BE49-F238E27FC236}">
                <a16:creationId xmlns:a16="http://schemas.microsoft.com/office/drawing/2014/main" id="{372A9569-67E8-7108-82BE-9B5D6A73FADC}"/>
              </a:ext>
            </a:extLst>
          </p:cNvPr>
          <p:cNvSpPr txBox="1"/>
          <p:nvPr/>
        </p:nvSpPr>
        <p:spPr>
          <a:xfrm>
            <a:off x="2697641"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どりるぱーく）</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760182835"/>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5B2B3-91EE-AB63-0168-4D298DBD1CD4}"/>
            </a:ext>
          </a:extLst>
        </p:cNvPr>
        <p:cNvGrpSpPr/>
        <p:nvPr/>
      </p:nvGrpSpPr>
      <p:grpSpPr>
        <a:xfrm>
          <a:off x="0" y="0"/>
          <a:ext cx="0" cy="0"/>
          <a:chOff x="0" y="0"/>
          <a:chExt cx="0" cy="0"/>
        </a:xfrm>
      </p:grpSpPr>
      <p:pic>
        <p:nvPicPr>
          <p:cNvPr id="8" name="図 7" descr="グラフィカル ユーザー インターフェイス, アプリケーション&#10;&#10;AI 生成コンテンツは誤りを含む可能性があります。">
            <a:extLst>
              <a:ext uri="{FF2B5EF4-FFF2-40B4-BE49-F238E27FC236}">
                <a16:creationId xmlns:a16="http://schemas.microsoft.com/office/drawing/2014/main" id="{D226BFA1-3BC8-5DE3-8313-066CF75F69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5840" y="1276071"/>
            <a:ext cx="7520320" cy="5364532"/>
          </a:xfrm>
          <a:prstGeom prst="rect">
            <a:avLst/>
          </a:prstGeom>
        </p:spPr>
      </p:pic>
      <p:sp>
        <p:nvSpPr>
          <p:cNvPr id="12" name="テキスト ボックス 11">
            <a:extLst>
              <a:ext uri="{FF2B5EF4-FFF2-40B4-BE49-F238E27FC236}">
                <a16:creationId xmlns:a16="http://schemas.microsoft.com/office/drawing/2014/main" id="{4183543E-1E40-1C61-EFCD-B3DAF60C5D30}"/>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かだいドリルの がめん</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を </a:t>
            </a:r>
            <a:r>
              <a:rPr lang="ja-JP" altLang="en-US" sz="5400" b="1" cap="all">
                <a:solidFill>
                  <a:srgbClr val="2A1A00"/>
                </a:solidFill>
                <a:latin typeface="BIZ UDPゴシック" panose="020B0400000000000000" pitchFamily="50" charset="-128"/>
                <a:ea typeface="BIZ UDPゴシック" panose="020B0400000000000000" pitchFamily="50" charset="-128"/>
              </a:rPr>
              <a:t>ひらく</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テキスト ボックス 2">
            <a:extLst>
              <a:ext uri="{FF2B5EF4-FFF2-40B4-BE49-F238E27FC236}">
                <a16:creationId xmlns:a16="http://schemas.microsoft.com/office/drawing/2014/main" id="{BB34A51F-0AD8-FCD8-88B3-F5793AEE337D}"/>
              </a:ext>
            </a:extLst>
          </p:cNvPr>
          <p:cNvSpPr txBox="1"/>
          <p:nvPr/>
        </p:nvSpPr>
        <p:spPr>
          <a:xfrm>
            <a:off x="2206574"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615E2B32-FDBC-897B-BD0B-FB8ACEBDF882}"/>
              </a:ext>
            </a:extLst>
          </p:cNvPr>
          <p:cNvSpPr/>
          <p:nvPr/>
        </p:nvSpPr>
        <p:spPr>
          <a:xfrm>
            <a:off x="4097249" y="4656667"/>
            <a:ext cx="5760000" cy="1975746"/>
          </a:xfrm>
          <a:prstGeom prst="roundRect">
            <a:avLst>
              <a:gd name="adj" fmla="val 7891"/>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3" name="四角形: 角を丸くする 12">
            <a:extLst>
              <a:ext uri="{FF2B5EF4-FFF2-40B4-BE49-F238E27FC236}">
                <a16:creationId xmlns:a16="http://schemas.microsoft.com/office/drawing/2014/main" id="{B37CF894-A93D-B5E8-F383-14F88B631A53}"/>
              </a:ext>
            </a:extLst>
          </p:cNvPr>
          <p:cNvSpPr/>
          <p:nvPr/>
        </p:nvSpPr>
        <p:spPr>
          <a:xfrm>
            <a:off x="2480115" y="2260487"/>
            <a:ext cx="1372218" cy="414867"/>
          </a:xfrm>
          <a:prstGeom prst="roundRect">
            <a:avLst>
              <a:gd name="adj" fmla="val 18095"/>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8" name="グループ化 17">
            <a:extLst>
              <a:ext uri="{FF2B5EF4-FFF2-40B4-BE49-F238E27FC236}">
                <a16:creationId xmlns:a16="http://schemas.microsoft.com/office/drawing/2014/main" id="{4CD1FC73-131C-C02B-AD80-62EC24F768F2}"/>
              </a:ext>
            </a:extLst>
          </p:cNvPr>
          <p:cNvGrpSpPr/>
          <p:nvPr/>
        </p:nvGrpSpPr>
        <p:grpSpPr>
          <a:xfrm>
            <a:off x="3749399" y="3196752"/>
            <a:ext cx="3417549" cy="2471951"/>
            <a:chOff x="6204706" y="1343938"/>
            <a:chExt cx="3417549" cy="2471951"/>
          </a:xfrm>
        </p:grpSpPr>
        <p:sp>
          <p:nvSpPr>
            <p:cNvPr id="19" name="フリーフォーム: 図形 18">
              <a:extLst>
                <a:ext uri="{FF2B5EF4-FFF2-40B4-BE49-F238E27FC236}">
                  <a16:creationId xmlns:a16="http://schemas.microsoft.com/office/drawing/2014/main" id="{42CC70D3-ED07-911F-7AF9-92D4FBBC2709}"/>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782282 w 2471951"/>
                <a:gd name="connsiteY5" fmla="*/ 2159503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343221 w 2471951"/>
                <a:gd name="connsiteY5" fmla="*/ 2477522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343221" y="2477522"/>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0" name="四角形: 角を丸くする 19">
              <a:extLst>
                <a:ext uri="{FF2B5EF4-FFF2-40B4-BE49-F238E27FC236}">
                  <a16:creationId xmlns:a16="http://schemas.microsoft.com/office/drawing/2014/main" id="{2F1CB25F-9F7C-01F8-556F-CA8B9DD6A32C}"/>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grpSp>
        <p:nvGrpSpPr>
          <p:cNvPr id="21" name="グループ化 20">
            <a:extLst>
              <a:ext uri="{FF2B5EF4-FFF2-40B4-BE49-F238E27FC236}">
                <a16:creationId xmlns:a16="http://schemas.microsoft.com/office/drawing/2014/main" id="{1413FFC6-8285-057D-97D2-7F92C489B7C6}"/>
              </a:ext>
            </a:extLst>
          </p:cNvPr>
          <p:cNvGrpSpPr/>
          <p:nvPr/>
        </p:nvGrpSpPr>
        <p:grpSpPr>
          <a:xfrm>
            <a:off x="1090296" y="1464218"/>
            <a:ext cx="1607309" cy="1040236"/>
            <a:chOff x="492797" y="4457439"/>
            <a:chExt cx="1976083" cy="1278903"/>
          </a:xfrm>
        </p:grpSpPr>
        <p:sp>
          <p:nvSpPr>
            <p:cNvPr id="22" name="フリーフォーム: 図形 21">
              <a:extLst>
                <a:ext uri="{FF2B5EF4-FFF2-40B4-BE49-F238E27FC236}">
                  <a16:creationId xmlns:a16="http://schemas.microsoft.com/office/drawing/2014/main" id="{4C6B9DFA-8307-1C10-2A87-FD09FDC04271}"/>
                </a:ext>
              </a:extLst>
            </p:cNvPr>
            <p:cNvSpPr/>
            <p:nvPr/>
          </p:nvSpPr>
          <p:spPr>
            <a:xfrm>
              <a:off x="495341" y="4494710"/>
              <a:ext cx="1973539" cy="1241632"/>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 name="connsiteX0" fmla="*/ 332072 w 1973539"/>
                <a:gd name="connsiteY0" fmla="*/ 0 h 1241632"/>
                <a:gd name="connsiteX1" fmla="*/ 1641467 w 1973539"/>
                <a:gd name="connsiteY1" fmla="*/ 0 h 1241632"/>
                <a:gd name="connsiteX2" fmla="*/ 1973539 w 1973539"/>
                <a:gd name="connsiteY2" fmla="*/ 332072 h 1241632"/>
                <a:gd name="connsiteX3" fmla="*/ 1641467 w 1973539"/>
                <a:gd name="connsiteY3" fmla="*/ 664144 h 1241632"/>
                <a:gd name="connsiteX4" fmla="*/ 1515675 w 1973539"/>
                <a:gd name="connsiteY4" fmla="*/ 664144 h 1241632"/>
                <a:gd name="connsiteX5" fmla="*/ 1816145 w 1973539"/>
                <a:gd name="connsiteY5" fmla="*/ 1241632 h 1241632"/>
                <a:gd name="connsiteX6" fmla="*/ 1363200 w 1973539"/>
                <a:gd name="connsiteY6" fmla="*/ 664144 h 1241632"/>
                <a:gd name="connsiteX7" fmla="*/ 332072 w 1973539"/>
                <a:gd name="connsiteY7" fmla="*/ 664144 h 1241632"/>
                <a:gd name="connsiteX8" fmla="*/ 0 w 1973539"/>
                <a:gd name="connsiteY8" fmla="*/ 332072 h 1241632"/>
                <a:gd name="connsiteX9" fmla="*/ 332072 w 1973539"/>
                <a:gd name="connsiteY9" fmla="*/ 0 h 1241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241632">
                  <a:moveTo>
                    <a:pt x="332072" y="0"/>
                  </a:moveTo>
                  <a:lnTo>
                    <a:pt x="1641467" y="0"/>
                  </a:lnTo>
                  <a:cubicBezTo>
                    <a:pt x="1824865" y="0"/>
                    <a:pt x="1973539" y="148674"/>
                    <a:pt x="1973539" y="332072"/>
                  </a:cubicBezTo>
                  <a:cubicBezTo>
                    <a:pt x="1973539" y="515470"/>
                    <a:pt x="1824865" y="664144"/>
                    <a:pt x="1641467" y="664144"/>
                  </a:cubicBezTo>
                  <a:lnTo>
                    <a:pt x="1515675" y="664144"/>
                  </a:lnTo>
                  <a:lnTo>
                    <a:pt x="1816145" y="1241632"/>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3" name="四角形: 角を丸くする 22">
              <a:extLst>
                <a:ext uri="{FF2B5EF4-FFF2-40B4-BE49-F238E27FC236}">
                  <a16:creationId xmlns:a16="http://schemas.microsoft.com/office/drawing/2014/main" id="{F781C80C-82F0-3A77-DE94-547D458197E0}"/>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ここでもよい</a:t>
              </a:r>
            </a:p>
          </p:txBody>
        </p:sp>
      </p:grpSp>
    </p:spTree>
    <p:extLst>
      <p:ext uri="{BB962C8B-B14F-4D97-AF65-F5344CB8AC3E}">
        <p14:creationId xmlns:p14="http://schemas.microsoft.com/office/powerpoint/2010/main" val="3681969892"/>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F6640A-67CE-F937-2828-15F43360EA0F}"/>
            </a:ext>
          </a:extLst>
        </p:cNvPr>
        <p:cNvGrpSpPr/>
        <p:nvPr/>
      </p:nvGrpSpPr>
      <p:grpSpPr>
        <a:xfrm>
          <a:off x="0" y="0"/>
          <a:ext cx="0" cy="0"/>
          <a:chOff x="0" y="0"/>
          <a:chExt cx="0" cy="0"/>
        </a:xfrm>
      </p:grpSpPr>
      <p:pic>
        <p:nvPicPr>
          <p:cNvPr id="12" name="図 11">
            <a:extLst>
              <a:ext uri="{FF2B5EF4-FFF2-40B4-BE49-F238E27FC236}">
                <a16:creationId xmlns:a16="http://schemas.microsoft.com/office/drawing/2014/main" id="{E92313DD-F6F4-AE84-FFAF-EEF44DC0EB1D}"/>
              </a:ext>
            </a:extLst>
          </p:cNvPr>
          <p:cNvPicPr>
            <a:picLocks noChangeAspect="1"/>
          </p:cNvPicPr>
          <p:nvPr/>
        </p:nvPicPr>
        <p:blipFill>
          <a:blip r:embed="rId3"/>
          <a:stretch>
            <a:fillRect/>
          </a:stretch>
        </p:blipFill>
        <p:spPr>
          <a:xfrm>
            <a:off x="1282651" y="1276071"/>
            <a:ext cx="9626697" cy="5416693"/>
          </a:xfrm>
          <a:prstGeom prst="rect">
            <a:avLst/>
          </a:prstGeom>
          <a:ln>
            <a:solidFill>
              <a:schemeClr val="bg1">
                <a:lumMod val="75000"/>
              </a:schemeClr>
            </a:solidFill>
          </a:ln>
        </p:spPr>
      </p:pic>
      <p:sp>
        <p:nvSpPr>
          <p:cNvPr id="4" name="テキスト ボックス 3">
            <a:extLst>
              <a:ext uri="{FF2B5EF4-FFF2-40B4-BE49-F238E27FC236}">
                <a16:creationId xmlns:a16="http://schemas.microsoft.com/office/drawing/2014/main" id="{8D2829DA-FCC1-4145-AD27-29EF5FF82758}"/>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かだいドリル</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を </a:t>
            </a:r>
            <a:r>
              <a:rPr lang="ja-JP" altLang="en-US" sz="5400" b="1" cap="all">
                <a:solidFill>
                  <a:srgbClr val="2A1A00"/>
                </a:solidFill>
                <a:latin typeface="BIZ UDPゴシック" panose="020B0400000000000000" pitchFamily="50" charset="-128"/>
                <a:ea typeface="BIZ UDPゴシック" panose="020B0400000000000000" pitchFamily="50" charset="-128"/>
              </a:rPr>
              <a:t>えらぶ</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DBBCF345-483F-DC28-33C9-C1388B500628}"/>
              </a:ext>
            </a:extLst>
          </p:cNvPr>
          <p:cNvSpPr txBox="1"/>
          <p:nvPr/>
        </p:nvSpPr>
        <p:spPr>
          <a:xfrm>
            <a:off x="3605918"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6" name="四角形: 角を丸くする 5">
            <a:extLst>
              <a:ext uri="{FF2B5EF4-FFF2-40B4-BE49-F238E27FC236}">
                <a16:creationId xmlns:a16="http://schemas.microsoft.com/office/drawing/2014/main" id="{D514C02F-5157-2FAF-A76F-531EF9A5A683}"/>
              </a:ext>
            </a:extLst>
          </p:cNvPr>
          <p:cNvSpPr/>
          <p:nvPr/>
        </p:nvSpPr>
        <p:spPr>
          <a:xfrm>
            <a:off x="2695839" y="3465513"/>
            <a:ext cx="1058281" cy="527367"/>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8" name="グループ化 17">
            <a:extLst>
              <a:ext uri="{FF2B5EF4-FFF2-40B4-BE49-F238E27FC236}">
                <a16:creationId xmlns:a16="http://schemas.microsoft.com/office/drawing/2014/main" id="{8B85186B-A148-E8BE-D028-CF4F20FC9E24}"/>
              </a:ext>
            </a:extLst>
          </p:cNvPr>
          <p:cNvGrpSpPr/>
          <p:nvPr/>
        </p:nvGrpSpPr>
        <p:grpSpPr>
          <a:xfrm>
            <a:off x="1173266" y="2231911"/>
            <a:ext cx="1976083" cy="1415428"/>
            <a:chOff x="492797" y="4457439"/>
            <a:chExt cx="1976083" cy="1415428"/>
          </a:xfrm>
        </p:grpSpPr>
        <p:sp>
          <p:nvSpPr>
            <p:cNvPr id="19" name="フリーフォーム: 図形 18">
              <a:extLst>
                <a:ext uri="{FF2B5EF4-FFF2-40B4-BE49-F238E27FC236}">
                  <a16:creationId xmlns:a16="http://schemas.microsoft.com/office/drawing/2014/main" id="{7ED3D033-BED6-6743-4D42-39D9A1795103}"/>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1" name="四角形: 角を丸くする 20">
              <a:extLst>
                <a:ext uri="{FF2B5EF4-FFF2-40B4-BE49-F238E27FC236}">
                  <a16:creationId xmlns:a16="http://schemas.microsoft.com/office/drawing/2014/main" id="{92FC9779-33FD-8290-2B12-D4D067F78383}"/>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すたーと</a:t>
              </a:r>
            </a:p>
          </p:txBody>
        </p:sp>
      </p:grpSp>
    </p:spTree>
    <p:extLst>
      <p:ext uri="{BB962C8B-B14F-4D97-AF65-F5344CB8AC3E}">
        <p14:creationId xmlns:p14="http://schemas.microsoft.com/office/powerpoint/2010/main" val="1842802186"/>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182F4-0278-107B-84CD-7B9FD3E7C176}"/>
            </a:ext>
          </a:extLst>
        </p:cNvPr>
        <p:cNvGrpSpPr/>
        <p:nvPr/>
      </p:nvGrpSpPr>
      <p:grpSpPr>
        <a:xfrm>
          <a:off x="0" y="0"/>
          <a:ext cx="0" cy="0"/>
          <a:chOff x="0" y="0"/>
          <a:chExt cx="0" cy="0"/>
        </a:xfrm>
      </p:grpSpPr>
      <p:grpSp>
        <p:nvGrpSpPr>
          <p:cNvPr id="15" name="グループ化 14">
            <a:extLst>
              <a:ext uri="{FF2B5EF4-FFF2-40B4-BE49-F238E27FC236}">
                <a16:creationId xmlns:a16="http://schemas.microsoft.com/office/drawing/2014/main" id="{89F7AEB0-3E2A-C053-8EE7-2F6C09143A3F}"/>
              </a:ext>
            </a:extLst>
          </p:cNvPr>
          <p:cNvGrpSpPr/>
          <p:nvPr/>
        </p:nvGrpSpPr>
        <p:grpSpPr>
          <a:xfrm>
            <a:off x="1532464" y="1274763"/>
            <a:ext cx="9127067" cy="5413834"/>
            <a:chOff x="1532464" y="1274763"/>
            <a:chExt cx="9127067" cy="5413834"/>
          </a:xfrm>
        </p:grpSpPr>
        <p:pic>
          <p:nvPicPr>
            <p:cNvPr id="13" name="図 12">
              <a:extLst>
                <a:ext uri="{FF2B5EF4-FFF2-40B4-BE49-F238E27FC236}">
                  <a16:creationId xmlns:a16="http://schemas.microsoft.com/office/drawing/2014/main" id="{D85EFD5D-FF19-2733-9553-C856AA07A47F}"/>
                </a:ext>
              </a:extLst>
            </p:cNvPr>
            <p:cNvPicPr>
              <a:picLocks noChangeAspect="1"/>
            </p:cNvPicPr>
            <p:nvPr/>
          </p:nvPicPr>
          <p:blipFill>
            <a:blip r:embed="rId3"/>
            <a:stretch>
              <a:fillRect/>
            </a:stretch>
          </p:blipFill>
          <p:spPr>
            <a:xfrm>
              <a:off x="1532464" y="1288415"/>
              <a:ext cx="9127067" cy="5400182"/>
            </a:xfrm>
            <a:prstGeom prst="rect">
              <a:avLst/>
            </a:prstGeom>
            <a:ln>
              <a:solidFill>
                <a:schemeClr val="bg1">
                  <a:lumMod val="75000"/>
                </a:schemeClr>
              </a:solidFill>
            </a:ln>
          </p:spPr>
        </p:pic>
        <p:sp>
          <p:nvSpPr>
            <p:cNvPr id="14" name="正方形/長方形 13">
              <a:extLst>
                <a:ext uri="{FF2B5EF4-FFF2-40B4-BE49-F238E27FC236}">
                  <a16:creationId xmlns:a16="http://schemas.microsoft.com/office/drawing/2014/main" id="{9EB7FA62-0ADA-C2B3-8F3A-A99215777561}"/>
                </a:ext>
              </a:extLst>
            </p:cNvPr>
            <p:cNvSpPr/>
            <p:nvPr/>
          </p:nvSpPr>
          <p:spPr>
            <a:xfrm>
              <a:off x="5422899" y="1274763"/>
              <a:ext cx="3979333"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テキスト ボックス 2">
            <a:extLst>
              <a:ext uri="{FF2B5EF4-FFF2-40B4-BE49-F238E27FC236}">
                <a16:creationId xmlns:a16="http://schemas.microsoft.com/office/drawing/2014/main" id="{8C2E0E90-C452-0DB7-BFDF-6E1F11864A3C}"/>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四角形: 角を丸くする 3">
            <a:extLst>
              <a:ext uri="{FF2B5EF4-FFF2-40B4-BE49-F238E27FC236}">
                <a16:creationId xmlns:a16="http://schemas.microsoft.com/office/drawing/2014/main" id="{BC1521D5-CE97-D5F1-342A-8076E8EB1019}"/>
              </a:ext>
            </a:extLst>
          </p:cNvPr>
          <p:cNvSpPr/>
          <p:nvPr/>
        </p:nvSpPr>
        <p:spPr>
          <a:xfrm>
            <a:off x="2986189" y="1921893"/>
            <a:ext cx="735394" cy="2429974"/>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287689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5123F-8DD5-CD4E-91BC-09CD657D21FD}"/>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07586178-0A61-BA36-D8ED-27A09B0B9249}"/>
              </a:ext>
            </a:extLst>
          </p:cNvPr>
          <p:cNvSpPr txBox="1"/>
          <p:nvPr/>
        </p:nvSpPr>
        <p:spPr>
          <a:xfrm>
            <a:off x="-2" y="314822"/>
            <a:ext cx="12192001" cy="1754326"/>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たぶれっとの いろいろな</a:t>
            </a:r>
          </a:p>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ばしょの よびかた</a:t>
            </a:r>
          </a:p>
        </p:txBody>
      </p:sp>
      <p:grpSp>
        <p:nvGrpSpPr>
          <p:cNvPr id="21" name="グループ化 20">
            <a:extLst>
              <a:ext uri="{FF2B5EF4-FFF2-40B4-BE49-F238E27FC236}">
                <a16:creationId xmlns:a16="http://schemas.microsoft.com/office/drawing/2014/main" id="{A6CCA05F-87C9-17A1-47BA-C17889F17923}"/>
              </a:ext>
            </a:extLst>
          </p:cNvPr>
          <p:cNvGrpSpPr/>
          <p:nvPr/>
        </p:nvGrpSpPr>
        <p:grpSpPr>
          <a:xfrm>
            <a:off x="4030817" y="2637019"/>
            <a:ext cx="4967213" cy="3775076"/>
            <a:chOff x="3296197" y="2637019"/>
            <a:chExt cx="4967213" cy="3775076"/>
          </a:xfrm>
        </p:grpSpPr>
        <p:pic>
          <p:nvPicPr>
            <p:cNvPr id="5" name="図 4">
              <a:extLst>
                <a:ext uri="{FF2B5EF4-FFF2-40B4-BE49-F238E27FC236}">
                  <a16:creationId xmlns:a16="http://schemas.microsoft.com/office/drawing/2014/main" id="{99873077-D54D-7B37-D3C9-B2E144329FB2}"/>
                </a:ext>
              </a:extLst>
            </p:cNvPr>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3296197" y="2637019"/>
              <a:ext cx="4967213" cy="3775076"/>
            </a:xfrm>
            <a:prstGeom prst="rect">
              <a:avLst/>
            </a:prstGeom>
          </p:spPr>
        </p:pic>
        <p:sp>
          <p:nvSpPr>
            <p:cNvPr id="6" name="正方形/長方形 5">
              <a:extLst>
                <a:ext uri="{FF2B5EF4-FFF2-40B4-BE49-F238E27FC236}">
                  <a16:creationId xmlns:a16="http://schemas.microsoft.com/office/drawing/2014/main" id="{779483B5-8EE5-725E-587C-A4CF1F65B9FF}"/>
                </a:ext>
              </a:extLst>
            </p:cNvPr>
            <p:cNvSpPr/>
            <p:nvPr/>
          </p:nvSpPr>
          <p:spPr>
            <a:xfrm>
              <a:off x="4407519" y="5246651"/>
              <a:ext cx="3383512" cy="202776"/>
            </a:xfrm>
            <a:custGeom>
              <a:avLst/>
              <a:gdLst>
                <a:gd name="connsiteX0" fmla="*/ 0 w 3432000"/>
                <a:gd name="connsiteY0" fmla="*/ 0 h 202776"/>
                <a:gd name="connsiteX1" fmla="*/ 3432000 w 3432000"/>
                <a:gd name="connsiteY1" fmla="*/ 0 h 202776"/>
                <a:gd name="connsiteX2" fmla="*/ 3432000 w 3432000"/>
                <a:gd name="connsiteY2" fmla="*/ 202776 h 202776"/>
                <a:gd name="connsiteX3" fmla="*/ 0 w 3432000"/>
                <a:gd name="connsiteY3" fmla="*/ 202776 h 202776"/>
                <a:gd name="connsiteX4" fmla="*/ 0 w 3432000"/>
                <a:gd name="connsiteY4" fmla="*/ 0 h 202776"/>
                <a:gd name="connsiteX0" fmla="*/ 21166 w 3432000"/>
                <a:gd name="connsiteY0" fmla="*/ 0 h 202776"/>
                <a:gd name="connsiteX1" fmla="*/ 3432000 w 3432000"/>
                <a:gd name="connsiteY1" fmla="*/ 0 h 202776"/>
                <a:gd name="connsiteX2" fmla="*/ 3432000 w 3432000"/>
                <a:gd name="connsiteY2" fmla="*/ 202776 h 202776"/>
                <a:gd name="connsiteX3" fmla="*/ 0 w 3432000"/>
                <a:gd name="connsiteY3" fmla="*/ 202776 h 202776"/>
                <a:gd name="connsiteX4" fmla="*/ 21166 w 3432000"/>
                <a:gd name="connsiteY4" fmla="*/ 0 h 202776"/>
                <a:gd name="connsiteX0" fmla="*/ 21166 w 3459517"/>
                <a:gd name="connsiteY0" fmla="*/ 0 h 202776"/>
                <a:gd name="connsiteX1" fmla="*/ 3459517 w 3459517"/>
                <a:gd name="connsiteY1" fmla="*/ 0 h 202776"/>
                <a:gd name="connsiteX2" fmla="*/ 3432000 w 3459517"/>
                <a:gd name="connsiteY2" fmla="*/ 202776 h 202776"/>
                <a:gd name="connsiteX3" fmla="*/ 0 w 3459517"/>
                <a:gd name="connsiteY3" fmla="*/ 202776 h 202776"/>
                <a:gd name="connsiteX4" fmla="*/ 21166 w 3459517"/>
                <a:gd name="connsiteY4" fmla="*/ 0 h 202776"/>
                <a:gd name="connsiteX0" fmla="*/ 21166 w 3453037"/>
                <a:gd name="connsiteY0" fmla="*/ 0 h 202776"/>
                <a:gd name="connsiteX1" fmla="*/ 3453037 w 3453037"/>
                <a:gd name="connsiteY1" fmla="*/ 0 h 202776"/>
                <a:gd name="connsiteX2" fmla="*/ 3432000 w 3453037"/>
                <a:gd name="connsiteY2" fmla="*/ 202776 h 202776"/>
                <a:gd name="connsiteX3" fmla="*/ 0 w 3453037"/>
                <a:gd name="connsiteY3" fmla="*/ 202776 h 202776"/>
                <a:gd name="connsiteX4" fmla="*/ 21166 w 3453037"/>
                <a:gd name="connsiteY4" fmla="*/ 0 h 202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3037" h="202776">
                  <a:moveTo>
                    <a:pt x="21166" y="0"/>
                  </a:moveTo>
                  <a:lnTo>
                    <a:pt x="3453037" y="0"/>
                  </a:lnTo>
                  <a:lnTo>
                    <a:pt x="3432000" y="202776"/>
                  </a:lnTo>
                  <a:lnTo>
                    <a:pt x="0" y="202776"/>
                  </a:lnTo>
                  <a:lnTo>
                    <a:pt x="21166"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950"/>
            </a:p>
          </p:txBody>
        </p:sp>
        <p:sp>
          <p:nvSpPr>
            <p:cNvPr id="7" name="楕円 6">
              <a:extLst>
                <a:ext uri="{FF2B5EF4-FFF2-40B4-BE49-F238E27FC236}">
                  <a16:creationId xmlns:a16="http://schemas.microsoft.com/office/drawing/2014/main" id="{2C41D94A-B7D6-DEB4-9F88-BA856BD2839E}"/>
                </a:ext>
              </a:extLst>
            </p:cNvPr>
            <p:cNvSpPr/>
            <p:nvPr/>
          </p:nvSpPr>
          <p:spPr>
            <a:xfrm>
              <a:off x="5515144" y="5259936"/>
              <a:ext cx="170119" cy="170119"/>
            </a:xfrm>
            <a:prstGeom prst="ellipse">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ED516835-50E9-5EE7-A342-767ACD4344CC}"/>
                </a:ext>
              </a:extLst>
            </p:cNvPr>
            <p:cNvSpPr txBox="1"/>
            <p:nvPr/>
          </p:nvSpPr>
          <p:spPr>
            <a:xfrm>
              <a:off x="7186186" y="5224426"/>
              <a:ext cx="620399" cy="205629"/>
            </a:xfrm>
            <a:prstGeom prst="rect">
              <a:avLst/>
            </a:prstGeom>
            <a:noFill/>
          </p:spPr>
          <p:txBody>
            <a:bodyPr wrap="square" lIns="18000" tIns="18000" rIns="18000" bIns="18000" rtlCol="0">
              <a:spAutoFit/>
            </a:bodyPr>
            <a:lstStyle/>
            <a:p>
              <a:pPr algn="ctr"/>
              <a:r>
                <a:rPr kumimoji="1" lang="en-US" altLang="ja-JP" sz="1100" b="1">
                  <a:solidFill>
                    <a:schemeClr val="bg1"/>
                  </a:solidFill>
                  <a:latin typeface="BIZ UDPゴシック" panose="020B0400000000000000" pitchFamily="50" charset="-128"/>
                  <a:ea typeface="BIZ UDPゴシック" panose="020B0400000000000000" pitchFamily="50" charset="-128"/>
                </a:rPr>
                <a:t>10:15</a:t>
              </a:r>
              <a:endParaRPr kumimoji="1" lang="ja-JP" altLang="en-US" sz="1100" b="1">
                <a:solidFill>
                  <a:schemeClr val="bg1"/>
                </a:solidFill>
                <a:latin typeface="BIZ UDPゴシック" panose="020B0400000000000000" pitchFamily="50" charset="-128"/>
                <a:ea typeface="BIZ UDPゴシック" panose="020B0400000000000000" pitchFamily="50" charset="-128"/>
              </a:endParaRPr>
            </a:p>
          </p:txBody>
        </p:sp>
        <p:sp>
          <p:nvSpPr>
            <p:cNvPr id="12" name="楕円 11">
              <a:extLst>
                <a:ext uri="{FF2B5EF4-FFF2-40B4-BE49-F238E27FC236}">
                  <a16:creationId xmlns:a16="http://schemas.microsoft.com/office/drawing/2014/main" id="{B0660470-28E5-742C-DD7C-4D1E921FCA58}"/>
                </a:ext>
              </a:extLst>
            </p:cNvPr>
            <p:cNvSpPr/>
            <p:nvPr/>
          </p:nvSpPr>
          <p:spPr>
            <a:xfrm>
              <a:off x="5729456" y="5259936"/>
              <a:ext cx="170119" cy="170119"/>
            </a:xfrm>
            <a:prstGeom prst="ellipse">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楕円 12">
              <a:extLst>
                <a:ext uri="{FF2B5EF4-FFF2-40B4-BE49-F238E27FC236}">
                  <a16:creationId xmlns:a16="http://schemas.microsoft.com/office/drawing/2014/main" id="{AC28D5D1-B059-EF0D-7ED4-1AB098B8FDE7}"/>
                </a:ext>
              </a:extLst>
            </p:cNvPr>
            <p:cNvSpPr/>
            <p:nvPr/>
          </p:nvSpPr>
          <p:spPr>
            <a:xfrm>
              <a:off x="5943768" y="5259936"/>
              <a:ext cx="170119" cy="170119"/>
            </a:xfrm>
            <a:prstGeom prst="ellipse">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楕円 13">
              <a:extLst>
                <a:ext uri="{FF2B5EF4-FFF2-40B4-BE49-F238E27FC236}">
                  <a16:creationId xmlns:a16="http://schemas.microsoft.com/office/drawing/2014/main" id="{DC6049B1-6644-D724-F276-A2FF237602AF}"/>
                </a:ext>
              </a:extLst>
            </p:cNvPr>
            <p:cNvSpPr/>
            <p:nvPr/>
          </p:nvSpPr>
          <p:spPr>
            <a:xfrm>
              <a:off x="6158080" y="5259936"/>
              <a:ext cx="170119" cy="170119"/>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楕円 14">
              <a:extLst>
                <a:ext uri="{FF2B5EF4-FFF2-40B4-BE49-F238E27FC236}">
                  <a16:creationId xmlns:a16="http://schemas.microsoft.com/office/drawing/2014/main" id="{3C1F1B46-C3DD-7FF9-2E1B-96218C9F0808}"/>
                </a:ext>
              </a:extLst>
            </p:cNvPr>
            <p:cNvSpPr/>
            <p:nvPr/>
          </p:nvSpPr>
          <p:spPr>
            <a:xfrm>
              <a:off x="6372392" y="5259936"/>
              <a:ext cx="170119" cy="170119"/>
            </a:xfrm>
            <a:prstGeom prst="ellipse">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0" name="グループ化 49">
            <a:extLst>
              <a:ext uri="{FF2B5EF4-FFF2-40B4-BE49-F238E27FC236}">
                <a16:creationId xmlns:a16="http://schemas.microsoft.com/office/drawing/2014/main" id="{6D742F2B-E083-E3E9-1098-7C1EBA67410C}"/>
              </a:ext>
            </a:extLst>
          </p:cNvPr>
          <p:cNvGrpSpPr/>
          <p:nvPr/>
        </p:nvGrpSpPr>
        <p:grpSpPr>
          <a:xfrm>
            <a:off x="2078950" y="2579332"/>
            <a:ext cx="4768834" cy="763141"/>
            <a:chOff x="1032304" y="2579332"/>
            <a:chExt cx="4768834" cy="763141"/>
          </a:xfrm>
        </p:grpSpPr>
        <p:sp>
          <p:nvSpPr>
            <p:cNvPr id="38" name="フリーフォーム: 図形 37">
              <a:extLst>
                <a:ext uri="{FF2B5EF4-FFF2-40B4-BE49-F238E27FC236}">
                  <a16:creationId xmlns:a16="http://schemas.microsoft.com/office/drawing/2014/main" id="{C37D20BD-6BA8-D4A4-8002-5AAE757CB5AE}"/>
                </a:ext>
              </a:extLst>
            </p:cNvPr>
            <p:cNvSpPr/>
            <p:nvPr/>
          </p:nvSpPr>
          <p:spPr>
            <a:xfrm>
              <a:off x="1058778" y="2583704"/>
              <a:ext cx="4742360" cy="758769"/>
            </a:xfrm>
            <a:custGeom>
              <a:avLst/>
              <a:gdLst>
                <a:gd name="connsiteX0" fmla="*/ 332072 w 4729660"/>
                <a:gd name="connsiteY0" fmla="*/ 0 h 664144"/>
                <a:gd name="connsiteX1" fmla="*/ 3369783 w 4729660"/>
                <a:gd name="connsiteY1" fmla="*/ 0 h 664144"/>
                <a:gd name="connsiteX2" fmla="*/ 3701855 w 4729660"/>
                <a:gd name="connsiteY2" fmla="*/ 332072 h 664144"/>
                <a:gd name="connsiteX3" fmla="*/ 3695339 w 4729660"/>
                <a:gd name="connsiteY3" fmla="*/ 364348 h 664144"/>
                <a:gd name="connsiteX4" fmla="*/ 4729660 w 4729660"/>
                <a:gd name="connsiteY4" fmla="*/ 619069 h 664144"/>
                <a:gd name="connsiteX5" fmla="*/ 3661157 w 4729660"/>
                <a:gd name="connsiteY5" fmla="*/ 488232 h 664144"/>
                <a:gd name="connsiteX6" fmla="*/ 3645142 w 4729660"/>
                <a:gd name="connsiteY6" fmla="*/ 517737 h 664144"/>
                <a:gd name="connsiteX7" fmla="*/ 3369783 w 4729660"/>
                <a:gd name="connsiteY7" fmla="*/ 664144 h 664144"/>
                <a:gd name="connsiteX8" fmla="*/ 332072 w 4729660"/>
                <a:gd name="connsiteY8" fmla="*/ 664144 h 664144"/>
                <a:gd name="connsiteX9" fmla="*/ 0 w 4729660"/>
                <a:gd name="connsiteY9" fmla="*/ 332072 h 664144"/>
                <a:gd name="connsiteX10" fmla="*/ 332072 w 4729660"/>
                <a:gd name="connsiteY10" fmla="*/ 0 h 664144"/>
                <a:gd name="connsiteX0" fmla="*/ 332072 w 4742360"/>
                <a:gd name="connsiteY0" fmla="*/ 0 h 758769"/>
                <a:gd name="connsiteX1" fmla="*/ 3369783 w 4742360"/>
                <a:gd name="connsiteY1" fmla="*/ 0 h 758769"/>
                <a:gd name="connsiteX2" fmla="*/ 3701855 w 4742360"/>
                <a:gd name="connsiteY2" fmla="*/ 332072 h 758769"/>
                <a:gd name="connsiteX3" fmla="*/ 3695339 w 4742360"/>
                <a:gd name="connsiteY3" fmla="*/ 364348 h 758769"/>
                <a:gd name="connsiteX4" fmla="*/ 4742360 w 4742360"/>
                <a:gd name="connsiteY4" fmla="*/ 758769 h 758769"/>
                <a:gd name="connsiteX5" fmla="*/ 3661157 w 4742360"/>
                <a:gd name="connsiteY5" fmla="*/ 488232 h 758769"/>
                <a:gd name="connsiteX6" fmla="*/ 3645142 w 4742360"/>
                <a:gd name="connsiteY6" fmla="*/ 517737 h 758769"/>
                <a:gd name="connsiteX7" fmla="*/ 3369783 w 4742360"/>
                <a:gd name="connsiteY7" fmla="*/ 664144 h 758769"/>
                <a:gd name="connsiteX8" fmla="*/ 332072 w 4742360"/>
                <a:gd name="connsiteY8" fmla="*/ 664144 h 758769"/>
                <a:gd name="connsiteX9" fmla="*/ 0 w 4742360"/>
                <a:gd name="connsiteY9" fmla="*/ 332072 h 758769"/>
                <a:gd name="connsiteX10" fmla="*/ 332072 w 4742360"/>
                <a:gd name="connsiteY10" fmla="*/ 0 h 758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42360" h="758769">
                  <a:moveTo>
                    <a:pt x="332072" y="0"/>
                  </a:moveTo>
                  <a:lnTo>
                    <a:pt x="3369783" y="0"/>
                  </a:lnTo>
                  <a:cubicBezTo>
                    <a:pt x="3553181" y="0"/>
                    <a:pt x="3701855" y="148674"/>
                    <a:pt x="3701855" y="332072"/>
                  </a:cubicBezTo>
                  <a:lnTo>
                    <a:pt x="3695339" y="364348"/>
                  </a:lnTo>
                  <a:lnTo>
                    <a:pt x="4742360" y="758769"/>
                  </a:lnTo>
                  <a:lnTo>
                    <a:pt x="3661157" y="488232"/>
                  </a:lnTo>
                  <a:lnTo>
                    <a:pt x="3645142" y="517737"/>
                  </a:lnTo>
                  <a:cubicBezTo>
                    <a:pt x="3585467" y="606068"/>
                    <a:pt x="3484407" y="664144"/>
                    <a:pt x="3369783"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3F8B111E-2C70-77A0-343D-C572BEBA9E58}"/>
                </a:ext>
              </a:extLst>
            </p:cNvPr>
            <p:cNvSpPr/>
            <p:nvPr/>
          </p:nvSpPr>
          <p:spPr>
            <a:xfrm>
              <a:off x="1032304" y="2579332"/>
              <a:ext cx="3732201"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ですくとっぷ がめん</a:t>
              </a:r>
            </a:p>
          </p:txBody>
        </p:sp>
      </p:grpSp>
      <p:grpSp>
        <p:nvGrpSpPr>
          <p:cNvPr id="46" name="グループ化 45">
            <a:extLst>
              <a:ext uri="{FF2B5EF4-FFF2-40B4-BE49-F238E27FC236}">
                <a16:creationId xmlns:a16="http://schemas.microsoft.com/office/drawing/2014/main" id="{822E4C71-F855-D39E-6DD9-0A2D2F995511}"/>
              </a:ext>
            </a:extLst>
          </p:cNvPr>
          <p:cNvGrpSpPr/>
          <p:nvPr/>
        </p:nvGrpSpPr>
        <p:grpSpPr>
          <a:xfrm>
            <a:off x="8088634" y="4818780"/>
            <a:ext cx="3526815" cy="898148"/>
            <a:chOff x="8010085" y="4853978"/>
            <a:chExt cx="3526815" cy="898148"/>
          </a:xfrm>
        </p:grpSpPr>
        <p:sp>
          <p:nvSpPr>
            <p:cNvPr id="41" name="フリーフォーム: 図形 40">
              <a:extLst>
                <a:ext uri="{FF2B5EF4-FFF2-40B4-BE49-F238E27FC236}">
                  <a16:creationId xmlns:a16="http://schemas.microsoft.com/office/drawing/2014/main" id="{CD719C72-F4B4-1058-59DB-035920915CEA}"/>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1" name="四角形: 角を丸くする 30">
              <a:extLst>
                <a:ext uri="{FF2B5EF4-FFF2-40B4-BE49-F238E27FC236}">
                  <a16:creationId xmlns:a16="http://schemas.microsoft.com/office/drawing/2014/main" id="{BEF2152B-C11E-2DA4-381F-C854CB0F6843}"/>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きーぼーど</a:t>
              </a:r>
            </a:p>
          </p:txBody>
        </p:sp>
      </p:grpSp>
      <p:grpSp>
        <p:nvGrpSpPr>
          <p:cNvPr id="49" name="グループ化 48">
            <a:extLst>
              <a:ext uri="{FF2B5EF4-FFF2-40B4-BE49-F238E27FC236}">
                <a16:creationId xmlns:a16="http://schemas.microsoft.com/office/drawing/2014/main" id="{678688F4-E741-FE9F-8313-AEAB9EB8D27E}"/>
              </a:ext>
            </a:extLst>
          </p:cNvPr>
          <p:cNvGrpSpPr/>
          <p:nvPr/>
        </p:nvGrpSpPr>
        <p:grpSpPr>
          <a:xfrm>
            <a:off x="3437585" y="3680976"/>
            <a:ext cx="3106487" cy="1727203"/>
            <a:chOff x="3470849" y="3680976"/>
            <a:chExt cx="3106487" cy="1727203"/>
          </a:xfrm>
        </p:grpSpPr>
        <p:sp>
          <p:nvSpPr>
            <p:cNvPr id="39" name="フリーフォーム: 図形 38">
              <a:extLst>
                <a:ext uri="{FF2B5EF4-FFF2-40B4-BE49-F238E27FC236}">
                  <a16:creationId xmlns:a16="http://schemas.microsoft.com/office/drawing/2014/main" id="{801EA066-2CAE-8EBE-5C63-8D1CA85F3A7D}"/>
                </a:ext>
              </a:extLst>
            </p:cNvPr>
            <p:cNvSpPr/>
            <p:nvPr/>
          </p:nvSpPr>
          <p:spPr>
            <a:xfrm rot="2022489" flipH="1">
              <a:off x="3568696" y="3680976"/>
              <a:ext cx="3008640" cy="1727203"/>
            </a:xfrm>
            <a:custGeom>
              <a:avLst/>
              <a:gdLst>
                <a:gd name="connsiteX0" fmla="*/ 2860821 w 3008640"/>
                <a:gd name="connsiteY0" fmla="*/ 1118854 h 1727203"/>
                <a:gd name="connsiteX1" fmla="*/ 1267426 w 3008640"/>
                <a:gd name="connsiteY1" fmla="*/ 55864 h 1727203"/>
                <a:gd name="connsiteX2" fmla="*/ 806896 w 3008640"/>
                <a:gd name="connsiteY2" fmla="*/ 147819 h 1727203"/>
                <a:gd name="connsiteX3" fmla="*/ 846922 w 3008640"/>
                <a:gd name="connsiteY3" fmla="*/ 565596 h 1727203"/>
                <a:gd name="connsiteX4" fmla="*/ 897037 w 3008640"/>
                <a:gd name="connsiteY4" fmla="*/ 606856 h 1727203"/>
                <a:gd name="connsiteX5" fmla="*/ 0 w 3008640"/>
                <a:gd name="connsiteY5" fmla="*/ 816664 h 1727203"/>
                <a:gd name="connsiteX6" fmla="*/ 1031327 w 3008640"/>
                <a:gd name="connsiteY6" fmla="*/ 696727 h 1727203"/>
                <a:gd name="connsiteX7" fmla="*/ 2492246 w 3008640"/>
                <a:gd name="connsiteY7" fmla="*/ 1671339 h 1727203"/>
                <a:gd name="connsiteX8" fmla="*/ 2952776 w 3008640"/>
                <a:gd name="connsiteY8" fmla="*/ 1579384 h 1727203"/>
                <a:gd name="connsiteX9" fmla="*/ 2860821 w 3008640"/>
                <a:gd name="connsiteY9" fmla="*/ 1118854 h 172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8640" h="1727203">
                  <a:moveTo>
                    <a:pt x="2860821" y="1118854"/>
                  </a:moveTo>
                  <a:lnTo>
                    <a:pt x="1267426" y="55864"/>
                  </a:lnTo>
                  <a:cubicBezTo>
                    <a:pt x="1114862" y="-45915"/>
                    <a:pt x="908675" y="-4745"/>
                    <a:pt x="806896" y="147819"/>
                  </a:cubicBezTo>
                  <a:cubicBezTo>
                    <a:pt x="717839" y="281313"/>
                    <a:pt x="738228" y="455861"/>
                    <a:pt x="846922" y="565596"/>
                  </a:cubicBezTo>
                  <a:lnTo>
                    <a:pt x="897037" y="606856"/>
                  </a:lnTo>
                  <a:lnTo>
                    <a:pt x="0" y="816664"/>
                  </a:lnTo>
                  <a:lnTo>
                    <a:pt x="1031327" y="696727"/>
                  </a:lnTo>
                  <a:lnTo>
                    <a:pt x="2492246" y="1671339"/>
                  </a:lnTo>
                  <a:cubicBezTo>
                    <a:pt x="2644810" y="1773118"/>
                    <a:pt x="2850997" y="1731948"/>
                    <a:pt x="2952776" y="1579384"/>
                  </a:cubicBezTo>
                  <a:cubicBezTo>
                    <a:pt x="3054555" y="1426820"/>
                    <a:pt x="3013386" y="1220633"/>
                    <a:pt x="2860821" y="1118854"/>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32" name="四角形: 角を丸くする 31">
              <a:extLst>
                <a:ext uri="{FF2B5EF4-FFF2-40B4-BE49-F238E27FC236}">
                  <a16:creationId xmlns:a16="http://schemas.microsoft.com/office/drawing/2014/main" id="{FB7EA71E-7244-C832-2F6B-F4E6CC9ACD52}"/>
                </a:ext>
              </a:extLst>
            </p:cNvPr>
            <p:cNvSpPr/>
            <p:nvPr/>
          </p:nvSpPr>
          <p:spPr>
            <a:xfrm>
              <a:off x="3470849" y="3980415"/>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あいこん</a:t>
              </a:r>
            </a:p>
          </p:txBody>
        </p:sp>
      </p:grpSp>
      <p:grpSp>
        <p:nvGrpSpPr>
          <p:cNvPr id="48" name="グループ化 47">
            <a:extLst>
              <a:ext uri="{FF2B5EF4-FFF2-40B4-BE49-F238E27FC236}">
                <a16:creationId xmlns:a16="http://schemas.microsoft.com/office/drawing/2014/main" id="{EDEC18F4-435E-E8E7-B65A-8D226743A629}"/>
              </a:ext>
            </a:extLst>
          </p:cNvPr>
          <p:cNvGrpSpPr/>
          <p:nvPr/>
        </p:nvGrpSpPr>
        <p:grpSpPr>
          <a:xfrm>
            <a:off x="2542714" y="5967778"/>
            <a:ext cx="3384539" cy="687838"/>
            <a:chOff x="2645654" y="5967778"/>
            <a:chExt cx="3384539" cy="687838"/>
          </a:xfrm>
        </p:grpSpPr>
        <p:sp>
          <p:nvSpPr>
            <p:cNvPr id="42" name="フリーフォーム: 図形 41">
              <a:extLst>
                <a:ext uri="{FF2B5EF4-FFF2-40B4-BE49-F238E27FC236}">
                  <a16:creationId xmlns:a16="http://schemas.microsoft.com/office/drawing/2014/main" id="{CD4E2B42-111F-9AE3-0A63-C700887621F7}"/>
                </a:ext>
              </a:extLst>
            </p:cNvPr>
            <p:cNvSpPr/>
            <p:nvPr/>
          </p:nvSpPr>
          <p:spPr>
            <a:xfrm>
              <a:off x="2645655" y="5991472"/>
              <a:ext cx="3384538" cy="664144"/>
            </a:xfrm>
            <a:custGeom>
              <a:avLst/>
              <a:gdLst>
                <a:gd name="connsiteX0" fmla="*/ 3254363 w 3254363"/>
                <a:gd name="connsiteY0" fmla="*/ 0 h 668143"/>
                <a:gd name="connsiteX1" fmla="*/ 2570462 w 3254363"/>
                <a:gd name="connsiteY1" fmla="*/ 290959 h 668143"/>
                <a:gd name="connsiteX2" fmla="*/ 2579570 w 3254363"/>
                <a:gd name="connsiteY2" fmla="*/ 336071 h 668143"/>
                <a:gd name="connsiteX3" fmla="*/ 2247498 w 3254363"/>
                <a:gd name="connsiteY3" fmla="*/ 668143 h 668143"/>
                <a:gd name="connsiteX4" fmla="*/ 332072 w 3254363"/>
                <a:gd name="connsiteY4" fmla="*/ 668143 h 668143"/>
                <a:gd name="connsiteX5" fmla="*/ 0 w 3254363"/>
                <a:gd name="connsiteY5" fmla="*/ 336071 h 668143"/>
                <a:gd name="connsiteX6" fmla="*/ 332072 w 3254363"/>
                <a:gd name="connsiteY6" fmla="*/ 3999 h 668143"/>
                <a:gd name="connsiteX7" fmla="*/ 2247498 w 3254363"/>
                <a:gd name="connsiteY7" fmla="*/ 3999 h 668143"/>
                <a:gd name="connsiteX8" fmla="*/ 2522857 w 3254363"/>
                <a:gd name="connsiteY8" fmla="*/ 150407 h 668143"/>
                <a:gd name="connsiteX9" fmla="*/ 2524967 w 3254363"/>
                <a:gd name="connsiteY9" fmla="*/ 154294 h 668143"/>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4538" h="664144">
                  <a:moveTo>
                    <a:pt x="3384538" y="11876"/>
                  </a:moveTo>
                  <a:lnTo>
                    <a:pt x="2570462" y="286960"/>
                  </a:lnTo>
                  <a:lnTo>
                    <a:pt x="2579570" y="332072"/>
                  </a:lnTo>
                  <a:cubicBezTo>
                    <a:pt x="2579570" y="515470"/>
                    <a:pt x="2430896" y="664144"/>
                    <a:pt x="2247498" y="664144"/>
                  </a:cubicBezTo>
                  <a:lnTo>
                    <a:pt x="332072" y="664144"/>
                  </a:lnTo>
                  <a:cubicBezTo>
                    <a:pt x="148674" y="664144"/>
                    <a:pt x="0" y="515470"/>
                    <a:pt x="0" y="332072"/>
                  </a:cubicBezTo>
                  <a:cubicBezTo>
                    <a:pt x="0" y="148674"/>
                    <a:pt x="148674" y="0"/>
                    <a:pt x="332072" y="0"/>
                  </a:cubicBezTo>
                  <a:lnTo>
                    <a:pt x="2247498" y="0"/>
                  </a:lnTo>
                  <a:cubicBezTo>
                    <a:pt x="2362122" y="0"/>
                    <a:pt x="2463182" y="58076"/>
                    <a:pt x="2522857" y="146408"/>
                  </a:cubicBezTo>
                  <a:lnTo>
                    <a:pt x="2524967" y="150295"/>
                  </a:lnTo>
                  <a:lnTo>
                    <a:pt x="3384538" y="11876"/>
                  </a:ln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3" name="四角形: 角を丸くする 32">
              <a:extLst>
                <a:ext uri="{FF2B5EF4-FFF2-40B4-BE49-F238E27FC236}">
                  <a16:creationId xmlns:a16="http://schemas.microsoft.com/office/drawing/2014/main" id="{62224E6B-714E-81DE-CDF3-649E7DE392BE}"/>
                </a:ext>
              </a:extLst>
            </p:cNvPr>
            <p:cNvSpPr/>
            <p:nvPr/>
          </p:nvSpPr>
          <p:spPr>
            <a:xfrm>
              <a:off x="2645654" y="59677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たっちぱっど</a:t>
              </a:r>
            </a:p>
          </p:txBody>
        </p:sp>
      </p:grpSp>
      <p:grpSp>
        <p:nvGrpSpPr>
          <p:cNvPr id="45" name="グループ化 44">
            <a:extLst>
              <a:ext uri="{FF2B5EF4-FFF2-40B4-BE49-F238E27FC236}">
                <a16:creationId xmlns:a16="http://schemas.microsoft.com/office/drawing/2014/main" id="{8940C8C7-9B6A-D44D-E3C1-A94D6036DE9A}"/>
              </a:ext>
            </a:extLst>
          </p:cNvPr>
          <p:cNvGrpSpPr/>
          <p:nvPr/>
        </p:nvGrpSpPr>
        <p:grpSpPr>
          <a:xfrm>
            <a:off x="7997409" y="3758197"/>
            <a:ext cx="1793265" cy="1460270"/>
            <a:chOff x="7708245" y="3846650"/>
            <a:chExt cx="1793265" cy="1460270"/>
          </a:xfrm>
        </p:grpSpPr>
        <p:sp>
          <p:nvSpPr>
            <p:cNvPr id="40" name="フリーフォーム: 図形 39">
              <a:extLst>
                <a:ext uri="{FF2B5EF4-FFF2-40B4-BE49-F238E27FC236}">
                  <a16:creationId xmlns:a16="http://schemas.microsoft.com/office/drawing/2014/main" id="{D453F18D-B7B3-66B7-FD69-A139EB14EFE3}"/>
                </a:ext>
              </a:extLst>
            </p:cNvPr>
            <p:cNvSpPr/>
            <p:nvPr/>
          </p:nvSpPr>
          <p:spPr>
            <a:xfrm>
              <a:off x="7708245" y="3870343"/>
              <a:ext cx="1793265" cy="1436577"/>
            </a:xfrm>
            <a:custGeom>
              <a:avLst/>
              <a:gdLst>
                <a:gd name="connsiteX0" fmla="*/ 332072 w 1793265"/>
                <a:gd name="connsiteY0" fmla="*/ 0 h 1456897"/>
                <a:gd name="connsiteX1" fmla="*/ 1461193 w 1793265"/>
                <a:gd name="connsiteY1" fmla="*/ 0 h 1456897"/>
                <a:gd name="connsiteX2" fmla="*/ 1793265 w 1793265"/>
                <a:gd name="connsiteY2" fmla="*/ 332072 h 1456897"/>
                <a:gd name="connsiteX3" fmla="*/ 1461193 w 1793265"/>
                <a:gd name="connsiteY3" fmla="*/ 664144 h 1456897"/>
                <a:gd name="connsiteX4" fmla="*/ 846285 w 1793265"/>
                <a:gd name="connsiteY4" fmla="*/ 664144 h 1456897"/>
                <a:gd name="connsiteX5" fmla="*/ 555212 w 1793265"/>
                <a:gd name="connsiteY5" fmla="*/ 1456897 h 1456897"/>
                <a:gd name="connsiteX6" fmla="*/ 716989 w 1793265"/>
                <a:gd name="connsiteY6" fmla="*/ 664144 h 1456897"/>
                <a:gd name="connsiteX7" fmla="*/ 332072 w 1793265"/>
                <a:gd name="connsiteY7" fmla="*/ 664144 h 1456897"/>
                <a:gd name="connsiteX8" fmla="*/ 0 w 1793265"/>
                <a:gd name="connsiteY8" fmla="*/ 332072 h 1456897"/>
                <a:gd name="connsiteX9" fmla="*/ 332072 w 1793265"/>
                <a:gd name="connsiteY9" fmla="*/ 0 h 1456897"/>
                <a:gd name="connsiteX0" fmla="*/ 332072 w 1793265"/>
                <a:gd name="connsiteY0" fmla="*/ 0 h 1436577"/>
                <a:gd name="connsiteX1" fmla="*/ 1461193 w 1793265"/>
                <a:gd name="connsiteY1" fmla="*/ 0 h 1436577"/>
                <a:gd name="connsiteX2" fmla="*/ 1793265 w 1793265"/>
                <a:gd name="connsiteY2" fmla="*/ 332072 h 1436577"/>
                <a:gd name="connsiteX3" fmla="*/ 1461193 w 1793265"/>
                <a:gd name="connsiteY3" fmla="*/ 664144 h 1436577"/>
                <a:gd name="connsiteX4" fmla="*/ 846285 w 1793265"/>
                <a:gd name="connsiteY4" fmla="*/ 664144 h 1436577"/>
                <a:gd name="connsiteX5" fmla="*/ 275812 w 1793265"/>
                <a:gd name="connsiteY5" fmla="*/ 1436577 h 1436577"/>
                <a:gd name="connsiteX6" fmla="*/ 716989 w 1793265"/>
                <a:gd name="connsiteY6" fmla="*/ 664144 h 1436577"/>
                <a:gd name="connsiteX7" fmla="*/ 332072 w 1793265"/>
                <a:gd name="connsiteY7" fmla="*/ 664144 h 1436577"/>
                <a:gd name="connsiteX8" fmla="*/ 0 w 1793265"/>
                <a:gd name="connsiteY8" fmla="*/ 332072 h 1436577"/>
                <a:gd name="connsiteX9" fmla="*/ 332072 w 1793265"/>
                <a:gd name="connsiteY9" fmla="*/ 0 h 143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93265" h="1436577">
                  <a:moveTo>
                    <a:pt x="332072" y="0"/>
                  </a:moveTo>
                  <a:lnTo>
                    <a:pt x="1461193" y="0"/>
                  </a:lnTo>
                  <a:cubicBezTo>
                    <a:pt x="1644591" y="0"/>
                    <a:pt x="1793265" y="148674"/>
                    <a:pt x="1793265" y="332072"/>
                  </a:cubicBezTo>
                  <a:cubicBezTo>
                    <a:pt x="1793265" y="515470"/>
                    <a:pt x="1644591" y="664144"/>
                    <a:pt x="1461193" y="664144"/>
                  </a:cubicBezTo>
                  <a:lnTo>
                    <a:pt x="846285" y="664144"/>
                  </a:lnTo>
                  <a:lnTo>
                    <a:pt x="275812" y="1436577"/>
                  </a:lnTo>
                  <a:lnTo>
                    <a:pt x="716989"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4" name="四角形: 角を丸くする 33">
              <a:extLst>
                <a:ext uri="{FF2B5EF4-FFF2-40B4-BE49-F238E27FC236}">
                  <a16:creationId xmlns:a16="http://schemas.microsoft.com/office/drawing/2014/main" id="{CD778FA6-4617-BCC8-AF1E-71C92EA6A275}"/>
                </a:ext>
              </a:extLst>
            </p:cNvPr>
            <p:cNvSpPr/>
            <p:nvPr/>
          </p:nvSpPr>
          <p:spPr>
            <a:xfrm>
              <a:off x="7708245" y="3846650"/>
              <a:ext cx="1793265"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じかん</a:t>
              </a:r>
            </a:p>
          </p:txBody>
        </p:sp>
      </p:grpSp>
      <p:grpSp>
        <p:nvGrpSpPr>
          <p:cNvPr id="47" name="グループ化 46">
            <a:extLst>
              <a:ext uri="{FF2B5EF4-FFF2-40B4-BE49-F238E27FC236}">
                <a16:creationId xmlns:a16="http://schemas.microsoft.com/office/drawing/2014/main" id="{F516923F-439D-E027-0C78-04D94CC3D949}"/>
              </a:ext>
            </a:extLst>
          </p:cNvPr>
          <p:cNvGrpSpPr/>
          <p:nvPr/>
        </p:nvGrpSpPr>
        <p:grpSpPr>
          <a:xfrm>
            <a:off x="8065129" y="5935348"/>
            <a:ext cx="3539491" cy="687837"/>
            <a:chOff x="7997409" y="5960448"/>
            <a:chExt cx="3539491" cy="687837"/>
          </a:xfrm>
        </p:grpSpPr>
        <p:sp>
          <p:nvSpPr>
            <p:cNvPr id="43" name="フリーフォーム: 図形 42">
              <a:extLst>
                <a:ext uri="{FF2B5EF4-FFF2-40B4-BE49-F238E27FC236}">
                  <a16:creationId xmlns:a16="http://schemas.microsoft.com/office/drawing/2014/main" id="{EC9CD076-1F9F-4E59-ECF2-67B8C360154C}"/>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5" name="四角形: 角を丸くする 34">
              <a:extLst>
                <a:ext uri="{FF2B5EF4-FFF2-40B4-BE49-F238E27FC236}">
                  <a16:creationId xmlns:a16="http://schemas.microsoft.com/office/drawing/2014/main" id="{7B5208DB-ECEF-3117-0FF0-2FABD06FE8AF}"/>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でんげん</a:t>
              </a:r>
            </a:p>
          </p:txBody>
        </p:sp>
      </p:grpSp>
      <p:pic>
        <p:nvPicPr>
          <p:cNvPr id="63" name="Picture 6">
            <a:extLst>
              <a:ext uri="{FF2B5EF4-FFF2-40B4-BE49-F238E27FC236}">
                <a16:creationId xmlns:a16="http://schemas.microsoft.com/office/drawing/2014/main" id="{6E284177-1D08-687A-C4F4-6646736CB8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1530078"/>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182F4-0278-107B-84CD-7B9FD3E7C176}"/>
            </a:ext>
          </a:extLst>
        </p:cNvPr>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F144F73F-1676-C3A1-C997-AC04D3D6E640}"/>
              </a:ext>
            </a:extLst>
          </p:cNvPr>
          <p:cNvGrpSpPr/>
          <p:nvPr/>
        </p:nvGrpSpPr>
        <p:grpSpPr>
          <a:xfrm>
            <a:off x="1516467" y="1260530"/>
            <a:ext cx="9153626" cy="5403181"/>
            <a:chOff x="1516467" y="1260530"/>
            <a:chExt cx="9153626" cy="5403181"/>
          </a:xfrm>
        </p:grpSpPr>
        <p:pic>
          <p:nvPicPr>
            <p:cNvPr id="7" name="図 6">
              <a:extLst>
                <a:ext uri="{FF2B5EF4-FFF2-40B4-BE49-F238E27FC236}">
                  <a16:creationId xmlns:a16="http://schemas.microsoft.com/office/drawing/2014/main" id="{E846B0BE-2123-F2BF-8654-B8874505A56B}"/>
                </a:ext>
              </a:extLst>
            </p:cNvPr>
            <p:cNvPicPr>
              <a:picLocks noChangeAspect="1"/>
            </p:cNvPicPr>
            <p:nvPr/>
          </p:nvPicPr>
          <p:blipFill>
            <a:blip r:embed="rId3"/>
            <a:stretch>
              <a:fillRect/>
            </a:stretch>
          </p:blipFill>
          <p:spPr>
            <a:xfrm>
              <a:off x="1516467" y="1260530"/>
              <a:ext cx="9153626" cy="5403181"/>
            </a:xfrm>
            <a:prstGeom prst="rect">
              <a:avLst/>
            </a:prstGeom>
            <a:ln>
              <a:solidFill>
                <a:schemeClr val="bg1">
                  <a:lumMod val="75000"/>
                </a:schemeClr>
              </a:solidFill>
            </a:ln>
          </p:spPr>
        </p:pic>
        <p:sp>
          <p:nvSpPr>
            <p:cNvPr id="10" name="正方形/長方形 9">
              <a:extLst>
                <a:ext uri="{FF2B5EF4-FFF2-40B4-BE49-F238E27FC236}">
                  <a16:creationId xmlns:a16="http://schemas.microsoft.com/office/drawing/2014/main" id="{0D9A603F-5E43-27C0-160E-CDFB97A5F49E}"/>
                </a:ext>
              </a:extLst>
            </p:cNvPr>
            <p:cNvSpPr/>
            <p:nvPr/>
          </p:nvSpPr>
          <p:spPr>
            <a:xfrm>
              <a:off x="5422899" y="1274763"/>
              <a:ext cx="3979333"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 name="四角形: 角を丸くする 5">
            <a:extLst>
              <a:ext uri="{FF2B5EF4-FFF2-40B4-BE49-F238E27FC236}">
                <a16:creationId xmlns:a16="http://schemas.microsoft.com/office/drawing/2014/main" id="{EF007CD3-CF9E-1C7E-A1C4-5237B46988BB}"/>
              </a:ext>
            </a:extLst>
          </p:cNvPr>
          <p:cNvSpPr/>
          <p:nvPr/>
        </p:nvSpPr>
        <p:spPr>
          <a:xfrm>
            <a:off x="3659990" y="2006321"/>
            <a:ext cx="625691" cy="1386052"/>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8" name="四角形: 角を丸くする 7">
            <a:extLst>
              <a:ext uri="{FF2B5EF4-FFF2-40B4-BE49-F238E27FC236}">
                <a16:creationId xmlns:a16="http://schemas.microsoft.com/office/drawing/2014/main" id="{0B732B64-2701-0784-9D8B-8BD4D2718184}"/>
              </a:ext>
            </a:extLst>
          </p:cNvPr>
          <p:cNvSpPr/>
          <p:nvPr/>
        </p:nvSpPr>
        <p:spPr>
          <a:xfrm>
            <a:off x="2317302" y="5697088"/>
            <a:ext cx="947582" cy="972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C968DED4-6CCF-BEEE-E26F-53706A0C9267}"/>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こたえを たしかめる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3692850968"/>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182F4-0278-107B-84CD-7B9FD3E7C176}"/>
            </a:ext>
          </a:extLst>
        </p:cNvPr>
        <p:cNvGrpSpPr/>
        <p:nvPr/>
      </p:nvGrpSpPr>
      <p:grpSpPr>
        <a:xfrm>
          <a:off x="0" y="0"/>
          <a:ext cx="0" cy="0"/>
          <a:chOff x="0" y="0"/>
          <a:chExt cx="0" cy="0"/>
        </a:xfrm>
      </p:grpSpPr>
      <p:pic>
        <p:nvPicPr>
          <p:cNvPr id="5" name="図 4"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04728764-9789-F324-249C-D30603ADCD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4064" y="1268412"/>
            <a:ext cx="8987255" cy="5400675"/>
          </a:xfrm>
          <a:prstGeom prst="rect">
            <a:avLst/>
          </a:prstGeom>
          <a:ln>
            <a:solidFill>
              <a:schemeClr val="bg1">
                <a:lumMod val="75000"/>
              </a:schemeClr>
            </a:solidFill>
          </a:ln>
        </p:spPr>
      </p:pic>
      <p:sp>
        <p:nvSpPr>
          <p:cNvPr id="8" name="四角形: 角を丸くする 7">
            <a:extLst>
              <a:ext uri="{FF2B5EF4-FFF2-40B4-BE49-F238E27FC236}">
                <a16:creationId xmlns:a16="http://schemas.microsoft.com/office/drawing/2014/main" id="{0B732B64-2701-0784-9D8B-8BD4D2718184}"/>
              </a:ext>
            </a:extLst>
          </p:cNvPr>
          <p:cNvSpPr/>
          <p:nvPr/>
        </p:nvSpPr>
        <p:spPr>
          <a:xfrm>
            <a:off x="2857705" y="5682972"/>
            <a:ext cx="947582" cy="972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E24CE794-4CAE-168A-D97F-EA7E9FF15116}"/>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つぎの 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3009573113"/>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182F4-0278-107B-84CD-7B9FD3E7C176}"/>
            </a:ext>
          </a:extLst>
        </p:cNvPr>
        <p:cNvGrpSpPr/>
        <p:nvPr/>
      </p:nvGrpSpPr>
      <p:grpSpPr>
        <a:xfrm>
          <a:off x="0" y="0"/>
          <a:ext cx="0" cy="0"/>
          <a:chOff x="0" y="0"/>
          <a:chExt cx="0" cy="0"/>
        </a:xfrm>
      </p:grpSpPr>
      <p:pic>
        <p:nvPicPr>
          <p:cNvPr id="4" name="図 3"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24A28FC0-D008-1866-2E76-E9041F6BDB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5831" y="1268413"/>
            <a:ext cx="8980337" cy="5400675"/>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7C6B4ECE-487C-507F-675E-0C91D20E0F50}"/>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つぎの 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2670593911"/>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9" name="図 8"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E38F615F-26CB-4163-B4D0-BF9D9A941E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4452" y="1268413"/>
            <a:ext cx="8983095" cy="5400675"/>
          </a:xfrm>
          <a:prstGeom prst="rect">
            <a:avLst/>
          </a:prstGeom>
          <a:ln>
            <a:solidFill>
              <a:schemeClr val="bg1">
                <a:lumMod val="75000"/>
              </a:schemeClr>
            </a:solidFill>
          </a:ln>
        </p:spPr>
      </p:pic>
      <p:sp>
        <p:nvSpPr>
          <p:cNvPr id="12" name="四角形: 角を丸くする 11">
            <a:extLst>
              <a:ext uri="{FF2B5EF4-FFF2-40B4-BE49-F238E27FC236}">
                <a16:creationId xmlns:a16="http://schemas.microsoft.com/office/drawing/2014/main" id="{4A8028ED-F75B-65CD-E770-00A3949454CF}"/>
              </a:ext>
            </a:extLst>
          </p:cNvPr>
          <p:cNvSpPr/>
          <p:nvPr/>
        </p:nvSpPr>
        <p:spPr>
          <a:xfrm>
            <a:off x="9559820" y="1268413"/>
            <a:ext cx="974830" cy="36511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925D3153-6C67-8EE2-9BF7-C939E97B9016}"/>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もんだいを とちゅう でおわるとき</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3165946077"/>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609F7836-7E63-4E4F-A827-E0CC91F80B1A}"/>
              </a:ext>
            </a:extLst>
          </p:cNvPr>
          <p:cNvPicPr>
            <a:picLocks noChangeAspect="1"/>
          </p:cNvPicPr>
          <p:nvPr/>
        </p:nvPicPr>
        <p:blipFill>
          <a:blip r:embed="rId3"/>
          <a:srcRect b="1546"/>
          <a:stretch/>
        </p:blipFill>
        <p:spPr>
          <a:xfrm>
            <a:off x="1549291" y="1268413"/>
            <a:ext cx="9093418" cy="5400675"/>
          </a:xfrm>
          <a:prstGeom prst="rect">
            <a:avLst/>
          </a:prstGeom>
        </p:spPr>
      </p:pic>
      <p:sp>
        <p:nvSpPr>
          <p:cNvPr id="12" name="四角形: 角を丸くする 11">
            <a:extLst>
              <a:ext uri="{FF2B5EF4-FFF2-40B4-BE49-F238E27FC236}">
                <a16:creationId xmlns:a16="http://schemas.microsoft.com/office/drawing/2014/main" id="{4A8028ED-F75B-65CD-E770-00A3949454CF}"/>
              </a:ext>
            </a:extLst>
          </p:cNvPr>
          <p:cNvSpPr/>
          <p:nvPr/>
        </p:nvSpPr>
        <p:spPr>
          <a:xfrm>
            <a:off x="6020698" y="3894142"/>
            <a:ext cx="1116702" cy="48735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AC010487-B274-80D9-2CEB-F048779B19FE}"/>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もんだいを とちゅう でおわる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9539D81E-D18A-1D20-69DF-1D11DBCE8ADD}"/>
              </a:ext>
            </a:extLst>
          </p:cNvPr>
          <p:cNvSpPr/>
          <p:nvPr/>
        </p:nvSpPr>
        <p:spPr>
          <a:xfrm>
            <a:off x="7912627" y="4248727"/>
            <a:ext cx="3696180"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D59D1AC8-1E05-8D3F-5BEC-48ABE6771986}"/>
              </a:ext>
            </a:extLst>
          </p:cNvPr>
          <p:cNvSpPr/>
          <p:nvPr/>
        </p:nvSpPr>
        <p:spPr>
          <a:xfrm>
            <a:off x="8104817" y="4166024"/>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おわって いない もんだいを あとから とく ことが</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できます。</a:t>
            </a:r>
          </a:p>
        </p:txBody>
      </p:sp>
    </p:spTree>
    <p:extLst>
      <p:ext uri="{BB962C8B-B14F-4D97-AF65-F5344CB8AC3E}">
        <p14:creationId xmlns:p14="http://schemas.microsoft.com/office/powerpoint/2010/main" val="1833227501"/>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5" name="図 4"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FBD89530-98DC-D8D3-BF8C-58CEED47A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9575" y="1268413"/>
            <a:ext cx="8932849" cy="5400675"/>
          </a:xfrm>
          <a:prstGeom prst="rect">
            <a:avLst/>
          </a:prstGeom>
          <a:ln>
            <a:solidFill>
              <a:schemeClr val="bg1">
                <a:lumMod val="75000"/>
              </a:schemeClr>
            </a:solidFill>
          </a:ln>
        </p:spPr>
      </p:pic>
      <p:sp>
        <p:nvSpPr>
          <p:cNvPr id="12" name="四角形: 角を丸くする 11">
            <a:extLst>
              <a:ext uri="{FF2B5EF4-FFF2-40B4-BE49-F238E27FC236}">
                <a16:creationId xmlns:a16="http://schemas.microsoft.com/office/drawing/2014/main" id="{4A8028ED-F75B-65CD-E770-00A3949454CF}"/>
              </a:ext>
            </a:extLst>
          </p:cNvPr>
          <p:cNvSpPr/>
          <p:nvPr/>
        </p:nvSpPr>
        <p:spPr>
          <a:xfrm>
            <a:off x="9477374" y="1268413"/>
            <a:ext cx="1085049" cy="357187"/>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4" name="テキスト ボックス 3">
            <a:extLst>
              <a:ext uri="{FF2B5EF4-FFF2-40B4-BE49-F238E27FC236}">
                <a16:creationId xmlns:a16="http://schemas.microsoft.com/office/drawing/2014/main" id="{9B660210-897B-6286-47E4-021C75F0ED8F}"/>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もどるを たっぷ</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167684120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8" name="図 7"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901A79F5-D096-1A24-6C41-67989F29D2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9159" y="1278711"/>
            <a:ext cx="8993682" cy="5390377"/>
          </a:xfrm>
          <a:prstGeom prst="rect">
            <a:avLst/>
          </a:prstGeom>
          <a:ln>
            <a:solidFill>
              <a:schemeClr val="bg1">
                <a:lumMod val="75000"/>
              </a:schemeClr>
            </a:solidFill>
          </a:ln>
        </p:spPr>
      </p:pic>
      <p:sp>
        <p:nvSpPr>
          <p:cNvPr id="4" name="テキスト ボックス 3">
            <a:extLst>
              <a:ext uri="{FF2B5EF4-FFF2-40B4-BE49-F238E27FC236}">
                <a16:creationId xmlns:a16="http://schemas.microsoft.com/office/drawing/2014/main" id="{B76FCD59-8637-3A2F-5432-F29FCA54765D}"/>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とちゅうで やめた もんだい</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四角形: 角を丸くする 4">
            <a:extLst>
              <a:ext uri="{FF2B5EF4-FFF2-40B4-BE49-F238E27FC236}">
                <a16:creationId xmlns:a16="http://schemas.microsoft.com/office/drawing/2014/main" id="{42E50581-0B6C-4839-7CEE-05C67AD2A3BD}"/>
              </a:ext>
            </a:extLst>
          </p:cNvPr>
          <p:cNvSpPr/>
          <p:nvPr/>
        </p:nvSpPr>
        <p:spPr>
          <a:xfrm>
            <a:off x="3147034" y="3894041"/>
            <a:ext cx="982637" cy="48735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6" name="四角形: 角を丸くする 5">
            <a:extLst>
              <a:ext uri="{FF2B5EF4-FFF2-40B4-BE49-F238E27FC236}">
                <a16:creationId xmlns:a16="http://schemas.microsoft.com/office/drawing/2014/main" id="{D0CBC8BF-149C-142D-7FEE-49EC586B0D72}"/>
              </a:ext>
            </a:extLst>
          </p:cNvPr>
          <p:cNvSpPr/>
          <p:nvPr/>
        </p:nvSpPr>
        <p:spPr>
          <a:xfrm>
            <a:off x="4658617" y="4479703"/>
            <a:ext cx="3588318"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91F71BB5-CFBC-F4FD-29E7-B4DC9C73146E}"/>
              </a:ext>
            </a:extLst>
          </p:cNvPr>
          <p:cNvSpPr/>
          <p:nvPr/>
        </p:nvSpPr>
        <p:spPr>
          <a:xfrm>
            <a:off x="4850807" y="4397000"/>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「やりのこし」と かいてある もんだいは あとから</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とけます。</a:t>
            </a:r>
          </a:p>
        </p:txBody>
      </p:sp>
    </p:spTree>
    <p:extLst>
      <p:ext uri="{BB962C8B-B14F-4D97-AF65-F5344CB8AC3E}">
        <p14:creationId xmlns:p14="http://schemas.microsoft.com/office/powerpoint/2010/main" val="461499610"/>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8" name="図 7"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901A79F5-D096-1A24-6C41-67989F29D2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0568" y="1268413"/>
            <a:ext cx="9010864" cy="5400675"/>
          </a:xfrm>
          <a:prstGeom prst="rect">
            <a:avLst/>
          </a:prstGeom>
          <a:ln>
            <a:solidFill>
              <a:schemeClr val="bg1">
                <a:lumMod val="75000"/>
              </a:schemeClr>
            </a:solidFill>
          </a:ln>
        </p:spPr>
      </p:pic>
      <p:sp>
        <p:nvSpPr>
          <p:cNvPr id="6" name="テキスト ボックス 5">
            <a:extLst>
              <a:ext uri="{FF2B5EF4-FFF2-40B4-BE49-F238E27FC236}">
                <a16:creationId xmlns:a16="http://schemas.microsoft.com/office/drawing/2014/main" id="{D4C67FF2-172F-253E-977A-BA48828FBCE5}"/>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さんすうを といてみよう</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1DA7C986-CC05-2EF8-C116-AC461AD939D0}"/>
              </a:ext>
            </a:extLst>
          </p:cNvPr>
          <p:cNvSpPr/>
          <p:nvPr/>
        </p:nvSpPr>
        <p:spPr>
          <a:xfrm>
            <a:off x="5523706" y="3855351"/>
            <a:ext cx="1058281" cy="527367"/>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1" name="グループ化 10">
            <a:extLst>
              <a:ext uri="{FF2B5EF4-FFF2-40B4-BE49-F238E27FC236}">
                <a16:creationId xmlns:a16="http://schemas.microsoft.com/office/drawing/2014/main" id="{71511E3F-0795-446D-6301-5E591B975322}"/>
              </a:ext>
            </a:extLst>
          </p:cNvPr>
          <p:cNvGrpSpPr/>
          <p:nvPr/>
        </p:nvGrpSpPr>
        <p:grpSpPr>
          <a:xfrm>
            <a:off x="4001133" y="2621749"/>
            <a:ext cx="1976083" cy="1415428"/>
            <a:chOff x="492797" y="4457439"/>
            <a:chExt cx="1976083" cy="1415428"/>
          </a:xfrm>
        </p:grpSpPr>
        <p:sp>
          <p:nvSpPr>
            <p:cNvPr id="12" name="フリーフォーム: 図形 11">
              <a:extLst>
                <a:ext uri="{FF2B5EF4-FFF2-40B4-BE49-F238E27FC236}">
                  <a16:creationId xmlns:a16="http://schemas.microsoft.com/office/drawing/2014/main" id="{8769A45F-B0E8-A3FA-B36C-DD12C2B41078}"/>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3" name="四角形: 角を丸くする 12">
              <a:extLst>
                <a:ext uri="{FF2B5EF4-FFF2-40B4-BE49-F238E27FC236}">
                  <a16:creationId xmlns:a16="http://schemas.microsoft.com/office/drawing/2014/main" id="{F7A02966-3C9A-6470-13E4-FA970E75B49B}"/>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すたーと</a:t>
              </a:r>
            </a:p>
          </p:txBody>
        </p:sp>
      </p:grpSp>
    </p:spTree>
    <p:extLst>
      <p:ext uri="{BB962C8B-B14F-4D97-AF65-F5344CB8AC3E}">
        <p14:creationId xmlns:p14="http://schemas.microsoft.com/office/powerpoint/2010/main" val="1704896720"/>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5" name="図 4"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E795D52D-874E-DF0E-9236-D1CA5C505C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5437" y="1268413"/>
            <a:ext cx="9001126" cy="5400675"/>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92F0D007-A3ED-F937-05F9-FBC38BBAFB23}"/>
              </a:ext>
            </a:extLst>
          </p:cNvPr>
          <p:cNvSpPr/>
          <p:nvPr/>
        </p:nvSpPr>
        <p:spPr>
          <a:xfrm>
            <a:off x="10151533" y="6347297"/>
            <a:ext cx="520700" cy="42342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534C8547-4DC2-8833-BE9B-23DE7D23E809}"/>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6" name="グループ化 5">
            <a:extLst>
              <a:ext uri="{FF2B5EF4-FFF2-40B4-BE49-F238E27FC236}">
                <a16:creationId xmlns:a16="http://schemas.microsoft.com/office/drawing/2014/main" id="{9CEA0417-B9C3-20EC-0B0F-D550587C434A}"/>
              </a:ext>
            </a:extLst>
          </p:cNvPr>
          <p:cNvGrpSpPr/>
          <p:nvPr/>
        </p:nvGrpSpPr>
        <p:grpSpPr>
          <a:xfrm>
            <a:off x="8258613" y="4197137"/>
            <a:ext cx="3417549" cy="2471951"/>
            <a:chOff x="6204706" y="1343938"/>
            <a:chExt cx="3417549" cy="2471951"/>
          </a:xfrm>
        </p:grpSpPr>
        <p:sp>
          <p:nvSpPr>
            <p:cNvPr id="7" name="フリーフォーム: 図形 6">
              <a:extLst>
                <a:ext uri="{FF2B5EF4-FFF2-40B4-BE49-F238E27FC236}">
                  <a16:creationId xmlns:a16="http://schemas.microsoft.com/office/drawing/2014/main" id="{BF8CBFC2-C854-5360-8588-9E19A7B2304E}"/>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8" name="四角形: 角を丸くする 7">
              <a:extLst>
                <a:ext uri="{FF2B5EF4-FFF2-40B4-BE49-F238E27FC236}">
                  <a16:creationId xmlns:a16="http://schemas.microsoft.com/office/drawing/2014/main" id="{9653663B-963F-B2F5-D415-5D5A4BA94C4F}"/>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
        <p:nvSpPr>
          <p:cNvPr id="10" name="四角形: 角を丸くする 9">
            <a:extLst>
              <a:ext uri="{FF2B5EF4-FFF2-40B4-BE49-F238E27FC236}">
                <a16:creationId xmlns:a16="http://schemas.microsoft.com/office/drawing/2014/main" id="{1740ACD6-EFBD-1A50-BF8F-C5373BE197B1}"/>
              </a:ext>
            </a:extLst>
          </p:cNvPr>
          <p:cNvSpPr/>
          <p:nvPr/>
        </p:nvSpPr>
        <p:spPr>
          <a:xfrm>
            <a:off x="2223173" y="2109250"/>
            <a:ext cx="4905759" cy="1887017"/>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A711E68F-FE5F-A23A-E3E6-C0FCFA3F83FF}"/>
              </a:ext>
            </a:extLst>
          </p:cNvPr>
          <p:cNvSpPr/>
          <p:nvPr/>
        </p:nvSpPr>
        <p:spPr>
          <a:xfrm>
            <a:off x="7395234" y="2439605"/>
            <a:ext cx="2114131" cy="1141661"/>
          </a:xfrm>
          <a:prstGeom prst="roundRect">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 name="四角形: 角を丸くする 11">
            <a:extLst>
              <a:ext uri="{FF2B5EF4-FFF2-40B4-BE49-F238E27FC236}">
                <a16:creationId xmlns:a16="http://schemas.microsoft.com/office/drawing/2014/main" id="{480AC373-FD9D-797F-B5BC-A941B1A8168D}"/>
              </a:ext>
            </a:extLst>
          </p:cNvPr>
          <p:cNvSpPr/>
          <p:nvPr/>
        </p:nvSpPr>
        <p:spPr>
          <a:xfrm>
            <a:off x="7531170" y="2469407"/>
            <a:ext cx="2114130" cy="96355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もんだいを</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かくにんします</a:t>
            </a:r>
          </a:p>
        </p:txBody>
      </p:sp>
      <p:sp>
        <p:nvSpPr>
          <p:cNvPr id="13" name="楕円 12">
            <a:extLst>
              <a:ext uri="{FF2B5EF4-FFF2-40B4-BE49-F238E27FC236}">
                <a16:creationId xmlns:a16="http://schemas.microsoft.com/office/drawing/2014/main" id="{640EF164-A69C-B96E-CF77-C284027EC183}"/>
              </a:ext>
            </a:extLst>
          </p:cNvPr>
          <p:cNvSpPr/>
          <p:nvPr/>
        </p:nvSpPr>
        <p:spPr>
          <a:xfrm>
            <a:off x="6836769" y="1885311"/>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1</a:t>
            </a:r>
            <a:endParaRPr kumimoji="1" lang="ja-JP" altLang="en-US" sz="28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893263405"/>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4" name="図 3"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9590B233-4B52-50B2-8133-0CCF13F61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3694" y="1257983"/>
            <a:ext cx="9004612" cy="5411105"/>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042EE80C-E070-479D-4919-2CB6548D9F5E}"/>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四角形: 角を丸くする 4">
            <a:extLst>
              <a:ext uri="{FF2B5EF4-FFF2-40B4-BE49-F238E27FC236}">
                <a16:creationId xmlns:a16="http://schemas.microsoft.com/office/drawing/2014/main" id="{C8DE8D19-89F3-39AC-F18C-E63882BFFC5F}"/>
              </a:ext>
            </a:extLst>
          </p:cNvPr>
          <p:cNvSpPr/>
          <p:nvPr/>
        </p:nvSpPr>
        <p:spPr>
          <a:xfrm>
            <a:off x="3671258" y="3963535"/>
            <a:ext cx="1712667" cy="390998"/>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D150E779-95FF-B64C-E5CD-B7043AD99A2D}"/>
              </a:ext>
            </a:extLst>
          </p:cNvPr>
          <p:cNvSpPr/>
          <p:nvPr/>
        </p:nvSpPr>
        <p:spPr>
          <a:xfrm>
            <a:off x="5720826" y="2783093"/>
            <a:ext cx="3313334" cy="1192234"/>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6037A4A3-E9E1-ACE9-C6A3-F925D9086F75}"/>
              </a:ext>
            </a:extLst>
          </p:cNvPr>
          <p:cNvSpPr/>
          <p:nvPr/>
        </p:nvSpPr>
        <p:spPr>
          <a:xfrm>
            <a:off x="5924231" y="2821058"/>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キーボードで かいとうを えらびます。</a:t>
            </a:r>
          </a:p>
        </p:txBody>
      </p:sp>
      <p:sp>
        <p:nvSpPr>
          <p:cNvPr id="12" name="楕円 11">
            <a:extLst>
              <a:ext uri="{FF2B5EF4-FFF2-40B4-BE49-F238E27FC236}">
                <a16:creationId xmlns:a16="http://schemas.microsoft.com/office/drawing/2014/main" id="{FBE6FEEA-4FA0-2096-1EC3-E8463F165190}"/>
              </a:ext>
            </a:extLst>
          </p:cNvPr>
          <p:cNvSpPr/>
          <p:nvPr/>
        </p:nvSpPr>
        <p:spPr>
          <a:xfrm>
            <a:off x="5243929" y="3574709"/>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2</a:t>
            </a:r>
            <a:endParaRPr kumimoji="1" lang="ja-JP" altLang="en-US" sz="28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327258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C7EF2-F162-ABDF-1A84-4AA5E39B0FAB}"/>
            </a:ext>
          </a:extLst>
        </p:cNvPr>
        <p:cNvGrpSpPr/>
        <p:nvPr/>
      </p:nvGrpSpPr>
      <p:grpSpPr>
        <a:xfrm>
          <a:off x="0" y="0"/>
          <a:ext cx="0" cy="0"/>
          <a:chOff x="0" y="0"/>
          <a:chExt cx="0" cy="0"/>
        </a:xfrm>
      </p:grpSpPr>
      <p:grpSp>
        <p:nvGrpSpPr>
          <p:cNvPr id="28" name="グループ化 27">
            <a:extLst>
              <a:ext uri="{FF2B5EF4-FFF2-40B4-BE49-F238E27FC236}">
                <a16:creationId xmlns:a16="http://schemas.microsoft.com/office/drawing/2014/main" id="{830E0EDF-DE0D-FD75-5074-2310074F7A03}"/>
              </a:ext>
            </a:extLst>
          </p:cNvPr>
          <p:cNvGrpSpPr/>
          <p:nvPr/>
        </p:nvGrpSpPr>
        <p:grpSpPr>
          <a:xfrm>
            <a:off x="1912044" y="1268413"/>
            <a:ext cx="8367912" cy="5163671"/>
            <a:chOff x="1912044" y="1268413"/>
            <a:chExt cx="8367912" cy="5163671"/>
          </a:xfrm>
        </p:grpSpPr>
        <p:sp>
          <p:nvSpPr>
            <p:cNvPr id="2" name="正方形/長方形 1">
              <a:extLst>
                <a:ext uri="{FF2B5EF4-FFF2-40B4-BE49-F238E27FC236}">
                  <a16:creationId xmlns:a16="http://schemas.microsoft.com/office/drawing/2014/main" id="{0021BE8B-88FD-9904-3312-9676C7A7E6CA}"/>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楕円 15">
              <a:extLst>
                <a:ext uri="{FF2B5EF4-FFF2-40B4-BE49-F238E27FC236}">
                  <a16:creationId xmlns:a16="http://schemas.microsoft.com/office/drawing/2014/main" id="{E1A449E2-1970-52C4-2703-3A60FCC633B0}"/>
                </a:ext>
              </a:extLst>
            </p:cNvPr>
            <p:cNvSpPr/>
            <p:nvPr/>
          </p:nvSpPr>
          <p:spPr>
            <a:xfrm>
              <a:off x="5556000" y="2568969"/>
              <a:ext cx="1080000" cy="1080000"/>
            </a:xfrm>
            <a:prstGeom prst="ellipse">
              <a:avLst/>
            </a:prstGeom>
            <a:solidFill>
              <a:schemeClr val="accent4">
                <a:lumMod val="20000"/>
                <a:lumOff val="8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grpSp>
      <p:sp>
        <p:nvSpPr>
          <p:cNvPr id="4" name="正方形/長方形 3">
            <a:extLst>
              <a:ext uri="{FF2B5EF4-FFF2-40B4-BE49-F238E27FC236}">
                <a16:creationId xmlns:a16="http://schemas.microsoft.com/office/drawing/2014/main" id="{FF1F4A40-E774-F87A-D0E1-7C92E68AD68F}"/>
              </a:ext>
            </a:extLst>
          </p:cNvPr>
          <p:cNvSpPr/>
          <p:nvPr/>
        </p:nvSpPr>
        <p:spPr>
          <a:xfrm>
            <a:off x="5234517" y="3825310"/>
            <a:ext cx="1731432" cy="32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a:t>●●●●●●</a:t>
            </a:r>
          </a:p>
        </p:txBody>
      </p:sp>
      <p:sp>
        <p:nvSpPr>
          <p:cNvPr id="51" name="正方形/長方形 50">
            <a:extLst>
              <a:ext uri="{FF2B5EF4-FFF2-40B4-BE49-F238E27FC236}">
                <a16:creationId xmlns:a16="http://schemas.microsoft.com/office/drawing/2014/main" id="{2EFA27FA-90B8-B1AC-29EA-2307FBC62ADB}"/>
              </a:ext>
            </a:extLst>
          </p:cNvPr>
          <p:cNvSpPr/>
          <p:nvPr/>
        </p:nvSpPr>
        <p:spPr>
          <a:xfrm>
            <a:off x="5234517" y="4240630"/>
            <a:ext cx="1731432" cy="32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t>パスワード</a:t>
            </a:r>
          </a:p>
        </p:txBody>
      </p:sp>
      <p:sp>
        <p:nvSpPr>
          <p:cNvPr id="8" name="テキスト ボックス 7">
            <a:extLst>
              <a:ext uri="{FF2B5EF4-FFF2-40B4-BE49-F238E27FC236}">
                <a16:creationId xmlns:a16="http://schemas.microsoft.com/office/drawing/2014/main" id="{BDCE7A96-7A0D-EC92-FCAF-3652CCEF5A4D}"/>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くろむぶっくの さいんいん がめん</a:t>
            </a:r>
          </a:p>
        </p:txBody>
      </p:sp>
      <p:grpSp>
        <p:nvGrpSpPr>
          <p:cNvPr id="50" name="グループ化 49">
            <a:extLst>
              <a:ext uri="{FF2B5EF4-FFF2-40B4-BE49-F238E27FC236}">
                <a16:creationId xmlns:a16="http://schemas.microsoft.com/office/drawing/2014/main" id="{7B140410-356A-A029-3015-33E92B43FA1D}"/>
              </a:ext>
            </a:extLst>
          </p:cNvPr>
          <p:cNvGrpSpPr/>
          <p:nvPr/>
        </p:nvGrpSpPr>
        <p:grpSpPr>
          <a:xfrm>
            <a:off x="374071" y="1739836"/>
            <a:ext cx="4768834" cy="763141"/>
            <a:chOff x="1032304" y="2579332"/>
            <a:chExt cx="4768834" cy="763141"/>
          </a:xfrm>
        </p:grpSpPr>
        <p:sp>
          <p:nvSpPr>
            <p:cNvPr id="38" name="フリーフォーム: 図形 37">
              <a:extLst>
                <a:ext uri="{FF2B5EF4-FFF2-40B4-BE49-F238E27FC236}">
                  <a16:creationId xmlns:a16="http://schemas.microsoft.com/office/drawing/2014/main" id="{3775637C-53B6-031D-589E-E46618F5D054}"/>
                </a:ext>
              </a:extLst>
            </p:cNvPr>
            <p:cNvSpPr/>
            <p:nvPr/>
          </p:nvSpPr>
          <p:spPr>
            <a:xfrm>
              <a:off x="1058778" y="2583704"/>
              <a:ext cx="4742360" cy="758769"/>
            </a:xfrm>
            <a:custGeom>
              <a:avLst/>
              <a:gdLst>
                <a:gd name="connsiteX0" fmla="*/ 332072 w 4729660"/>
                <a:gd name="connsiteY0" fmla="*/ 0 h 664144"/>
                <a:gd name="connsiteX1" fmla="*/ 3369783 w 4729660"/>
                <a:gd name="connsiteY1" fmla="*/ 0 h 664144"/>
                <a:gd name="connsiteX2" fmla="*/ 3701855 w 4729660"/>
                <a:gd name="connsiteY2" fmla="*/ 332072 h 664144"/>
                <a:gd name="connsiteX3" fmla="*/ 3695339 w 4729660"/>
                <a:gd name="connsiteY3" fmla="*/ 364348 h 664144"/>
                <a:gd name="connsiteX4" fmla="*/ 4729660 w 4729660"/>
                <a:gd name="connsiteY4" fmla="*/ 619069 h 664144"/>
                <a:gd name="connsiteX5" fmla="*/ 3661157 w 4729660"/>
                <a:gd name="connsiteY5" fmla="*/ 488232 h 664144"/>
                <a:gd name="connsiteX6" fmla="*/ 3645142 w 4729660"/>
                <a:gd name="connsiteY6" fmla="*/ 517737 h 664144"/>
                <a:gd name="connsiteX7" fmla="*/ 3369783 w 4729660"/>
                <a:gd name="connsiteY7" fmla="*/ 664144 h 664144"/>
                <a:gd name="connsiteX8" fmla="*/ 332072 w 4729660"/>
                <a:gd name="connsiteY8" fmla="*/ 664144 h 664144"/>
                <a:gd name="connsiteX9" fmla="*/ 0 w 4729660"/>
                <a:gd name="connsiteY9" fmla="*/ 332072 h 664144"/>
                <a:gd name="connsiteX10" fmla="*/ 332072 w 4729660"/>
                <a:gd name="connsiteY10" fmla="*/ 0 h 664144"/>
                <a:gd name="connsiteX0" fmla="*/ 332072 w 4742360"/>
                <a:gd name="connsiteY0" fmla="*/ 0 h 758769"/>
                <a:gd name="connsiteX1" fmla="*/ 3369783 w 4742360"/>
                <a:gd name="connsiteY1" fmla="*/ 0 h 758769"/>
                <a:gd name="connsiteX2" fmla="*/ 3701855 w 4742360"/>
                <a:gd name="connsiteY2" fmla="*/ 332072 h 758769"/>
                <a:gd name="connsiteX3" fmla="*/ 3695339 w 4742360"/>
                <a:gd name="connsiteY3" fmla="*/ 364348 h 758769"/>
                <a:gd name="connsiteX4" fmla="*/ 4742360 w 4742360"/>
                <a:gd name="connsiteY4" fmla="*/ 758769 h 758769"/>
                <a:gd name="connsiteX5" fmla="*/ 3661157 w 4742360"/>
                <a:gd name="connsiteY5" fmla="*/ 488232 h 758769"/>
                <a:gd name="connsiteX6" fmla="*/ 3645142 w 4742360"/>
                <a:gd name="connsiteY6" fmla="*/ 517737 h 758769"/>
                <a:gd name="connsiteX7" fmla="*/ 3369783 w 4742360"/>
                <a:gd name="connsiteY7" fmla="*/ 664144 h 758769"/>
                <a:gd name="connsiteX8" fmla="*/ 332072 w 4742360"/>
                <a:gd name="connsiteY8" fmla="*/ 664144 h 758769"/>
                <a:gd name="connsiteX9" fmla="*/ 0 w 4742360"/>
                <a:gd name="connsiteY9" fmla="*/ 332072 h 758769"/>
                <a:gd name="connsiteX10" fmla="*/ 332072 w 4742360"/>
                <a:gd name="connsiteY10" fmla="*/ 0 h 758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42360" h="758769">
                  <a:moveTo>
                    <a:pt x="332072" y="0"/>
                  </a:moveTo>
                  <a:lnTo>
                    <a:pt x="3369783" y="0"/>
                  </a:lnTo>
                  <a:cubicBezTo>
                    <a:pt x="3553181" y="0"/>
                    <a:pt x="3701855" y="148674"/>
                    <a:pt x="3701855" y="332072"/>
                  </a:cubicBezTo>
                  <a:lnTo>
                    <a:pt x="3695339" y="364348"/>
                  </a:lnTo>
                  <a:lnTo>
                    <a:pt x="4742360" y="758769"/>
                  </a:lnTo>
                  <a:lnTo>
                    <a:pt x="3661157" y="488232"/>
                  </a:lnTo>
                  <a:lnTo>
                    <a:pt x="3645142" y="517737"/>
                  </a:lnTo>
                  <a:cubicBezTo>
                    <a:pt x="3585467" y="606068"/>
                    <a:pt x="3484407" y="664144"/>
                    <a:pt x="3369783"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9ADE89E7-4B7C-B7BF-8E88-5AD3C12E044E}"/>
                </a:ext>
              </a:extLst>
            </p:cNvPr>
            <p:cNvSpPr/>
            <p:nvPr/>
          </p:nvSpPr>
          <p:spPr>
            <a:xfrm>
              <a:off x="1032304" y="2579332"/>
              <a:ext cx="3732201"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さいんいん がめん</a:t>
              </a:r>
            </a:p>
          </p:txBody>
        </p:sp>
      </p:grpSp>
      <p:grpSp>
        <p:nvGrpSpPr>
          <p:cNvPr id="46" name="グループ化 45">
            <a:extLst>
              <a:ext uri="{FF2B5EF4-FFF2-40B4-BE49-F238E27FC236}">
                <a16:creationId xmlns:a16="http://schemas.microsoft.com/office/drawing/2014/main" id="{5BA4769E-4B6F-AD32-EEDD-CD78C0FFE7B2}"/>
              </a:ext>
            </a:extLst>
          </p:cNvPr>
          <p:cNvGrpSpPr/>
          <p:nvPr/>
        </p:nvGrpSpPr>
        <p:grpSpPr>
          <a:xfrm>
            <a:off x="6512892" y="3014956"/>
            <a:ext cx="3526815" cy="898148"/>
            <a:chOff x="8010085" y="4853978"/>
            <a:chExt cx="3526815" cy="898148"/>
          </a:xfrm>
        </p:grpSpPr>
        <p:sp>
          <p:nvSpPr>
            <p:cNvPr id="41" name="フリーフォーム: 図形 40">
              <a:extLst>
                <a:ext uri="{FF2B5EF4-FFF2-40B4-BE49-F238E27FC236}">
                  <a16:creationId xmlns:a16="http://schemas.microsoft.com/office/drawing/2014/main" id="{F5F8AF09-512C-235F-855B-037C1CB28B5C}"/>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1" name="四角形: 角を丸くする 30">
              <a:extLst>
                <a:ext uri="{FF2B5EF4-FFF2-40B4-BE49-F238E27FC236}">
                  <a16:creationId xmlns:a16="http://schemas.microsoft.com/office/drawing/2014/main" id="{867EAE18-C4DE-B551-D367-F4578A31BF82}"/>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a:latin typeface="BIZ UDPゴシック" panose="020B0400000000000000" pitchFamily="50" charset="-128"/>
                  <a:ea typeface="BIZ UDPゴシック" panose="020B0400000000000000" pitchFamily="50" charset="-128"/>
                </a:rPr>
                <a:t>ID</a:t>
              </a:r>
              <a:r>
                <a:rPr kumimoji="1" lang="ja-JP" altLang="en-US" sz="2400" b="1">
                  <a:latin typeface="BIZ UDPゴシック" panose="020B0400000000000000" pitchFamily="50" charset="-128"/>
                  <a:ea typeface="BIZ UDPゴシック" panose="020B0400000000000000" pitchFamily="50" charset="-128"/>
                </a:rPr>
                <a:t>（あいでぃ）</a:t>
              </a:r>
            </a:p>
          </p:txBody>
        </p:sp>
      </p:grpSp>
      <p:grpSp>
        <p:nvGrpSpPr>
          <p:cNvPr id="47" name="グループ化 46">
            <a:extLst>
              <a:ext uri="{FF2B5EF4-FFF2-40B4-BE49-F238E27FC236}">
                <a16:creationId xmlns:a16="http://schemas.microsoft.com/office/drawing/2014/main" id="{C75C1CE9-25F8-D1AC-E927-00951A150503}"/>
              </a:ext>
            </a:extLst>
          </p:cNvPr>
          <p:cNvGrpSpPr/>
          <p:nvPr/>
        </p:nvGrpSpPr>
        <p:grpSpPr>
          <a:xfrm>
            <a:off x="6403984" y="4422245"/>
            <a:ext cx="3539491" cy="687837"/>
            <a:chOff x="7997409" y="5960448"/>
            <a:chExt cx="3539491" cy="687837"/>
          </a:xfrm>
        </p:grpSpPr>
        <p:sp>
          <p:nvSpPr>
            <p:cNvPr id="43" name="フリーフォーム: 図形 42">
              <a:extLst>
                <a:ext uri="{FF2B5EF4-FFF2-40B4-BE49-F238E27FC236}">
                  <a16:creationId xmlns:a16="http://schemas.microsoft.com/office/drawing/2014/main" id="{6B60D966-F1B9-838F-82EE-197A7FB41DB9}"/>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5" name="四角形: 角を丸くする 34">
              <a:extLst>
                <a:ext uri="{FF2B5EF4-FFF2-40B4-BE49-F238E27FC236}">
                  <a16:creationId xmlns:a16="http://schemas.microsoft.com/office/drawing/2014/main" id="{BECFD4CC-AB09-3DD6-09DD-E40ECBFC7F6F}"/>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sp>
        <p:nvSpPr>
          <p:cNvPr id="9" name="四角形: 角を丸くする 8">
            <a:extLst>
              <a:ext uri="{FF2B5EF4-FFF2-40B4-BE49-F238E27FC236}">
                <a16:creationId xmlns:a16="http://schemas.microsoft.com/office/drawing/2014/main" id="{EE2B99AE-EB38-9BE2-8D35-0DC6D0A2AF80}"/>
              </a:ext>
            </a:extLst>
          </p:cNvPr>
          <p:cNvSpPr/>
          <p:nvPr/>
        </p:nvSpPr>
        <p:spPr>
          <a:xfrm>
            <a:off x="3296485" y="5834901"/>
            <a:ext cx="1971509" cy="465237"/>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a:latin typeface="+mn-ea"/>
              </a:rPr>
              <a:t>　　ユーザーを追加</a:t>
            </a:r>
          </a:p>
        </p:txBody>
      </p:sp>
      <p:pic>
        <p:nvPicPr>
          <p:cNvPr id="24" name="図 23">
            <a:extLst>
              <a:ext uri="{FF2B5EF4-FFF2-40B4-BE49-F238E27FC236}">
                <a16:creationId xmlns:a16="http://schemas.microsoft.com/office/drawing/2014/main" id="{BDBFB1A1-FF5B-F48C-757C-339FE6BD4D47}"/>
              </a:ext>
            </a:extLst>
          </p:cNvPr>
          <p:cNvPicPr>
            <a:picLocks noChangeAspect="1"/>
          </p:cNvPicPr>
          <p:nvPr/>
        </p:nvPicPr>
        <p:blipFill rotWithShape="1">
          <a:blip r:embed="rId3"/>
          <a:srcRect l="28997" t="10790" r="27855" b="45515"/>
          <a:stretch/>
        </p:blipFill>
        <p:spPr>
          <a:xfrm>
            <a:off x="3468985" y="5888436"/>
            <a:ext cx="335510" cy="339756"/>
          </a:xfrm>
          <a:prstGeom prst="rect">
            <a:avLst/>
          </a:prstGeom>
        </p:spPr>
      </p:pic>
      <p:pic>
        <p:nvPicPr>
          <p:cNvPr id="29" name="グラフィックス 28" descr="鎖錠">
            <a:extLst>
              <a:ext uri="{FF2B5EF4-FFF2-40B4-BE49-F238E27FC236}">
                <a16:creationId xmlns:a16="http://schemas.microsoft.com/office/drawing/2014/main" id="{83890D37-D2CE-209D-FDBA-7BDAD6B2F8C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56410" y="4272041"/>
            <a:ext cx="267773" cy="267773"/>
          </a:xfrm>
          <a:prstGeom prst="rect">
            <a:avLst/>
          </a:prstGeom>
        </p:spPr>
      </p:pic>
      <p:sp>
        <p:nvSpPr>
          <p:cNvPr id="53" name="L 字 52">
            <a:extLst>
              <a:ext uri="{FF2B5EF4-FFF2-40B4-BE49-F238E27FC236}">
                <a16:creationId xmlns:a16="http://schemas.microsoft.com/office/drawing/2014/main" id="{971B5314-36CC-A302-FBEA-14FD3A49C1CF}"/>
              </a:ext>
            </a:extLst>
          </p:cNvPr>
          <p:cNvSpPr/>
          <p:nvPr/>
        </p:nvSpPr>
        <p:spPr>
          <a:xfrm rot="18900000">
            <a:off x="7040561" y="3884780"/>
            <a:ext cx="156781" cy="156781"/>
          </a:xfrm>
          <a:prstGeom prst="corner">
            <a:avLst>
              <a:gd name="adj1" fmla="val 16573"/>
              <a:gd name="adj2" fmla="val 1689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5" name="グラフィックス 54" descr="視覚障碍 単色塗りつぶし">
            <a:extLst>
              <a:ext uri="{FF2B5EF4-FFF2-40B4-BE49-F238E27FC236}">
                <a16:creationId xmlns:a16="http://schemas.microsoft.com/office/drawing/2014/main" id="{0FB652DC-ADF4-817D-FEE6-0CB6AABDC31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54312" y="4274454"/>
            <a:ext cx="274207" cy="274207"/>
          </a:xfrm>
          <a:prstGeom prst="rect">
            <a:avLst/>
          </a:prstGeom>
        </p:spPr>
      </p:pic>
      <p:sp>
        <p:nvSpPr>
          <p:cNvPr id="56" name="楕円 55">
            <a:extLst>
              <a:ext uri="{FF2B5EF4-FFF2-40B4-BE49-F238E27FC236}">
                <a16:creationId xmlns:a16="http://schemas.microsoft.com/office/drawing/2014/main" id="{E2493160-17CF-FE9F-0F05-432CE1D98887}"/>
              </a:ext>
            </a:extLst>
          </p:cNvPr>
          <p:cNvSpPr/>
          <p:nvPr/>
        </p:nvSpPr>
        <p:spPr>
          <a:xfrm>
            <a:off x="7014717" y="4237657"/>
            <a:ext cx="328259" cy="328259"/>
          </a:xfrm>
          <a:prstGeom prst="ellipse">
            <a:avLst/>
          </a:prstGeom>
          <a:solidFill>
            <a:srgbClr val="BFBF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右 19">
            <a:extLst>
              <a:ext uri="{FF2B5EF4-FFF2-40B4-BE49-F238E27FC236}">
                <a16:creationId xmlns:a16="http://schemas.microsoft.com/office/drawing/2014/main" id="{B217D083-40BC-1E7A-B1F9-0D2A8F745FD6}"/>
              </a:ext>
            </a:extLst>
          </p:cNvPr>
          <p:cNvSpPr/>
          <p:nvPr/>
        </p:nvSpPr>
        <p:spPr>
          <a:xfrm>
            <a:off x="7061231" y="4325375"/>
            <a:ext cx="235230" cy="152822"/>
          </a:xfrm>
          <a:prstGeom prst="rightArrow">
            <a:avLst>
              <a:gd name="adj1" fmla="val 36418"/>
              <a:gd name="adj2" fmla="val 64013"/>
            </a:avLst>
          </a:prstGeom>
          <a:solidFill>
            <a:srgbClr val="9C9999"/>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57" name="四角形: 角を丸くする 56">
            <a:extLst>
              <a:ext uri="{FF2B5EF4-FFF2-40B4-BE49-F238E27FC236}">
                <a16:creationId xmlns:a16="http://schemas.microsoft.com/office/drawing/2014/main" id="{32D43C81-81BB-4204-6D97-A7F9A48F7205}"/>
              </a:ext>
            </a:extLst>
          </p:cNvPr>
          <p:cNvSpPr/>
          <p:nvPr/>
        </p:nvSpPr>
        <p:spPr>
          <a:xfrm>
            <a:off x="2060465" y="5834901"/>
            <a:ext cx="1114476" cy="465237"/>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a:latin typeface="+mn-ea"/>
              </a:rPr>
              <a:t>　　終了</a:t>
            </a:r>
          </a:p>
        </p:txBody>
      </p:sp>
      <p:pic>
        <p:nvPicPr>
          <p:cNvPr id="22" name="グラフィックス 21" descr="電源 単色塗りつぶし">
            <a:extLst>
              <a:ext uri="{FF2B5EF4-FFF2-40B4-BE49-F238E27FC236}">
                <a16:creationId xmlns:a16="http://schemas.microsoft.com/office/drawing/2014/main" id="{4BAA0FBC-E631-3DA1-C536-21AE97BC362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211766" y="5872172"/>
            <a:ext cx="376063" cy="376063"/>
          </a:xfrm>
          <a:prstGeom prst="rect">
            <a:avLst/>
          </a:prstGeom>
        </p:spPr>
      </p:pic>
      <p:sp>
        <p:nvSpPr>
          <p:cNvPr id="65" name="フリーフォーム: 図形 64">
            <a:extLst>
              <a:ext uri="{FF2B5EF4-FFF2-40B4-BE49-F238E27FC236}">
                <a16:creationId xmlns:a16="http://schemas.microsoft.com/office/drawing/2014/main" id="{BF39D1CA-6D56-9ECB-2E87-FF766CEA6909}"/>
              </a:ext>
            </a:extLst>
          </p:cNvPr>
          <p:cNvSpPr/>
          <p:nvPr/>
        </p:nvSpPr>
        <p:spPr>
          <a:xfrm>
            <a:off x="5144654" y="5412939"/>
            <a:ext cx="3813696" cy="664144"/>
          </a:xfrm>
          <a:custGeom>
            <a:avLst/>
            <a:gdLst>
              <a:gd name="connsiteX0" fmla="*/ 991930 w 3813696"/>
              <a:gd name="connsiteY0" fmla="*/ 0 h 664144"/>
              <a:gd name="connsiteX1" fmla="*/ 3481624 w 3813696"/>
              <a:gd name="connsiteY1" fmla="*/ 0 h 664144"/>
              <a:gd name="connsiteX2" fmla="*/ 3813696 w 3813696"/>
              <a:gd name="connsiteY2" fmla="*/ 332072 h 664144"/>
              <a:gd name="connsiteX3" fmla="*/ 3481624 w 3813696"/>
              <a:gd name="connsiteY3" fmla="*/ 664144 h 664144"/>
              <a:gd name="connsiteX4" fmla="*/ 991930 w 3813696"/>
              <a:gd name="connsiteY4" fmla="*/ 664144 h 664144"/>
              <a:gd name="connsiteX5" fmla="*/ 757120 w 3813696"/>
              <a:gd name="connsiteY5" fmla="*/ 566883 h 664144"/>
              <a:gd name="connsiteX6" fmla="*/ 719308 w 3813696"/>
              <a:gd name="connsiteY6" fmla="*/ 521053 h 664144"/>
              <a:gd name="connsiteX7" fmla="*/ 0 w 3813696"/>
              <a:gd name="connsiteY7" fmla="*/ 649060 h 664144"/>
              <a:gd name="connsiteX8" fmla="*/ 675075 w 3813696"/>
              <a:gd name="connsiteY8" fmla="*/ 407445 h 664144"/>
              <a:gd name="connsiteX9" fmla="*/ 659858 w 3813696"/>
              <a:gd name="connsiteY9" fmla="*/ 332072 h 664144"/>
              <a:gd name="connsiteX10" fmla="*/ 991930 w 3813696"/>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3696" h="664144">
                <a:moveTo>
                  <a:pt x="991930" y="0"/>
                </a:moveTo>
                <a:lnTo>
                  <a:pt x="3481624" y="0"/>
                </a:lnTo>
                <a:cubicBezTo>
                  <a:pt x="3665022" y="0"/>
                  <a:pt x="3813696" y="148674"/>
                  <a:pt x="3813696" y="332072"/>
                </a:cubicBezTo>
                <a:cubicBezTo>
                  <a:pt x="3813696" y="515470"/>
                  <a:pt x="3665022" y="664144"/>
                  <a:pt x="3481624" y="664144"/>
                </a:cubicBezTo>
                <a:lnTo>
                  <a:pt x="991930" y="664144"/>
                </a:lnTo>
                <a:cubicBezTo>
                  <a:pt x="900231" y="664144"/>
                  <a:pt x="817213" y="626976"/>
                  <a:pt x="757120" y="566883"/>
                </a:cubicBezTo>
                <a:lnTo>
                  <a:pt x="719308" y="521053"/>
                </a:lnTo>
                <a:lnTo>
                  <a:pt x="0" y="649060"/>
                </a:lnTo>
                <a:lnTo>
                  <a:pt x="675075" y="407445"/>
                </a:lnTo>
                <a:lnTo>
                  <a:pt x="659858" y="332072"/>
                </a:lnTo>
                <a:cubicBezTo>
                  <a:pt x="659858" y="148674"/>
                  <a:pt x="808532" y="0"/>
                  <a:pt x="991930" y="0"/>
                </a:cubicBezTo>
                <a:close/>
              </a:path>
            </a:pathLst>
          </a:custGeom>
          <a:solidFill>
            <a:schemeClr val="accent1"/>
          </a:solidFill>
          <a:ln w="38100">
            <a:solidFill>
              <a:srgbClr val="E9EEF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9" name="四角形: 角を丸くする 58">
            <a:extLst>
              <a:ext uri="{FF2B5EF4-FFF2-40B4-BE49-F238E27FC236}">
                <a16:creationId xmlns:a16="http://schemas.microsoft.com/office/drawing/2014/main" id="{4CC72571-4EBD-D149-0DEC-E107F9081DBA}"/>
              </a:ext>
            </a:extLst>
          </p:cNvPr>
          <p:cNvSpPr/>
          <p:nvPr/>
        </p:nvSpPr>
        <p:spPr>
          <a:xfrm>
            <a:off x="5802957" y="5394080"/>
            <a:ext cx="31538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ゆーざーをついか</a:t>
            </a:r>
          </a:p>
        </p:txBody>
      </p:sp>
      <p:grpSp>
        <p:nvGrpSpPr>
          <p:cNvPr id="64" name="グループ化 63">
            <a:extLst>
              <a:ext uri="{FF2B5EF4-FFF2-40B4-BE49-F238E27FC236}">
                <a16:creationId xmlns:a16="http://schemas.microsoft.com/office/drawing/2014/main" id="{CD409C70-83E9-D5FF-446E-E935475A7F9D}"/>
              </a:ext>
            </a:extLst>
          </p:cNvPr>
          <p:cNvGrpSpPr/>
          <p:nvPr/>
        </p:nvGrpSpPr>
        <p:grpSpPr>
          <a:xfrm>
            <a:off x="492797" y="4457439"/>
            <a:ext cx="1976083" cy="1415428"/>
            <a:chOff x="492797" y="4457439"/>
            <a:chExt cx="1976083" cy="1415428"/>
          </a:xfrm>
        </p:grpSpPr>
        <p:sp>
          <p:nvSpPr>
            <p:cNvPr id="63" name="フリーフォーム: 図形 62">
              <a:extLst>
                <a:ext uri="{FF2B5EF4-FFF2-40B4-BE49-F238E27FC236}">
                  <a16:creationId xmlns:a16="http://schemas.microsoft.com/office/drawing/2014/main" id="{5FA6AFB1-12AC-E1FD-EEB7-307C0F7866C1}"/>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2" name="四角形: 角を丸くする 31">
              <a:extLst>
                <a:ext uri="{FF2B5EF4-FFF2-40B4-BE49-F238E27FC236}">
                  <a16:creationId xmlns:a16="http://schemas.microsoft.com/office/drawing/2014/main" id="{6E06D72F-8E4F-FB20-8FD2-A94A4EA98DE4}"/>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おわる</a:t>
              </a:r>
            </a:p>
          </p:txBody>
        </p:sp>
      </p:grpSp>
    </p:spTree>
    <p:extLst>
      <p:ext uri="{BB962C8B-B14F-4D97-AF65-F5344CB8AC3E}">
        <p14:creationId xmlns:p14="http://schemas.microsoft.com/office/powerpoint/2010/main" val="3650496794"/>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4" name="図 3"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9590B233-4B52-50B2-8133-0CCF13F61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6870" y="1268413"/>
            <a:ext cx="8987255" cy="5400675"/>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92F0D007-A3ED-F937-05F9-FBC38BBAFB23}"/>
              </a:ext>
            </a:extLst>
          </p:cNvPr>
          <p:cNvSpPr/>
          <p:nvPr/>
        </p:nvSpPr>
        <p:spPr>
          <a:xfrm>
            <a:off x="3335315" y="5344201"/>
            <a:ext cx="706069" cy="664163"/>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60E791E8-9B49-A08A-85A4-EDF775C8E7CB}"/>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31248057-9D84-C1D1-CF39-6002BF99D3BC}"/>
              </a:ext>
            </a:extLst>
          </p:cNvPr>
          <p:cNvSpPr/>
          <p:nvPr/>
        </p:nvSpPr>
        <p:spPr>
          <a:xfrm>
            <a:off x="6206067" y="4302805"/>
            <a:ext cx="1236133" cy="772966"/>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8" name="四角形: 角を丸くする 7">
            <a:extLst>
              <a:ext uri="{FF2B5EF4-FFF2-40B4-BE49-F238E27FC236}">
                <a16:creationId xmlns:a16="http://schemas.microsoft.com/office/drawing/2014/main" id="{2AE67556-96A6-1437-71ED-F005FA67476E}"/>
              </a:ext>
            </a:extLst>
          </p:cNvPr>
          <p:cNvSpPr/>
          <p:nvPr/>
        </p:nvSpPr>
        <p:spPr>
          <a:xfrm>
            <a:off x="6652160" y="2998602"/>
            <a:ext cx="2322507" cy="1192234"/>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2DC0C890-48F8-FEF8-570C-3438A8ABA751}"/>
              </a:ext>
            </a:extLst>
          </p:cNvPr>
          <p:cNvSpPr/>
          <p:nvPr/>
        </p:nvSpPr>
        <p:spPr>
          <a:xfrm>
            <a:off x="6855565" y="3036567"/>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［あ］の こたえを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えらびます。</a:t>
            </a:r>
          </a:p>
        </p:txBody>
      </p:sp>
      <p:sp>
        <p:nvSpPr>
          <p:cNvPr id="11" name="楕円 10">
            <a:extLst>
              <a:ext uri="{FF2B5EF4-FFF2-40B4-BE49-F238E27FC236}">
                <a16:creationId xmlns:a16="http://schemas.microsoft.com/office/drawing/2014/main" id="{EB9E9AEB-09E8-6459-9A52-554217C3CA2D}"/>
              </a:ext>
            </a:extLst>
          </p:cNvPr>
          <p:cNvSpPr/>
          <p:nvPr/>
        </p:nvSpPr>
        <p:spPr>
          <a:xfrm>
            <a:off x="5912796" y="3902187"/>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b="1">
                <a:latin typeface="BIZ UDPゴシック" panose="020B0400000000000000" pitchFamily="50" charset="-128"/>
                <a:ea typeface="BIZ UDPゴシック" panose="020B0400000000000000" pitchFamily="50" charset="-128"/>
              </a:rPr>
              <a:t>３</a:t>
            </a:r>
          </a:p>
        </p:txBody>
      </p:sp>
    </p:spTree>
    <p:extLst>
      <p:ext uri="{BB962C8B-B14F-4D97-AF65-F5344CB8AC3E}">
        <p14:creationId xmlns:p14="http://schemas.microsoft.com/office/powerpoint/2010/main" val="3748928073"/>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6" name="図 5"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80479EF5-874B-1036-9319-A51CDD4477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6787" y="1268413"/>
            <a:ext cx="8998426" cy="5404060"/>
          </a:xfrm>
          <a:prstGeom prst="rect">
            <a:avLst/>
          </a:prstGeom>
          <a:ln>
            <a:solidFill>
              <a:schemeClr val="bg1">
                <a:lumMod val="75000"/>
              </a:schemeClr>
            </a:solidFill>
          </a:ln>
        </p:spPr>
      </p:pic>
      <p:sp>
        <p:nvSpPr>
          <p:cNvPr id="4" name="テキスト ボックス 3">
            <a:extLst>
              <a:ext uri="{FF2B5EF4-FFF2-40B4-BE49-F238E27FC236}">
                <a16:creationId xmlns:a16="http://schemas.microsoft.com/office/drawing/2014/main" id="{CF93190E-8A26-C48F-7B5D-2E2C08C94BA1}"/>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四角形: 角を丸くする 4">
            <a:extLst>
              <a:ext uri="{FF2B5EF4-FFF2-40B4-BE49-F238E27FC236}">
                <a16:creationId xmlns:a16="http://schemas.microsoft.com/office/drawing/2014/main" id="{FFABECB7-C930-A29E-414E-39479653F091}"/>
              </a:ext>
            </a:extLst>
          </p:cNvPr>
          <p:cNvSpPr/>
          <p:nvPr/>
        </p:nvSpPr>
        <p:spPr>
          <a:xfrm>
            <a:off x="7396749" y="4275633"/>
            <a:ext cx="1290051" cy="838234"/>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8" name="四角形: 角を丸くする 7">
            <a:extLst>
              <a:ext uri="{FF2B5EF4-FFF2-40B4-BE49-F238E27FC236}">
                <a16:creationId xmlns:a16="http://schemas.microsoft.com/office/drawing/2014/main" id="{D589B5D5-CF31-BEDB-F22B-E67D5CF21222}"/>
              </a:ext>
            </a:extLst>
          </p:cNvPr>
          <p:cNvSpPr/>
          <p:nvPr/>
        </p:nvSpPr>
        <p:spPr>
          <a:xfrm>
            <a:off x="5003249" y="5352669"/>
            <a:ext cx="706069" cy="664163"/>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11" name="四角形: 角を丸くする 10">
            <a:extLst>
              <a:ext uri="{FF2B5EF4-FFF2-40B4-BE49-F238E27FC236}">
                <a16:creationId xmlns:a16="http://schemas.microsoft.com/office/drawing/2014/main" id="{DCDB0C1D-0417-2958-B6C6-BC3E9E9B34A4}"/>
              </a:ext>
            </a:extLst>
          </p:cNvPr>
          <p:cNvSpPr/>
          <p:nvPr/>
        </p:nvSpPr>
        <p:spPr>
          <a:xfrm>
            <a:off x="7832183" y="2859460"/>
            <a:ext cx="2322507" cy="1192234"/>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5B93E3F-5257-E7F8-F394-53B6A9BA7BC9}"/>
              </a:ext>
            </a:extLst>
          </p:cNvPr>
          <p:cNvSpPr/>
          <p:nvPr/>
        </p:nvSpPr>
        <p:spPr>
          <a:xfrm>
            <a:off x="8035588" y="2897425"/>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［い］の こたえを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えらびます。</a:t>
            </a:r>
          </a:p>
        </p:txBody>
      </p:sp>
      <p:sp>
        <p:nvSpPr>
          <p:cNvPr id="13" name="楕円 12">
            <a:extLst>
              <a:ext uri="{FF2B5EF4-FFF2-40B4-BE49-F238E27FC236}">
                <a16:creationId xmlns:a16="http://schemas.microsoft.com/office/drawing/2014/main" id="{270C0472-334A-1822-5E72-ADA538BC642A}"/>
              </a:ext>
            </a:extLst>
          </p:cNvPr>
          <p:cNvSpPr/>
          <p:nvPr/>
        </p:nvSpPr>
        <p:spPr>
          <a:xfrm>
            <a:off x="7208196" y="3902187"/>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b="1">
                <a:latin typeface="BIZ UDPゴシック" panose="020B0400000000000000" pitchFamily="50" charset="-128"/>
                <a:ea typeface="BIZ UDPゴシック" panose="020B0400000000000000" pitchFamily="50" charset="-128"/>
              </a:rPr>
              <a:t>４</a:t>
            </a:r>
          </a:p>
        </p:txBody>
      </p:sp>
    </p:spTree>
    <p:extLst>
      <p:ext uri="{BB962C8B-B14F-4D97-AF65-F5344CB8AC3E}">
        <p14:creationId xmlns:p14="http://schemas.microsoft.com/office/powerpoint/2010/main" val="3040866071"/>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5" name="図 4"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B7383D22-E9A9-316B-F43C-647229F534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5252" y="1243520"/>
            <a:ext cx="9038429" cy="5425568"/>
          </a:xfrm>
          <a:prstGeom prst="rect">
            <a:avLst/>
          </a:prstGeom>
        </p:spPr>
      </p:pic>
      <p:sp>
        <p:nvSpPr>
          <p:cNvPr id="4" name="テキスト ボックス 3">
            <a:extLst>
              <a:ext uri="{FF2B5EF4-FFF2-40B4-BE49-F238E27FC236}">
                <a16:creationId xmlns:a16="http://schemas.microsoft.com/office/drawing/2014/main" id="{7DA5F952-F0F0-456B-EB0C-5BA1B33C6CE2}"/>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こたえを たしかめる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8F589CD4-20D3-5DAD-5239-B5E40978FF60}"/>
              </a:ext>
            </a:extLst>
          </p:cNvPr>
          <p:cNvSpPr/>
          <p:nvPr/>
        </p:nvSpPr>
        <p:spPr>
          <a:xfrm>
            <a:off x="6104466" y="4252634"/>
            <a:ext cx="2641601" cy="87816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11" name="四角形: 角を丸くする 10">
            <a:extLst>
              <a:ext uri="{FF2B5EF4-FFF2-40B4-BE49-F238E27FC236}">
                <a16:creationId xmlns:a16="http://schemas.microsoft.com/office/drawing/2014/main" id="{69C2C595-8074-71E3-9DF1-E8854DF2CF35}"/>
              </a:ext>
            </a:extLst>
          </p:cNvPr>
          <p:cNvSpPr/>
          <p:nvPr/>
        </p:nvSpPr>
        <p:spPr>
          <a:xfrm>
            <a:off x="9093200" y="4368800"/>
            <a:ext cx="1346201" cy="761999"/>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12" name="四角形: 角を丸くする 11">
            <a:extLst>
              <a:ext uri="{FF2B5EF4-FFF2-40B4-BE49-F238E27FC236}">
                <a16:creationId xmlns:a16="http://schemas.microsoft.com/office/drawing/2014/main" id="{2E175E0A-6D88-4884-0774-FAD6BBFC2376}"/>
              </a:ext>
            </a:extLst>
          </p:cNvPr>
          <p:cNvSpPr/>
          <p:nvPr/>
        </p:nvSpPr>
        <p:spPr>
          <a:xfrm>
            <a:off x="7089619" y="2489200"/>
            <a:ext cx="2906085" cy="157748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E7613D33-5716-988E-B1B1-97A80D2C1493}"/>
              </a:ext>
            </a:extLst>
          </p:cNvPr>
          <p:cNvSpPr/>
          <p:nvPr/>
        </p:nvSpPr>
        <p:spPr>
          <a:xfrm>
            <a:off x="7293024" y="2635028"/>
            <a:ext cx="2906085" cy="1190709"/>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ぜんぶ えらんでいる</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ことを かくにんして</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かいとうする</a:t>
            </a:r>
          </a:p>
        </p:txBody>
      </p:sp>
      <p:sp>
        <p:nvSpPr>
          <p:cNvPr id="14" name="楕円 13">
            <a:extLst>
              <a:ext uri="{FF2B5EF4-FFF2-40B4-BE49-F238E27FC236}">
                <a16:creationId xmlns:a16="http://schemas.microsoft.com/office/drawing/2014/main" id="{CE3BAFA1-2CAC-F632-7C73-88FDECEB3DC3}"/>
              </a:ext>
            </a:extLst>
          </p:cNvPr>
          <p:cNvSpPr/>
          <p:nvPr/>
        </p:nvSpPr>
        <p:spPr>
          <a:xfrm>
            <a:off x="8868358" y="3873238"/>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b="1">
                <a:latin typeface="BIZ UDPゴシック" panose="020B0400000000000000" pitchFamily="50" charset="-128"/>
                <a:ea typeface="BIZ UDPゴシック" panose="020B0400000000000000" pitchFamily="50" charset="-128"/>
              </a:rPr>
              <a:t>５</a:t>
            </a:r>
          </a:p>
        </p:txBody>
      </p:sp>
    </p:spTree>
    <p:extLst>
      <p:ext uri="{BB962C8B-B14F-4D97-AF65-F5344CB8AC3E}">
        <p14:creationId xmlns:p14="http://schemas.microsoft.com/office/powerpoint/2010/main" val="163117642"/>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6" name="図 5"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AEFC5241-A2D2-BA7A-AE95-4A4899B879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4282" y="1268413"/>
            <a:ext cx="9023436" cy="5400675"/>
          </a:xfrm>
          <a:prstGeom prst="rect">
            <a:avLst/>
          </a:prstGeom>
        </p:spPr>
      </p:pic>
      <p:sp>
        <p:nvSpPr>
          <p:cNvPr id="4" name="テキスト ボックス 3">
            <a:extLst>
              <a:ext uri="{FF2B5EF4-FFF2-40B4-BE49-F238E27FC236}">
                <a16:creationId xmlns:a16="http://schemas.microsoft.com/office/drawing/2014/main" id="{4E8B95D3-0743-3460-B7B8-360EB6045CBA}"/>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つぎの もんだいに こたえる</a:t>
            </a:r>
          </a:p>
        </p:txBody>
      </p:sp>
      <p:sp>
        <p:nvSpPr>
          <p:cNvPr id="5" name="四角形: 角を丸くする 4">
            <a:extLst>
              <a:ext uri="{FF2B5EF4-FFF2-40B4-BE49-F238E27FC236}">
                <a16:creationId xmlns:a16="http://schemas.microsoft.com/office/drawing/2014/main" id="{57C7C391-B77A-7C88-5A2A-0A8E9619FDF0}"/>
              </a:ext>
            </a:extLst>
          </p:cNvPr>
          <p:cNvSpPr/>
          <p:nvPr/>
        </p:nvSpPr>
        <p:spPr>
          <a:xfrm>
            <a:off x="9541934" y="5655734"/>
            <a:ext cx="1142999" cy="1081122"/>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3722879412"/>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5" name="図 4" descr="グラフィカル ユーザー インターフェイス, テキスト, アプリケーション, メール&#10;&#10;AI によって生成されたコンテンツは間違っている可能性があります。">
            <a:extLst>
              <a:ext uri="{FF2B5EF4-FFF2-40B4-BE49-F238E27FC236}">
                <a16:creationId xmlns:a16="http://schemas.microsoft.com/office/drawing/2014/main" id="{D68B29DE-2E86-685C-EE3A-8F91436A16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5153" y="1268413"/>
            <a:ext cx="8981693" cy="5400675"/>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92F0D007-A3ED-F937-05F9-FBC38BBAFB23}"/>
              </a:ext>
            </a:extLst>
          </p:cNvPr>
          <p:cNvSpPr/>
          <p:nvPr/>
        </p:nvSpPr>
        <p:spPr>
          <a:xfrm>
            <a:off x="2221619" y="2124931"/>
            <a:ext cx="8293981" cy="1888270"/>
          </a:xfrm>
          <a:prstGeom prst="roundRect">
            <a:avLst>
              <a:gd name="adj" fmla="val 10040"/>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1EC31AEE-2F58-25FC-C9AC-E3D26BB5935A}"/>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もんだいが　ぜんぶ　みえないとき</a:t>
            </a:r>
          </a:p>
        </p:txBody>
      </p:sp>
    </p:spTree>
    <p:extLst>
      <p:ext uri="{BB962C8B-B14F-4D97-AF65-F5344CB8AC3E}">
        <p14:creationId xmlns:p14="http://schemas.microsoft.com/office/powerpoint/2010/main" val="2625567216"/>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D5CE130-B6EB-3591-02F5-84264470F187}"/>
              </a:ext>
            </a:extLst>
          </p:cNvPr>
          <p:cNvPicPr>
            <a:picLocks noChangeAspect="1"/>
          </p:cNvPicPr>
          <p:nvPr/>
        </p:nvPicPr>
        <p:blipFill>
          <a:blip r:embed="rId3"/>
          <a:stretch>
            <a:fillRect/>
          </a:stretch>
        </p:blipFill>
        <p:spPr>
          <a:xfrm>
            <a:off x="253592" y="1775022"/>
            <a:ext cx="11684811" cy="4451358"/>
          </a:xfrm>
          <a:prstGeom prst="rect">
            <a:avLst/>
          </a:prstGeom>
        </p:spPr>
      </p:pic>
      <p:sp>
        <p:nvSpPr>
          <p:cNvPr id="10" name="四角形: 角を丸くする 9">
            <a:extLst>
              <a:ext uri="{FF2B5EF4-FFF2-40B4-BE49-F238E27FC236}">
                <a16:creationId xmlns:a16="http://schemas.microsoft.com/office/drawing/2014/main" id="{A0F99062-E460-7A35-005F-3FA047A45FB7}"/>
              </a:ext>
            </a:extLst>
          </p:cNvPr>
          <p:cNvSpPr/>
          <p:nvPr/>
        </p:nvSpPr>
        <p:spPr>
          <a:xfrm>
            <a:off x="4153194" y="1755772"/>
            <a:ext cx="1084835" cy="628361"/>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C104086F-0043-91E6-CF1A-674719DB7F3D}"/>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がめんを おおきく しよう</a:t>
            </a:r>
          </a:p>
        </p:txBody>
      </p:sp>
    </p:spTree>
    <p:extLst>
      <p:ext uri="{BB962C8B-B14F-4D97-AF65-F5344CB8AC3E}">
        <p14:creationId xmlns:p14="http://schemas.microsoft.com/office/powerpoint/2010/main" val="1484269162"/>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6" name="図 5"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FB83E52F-B8A0-C5DD-A355-969A60A330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2885" y="1257529"/>
            <a:ext cx="9026230" cy="5411559"/>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6D6099D9-F01D-6820-3A01-B09E7C49EDEE}"/>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がめんが おおきく なる</a:t>
            </a:r>
          </a:p>
        </p:txBody>
      </p:sp>
      <p:sp>
        <p:nvSpPr>
          <p:cNvPr id="4" name="四角形: 角を丸くする 3">
            <a:extLst>
              <a:ext uri="{FF2B5EF4-FFF2-40B4-BE49-F238E27FC236}">
                <a16:creationId xmlns:a16="http://schemas.microsoft.com/office/drawing/2014/main" id="{97EA8E7B-AC22-F2EF-7FAD-5D3CB037A9BD}"/>
              </a:ext>
            </a:extLst>
          </p:cNvPr>
          <p:cNvSpPr/>
          <p:nvPr/>
        </p:nvSpPr>
        <p:spPr>
          <a:xfrm>
            <a:off x="2146435" y="2040556"/>
            <a:ext cx="8369166" cy="2213810"/>
          </a:xfrm>
          <a:prstGeom prst="roundRect">
            <a:avLst>
              <a:gd name="adj" fmla="val 9710"/>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3459110499"/>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EFD027-EB9E-8FF9-D4A6-72795E3C7013}"/>
            </a:ext>
          </a:extLst>
        </p:cNvPr>
        <p:cNvGrpSpPr/>
        <p:nvPr/>
      </p:nvGrpSpPr>
      <p:grpSpPr>
        <a:xfrm>
          <a:off x="0" y="0"/>
          <a:ext cx="0" cy="0"/>
          <a:chOff x="0" y="0"/>
          <a:chExt cx="0" cy="0"/>
        </a:xfrm>
      </p:grpSpPr>
      <p:pic>
        <p:nvPicPr>
          <p:cNvPr id="6" name="図 5"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30B8CD08-E141-F91B-BE16-B6904D1325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2885" y="1257529"/>
            <a:ext cx="9026230" cy="5411559"/>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CFBB99F6-C43A-075D-E743-DC309380B553}"/>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lang="en-US" altLang="ja-JP" sz="5400" b="1" cap="all">
              <a:solidFill>
                <a:srgbClr val="2A1A00"/>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04248580"/>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5" name="図 4" descr="グラフィカル ユーザー インターフェイス, アプリケーション, Word&#10;&#10;AI によって生成されたコンテンツは間違っている可能性があります。">
            <a:extLst>
              <a:ext uri="{FF2B5EF4-FFF2-40B4-BE49-F238E27FC236}">
                <a16:creationId xmlns:a16="http://schemas.microsoft.com/office/drawing/2014/main" id="{D0BD7C01-29AE-2678-B159-9892EFE959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8004" y="1268413"/>
            <a:ext cx="9035987" cy="5400675"/>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27658341-53F9-CA16-D7F1-BBC287979238}"/>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もんだいが みえにくい とき</a:t>
            </a:r>
            <a:endParaRPr lang="en-US" altLang="ja-JP" sz="5400" b="1" cap="all">
              <a:solidFill>
                <a:srgbClr val="2A1A00"/>
              </a:solidFill>
              <a:latin typeface="BIZ UDPゴシック" panose="020B0400000000000000" pitchFamily="50" charset="-128"/>
              <a:ea typeface="BIZ UDPゴシック" panose="020B0400000000000000" pitchFamily="50" charset="-128"/>
            </a:endParaRPr>
          </a:p>
        </p:txBody>
      </p:sp>
      <p:grpSp>
        <p:nvGrpSpPr>
          <p:cNvPr id="10" name="グループ化 9">
            <a:extLst>
              <a:ext uri="{FF2B5EF4-FFF2-40B4-BE49-F238E27FC236}">
                <a16:creationId xmlns:a16="http://schemas.microsoft.com/office/drawing/2014/main" id="{D7363CCF-33E0-F042-84EF-AC529CCE60F5}"/>
              </a:ext>
            </a:extLst>
          </p:cNvPr>
          <p:cNvGrpSpPr/>
          <p:nvPr/>
        </p:nvGrpSpPr>
        <p:grpSpPr>
          <a:xfrm>
            <a:off x="8102069" y="2338258"/>
            <a:ext cx="305331" cy="1790548"/>
            <a:chOff x="8102069" y="2338258"/>
            <a:chExt cx="416374" cy="1790548"/>
          </a:xfrm>
        </p:grpSpPr>
        <p:sp>
          <p:nvSpPr>
            <p:cNvPr id="7" name="矢印: 上 6">
              <a:extLst>
                <a:ext uri="{FF2B5EF4-FFF2-40B4-BE49-F238E27FC236}">
                  <a16:creationId xmlns:a16="http://schemas.microsoft.com/office/drawing/2014/main" id="{0FB1E541-C6B5-68B0-5175-ED8836FFDC79}"/>
                </a:ext>
              </a:extLst>
            </p:cNvPr>
            <p:cNvSpPr/>
            <p:nvPr/>
          </p:nvSpPr>
          <p:spPr>
            <a:xfrm>
              <a:off x="8102069" y="2338258"/>
              <a:ext cx="416374" cy="806964"/>
            </a:xfrm>
            <a:prstGeom prst="up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矢印: 上 8">
              <a:extLst>
                <a:ext uri="{FF2B5EF4-FFF2-40B4-BE49-F238E27FC236}">
                  <a16:creationId xmlns:a16="http://schemas.microsoft.com/office/drawing/2014/main" id="{2C80BC5B-0F97-941B-458B-066DAA804140}"/>
                </a:ext>
              </a:extLst>
            </p:cNvPr>
            <p:cNvSpPr/>
            <p:nvPr/>
          </p:nvSpPr>
          <p:spPr>
            <a:xfrm flipV="1">
              <a:off x="8102069" y="3145222"/>
              <a:ext cx="416374" cy="983584"/>
            </a:xfrm>
            <a:prstGeom prst="up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 name="四角形: 角を丸くする 10">
            <a:extLst>
              <a:ext uri="{FF2B5EF4-FFF2-40B4-BE49-F238E27FC236}">
                <a16:creationId xmlns:a16="http://schemas.microsoft.com/office/drawing/2014/main" id="{B3D3DFC9-D7E6-2E1A-60EF-8391D2A8A10A}"/>
              </a:ext>
            </a:extLst>
          </p:cNvPr>
          <p:cNvSpPr/>
          <p:nvPr/>
        </p:nvSpPr>
        <p:spPr>
          <a:xfrm>
            <a:off x="8494527" y="2469215"/>
            <a:ext cx="3364098" cy="2102785"/>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A3F69759-8DB1-4DB6-6E50-88570C214BDA}"/>
              </a:ext>
            </a:extLst>
          </p:cNvPr>
          <p:cNvSpPr/>
          <p:nvPr/>
        </p:nvSpPr>
        <p:spPr>
          <a:xfrm>
            <a:off x="8697931" y="2469216"/>
            <a:ext cx="3027344" cy="1995768"/>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がめんを すくろーるして </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したのほうに うごかすと </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かくれている ところが</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みえてきます。</a:t>
            </a:r>
          </a:p>
        </p:txBody>
      </p:sp>
    </p:spTree>
    <p:extLst>
      <p:ext uri="{BB962C8B-B14F-4D97-AF65-F5344CB8AC3E}">
        <p14:creationId xmlns:p14="http://schemas.microsoft.com/office/powerpoint/2010/main" val="4240508713"/>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4" name="図 3"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02FB7B27-CF0D-DB2F-9E73-300441C065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0940" y="1268413"/>
            <a:ext cx="9050120" cy="5400675"/>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E188C978-0A3A-0710-A6F3-63573FE6F2F4}"/>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もんだいが みえにくい とき</a:t>
            </a:r>
            <a:endParaRPr lang="en-US" altLang="ja-JP" sz="5400" b="1" cap="all">
              <a:solidFill>
                <a:srgbClr val="2A1A00"/>
              </a:solidFill>
              <a:latin typeface="BIZ UDPゴシック" panose="020B0400000000000000" pitchFamily="50" charset="-128"/>
              <a:ea typeface="BIZ UDPゴシック" panose="020B0400000000000000" pitchFamily="50" charset="-128"/>
            </a:endParaRPr>
          </a:p>
        </p:txBody>
      </p:sp>
      <p:grpSp>
        <p:nvGrpSpPr>
          <p:cNvPr id="5" name="グループ化 4">
            <a:extLst>
              <a:ext uri="{FF2B5EF4-FFF2-40B4-BE49-F238E27FC236}">
                <a16:creationId xmlns:a16="http://schemas.microsoft.com/office/drawing/2014/main" id="{454863BA-D7C8-15D7-0344-885B1A89CE58}"/>
              </a:ext>
            </a:extLst>
          </p:cNvPr>
          <p:cNvGrpSpPr/>
          <p:nvPr/>
        </p:nvGrpSpPr>
        <p:grpSpPr>
          <a:xfrm>
            <a:off x="9647090" y="2330377"/>
            <a:ext cx="305331" cy="1790548"/>
            <a:chOff x="8102069" y="2338258"/>
            <a:chExt cx="416374" cy="1790548"/>
          </a:xfrm>
        </p:grpSpPr>
        <p:sp>
          <p:nvSpPr>
            <p:cNvPr id="6" name="矢印: 上 5">
              <a:extLst>
                <a:ext uri="{FF2B5EF4-FFF2-40B4-BE49-F238E27FC236}">
                  <a16:creationId xmlns:a16="http://schemas.microsoft.com/office/drawing/2014/main" id="{E595DC08-1BAF-7F0E-5210-5D222892206C}"/>
                </a:ext>
              </a:extLst>
            </p:cNvPr>
            <p:cNvSpPr/>
            <p:nvPr/>
          </p:nvSpPr>
          <p:spPr>
            <a:xfrm>
              <a:off x="8102069" y="2338258"/>
              <a:ext cx="416374" cy="806964"/>
            </a:xfrm>
            <a:prstGeom prst="up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矢印: 上 6">
              <a:extLst>
                <a:ext uri="{FF2B5EF4-FFF2-40B4-BE49-F238E27FC236}">
                  <a16:creationId xmlns:a16="http://schemas.microsoft.com/office/drawing/2014/main" id="{C1E0FF2C-48A7-C686-24AB-802A87D3CCCC}"/>
                </a:ext>
              </a:extLst>
            </p:cNvPr>
            <p:cNvSpPr/>
            <p:nvPr/>
          </p:nvSpPr>
          <p:spPr>
            <a:xfrm flipV="1">
              <a:off x="8102069" y="3145222"/>
              <a:ext cx="416374" cy="983584"/>
            </a:xfrm>
            <a:prstGeom prst="up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5248377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2486E8-81EE-9978-0D0C-4304A4FEB1D4}"/>
            </a:ext>
          </a:extLst>
        </p:cNvPr>
        <p:cNvGrpSpPr/>
        <p:nvPr/>
      </p:nvGrpSpPr>
      <p:grpSpPr>
        <a:xfrm>
          <a:off x="0" y="0"/>
          <a:ext cx="0" cy="0"/>
          <a:chOff x="0" y="0"/>
          <a:chExt cx="0" cy="0"/>
        </a:xfrm>
      </p:grpSpPr>
      <p:grpSp>
        <p:nvGrpSpPr>
          <p:cNvPr id="28" name="グループ化 27">
            <a:extLst>
              <a:ext uri="{FF2B5EF4-FFF2-40B4-BE49-F238E27FC236}">
                <a16:creationId xmlns:a16="http://schemas.microsoft.com/office/drawing/2014/main" id="{05DBEFE1-6676-8D06-2184-6F5A35A26626}"/>
              </a:ext>
            </a:extLst>
          </p:cNvPr>
          <p:cNvGrpSpPr/>
          <p:nvPr/>
        </p:nvGrpSpPr>
        <p:grpSpPr>
          <a:xfrm>
            <a:off x="1912044" y="1268413"/>
            <a:ext cx="8367912" cy="5163671"/>
            <a:chOff x="1912044" y="1268413"/>
            <a:chExt cx="8367912" cy="5163671"/>
          </a:xfrm>
        </p:grpSpPr>
        <p:sp>
          <p:nvSpPr>
            <p:cNvPr id="2" name="正方形/長方形 1">
              <a:extLst>
                <a:ext uri="{FF2B5EF4-FFF2-40B4-BE49-F238E27FC236}">
                  <a16:creationId xmlns:a16="http://schemas.microsoft.com/office/drawing/2014/main" id="{75CD1CAF-3203-5D48-CB9A-730E744ABB8A}"/>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楕円 15">
              <a:extLst>
                <a:ext uri="{FF2B5EF4-FFF2-40B4-BE49-F238E27FC236}">
                  <a16:creationId xmlns:a16="http://schemas.microsoft.com/office/drawing/2014/main" id="{6BD661DB-C5FB-5319-3719-BCFAF74A2F0B}"/>
                </a:ext>
              </a:extLst>
            </p:cNvPr>
            <p:cNvSpPr/>
            <p:nvPr/>
          </p:nvSpPr>
          <p:spPr>
            <a:xfrm>
              <a:off x="5556000" y="2568969"/>
              <a:ext cx="1080000" cy="1080000"/>
            </a:xfrm>
            <a:prstGeom prst="ellipse">
              <a:avLst/>
            </a:prstGeom>
            <a:solidFill>
              <a:schemeClr val="accent4">
                <a:lumMod val="20000"/>
                <a:lumOff val="8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grpSp>
      <p:sp>
        <p:nvSpPr>
          <p:cNvPr id="4" name="正方形/長方形 3">
            <a:extLst>
              <a:ext uri="{FF2B5EF4-FFF2-40B4-BE49-F238E27FC236}">
                <a16:creationId xmlns:a16="http://schemas.microsoft.com/office/drawing/2014/main" id="{161A9E50-447F-BAAC-CAE5-A23F0842D166}"/>
              </a:ext>
            </a:extLst>
          </p:cNvPr>
          <p:cNvSpPr/>
          <p:nvPr/>
        </p:nvSpPr>
        <p:spPr>
          <a:xfrm>
            <a:off x="5234517" y="3825310"/>
            <a:ext cx="1731432" cy="32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a:t>●●●●●●</a:t>
            </a:r>
          </a:p>
        </p:txBody>
      </p:sp>
      <p:sp>
        <p:nvSpPr>
          <p:cNvPr id="51" name="正方形/長方形 50">
            <a:extLst>
              <a:ext uri="{FF2B5EF4-FFF2-40B4-BE49-F238E27FC236}">
                <a16:creationId xmlns:a16="http://schemas.microsoft.com/office/drawing/2014/main" id="{0E277729-356F-C465-0253-7501BD959230}"/>
              </a:ext>
            </a:extLst>
          </p:cNvPr>
          <p:cNvSpPr/>
          <p:nvPr/>
        </p:nvSpPr>
        <p:spPr>
          <a:xfrm>
            <a:off x="5234517" y="4240630"/>
            <a:ext cx="1731432" cy="32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t>パスワード</a:t>
            </a:r>
          </a:p>
        </p:txBody>
      </p:sp>
      <p:sp>
        <p:nvSpPr>
          <p:cNvPr id="8" name="テキスト ボックス 7">
            <a:extLst>
              <a:ext uri="{FF2B5EF4-FFF2-40B4-BE49-F238E27FC236}">
                <a16:creationId xmlns:a16="http://schemas.microsoft.com/office/drawing/2014/main" id="{A8A2879D-5805-B014-3734-6E88555A820A}"/>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くろむぶっくに さいんいん ❶</a:t>
            </a:r>
          </a:p>
        </p:txBody>
      </p:sp>
      <p:grpSp>
        <p:nvGrpSpPr>
          <p:cNvPr id="46" name="グループ化 45">
            <a:extLst>
              <a:ext uri="{FF2B5EF4-FFF2-40B4-BE49-F238E27FC236}">
                <a16:creationId xmlns:a16="http://schemas.microsoft.com/office/drawing/2014/main" id="{8C70583E-B050-E2EC-D719-6AC2DE53A0D3}"/>
              </a:ext>
            </a:extLst>
          </p:cNvPr>
          <p:cNvGrpSpPr/>
          <p:nvPr/>
        </p:nvGrpSpPr>
        <p:grpSpPr>
          <a:xfrm>
            <a:off x="6512892" y="3014956"/>
            <a:ext cx="3526815" cy="898148"/>
            <a:chOff x="8010085" y="4853978"/>
            <a:chExt cx="3526815" cy="898148"/>
          </a:xfrm>
        </p:grpSpPr>
        <p:sp>
          <p:nvSpPr>
            <p:cNvPr id="41" name="フリーフォーム: 図形 40">
              <a:extLst>
                <a:ext uri="{FF2B5EF4-FFF2-40B4-BE49-F238E27FC236}">
                  <a16:creationId xmlns:a16="http://schemas.microsoft.com/office/drawing/2014/main" id="{340CE0ED-B9C4-231C-8CDE-9169F7957DF8}"/>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1" name="四角形: 角を丸くする 30">
              <a:extLst>
                <a:ext uri="{FF2B5EF4-FFF2-40B4-BE49-F238E27FC236}">
                  <a16:creationId xmlns:a16="http://schemas.microsoft.com/office/drawing/2014/main" id="{39D32BFC-C587-82B5-9300-7D39E8AF6583}"/>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a:latin typeface="BIZ UDPゴシック" panose="020B0400000000000000" pitchFamily="50" charset="-128"/>
                  <a:ea typeface="BIZ UDPゴシック" panose="020B0400000000000000" pitchFamily="50" charset="-128"/>
                </a:rPr>
                <a:t>ID</a:t>
              </a:r>
              <a:r>
                <a:rPr kumimoji="1" lang="ja-JP" altLang="en-US" sz="2400" b="1">
                  <a:latin typeface="BIZ UDPゴシック" panose="020B0400000000000000" pitchFamily="50" charset="-128"/>
                  <a:ea typeface="BIZ UDPゴシック" panose="020B0400000000000000" pitchFamily="50" charset="-128"/>
                </a:rPr>
                <a:t>（あいでぃ）</a:t>
              </a:r>
            </a:p>
          </p:txBody>
        </p:sp>
      </p:grpSp>
      <p:sp>
        <p:nvSpPr>
          <p:cNvPr id="9" name="四角形: 角を丸くする 8">
            <a:extLst>
              <a:ext uri="{FF2B5EF4-FFF2-40B4-BE49-F238E27FC236}">
                <a16:creationId xmlns:a16="http://schemas.microsoft.com/office/drawing/2014/main" id="{B2F99385-EF8C-AC4E-5BCD-E214FA0942DF}"/>
              </a:ext>
            </a:extLst>
          </p:cNvPr>
          <p:cNvSpPr/>
          <p:nvPr/>
        </p:nvSpPr>
        <p:spPr>
          <a:xfrm>
            <a:off x="3296485" y="5834901"/>
            <a:ext cx="1971509" cy="465237"/>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a:latin typeface="+mn-ea"/>
              </a:rPr>
              <a:t>　　ユーザーを追加</a:t>
            </a:r>
          </a:p>
        </p:txBody>
      </p:sp>
      <p:pic>
        <p:nvPicPr>
          <p:cNvPr id="24" name="図 23">
            <a:extLst>
              <a:ext uri="{FF2B5EF4-FFF2-40B4-BE49-F238E27FC236}">
                <a16:creationId xmlns:a16="http://schemas.microsoft.com/office/drawing/2014/main" id="{295DD5CA-DE64-CFF6-AB3A-4730046939AF}"/>
              </a:ext>
            </a:extLst>
          </p:cNvPr>
          <p:cNvPicPr>
            <a:picLocks noChangeAspect="1"/>
          </p:cNvPicPr>
          <p:nvPr/>
        </p:nvPicPr>
        <p:blipFill rotWithShape="1">
          <a:blip r:embed="rId3"/>
          <a:srcRect l="28997" t="10790" r="27855" b="45515"/>
          <a:stretch/>
        </p:blipFill>
        <p:spPr>
          <a:xfrm>
            <a:off x="3468985" y="5888436"/>
            <a:ext cx="335510" cy="339756"/>
          </a:xfrm>
          <a:prstGeom prst="rect">
            <a:avLst/>
          </a:prstGeom>
        </p:spPr>
      </p:pic>
      <p:pic>
        <p:nvPicPr>
          <p:cNvPr id="29" name="グラフィックス 28" descr="鎖錠">
            <a:extLst>
              <a:ext uri="{FF2B5EF4-FFF2-40B4-BE49-F238E27FC236}">
                <a16:creationId xmlns:a16="http://schemas.microsoft.com/office/drawing/2014/main" id="{570AD1D2-919B-6B6C-FD05-61D48E855AD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56410" y="4272041"/>
            <a:ext cx="267773" cy="267773"/>
          </a:xfrm>
          <a:prstGeom prst="rect">
            <a:avLst/>
          </a:prstGeom>
        </p:spPr>
      </p:pic>
      <p:sp>
        <p:nvSpPr>
          <p:cNvPr id="53" name="L 字 52">
            <a:extLst>
              <a:ext uri="{FF2B5EF4-FFF2-40B4-BE49-F238E27FC236}">
                <a16:creationId xmlns:a16="http://schemas.microsoft.com/office/drawing/2014/main" id="{A7A9D230-C8FC-4384-AA17-B21A0A93E4C0}"/>
              </a:ext>
            </a:extLst>
          </p:cNvPr>
          <p:cNvSpPr/>
          <p:nvPr/>
        </p:nvSpPr>
        <p:spPr>
          <a:xfrm rot="18900000">
            <a:off x="7040561" y="3884780"/>
            <a:ext cx="156781" cy="156781"/>
          </a:xfrm>
          <a:prstGeom prst="corner">
            <a:avLst>
              <a:gd name="adj1" fmla="val 16573"/>
              <a:gd name="adj2" fmla="val 1689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5" name="グラフィックス 54" descr="視覚障碍 単色塗りつぶし">
            <a:extLst>
              <a:ext uri="{FF2B5EF4-FFF2-40B4-BE49-F238E27FC236}">
                <a16:creationId xmlns:a16="http://schemas.microsoft.com/office/drawing/2014/main" id="{51814378-55B8-39C0-A3C1-86BEBC92AFB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54312" y="4274454"/>
            <a:ext cx="274207" cy="274207"/>
          </a:xfrm>
          <a:prstGeom prst="rect">
            <a:avLst/>
          </a:prstGeom>
        </p:spPr>
      </p:pic>
      <p:sp>
        <p:nvSpPr>
          <p:cNvPr id="56" name="楕円 55">
            <a:extLst>
              <a:ext uri="{FF2B5EF4-FFF2-40B4-BE49-F238E27FC236}">
                <a16:creationId xmlns:a16="http://schemas.microsoft.com/office/drawing/2014/main" id="{42FF8193-178C-A975-5E15-573AC7112967}"/>
              </a:ext>
            </a:extLst>
          </p:cNvPr>
          <p:cNvSpPr/>
          <p:nvPr/>
        </p:nvSpPr>
        <p:spPr>
          <a:xfrm>
            <a:off x="7014717" y="4237657"/>
            <a:ext cx="328259" cy="328259"/>
          </a:xfrm>
          <a:prstGeom prst="ellipse">
            <a:avLst/>
          </a:prstGeom>
          <a:solidFill>
            <a:srgbClr val="BFBF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右 19">
            <a:extLst>
              <a:ext uri="{FF2B5EF4-FFF2-40B4-BE49-F238E27FC236}">
                <a16:creationId xmlns:a16="http://schemas.microsoft.com/office/drawing/2014/main" id="{DD976218-3B4A-DB00-55B5-8DBDF2FF8D64}"/>
              </a:ext>
            </a:extLst>
          </p:cNvPr>
          <p:cNvSpPr/>
          <p:nvPr/>
        </p:nvSpPr>
        <p:spPr>
          <a:xfrm>
            <a:off x="7061231" y="4325375"/>
            <a:ext cx="235230" cy="152822"/>
          </a:xfrm>
          <a:prstGeom prst="rightArrow">
            <a:avLst>
              <a:gd name="adj1" fmla="val 36418"/>
              <a:gd name="adj2" fmla="val 64013"/>
            </a:avLst>
          </a:prstGeom>
          <a:solidFill>
            <a:srgbClr val="9C9999"/>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57" name="四角形: 角を丸くする 56">
            <a:extLst>
              <a:ext uri="{FF2B5EF4-FFF2-40B4-BE49-F238E27FC236}">
                <a16:creationId xmlns:a16="http://schemas.microsoft.com/office/drawing/2014/main" id="{60A59869-2565-7E94-4A2D-883F90930667}"/>
              </a:ext>
            </a:extLst>
          </p:cNvPr>
          <p:cNvSpPr/>
          <p:nvPr/>
        </p:nvSpPr>
        <p:spPr>
          <a:xfrm>
            <a:off x="2060465" y="5834901"/>
            <a:ext cx="1114476" cy="465237"/>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a:latin typeface="+mn-ea"/>
              </a:rPr>
              <a:t>　　終了</a:t>
            </a:r>
          </a:p>
        </p:txBody>
      </p:sp>
      <p:pic>
        <p:nvPicPr>
          <p:cNvPr id="22" name="グラフィックス 21" descr="電源 単色塗りつぶし">
            <a:extLst>
              <a:ext uri="{FF2B5EF4-FFF2-40B4-BE49-F238E27FC236}">
                <a16:creationId xmlns:a16="http://schemas.microsoft.com/office/drawing/2014/main" id="{9298153A-5B17-A16E-60E0-CF1FB942A07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211766" y="5872172"/>
            <a:ext cx="376063" cy="376063"/>
          </a:xfrm>
          <a:prstGeom prst="rect">
            <a:avLst/>
          </a:prstGeom>
        </p:spPr>
      </p:pic>
      <p:sp>
        <p:nvSpPr>
          <p:cNvPr id="3" name="フリーフォーム: 図形 2">
            <a:extLst>
              <a:ext uri="{FF2B5EF4-FFF2-40B4-BE49-F238E27FC236}">
                <a16:creationId xmlns:a16="http://schemas.microsoft.com/office/drawing/2014/main" id="{14A23B15-FDD9-7B1E-3D93-8EF61467FCEF}"/>
              </a:ext>
            </a:extLst>
          </p:cNvPr>
          <p:cNvSpPr/>
          <p:nvPr/>
        </p:nvSpPr>
        <p:spPr>
          <a:xfrm>
            <a:off x="665935" y="2531041"/>
            <a:ext cx="4135363" cy="3355757"/>
          </a:xfrm>
          <a:custGeom>
            <a:avLst/>
            <a:gdLst>
              <a:gd name="connsiteX0" fmla="*/ 274368 w 4135363"/>
              <a:gd name="connsiteY0" fmla="*/ 0 h 3355757"/>
              <a:gd name="connsiteX1" fmla="*/ 3860995 w 4135363"/>
              <a:gd name="connsiteY1" fmla="*/ 0 h 3355757"/>
              <a:gd name="connsiteX2" fmla="*/ 4135363 w 4135363"/>
              <a:gd name="connsiteY2" fmla="*/ 274368 h 3355757"/>
              <a:gd name="connsiteX3" fmla="*/ 4135363 w 4135363"/>
              <a:gd name="connsiteY3" fmla="*/ 2055922 h 3355757"/>
              <a:gd name="connsiteX4" fmla="*/ 3860995 w 4135363"/>
              <a:gd name="connsiteY4" fmla="*/ 2330290 h 3355757"/>
              <a:gd name="connsiteX5" fmla="*/ 2741983 w 4135363"/>
              <a:gd name="connsiteY5" fmla="*/ 2330290 h 3355757"/>
              <a:gd name="connsiteX6" fmla="*/ 3197345 w 4135363"/>
              <a:gd name="connsiteY6" fmla="*/ 3355757 h 3355757"/>
              <a:gd name="connsiteX7" fmla="*/ 2517422 w 4135363"/>
              <a:gd name="connsiteY7" fmla="*/ 2330290 h 3355757"/>
              <a:gd name="connsiteX8" fmla="*/ 274368 w 4135363"/>
              <a:gd name="connsiteY8" fmla="*/ 2330290 h 3355757"/>
              <a:gd name="connsiteX9" fmla="*/ 0 w 4135363"/>
              <a:gd name="connsiteY9" fmla="*/ 2055922 h 3355757"/>
              <a:gd name="connsiteX10" fmla="*/ 0 w 4135363"/>
              <a:gd name="connsiteY10" fmla="*/ 274368 h 3355757"/>
              <a:gd name="connsiteX11" fmla="*/ 274368 w 4135363"/>
              <a:gd name="connsiteY11" fmla="*/ 0 h 3355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5363" h="3355757">
                <a:moveTo>
                  <a:pt x="274368" y="0"/>
                </a:moveTo>
                <a:lnTo>
                  <a:pt x="3860995" y="0"/>
                </a:lnTo>
                <a:cubicBezTo>
                  <a:pt x="4012524" y="0"/>
                  <a:pt x="4135363" y="122839"/>
                  <a:pt x="4135363" y="274368"/>
                </a:cubicBezTo>
                <a:lnTo>
                  <a:pt x="4135363" y="2055922"/>
                </a:lnTo>
                <a:cubicBezTo>
                  <a:pt x="4135363" y="2207451"/>
                  <a:pt x="4012524" y="2330290"/>
                  <a:pt x="3860995" y="2330290"/>
                </a:cubicBezTo>
                <a:lnTo>
                  <a:pt x="2741983" y="2330290"/>
                </a:lnTo>
                <a:lnTo>
                  <a:pt x="3197345" y="3355757"/>
                </a:lnTo>
                <a:lnTo>
                  <a:pt x="2517422" y="2330290"/>
                </a:lnTo>
                <a:lnTo>
                  <a:pt x="274368" y="2330290"/>
                </a:lnTo>
                <a:cubicBezTo>
                  <a:pt x="122839" y="2330290"/>
                  <a:pt x="0" y="2207451"/>
                  <a:pt x="0" y="2055922"/>
                </a:cubicBezTo>
                <a:lnTo>
                  <a:pt x="0" y="274368"/>
                </a:lnTo>
                <a:cubicBezTo>
                  <a:pt x="0" y="122839"/>
                  <a:pt x="122839" y="0"/>
                  <a:pt x="274368"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9" name="四角形: 角を丸くする 58">
            <a:extLst>
              <a:ext uri="{FF2B5EF4-FFF2-40B4-BE49-F238E27FC236}">
                <a16:creationId xmlns:a16="http://schemas.microsoft.com/office/drawing/2014/main" id="{A682122F-F64D-FBCF-C9E0-CCF4CCF083C7}"/>
              </a:ext>
            </a:extLst>
          </p:cNvPr>
          <p:cNvSpPr/>
          <p:nvPr/>
        </p:nvSpPr>
        <p:spPr>
          <a:xfrm>
            <a:off x="897509" y="2678674"/>
            <a:ext cx="3847282" cy="2012735"/>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en-US" altLang="ja-JP" sz="2000" b="1">
                <a:latin typeface="BIZ UDPゴシック" panose="020B0400000000000000" pitchFamily="50" charset="-128"/>
                <a:ea typeface="BIZ UDPゴシック" panose="020B0400000000000000" pitchFamily="50" charset="-128"/>
              </a:rPr>
              <a:t>ID</a:t>
            </a:r>
            <a:r>
              <a:rPr kumimoji="1" lang="ja-JP" altLang="en-US" sz="2000" b="1">
                <a:latin typeface="BIZ UDPゴシック" panose="020B0400000000000000" pitchFamily="50" charset="-128"/>
                <a:ea typeface="BIZ UDPゴシック" panose="020B0400000000000000" pitchFamily="50" charset="-128"/>
              </a:rPr>
              <a:t>（あいでぃ）を かくにん。</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じぶんのばんごうとちがったら、</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「ユーザーを追加</a:t>
            </a:r>
            <a:r>
              <a:rPr kumimoji="1" lang="en-US" altLang="ja-JP" sz="2000" b="1">
                <a:latin typeface="BIZ UDPゴシック" panose="020B0400000000000000" pitchFamily="50" charset="-128"/>
                <a:ea typeface="BIZ UDPゴシック" panose="020B0400000000000000" pitchFamily="50" charset="-128"/>
              </a:rPr>
              <a:t>(</a:t>
            </a:r>
            <a:r>
              <a:rPr kumimoji="1" lang="ja-JP" altLang="en-US" sz="2000" b="1">
                <a:latin typeface="BIZ UDPゴシック" panose="020B0400000000000000" pitchFamily="50" charset="-128"/>
                <a:ea typeface="BIZ UDPゴシック" panose="020B0400000000000000" pitchFamily="50" charset="-128"/>
              </a:rPr>
              <a:t>ついか</a:t>
            </a:r>
            <a:r>
              <a:rPr kumimoji="1" lang="en-US" altLang="ja-JP" sz="2000" b="1">
                <a:latin typeface="BIZ UDPゴシック" panose="020B0400000000000000" pitchFamily="50" charset="-128"/>
                <a:ea typeface="BIZ UDPゴシック" panose="020B0400000000000000" pitchFamily="50" charset="-128"/>
              </a:rPr>
              <a:t>)</a:t>
            </a:r>
            <a:r>
              <a:rPr kumimoji="1" lang="ja-JP" altLang="en-US" sz="2000" b="1">
                <a:latin typeface="BIZ UDPゴシック" panose="020B0400000000000000" pitchFamily="50" charset="-128"/>
                <a:ea typeface="BIZ UDPゴシック" panose="020B0400000000000000" pitchFamily="50" charset="-128"/>
              </a:rPr>
              <a:t>」を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たっぷする（おす）</a:t>
            </a:r>
            <a:endParaRPr kumimoji="1" lang="en-US" altLang="ja-JP" sz="20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597563843"/>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4" name="図 3"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02FB7B27-CF0D-DB2F-9E73-300441C065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0940" y="1268413"/>
            <a:ext cx="9050120" cy="5400675"/>
          </a:xfrm>
          <a:prstGeom prst="rect">
            <a:avLst/>
          </a:prstGeom>
          <a:ln>
            <a:solidFill>
              <a:schemeClr val="bg1">
                <a:lumMod val="75000"/>
              </a:schemeClr>
            </a:solidFill>
          </a:ln>
        </p:spPr>
      </p:pic>
      <p:sp>
        <p:nvSpPr>
          <p:cNvPr id="2" name="テキスト ボックス 1">
            <a:extLst>
              <a:ext uri="{FF2B5EF4-FFF2-40B4-BE49-F238E27FC236}">
                <a16:creationId xmlns:a16="http://schemas.microsoft.com/office/drawing/2014/main" id="{7892D660-AE0F-AD8A-1219-3D7AA0A07569}"/>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もんだいを とちゅう でおわる とき</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四角形: 角を丸くする 2">
            <a:extLst>
              <a:ext uri="{FF2B5EF4-FFF2-40B4-BE49-F238E27FC236}">
                <a16:creationId xmlns:a16="http://schemas.microsoft.com/office/drawing/2014/main" id="{BF36B54D-4722-C944-A8F9-DD69971F4AB7}"/>
              </a:ext>
            </a:extLst>
          </p:cNvPr>
          <p:cNvSpPr/>
          <p:nvPr/>
        </p:nvSpPr>
        <p:spPr>
          <a:xfrm>
            <a:off x="9607118" y="1252647"/>
            <a:ext cx="974830" cy="36511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1630582963"/>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516CE-01F1-2702-FBBE-C7D41A8A2363}"/>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AFDDBF0A-7722-0DCB-A18E-671819D1D6C9}"/>
              </a:ext>
            </a:extLst>
          </p:cNvPr>
          <p:cNvPicPr>
            <a:picLocks noChangeAspect="1"/>
          </p:cNvPicPr>
          <p:nvPr/>
        </p:nvPicPr>
        <p:blipFill>
          <a:blip r:embed="rId3"/>
          <a:srcRect b="1546"/>
          <a:stretch/>
        </p:blipFill>
        <p:spPr>
          <a:xfrm>
            <a:off x="1549291" y="1268413"/>
            <a:ext cx="9093418" cy="5400675"/>
          </a:xfrm>
          <a:prstGeom prst="rect">
            <a:avLst/>
          </a:prstGeom>
        </p:spPr>
      </p:pic>
      <p:sp>
        <p:nvSpPr>
          <p:cNvPr id="12" name="四角形: 角を丸くする 11">
            <a:extLst>
              <a:ext uri="{FF2B5EF4-FFF2-40B4-BE49-F238E27FC236}">
                <a16:creationId xmlns:a16="http://schemas.microsoft.com/office/drawing/2014/main" id="{96385F1D-05B2-F1BA-543A-B76187AFB345}"/>
              </a:ext>
            </a:extLst>
          </p:cNvPr>
          <p:cNvSpPr/>
          <p:nvPr/>
        </p:nvSpPr>
        <p:spPr>
          <a:xfrm>
            <a:off x="6020698" y="3894142"/>
            <a:ext cx="1116702" cy="48735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B85D0C61-908E-E116-71BC-1494F5FBDD17}"/>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もんだいを とちゅう でおわる とき</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4DF2D5CA-F7CD-93C9-83C8-7A1BB4CD72F6}"/>
              </a:ext>
            </a:extLst>
          </p:cNvPr>
          <p:cNvSpPr/>
          <p:nvPr/>
        </p:nvSpPr>
        <p:spPr>
          <a:xfrm>
            <a:off x="7912627" y="4248727"/>
            <a:ext cx="3696180"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54A97EC6-CA38-E939-A767-3CA71EDFF9C7}"/>
              </a:ext>
            </a:extLst>
          </p:cNvPr>
          <p:cNvSpPr/>
          <p:nvPr/>
        </p:nvSpPr>
        <p:spPr>
          <a:xfrm>
            <a:off x="8104817" y="4166024"/>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おわって いない もんだいを あとから とく ことが</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できます。</a:t>
            </a:r>
          </a:p>
        </p:txBody>
      </p:sp>
    </p:spTree>
    <p:extLst>
      <p:ext uri="{BB962C8B-B14F-4D97-AF65-F5344CB8AC3E}">
        <p14:creationId xmlns:p14="http://schemas.microsoft.com/office/powerpoint/2010/main" val="1376609362"/>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CA5EE-D549-F3A3-75DD-CC93537A83E6}"/>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C58F9B66-EAB5-D629-F497-8F5D4F047D73}"/>
              </a:ext>
            </a:extLst>
          </p:cNvPr>
          <p:cNvPicPr>
            <a:picLocks noChangeAspect="1"/>
          </p:cNvPicPr>
          <p:nvPr/>
        </p:nvPicPr>
        <p:blipFill>
          <a:blip r:embed="rId3"/>
          <a:srcRect b="1546"/>
          <a:stretch/>
        </p:blipFill>
        <p:spPr>
          <a:xfrm>
            <a:off x="1549291" y="1268413"/>
            <a:ext cx="9093418" cy="5400675"/>
          </a:xfrm>
          <a:prstGeom prst="rect">
            <a:avLst/>
          </a:prstGeom>
        </p:spPr>
      </p:pic>
      <p:sp>
        <p:nvSpPr>
          <p:cNvPr id="12" name="四角形: 角を丸くする 11">
            <a:extLst>
              <a:ext uri="{FF2B5EF4-FFF2-40B4-BE49-F238E27FC236}">
                <a16:creationId xmlns:a16="http://schemas.microsoft.com/office/drawing/2014/main" id="{1CE97894-2BF4-6787-F934-DA60218818D7}"/>
              </a:ext>
            </a:extLst>
          </p:cNvPr>
          <p:cNvSpPr/>
          <p:nvPr/>
        </p:nvSpPr>
        <p:spPr>
          <a:xfrm>
            <a:off x="4861934" y="3894142"/>
            <a:ext cx="1116702" cy="48735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FF251A54-9314-77EF-E3AB-05C678DB5B2E}"/>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もんだいを とちゅう でおわる とき</a:t>
            </a:r>
          </a:p>
        </p:txBody>
      </p:sp>
      <p:sp>
        <p:nvSpPr>
          <p:cNvPr id="7" name="四角形: 角を丸くする 6">
            <a:extLst>
              <a:ext uri="{FF2B5EF4-FFF2-40B4-BE49-F238E27FC236}">
                <a16:creationId xmlns:a16="http://schemas.microsoft.com/office/drawing/2014/main" id="{3F9A267B-B5B6-4D54-D514-6C3FD8BD575E}"/>
              </a:ext>
            </a:extLst>
          </p:cNvPr>
          <p:cNvSpPr/>
          <p:nvPr/>
        </p:nvSpPr>
        <p:spPr>
          <a:xfrm>
            <a:off x="973089" y="3602567"/>
            <a:ext cx="3174579"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A8632488-14B6-055D-6670-EAF748117337}"/>
              </a:ext>
            </a:extLst>
          </p:cNvPr>
          <p:cNvSpPr/>
          <p:nvPr/>
        </p:nvSpPr>
        <p:spPr>
          <a:xfrm>
            <a:off x="1165279" y="3519864"/>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ぜんぶ こたえ あわせを </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たっぷ してしまうと</a:t>
            </a:r>
          </a:p>
        </p:txBody>
      </p:sp>
    </p:spTree>
    <p:extLst>
      <p:ext uri="{BB962C8B-B14F-4D97-AF65-F5344CB8AC3E}">
        <p14:creationId xmlns:p14="http://schemas.microsoft.com/office/powerpoint/2010/main" val="1572653500"/>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10" name="図 9"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5548BF60-22DC-B708-A259-7E0F0F617C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5704" y="1279833"/>
            <a:ext cx="8980587" cy="5380037"/>
          </a:xfrm>
          <a:prstGeom prst="rect">
            <a:avLst/>
          </a:prstGeom>
          <a:ln>
            <a:solidFill>
              <a:schemeClr val="bg1">
                <a:lumMod val="75000"/>
              </a:schemeClr>
            </a:solidFill>
          </a:ln>
        </p:spPr>
      </p:pic>
      <p:sp>
        <p:nvSpPr>
          <p:cNvPr id="2" name="テキスト ボックス 1">
            <a:extLst>
              <a:ext uri="{FF2B5EF4-FFF2-40B4-BE49-F238E27FC236}">
                <a16:creationId xmlns:a16="http://schemas.microsoft.com/office/drawing/2014/main" id="{CC6F13C1-C9FC-9214-B322-C06FE6A7C325}"/>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ふせいかいで ドリルが おわる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2466E2D3-5126-E722-8B2E-AEA60486EC07}"/>
              </a:ext>
            </a:extLst>
          </p:cNvPr>
          <p:cNvSpPr txBox="1"/>
          <p:nvPr/>
        </p:nvSpPr>
        <p:spPr>
          <a:xfrm>
            <a:off x="4770575"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6" name="四角形: 角を丸くする 5">
            <a:extLst>
              <a:ext uri="{FF2B5EF4-FFF2-40B4-BE49-F238E27FC236}">
                <a16:creationId xmlns:a16="http://schemas.microsoft.com/office/drawing/2014/main" id="{94EF99F8-14C0-C588-D5A5-3157FD213E85}"/>
              </a:ext>
            </a:extLst>
          </p:cNvPr>
          <p:cNvSpPr/>
          <p:nvPr/>
        </p:nvSpPr>
        <p:spPr>
          <a:xfrm>
            <a:off x="3763479" y="3439045"/>
            <a:ext cx="2332521" cy="694814"/>
          </a:xfrm>
          <a:prstGeom prst="roundRect">
            <a:avLst>
              <a:gd name="adj" fmla="val 9710"/>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9" name="四角形: 角を丸くする 8">
            <a:extLst>
              <a:ext uri="{FF2B5EF4-FFF2-40B4-BE49-F238E27FC236}">
                <a16:creationId xmlns:a16="http://schemas.microsoft.com/office/drawing/2014/main" id="{A84DA1B9-BB05-BF24-565A-8F1670082BF2}"/>
              </a:ext>
            </a:extLst>
          </p:cNvPr>
          <p:cNvSpPr/>
          <p:nvPr/>
        </p:nvSpPr>
        <p:spPr>
          <a:xfrm>
            <a:off x="5150177" y="4216562"/>
            <a:ext cx="3696180"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9F14FC06-699A-A42E-030F-976B272339F2}"/>
              </a:ext>
            </a:extLst>
          </p:cNvPr>
          <p:cNvSpPr/>
          <p:nvPr/>
        </p:nvSpPr>
        <p:spPr>
          <a:xfrm>
            <a:off x="5342367" y="4133859"/>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こたえて いない もんだいが</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ふせいかい（</a:t>
            </a:r>
            <a:r>
              <a:rPr kumimoji="1" lang="en-US" altLang="ja-JP" sz="2000" b="1">
                <a:latin typeface="BIZ UDPゴシック" panose="020B0400000000000000" pitchFamily="50" charset="-128"/>
                <a:ea typeface="BIZ UDPゴシック" panose="020B0400000000000000" pitchFamily="50" charset="-128"/>
              </a:rPr>
              <a:t>×</a:t>
            </a:r>
            <a:r>
              <a:rPr kumimoji="1" lang="ja-JP" altLang="en-US" sz="2000" b="1">
                <a:latin typeface="BIZ UDPゴシック" panose="020B0400000000000000" pitchFamily="50" charset="-128"/>
                <a:ea typeface="BIZ UDPゴシック" panose="020B0400000000000000" pitchFamily="50" charset="-128"/>
              </a:rPr>
              <a:t>）で おわって </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しまいます。</a:t>
            </a:r>
          </a:p>
        </p:txBody>
      </p:sp>
    </p:spTree>
    <p:extLst>
      <p:ext uri="{BB962C8B-B14F-4D97-AF65-F5344CB8AC3E}">
        <p14:creationId xmlns:p14="http://schemas.microsoft.com/office/powerpoint/2010/main" val="1970118213"/>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799BD9-5AA4-620C-E229-06844156119B}"/>
            </a:ext>
          </a:extLst>
        </p:cNvPr>
        <p:cNvGrpSpPr/>
        <p:nvPr/>
      </p:nvGrpSpPr>
      <p:grpSpPr>
        <a:xfrm>
          <a:off x="0" y="0"/>
          <a:ext cx="0" cy="0"/>
          <a:chOff x="0" y="0"/>
          <a:chExt cx="0" cy="0"/>
        </a:xfrm>
      </p:grpSpPr>
      <p:pic>
        <p:nvPicPr>
          <p:cNvPr id="2" name="図 1"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4D19D8CE-E2F6-7ED0-19DC-5DE5BCD564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4103" y="1289051"/>
            <a:ext cx="9009893" cy="5380037"/>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833F63D8-43FD-F3EC-8C3E-BF885F4DC464}"/>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やりのこし ドリルの はじめかた</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四角形: 角を丸くする 3">
            <a:extLst>
              <a:ext uri="{FF2B5EF4-FFF2-40B4-BE49-F238E27FC236}">
                <a16:creationId xmlns:a16="http://schemas.microsoft.com/office/drawing/2014/main" id="{7938FCF3-EAC2-06DB-B5F1-070D348A8C82}"/>
              </a:ext>
            </a:extLst>
          </p:cNvPr>
          <p:cNvSpPr/>
          <p:nvPr/>
        </p:nvSpPr>
        <p:spPr>
          <a:xfrm>
            <a:off x="3137773" y="3908140"/>
            <a:ext cx="1085049" cy="479907"/>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6" name="テキスト ボックス 5">
            <a:extLst>
              <a:ext uri="{FF2B5EF4-FFF2-40B4-BE49-F238E27FC236}">
                <a16:creationId xmlns:a16="http://schemas.microsoft.com/office/drawing/2014/main" id="{85CA4C1A-433B-10CA-2314-8CD41569C93C}"/>
              </a:ext>
            </a:extLst>
          </p:cNvPr>
          <p:cNvSpPr txBox="1"/>
          <p:nvPr/>
        </p:nvSpPr>
        <p:spPr>
          <a:xfrm>
            <a:off x="3680297"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787659377"/>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4" name="図 3" descr="グラフィカル ユーザー インターフェイス, アプリケーション, Teams&#10;&#10;AI によって生成されたコンテンツは間違っている可能性があります。">
            <a:extLst>
              <a:ext uri="{FF2B5EF4-FFF2-40B4-BE49-F238E27FC236}">
                <a16:creationId xmlns:a16="http://schemas.microsoft.com/office/drawing/2014/main" id="{0B5ADD2F-9A77-9451-2CE1-E158657215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7189" y="1277927"/>
            <a:ext cx="8957622" cy="5391161"/>
          </a:xfrm>
          <a:prstGeom prst="rect">
            <a:avLst/>
          </a:prstGeom>
        </p:spPr>
      </p:pic>
      <p:sp>
        <p:nvSpPr>
          <p:cNvPr id="3" name="テキスト ボックス 2">
            <a:extLst>
              <a:ext uri="{FF2B5EF4-FFF2-40B4-BE49-F238E27FC236}">
                <a16:creationId xmlns:a16="http://schemas.microsoft.com/office/drawing/2014/main" id="{A8C385B8-37B2-518B-295C-3E60A434ED47}"/>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やりのこし ドリルの はじめかた</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FA3B511C-0F9C-6179-4E8C-442C404F334D}"/>
              </a:ext>
            </a:extLst>
          </p:cNvPr>
          <p:cNvSpPr txBox="1"/>
          <p:nvPr/>
        </p:nvSpPr>
        <p:spPr>
          <a:xfrm>
            <a:off x="3680297"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E81B3011-B861-F6A3-B88C-4F284350F9E1}"/>
              </a:ext>
            </a:extLst>
          </p:cNvPr>
          <p:cNvSpPr/>
          <p:nvPr/>
        </p:nvSpPr>
        <p:spPr>
          <a:xfrm>
            <a:off x="4938936" y="4127500"/>
            <a:ext cx="1116702" cy="41834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1795072753"/>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7" name="図 6" descr="グラフィカル ユーザー インターフェイス, テキスト, アプリケーション, メール&#10;&#10;AI によって生成されたコンテンツは間違っている可能性があります。">
            <a:extLst>
              <a:ext uri="{FF2B5EF4-FFF2-40B4-BE49-F238E27FC236}">
                <a16:creationId xmlns:a16="http://schemas.microsoft.com/office/drawing/2014/main" id="{20E1D34A-3151-6D45-6B74-CFC138413D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2389" y="1268413"/>
            <a:ext cx="8987222" cy="5400675"/>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055CFD08-4AF9-0F29-45C9-ABA81A7ADC04}"/>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ぜんぶのもんだい が おわったら</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四角形: 角を丸くする 3">
            <a:extLst>
              <a:ext uri="{FF2B5EF4-FFF2-40B4-BE49-F238E27FC236}">
                <a16:creationId xmlns:a16="http://schemas.microsoft.com/office/drawing/2014/main" id="{912A08A8-2AD4-B0B3-8A9F-C4CD40E4C57F}"/>
              </a:ext>
            </a:extLst>
          </p:cNvPr>
          <p:cNvSpPr/>
          <p:nvPr/>
        </p:nvSpPr>
        <p:spPr>
          <a:xfrm>
            <a:off x="9480254" y="1276295"/>
            <a:ext cx="974830" cy="36511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2041755688"/>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7" name="図 6" descr="グラフィカル ユーザー インターフェイス, アプリケーション&#10;&#10;AI 生成コンテンツは誤りを含む可能性があります。">
            <a:extLst>
              <a:ext uri="{FF2B5EF4-FFF2-40B4-BE49-F238E27FC236}">
                <a16:creationId xmlns:a16="http://schemas.microsoft.com/office/drawing/2014/main" id="{52B142E8-EBEC-8EB8-C6CF-C89057C77D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3772" y="1246366"/>
            <a:ext cx="9066503" cy="5422722"/>
          </a:xfrm>
          <a:prstGeom prst="rect">
            <a:avLst/>
          </a:prstGeom>
        </p:spPr>
      </p:pic>
      <p:sp>
        <p:nvSpPr>
          <p:cNvPr id="2" name="テキスト ボックス 1">
            <a:extLst>
              <a:ext uri="{FF2B5EF4-FFF2-40B4-BE49-F238E27FC236}">
                <a16:creationId xmlns:a16="http://schemas.microsoft.com/office/drawing/2014/main" id="{0F542B71-9804-9E05-B950-429AD9F506AE}"/>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もどる をタップ</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9" name="四角形: 角を丸くする 8">
            <a:extLst>
              <a:ext uri="{FF2B5EF4-FFF2-40B4-BE49-F238E27FC236}">
                <a16:creationId xmlns:a16="http://schemas.microsoft.com/office/drawing/2014/main" id="{EDC0EB5F-7DCE-2462-20FC-8033D52D5546}"/>
              </a:ext>
            </a:extLst>
          </p:cNvPr>
          <p:cNvSpPr/>
          <p:nvPr/>
        </p:nvSpPr>
        <p:spPr>
          <a:xfrm>
            <a:off x="9634254" y="1237795"/>
            <a:ext cx="974830" cy="36511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3216387446"/>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D5CE130-B6EB-3591-02F5-84264470F187}"/>
              </a:ext>
            </a:extLst>
          </p:cNvPr>
          <p:cNvPicPr>
            <a:picLocks noChangeAspect="1"/>
          </p:cNvPicPr>
          <p:nvPr/>
        </p:nvPicPr>
        <p:blipFill>
          <a:blip r:embed="rId3"/>
          <a:stretch>
            <a:fillRect/>
          </a:stretch>
        </p:blipFill>
        <p:spPr>
          <a:xfrm>
            <a:off x="200425" y="1775023"/>
            <a:ext cx="11684811" cy="4451358"/>
          </a:xfrm>
          <a:prstGeom prst="rect">
            <a:avLst/>
          </a:prstGeom>
        </p:spPr>
      </p:pic>
      <p:sp>
        <p:nvSpPr>
          <p:cNvPr id="3" name="四角形: 角を丸くする 2">
            <a:extLst>
              <a:ext uri="{FF2B5EF4-FFF2-40B4-BE49-F238E27FC236}">
                <a16:creationId xmlns:a16="http://schemas.microsoft.com/office/drawing/2014/main" id="{7A12AAB3-9215-D866-A7B4-E41F7AF642B1}"/>
              </a:ext>
            </a:extLst>
          </p:cNvPr>
          <p:cNvSpPr/>
          <p:nvPr/>
        </p:nvSpPr>
        <p:spPr>
          <a:xfrm>
            <a:off x="4120826" y="1755772"/>
            <a:ext cx="1084835" cy="628361"/>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E280BD95-ED8B-2ABE-47AC-46F4762F3EE9}"/>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がめんを ちいさく しよう</a:t>
            </a:r>
          </a:p>
        </p:txBody>
      </p:sp>
    </p:spTree>
    <p:extLst>
      <p:ext uri="{BB962C8B-B14F-4D97-AF65-F5344CB8AC3E}">
        <p14:creationId xmlns:p14="http://schemas.microsoft.com/office/powerpoint/2010/main" val="1769166824"/>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A42BC-367F-40DC-9AAC-031486BCC625}"/>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50840034-BF8C-D08B-A374-28781A2F3592}"/>
              </a:ext>
            </a:extLst>
          </p:cNvPr>
          <p:cNvPicPr>
            <a:picLocks noChangeAspect="1"/>
          </p:cNvPicPr>
          <p:nvPr/>
        </p:nvPicPr>
        <p:blipFill>
          <a:blip r:embed="rId2"/>
          <a:srcRect t="5173"/>
          <a:stretch/>
        </p:blipFill>
        <p:spPr>
          <a:xfrm>
            <a:off x="1463978" y="1268413"/>
            <a:ext cx="9264044" cy="5400675"/>
          </a:xfrm>
          <a:prstGeom prst="rect">
            <a:avLst/>
          </a:prstGeom>
        </p:spPr>
      </p:pic>
      <p:sp>
        <p:nvSpPr>
          <p:cNvPr id="4" name="テキスト ボックス 3">
            <a:extLst>
              <a:ext uri="{FF2B5EF4-FFF2-40B4-BE49-F238E27FC236}">
                <a16:creationId xmlns:a16="http://schemas.microsoft.com/office/drawing/2014/main" id="{3DDC7125-6EAF-9BB1-1775-26F3181B6B4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さいしょの がめんに もどりました</a:t>
            </a:r>
          </a:p>
        </p:txBody>
      </p:sp>
    </p:spTree>
    <p:extLst>
      <p:ext uri="{BB962C8B-B14F-4D97-AF65-F5344CB8AC3E}">
        <p14:creationId xmlns:p14="http://schemas.microsoft.com/office/powerpoint/2010/main" val="29013333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527FED-4E16-064F-CD4A-0E0DBEF4FE6C}"/>
            </a:ext>
          </a:extLst>
        </p:cNvPr>
        <p:cNvGrpSpPr/>
        <p:nvPr/>
      </p:nvGrpSpPr>
      <p:grpSpPr>
        <a:xfrm>
          <a:off x="0" y="0"/>
          <a:ext cx="0" cy="0"/>
          <a:chOff x="0" y="0"/>
          <a:chExt cx="0" cy="0"/>
        </a:xfrm>
      </p:grpSpPr>
      <p:grpSp>
        <p:nvGrpSpPr>
          <p:cNvPr id="28" name="グループ化 27">
            <a:extLst>
              <a:ext uri="{FF2B5EF4-FFF2-40B4-BE49-F238E27FC236}">
                <a16:creationId xmlns:a16="http://schemas.microsoft.com/office/drawing/2014/main" id="{1F2B5648-F867-45D8-C0E2-EABF2ACE3452}"/>
              </a:ext>
            </a:extLst>
          </p:cNvPr>
          <p:cNvGrpSpPr/>
          <p:nvPr/>
        </p:nvGrpSpPr>
        <p:grpSpPr>
          <a:xfrm>
            <a:off x="1912044" y="1268413"/>
            <a:ext cx="8367912" cy="5163671"/>
            <a:chOff x="1912044" y="1268413"/>
            <a:chExt cx="8367912" cy="5163671"/>
          </a:xfrm>
        </p:grpSpPr>
        <p:sp>
          <p:nvSpPr>
            <p:cNvPr id="2" name="正方形/長方形 1">
              <a:extLst>
                <a:ext uri="{FF2B5EF4-FFF2-40B4-BE49-F238E27FC236}">
                  <a16:creationId xmlns:a16="http://schemas.microsoft.com/office/drawing/2014/main" id="{10E79022-909C-7833-5D04-FC8F245F0CB5}"/>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楕円 15">
              <a:extLst>
                <a:ext uri="{FF2B5EF4-FFF2-40B4-BE49-F238E27FC236}">
                  <a16:creationId xmlns:a16="http://schemas.microsoft.com/office/drawing/2014/main" id="{C6FD922A-FD94-087C-CD45-A6B63E48C4A1}"/>
                </a:ext>
              </a:extLst>
            </p:cNvPr>
            <p:cNvSpPr/>
            <p:nvPr/>
          </p:nvSpPr>
          <p:spPr>
            <a:xfrm>
              <a:off x="5556000" y="2568969"/>
              <a:ext cx="1080000" cy="1080000"/>
            </a:xfrm>
            <a:prstGeom prst="ellipse">
              <a:avLst/>
            </a:prstGeom>
            <a:solidFill>
              <a:schemeClr val="accent4">
                <a:lumMod val="20000"/>
                <a:lumOff val="8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grpSp>
      <p:sp>
        <p:nvSpPr>
          <p:cNvPr id="4" name="正方形/長方形 3">
            <a:extLst>
              <a:ext uri="{FF2B5EF4-FFF2-40B4-BE49-F238E27FC236}">
                <a16:creationId xmlns:a16="http://schemas.microsoft.com/office/drawing/2014/main" id="{8389C973-F2C0-3712-E97A-36F8624E52A1}"/>
              </a:ext>
            </a:extLst>
          </p:cNvPr>
          <p:cNvSpPr/>
          <p:nvPr/>
        </p:nvSpPr>
        <p:spPr>
          <a:xfrm>
            <a:off x="5234517" y="3825310"/>
            <a:ext cx="1731432" cy="32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a:t>●●●●●●</a:t>
            </a:r>
          </a:p>
        </p:txBody>
      </p:sp>
      <p:sp>
        <p:nvSpPr>
          <p:cNvPr id="51" name="正方形/長方形 50">
            <a:extLst>
              <a:ext uri="{FF2B5EF4-FFF2-40B4-BE49-F238E27FC236}">
                <a16:creationId xmlns:a16="http://schemas.microsoft.com/office/drawing/2014/main" id="{C5703233-6961-BA72-9D4B-C8587046D869}"/>
              </a:ext>
            </a:extLst>
          </p:cNvPr>
          <p:cNvSpPr/>
          <p:nvPr/>
        </p:nvSpPr>
        <p:spPr>
          <a:xfrm>
            <a:off x="5234517" y="4240630"/>
            <a:ext cx="1731432" cy="32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t>パスワード</a:t>
            </a:r>
          </a:p>
        </p:txBody>
      </p:sp>
      <p:sp>
        <p:nvSpPr>
          <p:cNvPr id="8" name="テキスト ボックス 7">
            <a:extLst>
              <a:ext uri="{FF2B5EF4-FFF2-40B4-BE49-F238E27FC236}">
                <a16:creationId xmlns:a16="http://schemas.microsoft.com/office/drawing/2014/main" id="{CC2401AE-2496-D10F-C419-F4C14C1DF9FF}"/>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くろむぶっくに さいんいん ❶</a:t>
            </a:r>
          </a:p>
        </p:txBody>
      </p:sp>
      <p:grpSp>
        <p:nvGrpSpPr>
          <p:cNvPr id="46" name="グループ化 45">
            <a:extLst>
              <a:ext uri="{FF2B5EF4-FFF2-40B4-BE49-F238E27FC236}">
                <a16:creationId xmlns:a16="http://schemas.microsoft.com/office/drawing/2014/main" id="{06D5230E-6D5E-6701-1E94-DCFA864E5450}"/>
              </a:ext>
            </a:extLst>
          </p:cNvPr>
          <p:cNvGrpSpPr/>
          <p:nvPr/>
        </p:nvGrpSpPr>
        <p:grpSpPr>
          <a:xfrm>
            <a:off x="6512892" y="3014956"/>
            <a:ext cx="3526815" cy="898148"/>
            <a:chOff x="8010085" y="4853978"/>
            <a:chExt cx="3526815" cy="898148"/>
          </a:xfrm>
        </p:grpSpPr>
        <p:sp>
          <p:nvSpPr>
            <p:cNvPr id="41" name="フリーフォーム: 図形 40">
              <a:extLst>
                <a:ext uri="{FF2B5EF4-FFF2-40B4-BE49-F238E27FC236}">
                  <a16:creationId xmlns:a16="http://schemas.microsoft.com/office/drawing/2014/main" id="{1604E70F-F2D0-9B70-7C66-B4A347130BBC}"/>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1" name="四角形: 角を丸くする 30">
              <a:extLst>
                <a:ext uri="{FF2B5EF4-FFF2-40B4-BE49-F238E27FC236}">
                  <a16:creationId xmlns:a16="http://schemas.microsoft.com/office/drawing/2014/main" id="{F4582043-AF20-FD58-30EB-C35F9BC7486F}"/>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a:latin typeface="BIZ UDPゴシック" panose="020B0400000000000000" pitchFamily="50" charset="-128"/>
                  <a:ea typeface="BIZ UDPゴシック" panose="020B0400000000000000" pitchFamily="50" charset="-128"/>
                </a:rPr>
                <a:t>ID</a:t>
              </a:r>
              <a:r>
                <a:rPr kumimoji="1" lang="ja-JP" altLang="en-US" sz="2400" b="1">
                  <a:latin typeface="BIZ UDPゴシック" panose="020B0400000000000000" pitchFamily="50" charset="-128"/>
                  <a:ea typeface="BIZ UDPゴシック" panose="020B0400000000000000" pitchFamily="50" charset="-128"/>
                </a:rPr>
                <a:t>（あいでぃ）</a:t>
              </a:r>
            </a:p>
          </p:txBody>
        </p:sp>
      </p:grpSp>
      <p:sp>
        <p:nvSpPr>
          <p:cNvPr id="9" name="四角形: 角を丸くする 8">
            <a:extLst>
              <a:ext uri="{FF2B5EF4-FFF2-40B4-BE49-F238E27FC236}">
                <a16:creationId xmlns:a16="http://schemas.microsoft.com/office/drawing/2014/main" id="{91213DAA-189A-4AAD-4D22-77048D7BB53F}"/>
              </a:ext>
            </a:extLst>
          </p:cNvPr>
          <p:cNvSpPr/>
          <p:nvPr/>
        </p:nvSpPr>
        <p:spPr>
          <a:xfrm>
            <a:off x="3296485" y="5834901"/>
            <a:ext cx="1971509" cy="465237"/>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a:latin typeface="+mn-ea"/>
              </a:rPr>
              <a:t>　　ユーザーを追加</a:t>
            </a:r>
          </a:p>
        </p:txBody>
      </p:sp>
      <p:pic>
        <p:nvPicPr>
          <p:cNvPr id="24" name="図 23">
            <a:extLst>
              <a:ext uri="{FF2B5EF4-FFF2-40B4-BE49-F238E27FC236}">
                <a16:creationId xmlns:a16="http://schemas.microsoft.com/office/drawing/2014/main" id="{5F08863D-62EE-9B14-6F78-A12DE6ACE971}"/>
              </a:ext>
            </a:extLst>
          </p:cNvPr>
          <p:cNvPicPr>
            <a:picLocks noChangeAspect="1"/>
          </p:cNvPicPr>
          <p:nvPr/>
        </p:nvPicPr>
        <p:blipFill rotWithShape="1">
          <a:blip r:embed="rId3"/>
          <a:srcRect l="28997" t="10790" r="27855" b="45515"/>
          <a:stretch/>
        </p:blipFill>
        <p:spPr>
          <a:xfrm>
            <a:off x="3468985" y="5888436"/>
            <a:ext cx="335510" cy="339756"/>
          </a:xfrm>
          <a:prstGeom prst="rect">
            <a:avLst/>
          </a:prstGeom>
        </p:spPr>
      </p:pic>
      <p:pic>
        <p:nvPicPr>
          <p:cNvPr id="29" name="グラフィックス 28" descr="鎖錠">
            <a:extLst>
              <a:ext uri="{FF2B5EF4-FFF2-40B4-BE49-F238E27FC236}">
                <a16:creationId xmlns:a16="http://schemas.microsoft.com/office/drawing/2014/main" id="{D940775C-5E6F-DC65-AFF7-5E3F5540578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56410" y="4272041"/>
            <a:ext cx="267773" cy="267773"/>
          </a:xfrm>
          <a:prstGeom prst="rect">
            <a:avLst/>
          </a:prstGeom>
        </p:spPr>
      </p:pic>
      <p:sp>
        <p:nvSpPr>
          <p:cNvPr id="53" name="L 字 52">
            <a:extLst>
              <a:ext uri="{FF2B5EF4-FFF2-40B4-BE49-F238E27FC236}">
                <a16:creationId xmlns:a16="http://schemas.microsoft.com/office/drawing/2014/main" id="{52551083-9BEB-2086-4475-4AD918BE07B2}"/>
              </a:ext>
            </a:extLst>
          </p:cNvPr>
          <p:cNvSpPr/>
          <p:nvPr/>
        </p:nvSpPr>
        <p:spPr>
          <a:xfrm rot="18900000">
            <a:off x="7040561" y="3884780"/>
            <a:ext cx="156781" cy="156781"/>
          </a:xfrm>
          <a:prstGeom prst="corner">
            <a:avLst>
              <a:gd name="adj1" fmla="val 16573"/>
              <a:gd name="adj2" fmla="val 1689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5" name="グラフィックス 54" descr="視覚障碍 単色塗りつぶし">
            <a:extLst>
              <a:ext uri="{FF2B5EF4-FFF2-40B4-BE49-F238E27FC236}">
                <a16:creationId xmlns:a16="http://schemas.microsoft.com/office/drawing/2014/main" id="{178A9F90-FD04-6209-189B-6C878583DFC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54312" y="4274454"/>
            <a:ext cx="274207" cy="274207"/>
          </a:xfrm>
          <a:prstGeom prst="rect">
            <a:avLst/>
          </a:prstGeom>
        </p:spPr>
      </p:pic>
      <p:sp>
        <p:nvSpPr>
          <p:cNvPr id="56" name="楕円 55">
            <a:extLst>
              <a:ext uri="{FF2B5EF4-FFF2-40B4-BE49-F238E27FC236}">
                <a16:creationId xmlns:a16="http://schemas.microsoft.com/office/drawing/2014/main" id="{78BD90D9-BE4E-1520-6E4A-A54E09EF7D3D}"/>
              </a:ext>
            </a:extLst>
          </p:cNvPr>
          <p:cNvSpPr/>
          <p:nvPr/>
        </p:nvSpPr>
        <p:spPr>
          <a:xfrm>
            <a:off x="7014717" y="4237657"/>
            <a:ext cx="328259" cy="328259"/>
          </a:xfrm>
          <a:prstGeom prst="ellipse">
            <a:avLst/>
          </a:prstGeom>
          <a:solidFill>
            <a:srgbClr val="BFBF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右 19">
            <a:extLst>
              <a:ext uri="{FF2B5EF4-FFF2-40B4-BE49-F238E27FC236}">
                <a16:creationId xmlns:a16="http://schemas.microsoft.com/office/drawing/2014/main" id="{47AF60C4-05E5-887D-04E1-1B061F3F77D7}"/>
              </a:ext>
            </a:extLst>
          </p:cNvPr>
          <p:cNvSpPr/>
          <p:nvPr/>
        </p:nvSpPr>
        <p:spPr>
          <a:xfrm>
            <a:off x="7061231" y="4325375"/>
            <a:ext cx="235230" cy="152822"/>
          </a:xfrm>
          <a:prstGeom prst="rightArrow">
            <a:avLst>
              <a:gd name="adj1" fmla="val 36418"/>
              <a:gd name="adj2" fmla="val 64013"/>
            </a:avLst>
          </a:prstGeom>
          <a:solidFill>
            <a:srgbClr val="9C9999"/>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57" name="四角形: 角を丸くする 56">
            <a:extLst>
              <a:ext uri="{FF2B5EF4-FFF2-40B4-BE49-F238E27FC236}">
                <a16:creationId xmlns:a16="http://schemas.microsoft.com/office/drawing/2014/main" id="{1EF29BA2-A8A8-BB37-7A24-3CFD0DD7D57D}"/>
              </a:ext>
            </a:extLst>
          </p:cNvPr>
          <p:cNvSpPr/>
          <p:nvPr/>
        </p:nvSpPr>
        <p:spPr>
          <a:xfrm>
            <a:off x="2060465" y="5834901"/>
            <a:ext cx="1114476" cy="465237"/>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a:latin typeface="+mn-ea"/>
              </a:rPr>
              <a:t>　　終了</a:t>
            </a:r>
          </a:p>
        </p:txBody>
      </p:sp>
      <p:pic>
        <p:nvPicPr>
          <p:cNvPr id="22" name="グラフィックス 21" descr="電源 単色塗りつぶし">
            <a:extLst>
              <a:ext uri="{FF2B5EF4-FFF2-40B4-BE49-F238E27FC236}">
                <a16:creationId xmlns:a16="http://schemas.microsoft.com/office/drawing/2014/main" id="{297B313E-BDD3-9AE3-F9BA-368C5DC48E2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211766" y="5872172"/>
            <a:ext cx="376063" cy="376063"/>
          </a:xfrm>
          <a:prstGeom prst="rect">
            <a:avLst/>
          </a:prstGeom>
        </p:spPr>
      </p:pic>
      <p:sp>
        <p:nvSpPr>
          <p:cNvPr id="10" name="フリーフォーム: 図形 9">
            <a:extLst>
              <a:ext uri="{FF2B5EF4-FFF2-40B4-BE49-F238E27FC236}">
                <a16:creationId xmlns:a16="http://schemas.microsoft.com/office/drawing/2014/main" id="{63AB08E8-927B-B186-181C-743139ED99F3}"/>
              </a:ext>
            </a:extLst>
          </p:cNvPr>
          <p:cNvSpPr/>
          <p:nvPr/>
        </p:nvSpPr>
        <p:spPr>
          <a:xfrm>
            <a:off x="465485" y="2383971"/>
            <a:ext cx="4840425" cy="2041311"/>
          </a:xfrm>
          <a:custGeom>
            <a:avLst/>
            <a:gdLst>
              <a:gd name="connsiteX0" fmla="*/ 300011 w 4840425"/>
              <a:gd name="connsiteY0" fmla="*/ 0 h 2041311"/>
              <a:gd name="connsiteX1" fmla="*/ 3835352 w 4840425"/>
              <a:gd name="connsiteY1" fmla="*/ 0 h 2041311"/>
              <a:gd name="connsiteX2" fmla="*/ 4135363 w 4840425"/>
              <a:gd name="connsiteY2" fmla="*/ 300011 h 2041311"/>
              <a:gd name="connsiteX3" fmla="*/ 4135363 w 4840425"/>
              <a:gd name="connsiteY3" fmla="*/ 997475 h 2041311"/>
              <a:gd name="connsiteX4" fmla="*/ 4840425 w 4840425"/>
              <a:gd name="connsiteY4" fmla="*/ 1476338 h 2041311"/>
              <a:gd name="connsiteX5" fmla="*/ 4135363 w 4840425"/>
              <a:gd name="connsiteY5" fmla="*/ 1185237 h 2041311"/>
              <a:gd name="connsiteX6" fmla="*/ 4135363 w 4840425"/>
              <a:gd name="connsiteY6" fmla="*/ 1741300 h 2041311"/>
              <a:gd name="connsiteX7" fmla="*/ 3835352 w 4840425"/>
              <a:gd name="connsiteY7" fmla="*/ 2041311 h 2041311"/>
              <a:gd name="connsiteX8" fmla="*/ 300011 w 4840425"/>
              <a:gd name="connsiteY8" fmla="*/ 2041311 h 2041311"/>
              <a:gd name="connsiteX9" fmla="*/ 0 w 4840425"/>
              <a:gd name="connsiteY9" fmla="*/ 1741300 h 2041311"/>
              <a:gd name="connsiteX10" fmla="*/ 0 w 4840425"/>
              <a:gd name="connsiteY10" fmla="*/ 300011 h 2041311"/>
              <a:gd name="connsiteX11" fmla="*/ 300011 w 4840425"/>
              <a:gd name="connsiteY11" fmla="*/ 0 h 2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0425" h="2041311">
                <a:moveTo>
                  <a:pt x="300011" y="0"/>
                </a:moveTo>
                <a:lnTo>
                  <a:pt x="3835352" y="0"/>
                </a:lnTo>
                <a:cubicBezTo>
                  <a:pt x="4001044" y="0"/>
                  <a:pt x="4135363" y="134319"/>
                  <a:pt x="4135363" y="300011"/>
                </a:cubicBezTo>
                <a:lnTo>
                  <a:pt x="4135363" y="997475"/>
                </a:lnTo>
                <a:lnTo>
                  <a:pt x="4840425" y="1476338"/>
                </a:lnTo>
                <a:lnTo>
                  <a:pt x="4135363" y="1185237"/>
                </a:lnTo>
                <a:lnTo>
                  <a:pt x="4135363" y="1741300"/>
                </a:lnTo>
                <a:cubicBezTo>
                  <a:pt x="4135363" y="1906992"/>
                  <a:pt x="4001044" y="2041311"/>
                  <a:pt x="3835352" y="2041311"/>
                </a:cubicBezTo>
                <a:lnTo>
                  <a:pt x="300011" y="2041311"/>
                </a:lnTo>
                <a:cubicBezTo>
                  <a:pt x="134319" y="2041311"/>
                  <a:pt x="0" y="1906992"/>
                  <a:pt x="0" y="1741300"/>
                </a:cubicBezTo>
                <a:lnTo>
                  <a:pt x="0" y="300011"/>
                </a:lnTo>
                <a:cubicBezTo>
                  <a:pt x="0" y="134319"/>
                  <a:pt x="134319" y="0"/>
                  <a:pt x="300011"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9" name="四角形: 角を丸くする 58">
            <a:extLst>
              <a:ext uri="{FF2B5EF4-FFF2-40B4-BE49-F238E27FC236}">
                <a16:creationId xmlns:a16="http://schemas.microsoft.com/office/drawing/2014/main" id="{557B2BB5-85FD-F809-9318-9394B48CCB3B}"/>
              </a:ext>
            </a:extLst>
          </p:cNvPr>
          <p:cNvSpPr/>
          <p:nvPr/>
        </p:nvSpPr>
        <p:spPr>
          <a:xfrm>
            <a:off x="1003477" y="2460840"/>
            <a:ext cx="3847282" cy="18112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うえのわくに　あなたの</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en-US" altLang="ja-JP" sz="2000" b="1">
                <a:latin typeface="BIZ UDPゴシック" panose="020B0400000000000000" pitchFamily="50" charset="-128"/>
                <a:ea typeface="BIZ UDPゴシック" panose="020B0400000000000000" pitchFamily="50" charset="-128"/>
              </a:rPr>
              <a:t>ID</a:t>
            </a:r>
            <a:r>
              <a:rPr kumimoji="1" lang="ja-JP" altLang="en-US" sz="2000" b="1">
                <a:latin typeface="BIZ UDPゴシック" panose="020B0400000000000000" pitchFamily="50" charset="-128"/>
                <a:ea typeface="BIZ UDPゴシック" panose="020B0400000000000000" pitchFamily="50" charset="-128"/>
              </a:rPr>
              <a:t>（あいでぃ）を いれます</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en-US" altLang="ja-JP" sz="2000" b="1">
                <a:latin typeface="BIZ UDPゴシック" panose="020B0400000000000000" pitchFamily="50" charset="-128"/>
                <a:ea typeface="BIZ UDPゴシック" panose="020B0400000000000000" pitchFamily="50" charset="-128"/>
              </a:rPr>
              <a:t>ID</a:t>
            </a:r>
            <a:r>
              <a:rPr kumimoji="1" lang="ja-JP" altLang="en-US" sz="2000" b="1">
                <a:latin typeface="BIZ UDPゴシック" panose="020B0400000000000000" pitchFamily="50" charset="-128"/>
                <a:ea typeface="BIZ UDPゴシック" panose="020B0400000000000000" pitchFamily="50" charset="-128"/>
              </a:rPr>
              <a:t>（あいでぃ）は </a:t>
            </a:r>
            <a:r>
              <a:rPr kumimoji="1" lang="ja-JP" altLang="en-US" sz="2000" b="1" u="sng">
                <a:latin typeface="BIZ UDPゴシック" panose="020B0400000000000000" pitchFamily="50" charset="-128"/>
                <a:ea typeface="BIZ UDPゴシック" panose="020B0400000000000000" pitchFamily="50" charset="-128"/>
              </a:rPr>
              <a:t>かーど</a:t>
            </a:r>
            <a:r>
              <a:rPr kumimoji="1" lang="ja-JP" altLang="en-US" sz="2000" b="1">
                <a:latin typeface="BIZ UDPゴシック" panose="020B0400000000000000" pitchFamily="50" charset="-128"/>
                <a:ea typeface="BIZ UDPゴシック" panose="020B0400000000000000" pitchFamily="50" charset="-128"/>
              </a:rPr>
              <a:t>に</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かいてあります</a:t>
            </a:r>
            <a:endParaRPr kumimoji="1" lang="en-US" altLang="ja-JP" sz="2000" b="1">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7A8CDC88-F15C-5714-915E-D73C8507C644}"/>
              </a:ext>
            </a:extLst>
          </p:cNvPr>
          <p:cNvGrpSpPr/>
          <p:nvPr/>
        </p:nvGrpSpPr>
        <p:grpSpPr>
          <a:xfrm>
            <a:off x="2138661" y="4691722"/>
            <a:ext cx="8748462" cy="849260"/>
            <a:chOff x="1045669" y="3372506"/>
            <a:chExt cx="7431261" cy="643430"/>
          </a:xfrm>
        </p:grpSpPr>
        <p:sp>
          <p:nvSpPr>
            <p:cNvPr id="5" name="四角形: 角を丸くする 4">
              <a:extLst>
                <a:ext uri="{FF2B5EF4-FFF2-40B4-BE49-F238E27FC236}">
                  <a16:creationId xmlns:a16="http://schemas.microsoft.com/office/drawing/2014/main" id="{5C95B25F-467D-94F5-F508-3B8024F05689}"/>
                </a:ext>
              </a:extLst>
            </p:cNvPr>
            <p:cNvSpPr/>
            <p:nvPr/>
          </p:nvSpPr>
          <p:spPr>
            <a:xfrm flipV="1">
              <a:off x="1045669" y="3492717"/>
              <a:ext cx="2532347" cy="523219"/>
            </a:xfrm>
            <a:prstGeom prst="roundRect">
              <a:avLst>
                <a:gd name="adj" fmla="val 0"/>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sz="1462">
                <a:solidFill>
                  <a:schemeClr val="bg1"/>
                </a:solidFill>
                <a:latin typeface="UD デジタル 教科書体 NK-R"/>
                <a:ea typeface="UD Digi Kyokasho NK-R"/>
              </a:endParaRPr>
            </a:p>
          </p:txBody>
        </p:sp>
        <p:sp>
          <p:nvSpPr>
            <p:cNvPr id="6" name="正方形/長方形 5">
              <a:extLst>
                <a:ext uri="{FF2B5EF4-FFF2-40B4-BE49-F238E27FC236}">
                  <a16:creationId xmlns:a16="http://schemas.microsoft.com/office/drawing/2014/main" id="{0BE10F4F-7AE0-406B-ED3A-27CB4EF3612E}"/>
                </a:ext>
              </a:extLst>
            </p:cNvPr>
            <p:cNvSpPr/>
            <p:nvPr/>
          </p:nvSpPr>
          <p:spPr>
            <a:xfrm>
              <a:off x="3578016" y="3372506"/>
              <a:ext cx="611653" cy="240422"/>
            </a:xfrm>
            <a:prstGeom prst="rect">
              <a:avLst/>
            </a:prstGeom>
          </p:spPr>
          <p:txBody>
            <a:bodyPr wrap="none">
              <a:spAutoFit/>
            </a:bodyPr>
            <a:lstStyle/>
            <a:p>
              <a:pPr>
                <a:defRPr/>
              </a:pPr>
              <a:r>
                <a:rPr lang="ja-JP" altLang="en-US" sz="1462" b="1" kern="0">
                  <a:solidFill>
                    <a:schemeClr val="bg1"/>
                  </a:solidFill>
                  <a:latin typeface="BIZ UDPゴシック" panose="020B0400000000000000" pitchFamily="50" charset="-128"/>
                  <a:ea typeface="BIZ UDPゴシック" panose="020B0400000000000000" pitchFamily="50" charset="-128"/>
                </a:rPr>
                <a:t>あっと</a:t>
              </a:r>
              <a:endParaRPr lang="ja-JP" altLang="en-US" sz="1462">
                <a:solidFill>
                  <a:schemeClr val="bg1"/>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30C7D444-F3F2-0B26-98DF-17F68D7A761B}"/>
                </a:ext>
              </a:extLst>
            </p:cNvPr>
            <p:cNvSpPr txBox="1"/>
            <p:nvPr/>
          </p:nvSpPr>
          <p:spPr>
            <a:xfrm>
              <a:off x="1045670" y="3480932"/>
              <a:ext cx="7431260" cy="489684"/>
            </a:xfrm>
            <a:prstGeom prst="rect">
              <a:avLst/>
            </a:prstGeom>
            <a:noFill/>
          </p:spPr>
          <p:txBody>
            <a:bodyPr wrap="square" rtlCol="0">
              <a:spAutoFit/>
            </a:bodyPr>
            <a:lstStyle/>
            <a:p>
              <a:pPr>
                <a:defRPr/>
              </a:pPr>
              <a:r>
                <a:rPr lang="ja-JP" altLang="en-US" sz="3600" b="1">
                  <a:solidFill>
                    <a:schemeClr val="bg1"/>
                  </a:solidFill>
                  <a:latin typeface="BIZ UDPゴシック" panose="020B0400000000000000" pitchFamily="50" charset="-128"/>
                  <a:ea typeface="BIZ UDPゴシック" panose="020B0400000000000000" pitchFamily="50" charset="-128"/>
                </a:rPr>
                <a:t>〇〇〇〇〇〇  </a:t>
              </a:r>
              <a:r>
                <a:rPr lang="ja-JP" altLang="en-US" sz="3033" b="1">
                  <a:solidFill>
                    <a:schemeClr val="bg1"/>
                  </a:solidFill>
                  <a:latin typeface="BIZ UDPゴシック" panose="020B0400000000000000" pitchFamily="50" charset="-128"/>
                  <a:ea typeface="BIZ UDPゴシック" panose="020B0400000000000000" pitchFamily="50" charset="-128"/>
                </a:rPr>
                <a:t>＠ ＊＊＊</a:t>
              </a:r>
              <a:r>
                <a:rPr lang="en-US" altLang="ja-JP" sz="3033" b="1">
                  <a:solidFill>
                    <a:schemeClr val="bg1"/>
                  </a:solidFill>
                  <a:latin typeface="BIZ UDPゴシック" panose="020B0400000000000000" pitchFamily="50" charset="-128"/>
                  <a:ea typeface="BIZ UDPゴシック" panose="020B0400000000000000" pitchFamily="50" charset="-128"/>
                </a:rPr>
                <a:t>.</a:t>
              </a:r>
              <a:r>
                <a:rPr lang="ja-JP" altLang="en-US" sz="3033" b="1">
                  <a:solidFill>
                    <a:schemeClr val="bg1"/>
                  </a:solidFill>
                  <a:latin typeface="BIZ UDPゴシック" panose="020B0400000000000000" pitchFamily="50" charset="-128"/>
                  <a:ea typeface="BIZ UDPゴシック" panose="020B0400000000000000" pitchFamily="50" charset="-128"/>
                </a:rPr>
                <a:t>＊＊＊＊＊</a:t>
              </a:r>
              <a:r>
                <a:rPr lang="en-US" altLang="ja-JP" sz="3033" b="1">
                  <a:solidFill>
                    <a:schemeClr val="bg1"/>
                  </a:solidFill>
                  <a:latin typeface="BIZ UDPゴシック" panose="020B0400000000000000" pitchFamily="50" charset="-128"/>
                  <a:ea typeface="BIZ UDPゴシック" panose="020B0400000000000000" pitchFamily="50" charset="-128"/>
                </a:rPr>
                <a:t>.com</a:t>
              </a:r>
              <a:endParaRPr kumimoji="1" lang="ja-JP" altLang="en-US" sz="3033" b="1">
                <a:solidFill>
                  <a:schemeClr val="bg1"/>
                </a:solidFill>
                <a:latin typeface="BIZ UDPゴシック" panose="020B0400000000000000" pitchFamily="50" charset="-128"/>
                <a:ea typeface="BIZ UDPゴシック" panose="020B0400000000000000" pitchFamily="50" charset="-128"/>
              </a:endParaRPr>
            </a:p>
          </p:txBody>
        </p:sp>
      </p:grpSp>
      <p:sp>
        <p:nvSpPr>
          <p:cNvPr id="13" name="矢印: 下 12">
            <a:extLst>
              <a:ext uri="{FF2B5EF4-FFF2-40B4-BE49-F238E27FC236}">
                <a16:creationId xmlns:a16="http://schemas.microsoft.com/office/drawing/2014/main" id="{8DEA6CF4-89E8-C6EC-BF4A-B972AE30CB17}"/>
              </a:ext>
            </a:extLst>
          </p:cNvPr>
          <p:cNvSpPr/>
          <p:nvPr/>
        </p:nvSpPr>
        <p:spPr>
          <a:xfrm>
            <a:off x="3210304" y="3825930"/>
            <a:ext cx="328259" cy="952555"/>
          </a:xfrm>
          <a:prstGeom prst="downArrow">
            <a:avLst>
              <a:gd name="adj1" fmla="val 31945"/>
              <a:gd name="adj2" fmla="val 50000"/>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079534705"/>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2E19C-406E-DC92-ABD4-28BC72EB2F7D}"/>
            </a:ext>
          </a:extLst>
        </p:cNvPr>
        <p:cNvGrpSpPr/>
        <p:nvPr/>
      </p:nvGrpSpPr>
      <p:grpSpPr>
        <a:xfrm>
          <a:off x="0" y="0"/>
          <a:ext cx="0" cy="0"/>
          <a:chOff x="0" y="0"/>
          <a:chExt cx="0" cy="0"/>
        </a:xfrm>
      </p:grpSpPr>
      <p:pic>
        <p:nvPicPr>
          <p:cNvPr id="3" name="図 2" descr="グラフィカル ユーザー インターフェイス, アプリケーション&#10;&#10;AI 生成コンテンツは誤りを含む可能性があります。">
            <a:extLst>
              <a:ext uri="{FF2B5EF4-FFF2-40B4-BE49-F238E27FC236}">
                <a16:creationId xmlns:a16="http://schemas.microsoft.com/office/drawing/2014/main" id="{8D2E5022-40BB-7861-A185-BA93BD14E4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64" y="1285126"/>
            <a:ext cx="10041872" cy="5383929"/>
          </a:xfrm>
          <a:prstGeom prst="rect">
            <a:avLst/>
          </a:prstGeom>
        </p:spPr>
      </p:pic>
      <p:sp>
        <p:nvSpPr>
          <p:cNvPr id="5" name="四角形: 角を丸くする 4">
            <a:extLst>
              <a:ext uri="{FF2B5EF4-FFF2-40B4-BE49-F238E27FC236}">
                <a16:creationId xmlns:a16="http://schemas.microsoft.com/office/drawing/2014/main" id="{14A92B35-C23C-EA78-F10F-E2CFE0F222ED}"/>
              </a:ext>
            </a:extLst>
          </p:cNvPr>
          <p:cNvSpPr/>
          <p:nvPr/>
        </p:nvSpPr>
        <p:spPr>
          <a:xfrm>
            <a:off x="10718563" y="1148290"/>
            <a:ext cx="506485" cy="415584"/>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0" name="正方形/長方形 9">
            <a:extLst>
              <a:ext uri="{FF2B5EF4-FFF2-40B4-BE49-F238E27FC236}">
                <a16:creationId xmlns:a16="http://schemas.microsoft.com/office/drawing/2014/main" id="{49350DA5-3AA5-D11A-7C26-66E6C8E7168D}"/>
              </a:ext>
            </a:extLst>
          </p:cNvPr>
          <p:cNvSpPr/>
          <p:nvPr/>
        </p:nvSpPr>
        <p:spPr>
          <a:xfrm>
            <a:off x="9865760" y="1762315"/>
            <a:ext cx="152400" cy="288000"/>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1" name="正方形/長方形 10">
            <a:extLst>
              <a:ext uri="{FF2B5EF4-FFF2-40B4-BE49-F238E27FC236}">
                <a16:creationId xmlns:a16="http://schemas.microsoft.com/office/drawing/2014/main" id="{7EC489C7-311D-808E-B45D-55D540ACA70B}"/>
              </a:ext>
            </a:extLst>
          </p:cNvPr>
          <p:cNvSpPr/>
          <p:nvPr/>
        </p:nvSpPr>
        <p:spPr>
          <a:xfrm>
            <a:off x="10203065" y="1762315"/>
            <a:ext cx="190500" cy="288000"/>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2" name="テキスト ボックス 11">
            <a:extLst>
              <a:ext uri="{FF2B5EF4-FFF2-40B4-BE49-F238E27FC236}">
                <a16:creationId xmlns:a16="http://schemas.microsoft.com/office/drawing/2014/main" id="{E8BBDB3A-6C1F-94A4-B039-3753BFD52B82}"/>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どりるの がめんを </a:t>
            </a:r>
            <a:r>
              <a:rPr kumimoji="0" lang="en-US" altLang="ja-JP"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でとじる</a:t>
            </a:r>
          </a:p>
        </p:txBody>
      </p:sp>
    </p:spTree>
    <p:extLst>
      <p:ext uri="{BB962C8B-B14F-4D97-AF65-F5344CB8AC3E}">
        <p14:creationId xmlns:p14="http://schemas.microsoft.com/office/powerpoint/2010/main" val="4217959258"/>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4C7BC5-54D9-57DD-CEB4-17F883E7F4F8}"/>
            </a:ext>
          </a:extLst>
        </p:cNvPr>
        <p:cNvGrpSpPr/>
        <p:nvPr/>
      </p:nvGrpSpPr>
      <p:grpSpPr>
        <a:xfrm>
          <a:off x="0" y="0"/>
          <a:ext cx="0" cy="0"/>
          <a:chOff x="0" y="0"/>
          <a:chExt cx="0" cy="0"/>
        </a:xfrm>
      </p:grpSpPr>
      <p:pic>
        <p:nvPicPr>
          <p:cNvPr id="3" name="図 2" descr="タイムライン&#10;&#10;AI 生成コンテンツは誤りを含む可能性があります。">
            <a:extLst>
              <a:ext uri="{FF2B5EF4-FFF2-40B4-BE49-F238E27FC236}">
                <a16:creationId xmlns:a16="http://schemas.microsoft.com/office/drawing/2014/main" id="{B77AC0CD-8598-7ABF-64D8-2D17FD5DCA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8134" y="1348900"/>
            <a:ext cx="10052956" cy="5212131"/>
          </a:xfrm>
          <a:prstGeom prst="rect">
            <a:avLst/>
          </a:prstGeom>
        </p:spPr>
      </p:pic>
      <p:sp>
        <p:nvSpPr>
          <p:cNvPr id="4" name="テキスト ボックス 3">
            <a:extLst>
              <a:ext uri="{FF2B5EF4-FFF2-40B4-BE49-F238E27FC236}">
                <a16:creationId xmlns:a16="http://schemas.microsoft.com/office/drawing/2014/main" id="{ECB36DBE-846E-5242-C79B-DAE64CBBDD1E}"/>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ミライシードを とじて おわる</a:t>
            </a:r>
          </a:p>
        </p:txBody>
      </p:sp>
      <p:sp>
        <p:nvSpPr>
          <p:cNvPr id="7" name="テキスト ボックス 6">
            <a:extLst>
              <a:ext uri="{FF2B5EF4-FFF2-40B4-BE49-F238E27FC236}">
                <a16:creationId xmlns:a16="http://schemas.microsoft.com/office/drawing/2014/main" id="{8A1F7EA5-4DB9-A8C7-D7AD-EA4E400CBB73}"/>
              </a:ext>
            </a:extLst>
          </p:cNvPr>
          <p:cNvSpPr txBox="1"/>
          <p:nvPr/>
        </p:nvSpPr>
        <p:spPr>
          <a:xfrm>
            <a:off x="1070905"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 name="四角形: 角を丸くする 11">
            <a:extLst>
              <a:ext uri="{FF2B5EF4-FFF2-40B4-BE49-F238E27FC236}">
                <a16:creationId xmlns:a16="http://schemas.microsoft.com/office/drawing/2014/main" id="{676DF874-8DE6-C7D4-338B-22C7D2CC3E0F}"/>
              </a:ext>
            </a:extLst>
          </p:cNvPr>
          <p:cNvSpPr/>
          <p:nvPr/>
        </p:nvSpPr>
        <p:spPr>
          <a:xfrm>
            <a:off x="10663448" y="1224735"/>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02270727"/>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C5F89B-42E8-6080-C681-C1C3A3F072CB}"/>
            </a:ext>
          </a:extLst>
        </p:cNvPr>
        <p:cNvGrpSpPr/>
        <p:nvPr/>
      </p:nvGrpSpPr>
      <p:grpSpPr>
        <a:xfrm>
          <a:off x="0" y="0"/>
          <a:ext cx="0" cy="0"/>
          <a:chOff x="0" y="0"/>
          <a:chExt cx="0" cy="0"/>
        </a:xfrm>
      </p:grpSpPr>
      <p:pic>
        <p:nvPicPr>
          <p:cNvPr id="7" name="図 6"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1AE2F149-18CF-20A8-04D4-3A15DC52D2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2845" y="1332792"/>
            <a:ext cx="8246306" cy="4713362"/>
          </a:xfrm>
          <a:prstGeom prst="rect">
            <a:avLst/>
          </a:prstGeom>
        </p:spPr>
      </p:pic>
      <p:sp>
        <p:nvSpPr>
          <p:cNvPr id="11" name="正方形/長方形 10">
            <a:extLst>
              <a:ext uri="{FF2B5EF4-FFF2-40B4-BE49-F238E27FC236}">
                <a16:creationId xmlns:a16="http://schemas.microsoft.com/office/drawing/2014/main" id="{B266B53E-6BCB-1E54-B756-DF8537720A67}"/>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DCC58E9A-E432-593C-1C34-6084CD05FBB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くろむぶっくの でんげんを きる</a:t>
            </a:r>
          </a:p>
        </p:txBody>
      </p:sp>
      <p:grpSp>
        <p:nvGrpSpPr>
          <p:cNvPr id="12" name="グループ化 11">
            <a:extLst>
              <a:ext uri="{FF2B5EF4-FFF2-40B4-BE49-F238E27FC236}">
                <a16:creationId xmlns:a16="http://schemas.microsoft.com/office/drawing/2014/main" id="{F56F55A3-A01B-776F-7179-B5C9ED87B4E0}"/>
              </a:ext>
            </a:extLst>
          </p:cNvPr>
          <p:cNvGrpSpPr/>
          <p:nvPr/>
        </p:nvGrpSpPr>
        <p:grpSpPr>
          <a:xfrm>
            <a:off x="5089091" y="6065276"/>
            <a:ext cx="5222494" cy="333666"/>
            <a:chOff x="5515144" y="5259936"/>
            <a:chExt cx="2662682" cy="170119"/>
          </a:xfrm>
        </p:grpSpPr>
        <p:sp>
          <p:nvSpPr>
            <p:cNvPr id="21" name="楕円 20">
              <a:extLst>
                <a:ext uri="{FF2B5EF4-FFF2-40B4-BE49-F238E27FC236}">
                  <a16:creationId xmlns:a16="http://schemas.microsoft.com/office/drawing/2014/main" id="{BA44DD05-15F2-6953-399A-2D947C05AEAD}"/>
                </a:ext>
              </a:extLst>
            </p:cNvPr>
            <p:cNvSpPr/>
            <p:nvPr/>
          </p:nvSpPr>
          <p:spPr>
            <a:xfrm>
              <a:off x="5515144" y="5259936"/>
              <a:ext cx="170119" cy="170119"/>
            </a:xfrm>
            <a:prstGeom prst="ellipse">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3" name="テキスト ボックス 22">
              <a:extLst>
                <a:ext uri="{FF2B5EF4-FFF2-40B4-BE49-F238E27FC236}">
                  <a16:creationId xmlns:a16="http://schemas.microsoft.com/office/drawing/2014/main" id="{4D87FB89-B65B-2C28-5ACC-806C7A66D59B}"/>
                </a:ext>
              </a:extLst>
            </p:cNvPr>
            <p:cNvSpPr txBox="1"/>
            <p:nvPr/>
          </p:nvSpPr>
          <p:spPr>
            <a:xfrm>
              <a:off x="7759522" y="5295760"/>
              <a:ext cx="418304" cy="104840"/>
            </a:xfrm>
            <a:prstGeom prst="rect">
              <a:avLst/>
            </a:prstGeom>
            <a:noFill/>
          </p:spPr>
          <p:txBody>
            <a:bodyPr wrap="square" lIns="18000" tIns="18000" rIns="18000" bIns="1800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10:15</a:t>
              </a:r>
              <a:endParaRPr kumimoji="1" lang="ja-JP" altLang="en-US" sz="11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5" name="楕円 24">
              <a:extLst>
                <a:ext uri="{FF2B5EF4-FFF2-40B4-BE49-F238E27FC236}">
                  <a16:creationId xmlns:a16="http://schemas.microsoft.com/office/drawing/2014/main" id="{E3FFCB81-40A6-4727-4632-990EEE6AD16E}"/>
                </a:ext>
              </a:extLst>
            </p:cNvPr>
            <p:cNvSpPr/>
            <p:nvPr/>
          </p:nvSpPr>
          <p:spPr>
            <a:xfrm>
              <a:off x="5729456" y="5259936"/>
              <a:ext cx="170119" cy="170119"/>
            </a:xfrm>
            <a:prstGeom prst="ellipse">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6" name="楕円 25">
              <a:extLst>
                <a:ext uri="{FF2B5EF4-FFF2-40B4-BE49-F238E27FC236}">
                  <a16:creationId xmlns:a16="http://schemas.microsoft.com/office/drawing/2014/main" id="{55D606AF-05F1-30F2-1304-18D679D2308F}"/>
                </a:ext>
              </a:extLst>
            </p:cNvPr>
            <p:cNvSpPr/>
            <p:nvPr/>
          </p:nvSpPr>
          <p:spPr>
            <a:xfrm>
              <a:off x="5943768" y="5259936"/>
              <a:ext cx="170119" cy="170119"/>
            </a:xfrm>
            <a:prstGeom prst="ellipse">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7" name="楕円 26">
              <a:extLst>
                <a:ext uri="{FF2B5EF4-FFF2-40B4-BE49-F238E27FC236}">
                  <a16:creationId xmlns:a16="http://schemas.microsoft.com/office/drawing/2014/main" id="{0A2A3582-D596-7704-FC24-450AD26C4547}"/>
                </a:ext>
              </a:extLst>
            </p:cNvPr>
            <p:cNvSpPr/>
            <p:nvPr/>
          </p:nvSpPr>
          <p:spPr>
            <a:xfrm>
              <a:off x="6158080" y="5259936"/>
              <a:ext cx="170119" cy="170119"/>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0" name="楕円 29">
              <a:extLst>
                <a:ext uri="{FF2B5EF4-FFF2-40B4-BE49-F238E27FC236}">
                  <a16:creationId xmlns:a16="http://schemas.microsoft.com/office/drawing/2014/main" id="{A25DCA88-61E0-75FF-C365-7BEFD139218A}"/>
                </a:ext>
              </a:extLst>
            </p:cNvPr>
            <p:cNvSpPr/>
            <p:nvPr/>
          </p:nvSpPr>
          <p:spPr>
            <a:xfrm>
              <a:off x="6372392" y="5259936"/>
              <a:ext cx="170119" cy="170119"/>
            </a:xfrm>
            <a:prstGeom prst="ellipse">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2" name="四角形: 角を丸くする 1">
            <a:extLst>
              <a:ext uri="{FF2B5EF4-FFF2-40B4-BE49-F238E27FC236}">
                <a16:creationId xmlns:a16="http://schemas.microsoft.com/office/drawing/2014/main" id="{B8A15C1B-67EC-CD02-4C06-EF2BC9BADAFB}"/>
              </a:ext>
            </a:extLst>
          </p:cNvPr>
          <p:cNvSpPr/>
          <p:nvPr/>
        </p:nvSpPr>
        <p:spPr>
          <a:xfrm>
            <a:off x="9377074" y="6039348"/>
            <a:ext cx="841375" cy="392735"/>
          </a:xfrm>
          <a:prstGeom prst="roundRect">
            <a:avLst>
              <a:gd name="adj" fmla="val 3348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 name="フリーフォーム: 図形 2">
            <a:extLst>
              <a:ext uri="{FF2B5EF4-FFF2-40B4-BE49-F238E27FC236}">
                <a16:creationId xmlns:a16="http://schemas.microsoft.com/office/drawing/2014/main" id="{10E961B5-871A-59D0-3E84-FE5E5DC309F5}"/>
              </a:ext>
            </a:extLst>
          </p:cNvPr>
          <p:cNvSpPr/>
          <p:nvPr/>
        </p:nvSpPr>
        <p:spPr>
          <a:xfrm rot="17172246">
            <a:off x="8418618" y="3098060"/>
            <a:ext cx="2829117" cy="3397908"/>
          </a:xfrm>
          <a:custGeom>
            <a:avLst/>
            <a:gdLst>
              <a:gd name="connsiteX0" fmla="*/ 2095385 w 2829117"/>
              <a:gd name="connsiteY0" fmla="*/ 225101 h 3397908"/>
              <a:gd name="connsiteX1" fmla="*/ 2816637 w 2829117"/>
              <a:gd name="connsiteY1" fmla="*/ 2707005 h 3397908"/>
              <a:gd name="connsiteX2" fmla="*/ 2604016 w 2829117"/>
              <a:gd name="connsiteY2" fmla="*/ 3093827 h 3397908"/>
              <a:gd name="connsiteX3" fmla="*/ 1600585 w 2829117"/>
              <a:gd name="connsiteY3" fmla="*/ 3385428 h 3397908"/>
              <a:gd name="connsiteX4" fmla="*/ 1213763 w 2829117"/>
              <a:gd name="connsiteY4" fmla="*/ 3172807 h 3397908"/>
              <a:gd name="connsiteX5" fmla="*/ 853681 w 2829117"/>
              <a:gd name="connsiteY5" fmla="*/ 1933728 h 3397908"/>
              <a:gd name="connsiteX6" fmla="*/ 0 w 2829117"/>
              <a:gd name="connsiteY6" fmla="*/ 2085648 h 3397908"/>
              <a:gd name="connsiteX7" fmla="*/ 813244 w 2829117"/>
              <a:gd name="connsiteY7" fmla="*/ 1794580 h 3397908"/>
              <a:gd name="connsiteX8" fmla="*/ 492511 w 2829117"/>
              <a:gd name="connsiteY8" fmla="*/ 690903 h 3397908"/>
              <a:gd name="connsiteX9" fmla="*/ 705132 w 2829117"/>
              <a:gd name="connsiteY9" fmla="*/ 304081 h 3397908"/>
              <a:gd name="connsiteX10" fmla="*/ 1708562 w 2829117"/>
              <a:gd name="connsiteY10" fmla="*/ 12480 h 3397908"/>
              <a:gd name="connsiteX11" fmla="*/ 2095385 w 2829117"/>
              <a:gd name="connsiteY11" fmla="*/ 225101 h 3397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9117" h="3397908">
                <a:moveTo>
                  <a:pt x="2095385" y="225101"/>
                </a:moveTo>
                <a:lnTo>
                  <a:pt x="2816637" y="2707005"/>
                </a:lnTo>
                <a:cubicBezTo>
                  <a:pt x="2864741" y="2872537"/>
                  <a:pt x="2769547" y="3045722"/>
                  <a:pt x="2604016" y="3093827"/>
                </a:cubicBezTo>
                <a:lnTo>
                  <a:pt x="1600585" y="3385428"/>
                </a:lnTo>
                <a:cubicBezTo>
                  <a:pt x="1435053" y="3433532"/>
                  <a:pt x="1261867" y="3338339"/>
                  <a:pt x="1213763" y="3172807"/>
                </a:cubicBezTo>
                <a:lnTo>
                  <a:pt x="853681" y="1933728"/>
                </a:lnTo>
                <a:lnTo>
                  <a:pt x="0" y="2085648"/>
                </a:lnTo>
                <a:lnTo>
                  <a:pt x="813244" y="1794580"/>
                </a:lnTo>
                <a:lnTo>
                  <a:pt x="492511" y="690903"/>
                </a:lnTo>
                <a:cubicBezTo>
                  <a:pt x="444407" y="525372"/>
                  <a:pt x="539600" y="352186"/>
                  <a:pt x="705132" y="304081"/>
                </a:cubicBezTo>
                <a:lnTo>
                  <a:pt x="1708562" y="12480"/>
                </a:lnTo>
                <a:cubicBezTo>
                  <a:pt x="1874094" y="-35624"/>
                  <a:pt x="2047280" y="59569"/>
                  <a:pt x="2095385" y="225101"/>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9" name="四角形: 角を丸くする 58">
            <a:extLst>
              <a:ext uri="{FF2B5EF4-FFF2-40B4-BE49-F238E27FC236}">
                <a16:creationId xmlns:a16="http://schemas.microsoft.com/office/drawing/2014/main" id="{039C65B9-B0E1-F9EF-B5C3-27E83864648A}"/>
              </a:ext>
            </a:extLst>
          </p:cNvPr>
          <p:cNvSpPr/>
          <p:nvPr/>
        </p:nvSpPr>
        <p:spPr>
          <a:xfrm>
            <a:off x="8619854" y="3849195"/>
            <a:ext cx="2691562" cy="136144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みぎしたの じかんが</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かいてある ところを</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たっぷする（おす）</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8" name="四角形: 角を丸くする 17">
            <a:extLst>
              <a:ext uri="{FF2B5EF4-FFF2-40B4-BE49-F238E27FC236}">
                <a16:creationId xmlns:a16="http://schemas.microsoft.com/office/drawing/2014/main" id="{A6991600-32CF-BC4E-79FB-671F2146F0EB}"/>
              </a:ext>
            </a:extLst>
          </p:cNvPr>
          <p:cNvSpPr/>
          <p:nvPr/>
        </p:nvSpPr>
        <p:spPr>
          <a:xfrm>
            <a:off x="160568" y="1797190"/>
            <a:ext cx="4242099" cy="1377810"/>
          </a:xfrm>
          <a:prstGeom prst="roundRect">
            <a:avLst>
              <a:gd name="adj" fmla="val 18699"/>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テキスト ボックス 15">
            <a:extLst>
              <a:ext uri="{FF2B5EF4-FFF2-40B4-BE49-F238E27FC236}">
                <a16:creationId xmlns:a16="http://schemas.microsoft.com/office/drawing/2014/main" id="{1D6F7FD9-B87D-9F1C-4F44-5550474B45F4}"/>
              </a:ext>
            </a:extLst>
          </p:cNvPr>
          <p:cNvSpPr txBox="1"/>
          <p:nvPr/>
        </p:nvSpPr>
        <p:spPr>
          <a:xfrm>
            <a:off x="1320733" y="2014221"/>
            <a:ext cx="3926419" cy="95410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でんげんぼたんは</a:t>
            </a:r>
            <a:br>
              <a:rPr kumimoji="1" lang="en-US" altLang="ja-JP" sz="28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br>
            <a:r>
              <a:rPr kumimoji="1" lang="ja-JP" altLang="en-US" sz="28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おしません！</a:t>
            </a:r>
          </a:p>
        </p:txBody>
      </p:sp>
      <p:pic>
        <p:nvPicPr>
          <p:cNvPr id="19" name="図 18" descr="アイコン&#10;&#10;AI によって生成されたコンテンツは間違っている可能性があります。">
            <a:extLst>
              <a:ext uri="{FF2B5EF4-FFF2-40B4-BE49-F238E27FC236}">
                <a16:creationId xmlns:a16="http://schemas.microsoft.com/office/drawing/2014/main" id="{149FF0FD-63D3-91C4-118E-ADC5EA00740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7235" y="1904048"/>
            <a:ext cx="1054663" cy="1251904"/>
          </a:xfrm>
          <a:prstGeom prst="rect">
            <a:avLst/>
          </a:prstGeom>
        </p:spPr>
      </p:pic>
      <p:pic>
        <p:nvPicPr>
          <p:cNvPr id="20" name="Picture 6">
            <a:extLst>
              <a:ext uri="{FF2B5EF4-FFF2-40B4-BE49-F238E27FC236}">
                <a16:creationId xmlns:a16="http://schemas.microsoft.com/office/drawing/2014/main" id="{30ED1E67-6973-4E27-F3BA-D7783956928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92899108-7711-B665-56E2-6BB5AA351A9C}"/>
              </a:ext>
            </a:extLst>
          </p:cNvPr>
          <p:cNvSpPr txBox="1"/>
          <p:nvPr/>
        </p:nvSpPr>
        <p:spPr>
          <a:xfrm>
            <a:off x="0" y="6642556"/>
            <a:ext cx="3644152" cy="21544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イラスト出典：いらすとや </a:t>
            </a:r>
            <a:r>
              <a:rPr kumimoji="1" lang="en-US" altLang="ja-JP" sz="8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https://www.irasutoya.com/</a:t>
            </a:r>
            <a:endParaRPr kumimoji="1" lang="ja-JP" altLang="en-US" sz="8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939340CF-D29F-2E8D-8261-DC6D59940446}"/>
              </a:ext>
            </a:extLst>
          </p:cNvPr>
          <p:cNvSpPr txBox="1"/>
          <p:nvPr/>
        </p:nvSpPr>
        <p:spPr>
          <a:xfrm>
            <a:off x="6683790" y="6629488"/>
            <a:ext cx="5496018" cy="215444"/>
          </a:xfrm>
          <a:prstGeom prst="rect">
            <a:avLst/>
          </a:prstGeom>
          <a:noFill/>
        </p:spPr>
        <p:txBody>
          <a:bodyPr wrap="square">
            <a:spAutoFit/>
          </a:bodyPr>
          <a:lstStyle/>
          <a:p>
            <a:r>
              <a:rPr lang="en-US" altLang="ja-JP" sz="800">
                <a:latin typeface="BIZ UDPゴシック" panose="020B0400000000000000" pitchFamily="50" charset="-128"/>
                <a:ea typeface="BIZ UDPゴシック" panose="020B0400000000000000" pitchFamily="50" charset="-128"/>
              </a:rPr>
              <a:t>Chrome</a:t>
            </a:r>
            <a:r>
              <a:rPr lang="ja-JP" altLang="en-US" sz="800">
                <a:latin typeface="BIZ UDPゴシック" panose="020B0400000000000000" pitchFamily="50" charset="-128"/>
                <a:ea typeface="BIZ UDPゴシック" panose="020B0400000000000000" pitchFamily="50" charset="-128"/>
              </a:rPr>
              <a:t>ブラウザは</a:t>
            </a:r>
            <a:r>
              <a:rPr lang="en-US" altLang="ja-JP" sz="800">
                <a:latin typeface="BIZ UDPゴシック" panose="020B0400000000000000" pitchFamily="50" charset="-128"/>
                <a:ea typeface="BIZ UDPゴシック" panose="020B0400000000000000" pitchFamily="50" charset="-128"/>
              </a:rPr>
              <a:t>Google LLC</a:t>
            </a:r>
            <a:r>
              <a:rPr lang="ja-JP" altLang="en-US" sz="800">
                <a:latin typeface="BIZ UDPゴシック" panose="020B0400000000000000" pitchFamily="50" charset="-128"/>
                <a:ea typeface="BIZ UDPゴシック" panose="020B0400000000000000" pitchFamily="50" charset="-128"/>
              </a:rPr>
              <a:t>の商標であり、本資料は</a:t>
            </a:r>
            <a:r>
              <a:rPr lang="en-US" altLang="ja-JP" sz="800">
                <a:latin typeface="BIZ UDPゴシック" panose="020B0400000000000000" pitchFamily="50" charset="-128"/>
                <a:ea typeface="BIZ UDPゴシック" panose="020B0400000000000000" pitchFamily="50" charset="-128"/>
              </a:rPr>
              <a:t>Google</a:t>
            </a:r>
            <a:r>
              <a:rPr lang="ja-JP" altLang="en-US" sz="800">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24507364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FA830026-C3A0-D461-BC1A-B660F4A4DADC}"/>
              </a:ext>
            </a:extLst>
          </p:cNvPr>
          <p:cNvPicPr>
            <a:picLocks noChangeAspect="1"/>
          </p:cNvPicPr>
          <p:nvPr/>
        </p:nvPicPr>
        <p:blipFill>
          <a:blip r:embed="rId3"/>
          <a:stretch>
            <a:fillRect/>
          </a:stretch>
        </p:blipFill>
        <p:spPr>
          <a:xfrm>
            <a:off x="371480" y="1201747"/>
            <a:ext cx="11343508" cy="4310532"/>
          </a:xfrm>
          <a:prstGeom prst="rect">
            <a:avLst/>
          </a:prstGeom>
        </p:spPr>
      </p:pic>
      <p:sp>
        <p:nvSpPr>
          <p:cNvPr id="4" name="テキスト ボックス 3">
            <a:extLst>
              <a:ext uri="{FF2B5EF4-FFF2-40B4-BE49-F238E27FC236}">
                <a16:creationId xmlns:a16="http://schemas.microsoft.com/office/drawing/2014/main" id="{286E14D0-7D06-D108-97EF-031E087F7756}"/>
              </a:ext>
            </a:extLst>
          </p:cNvPr>
          <p:cNvSpPr txBox="1"/>
          <p:nvPr/>
        </p:nvSpPr>
        <p:spPr>
          <a:xfrm>
            <a:off x="1588655" y="2045855"/>
            <a:ext cx="286327" cy="369332"/>
          </a:xfrm>
          <a:prstGeom prst="rect">
            <a:avLst/>
          </a:prstGeom>
          <a:noFill/>
        </p:spPr>
        <p:txBody>
          <a:bodyPr wrap="square" rtlCol="0">
            <a:spAutoFit/>
          </a:bodyPr>
          <a:lstStyle/>
          <a:p>
            <a:r>
              <a:rPr kumimoji="1" lang="ja-JP" altLang="en-US">
                <a:latin typeface="BIZ UDPゴシック" panose="020B0400000000000000" pitchFamily="50" charset="-128"/>
                <a:ea typeface="BIZ UDPゴシック" panose="020B0400000000000000" pitchFamily="50" charset="-128"/>
              </a:rPr>
              <a:t>ぬ</a:t>
            </a:r>
          </a:p>
        </p:txBody>
      </p:sp>
      <p:sp>
        <p:nvSpPr>
          <p:cNvPr id="6" name="テキスト ボックス 5">
            <a:extLst>
              <a:ext uri="{FF2B5EF4-FFF2-40B4-BE49-F238E27FC236}">
                <a16:creationId xmlns:a16="http://schemas.microsoft.com/office/drawing/2014/main" id="{30A32C10-91E8-5CB4-DE24-7BF208AD31B8}"/>
              </a:ext>
            </a:extLst>
          </p:cNvPr>
          <p:cNvSpPr txBox="1"/>
          <p:nvPr/>
        </p:nvSpPr>
        <p:spPr>
          <a:xfrm>
            <a:off x="2351994" y="2045855"/>
            <a:ext cx="286327" cy="369332"/>
          </a:xfrm>
          <a:prstGeom prst="rect">
            <a:avLst/>
          </a:prstGeom>
          <a:noFill/>
        </p:spPr>
        <p:txBody>
          <a:bodyPr wrap="square" rtlCol="0">
            <a:spAutoFit/>
          </a:bodyPr>
          <a:lstStyle/>
          <a:p>
            <a:r>
              <a:rPr kumimoji="1" lang="ja-JP" altLang="en-US">
                <a:latin typeface="BIZ UDPゴシック" panose="020B0400000000000000" pitchFamily="50" charset="-128"/>
                <a:ea typeface="BIZ UDPゴシック" panose="020B0400000000000000" pitchFamily="50" charset="-128"/>
              </a:rPr>
              <a:t>ふ</a:t>
            </a:r>
          </a:p>
        </p:txBody>
      </p:sp>
      <p:sp>
        <p:nvSpPr>
          <p:cNvPr id="8" name="テキスト ボックス 7">
            <a:extLst>
              <a:ext uri="{FF2B5EF4-FFF2-40B4-BE49-F238E27FC236}">
                <a16:creationId xmlns:a16="http://schemas.microsoft.com/office/drawing/2014/main" id="{5C244C72-A120-3E64-7156-7BBDE34E2B9D}"/>
              </a:ext>
            </a:extLst>
          </p:cNvPr>
          <p:cNvSpPr txBox="1"/>
          <p:nvPr/>
        </p:nvSpPr>
        <p:spPr>
          <a:xfrm>
            <a:off x="3106097" y="2031824"/>
            <a:ext cx="286327" cy="369332"/>
          </a:xfrm>
          <a:prstGeom prst="rect">
            <a:avLst/>
          </a:prstGeom>
          <a:noFill/>
        </p:spPr>
        <p:txBody>
          <a:bodyPr wrap="square" rtlCol="0">
            <a:spAutoFit/>
          </a:bodyPr>
          <a:lstStyle/>
          <a:p>
            <a:r>
              <a:rPr kumimoji="1" lang="ja-JP" altLang="en-US">
                <a:latin typeface="BIZ UDPゴシック" panose="020B0400000000000000" pitchFamily="50" charset="-128"/>
                <a:ea typeface="BIZ UDPゴシック" panose="020B0400000000000000" pitchFamily="50" charset="-128"/>
              </a:rPr>
              <a:t>あ</a:t>
            </a:r>
          </a:p>
        </p:txBody>
      </p:sp>
      <p:sp>
        <p:nvSpPr>
          <p:cNvPr id="9" name="テキスト ボックス 8">
            <a:extLst>
              <a:ext uri="{FF2B5EF4-FFF2-40B4-BE49-F238E27FC236}">
                <a16:creationId xmlns:a16="http://schemas.microsoft.com/office/drawing/2014/main" id="{0FCF0644-AF3B-216D-5EEE-A123C75B236E}"/>
              </a:ext>
            </a:extLst>
          </p:cNvPr>
          <p:cNvSpPr txBox="1"/>
          <p:nvPr/>
        </p:nvSpPr>
        <p:spPr>
          <a:xfrm>
            <a:off x="3860200" y="2045855"/>
            <a:ext cx="286327" cy="369332"/>
          </a:xfrm>
          <a:prstGeom prst="rect">
            <a:avLst/>
          </a:prstGeom>
          <a:noFill/>
        </p:spPr>
        <p:txBody>
          <a:bodyPr wrap="square" rtlCol="0">
            <a:spAutoFit/>
          </a:bodyPr>
          <a:lstStyle/>
          <a:p>
            <a:r>
              <a:rPr kumimoji="1" lang="ja-JP" altLang="en-US">
                <a:latin typeface="BIZ UDPゴシック" panose="020B0400000000000000" pitchFamily="50" charset="-128"/>
                <a:ea typeface="BIZ UDPゴシック" panose="020B0400000000000000" pitchFamily="50" charset="-128"/>
              </a:rPr>
              <a:t>う</a:t>
            </a:r>
          </a:p>
        </p:txBody>
      </p:sp>
      <p:sp>
        <p:nvSpPr>
          <p:cNvPr id="11" name="テキスト ボックス 10">
            <a:extLst>
              <a:ext uri="{FF2B5EF4-FFF2-40B4-BE49-F238E27FC236}">
                <a16:creationId xmlns:a16="http://schemas.microsoft.com/office/drawing/2014/main" id="{DCFA8DC8-6C20-5022-4EDE-5F8B827FDF2E}"/>
              </a:ext>
            </a:extLst>
          </p:cNvPr>
          <p:cNvSpPr txBox="1"/>
          <p:nvPr/>
        </p:nvSpPr>
        <p:spPr>
          <a:xfrm>
            <a:off x="4560610" y="2031824"/>
            <a:ext cx="286327" cy="369332"/>
          </a:xfrm>
          <a:prstGeom prst="rect">
            <a:avLst/>
          </a:prstGeom>
          <a:noFill/>
        </p:spPr>
        <p:txBody>
          <a:bodyPr wrap="square" rtlCol="0">
            <a:spAutoFit/>
          </a:bodyPr>
          <a:lstStyle/>
          <a:p>
            <a:r>
              <a:rPr kumimoji="1" lang="ja-JP" altLang="en-US">
                <a:latin typeface="BIZ UDPゴシック" panose="020B0400000000000000" pitchFamily="50" charset="-128"/>
                <a:ea typeface="BIZ UDPゴシック" panose="020B0400000000000000" pitchFamily="50" charset="-128"/>
              </a:rPr>
              <a:t>え</a:t>
            </a:r>
          </a:p>
        </p:txBody>
      </p:sp>
      <p:sp>
        <p:nvSpPr>
          <p:cNvPr id="13" name="テキスト ボックス 12">
            <a:extLst>
              <a:ext uri="{FF2B5EF4-FFF2-40B4-BE49-F238E27FC236}">
                <a16:creationId xmlns:a16="http://schemas.microsoft.com/office/drawing/2014/main" id="{F404D8FD-1A61-A420-A3A0-0C39F406D3C1}"/>
              </a:ext>
            </a:extLst>
          </p:cNvPr>
          <p:cNvSpPr txBox="1"/>
          <p:nvPr/>
        </p:nvSpPr>
        <p:spPr>
          <a:xfrm>
            <a:off x="5304135" y="2045683"/>
            <a:ext cx="286327" cy="369332"/>
          </a:xfrm>
          <a:prstGeom prst="rect">
            <a:avLst/>
          </a:prstGeom>
          <a:noFill/>
        </p:spPr>
        <p:txBody>
          <a:bodyPr wrap="square" rtlCol="0">
            <a:spAutoFit/>
          </a:bodyPr>
          <a:lstStyle/>
          <a:p>
            <a:r>
              <a:rPr kumimoji="1" lang="ja-JP" altLang="en-US">
                <a:latin typeface="BIZ UDPゴシック" panose="020B0400000000000000" pitchFamily="50" charset="-128"/>
                <a:ea typeface="BIZ UDPゴシック" panose="020B0400000000000000" pitchFamily="50" charset="-128"/>
              </a:rPr>
              <a:t>お</a:t>
            </a:r>
          </a:p>
        </p:txBody>
      </p:sp>
      <p:sp>
        <p:nvSpPr>
          <p:cNvPr id="15" name="テキスト ボックス 14">
            <a:extLst>
              <a:ext uri="{FF2B5EF4-FFF2-40B4-BE49-F238E27FC236}">
                <a16:creationId xmlns:a16="http://schemas.microsoft.com/office/drawing/2014/main" id="{7A5B3891-921E-3EC5-30B5-86D00EF9D72C}"/>
              </a:ext>
            </a:extLst>
          </p:cNvPr>
          <p:cNvSpPr txBox="1"/>
          <p:nvPr/>
        </p:nvSpPr>
        <p:spPr>
          <a:xfrm>
            <a:off x="6024768" y="2045683"/>
            <a:ext cx="286327" cy="369332"/>
          </a:xfrm>
          <a:prstGeom prst="rect">
            <a:avLst/>
          </a:prstGeom>
          <a:noFill/>
        </p:spPr>
        <p:txBody>
          <a:bodyPr wrap="square" rtlCol="0">
            <a:spAutoFit/>
          </a:bodyPr>
          <a:lstStyle/>
          <a:p>
            <a:r>
              <a:rPr kumimoji="1" lang="ja-JP" altLang="en-US">
                <a:latin typeface="BIZ UDPゴシック" panose="020B0400000000000000" pitchFamily="50" charset="-128"/>
                <a:ea typeface="BIZ UDPゴシック" panose="020B0400000000000000" pitchFamily="50" charset="-128"/>
              </a:rPr>
              <a:t>や</a:t>
            </a:r>
          </a:p>
        </p:txBody>
      </p:sp>
      <p:sp>
        <p:nvSpPr>
          <p:cNvPr id="22" name="テキスト ボックス 21">
            <a:extLst>
              <a:ext uri="{FF2B5EF4-FFF2-40B4-BE49-F238E27FC236}">
                <a16:creationId xmlns:a16="http://schemas.microsoft.com/office/drawing/2014/main" id="{012E4057-38C4-CAE2-6E90-B85BB3D91EE8}"/>
              </a:ext>
            </a:extLst>
          </p:cNvPr>
          <p:cNvSpPr txBox="1"/>
          <p:nvPr/>
        </p:nvSpPr>
        <p:spPr>
          <a:xfrm>
            <a:off x="6786051" y="2031824"/>
            <a:ext cx="286327" cy="369332"/>
          </a:xfrm>
          <a:prstGeom prst="rect">
            <a:avLst/>
          </a:prstGeom>
          <a:noFill/>
        </p:spPr>
        <p:txBody>
          <a:bodyPr wrap="square" rtlCol="0">
            <a:spAutoFit/>
          </a:bodyPr>
          <a:lstStyle/>
          <a:p>
            <a:r>
              <a:rPr kumimoji="1" lang="ja-JP" altLang="en-US">
                <a:latin typeface="BIZ UDPゴシック" panose="020B0400000000000000" pitchFamily="50" charset="-128"/>
                <a:ea typeface="BIZ UDPゴシック" panose="020B0400000000000000" pitchFamily="50" charset="-128"/>
              </a:rPr>
              <a:t>ゆ</a:t>
            </a:r>
          </a:p>
        </p:txBody>
      </p:sp>
      <p:sp>
        <p:nvSpPr>
          <p:cNvPr id="23" name="テキスト ボックス 22">
            <a:extLst>
              <a:ext uri="{FF2B5EF4-FFF2-40B4-BE49-F238E27FC236}">
                <a16:creationId xmlns:a16="http://schemas.microsoft.com/office/drawing/2014/main" id="{B7F617BE-61C8-74BB-64F0-E0682D84FB6D}"/>
              </a:ext>
            </a:extLst>
          </p:cNvPr>
          <p:cNvSpPr txBox="1"/>
          <p:nvPr/>
        </p:nvSpPr>
        <p:spPr>
          <a:xfrm>
            <a:off x="7501267" y="2045683"/>
            <a:ext cx="286327" cy="369332"/>
          </a:xfrm>
          <a:prstGeom prst="rect">
            <a:avLst/>
          </a:prstGeom>
          <a:noFill/>
        </p:spPr>
        <p:txBody>
          <a:bodyPr wrap="square" rtlCol="0">
            <a:spAutoFit/>
          </a:bodyPr>
          <a:lstStyle/>
          <a:p>
            <a:r>
              <a:rPr kumimoji="1" lang="ja-JP" altLang="en-US">
                <a:latin typeface="BIZ UDPゴシック" panose="020B0400000000000000" pitchFamily="50" charset="-128"/>
                <a:ea typeface="BIZ UDPゴシック" panose="020B0400000000000000" pitchFamily="50" charset="-128"/>
              </a:rPr>
              <a:t>よ</a:t>
            </a:r>
          </a:p>
        </p:txBody>
      </p:sp>
      <p:sp>
        <p:nvSpPr>
          <p:cNvPr id="24" name="テキスト ボックス 23">
            <a:extLst>
              <a:ext uri="{FF2B5EF4-FFF2-40B4-BE49-F238E27FC236}">
                <a16:creationId xmlns:a16="http://schemas.microsoft.com/office/drawing/2014/main" id="{37FADD20-1446-DF87-7334-A6BA32C1978A}"/>
              </a:ext>
            </a:extLst>
          </p:cNvPr>
          <p:cNvSpPr txBox="1"/>
          <p:nvPr/>
        </p:nvSpPr>
        <p:spPr>
          <a:xfrm>
            <a:off x="8266981" y="1759352"/>
            <a:ext cx="286327" cy="369332"/>
          </a:xfrm>
          <a:prstGeom prst="rect">
            <a:avLst/>
          </a:prstGeom>
          <a:noFill/>
        </p:spPr>
        <p:txBody>
          <a:bodyPr wrap="square" rtlCol="0">
            <a:spAutoFit/>
          </a:bodyPr>
          <a:lstStyle/>
          <a:p>
            <a:r>
              <a:rPr kumimoji="1" lang="ja-JP" altLang="en-US">
                <a:latin typeface="BIZ UDPゴシック" panose="020B0400000000000000" pitchFamily="50" charset="-128"/>
                <a:ea typeface="BIZ UDPゴシック" panose="020B0400000000000000" pitchFamily="50" charset="-128"/>
              </a:rPr>
              <a:t>を</a:t>
            </a:r>
          </a:p>
        </p:txBody>
      </p:sp>
      <p:sp>
        <p:nvSpPr>
          <p:cNvPr id="25" name="テキスト ボックス 24">
            <a:extLst>
              <a:ext uri="{FF2B5EF4-FFF2-40B4-BE49-F238E27FC236}">
                <a16:creationId xmlns:a16="http://schemas.microsoft.com/office/drawing/2014/main" id="{F2ACE894-FF00-8EE5-09AB-94973B340B39}"/>
              </a:ext>
            </a:extLst>
          </p:cNvPr>
          <p:cNvSpPr txBox="1"/>
          <p:nvPr/>
        </p:nvSpPr>
        <p:spPr>
          <a:xfrm>
            <a:off x="8267135" y="2045683"/>
            <a:ext cx="286327" cy="369332"/>
          </a:xfrm>
          <a:prstGeom prst="rect">
            <a:avLst/>
          </a:prstGeom>
          <a:noFill/>
        </p:spPr>
        <p:txBody>
          <a:bodyPr wrap="square" rtlCol="0">
            <a:spAutoFit/>
          </a:bodyPr>
          <a:lstStyle/>
          <a:p>
            <a:r>
              <a:rPr kumimoji="1" lang="ja-JP" altLang="en-US">
                <a:latin typeface="BIZ UDPゴシック" panose="020B0400000000000000" pitchFamily="50" charset="-128"/>
                <a:ea typeface="BIZ UDPゴシック" panose="020B0400000000000000" pitchFamily="50" charset="-128"/>
              </a:rPr>
              <a:t>わ</a:t>
            </a:r>
          </a:p>
        </p:txBody>
      </p:sp>
      <p:sp>
        <p:nvSpPr>
          <p:cNvPr id="27" name="テキスト ボックス 26">
            <a:extLst>
              <a:ext uri="{FF2B5EF4-FFF2-40B4-BE49-F238E27FC236}">
                <a16:creationId xmlns:a16="http://schemas.microsoft.com/office/drawing/2014/main" id="{0A71869B-16FA-03CB-2C40-8701CD8ED9E8}"/>
              </a:ext>
            </a:extLst>
          </p:cNvPr>
          <p:cNvSpPr txBox="1"/>
          <p:nvPr/>
        </p:nvSpPr>
        <p:spPr>
          <a:xfrm>
            <a:off x="8990570" y="2031824"/>
            <a:ext cx="286327" cy="369332"/>
          </a:xfrm>
          <a:prstGeom prst="rect">
            <a:avLst/>
          </a:prstGeom>
          <a:noFill/>
        </p:spPr>
        <p:txBody>
          <a:bodyPr wrap="square" rtlCol="0">
            <a:spAutoFit/>
          </a:bodyPr>
          <a:lstStyle/>
          <a:p>
            <a:r>
              <a:rPr kumimoji="1" lang="ja-JP" altLang="en-US">
                <a:latin typeface="BIZ UDPゴシック" panose="020B0400000000000000" pitchFamily="50" charset="-128"/>
                <a:ea typeface="BIZ UDPゴシック" panose="020B0400000000000000" pitchFamily="50" charset="-128"/>
              </a:rPr>
              <a:t>ほ</a:t>
            </a:r>
          </a:p>
        </p:txBody>
      </p:sp>
      <p:sp>
        <p:nvSpPr>
          <p:cNvPr id="29" name="テキスト ボックス 28">
            <a:extLst>
              <a:ext uri="{FF2B5EF4-FFF2-40B4-BE49-F238E27FC236}">
                <a16:creationId xmlns:a16="http://schemas.microsoft.com/office/drawing/2014/main" id="{9A9DCCBC-7435-6294-03B7-FFE97334F54B}"/>
              </a:ext>
            </a:extLst>
          </p:cNvPr>
          <p:cNvSpPr txBox="1"/>
          <p:nvPr/>
        </p:nvSpPr>
        <p:spPr>
          <a:xfrm>
            <a:off x="8781418" y="3528119"/>
            <a:ext cx="286327" cy="369332"/>
          </a:xfrm>
          <a:prstGeom prst="rect">
            <a:avLst/>
          </a:prstGeom>
          <a:noFill/>
        </p:spPr>
        <p:txBody>
          <a:bodyPr wrap="square" rtlCol="0">
            <a:spAutoFit/>
          </a:bodyPr>
          <a:lstStyle/>
          <a:p>
            <a:r>
              <a:rPr kumimoji="1" lang="ja-JP" altLang="en-US">
                <a:latin typeface="BIZ UDPゴシック" panose="020B0400000000000000" pitchFamily="50" charset="-128"/>
                <a:ea typeface="BIZ UDPゴシック" panose="020B0400000000000000" pitchFamily="50" charset="-128"/>
              </a:rPr>
              <a:t>れ</a:t>
            </a:r>
          </a:p>
        </p:txBody>
      </p:sp>
      <p:sp>
        <p:nvSpPr>
          <p:cNvPr id="31" name="テキスト ボックス 30">
            <a:extLst>
              <a:ext uri="{FF2B5EF4-FFF2-40B4-BE49-F238E27FC236}">
                <a16:creationId xmlns:a16="http://schemas.microsoft.com/office/drawing/2014/main" id="{85012829-F929-32E5-63B5-E1D049F22333}"/>
              </a:ext>
            </a:extLst>
          </p:cNvPr>
          <p:cNvSpPr txBox="1"/>
          <p:nvPr/>
        </p:nvSpPr>
        <p:spPr>
          <a:xfrm>
            <a:off x="9544757" y="3527825"/>
            <a:ext cx="286327" cy="369332"/>
          </a:xfrm>
          <a:prstGeom prst="rect">
            <a:avLst/>
          </a:prstGeom>
          <a:noFill/>
        </p:spPr>
        <p:txBody>
          <a:bodyPr wrap="square" rtlCol="0">
            <a:spAutoFit/>
          </a:bodyPr>
          <a:lstStyle/>
          <a:p>
            <a:r>
              <a:rPr kumimoji="1" lang="ja-JP" altLang="en-US">
                <a:latin typeface="BIZ UDPゴシック" panose="020B0400000000000000" pitchFamily="50" charset="-128"/>
                <a:ea typeface="BIZ UDPゴシック" panose="020B0400000000000000" pitchFamily="50" charset="-128"/>
              </a:rPr>
              <a:t>け</a:t>
            </a:r>
          </a:p>
        </p:txBody>
      </p:sp>
      <p:sp>
        <p:nvSpPr>
          <p:cNvPr id="33" name="テキスト ボックス 32">
            <a:extLst>
              <a:ext uri="{FF2B5EF4-FFF2-40B4-BE49-F238E27FC236}">
                <a16:creationId xmlns:a16="http://schemas.microsoft.com/office/drawing/2014/main" id="{4EDAF179-809A-BCAD-4EEA-3F90E0BEFC7C}"/>
              </a:ext>
            </a:extLst>
          </p:cNvPr>
          <p:cNvSpPr txBox="1"/>
          <p:nvPr/>
        </p:nvSpPr>
        <p:spPr>
          <a:xfrm>
            <a:off x="10250215" y="3541446"/>
            <a:ext cx="286327" cy="369332"/>
          </a:xfrm>
          <a:prstGeom prst="rect">
            <a:avLst/>
          </a:prstGeom>
          <a:noFill/>
        </p:spPr>
        <p:txBody>
          <a:bodyPr wrap="square" rtlCol="0">
            <a:spAutoFit/>
          </a:bodyPr>
          <a:lstStyle/>
          <a:p>
            <a:r>
              <a:rPr kumimoji="1" lang="ja-JP" altLang="en-US">
                <a:latin typeface="BIZ UDPゴシック" panose="020B0400000000000000" pitchFamily="50" charset="-128"/>
                <a:ea typeface="BIZ UDPゴシック" panose="020B0400000000000000" pitchFamily="50" charset="-128"/>
              </a:rPr>
              <a:t>む</a:t>
            </a:r>
          </a:p>
        </p:txBody>
      </p:sp>
      <p:sp>
        <p:nvSpPr>
          <p:cNvPr id="38" name="テキスト ボックス 37">
            <a:extLst>
              <a:ext uri="{FF2B5EF4-FFF2-40B4-BE49-F238E27FC236}">
                <a16:creationId xmlns:a16="http://schemas.microsoft.com/office/drawing/2014/main" id="{B635542B-D77E-B37A-52A8-4B21E518B590}"/>
              </a:ext>
            </a:extLst>
          </p:cNvPr>
          <p:cNvSpPr txBox="1"/>
          <p:nvPr/>
        </p:nvSpPr>
        <p:spPr>
          <a:xfrm>
            <a:off x="7511118" y="4258320"/>
            <a:ext cx="286327" cy="369332"/>
          </a:xfrm>
          <a:prstGeom prst="rect">
            <a:avLst/>
          </a:prstGeom>
          <a:noFill/>
        </p:spPr>
        <p:txBody>
          <a:bodyPr wrap="square" rtlCol="0">
            <a:spAutoFit/>
          </a:bodyPr>
          <a:lstStyle/>
          <a:p>
            <a:r>
              <a:rPr kumimoji="1" lang="ja-JP" altLang="en-US">
                <a:latin typeface="BIZ UDPゴシック" panose="020B0400000000000000" pitchFamily="50" charset="-128"/>
                <a:ea typeface="BIZ UDPゴシック" panose="020B0400000000000000" pitchFamily="50" charset="-128"/>
              </a:rPr>
              <a:t>ね</a:t>
            </a:r>
          </a:p>
        </p:txBody>
      </p:sp>
      <p:sp>
        <p:nvSpPr>
          <p:cNvPr id="39" name="テキスト ボックス 38">
            <a:extLst>
              <a:ext uri="{FF2B5EF4-FFF2-40B4-BE49-F238E27FC236}">
                <a16:creationId xmlns:a16="http://schemas.microsoft.com/office/drawing/2014/main" id="{0110BD0A-239A-CA9B-A697-987E7F16987B}"/>
              </a:ext>
            </a:extLst>
          </p:cNvPr>
          <p:cNvSpPr txBox="1"/>
          <p:nvPr/>
        </p:nvSpPr>
        <p:spPr>
          <a:xfrm>
            <a:off x="8280052" y="4272179"/>
            <a:ext cx="286327" cy="369332"/>
          </a:xfrm>
          <a:prstGeom prst="rect">
            <a:avLst/>
          </a:prstGeom>
          <a:noFill/>
        </p:spPr>
        <p:txBody>
          <a:bodyPr wrap="square" rtlCol="0">
            <a:spAutoFit/>
          </a:bodyPr>
          <a:lstStyle/>
          <a:p>
            <a:r>
              <a:rPr kumimoji="1" lang="ja-JP" altLang="en-US">
                <a:latin typeface="BIZ UDPゴシック" panose="020B0400000000000000" pitchFamily="50" charset="-128"/>
                <a:ea typeface="BIZ UDPゴシック" panose="020B0400000000000000" pitchFamily="50" charset="-128"/>
              </a:rPr>
              <a:t>る</a:t>
            </a:r>
          </a:p>
        </p:txBody>
      </p:sp>
      <p:sp>
        <p:nvSpPr>
          <p:cNvPr id="40" name="テキスト ボックス 39">
            <a:extLst>
              <a:ext uri="{FF2B5EF4-FFF2-40B4-BE49-F238E27FC236}">
                <a16:creationId xmlns:a16="http://schemas.microsoft.com/office/drawing/2014/main" id="{BF77E252-8AD3-E96B-CAA0-FEECE81CDE3F}"/>
              </a:ext>
            </a:extLst>
          </p:cNvPr>
          <p:cNvSpPr txBox="1"/>
          <p:nvPr/>
        </p:nvSpPr>
        <p:spPr>
          <a:xfrm>
            <a:off x="8990569" y="4272179"/>
            <a:ext cx="286327" cy="369332"/>
          </a:xfrm>
          <a:prstGeom prst="rect">
            <a:avLst/>
          </a:prstGeom>
          <a:noFill/>
        </p:spPr>
        <p:txBody>
          <a:bodyPr wrap="square" rtlCol="0">
            <a:spAutoFit/>
          </a:bodyPr>
          <a:lstStyle/>
          <a:p>
            <a:r>
              <a:rPr kumimoji="1" lang="ja-JP" altLang="en-US">
                <a:latin typeface="BIZ UDPゴシック" panose="020B0400000000000000" pitchFamily="50" charset="-128"/>
                <a:ea typeface="BIZ UDPゴシック" panose="020B0400000000000000" pitchFamily="50" charset="-128"/>
              </a:rPr>
              <a:t>め</a:t>
            </a:r>
          </a:p>
        </p:txBody>
      </p:sp>
      <p:sp>
        <p:nvSpPr>
          <p:cNvPr id="41" name="テキスト ボックス 40">
            <a:extLst>
              <a:ext uri="{FF2B5EF4-FFF2-40B4-BE49-F238E27FC236}">
                <a16:creationId xmlns:a16="http://schemas.microsoft.com/office/drawing/2014/main" id="{D0A00DCD-6E8E-A666-5E57-880D30F2D384}"/>
              </a:ext>
            </a:extLst>
          </p:cNvPr>
          <p:cNvSpPr txBox="1"/>
          <p:nvPr/>
        </p:nvSpPr>
        <p:spPr>
          <a:xfrm>
            <a:off x="9731123" y="4272179"/>
            <a:ext cx="286327" cy="369332"/>
          </a:xfrm>
          <a:prstGeom prst="rect">
            <a:avLst/>
          </a:prstGeom>
          <a:noFill/>
        </p:spPr>
        <p:txBody>
          <a:bodyPr wrap="square" rtlCol="0">
            <a:spAutoFit/>
          </a:bodyPr>
          <a:lstStyle/>
          <a:p>
            <a:r>
              <a:rPr kumimoji="1" lang="ja-JP" altLang="en-US">
                <a:latin typeface="BIZ UDPゴシック" panose="020B0400000000000000" pitchFamily="50" charset="-128"/>
                <a:ea typeface="BIZ UDPゴシック" panose="020B0400000000000000" pitchFamily="50" charset="-128"/>
              </a:rPr>
              <a:t>ろ</a:t>
            </a:r>
          </a:p>
        </p:txBody>
      </p:sp>
      <p:sp>
        <p:nvSpPr>
          <p:cNvPr id="2" name="四角形: 角を丸くする 1">
            <a:hlinkClick r:id="rId4" action="ppaction://hlinksldjump"/>
            <a:extLst>
              <a:ext uri="{FF2B5EF4-FFF2-40B4-BE49-F238E27FC236}">
                <a16:creationId xmlns:a16="http://schemas.microsoft.com/office/drawing/2014/main" id="{12DEE3B1-42A7-7B41-6E4A-76A66A25A0A1}"/>
              </a:ext>
            </a:extLst>
          </p:cNvPr>
          <p:cNvSpPr/>
          <p:nvPr/>
        </p:nvSpPr>
        <p:spPr>
          <a:xfrm>
            <a:off x="9984604" y="6063916"/>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3" name="正方形/長方形 2">
            <a:extLst>
              <a:ext uri="{FF2B5EF4-FFF2-40B4-BE49-F238E27FC236}">
                <a16:creationId xmlns:a16="http://schemas.microsoft.com/office/drawing/2014/main" id="{4C493364-6CCD-F6FC-B672-3E76C9D6EEAF}"/>
              </a:ext>
            </a:extLst>
          </p:cNvPr>
          <p:cNvSpPr/>
          <p:nvPr/>
        </p:nvSpPr>
        <p:spPr>
          <a:xfrm>
            <a:off x="-2468880" y="0"/>
            <a:ext cx="2319251" cy="134666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キーボードの</a:t>
            </a:r>
            <a:endParaRPr kumimoji="1" lang="en-US" altLang="ja-JP"/>
          </a:p>
          <a:p>
            <a:pPr algn="ctr"/>
            <a:r>
              <a:rPr kumimoji="1" lang="ja-JP" altLang="en-US"/>
              <a:t>説明の際に</a:t>
            </a:r>
            <a:endParaRPr kumimoji="1" lang="en-US" altLang="ja-JP"/>
          </a:p>
          <a:p>
            <a:pPr algn="ctr"/>
            <a:r>
              <a:rPr kumimoji="1" lang="ja-JP" altLang="en-US"/>
              <a:t>お使いいただける</a:t>
            </a:r>
            <a:endParaRPr kumimoji="1" lang="en-US" altLang="ja-JP"/>
          </a:p>
          <a:p>
            <a:pPr algn="ctr"/>
            <a:r>
              <a:rPr kumimoji="1" lang="ja-JP" altLang="en-US"/>
              <a:t>提示資料</a:t>
            </a:r>
          </a:p>
        </p:txBody>
      </p:sp>
    </p:spTree>
    <p:extLst>
      <p:ext uri="{BB962C8B-B14F-4D97-AF65-F5344CB8AC3E}">
        <p14:creationId xmlns:p14="http://schemas.microsoft.com/office/powerpoint/2010/main" val="32567359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5A65E-3F75-7239-10D1-5A3B32AC385E}"/>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529A853F-5690-B24D-C279-19BCFF202D95}"/>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くろむぶっくに さいんいん ❶</a:t>
            </a:r>
          </a:p>
        </p:txBody>
      </p:sp>
      <p:sp>
        <p:nvSpPr>
          <p:cNvPr id="61" name="四角形: 角を丸くする 60">
            <a:extLst>
              <a:ext uri="{FF2B5EF4-FFF2-40B4-BE49-F238E27FC236}">
                <a16:creationId xmlns:a16="http://schemas.microsoft.com/office/drawing/2014/main" id="{7779EE93-2A41-F422-1366-D94A8E5FB401}"/>
              </a:ext>
            </a:extLst>
          </p:cNvPr>
          <p:cNvSpPr/>
          <p:nvPr/>
        </p:nvSpPr>
        <p:spPr>
          <a:xfrm>
            <a:off x="357950" y="1632720"/>
            <a:ext cx="2579570" cy="664144"/>
          </a:xfrm>
          <a:prstGeom prst="roundRect">
            <a:avLst>
              <a:gd name="adj" fmla="val 50000"/>
            </a:avLst>
          </a:prstGeom>
          <a:solidFill>
            <a:srgbClr val="CB33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11" name="図 10">
            <a:extLst>
              <a:ext uri="{FF2B5EF4-FFF2-40B4-BE49-F238E27FC236}">
                <a16:creationId xmlns:a16="http://schemas.microsoft.com/office/drawing/2014/main" id="{5349B94D-D5BA-78E5-B1C9-C175B07FDB2A}"/>
              </a:ext>
            </a:extLst>
          </p:cNvPr>
          <p:cNvPicPr>
            <a:picLocks noChangeAspect="1"/>
          </p:cNvPicPr>
          <p:nvPr/>
        </p:nvPicPr>
        <p:blipFill>
          <a:blip r:embed="rId3"/>
          <a:stretch>
            <a:fillRect/>
          </a:stretch>
        </p:blipFill>
        <p:spPr>
          <a:xfrm>
            <a:off x="580294" y="2504942"/>
            <a:ext cx="10945362" cy="4169663"/>
          </a:xfrm>
          <a:prstGeom prst="rect">
            <a:avLst/>
          </a:prstGeom>
        </p:spPr>
      </p:pic>
      <p:sp>
        <p:nvSpPr>
          <p:cNvPr id="14" name="四角形: 角を丸くする 13">
            <a:extLst>
              <a:ext uri="{FF2B5EF4-FFF2-40B4-BE49-F238E27FC236}">
                <a16:creationId xmlns:a16="http://schemas.microsoft.com/office/drawing/2014/main" id="{E087F8B2-387F-2B88-A22E-B7D28C272FC8}"/>
              </a:ext>
            </a:extLst>
          </p:cNvPr>
          <p:cNvSpPr/>
          <p:nvPr/>
        </p:nvSpPr>
        <p:spPr>
          <a:xfrm>
            <a:off x="1380069" y="3007467"/>
            <a:ext cx="7272867" cy="76708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四角形: 角を丸くする 17">
            <a:extLst>
              <a:ext uri="{FF2B5EF4-FFF2-40B4-BE49-F238E27FC236}">
                <a16:creationId xmlns:a16="http://schemas.microsoft.com/office/drawing/2014/main" id="{01038A71-94A4-4955-C3F8-E685ECEFA47E}"/>
              </a:ext>
            </a:extLst>
          </p:cNvPr>
          <p:cNvSpPr/>
          <p:nvPr/>
        </p:nvSpPr>
        <p:spPr>
          <a:xfrm>
            <a:off x="10707161" y="3007467"/>
            <a:ext cx="841375" cy="76708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C1A45652-6795-8C50-BD36-EE338C8DA054}"/>
              </a:ext>
            </a:extLst>
          </p:cNvPr>
          <p:cNvSpPr/>
          <p:nvPr/>
        </p:nvSpPr>
        <p:spPr>
          <a:xfrm>
            <a:off x="357949" y="1621115"/>
            <a:ext cx="258652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きーぼーど</a:t>
            </a:r>
          </a:p>
        </p:txBody>
      </p:sp>
      <p:sp>
        <p:nvSpPr>
          <p:cNvPr id="2" name="フリーフォーム: 図形 1">
            <a:extLst>
              <a:ext uri="{FF2B5EF4-FFF2-40B4-BE49-F238E27FC236}">
                <a16:creationId xmlns:a16="http://schemas.microsoft.com/office/drawing/2014/main" id="{BA6FCFF7-B270-68F0-57EA-6C957E16D2ED}"/>
              </a:ext>
            </a:extLst>
          </p:cNvPr>
          <p:cNvSpPr/>
          <p:nvPr/>
        </p:nvSpPr>
        <p:spPr>
          <a:xfrm rot="17833126">
            <a:off x="4546582" y="1318181"/>
            <a:ext cx="2119104" cy="1999461"/>
          </a:xfrm>
          <a:custGeom>
            <a:avLst/>
            <a:gdLst>
              <a:gd name="connsiteX0" fmla="*/ 1395522 w 2119104"/>
              <a:gd name="connsiteY0" fmla="*/ 180255 h 1999461"/>
              <a:gd name="connsiteX1" fmla="*/ 2082264 w 2119104"/>
              <a:gd name="connsiteY1" fmla="*/ 1515434 h 1999461"/>
              <a:gd name="connsiteX2" fmla="*/ 1938849 w 2119104"/>
              <a:gd name="connsiteY2" fmla="*/ 1962621 h 1999461"/>
              <a:gd name="connsiteX3" fmla="*/ 1491663 w 2119104"/>
              <a:gd name="connsiteY3" fmla="*/ 1819207 h 1999461"/>
              <a:gd name="connsiteX4" fmla="*/ 1180241 w 2119104"/>
              <a:gd name="connsiteY4" fmla="*/ 1213734 h 1999461"/>
              <a:gd name="connsiteX5" fmla="*/ 0 w 2119104"/>
              <a:gd name="connsiteY5" fmla="*/ 1382406 h 1999461"/>
              <a:gd name="connsiteX6" fmla="*/ 1103813 w 2119104"/>
              <a:gd name="connsiteY6" fmla="*/ 1065141 h 1999461"/>
              <a:gd name="connsiteX7" fmla="*/ 804921 w 2119104"/>
              <a:gd name="connsiteY7" fmla="*/ 484027 h 1999461"/>
              <a:gd name="connsiteX8" fmla="*/ 948335 w 2119104"/>
              <a:gd name="connsiteY8" fmla="*/ 36840 h 1999461"/>
              <a:gd name="connsiteX9" fmla="*/ 1395522 w 2119104"/>
              <a:gd name="connsiteY9" fmla="*/ 180255 h 1999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19104" h="1999461">
                <a:moveTo>
                  <a:pt x="1395522" y="180255"/>
                </a:moveTo>
                <a:lnTo>
                  <a:pt x="2082264" y="1515434"/>
                </a:lnTo>
                <a:cubicBezTo>
                  <a:pt x="2166148" y="1678524"/>
                  <a:pt x="2101939" y="1878737"/>
                  <a:pt x="1938849" y="1962621"/>
                </a:cubicBezTo>
                <a:cubicBezTo>
                  <a:pt x="1775760" y="2046505"/>
                  <a:pt x="1575547" y="1982296"/>
                  <a:pt x="1491663" y="1819207"/>
                </a:cubicBezTo>
                <a:lnTo>
                  <a:pt x="1180241" y="1213734"/>
                </a:lnTo>
                <a:lnTo>
                  <a:pt x="0" y="1382406"/>
                </a:lnTo>
                <a:lnTo>
                  <a:pt x="1103813" y="1065141"/>
                </a:lnTo>
                <a:lnTo>
                  <a:pt x="804921" y="484027"/>
                </a:lnTo>
                <a:cubicBezTo>
                  <a:pt x="721036" y="320937"/>
                  <a:pt x="785245" y="120725"/>
                  <a:pt x="948335" y="36840"/>
                </a:cubicBezTo>
                <a:cubicBezTo>
                  <a:pt x="1111425" y="-47044"/>
                  <a:pt x="1311638" y="17165"/>
                  <a:pt x="1395522" y="180255"/>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7" name="四角形: 角を丸くする 26">
            <a:extLst>
              <a:ext uri="{FF2B5EF4-FFF2-40B4-BE49-F238E27FC236}">
                <a16:creationId xmlns:a16="http://schemas.microsoft.com/office/drawing/2014/main" id="{6E3DBDEE-85C0-4DDE-72E6-6D594E6D8D2B}"/>
              </a:ext>
            </a:extLst>
          </p:cNvPr>
          <p:cNvSpPr/>
          <p:nvPr/>
        </p:nvSpPr>
        <p:spPr>
          <a:xfrm>
            <a:off x="4705958" y="1632720"/>
            <a:ext cx="2165583"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すうじ</a:t>
            </a:r>
          </a:p>
        </p:txBody>
      </p:sp>
      <p:sp>
        <p:nvSpPr>
          <p:cNvPr id="3" name="フリーフォーム: 図形 2">
            <a:extLst>
              <a:ext uri="{FF2B5EF4-FFF2-40B4-BE49-F238E27FC236}">
                <a16:creationId xmlns:a16="http://schemas.microsoft.com/office/drawing/2014/main" id="{EBB5B694-7C03-CFFC-9E15-B9CCB3E28750}"/>
              </a:ext>
            </a:extLst>
          </p:cNvPr>
          <p:cNvSpPr/>
          <p:nvPr/>
        </p:nvSpPr>
        <p:spPr>
          <a:xfrm rot="15841175">
            <a:off x="9197730" y="795021"/>
            <a:ext cx="1981224" cy="3388744"/>
          </a:xfrm>
          <a:custGeom>
            <a:avLst/>
            <a:gdLst>
              <a:gd name="connsiteX0" fmla="*/ 1979390 w 1981224"/>
              <a:gd name="connsiteY0" fmla="*/ 366697 h 3388744"/>
              <a:gd name="connsiteX1" fmla="*/ 1693970 w 1981224"/>
              <a:gd name="connsiteY1" fmla="*/ 3091244 h 3388744"/>
              <a:gd name="connsiteX2" fmla="*/ 1329108 w 1981224"/>
              <a:gd name="connsiteY2" fmla="*/ 3386910 h 3388744"/>
              <a:gd name="connsiteX3" fmla="*/ 1033441 w 1981224"/>
              <a:gd name="connsiteY3" fmla="*/ 3022048 h 3388744"/>
              <a:gd name="connsiteX4" fmla="*/ 1118368 w 1981224"/>
              <a:gd name="connsiteY4" fmla="*/ 2211352 h 3388744"/>
              <a:gd name="connsiteX5" fmla="*/ 0 w 1981224"/>
              <a:gd name="connsiteY5" fmla="*/ 2371182 h 3388744"/>
              <a:gd name="connsiteX6" fmla="*/ 1135825 w 1981224"/>
              <a:gd name="connsiteY6" fmla="*/ 2044717 h 3388744"/>
              <a:gd name="connsiteX7" fmla="*/ 1318861 w 1981224"/>
              <a:gd name="connsiteY7" fmla="*/ 297501 h 3388744"/>
              <a:gd name="connsiteX8" fmla="*/ 1683724 w 1981224"/>
              <a:gd name="connsiteY8" fmla="*/ 1834 h 3388744"/>
              <a:gd name="connsiteX9" fmla="*/ 1979390 w 1981224"/>
              <a:gd name="connsiteY9" fmla="*/ 366697 h 338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81224" h="3388744">
                <a:moveTo>
                  <a:pt x="1979390" y="366697"/>
                </a:moveTo>
                <a:lnTo>
                  <a:pt x="1693970" y="3091244"/>
                </a:lnTo>
                <a:cubicBezTo>
                  <a:pt x="1674862" y="3273644"/>
                  <a:pt x="1511507" y="3406018"/>
                  <a:pt x="1329108" y="3386910"/>
                </a:cubicBezTo>
                <a:cubicBezTo>
                  <a:pt x="1146708" y="3367802"/>
                  <a:pt x="1014333" y="3204447"/>
                  <a:pt x="1033441" y="3022048"/>
                </a:cubicBezTo>
                <a:lnTo>
                  <a:pt x="1118368" y="2211352"/>
                </a:lnTo>
                <a:lnTo>
                  <a:pt x="0" y="2371182"/>
                </a:lnTo>
                <a:lnTo>
                  <a:pt x="1135825" y="2044717"/>
                </a:lnTo>
                <a:lnTo>
                  <a:pt x="1318861" y="297501"/>
                </a:lnTo>
                <a:cubicBezTo>
                  <a:pt x="1337969" y="115101"/>
                  <a:pt x="1501324" y="-17274"/>
                  <a:pt x="1683724" y="1834"/>
                </a:cubicBezTo>
                <a:cubicBezTo>
                  <a:pt x="1866124" y="20942"/>
                  <a:pt x="1998498" y="184297"/>
                  <a:pt x="1979390" y="36669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33" name="四角形: 角を丸くする 32">
            <a:extLst>
              <a:ext uri="{FF2B5EF4-FFF2-40B4-BE49-F238E27FC236}">
                <a16:creationId xmlns:a16="http://schemas.microsoft.com/office/drawing/2014/main" id="{F162CDAA-7C47-3431-FB28-1C09010D20DB}"/>
              </a:ext>
            </a:extLst>
          </p:cNvPr>
          <p:cNvSpPr/>
          <p:nvPr/>
        </p:nvSpPr>
        <p:spPr>
          <a:xfrm>
            <a:off x="8439760" y="1632720"/>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まちがえたとき</a:t>
            </a:r>
          </a:p>
        </p:txBody>
      </p:sp>
    </p:spTree>
    <p:extLst>
      <p:ext uri="{BB962C8B-B14F-4D97-AF65-F5344CB8AC3E}">
        <p14:creationId xmlns:p14="http://schemas.microsoft.com/office/powerpoint/2010/main" val="20098017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AB9DA-658A-8BD9-A237-74E70CC84ADB}"/>
            </a:ext>
          </a:extLst>
        </p:cNvPr>
        <p:cNvGrpSpPr/>
        <p:nvPr/>
      </p:nvGrpSpPr>
      <p:grpSpPr>
        <a:xfrm>
          <a:off x="0" y="0"/>
          <a:ext cx="0" cy="0"/>
          <a:chOff x="0" y="0"/>
          <a:chExt cx="0" cy="0"/>
        </a:xfrm>
      </p:grpSpPr>
      <p:grpSp>
        <p:nvGrpSpPr>
          <p:cNvPr id="28" name="グループ化 27">
            <a:extLst>
              <a:ext uri="{FF2B5EF4-FFF2-40B4-BE49-F238E27FC236}">
                <a16:creationId xmlns:a16="http://schemas.microsoft.com/office/drawing/2014/main" id="{3190909D-546C-311B-917A-D596B3A8F523}"/>
              </a:ext>
            </a:extLst>
          </p:cNvPr>
          <p:cNvGrpSpPr/>
          <p:nvPr/>
        </p:nvGrpSpPr>
        <p:grpSpPr>
          <a:xfrm>
            <a:off x="1912044" y="1268413"/>
            <a:ext cx="8367912" cy="5163671"/>
            <a:chOff x="1912044" y="1268413"/>
            <a:chExt cx="8367912" cy="5163671"/>
          </a:xfrm>
        </p:grpSpPr>
        <p:sp>
          <p:nvSpPr>
            <p:cNvPr id="2" name="正方形/長方形 1">
              <a:extLst>
                <a:ext uri="{FF2B5EF4-FFF2-40B4-BE49-F238E27FC236}">
                  <a16:creationId xmlns:a16="http://schemas.microsoft.com/office/drawing/2014/main" id="{CB2CCC71-E2C1-1C88-6361-E802C9028985}"/>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楕円 15">
              <a:extLst>
                <a:ext uri="{FF2B5EF4-FFF2-40B4-BE49-F238E27FC236}">
                  <a16:creationId xmlns:a16="http://schemas.microsoft.com/office/drawing/2014/main" id="{D6131703-932D-CD51-9822-E779F2A21E16}"/>
                </a:ext>
              </a:extLst>
            </p:cNvPr>
            <p:cNvSpPr/>
            <p:nvPr/>
          </p:nvSpPr>
          <p:spPr>
            <a:xfrm>
              <a:off x="5556000" y="2568969"/>
              <a:ext cx="1080000" cy="1080000"/>
            </a:xfrm>
            <a:prstGeom prst="ellipse">
              <a:avLst/>
            </a:prstGeom>
            <a:solidFill>
              <a:schemeClr val="accent4">
                <a:lumMod val="20000"/>
                <a:lumOff val="8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grpSp>
      <p:sp>
        <p:nvSpPr>
          <p:cNvPr id="4" name="正方形/長方形 3">
            <a:extLst>
              <a:ext uri="{FF2B5EF4-FFF2-40B4-BE49-F238E27FC236}">
                <a16:creationId xmlns:a16="http://schemas.microsoft.com/office/drawing/2014/main" id="{4C805B6E-8D33-1099-033B-6F0DBC33B9FD}"/>
              </a:ext>
            </a:extLst>
          </p:cNvPr>
          <p:cNvSpPr/>
          <p:nvPr/>
        </p:nvSpPr>
        <p:spPr>
          <a:xfrm>
            <a:off x="5234517" y="3825310"/>
            <a:ext cx="1731432" cy="32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a:t>●●●●●●</a:t>
            </a:r>
          </a:p>
        </p:txBody>
      </p:sp>
      <p:sp>
        <p:nvSpPr>
          <p:cNvPr id="51" name="正方形/長方形 50">
            <a:extLst>
              <a:ext uri="{FF2B5EF4-FFF2-40B4-BE49-F238E27FC236}">
                <a16:creationId xmlns:a16="http://schemas.microsoft.com/office/drawing/2014/main" id="{2B2DE567-B45D-D451-A3EE-5A3108FBB9C9}"/>
              </a:ext>
            </a:extLst>
          </p:cNvPr>
          <p:cNvSpPr/>
          <p:nvPr/>
        </p:nvSpPr>
        <p:spPr>
          <a:xfrm>
            <a:off x="5234517" y="4240630"/>
            <a:ext cx="1731432" cy="32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t>パスワード</a:t>
            </a:r>
          </a:p>
        </p:txBody>
      </p:sp>
      <p:sp>
        <p:nvSpPr>
          <p:cNvPr id="8" name="テキスト ボックス 7">
            <a:extLst>
              <a:ext uri="{FF2B5EF4-FFF2-40B4-BE49-F238E27FC236}">
                <a16:creationId xmlns:a16="http://schemas.microsoft.com/office/drawing/2014/main" id="{2862F7FD-421D-9C1C-933C-5D003FD7106A}"/>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くろむぶっくに さいんいん ❷</a:t>
            </a:r>
          </a:p>
        </p:txBody>
      </p:sp>
      <p:sp>
        <p:nvSpPr>
          <p:cNvPr id="9" name="四角形: 角を丸くする 8">
            <a:extLst>
              <a:ext uri="{FF2B5EF4-FFF2-40B4-BE49-F238E27FC236}">
                <a16:creationId xmlns:a16="http://schemas.microsoft.com/office/drawing/2014/main" id="{B49A269D-F034-7F01-208C-6C99A994756A}"/>
              </a:ext>
            </a:extLst>
          </p:cNvPr>
          <p:cNvSpPr/>
          <p:nvPr/>
        </p:nvSpPr>
        <p:spPr>
          <a:xfrm>
            <a:off x="3296485" y="5834901"/>
            <a:ext cx="1971509" cy="465237"/>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a:latin typeface="+mn-ea"/>
              </a:rPr>
              <a:t>　　ユーザーを追加</a:t>
            </a:r>
          </a:p>
        </p:txBody>
      </p:sp>
      <p:pic>
        <p:nvPicPr>
          <p:cNvPr id="24" name="図 23">
            <a:extLst>
              <a:ext uri="{FF2B5EF4-FFF2-40B4-BE49-F238E27FC236}">
                <a16:creationId xmlns:a16="http://schemas.microsoft.com/office/drawing/2014/main" id="{8F4786AC-BBEA-EFED-9476-DF458FA35BCE}"/>
              </a:ext>
            </a:extLst>
          </p:cNvPr>
          <p:cNvPicPr>
            <a:picLocks noChangeAspect="1"/>
          </p:cNvPicPr>
          <p:nvPr/>
        </p:nvPicPr>
        <p:blipFill rotWithShape="1">
          <a:blip r:embed="rId3"/>
          <a:srcRect l="28997" t="10790" r="27855" b="45515"/>
          <a:stretch/>
        </p:blipFill>
        <p:spPr>
          <a:xfrm>
            <a:off x="3468985" y="5888436"/>
            <a:ext cx="335510" cy="339756"/>
          </a:xfrm>
          <a:prstGeom prst="rect">
            <a:avLst/>
          </a:prstGeom>
        </p:spPr>
      </p:pic>
      <p:pic>
        <p:nvPicPr>
          <p:cNvPr id="29" name="グラフィックス 28" descr="鎖錠">
            <a:extLst>
              <a:ext uri="{FF2B5EF4-FFF2-40B4-BE49-F238E27FC236}">
                <a16:creationId xmlns:a16="http://schemas.microsoft.com/office/drawing/2014/main" id="{75F0A3DE-81F4-2932-5F29-9BEAFC2A3ED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56410" y="4272041"/>
            <a:ext cx="267773" cy="267773"/>
          </a:xfrm>
          <a:prstGeom prst="rect">
            <a:avLst/>
          </a:prstGeom>
        </p:spPr>
      </p:pic>
      <p:sp>
        <p:nvSpPr>
          <p:cNvPr id="53" name="L 字 52">
            <a:extLst>
              <a:ext uri="{FF2B5EF4-FFF2-40B4-BE49-F238E27FC236}">
                <a16:creationId xmlns:a16="http://schemas.microsoft.com/office/drawing/2014/main" id="{FC0C93B4-535E-1400-E788-ED0DA22D8CE9}"/>
              </a:ext>
            </a:extLst>
          </p:cNvPr>
          <p:cNvSpPr/>
          <p:nvPr/>
        </p:nvSpPr>
        <p:spPr>
          <a:xfrm rot="18900000">
            <a:off x="7040561" y="3884780"/>
            <a:ext cx="156781" cy="156781"/>
          </a:xfrm>
          <a:prstGeom prst="corner">
            <a:avLst>
              <a:gd name="adj1" fmla="val 16573"/>
              <a:gd name="adj2" fmla="val 1689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5" name="グラフィックス 54" descr="視覚障碍 単色塗りつぶし">
            <a:extLst>
              <a:ext uri="{FF2B5EF4-FFF2-40B4-BE49-F238E27FC236}">
                <a16:creationId xmlns:a16="http://schemas.microsoft.com/office/drawing/2014/main" id="{9C81F962-9193-F6DA-66B4-4ADD1C9D76B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54312" y="4274454"/>
            <a:ext cx="274207" cy="274207"/>
          </a:xfrm>
          <a:prstGeom prst="rect">
            <a:avLst/>
          </a:prstGeom>
        </p:spPr>
      </p:pic>
      <p:sp>
        <p:nvSpPr>
          <p:cNvPr id="56" name="楕円 55">
            <a:extLst>
              <a:ext uri="{FF2B5EF4-FFF2-40B4-BE49-F238E27FC236}">
                <a16:creationId xmlns:a16="http://schemas.microsoft.com/office/drawing/2014/main" id="{FEE4DFAF-EBC1-F2AC-C2D2-285EF0545CAD}"/>
              </a:ext>
            </a:extLst>
          </p:cNvPr>
          <p:cNvSpPr/>
          <p:nvPr/>
        </p:nvSpPr>
        <p:spPr>
          <a:xfrm>
            <a:off x="7014717" y="4237657"/>
            <a:ext cx="328259" cy="328259"/>
          </a:xfrm>
          <a:prstGeom prst="ellipse">
            <a:avLst/>
          </a:prstGeom>
          <a:solidFill>
            <a:srgbClr val="BFBF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右 19">
            <a:extLst>
              <a:ext uri="{FF2B5EF4-FFF2-40B4-BE49-F238E27FC236}">
                <a16:creationId xmlns:a16="http://schemas.microsoft.com/office/drawing/2014/main" id="{041F25C3-0D41-A010-C0B1-CFDD6FC58972}"/>
              </a:ext>
            </a:extLst>
          </p:cNvPr>
          <p:cNvSpPr/>
          <p:nvPr/>
        </p:nvSpPr>
        <p:spPr>
          <a:xfrm>
            <a:off x="7061231" y="4325375"/>
            <a:ext cx="235230" cy="152822"/>
          </a:xfrm>
          <a:prstGeom prst="rightArrow">
            <a:avLst>
              <a:gd name="adj1" fmla="val 36418"/>
              <a:gd name="adj2" fmla="val 64013"/>
            </a:avLst>
          </a:prstGeom>
          <a:solidFill>
            <a:srgbClr val="9C9999"/>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57" name="四角形: 角を丸くする 56">
            <a:extLst>
              <a:ext uri="{FF2B5EF4-FFF2-40B4-BE49-F238E27FC236}">
                <a16:creationId xmlns:a16="http://schemas.microsoft.com/office/drawing/2014/main" id="{7FB51FBD-5CD7-C85A-8B90-7864B0191E1F}"/>
              </a:ext>
            </a:extLst>
          </p:cNvPr>
          <p:cNvSpPr/>
          <p:nvPr/>
        </p:nvSpPr>
        <p:spPr>
          <a:xfrm>
            <a:off x="2060465" y="5834901"/>
            <a:ext cx="1114476" cy="465237"/>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a:latin typeface="+mn-ea"/>
              </a:rPr>
              <a:t>　　終了</a:t>
            </a:r>
          </a:p>
        </p:txBody>
      </p:sp>
      <p:pic>
        <p:nvPicPr>
          <p:cNvPr id="22" name="グラフィックス 21" descr="電源 単色塗りつぶし">
            <a:extLst>
              <a:ext uri="{FF2B5EF4-FFF2-40B4-BE49-F238E27FC236}">
                <a16:creationId xmlns:a16="http://schemas.microsoft.com/office/drawing/2014/main" id="{226C5A62-7CB3-BCC0-2FAE-D3309463A14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211766" y="5872172"/>
            <a:ext cx="376063" cy="376063"/>
          </a:xfrm>
          <a:prstGeom prst="rect">
            <a:avLst/>
          </a:prstGeom>
        </p:spPr>
      </p:pic>
      <p:sp>
        <p:nvSpPr>
          <p:cNvPr id="3" name="四角形: 角を丸くする 2">
            <a:extLst>
              <a:ext uri="{FF2B5EF4-FFF2-40B4-BE49-F238E27FC236}">
                <a16:creationId xmlns:a16="http://schemas.microsoft.com/office/drawing/2014/main" id="{83710445-B0D9-E251-F203-15FC17FC92CB}"/>
              </a:ext>
            </a:extLst>
          </p:cNvPr>
          <p:cNvSpPr/>
          <p:nvPr/>
        </p:nvSpPr>
        <p:spPr>
          <a:xfrm>
            <a:off x="440701" y="2839452"/>
            <a:ext cx="4360598" cy="185195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9" name="四角形: 角を丸くする 58">
            <a:extLst>
              <a:ext uri="{FF2B5EF4-FFF2-40B4-BE49-F238E27FC236}">
                <a16:creationId xmlns:a16="http://schemas.microsoft.com/office/drawing/2014/main" id="{51F68146-F173-CE33-2465-DFC03D8FB97D}"/>
              </a:ext>
            </a:extLst>
          </p:cNvPr>
          <p:cNvSpPr/>
          <p:nvPr/>
        </p:nvSpPr>
        <p:spPr>
          <a:xfrm>
            <a:off x="687434" y="2678674"/>
            <a:ext cx="4009232" cy="2012735"/>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かーどで ぱすわーどを かくにん。</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en-US" altLang="ja-JP" sz="2000" b="1">
                <a:latin typeface="BIZ UDPゴシック" panose="020B0400000000000000" pitchFamily="50" charset="-128"/>
                <a:ea typeface="BIZ UDPゴシック" panose="020B0400000000000000" pitchFamily="50" charset="-128"/>
              </a:rPr>
              <a:t>ID(</a:t>
            </a:r>
            <a:r>
              <a:rPr kumimoji="1" lang="ja-JP" altLang="en-US" sz="2000" b="1">
                <a:latin typeface="BIZ UDPゴシック" panose="020B0400000000000000" pitchFamily="50" charset="-128"/>
                <a:ea typeface="BIZ UDPゴシック" panose="020B0400000000000000" pitchFamily="50" charset="-128"/>
              </a:rPr>
              <a:t>あいでぃ</a:t>
            </a:r>
            <a:r>
              <a:rPr kumimoji="1" lang="en-US" altLang="ja-JP" sz="2000" b="1">
                <a:latin typeface="BIZ UDPゴシック" panose="020B0400000000000000" pitchFamily="50" charset="-128"/>
                <a:ea typeface="BIZ UDPゴシック" panose="020B0400000000000000" pitchFamily="50" charset="-128"/>
              </a:rPr>
              <a:t>)</a:t>
            </a:r>
            <a:r>
              <a:rPr kumimoji="1" lang="ja-JP" altLang="en-US" sz="2000" b="1">
                <a:latin typeface="BIZ UDPゴシック" panose="020B0400000000000000" pitchFamily="50" charset="-128"/>
                <a:ea typeface="BIZ UDPゴシック" panose="020B0400000000000000" pitchFamily="50" charset="-128"/>
              </a:rPr>
              <a:t>の したのわくに、</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ぱすわーどを にゅうりょくする。</a:t>
            </a:r>
            <a:endParaRPr kumimoji="1" lang="en-US" altLang="ja-JP" sz="2000" b="1">
              <a:latin typeface="BIZ UDPゴシック" panose="020B0400000000000000" pitchFamily="50" charset="-128"/>
              <a:ea typeface="BIZ UDPゴシック" panose="020B0400000000000000" pitchFamily="50" charset="-128"/>
            </a:endParaRPr>
          </a:p>
        </p:txBody>
      </p:sp>
      <p:grpSp>
        <p:nvGrpSpPr>
          <p:cNvPr id="5" name="グループ化 4">
            <a:extLst>
              <a:ext uri="{FF2B5EF4-FFF2-40B4-BE49-F238E27FC236}">
                <a16:creationId xmlns:a16="http://schemas.microsoft.com/office/drawing/2014/main" id="{513F3434-62A6-7BE5-E3D8-59037C5A7F95}"/>
              </a:ext>
            </a:extLst>
          </p:cNvPr>
          <p:cNvGrpSpPr/>
          <p:nvPr/>
        </p:nvGrpSpPr>
        <p:grpSpPr>
          <a:xfrm>
            <a:off x="6403984" y="4422245"/>
            <a:ext cx="3539491" cy="687837"/>
            <a:chOff x="7997409" y="5960448"/>
            <a:chExt cx="3539491" cy="687837"/>
          </a:xfrm>
        </p:grpSpPr>
        <p:sp>
          <p:nvSpPr>
            <p:cNvPr id="6" name="フリーフォーム: 図形 5">
              <a:extLst>
                <a:ext uri="{FF2B5EF4-FFF2-40B4-BE49-F238E27FC236}">
                  <a16:creationId xmlns:a16="http://schemas.microsoft.com/office/drawing/2014/main" id="{B312D6F9-3159-360A-33A9-D8DAFF300B5A}"/>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586357BD-EB42-C0AE-3A14-E9E6532A81E4}"/>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spTree>
    <p:extLst>
      <p:ext uri="{BB962C8B-B14F-4D97-AF65-F5344CB8AC3E}">
        <p14:creationId xmlns:p14="http://schemas.microsoft.com/office/powerpoint/2010/main" val="39092546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79BC0-90B1-8355-22F6-8CF97EB9A992}"/>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109F1780-B7FA-85A2-AA62-764470FCC02A}"/>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くろむぶっくに さいんいん ❷</a:t>
            </a:r>
          </a:p>
        </p:txBody>
      </p:sp>
      <p:sp>
        <p:nvSpPr>
          <p:cNvPr id="61" name="四角形: 角を丸くする 60">
            <a:extLst>
              <a:ext uri="{FF2B5EF4-FFF2-40B4-BE49-F238E27FC236}">
                <a16:creationId xmlns:a16="http://schemas.microsoft.com/office/drawing/2014/main" id="{8A0521FF-5419-8932-5409-9DB6C5123257}"/>
              </a:ext>
            </a:extLst>
          </p:cNvPr>
          <p:cNvSpPr/>
          <p:nvPr/>
        </p:nvSpPr>
        <p:spPr>
          <a:xfrm>
            <a:off x="357950" y="1632720"/>
            <a:ext cx="2579570" cy="664144"/>
          </a:xfrm>
          <a:prstGeom prst="roundRect">
            <a:avLst>
              <a:gd name="adj" fmla="val 50000"/>
            </a:avLst>
          </a:prstGeom>
          <a:solidFill>
            <a:srgbClr val="CB33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11" name="図 10">
            <a:extLst>
              <a:ext uri="{FF2B5EF4-FFF2-40B4-BE49-F238E27FC236}">
                <a16:creationId xmlns:a16="http://schemas.microsoft.com/office/drawing/2014/main" id="{AEBCAB36-E899-8181-41DE-D672A05645C1}"/>
              </a:ext>
            </a:extLst>
          </p:cNvPr>
          <p:cNvPicPr>
            <a:picLocks noChangeAspect="1"/>
          </p:cNvPicPr>
          <p:nvPr/>
        </p:nvPicPr>
        <p:blipFill>
          <a:blip r:embed="rId3"/>
          <a:stretch>
            <a:fillRect/>
          </a:stretch>
        </p:blipFill>
        <p:spPr>
          <a:xfrm>
            <a:off x="580294" y="2504942"/>
            <a:ext cx="10945362" cy="4169663"/>
          </a:xfrm>
          <a:prstGeom prst="rect">
            <a:avLst/>
          </a:prstGeom>
        </p:spPr>
      </p:pic>
      <p:sp>
        <p:nvSpPr>
          <p:cNvPr id="18" name="四角形: 角を丸くする 17">
            <a:extLst>
              <a:ext uri="{FF2B5EF4-FFF2-40B4-BE49-F238E27FC236}">
                <a16:creationId xmlns:a16="http://schemas.microsoft.com/office/drawing/2014/main" id="{E55C4C55-8C79-D9B3-1D2B-5E4EF85EBFD9}"/>
              </a:ext>
            </a:extLst>
          </p:cNvPr>
          <p:cNvSpPr/>
          <p:nvPr/>
        </p:nvSpPr>
        <p:spPr>
          <a:xfrm>
            <a:off x="10707161" y="3007467"/>
            <a:ext cx="841375" cy="76708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942B57C7-16EE-98C8-D8B8-5F64050F7BEB}"/>
              </a:ext>
            </a:extLst>
          </p:cNvPr>
          <p:cNvSpPr/>
          <p:nvPr/>
        </p:nvSpPr>
        <p:spPr>
          <a:xfrm>
            <a:off x="357949" y="1621115"/>
            <a:ext cx="258652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きーぼーど</a:t>
            </a:r>
          </a:p>
        </p:txBody>
      </p:sp>
      <p:sp>
        <p:nvSpPr>
          <p:cNvPr id="3" name="フリーフォーム: 図形 2">
            <a:extLst>
              <a:ext uri="{FF2B5EF4-FFF2-40B4-BE49-F238E27FC236}">
                <a16:creationId xmlns:a16="http://schemas.microsoft.com/office/drawing/2014/main" id="{E6311190-114B-6A1E-1E07-2F1B906791F7}"/>
              </a:ext>
            </a:extLst>
          </p:cNvPr>
          <p:cNvSpPr/>
          <p:nvPr/>
        </p:nvSpPr>
        <p:spPr>
          <a:xfrm>
            <a:off x="4225491" y="1644325"/>
            <a:ext cx="6418033" cy="2496912"/>
          </a:xfrm>
          <a:custGeom>
            <a:avLst/>
            <a:gdLst>
              <a:gd name="connsiteX0" fmla="*/ 332072 w 6418033"/>
              <a:gd name="connsiteY0" fmla="*/ 0 h 2496912"/>
              <a:gd name="connsiteX1" fmla="*/ 3704020 w 6418033"/>
              <a:gd name="connsiteY1" fmla="*/ 0 h 2496912"/>
              <a:gd name="connsiteX2" fmla="*/ 4036092 w 6418033"/>
              <a:gd name="connsiteY2" fmla="*/ 332072 h 2496912"/>
              <a:gd name="connsiteX3" fmla="*/ 3833278 w 6418033"/>
              <a:gd name="connsiteY3" fmla="*/ 638048 h 2496912"/>
              <a:gd name="connsiteX4" fmla="*/ 3825149 w 6418033"/>
              <a:gd name="connsiteY4" fmla="*/ 640571 h 2496912"/>
              <a:gd name="connsiteX5" fmla="*/ 6418033 w 6418033"/>
              <a:gd name="connsiteY5" fmla="*/ 2496912 h 2496912"/>
              <a:gd name="connsiteX6" fmla="*/ 3542932 w 6418033"/>
              <a:gd name="connsiteY6" fmla="*/ 664144 h 2496912"/>
              <a:gd name="connsiteX7" fmla="*/ 332072 w 6418033"/>
              <a:gd name="connsiteY7" fmla="*/ 664144 h 2496912"/>
              <a:gd name="connsiteX8" fmla="*/ 0 w 6418033"/>
              <a:gd name="connsiteY8" fmla="*/ 332072 h 2496912"/>
              <a:gd name="connsiteX9" fmla="*/ 332072 w 6418033"/>
              <a:gd name="connsiteY9" fmla="*/ 0 h 2496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18033" h="2496912">
                <a:moveTo>
                  <a:pt x="332072" y="0"/>
                </a:moveTo>
                <a:lnTo>
                  <a:pt x="3704020" y="0"/>
                </a:lnTo>
                <a:cubicBezTo>
                  <a:pt x="3887418" y="0"/>
                  <a:pt x="4036092" y="148674"/>
                  <a:pt x="4036092" y="332072"/>
                </a:cubicBezTo>
                <a:cubicBezTo>
                  <a:pt x="4036092" y="469621"/>
                  <a:pt x="3952463" y="587637"/>
                  <a:pt x="3833278" y="638048"/>
                </a:cubicBezTo>
                <a:lnTo>
                  <a:pt x="3825149" y="640571"/>
                </a:lnTo>
                <a:lnTo>
                  <a:pt x="6418033" y="2496912"/>
                </a:lnTo>
                <a:lnTo>
                  <a:pt x="3542932"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27" name="四角形: 角を丸くする 26">
            <a:extLst>
              <a:ext uri="{FF2B5EF4-FFF2-40B4-BE49-F238E27FC236}">
                <a16:creationId xmlns:a16="http://schemas.microsoft.com/office/drawing/2014/main" id="{0C2E0D46-ED6E-4E23-63BA-564018126316}"/>
              </a:ext>
            </a:extLst>
          </p:cNvPr>
          <p:cNvSpPr/>
          <p:nvPr/>
        </p:nvSpPr>
        <p:spPr>
          <a:xfrm>
            <a:off x="4413411" y="1632720"/>
            <a:ext cx="3660251"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さいごに えんたーきー</a:t>
            </a:r>
          </a:p>
        </p:txBody>
      </p:sp>
      <p:sp>
        <p:nvSpPr>
          <p:cNvPr id="4" name="フリーフォーム: 図形 3">
            <a:extLst>
              <a:ext uri="{FF2B5EF4-FFF2-40B4-BE49-F238E27FC236}">
                <a16:creationId xmlns:a16="http://schemas.microsoft.com/office/drawing/2014/main" id="{564C7568-12D3-1FAC-C043-CD63C3D4CBE0}"/>
              </a:ext>
            </a:extLst>
          </p:cNvPr>
          <p:cNvSpPr/>
          <p:nvPr/>
        </p:nvSpPr>
        <p:spPr>
          <a:xfrm>
            <a:off x="8432801" y="1644325"/>
            <a:ext cx="3403600" cy="1759773"/>
          </a:xfrm>
          <a:custGeom>
            <a:avLst/>
            <a:gdLst>
              <a:gd name="connsiteX0" fmla="*/ 332072 w 3403600"/>
              <a:gd name="connsiteY0" fmla="*/ 0 h 1759773"/>
              <a:gd name="connsiteX1" fmla="*/ 3071528 w 3403600"/>
              <a:gd name="connsiteY1" fmla="*/ 0 h 1759773"/>
              <a:gd name="connsiteX2" fmla="*/ 3403600 w 3403600"/>
              <a:gd name="connsiteY2" fmla="*/ 332072 h 1759773"/>
              <a:gd name="connsiteX3" fmla="*/ 3071528 w 3403600"/>
              <a:gd name="connsiteY3" fmla="*/ 664144 h 1759773"/>
              <a:gd name="connsiteX4" fmla="*/ 2256396 w 3403600"/>
              <a:gd name="connsiteY4" fmla="*/ 664144 h 1759773"/>
              <a:gd name="connsiteX5" fmla="*/ 2531877 w 3403600"/>
              <a:gd name="connsiteY5" fmla="*/ 1759773 h 1759773"/>
              <a:gd name="connsiteX6" fmla="*/ 2088849 w 3403600"/>
              <a:gd name="connsiteY6" fmla="*/ 664144 h 1759773"/>
              <a:gd name="connsiteX7" fmla="*/ 332072 w 3403600"/>
              <a:gd name="connsiteY7" fmla="*/ 664144 h 1759773"/>
              <a:gd name="connsiteX8" fmla="*/ 0 w 3403600"/>
              <a:gd name="connsiteY8" fmla="*/ 332072 h 1759773"/>
              <a:gd name="connsiteX9" fmla="*/ 332072 w 3403600"/>
              <a:gd name="connsiteY9" fmla="*/ 0 h 175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3600" h="1759773">
                <a:moveTo>
                  <a:pt x="332072" y="0"/>
                </a:moveTo>
                <a:lnTo>
                  <a:pt x="3071528" y="0"/>
                </a:lnTo>
                <a:cubicBezTo>
                  <a:pt x="3254926" y="0"/>
                  <a:pt x="3403600" y="148674"/>
                  <a:pt x="3403600" y="332072"/>
                </a:cubicBezTo>
                <a:cubicBezTo>
                  <a:pt x="3403600" y="515470"/>
                  <a:pt x="3254926" y="664144"/>
                  <a:pt x="3071528" y="664144"/>
                </a:cubicBezTo>
                <a:lnTo>
                  <a:pt x="2256396" y="664144"/>
                </a:lnTo>
                <a:lnTo>
                  <a:pt x="2531877" y="1759773"/>
                </a:lnTo>
                <a:lnTo>
                  <a:pt x="2088849"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3" name="四角形: 角を丸くする 32">
            <a:extLst>
              <a:ext uri="{FF2B5EF4-FFF2-40B4-BE49-F238E27FC236}">
                <a16:creationId xmlns:a16="http://schemas.microsoft.com/office/drawing/2014/main" id="{256192F6-E93C-FD64-5912-19E047B40534}"/>
              </a:ext>
            </a:extLst>
          </p:cNvPr>
          <p:cNvSpPr/>
          <p:nvPr/>
        </p:nvSpPr>
        <p:spPr>
          <a:xfrm>
            <a:off x="8439760" y="1632720"/>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まちがえたとき</a:t>
            </a:r>
          </a:p>
        </p:txBody>
      </p:sp>
      <p:sp>
        <p:nvSpPr>
          <p:cNvPr id="2" name="四角形: 角を丸くする 1">
            <a:extLst>
              <a:ext uri="{FF2B5EF4-FFF2-40B4-BE49-F238E27FC236}">
                <a16:creationId xmlns:a16="http://schemas.microsoft.com/office/drawing/2014/main" id="{928C7F18-BA30-51DA-22DA-32B8D23753A3}"/>
              </a:ext>
            </a:extLst>
          </p:cNvPr>
          <p:cNvSpPr/>
          <p:nvPr/>
        </p:nvSpPr>
        <p:spPr>
          <a:xfrm>
            <a:off x="10193154" y="3774547"/>
            <a:ext cx="1376402" cy="1439128"/>
          </a:xfrm>
          <a:prstGeom prst="roundRect">
            <a:avLst>
              <a:gd name="adj" fmla="val 12471"/>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1845534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A7CB22-9075-E7A5-A4EA-5BFC9DD7467C}"/>
            </a:ext>
          </a:extLst>
        </p:cNvPr>
        <p:cNvGrpSpPr/>
        <p:nvPr/>
      </p:nvGrpSpPr>
      <p:grpSpPr>
        <a:xfrm>
          <a:off x="0" y="0"/>
          <a:ext cx="0" cy="0"/>
          <a:chOff x="0" y="0"/>
          <a:chExt cx="0" cy="0"/>
        </a:xfrm>
      </p:grpSpPr>
      <p:grpSp>
        <p:nvGrpSpPr>
          <p:cNvPr id="28" name="グループ化 27">
            <a:extLst>
              <a:ext uri="{FF2B5EF4-FFF2-40B4-BE49-F238E27FC236}">
                <a16:creationId xmlns:a16="http://schemas.microsoft.com/office/drawing/2014/main" id="{BAB615C8-EAF8-1918-FB11-9F927BCF3ECA}"/>
              </a:ext>
            </a:extLst>
          </p:cNvPr>
          <p:cNvGrpSpPr/>
          <p:nvPr/>
        </p:nvGrpSpPr>
        <p:grpSpPr>
          <a:xfrm>
            <a:off x="1912044" y="1268413"/>
            <a:ext cx="8367912" cy="5163671"/>
            <a:chOff x="1912044" y="1268413"/>
            <a:chExt cx="8367912" cy="5163671"/>
          </a:xfrm>
        </p:grpSpPr>
        <p:sp>
          <p:nvSpPr>
            <p:cNvPr id="2" name="正方形/長方形 1">
              <a:extLst>
                <a:ext uri="{FF2B5EF4-FFF2-40B4-BE49-F238E27FC236}">
                  <a16:creationId xmlns:a16="http://schemas.microsoft.com/office/drawing/2014/main" id="{A3733F34-2F74-4FD2-552B-0CC7245E3D12}"/>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楕円 15">
              <a:extLst>
                <a:ext uri="{FF2B5EF4-FFF2-40B4-BE49-F238E27FC236}">
                  <a16:creationId xmlns:a16="http://schemas.microsoft.com/office/drawing/2014/main" id="{4F19F8C0-9E36-E85D-DCED-8415925040E6}"/>
                </a:ext>
              </a:extLst>
            </p:cNvPr>
            <p:cNvSpPr/>
            <p:nvPr/>
          </p:nvSpPr>
          <p:spPr>
            <a:xfrm>
              <a:off x="5556000" y="2568969"/>
              <a:ext cx="1080000" cy="1080000"/>
            </a:xfrm>
            <a:prstGeom prst="ellipse">
              <a:avLst/>
            </a:prstGeom>
            <a:solidFill>
              <a:schemeClr val="accent4">
                <a:lumMod val="20000"/>
                <a:lumOff val="8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grpSp>
      <p:sp>
        <p:nvSpPr>
          <p:cNvPr id="4" name="正方形/長方形 3">
            <a:extLst>
              <a:ext uri="{FF2B5EF4-FFF2-40B4-BE49-F238E27FC236}">
                <a16:creationId xmlns:a16="http://schemas.microsoft.com/office/drawing/2014/main" id="{6F5BE1B5-4B1E-DE7A-AC3F-9AB847089342}"/>
              </a:ext>
            </a:extLst>
          </p:cNvPr>
          <p:cNvSpPr/>
          <p:nvPr/>
        </p:nvSpPr>
        <p:spPr>
          <a:xfrm>
            <a:off x="5234517" y="3825310"/>
            <a:ext cx="1731432" cy="32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a:t>●●●●●●</a:t>
            </a:r>
          </a:p>
        </p:txBody>
      </p:sp>
      <p:sp>
        <p:nvSpPr>
          <p:cNvPr id="51" name="正方形/長方形 50">
            <a:extLst>
              <a:ext uri="{FF2B5EF4-FFF2-40B4-BE49-F238E27FC236}">
                <a16:creationId xmlns:a16="http://schemas.microsoft.com/office/drawing/2014/main" id="{C0E90858-9AB7-3123-3C78-FB5744337E70}"/>
              </a:ext>
            </a:extLst>
          </p:cNvPr>
          <p:cNvSpPr/>
          <p:nvPr/>
        </p:nvSpPr>
        <p:spPr>
          <a:xfrm>
            <a:off x="5234517" y="4240630"/>
            <a:ext cx="1731432" cy="32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a:t>●●●●●●</a:t>
            </a:r>
          </a:p>
        </p:txBody>
      </p:sp>
      <p:sp>
        <p:nvSpPr>
          <p:cNvPr id="8" name="テキスト ボックス 7">
            <a:extLst>
              <a:ext uri="{FF2B5EF4-FFF2-40B4-BE49-F238E27FC236}">
                <a16:creationId xmlns:a16="http://schemas.microsoft.com/office/drawing/2014/main" id="{77234DC2-8666-24A3-B1F6-8FE897A875F7}"/>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くろむぶっくに さいんいん ❷</a:t>
            </a:r>
          </a:p>
        </p:txBody>
      </p:sp>
      <p:sp>
        <p:nvSpPr>
          <p:cNvPr id="9" name="四角形: 角を丸くする 8">
            <a:extLst>
              <a:ext uri="{FF2B5EF4-FFF2-40B4-BE49-F238E27FC236}">
                <a16:creationId xmlns:a16="http://schemas.microsoft.com/office/drawing/2014/main" id="{4350D4BA-E3A1-05D6-7DD3-3397314BD092}"/>
              </a:ext>
            </a:extLst>
          </p:cNvPr>
          <p:cNvSpPr/>
          <p:nvPr/>
        </p:nvSpPr>
        <p:spPr>
          <a:xfrm>
            <a:off x="3296485" y="5834901"/>
            <a:ext cx="1971509" cy="465237"/>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a:latin typeface="+mn-ea"/>
              </a:rPr>
              <a:t>　　ユーザーを追加</a:t>
            </a:r>
          </a:p>
        </p:txBody>
      </p:sp>
      <p:pic>
        <p:nvPicPr>
          <p:cNvPr id="24" name="図 23">
            <a:extLst>
              <a:ext uri="{FF2B5EF4-FFF2-40B4-BE49-F238E27FC236}">
                <a16:creationId xmlns:a16="http://schemas.microsoft.com/office/drawing/2014/main" id="{55B4AD9E-EED0-43B5-6F2F-3CD436788523}"/>
              </a:ext>
            </a:extLst>
          </p:cNvPr>
          <p:cNvPicPr>
            <a:picLocks noChangeAspect="1"/>
          </p:cNvPicPr>
          <p:nvPr/>
        </p:nvPicPr>
        <p:blipFill rotWithShape="1">
          <a:blip r:embed="rId3"/>
          <a:srcRect l="28997" t="10790" r="27855" b="45515"/>
          <a:stretch/>
        </p:blipFill>
        <p:spPr>
          <a:xfrm>
            <a:off x="3468985" y="5888436"/>
            <a:ext cx="335510" cy="339756"/>
          </a:xfrm>
          <a:prstGeom prst="rect">
            <a:avLst/>
          </a:prstGeom>
        </p:spPr>
      </p:pic>
      <p:pic>
        <p:nvPicPr>
          <p:cNvPr id="29" name="グラフィックス 28" descr="鎖錠">
            <a:extLst>
              <a:ext uri="{FF2B5EF4-FFF2-40B4-BE49-F238E27FC236}">
                <a16:creationId xmlns:a16="http://schemas.microsoft.com/office/drawing/2014/main" id="{896BA2BE-78C7-8050-ADE3-2DC2AB1BE2A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56410" y="4272041"/>
            <a:ext cx="267773" cy="267773"/>
          </a:xfrm>
          <a:prstGeom prst="rect">
            <a:avLst/>
          </a:prstGeom>
        </p:spPr>
      </p:pic>
      <p:sp>
        <p:nvSpPr>
          <p:cNvPr id="53" name="L 字 52">
            <a:extLst>
              <a:ext uri="{FF2B5EF4-FFF2-40B4-BE49-F238E27FC236}">
                <a16:creationId xmlns:a16="http://schemas.microsoft.com/office/drawing/2014/main" id="{B9B98DBE-B54B-6AEF-06DD-E97B820DF296}"/>
              </a:ext>
            </a:extLst>
          </p:cNvPr>
          <p:cNvSpPr/>
          <p:nvPr/>
        </p:nvSpPr>
        <p:spPr>
          <a:xfrm rot="18900000">
            <a:off x="7040561" y="3884780"/>
            <a:ext cx="156781" cy="156781"/>
          </a:xfrm>
          <a:prstGeom prst="corner">
            <a:avLst>
              <a:gd name="adj1" fmla="val 16573"/>
              <a:gd name="adj2" fmla="val 1689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5" name="グラフィックス 54" descr="視覚障碍 単色塗りつぶし">
            <a:extLst>
              <a:ext uri="{FF2B5EF4-FFF2-40B4-BE49-F238E27FC236}">
                <a16:creationId xmlns:a16="http://schemas.microsoft.com/office/drawing/2014/main" id="{6B753B11-5F27-F379-44D4-740C065E70A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54312" y="4274454"/>
            <a:ext cx="274207" cy="274207"/>
          </a:xfrm>
          <a:prstGeom prst="rect">
            <a:avLst/>
          </a:prstGeom>
        </p:spPr>
      </p:pic>
      <p:sp>
        <p:nvSpPr>
          <p:cNvPr id="56" name="楕円 55">
            <a:extLst>
              <a:ext uri="{FF2B5EF4-FFF2-40B4-BE49-F238E27FC236}">
                <a16:creationId xmlns:a16="http://schemas.microsoft.com/office/drawing/2014/main" id="{EDF5E3C2-DA19-10E1-BFC4-9606423D7913}"/>
              </a:ext>
            </a:extLst>
          </p:cNvPr>
          <p:cNvSpPr/>
          <p:nvPr/>
        </p:nvSpPr>
        <p:spPr>
          <a:xfrm>
            <a:off x="7014717" y="4237657"/>
            <a:ext cx="328259" cy="328259"/>
          </a:xfrm>
          <a:prstGeom prst="ellipse">
            <a:avLst/>
          </a:prstGeom>
          <a:solidFill>
            <a:srgbClr val="BFBF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右 19">
            <a:extLst>
              <a:ext uri="{FF2B5EF4-FFF2-40B4-BE49-F238E27FC236}">
                <a16:creationId xmlns:a16="http://schemas.microsoft.com/office/drawing/2014/main" id="{7120F7A3-2F47-AA3B-71A6-FD16F4BE5C3D}"/>
              </a:ext>
            </a:extLst>
          </p:cNvPr>
          <p:cNvSpPr/>
          <p:nvPr/>
        </p:nvSpPr>
        <p:spPr>
          <a:xfrm>
            <a:off x="7061231" y="4325375"/>
            <a:ext cx="235230" cy="152822"/>
          </a:xfrm>
          <a:prstGeom prst="rightArrow">
            <a:avLst>
              <a:gd name="adj1" fmla="val 36418"/>
              <a:gd name="adj2" fmla="val 64013"/>
            </a:avLst>
          </a:prstGeom>
          <a:solidFill>
            <a:srgbClr val="9C9999"/>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57" name="四角形: 角を丸くする 56">
            <a:extLst>
              <a:ext uri="{FF2B5EF4-FFF2-40B4-BE49-F238E27FC236}">
                <a16:creationId xmlns:a16="http://schemas.microsoft.com/office/drawing/2014/main" id="{216C88C4-F742-FCC2-8354-8A928A95EC7E}"/>
              </a:ext>
            </a:extLst>
          </p:cNvPr>
          <p:cNvSpPr/>
          <p:nvPr/>
        </p:nvSpPr>
        <p:spPr>
          <a:xfrm>
            <a:off x="2060465" y="5834901"/>
            <a:ext cx="1114476" cy="465237"/>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a:latin typeface="+mn-ea"/>
              </a:rPr>
              <a:t>　　終了</a:t>
            </a:r>
          </a:p>
        </p:txBody>
      </p:sp>
      <p:pic>
        <p:nvPicPr>
          <p:cNvPr id="22" name="グラフィックス 21" descr="電源 単色塗りつぶし">
            <a:extLst>
              <a:ext uri="{FF2B5EF4-FFF2-40B4-BE49-F238E27FC236}">
                <a16:creationId xmlns:a16="http://schemas.microsoft.com/office/drawing/2014/main" id="{3D2533A9-4F08-3B9F-C203-0E4896F9BD4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211766" y="5872172"/>
            <a:ext cx="376063" cy="376063"/>
          </a:xfrm>
          <a:prstGeom prst="rect">
            <a:avLst/>
          </a:prstGeom>
        </p:spPr>
      </p:pic>
      <p:sp>
        <p:nvSpPr>
          <p:cNvPr id="3" name="四角形: 角を丸くする 2">
            <a:extLst>
              <a:ext uri="{FF2B5EF4-FFF2-40B4-BE49-F238E27FC236}">
                <a16:creationId xmlns:a16="http://schemas.microsoft.com/office/drawing/2014/main" id="{14FD099B-C0A1-FC60-BE19-42533F05D5E1}"/>
              </a:ext>
            </a:extLst>
          </p:cNvPr>
          <p:cNvSpPr/>
          <p:nvPr/>
        </p:nvSpPr>
        <p:spPr>
          <a:xfrm>
            <a:off x="440701" y="2839452"/>
            <a:ext cx="4179228" cy="185195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9" name="四角形: 角を丸くする 58">
            <a:extLst>
              <a:ext uri="{FF2B5EF4-FFF2-40B4-BE49-F238E27FC236}">
                <a16:creationId xmlns:a16="http://schemas.microsoft.com/office/drawing/2014/main" id="{2EBCA769-86A4-30B8-02F0-9E03500BAD27}"/>
              </a:ext>
            </a:extLst>
          </p:cNvPr>
          <p:cNvSpPr/>
          <p:nvPr/>
        </p:nvSpPr>
        <p:spPr>
          <a:xfrm>
            <a:off x="687434" y="2678674"/>
            <a:ext cx="4009232" cy="2012735"/>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ぱすわーどの　　 のまーくや</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表示（ひょうじ）を おすと、</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いれた ぱすわーどが みえます。</a:t>
            </a:r>
            <a:endParaRPr kumimoji="1" lang="en-US" altLang="ja-JP" sz="2000" b="1">
              <a:latin typeface="BIZ UDPゴシック" panose="020B0400000000000000" pitchFamily="50" charset="-128"/>
              <a:ea typeface="BIZ UDPゴシック" panose="020B0400000000000000" pitchFamily="50" charset="-128"/>
            </a:endParaRPr>
          </a:p>
        </p:txBody>
      </p:sp>
      <p:grpSp>
        <p:nvGrpSpPr>
          <p:cNvPr id="5" name="グループ化 4">
            <a:extLst>
              <a:ext uri="{FF2B5EF4-FFF2-40B4-BE49-F238E27FC236}">
                <a16:creationId xmlns:a16="http://schemas.microsoft.com/office/drawing/2014/main" id="{4D0E0207-90BD-BB75-EB0D-DBA9298DBD87}"/>
              </a:ext>
            </a:extLst>
          </p:cNvPr>
          <p:cNvGrpSpPr/>
          <p:nvPr/>
        </p:nvGrpSpPr>
        <p:grpSpPr>
          <a:xfrm>
            <a:off x="6403984" y="4422245"/>
            <a:ext cx="3539491" cy="687837"/>
            <a:chOff x="7997409" y="5960448"/>
            <a:chExt cx="3539491" cy="687837"/>
          </a:xfrm>
        </p:grpSpPr>
        <p:sp>
          <p:nvSpPr>
            <p:cNvPr id="6" name="フリーフォーム: 図形 5">
              <a:extLst>
                <a:ext uri="{FF2B5EF4-FFF2-40B4-BE49-F238E27FC236}">
                  <a16:creationId xmlns:a16="http://schemas.microsoft.com/office/drawing/2014/main" id="{3BF478C1-17FC-1FF4-D28F-E778423ABF12}"/>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21B4639B-BD73-C523-EDE6-022682D5FDB1}"/>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grpSp>
        <p:nvGrpSpPr>
          <p:cNvPr id="13" name="グループ化 12">
            <a:extLst>
              <a:ext uri="{FF2B5EF4-FFF2-40B4-BE49-F238E27FC236}">
                <a16:creationId xmlns:a16="http://schemas.microsoft.com/office/drawing/2014/main" id="{66458EEF-21F8-F5BE-6C76-2E22C2D97891}"/>
              </a:ext>
            </a:extLst>
          </p:cNvPr>
          <p:cNvGrpSpPr/>
          <p:nvPr/>
        </p:nvGrpSpPr>
        <p:grpSpPr>
          <a:xfrm>
            <a:off x="6512892" y="3014956"/>
            <a:ext cx="3526815" cy="898148"/>
            <a:chOff x="8010085" y="4853978"/>
            <a:chExt cx="3526815" cy="898148"/>
          </a:xfrm>
        </p:grpSpPr>
        <p:sp>
          <p:nvSpPr>
            <p:cNvPr id="14" name="フリーフォーム: 図形 13">
              <a:extLst>
                <a:ext uri="{FF2B5EF4-FFF2-40B4-BE49-F238E27FC236}">
                  <a16:creationId xmlns:a16="http://schemas.microsoft.com/office/drawing/2014/main" id="{109200FB-1C4B-65BC-8F47-3F017F1EB706}"/>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4BE1582F-22A2-E2B5-4032-DE2C28B79443}"/>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a:latin typeface="BIZ UDPゴシック" panose="020B0400000000000000" pitchFamily="50" charset="-128"/>
                  <a:ea typeface="BIZ UDPゴシック" panose="020B0400000000000000" pitchFamily="50" charset="-128"/>
                </a:rPr>
                <a:t>ID</a:t>
              </a:r>
              <a:r>
                <a:rPr kumimoji="1" lang="ja-JP" altLang="en-US" sz="2400" b="1">
                  <a:latin typeface="BIZ UDPゴシック" panose="020B0400000000000000" pitchFamily="50" charset="-128"/>
                  <a:ea typeface="BIZ UDPゴシック" panose="020B0400000000000000" pitchFamily="50" charset="-128"/>
                </a:rPr>
                <a:t>（あいでぃ）</a:t>
              </a:r>
            </a:p>
          </p:txBody>
        </p:sp>
      </p:grpSp>
      <p:pic>
        <p:nvPicPr>
          <p:cNvPr id="17" name="グラフィックス 16" descr="視覚障碍 単色塗りつぶし">
            <a:extLst>
              <a:ext uri="{FF2B5EF4-FFF2-40B4-BE49-F238E27FC236}">
                <a16:creationId xmlns:a16="http://schemas.microsoft.com/office/drawing/2014/main" id="{A252CF03-0F59-E969-2FDA-502C2DF71C1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354262" y="3105151"/>
            <a:ext cx="369887" cy="369887"/>
          </a:xfrm>
          <a:prstGeom prst="rect">
            <a:avLst/>
          </a:prstGeom>
        </p:spPr>
      </p:pic>
      <p:sp>
        <p:nvSpPr>
          <p:cNvPr id="10" name="四角形: 角を丸くする 9">
            <a:hlinkClick r:id="rId10" action="ppaction://hlinksldjump"/>
            <a:extLst>
              <a:ext uri="{FF2B5EF4-FFF2-40B4-BE49-F238E27FC236}">
                <a16:creationId xmlns:a16="http://schemas.microsoft.com/office/drawing/2014/main" id="{80387CC3-75A7-6AF2-A741-288F2243ADF3}"/>
              </a:ext>
            </a:extLst>
          </p:cNvPr>
          <p:cNvSpPr/>
          <p:nvPr/>
        </p:nvSpPr>
        <p:spPr>
          <a:xfrm>
            <a:off x="9984604" y="6063916"/>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Tree>
    <p:extLst>
      <p:ext uri="{BB962C8B-B14F-4D97-AF65-F5344CB8AC3E}">
        <p14:creationId xmlns:p14="http://schemas.microsoft.com/office/powerpoint/2010/main" val="4316271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56CA75-9AD9-ED36-4670-605FBFC8B07B}"/>
            </a:ext>
          </a:extLst>
        </p:cNvPr>
        <p:cNvGrpSpPr/>
        <p:nvPr/>
      </p:nvGrpSpPr>
      <p:grpSpPr>
        <a:xfrm>
          <a:off x="0" y="0"/>
          <a:ext cx="0" cy="0"/>
          <a:chOff x="0" y="0"/>
          <a:chExt cx="0" cy="0"/>
        </a:xfrm>
      </p:grpSpPr>
      <p:sp>
        <p:nvSpPr>
          <p:cNvPr id="2" name="正方形/長方形 1">
            <a:extLst>
              <a:ext uri="{FF2B5EF4-FFF2-40B4-BE49-F238E27FC236}">
                <a16:creationId xmlns:a16="http://schemas.microsoft.com/office/drawing/2014/main" id="{CC552806-D975-05F8-9210-C93FC6E64D60}"/>
              </a:ext>
            </a:extLst>
          </p:cNvPr>
          <p:cNvSpPr/>
          <p:nvPr/>
        </p:nvSpPr>
        <p:spPr>
          <a:xfrm>
            <a:off x="1912044" y="1268413"/>
            <a:ext cx="8367912" cy="516367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C2157336-D410-36E1-5401-F73CD7E46918}"/>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くろむぶっくに さいんいん ❸</a:t>
            </a:r>
          </a:p>
        </p:txBody>
      </p:sp>
      <p:pic>
        <p:nvPicPr>
          <p:cNvPr id="17" name="グラフィックス 16" descr="視覚障碍 単色塗りつぶし">
            <a:extLst>
              <a:ext uri="{FF2B5EF4-FFF2-40B4-BE49-F238E27FC236}">
                <a16:creationId xmlns:a16="http://schemas.microsoft.com/office/drawing/2014/main" id="{344FC3EE-4780-4C20-93F8-3E0807F9D61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54262" y="3105151"/>
            <a:ext cx="369887" cy="369887"/>
          </a:xfrm>
          <a:prstGeom prst="rect">
            <a:avLst/>
          </a:prstGeom>
        </p:spPr>
      </p:pic>
      <p:sp>
        <p:nvSpPr>
          <p:cNvPr id="12" name="四角形: 角を丸くする 11">
            <a:extLst>
              <a:ext uri="{FF2B5EF4-FFF2-40B4-BE49-F238E27FC236}">
                <a16:creationId xmlns:a16="http://schemas.microsoft.com/office/drawing/2014/main" id="{D5F66936-ED55-278C-D729-29CBC4EBC9C6}"/>
              </a:ext>
            </a:extLst>
          </p:cNvPr>
          <p:cNvSpPr/>
          <p:nvPr/>
        </p:nvSpPr>
        <p:spPr>
          <a:xfrm>
            <a:off x="8357616" y="5687568"/>
            <a:ext cx="1344168" cy="393192"/>
          </a:xfrm>
          <a:prstGeom prst="roundRect">
            <a:avLst>
              <a:gd name="adj" fmla="val 50000"/>
            </a:avLst>
          </a:prstGeom>
          <a:solidFill>
            <a:srgbClr val="008A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F57E242D-644D-F043-D4A8-ECCED2B03EFF}"/>
              </a:ext>
            </a:extLst>
          </p:cNvPr>
          <p:cNvSpPr txBox="1"/>
          <p:nvPr/>
        </p:nvSpPr>
        <p:spPr>
          <a:xfrm>
            <a:off x="2354262" y="2458820"/>
            <a:ext cx="3916808" cy="646331"/>
          </a:xfrm>
          <a:prstGeom prst="rect">
            <a:avLst/>
          </a:prstGeom>
          <a:noFill/>
        </p:spPr>
        <p:txBody>
          <a:bodyPr wrap="square">
            <a:spAutoFit/>
          </a:bodyPr>
          <a:lstStyle/>
          <a:p>
            <a:r>
              <a:rPr lang="ja-JP" altLang="en-US" b="1">
                <a:solidFill>
                  <a:srgbClr val="333333"/>
                </a:solidFill>
                <a:latin typeface="BIZ UDPゴシック" panose="020B0400000000000000" pitchFamily="50" charset="-128"/>
                <a:ea typeface="BIZ UDPゴシック" panose="020B0400000000000000" pitchFamily="50" charset="-128"/>
              </a:rPr>
              <a:t>●●●●●●●●●●●●</a:t>
            </a:r>
            <a:endParaRPr lang="en-US" altLang="ja-JP" b="1">
              <a:solidFill>
                <a:srgbClr val="333333"/>
              </a:solidFill>
              <a:latin typeface="BIZ UDPゴシック" panose="020B0400000000000000" pitchFamily="50" charset="-128"/>
              <a:ea typeface="BIZ UDPゴシック" panose="020B0400000000000000" pitchFamily="50" charset="-128"/>
            </a:endParaRPr>
          </a:p>
          <a:p>
            <a:r>
              <a:rPr lang="ja-JP" altLang="en-US" b="1">
                <a:solidFill>
                  <a:srgbClr val="333333"/>
                </a:solidFill>
                <a:latin typeface="BIZ UDPゴシック" panose="020B0400000000000000" pitchFamily="50" charset="-128"/>
                <a:ea typeface="BIZ UDPゴシック" panose="020B0400000000000000" pitchFamily="50" charset="-128"/>
              </a:rPr>
              <a:t>●●●●●●</a:t>
            </a:r>
            <a:endParaRPr lang="en-US" altLang="ja-JP" b="1">
              <a:solidFill>
                <a:srgbClr val="333333"/>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BF926B4B-416F-F30A-8F15-7C2DD5F3251B}"/>
              </a:ext>
            </a:extLst>
          </p:cNvPr>
          <p:cNvSpPr/>
          <p:nvPr/>
        </p:nvSpPr>
        <p:spPr>
          <a:xfrm>
            <a:off x="6095998" y="2568970"/>
            <a:ext cx="3605786" cy="210806"/>
          </a:xfrm>
          <a:prstGeom prst="roundRect">
            <a:avLst>
              <a:gd name="adj" fmla="val 50000"/>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DC0A95BC-8763-A11B-B0E9-EFA6BCDB7E18}"/>
              </a:ext>
            </a:extLst>
          </p:cNvPr>
          <p:cNvSpPr/>
          <p:nvPr/>
        </p:nvSpPr>
        <p:spPr>
          <a:xfrm>
            <a:off x="6095998" y="2904180"/>
            <a:ext cx="3605786" cy="210806"/>
          </a:xfrm>
          <a:prstGeom prst="roundRect">
            <a:avLst>
              <a:gd name="adj" fmla="val 50000"/>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四角形: 角を丸くする 24">
            <a:extLst>
              <a:ext uri="{FF2B5EF4-FFF2-40B4-BE49-F238E27FC236}">
                <a16:creationId xmlns:a16="http://schemas.microsoft.com/office/drawing/2014/main" id="{CBEDDE4E-BF4B-3F76-8E70-6D26A09E38F0}"/>
              </a:ext>
            </a:extLst>
          </p:cNvPr>
          <p:cNvSpPr/>
          <p:nvPr/>
        </p:nvSpPr>
        <p:spPr>
          <a:xfrm>
            <a:off x="6095998" y="3687656"/>
            <a:ext cx="3605786" cy="210806"/>
          </a:xfrm>
          <a:prstGeom prst="roundRect">
            <a:avLst>
              <a:gd name="adj" fmla="val 50000"/>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四角形: 角を丸くする 25">
            <a:extLst>
              <a:ext uri="{FF2B5EF4-FFF2-40B4-BE49-F238E27FC236}">
                <a16:creationId xmlns:a16="http://schemas.microsoft.com/office/drawing/2014/main" id="{6C25BE6E-68E7-42A6-538A-DF68FEF3B332}"/>
              </a:ext>
            </a:extLst>
          </p:cNvPr>
          <p:cNvSpPr/>
          <p:nvPr/>
        </p:nvSpPr>
        <p:spPr>
          <a:xfrm>
            <a:off x="6095998" y="4022866"/>
            <a:ext cx="3605786" cy="210806"/>
          </a:xfrm>
          <a:prstGeom prst="roundRect">
            <a:avLst>
              <a:gd name="adj" fmla="val 50000"/>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四角形: 角を丸くする 26">
            <a:extLst>
              <a:ext uri="{FF2B5EF4-FFF2-40B4-BE49-F238E27FC236}">
                <a16:creationId xmlns:a16="http://schemas.microsoft.com/office/drawing/2014/main" id="{76800B3B-B8CD-6F76-EE0C-BAAB00E8E386}"/>
              </a:ext>
            </a:extLst>
          </p:cNvPr>
          <p:cNvSpPr/>
          <p:nvPr/>
        </p:nvSpPr>
        <p:spPr>
          <a:xfrm>
            <a:off x="2490216" y="3291000"/>
            <a:ext cx="2665198" cy="210806"/>
          </a:xfrm>
          <a:prstGeom prst="roundRect">
            <a:avLst>
              <a:gd name="adj" fmla="val 50000"/>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四角形: 角を丸くする 29">
            <a:extLst>
              <a:ext uri="{FF2B5EF4-FFF2-40B4-BE49-F238E27FC236}">
                <a16:creationId xmlns:a16="http://schemas.microsoft.com/office/drawing/2014/main" id="{1A8859AB-E48A-50B8-8F16-A84C57811513}"/>
              </a:ext>
            </a:extLst>
          </p:cNvPr>
          <p:cNvSpPr/>
          <p:nvPr/>
        </p:nvSpPr>
        <p:spPr>
          <a:xfrm>
            <a:off x="2490216" y="3626210"/>
            <a:ext cx="2665198" cy="210806"/>
          </a:xfrm>
          <a:prstGeom prst="roundRect">
            <a:avLst>
              <a:gd name="adj" fmla="val 50000"/>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楕円 30">
            <a:extLst>
              <a:ext uri="{FF2B5EF4-FFF2-40B4-BE49-F238E27FC236}">
                <a16:creationId xmlns:a16="http://schemas.microsoft.com/office/drawing/2014/main" id="{58CD1DF6-9857-0614-9EC2-586D9FA074D1}"/>
              </a:ext>
            </a:extLst>
          </p:cNvPr>
          <p:cNvSpPr/>
          <p:nvPr/>
        </p:nvSpPr>
        <p:spPr>
          <a:xfrm>
            <a:off x="2427059" y="2012735"/>
            <a:ext cx="333666" cy="333666"/>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四角形: 角を丸くする 31">
            <a:extLst>
              <a:ext uri="{FF2B5EF4-FFF2-40B4-BE49-F238E27FC236}">
                <a16:creationId xmlns:a16="http://schemas.microsoft.com/office/drawing/2014/main" id="{29BC493C-AD03-A1FE-4489-BA9C004BADDD}"/>
              </a:ext>
            </a:extLst>
          </p:cNvPr>
          <p:cNvSpPr/>
          <p:nvPr/>
        </p:nvSpPr>
        <p:spPr>
          <a:xfrm>
            <a:off x="7964424" y="5500624"/>
            <a:ext cx="2130552" cy="76708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四角形: 角を丸くする 3">
            <a:extLst>
              <a:ext uri="{FF2B5EF4-FFF2-40B4-BE49-F238E27FC236}">
                <a16:creationId xmlns:a16="http://schemas.microsoft.com/office/drawing/2014/main" id="{68D5F8C2-AE99-62D4-0CB8-BE0AA052BEDB}"/>
              </a:ext>
            </a:extLst>
          </p:cNvPr>
          <p:cNvSpPr/>
          <p:nvPr/>
        </p:nvSpPr>
        <p:spPr>
          <a:xfrm>
            <a:off x="357950" y="3941050"/>
            <a:ext cx="4459528" cy="185195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AEF49193-7F4D-FCD6-C436-B05F83020373}"/>
              </a:ext>
            </a:extLst>
          </p:cNvPr>
          <p:cNvSpPr/>
          <p:nvPr/>
        </p:nvSpPr>
        <p:spPr>
          <a:xfrm>
            <a:off x="561151" y="3792972"/>
            <a:ext cx="4127500" cy="2012735"/>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ぱすわーどを いれると</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もじの おおい がめんに なります。あおいぼたんを １かいおす。</a:t>
            </a:r>
            <a:endParaRPr kumimoji="1" lang="en-US" altLang="ja-JP" sz="2000" b="1">
              <a:latin typeface="BIZ UDPゴシック" panose="020B0400000000000000" pitchFamily="50" charset="-128"/>
              <a:ea typeface="BIZ UDPゴシック" panose="020B0400000000000000" pitchFamily="50" charset="-128"/>
            </a:endParaRPr>
          </a:p>
        </p:txBody>
      </p:sp>
      <p:sp>
        <p:nvSpPr>
          <p:cNvPr id="6" name="四角形: 角を丸くする 5">
            <a:extLst>
              <a:ext uri="{FF2B5EF4-FFF2-40B4-BE49-F238E27FC236}">
                <a16:creationId xmlns:a16="http://schemas.microsoft.com/office/drawing/2014/main" id="{BD034B36-26D0-DB79-6CDA-0F0F2F4397D6}"/>
              </a:ext>
            </a:extLst>
          </p:cNvPr>
          <p:cNvSpPr/>
          <p:nvPr/>
        </p:nvSpPr>
        <p:spPr>
          <a:xfrm>
            <a:off x="357950" y="1105806"/>
            <a:ext cx="2579570" cy="664144"/>
          </a:xfrm>
          <a:prstGeom prst="roundRect">
            <a:avLst>
              <a:gd name="adj" fmla="val 50000"/>
            </a:avLst>
          </a:prstGeom>
          <a:solidFill>
            <a:srgbClr val="CB33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さいしょだけ</a:t>
            </a:r>
          </a:p>
        </p:txBody>
      </p:sp>
    </p:spTree>
    <p:extLst>
      <p:ext uri="{BB962C8B-B14F-4D97-AF65-F5344CB8AC3E}">
        <p14:creationId xmlns:p14="http://schemas.microsoft.com/office/powerpoint/2010/main" val="14713149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6E3D30-3C18-06C7-FF23-EC48DFC8F2DF}"/>
            </a:ext>
          </a:extLst>
        </p:cNvPr>
        <p:cNvGrpSpPr/>
        <p:nvPr/>
      </p:nvGrpSpPr>
      <p:grpSpPr>
        <a:xfrm>
          <a:off x="0" y="0"/>
          <a:ext cx="0" cy="0"/>
          <a:chOff x="0" y="0"/>
          <a:chExt cx="0" cy="0"/>
        </a:xfrm>
      </p:grpSpPr>
      <p:sp>
        <p:nvSpPr>
          <p:cNvPr id="2" name="正方形/長方形 1">
            <a:extLst>
              <a:ext uri="{FF2B5EF4-FFF2-40B4-BE49-F238E27FC236}">
                <a16:creationId xmlns:a16="http://schemas.microsoft.com/office/drawing/2014/main" id="{27512979-2E4E-318B-0914-B65D263AAFA2}"/>
              </a:ext>
            </a:extLst>
          </p:cNvPr>
          <p:cNvSpPr/>
          <p:nvPr/>
        </p:nvSpPr>
        <p:spPr>
          <a:xfrm>
            <a:off x="1912044" y="1268413"/>
            <a:ext cx="8367912" cy="516367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74160D88-7312-3D2E-D59E-DC5502EBF7DE}"/>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くろむぶっくに さいんいん ❸</a:t>
            </a:r>
          </a:p>
        </p:txBody>
      </p:sp>
      <p:pic>
        <p:nvPicPr>
          <p:cNvPr id="17" name="グラフィックス 16" descr="視覚障碍 単色塗りつぶし">
            <a:extLst>
              <a:ext uri="{FF2B5EF4-FFF2-40B4-BE49-F238E27FC236}">
                <a16:creationId xmlns:a16="http://schemas.microsoft.com/office/drawing/2014/main" id="{3890605D-6D23-9519-3E20-FBCA1CF0601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54262" y="3105151"/>
            <a:ext cx="369887" cy="369887"/>
          </a:xfrm>
          <a:prstGeom prst="rect">
            <a:avLst/>
          </a:prstGeom>
        </p:spPr>
      </p:pic>
      <p:sp>
        <p:nvSpPr>
          <p:cNvPr id="19" name="テキスト ボックス 18">
            <a:extLst>
              <a:ext uri="{FF2B5EF4-FFF2-40B4-BE49-F238E27FC236}">
                <a16:creationId xmlns:a16="http://schemas.microsoft.com/office/drawing/2014/main" id="{7AA3AD1F-329A-F7B7-B5A0-908842E4BEFB}"/>
              </a:ext>
            </a:extLst>
          </p:cNvPr>
          <p:cNvSpPr txBox="1"/>
          <p:nvPr/>
        </p:nvSpPr>
        <p:spPr>
          <a:xfrm>
            <a:off x="2354262" y="2458820"/>
            <a:ext cx="2940114" cy="923330"/>
          </a:xfrm>
          <a:prstGeom prst="rect">
            <a:avLst/>
          </a:prstGeom>
          <a:noFill/>
        </p:spPr>
        <p:txBody>
          <a:bodyPr wrap="square">
            <a:spAutoFit/>
          </a:bodyPr>
          <a:lstStyle/>
          <a:p>
            <a:r>
              <a:rPr lang="ja-JP" altLang="en-US" b="1">
                <a:solidFill>
                  <a:srgbClr val="333333"/>
                </a:solidFill>
                <a:latin typeface="BIZ UDPゴシック" panose="020B0400000000000000" pitchFamily="50" charset="-128"/>
                <a:ea typeface="BIZ UDPゴシック" panose="020B0400000000000000" pitchFamily="50" charset="-128"/>
              </a:rPr>
              <a:t>●●●●●●●●●●●●</a:t>
            </a:r>
            <a:endParaRPr lang="en-US" altLang="ja-JP" b="1">
              <a:solidFill>
                <a:srgbClr val="333333"/>
              </a:solidFill>
              <a:latin typeface="BIZ UDPゴシック" panose="020B0400000000000000" pitchFamily="50" charset="-128"/>
              <a:ea typeface="BIZ UDPゴシック" panose="020B0400000000000000" pitchFamily="50" charset="-128"/>
            </a:endParaRPr>
          </a:p>
          <a:p>
            <a:r>
              <a:rPr lang="ja-JP" altLang="en-US" b="1">
                <a:solidFill>
                  <a:srgbClr val="333333"/>
                </a:solidFill>
                <a:latin typeface="BIZ UDPゴシック" panose="020B0400000000000000" pitchFamily="50" charset="-128"/>
                <a:ea typeface="BIZ UDPゴシック" panose="020B0400000000000000" pitchFamily="50" charset="-128"/>
              </a:rPr>
              <a:t>●●●●●●●●●●●●</a:t>
            </a:r>
            <a:endParaRPr lang="en-US" altLang="ja-JP" b="1">
              <a:solidFill>
                <a:srgbClr val="333333"/>
              </a:solidFill>
              <a:latin typeface="BIZ UDPゴシック" panose="020B0400000000000000" pitchFamily="50" charset="-128"/>
              <a:ea typeface="BIZ UDPゴシック" panose="020B0400000000000000" pitchFamily="50" charset="-128"/>
            </a:endParaRPr>
          </a:p>
          <a:p>
            <a:r>
              <a:rPr lang="ja-JP" altLang="en-US" b="1">
                <a:solidFill>
                  <a:srgbClr val="333333"/>
                </a:solidFill>
                <a:latin typeface="BIZ UDPゴシック" panose="020B0400000000000000" pitchFamily="50" charset="-128"/>
                <a:ea typeface="BIZ UDPゴシック" panose="020B0400000000000000" pitchFamily="50" charset="-128"/>
              </a:rPr>
              <a:t>●●●●●●</a:t>
            </a:r>
            <a:endParaRPr lang="en-US" altLang="ja-JP" b="1">
              <a:solidFill>
                <a:srgbClr val="333333"/>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F625FE30-D22D-32D5-62CF-A83E453F953C}"/>
              </a:ext>
            </a:extLst>
          </p:cNvPr>
          <p:cNvSpPr/>
          <p:nvPr/>
        </p:nvSpPr>
        <p:spPr>
          <a:xfrm>
            <a:off x="6095998" y="2568970"/>
            <a:ext cx="3605786" cy="210806"/>
          </a:xfrm>
          <a:prstGeom prst="roundRect">
            <a:avLst>
              <a:gd name="adj" fmla="val 50000"/>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DDE3631F-E146-C497-72AC-C92AD35D767C}"/>
              </a:ext>
            </a:extLst>
          </p:cNvPr>
          <p:cNvSpPr/>
          <p:nvPr/>
        </p:nvSpPr>
        <p:spPr>
          <a:xfrm>
            <a:off x="6095998" y="2904180"/>
            <a:ext cx="3605786" cy="210806"/>
          </a:xfrm>
          <a:prstGeom prst="roundRect">
            <a:avLst>
              <a:gd name="adj" fmla="val 50000"/>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四角形: 角を丸くする 24">
            <a:extLst>
              <a:ext uri="{FF2B5EF4-FFF2-40B4-BE49-F238E27FC236}">
                <a16:creationId xmlns:a16="http://schemas.microsoft.com/office/drawing/2014/main" id="{7E7ADCD3-CE70-AF09-2C02-3DB0A8462FD6}"/>
              </a:ext>
            </a:extLst>
          </p:cNvPr>
          <p:cNvSpPr/>
          <p:nvPr/>
        </p:nvSpPr>
        <p:spPr>
          <a:xfrm>
            <a:off x="6095998" y="3687656"/>
            <a:ext cx="3605786" cy="210806"/>
          </a:xfrm>
          <a:prstGeom prst="roundRect">
            <a:avLst>
              <a:gd name="adj" fmla="val 50000"/>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四角形: 角を丸くする 25">
            <a:extLst>
              <a:ext uri="{FF2B5EF4-FFF2-40B4-BE49-F238E27FC236}">
                <a16:creationId xmlns:a16="http://schemas.microsoft.com/office/drawing/2014/main" id="{D6E41725-6B3B-79F0-A90C-16BE0750DB1B}"/>
              </a:ext>
            </a:extLst>
          </p:cNvPr>
          <p:cNvSpPr/>
          <p:nvPr/>
        </p:nvSpPr>
        <p:spPr>
          <a:xfrm>
            <a:off x="6095998" y="4022866"/>
            <a:ext cx="3605786" cy="210806"/>
          </a:xfrm>
          <a:prstGeom prst="roundRect">
            <a:avLst>
              <a:gd name="adj" fmla="val 50000"/>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四角形: 角を丸くする 26">
            <a:extLst>
              <a:ext uri="{FF2B5EF4-FFF2-40B4-BE49-F238E27FC236}">
                <a16:creationId xmlns:a16="http://schemas.microsoft.com/office/drawing/2014/main" id="{977615FE-1C65-4D0E-677A-39AC7AF12981}"/>
              </a:ext>
            </a:extLst>
          </p:cNvPr>
          <p:cNvSpPr/>
          <p:nvPr/>
        </p:nvSpPr>
        <p:spPr>
          <a:xfrm>
            <a:off x="2490216" y="3504280"/>
            <a:ext cx="2665198" cy="210806"/>
          </a:xfrm>
          <a:prstGeom prst="roundRect">
            <a:avLst>
              <a:gd name="adj" fmla="val 50000"/>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四角形: 角を丸くする 29">
            <a:extLst>
              <a:ext uri="{FF2B5EF4-FFF2-40B4-BE49-F238E27FC236}">
                <a16:creationId xmlns:a16="http://schemas.microsoft.com/office/drawing/2014/main" id="{6F479E37-F8F7-BF52-7786-406E57C81619}"/>
              </a:ext>
            </a:extLst>
          </p:cNvPr>
          <p:cNvSpPr/>
          <p:nvPr/>
        </p:nvSpPr>
        <p:spPr>
          <a:xfrm>
            <a:off x="2490216" y="3839490"/>
            <a:ext cx="2665198" cy="210806"/>
          </a:xfrm>
          <a:prstGeom prst="roundRect">
            <a:avLst>
              <a:gd name="adj" fmla="val 50000"/>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楕円 30">
            <a:extLst>
              <a:ext uri="{FF2B5EF4-FFF2-40B4-BE49-F238E27FC236}">
                <a16:creationId xmlns:a16="http://schemas.microsoft.com/office/drawing/2014/main" id="{39E106F6-605C-5A49-9FA7-9F77856ACDBE}"/>
              </a:ext>
            </a:extLst>
          </p:cNvPr>
          <p:cNvSpPr/>
          <p:nvPr/>
        </p:nvSpPr>
        <p:spPr>
          <a:xfrm>
            <a:off x="2427059" y="2012735"/>
            <a:ext cx="333666" cy="333666"/>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四角形: 角を丸くする 31">
            <a:extLst>
              <a:ext uri="{FF2B5EF4-FFF2-40B4-BE49-F238E27FC236}">
                <a16:creationId xmlns:a16="http://schemas.microsoft.com/office/drawing/2014/main" id="{ABCB31DD-167F-BFCF-C4BB-43888BBD4EBE}"/>
              </a:ext>
            </a:extLst>
          </p:cNvPr>
          <p:cNvSpPr/>
          <p:nvPr/>
        </p:nvSpPr>
        <p:spPr>
          <a:xfrm>
            <a:off x="7373214" y="4002519"/>
            <a:ext cx="1048410" cy="76708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四角形: 角を丸くする 3">
            <a:extLst>
              <a:ext uri="{FF2B5EF4-FFF2-40B4-BE49-F238E27FC236}">
                <a16:creationId xmlns:a16="http://schemas.microsoft.com/office/drawing/2014/main" id="{6E5EDDFF-0B02-45A2-5648-F6E78E8F9E0B}"/>
              </a:ext>
            </a:extLst>
          </p:cNvPr>
          <p:cNvSpPr/>
          <p:nvPr/>
        </p:nvSpPr>
        <p:spPr>
          <a:xfrm>
            <a:off x="7700891" y="4188059"/>
            <a:ext cx="396000" cy="396000"/>
          </a:xfrm>
          <a:prstGeom prst="roundRect">
            <a:avLst>
              <a:gd name="adj" fmla="val 50000"/>
            </a:avLst>
          </a:prstGeom>
          <a:solidFill>
            <a:srgbClr val="008A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矢印: 山形 4">
            <a:extLst>
              <a:ext uri="{FF2B5EF4-FFF2-40B4-BE49-F238E27FC236}">
                <a16:creationId xmlns:a16="http://schemas.microsoft.com/office/drawing/2014/main" id="{E0DE25DF-9F0F-E168-6D2B-4CEDC1338DAC}"/>
              </a:ext>
            </a:extLst>
          </p:cNvPr>
          <p:cNvSpPr/>
          <p:nvPr/>
        </p:nvSpPr>
        <p:spPr>
          <a:xfrm rot="5400000">
            <a:off x="7809712" y="4254696"/>
            <a:ext cx="175412" cy="308339"/>
          </a:xfrm>
          <a:prstGeom prst="chevron">
            <a:avLst>
              <a:gd name="adj" fmla="val 69048"/>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nvGrpSpPr>
          <p:cNvPr id="9" name="グループ化 8">
            <a:extLst>
              <a:ext uri="{FF2B5EF4-FFF2-40B4-BE49-F238E27FC236}">
                <a16:creationId xmlns:a16="http://schemas.microsoft.com/office/drawing/2014/main" id="{80625CA3-7022-59D3-A708-6CBFA5511550}"/>
              </a:ext>
            </a:extLst>
          </p:cNvPr>
          <p:cNvGrpSpPr/>
          <p:nvPr/>
        </p:nvGrpSpPr>
        <p:grpSpPr>
          <a:xfrm>
            <a:off x="8144219" y="3266012"/>
            <a:ext cx="3526815" cy="898148"/>
            <a:chOff x="8010085" y="4853978"/>
            <a:chExt cx="3526815" cy="898148"/>
          </a:xfrm>
        </p:grpSpPr>
        <p:sp>
          <p:nvSpPr>
            <p:cNvPr id="10" name="フリーフォーム: 図形 9">
              <a:extLst>
                <a:ext uri="{FF2B5EF4-FFF2-40B4-BE49-F238E27FC236}">
                  <a16:creationId xmlns:a16="http://schemas.microsoft.com/office/drawing/2014/main" id="{68558D04-ECB4-5F0C-AABB-28D8A9A9759A}"/>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F7B32B8E-98E3-A2B8-BA1E-FCAE34817C5C}"/>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おす</a:t>
              </a:r>
            </a:p>
          </p:txBody>
        </p:sp>
      </p:grpSp>
    </p:spTree>
    <p:extLst>
      <p:ext uri="{BB962C8B-B14F-4D97-AF65-F5344CB8AC3E}">
        <p14:creationId xmlns:p14="http://schemas.microsoft.com/office/powerpoint/2010/main" val="11636958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9806C7-5D62-8F54-11F8-2788DD8F247B}"/>
            </a:ext>
          </a:extLst>
        </p:cNvPr>
        <p:cNvGrpSpPr/>
        <p:nvPr/>
      </p:nvGrpSpPr>
      <p:grpSpPr>
        <a:xfrm>
          <a:off x="0" y="0"/>
          <a:ext cx="0" cy="0"/>
          <a:chOff x="0" y="0"/>
          <a:chExt cx="0" cy="0"/>
        </a:xfrm>
      </p:grpSpPr>
      <p:sp>
        <p:nvSpPr>
          <p:cNvPr id="2" name="正方形/長方形 1">
            <a:extLst>
              <a:ext uri="{FF2B5EF4-FFF2-40B4-BE49-F238E27FC236}">
                <a16:creationId xmlns:a16="http://schemas.microsoft.com/office/drawing/2014/main" id="{1261A0BB-A45C-17AE-340D-279B89D0A7D4}"/>
              </a:ext>
            </a:extLst>
          </p:cNvPr>
          <p:cNvSpPr/>
          <p:nvPr/>
        </p:nvSpPr>
        <p:spPr>
          <a:xfrm>
            <a:off x="1912044" y="1268413"/>
            <a:ext cx="8367912" cy="516367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517E9499-7AC3-D8A3-53CC-96527FD3E475}"/>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くろむぶっくに さいんいん ❸</a:t>
            </a:r>
          </a:p>
        </p:txBody>
      </p:sp>
      <p:sp>
        <p:nvSpPr>
          <p:cNvPr id="3" name="四角形: 角を丸くする 2">
            <a:extLst>
              <a:ext uri="{FF2B5EF4-FFF2-40B4-BE49-F238E27FC236}">
                <a16:creationId xmlns:a16="http://schemas.microsoft.com/office/drawing/2014/main" id="{1FF7EF47-5D99-011C-3F58-1EA85A67F492}"/>
              </a:ext>
            </a:extLst>
          </p:cNvPr>
          <p:cNvSpPr/>
          <p:nvPr/>
        </p:nvSpPr>
        <p:spPr>
          <a:xfrm>
            <a:off x="3404500" y="4760267"/>
            <a:ext cx="4179228" cy="185195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9" name="四角形: 角を丸くする 58">
            <a:extLst>
              <a:ext uri="{FF2B5EF4-FFF2-40B4-BE49-F238E27FC236}">
                <a16:creationId xmlns:a16="http://schemas.microsoft.com/office/drawing/2014/main" id="{ABEC8724-1ECE-2751-5BC0-2395CA4D37E4}"/>
              </a:ext>
            </a:extLst>
          </p:cNvPr>
          <p:cNvSpPr/>
          <p:nvPr/>
        </p:nvSpPr>
        <p:spPr>
          <a:xfrm>
            <a:off x="3651233" y="4599489"/>
            <a:ext cx="4009232" cy="2012735"/>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あおいぼたんを １かいおす。</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また あおいぼたんが でたら、</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また １かいおす。</a:t>
            </a:r>
            <a:endParaRPr kumimoji="1" lang="en-US" altLang="ja-JP" sz="2000" b="1">
              <a:latin typeface="BIZ UDPゴシック" panose="020B0400000000000000" pitchFamily="50" charset="-128"/>
              <a:ea typeface="BIZ UDPゴシック" panose="020B0400000000000000" pitchFamily="50" charset="-128"/>
            </a:endParaRPr>
          </a:p>
        </p:txBody>
      </p:sp>
      <p:pic>
        <p:nvPicPr>
          <p:cNvPr id="17" name="グラフィックス 16" descr="視覚障碍 単色塗りつぶし">
            <a:extLst>
              <a:ext uri="{FF2B5EF4-FFF2-40B4-BE49-F238E27FC236}">
                <a16:creationId xmlns:a16="http://schemas.microsoft.com/office/drawing/2014/main" id="{E63735FA-6D22-1879-29A8-CB6961F5ED2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54262" y="3105151"/>
            <a:ext cx="369887" cy="369887"/>
          </a:xfrm>
          <a:prstGeom prst="rect">
            <a:avLst/>
          </a:prstGeom>
        </p:spPr>
      </p:pic>
      <p:sp>
        <p:nvSpPr>
          <p:cNvPr id="12" name="四角形: 角を丸くする 11">
            <a:extLst>
              <a:ext uri="{FF2B5EF4-FFF2-40B4-BE49-F238E27FC236}">
                <a16:creationId xmlns:a16="http://schemas.microsoft.com/office/drawing/2014/main" id="{43677361-8D80-7476-6FBC-0AC6C7D32E5D}"/>
              </a:ext>
            </a:extLst>
          </p:cNvPr>
          <p:cNvSpPr/>
          <p:nvPr/>
        </p:nvSpPr>
        <p:spPr>
          <a:xfrm>
            <a:off x="8357616" y="5687568"/>
            <a:ext cx="1344168" cy="393192"/>
          </a:xfrm>
          <a:prstGeom prst="roundRect">
            <a:avLst>
              <a:gd name="adj" fmla="val 50000"/>
            </a:avLst>
          </a:prstGeom>
          <a:solidFill>
            <a:srgbClr val="008A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481D5FB9-F645-6E9A-55F7-88291E6E7AA1}"/>
              </a:ext>
            </a:extLst>
          </p:cNvPr>
          <p:cNvSpPr txBox="1"/>
          <p:nvPr/>
        </p:nvSpPr>
        <p:spPr>
          <a:xfrm>
            <a:off x="2354262" y="2458820"/>
            <a:ext cx="3916808" cy="646331"/>
          </a:xfrm>
          <a:prstGeom prst="rect">
            <a:avLst/>
          </a:prstGeom>
          <a:noFill/>
        </p:spPr>
        <p:txBody>
          <a:bodyPr wrap="square">
            <a:spAutoFit/>
          </a:bodyPr>
          <a:lstStyle/>
          <a:p>
            <a:r>
              <a:rPr lang="ja-JP" altLang="en-US" b="1">
                <a:solidFill>
                  <a:srgbClr val="333333"/>
                </a:solidFill>
                <a:latin typeface="BIZ UDPゴシック" panose="020B0400000000000000" pitchFamily="50" charset="-128"/>
                <a:ea typeface="BIZ UDPゴシック" panose="020B0400000000000000" pitchFamily="50" charset="-128"/>
              </a:rPr>
              <a:t>●●●●●●●●●●●●</a:t>
            </a:r>
            <a:endParaRPr lang="en-US" altLang="ja-JP" b="1">
              <a:solidFill>
                <a:srgbClr val="333333"/>
              </a:solidFill>
              <a:latin typeface="BIZ UDPゴシック" panose="020B0400000000000000" pitchFamily="50" charset="-128"/>
              <a:ea typeface="BIZ UDPゴシック" panose="020B0400000000000000" pitchFamily="50" charset="-128"/>
            </a:endParaRPr>
          </a:p>
          <a:p>
            <a:r>
              <a:rPr lang="ja-JP" altLang="en-US" b="1">
                <a:solidFill>
                  <a:srgbClr val="333333"/>
                </a:solidFill>
                <a:latin typeface="BIZ UDPゴシック" panose="020B0400000000000000" pitchFamily="50" charset="-128"/>
                <a:ea typeface="BIZ UDPゴシック" panose="020B0400000000000000" pitchFamily="50" charset="-128"/>
              </a:rPr>
              <a:t>●●●●●●</a:t>
            </a:r>
            <a:endParaRPr lang="en-US" altLang="ja-JP" b="1">
              <a:solidFill>
                <a:srgbClr val="333333"/>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92477A42-4150-6C0D-B594-1CCA71922757}"/>
              </a:ext>
            </a:extLst>
          </p:cNvPr>
          <p:cNvSpPr/>
          <p:nvPr/>
        </p:nvSpPr>
        <p:spPr>
          <a:xfrm>
            <a:off x="6095998" y="2568970"/>
            <a:ext cx="3605786" cy="210806"/>
          </a:xfrm>
          <a:prstGeom prst="roundRect">
            <a:avLst>
              <a:gd name="adj" fmla="val 50000"/>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A64DBF96-84E8-FA81-9BE3-B96C4D4A9DB5}"/>
              </a:ext>
            </a:extLst>
          </p:cNvPr>
          <p:cNvSpPr/>
          <p:nvPr/>
        </p:nvSpPr>
        <p:spPr>
          <a:xfrm>
            <a:off x="6095998" y="2904180"/>
            <a:ext cx="3605786" cy="210806"/>
          </a:xfrm>
          <a:prstGeom prst="roundRect">
            <a:avLst>
              <a:gd name="adj" fmla="val 50000"/>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四角形: 角を丸くする 24">
            <a:extLst>
              <a:ext uri="{FF2B5EF4-FFF2-40B4-BE49-F238E27FC236}">
                <a16:creationId xmlns:a16="http://schemas.microsoft.com/office/drawing/2014/main" id="{AFE0E48F-8065-6B45-E823-7EC1E854123E}"/>
              </a:ext>
            </a:extLst>
          </p:cNvPr>
          <p:cNvSpPr/>
          <p:nvPr/>
        </p:nvSpPr>
        <p:spPr>
          <a:xfrm>
            <a:off x="6095998" y="3687656"/>
            <a:ext cx="3605786" cy="210806"/>
          </a:xfrm>
          <a:prstGeom prst="roundRect">
            <a:avLst>
              <a:gd name="adj" fmla="val 50000"/>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四角形: 角を丸くする 25">
            <a:extLst>
              <a:ext uri="{FF2B5EF4-FFF2-40B4-BE49-F238E27FC236}">
                <a16:creationId xmlns:a16="http://schemas.microsoft.com/office/drawing/2014/main" id="{B79A7BEB-25C8-1F07-9A4F-FBE949C8B2F0}"/>
              </a:ext>
            </a:extLst>
          </p:cNvPr>
          <p:cNvSpPr/>
          <p:nvPr/>
        </p:nvSpPr>
        <p:spPr>
          <a:xfrm>
            <a:off x="6095998" y="4022866"/>
            <a:ext cx="3605786" cy="210806"/>
          </a:xfrm>
          <a:prstGeom prst="roundRect">
            <a:avLst>
              <a:gd name="adj" fmla="val 50000"/>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四角形: 角を丸くする 26">
            <a:extLst>
              <a:ext uri="{FF2B5EF4-FFF2-40B4-BE49-F238E27FC236}">
                <a16:creationId xmlns:a16="http://schemas.microsoft.com/office/drawing/2014/main" id="{AC88E408-37EC-C5E0-2B1B-278DA2CD76A5}"/>
              </a:ext>
            </a:extLst>
          </p:cNvPr>
          <p:cNvSpPr/>
          <p:nvPr/>
        </p:nvSpPr>
        <p:spPr>
          <a:xfrm>
            <a:off x="2490216" y="3291000"/>
            <a:ext cx="2665198" cy="210806"/>
          </a:xfrm>
          <a:prstGeom prst="roundRect">
            <a:avLst>
              <a:gd name="adj" fmla="val 50000"/>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四角形: 角を丸くする 29">
            <a:extLst>
              <a:ext uri="{FF2B5EF4-FFF2-40B4-BE49-F238E27FC236}">
                <a16:creationId xmlns:a16="http://schemas.microsoft.com/office/drawing/2014/main" id="{30E28545-FA52-85E4-3178-027659B0A831}"/>
              </a:ext>
            </a:extLst>
          </p:cNvPr>
          <p:cNvSpPr/>
          <p:nvPr/>
        </p:nvSpPr>
        <p:spPr>
          <a:xfrm>
            <a:off x="2490216" y="3626210"/>
            <a:ext cx="2665198" cy="210806"/>
          </a:xfrm>
          <a:prstGeom prst="roundRect">
            <a:avLst>
              <a:gd name="adj" fmla="val 50000"/>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楕円 30">
            <a:extLst>
              <a:ext uri="{FF2B5EF4-FFF2-40B4-BE49-F238E27FC236}">
                <a16:creationId xmlns:a16="http://schemas.microsoft.com/office/drawing/2014/main" id="{9164305B-DC5A-81AF-E003-5BB1EABE83B6}"/>
              </a:ext>
            </a:extLst>
          </p:cNvPr>
          <p:cNvSpPr/>
          <p:nvPr/>
        </p:nvSpPr>
        <p:spPr>
          <a:xfrm>
            <a:off x="2427059" y="2012735"/>
            <a:ext cx="333666" cy="333666"/>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四角形: 角を丸くする 31">
            <a:extLst>
              <a:ext uri="{FF2B5EF4-FFF2-40B4-BE49-F238E27FC236}">
                <a16:creationId xmlns:a16="http://schemas.microsoft.com/office/drawing/2014/main" id="{9B4436B0-083D-7B7D-13AF-043C6703C735}"/>
              </a:ext>
            </a:extLst>
          </p:cNvPr>
          <p:cNvSpPr/>
          <p:nvPr/>
        </p:nvSpPr>
        <p:spPr>
          <a:xfrm>
            <a:off x="7964424" y="5500624"/>
            <a:ext cx="2130552" cy="76708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279977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05F4C-54D8-2860-BA3F-FFD6C1A97A41}"/>
            </a:ext>
          </a:extLst>
        </p:cNvPr>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AF29AF5F-5579-2D71-7A19-938BF78A6FD4}"/>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979E3786-5AD3-01A2-C3BB-9893102067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1774" y="1330733"/>
            <a:ext cx="8246306" cy="4713362"/>
          </a:xfrm>
          <a:prstGeom prst="rect">
            <a:avLst/>
          </a:prstGeom>
        </p:spPr>
      </p:pic>
      <p:sp>
        <p:nvSpPr>
          <p:cNvPr id="8" name="テキスト ボックス 7">
            <a:extLst>
              <a:ext uri="{FF2B5EF4-FFF2-40B4-BE49-F238E27FC236}">
                <a16:creationId xmlns:a16="http://schemas.microsoft.com/office/drawing/2014/main" id="{1CC6B6BE-5ED7-9BE9-1C74-263D1DCD2D67}"/>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くろむぶっくの ですくとっぷ がめん</a:t>
            </a:r>
          </a:p>
        </p:txBody>
      </p:sp>
      <p:grpSp>
        <p:nvGrpSpPr>
          <p:cNvPr id="12" name="グループ化 11">
            <a:extLst>
              <a:ext uri="{FF2B5EF4-FFF2-40B4-BE49-F238E27FC236}">
                <a16:creationId xmlns:a16="http://schemas.microsoft.com/office/drawing/2014/main" id="{252323D3-D0E8-2559-51F7-7AF59E6386F3}"/>
              </a:ext>
            </a:extLst>
          </p:cNvPr>
          <p:cNvGrpSpPr/>
          <p:nvPr/>
        </p:nvGrpSpPr>
        <p:grpSpPr>
          <a:xfrm>
            <a:off x="5089091" y="6065276"/>
            <a:ext cx="5222494" cy="333666"/>
            <a:chOff x="5515144" y="5259936"/>
            <a:chExt cx="2662682" cy="170119"/>
          </a:xfrm>
        </p:grpSpPr>
        <p:sp>
          <p:nvSpPr>
            <p:cNvPr id="21" name="楕円 20">
              <a:extLst>
                <a:ext uri="{FF2B5EF4-FFF2-40B4-BE49-F238E27FC236}">
                  <a16:creationId xmlns:a16="http://schemas.microsoft.com/office/drawing/2014/main" id="{066A198C-6A2A-DEC5-F552-4CC17B048E62}"/>
                </a:ext>
              </a:extLst>
            </p:cNvPr>
            <p:cNvSpPr/>
            <p:nvPr/>
          </p:nvSpPr>
          <p:spPr>
            <a:xfrm>
              <a:off x="5515144" y="5259936"/>
              <a:ext cx="170119" cy="170119"/>
            </a:xfrm>
            <a:prstGeom prst="ellipse">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37A629DC-7BD4-6C59-F37C-4E57F1CB8A78}"/>
                </a:ext>
              </a:extLst>
            </p:cNvPr>
            <p:cNvSpPr txBox="1"/>
            <p:nvPr/>
          </p:nvSpPr>
          <p:spPr>
            <a:xfrm>
              <a:off x="7759522" y="5295760"/>
              <a:ext cx="418304" cy="104840"/>
            </a:xfrm>
            <a:prstGeom prst="rect">
              <a:avLst/>
            </a:prstGeom>
            <a:noFill/>
          </p:spPr>
          <p:txBody>
            <a:bodyPr wrap="square" lIns="18000" tIns="18000" rIns="18000" bIns="18000" rtlCol="0">
              <a:spAutoFit/>
            </a:bodyPr>
            <a:lstStyle/>
            <a:p>
              <a:pPr algn="ctr"/>
              <a:r>
                <a:rPr kumimoji="1" lang="en-US" altLang="ja-JP" sz="1100" b="1">
                  <a:solidFill>
                    <a:schemeClr val="bg1"/>
                  </a:solidFill>
                  <a:latin typeface="BIZ UDPゴシック" panose="020B0400000000000000" pitchFamily="50" charset="-128"/>
                  <a:ea typeface="BIZ UDPゴシック" panose="020B0400000000000000" pitchFamily="50" charset="-128"/>
                </a:rPr>
                <a:t>10:15</a:t>
              </a:r>
              <a:endParaRPr kumimoji="1" lang="ja-JP" altLang="en-US" sz="1100" b="1">
                <a:solidFill>
                  <a:schemeClr val="bg1"/>
                </a:solidFill>
                <a:latin typeface="BIZ UDPゴシック" panose="020B0400000000000000" pitchFamily="50" charset="-128"/>
                <a:ea typeface="BIZ UDPゴシック" panose="020B0400000000000000" pitchFamily="50" charset="-128"/>
              </a:endParaRPr>
            </a:p>
          </p:txBody>
        </p:sp>
        <p:sp>
          <p:nvSpPr>
            <p:cNvPr id="25" name="楕円 24">
              <a:extLst>
                <a:ext uri="{FF2B5EF4-FFF2-40B4-BE49-F238E27FC236}">
                  <a16:creationId xmlns:a16="http://schemas.microsoft.com/office/drawing/2014/main" id="{64F482B3-9F35-130C-88C2-4FEFD958B1F2}"/>
                </a:ext>
              </a:extLst>
            </p:cNvPr>
            <p:cNvSpPr/>
            <p:nvPr/>
          </p:nvSpPr>
          <p:spPr>
            <a:xfrm>
              <a:off x="5729456" y="5259936"/>
              <a:ext cx="170119" cy="170119"/>
            </a:xfrm>
            <a:prstGeom prst="ellipse">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楕円 25">
              <a:extLst>
                <a:ext uri="{FF2B5EF4-FFF2-40B4-BE49-F238E27FC236}">
                  <a16:creationId xmlns:a16="http://schemas.microsoft.com/office/drawing/2014/main" id="{5132FE14-912A-73FE-C049-926F6A69E619}"/>
                </a:ext>
              </a:extLst>
            </p:cNvPr>
            <p:cNvSpPr/>
            <p:nvPr/>
          </p:nvSpPr>
          <p:spPr>
            <a:xfrm>
              <a:off x="5943768" y="5259936"/>
              <a:ext cx="170119" cy="170119"/>
            </a:xfrm>
            <a:prstGeom prst="ellipse">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楕円 26">
              <a:extLst>
                <a:ext uri="{FF2B5EF4-FFF2-40B4-BE49-F238E27FC236}">
                  <a16:creationId xmlns:a16="http://schemas.microsoft.com/office/drawing/2014/main" id="{98288187-790C-4E84-7DC9-456A958A0388}"/>
                </a:ext>
              </a:extLst>
            </p:cNvPr>
            <p:cNvSpPr/>
            <p:nvPr/>
          </p:nvSpPr>
          <p:spPr>
            <a:xfrm>
              <a:off x="6158080" y="5259936"/>
              <a:ext cx="170119" cy="170119"/>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楕円 29">
              <a:extLst>
                <a:ext uri="{FF2B5EF4-FFF2-40B4-BE49-F238E27FC236}">
                  <a16:creationId xmlns:a16="http://schemas.microsoft.com/office/drawing/2014/main" id="{C391BD94-B951-9014-0DA0-A1008D63B89A}"/>
                </a:ext>
              </a:extLst>
            </p:cNvPr>
            <p:cNvSpPr/>
            <p:nvPr/>
          </p:nvSpPr>
          <p:spPr>
            <a:xfrm>
              <a:off x="6372392" y="5259936"/>
              <a:ext cx="170119" cy="170119"/>
            </a:xfrm>
            <a:prstGeom prst="ellipse">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四角形: 角を丸くする 2">
            <a:extLst>
              <a:ext uri="{FF2B5EF4-FFF2-40B4-BE49-F238E27FC236}">
                <a16:creationId xmlns:a16="http://schemas.microsoft.com/office/drawing/2014/main" id="{8E423468-F1E0-76D4-F684-E10A8D30C371}"/>
              </a:ext>
            </a:extLst>
          </p:cNvPr>
          <p:cNvSpPr/>
          <p:nvPr/>
        </p:nvSpPr>
        <p:spPr>
          <a:xfrm>
            <a:off x="3701071" y="5145181"/>
            <a:ext cx="4793640"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9" name="四角形: 角を丸くする 58">
            <a:extLst>
              <a:ext uri="{FF2B5EF4-FFF2-40B4-BE49-F238E27FC236}">
                <a16:creationId xmlns:a16="http://schemas.microsoft.com/office/drawing/2014/main" id="{7806C62B-D539-D064-55B6-711DFFBF9CC0}"/>
              </a:ext>
            </a:extLst>
          </p:cNvPr>
          <p:cNvSpPr/>
          <p:nvPr/>
        </p:nvSpPr>
        <p:spPr>
          <a:xfrm>
            <a:off x="4192142" y="5084208"/>
            <a:ext cx="4226832"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これで さいんいんが できました。</a:t>
            </a:r>
            <a:endParaRPr kumimoji="1" lang="en-US" altLang="ja-JP" sz="2000" b="1">
              <a:latin typeface="BIZ UDPゴシック" panose="020B0400000000000000" pitchFamily="50" charset="-128"/>
              <a:ea typeface="BIZ UDPゴシック" panose="020B0400000000000000" pitchFamily="50" charset="-128"/>
            </a:endParaRPr>
          </a:p>
        </p:txBody>
      </p:sp>
      <p:pic>
        <p:nvPicPr>
          <p:cNvPr id="33" name="Picture 6">
            <a:extLst>
              <a:ext uri="{FF2B5EF4-FFF2-40B4-BE49-F238E27FC236}">
                <a16:creationId xmlns:a16="http://schemas.microsoft.com/office/drawing/2014/main" id="{B21E9F9E-2EC8-D15B-8A61-6A157DDC85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a:extLst>
              <a:ext uri="{FF2B5EF4-FFF2-40B4-BE49-F238E27FC236}">
                <a16:creationId xmlns:a16="http://schemas.microsoft.com/office/drawing/2014/main" id="{E610ACDC-D947-920A-AFFE-C3DFCAB351ED}"/>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
        <p:nvSpPr>
          <p:cNvPr id="10" name="テキスト ボックス 9">
            <a:extLst>
              <a:ext uri="{FF2B5EF4-FFF2-40B4-BE49-F238E27FC236}">
                <a16:creationId xmlns:a16="http://schemas.microsoft.com/office/drawing/2014/main" id="{B3C025A2-6766-69A1-27DC-3EC2BAF5A8EC}"/>
              </a:ext>
            </a:extLst>
          </p:cNvPr>
          <p:cNvSpPr txBox="1"/>
          <p:nvPr/>
        </p:nvSpPr>
        <p:spPr>
          <a:xfrm>
            <a:off x="6683790" y="6629488"/>
            <a:ext cx="5496018" cy="215444"/>
          </a:xfrm>
          <a:prstGeom prst="rect">
            <a:avLst/>
          </a:prstGeom>
          <a:noFill/>
        </p:spPr>
        <p:txBody>
          <a:bodyPr wrap="square">
            <a:spAutoFit/>
          </a:bodyPr>
          <a:lstStyle/>
          <a:p>
            <a:r>
              <a:rPr lang="en-US" altLang="ja-JP" sz="800">
                <a:latin typeface="BIZ UDPゴシック" panose="020B0400000000000000" pitchFamily="50" charset="-128"/>
                <a:ea typeface="BIZ UDPゴシック" panose="020B0400000000000000" pitchFamily="50" charset="-128"/>
              </a:rPr>
              <a:t>Chrome</a:t>
            </a:r>
            <a:r>
              <a:rPr lang="ja-JP" altLang="en-US" sz="800">
                <a:latin typeface="BIZ UDPゴシック" panose="020B0400000000000000" pitchFamily="50" charset="-128"/>
                <a:ea typeface="BIZ UDPゴシック" panose="020B0400000000000000" pitchFamily="50" charset="-128"/>
              </a:rPr>
              <a:t>ブラウザは</a:t>
            </a:r>
            <a:r>
              <a:rPr lang="en-US" altLang="ja-JP" sz="800">
                <a:latin typeface="BIZ UDPゴシック" panose="020B0400000000000000" pitchFamily="50" charset="-128"/>
                <a:ea typeface="BIZ UDPゴシック" panose="020B0400000000000000" pitchFamily="50" charset="-128"/>
              </a:rPr>
              <a:t>Google LLC</a:t>
            </a:r>
            <a:r>
              <a:rPr lang="ja-JP" altLang="en-US" sz="800">
                <a:latin typeface="BIZ UDPゴシック" panose="020B0400000000000000" pitchFamily="50" charset="-128"/>
                <a:ea typeface="BIZ UDPゴシック" panose="020B0400000000000000" pitchFamily="50" charset="-128"/>
              </a:rPr>
              <a:t>の商標であり、本資料は</a:t>
            </a:r>
            <a:r>
              <a:rPr lang="en-US" altLang="ja-JP" sz="800">
                <a:latin typeface="BIZ UDPゴシック" panose="020B0400000000000000" pitchFamily="50" charset="-128"/>
                <a:ea typeface="BIZ UDPゴシック" panose="020B0400000000000000" pitchFamily="50" charset="-128"/>
              </a:rPr>
              <a:t>Google</a:t>
            </a:r>
            <a:r>
              <a:rPr lang="ja-JP" altLang="en-US" sz="800">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23458136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7943C0-E44A-AC05-BF2F-E02511C74EE3}"/>
            </a:ext>
          </a:extLst>
        </p:cNvPr>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ECBB1CD3-88E6-B87B-AFAE-E9C2719A8D19}"/>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a:extLst>
              <a:ext uri="{FF2B5EF4-FFF2-40B4-BE49-F238E27FC236}">
                <a16:creationId xmlns:a16="http://schemas.microsoft.com/office/drawing/2014/main" id="{CBA88C2F-9235-E450-C30F-5C37280DE6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3573" y="1374082"/>
            <a:ext cx="8246306" cy="4713362"/>
          </a:xfrm>
          <a:prstGeom prst="rect">
            <a:avLst/>
          </a:prstGeom>
        </p:spPr>
      </p:pic>
      <p:sp>
        <p:nvSpPr>
          <p:cNvPr id="8" name="テキスト ボックス 7">
            <a:extLst>
              <a:ext uri="{FF2B5EF4-FFF2-40B4-BE49-F238E27FC236}">
                <a16:creationId xmlns:a16="http://schemas.microsoft.com/office/drawing/2014/main" id="{DEFBC85A-30AE-7E8E-20E1-2CD1F2F4EEF6}"/>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くろむぶっくの でんげんを きる</a:t>
            </a:r>
          </a:p>
        </p:txBody>
      </p:sp>
      <p:grpSp>
        <p:nvGrpSpPr>
          <p:cNvPr id="12" name="グループ化 11">
            <a:extLst>
              <a:ext uri="{FF2B5EF4-FFF2-40B4-BE49-F238E27FC236}">
                <a16:creationId xmlns:a16="http://schemas.microsoft.com/office/drawing/2014/main" id="{14DF1C2C-E7FE-5BFD-8EED-4335D0A26F27}"/>
              </a:ext>
            </a:extLst>
          </p:cNvPr>
          <p:cNvGrpSpPr/>
          <p:nvPr/>
        </p:nvGrpSpPr>
        <p:grpSpPr>
          <a:xfrm>
            <a:off x="5089091" y="6065276"/>
            <a:ext cx="5222494" cy="333666"/>
            <a:chOff x="5515144" y="5259936"/>
            <a:chExt cx="2662682" cy="170119"/>
          </a:xfrm>
        </p:grpSpPr>
        <p:sp>
          <p:nvSpPr>
            <p:cNvPr id="21" name="楕円 20">
              <a:extLst>
                <a:ext uri="{FF2B5EF4-FFF2-40B4-BE49-F238E27FC236}">
                  <a16:creationId xmlns:a16="http://schemas.microsoft.com/office/drawing/2014/main" id="{6A78213D-307A-88D2-4FBE-CC81D506CD93}"/>
                </a:ext>
              </a:extLst>
            </p:cNvPr>
            <p:cNvSpPr/>
            <p:nvPr/>
          </p:nvSpPr>
          <p:spPr>
            <a:xfrm>
              <a:off x="5515144" y="5259936"/>
              <a:ext cx="170119" cy="170119"/>
            </a:xfrm>
            <a:prstGeom prst="ellipse">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1709114F-E98F-B42A-08D3-0F99EC8DCBA8}"/>
                </a:ext>
              </a:extLst>
            </p:cNvPr>
            <p:cNvSpPr txBox="1"/>
            <p:nvPr/>
          </p:nvSpPr>
          <p:spPr>
            <a:xfrm>
              <a:off x="7759522" y="5295760"/>
              <a:ext cx="418304" cy="104840"/>
            </a:xfrm>
            <a:prstGeom prst="rect">
              <a:avLst/>
            </a:prstGeom>
            <a:noFill/>
          </p:spPr>
          <p:txBody>
            <a:bodyPr wrap="square" lIns="18000" tIns="18000" rIns="18000" bIns="18000" rtlCol="0">
              <a:spAutoFit/>
            </a:bodyPr>
            <a:lstStyle/>
            <a:p>
              <a:pPr algn="ctr"/>
              <a:r>
                <a:rPr kumimoji="1" lang="en-US" altLang="ja-JP" sz="1100" b="1">
                  <a:solidFill>
                    <a:schemeClr val="bg1"/>
                  </a:solidFill>
                  <a:latin typeface="BIZ UDPゴシック" panose="020B0400000000000000" pitchFamily="50" charset="-128"/>
                  <a:ea typeface="BIZ UDPゴシック" panose="020B0400000000000000" pitchFamily="50" charset="-128"/>
                </a:rPr>
                <a:t>10:15</a:t>
              </a:r>
              <a:endParaRPr kumimoji="1" lang="ja-JP" altLang="en-US" sz="1100" b="1">
                <a:solidFill>
                  <a:schemeClr val="bg1"/>
                </a:solidFill>
                <a:latin typeface="BIZ UDPゴシック" panose="020B0400000000000000" pitchFamily="50" charset="-128"/>
                <a:ea typeface="BIZ UDPゴシック" panose="020B0400000000000000" pitchFamily="50" charset="-128"/>
              </a:endParaRPr>
            </a:p>
          </p:txBody>
        </p:sp>
        <p:sp>
          <p:nvSpPr>
            <p:cNvPr id="25" name="楕円 24">
              <a:extLst>
                <a:ext uri="{FF2B5EF4-FFF2-40B4-BE49-F238E27FC236}">
                  <a16:creationId xmlns:a16="http://schemas.microsoft.com/office/drawing/2014/main" id="{7E2CFAD0-736E-0F86-3ABD-73A7BD1AA18C}"/>
                </a:ext>
              </a:extLst>
            </p:cNvPr>
            <p:cNvSpPr/>
            <p:nvPr/>
          </p:nvSpPr>
          <p:spPr>
            <a:xfrm>
              <a:off x="5729456" y="5259936"/>
              <a:ext cx="170119" cy="170119"/>
            </a:xfrm>
            <a:prstGeom prst="ellipse">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楕円 25">
              <a:extLst>
                <a:ext uri="{FF2B5EF4-FFF2-40B4-BE49-F238E27FC236}">
                  <a16:creationId xmlns:a16="http://schemas.microsoft.com/office/drawing/2014/main" id="{5A73177F-3F36-0DB3-079B-71AD9A56B06E}"/>
                </a:ext>
              </a:extLst>
            </p:cNvPr>
            <p:cNvSpPr/>
            <p:nvPr/>
          </p:nvSpPr>
          <p:spPr>
            <a:xfrm>
              <a:off x="5943768" y="5259936"/>
              <a:ext cx="170119" cy="170119"/>
            </a:xfrm>
            <a:prstGeom prst="ellipse">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楕円 26">
              <a:extLst>
                <a:ext uri="{FF2B5EF4-FFF2-40B4-BE49-F238E27FC236}">
                  <a16:creationId xmlns:a16="http://schemas.microsoft.com/office/drawing/2014/main" id="{C5CBCD2F-4BC1-582C-F2AC-05F3D6AEED38}"/>
                </a:ext>
              </a:extLst>
            </p:cNvPr>
            <p:cNvSpPr/>
            <p:nvPr/>
          </p:nvSpPr>
          <p:spPr>
            <a:xfrm>
              <a:off x="6158080" y="5259936"/>
              <a:ext cx="170119" cy="170119"/>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楕円 29">
              <a:extLst>
                <a:ext uri="{FF2B5EF4-FFF2-40B4-BE49-F238E27FC236}">
                  <a16:creationId xmlns:a16="http://schemas.microsoft.com/office/drawing/2014/main" id="{431D0E49-E14A-77B2-98C7-53000D19D0F0}"/>
                </a:ext>
              </a:extLst>
            </p:cNvPr>
            <p:cNvSpPr/>
            <p:nvPr/>
          </p:nvSpPr>
          <p:spPr>
            <a:xfrm>
              <a:off x="6372392" y="5259936"/>
              <a:ext cx="170119" cy="170119"/>
            </a:xfrm>
            <a:prstGeom prst="ellipse">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四角形: 角を丸くする 1">
            <a:extLst>
              <a:ext uri="{FF2B5EF4-FFF2-40B4-BE49-F238E27FC236}">
                <a16:creationId xmlns:a16="http://schemas.microsoft.com/office/drawing/2014/main" id="{7CD93A0E-EC3E-967D-9859-A6299B331350}"/>
              </a:ext>
            </a:extLst>
          </p:cNvPr>
          <p:cNvSpPr/>
          <p:nvPr/>
        </p:nvSpPr>
        <p:spPr>
          <a:xfrm>
            <a:off x="9377074" y="6039348"/>
            <a:ext cx="841375" cy="392735"/>
          </a:xfrm>
          <a:prstGeom prst="roundRect">
            <a:avLst>
              <a:gd name="adj" fmla="val 3348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リーフォーム: 図形 2">
            <a:extLst>
              <a:ext uri="{FF2B5EF4-FFF2-40B4-BE49-F238E27FC236}">
                <a16:creationId xmlns:a16="http://schemas.microsoft.com/office/drawing/2014/main" id="{1E16EC54-120A-58D8-12C0-E10A1C2A25F5}"/>
              </a:ext>
            </a:extLst>
          </p:cNvPr>
          <p:cNvSpPr/>
          <p:nvPr/>
        </p:nvSpPr>
        <p:spPr>
          <a:xfrm rot="17172246">
            <a:off x="8418618" y="3098060"/>
            <a:ext cx="2829117" cy="3397908"/>
          </a:xfrm>
          <a:custGeom>
            <a:avLst/>
            <a:gdLst>
              <a:gd name="connsiteX0" fmla="*/ 2095385 w 2829117"/>
              <a:gd name="connsiteY0" fmla="*/ 225101 h 3397908"/>
              <a:gd name="connsiteX1" fmla="*/ 2816637 w 2829117"/>
              <a:gd name="connsiteY1" fmla="*/ 2707005 h 3397908"/>
              <a:gd name="connsiteX2" fmla="*/ 2604016 w 2829117"/>
              <a:gd name="connsiteY2" fmla="*/ 3093827 h 3397908"/>
              <a:gd name="connsiteX3" fmla="*/ 1600585 w 2829117"/>
              <a:gd name="connsiteY3" fmla="*/ 3385428 h 3397908"/>
              <a:gd name="connsiteX4" fmla="*/ 1213763 w 2829117"/>
              <a:gd name="connsiteY4" fmla="*/ 3172807 h 3397908"/>
              <a:gd name="connsiteX5" fmla="*/ 853681 w 2829117"/>
              <a:gd name="connsiteY5" fmla="*/ 1933728 h 3397908"/>
              <a:gd name="connsiteX6" fmla="*/ 0 w 2829117"/>
              <a:gd name="connsiteY6" fmla="*/ 2085648 h 3397908"/>
              <a:gd name="connsiteX7" fmla="*/ 813244 w 2829117"/>
              <a:gd name="connsiteY7" fmla="*/ 1794580 h 3397908"/>
              <a:gd name="connsiteX8" fmla="*/ 492511 w 2829117"/>
              <a:gd name="connsiteY8" fmla="*/ 690903 h 3397908"/>
              <a:gd name="connsiteX9" fmla="*/ 705132 w 2829117"/>
              <a:gd name="connsiteY9" fmla="*/ 304081 h 3397908"/>
              <a:gd name="connsiteX10" fmla="*/ 1708562 w 2829117"/>
              <a:gd name="connsiteY10" fmla="*/ 12480 h 3397908"/>
              <a:gd name="connsiteX11" fmla="*/ 2095385 w 2829117"/>
              <a:gd name="connsiteY11" fmla="*/ 225101 h 3397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9117" h="3397908">
                <a:moveTo>
                  <a:pt x="2095385" y="225101"/>
                </a:moveTo>
                <a:lnTo>
                  <a:pt x="2816637" y="2707005"/>
                </a:lnTo>
                <a:cubicBezTo>
                  <a:pt x="2864741" y="2872537"/>
                  <a:pt x="2769547" y="3045722"/>
                  <a:pt x="2604016" y="3093827"/>
                </a:cubicBezTo>
                <a:lnTo>
                  <a:pt x="1600585" y="3385428"/>
                </a:lnTo>
                <a:cubicBezTo>
                  <a:pt x="1435053" y="3433532"/>
                  <a:pt x="1261867" y="3338339"/>
                  <a:pt x="1213763" y="3172807"/>
                </a:cubicBezTo>
                <a:lnTo>
                  <a:pt x="853681" y="1933728"/>
                </a:lnTo>
                <a:lnTo>
                  <a:pt x="0" y="2085648"/>
                </a:lnTo>
                <a:lnTo>
                  <a:pt x="813244" y="1794580"/>
                </a:lnTo>
                <a:lnTo>
                  <a:pt x="492511" y="690903"/>
                </a:lnTo>
                <a:cubicBezTo>
                  <a:pt x="444407" y="525372"/>
                  <a:pt x="539600" y="352186"/>
                  <a:pt x="705132" y="304081"/>
                </a:cubicBezTo>
                <a:lnTo>
                  <a:pt x="1708562" y="12480"/>
                </a:lnTo>
                <a:cubicBezTo>
                  <a:pt x="1874094" y="-35624"/>
                  <a:pt x="2047280" y="59569"/>
                  <a:pt x="2095385" y="225101"/>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59" name="四角形: 角を丸くする 58">
            <a:extLst>
              <a:ext uri="{FF2B5EF4-FFF2-40B4-BE49-F238E27FC236}">
                <a16:creationId xmlns:a16="http://schemas.microsoft.com/office/drawing/2014/main" id="{4E46748A-4D56-3C79-A529-6EA46F6F2286}"/>
              </a:ext>
            </a:extLst>
          </p:cNvPr>
          <p:cNvSpPr/>
          <p:nvPr/>
        </p:nvSpPr>
        <p:spPr>
          <a:xfrm>
            <a:off x="8619854" y="3849195"/>
            <a:ext cx="2691562" cy="136144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みぎしたの じかんが</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かいてある ところを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たっぷする（おす）</a:t>
            </a:r>
            <a:endParaRPr kumimoji="1" lang="en-US" altLang="ja-JP" sz="2000" b="1">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EE5036CE-0904-FA41-3659-7059FC06204C}"/>
              </a:ext>
            </a:extLst>
          </p:cNvPr>
          <p:cNvSpPr/>
          <p:nvPr/>
        </p:nvSpPr>
        <p:spPr>
          <a:xfrm>
            <a:off x="160568" y="1797190"/>
            <a:ext cx="4242099" cy="1377810"/>
          </a:xfrm>
          <a:prstGeom prst="roundRect">
            <a:avLst>
              <a:gd name="adj" fmla="val 18699"/>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C8C6FFB9-C090-E3CC-CECE-DE21D46F149B}"/>
              </a:ext>
            </a:extLst>
          </p:cNvPr>
          <p:cNvSpPr txBox="1"/>
          <p:nvPr/>
        </p:nvSpPr>
        <p:spPr>
          <a:xfrm>
            <a:off x="1320733" y="2014221"/>
            <a:ext cx="3926419" cy="954107"/>
          </a:xfrm>
          <a:prstGeom prst="rect">
            <a:avLst/>
          </a:prstGeom>
          <a:noFill/>
        </p:spPr>
        <p:txBody>
          <a:bodyPr wrap="square">
            <a:spAutoFit/>
          </a:bodyPr>
          <a:lstStyle/>
          <a:p>
            <a:r>
              <a:rPr kumimoji="1" lang="ja-JP" altLang="en-US" sz="2800" b="1">
                <a:solidFill>
                  <a:schemeClr val="bg1"/>
                </a:solidFill>
                <a:latin typeface="BIZ UDPゴシック" panose="020B0400000000000000" pitchFamily="50" charset="-128"/>
                <a:ea typeface="BIZ UDPゴシック" panose="020B0400000000000000" pitchFamily="50" charset="-128"/>
              </a:rPr>
              <a:t>でんげんぼたんは</a:t>
            </a:r>
            <a:br>
              <a:rPr kumimoji="1" lang="en-US" altLang="ja-JP" sz="2800" b="1">
                <a:solidFill>
                  <a:schemeClr val="bg1"/>
                </a:solidFill>
                <a:latin typeface="BIZ UDPゴシック" panose="020B0400000000000000" pitchFamily="50" charset="-128"/>
                <a:ea typeface="BIZ UDPゴシック" panose="020B0400000000000000" pitchFamily="50" charset="-128"/>
              </a:rPr>
            </a:br>
            <a:r>
              <a:rPr kumimoji="1" lang="ja-JP" altLang="en-US" sz="2800" b="1">
                <a:solidFill>
                  <a:schemeClr val="bg1"/>
                </a:solidFill>
                <a:latin typeface="BIZ UDPゴシック" panose="020B0400000000000000" pitchFamily="50" charset="-128"/>
                <a:ea typeface="BIZ UDPゴシック" panose="020B0400000000000000" pitchFamily="50" charset="-128"/>
              </a:rPr>
              <a:t>おしません！</a:t>
            </a:r>
          </a:p>
        </p:txBody>
      </p:sp>
      <p:pic>
        <p:nvPicPr>
          <p:cNvPr id="19" name="図 18" descr="アイコン&#10;&#10;AI によって生成されたコンテンツは間違っている可能性があります。">
            <a:extLst>
              <a:ext uri="{FF2B5EF4-FFF2-40B4-BE49-F238E27FC236}">
                <a16:creationId xmlns:a16="http://schemas.microsoft.com/office/drawing/2014/main" id="{3E24AADA-38BC-B1A0-1E3D-F8F92139D5B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7235" y="1904048"/>
            <a:ext cx="1054663" cy="1251904"/>
          </a:xfrm>
          <a:prstGeom prst="rect">
            <a:avLst/>
          </a:prstGeom>
        </p:spPr>
      </p:pic>
      <p:pic>
        <p:nvPicPr>
          <p:cNvPr id="20" name="Picture 6">
            <a:extLst>
              <a:ext uri="{FF2B5EF4-FFF2-40B4-BE49-F238E27FC236}">
                <a16:creationId xmlns:a16="http://schemas.microsoft.com/office/drawing/2014/main" id="{432431FE-6783-02E6-E69C-BDDC6FFC80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F6AA83EE-2448-B4FE-A717-10BBC6DE83BF}"/>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
        <p:nvSpPr>
          <p:cNvPr id="5" name="テキスト ボックス 4">
            <a:extLst>
              <a:ext uri="{FF2B5EF4-FFF2-40B4-BE49-F238E27FC236}">
                <a16:creationId xmlns:a16="http://schemas.microsoft.com/office/drawing/2014/main" id="{B4C98219-883B-9A17-1AD3-A45D656117DF}"/>
              </a:ext>
            </a:extLst>
          </p:cNvPr>
          <p:cNvSpPr txBox="1"/>
          <p:nvPr/>
        </p:nvSpPr>
        <p:spPr>
          <a:xfrm>
            <a:off x="6683790" y="6629488"/>
            <a:ext cx="5496018" cy="215444"/>
          </a:xfrm>
          <a:prstGeom prst="rect">
            <a:avLst/>
          </a:prstGeom>
          <a:noFill/>
        </p:spPr>
        <p:txBody>
          <a:bodyPr wrap="square">
            <a:spAutoFit/>
          </a:bodyPr>
          <a:lstStyle/>
          <a:p>
            <a:r>
              <a:rPr lang="en-US" altLang="ja-JP" sz="800">
                <a:latin typeface="BIZ UDPゴシック" panose="020B0400000000000000" pitchFamily="50" charset="-128"/>
                <a:ea typeface="BIZ UDPゴシック" panose="020B0400000000000000" pitchFamily="50" charset="-128"/>
              </a:rPr>
              <a:t>Chrome</a:t>
            </a:r>
            <a:r>
              <a:rPr lang="ja-JP" altLang="en-US" sz="800">
                <a:latin typeface="BIZ UDPゴシック" panose="020B0400000000000000" pitchFamily="50" charset="-128"/>
                <a:ea typeface="BIZ UDPゴシック" panose="020B0400000000000000" pitchFamily="50" charset="-128"/>
              </a:rPr>
              <a:t>ブラウザは</a:t>
            </a:r>
            <a:r>
              <a:rPr lang="en-US" altLang="ja-JP" sz="800">
                <a:latin typeface="BIZ UDPゴシック" panose="020B0400000000000000" pitchFamily="50" charset="-128"/>
                <a:ea typeface="BIZ UDPゴシック" panose="020B0400000000000000" pitchFamily="50" charset="-128"/>
              </a:rPr>
              <a:t>Google LLC</a:t>
            </a:r>
            <a:r>
              <a:rPr lang="ja-JP" altLang="en-US" sz="800">
                <a:latin typeface="BIZ UDPゴシック" panose="020B0400000000000000" pitchFamily="50" charset="-128"/>
                <a:ea typeface="BIZ UDPゴシック" panose="020B0400000000000000" pitchFamily="50" charset="-128"/>
              </a:rPr>
              <a:t>の商標であり、本資料は</a:t>
            </a:r>
            <a:r>
              <a:rPr lang="en-US" altLang="ja-JP" sz="800">
                <a:latin typeface="BIZ UDPゴシック" panose="020B0400000000000000" pitchFamily="50" charset="-128"/>
                <a:ea typeface="BIZ UDPゴシック" panose="020B0400000000000000" pitchFamily="50" charset="-128"/>
              </a:rPr>
              <a:t>Google</a:t>
            </a:r>
            <a:r>
              <a:rPr lang="ja-JP" altLang="en-US" sz="800">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10689493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21900-3222-AC0B-AC29-4FE3702B4CDD}"/>
            </a:ext>
          </a:extLst>
        </p:cNvPr>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5C938B07-D01B-42AA-7819-DB34D802B9AD}"/>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723689E6-9DF6-3934-A176-EA0F155DC7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2845" y="1316942"/>
            <a:ext cx="8246306" cy="4713362"/>
          </a:xfrm>
          <a:prstGeom prst="rect">
            <a:avLst/>
          </a:prstGeom>
        </p:spPr>
      </p:pic>
      <p:sp>
        <p:nvSpPr>
          <p:cNvPr id="8" name="テキスト ボックス 7">
            <a:extLst>
              <a:ext uri="{FF2B5EF4-FFF2-40B4-BE49-F238E27FC236}">
                <a16:creationId xmlns:a16="http://schemas.microsoft.com/office/drawing/2014/main" id="{1286FF11-2803-39A4-D329-51BBA86C097E}"/>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くろむぶっくの でんげんを きる</a:t>
            </a:r>
          </a:p>
        </p:txBody>
      </p:sp>
      <p:grpSp>
        <p:nvGrpSpPr>
          <p:cNvPr id="12" name="グループ化 11">
            <a:extLst>
              <a:ext uri="{FF2B5EF4-FFF2-40B4-BE49-F238E27FC236}">
                <a16:creationId xmlns:a16="http://schemas.microsoft.com/office/drawing/2014/main" id="{4A546F62-3272-FAE4-0D17-01515656BC82}"/>
              </a:ext>
            </a:extLst>
          </p:cNvPr>
          <p:cNvGrpSpPr/>
          <p:nvPr/>
        </p:nvGrpSpPr>
        <p:grpSpPr>
          <a:xfrm>
            <a:off x="5089091" y="6065276"/>
            <a:ext cx="5222494" cy="333666"/>
            <a:chOff x="5515144" y="5259936"/>
            <a:chExt cx="2662682" cy="170119"/>
          </a:xfrm>
        </p:grpSpPr>
        <p:sp>
          <p:nvSpPr>
            <p:cNvPr id="21" name="楕円 20">
              <a:extLst>
                <a:ext uri="{FF2B5EF4-FFF2-40B4-BE49-F238E27FC236}">
                  <a16:creationId xmlns:a16="http://schemas.microsoft.com/office/drawing/2014/main" id="{887DB245-020F-E946-90A8-4A7EEC5B0CE4}"/>
                </a:ext>
              </a:extLst>
            </p:cNvPr>
            <p:cNvSpPr/>
            <p:nvPr/>
          </p:nvSpPr>
          <p:spPr>
            <a:xfrm>
              <a:off x="5515144" y="5259936"/>
              <a:ext cx="170119" cy="170119"/>
            </a:xfrm>
            <a:prstGeom prst="ellipse">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DF222553-1A9C-6649-161A-E658A29116A9}"/>
                </a:ext>
              </a:extLst>
            </p:cNvPr>
            <p:cNvSpPr txBox="1"/>
            <p:nvPr/>
          </p:nvSpPr>
          <p:spPr>
            <a:xfrm>
              <a:off x="7759522" y="5295760"/>
              <a:ext cx="418304" cy="104840"/>
            </a:xfrm>
            <a:prstGeom prst="rect">
              <a:avLst/>
            </a:prstGeom>
            <a:noFill/>
          </p:spPr>
          <p:txBody>
            <a:bodyPr wrap="square" lIns="18000" tIns="18000" rIns="18000" bIns="18000" rtlCol="0">
              <a:spAutoFit/>
            </a:bodyPr>
            <a:lstStyle/>
            <a:p>
              <a:pPr algn="ctr"/>
              <a:r>
                <a:rPr kumimoji="1" lang="en-US" altLang="ja-JP" sz="1100" b="1">
                  <a:solidFill>
                    <a:schemeClr val="bg1"/>
                  </a:solidFill>
                  <a:latin typeface="BIZ UDPゴシック" panose="020B0400000000000000" pitchFamily="50" charset="-128"/>
                  <a:ea typeface="BIZ UDPゴシック" panose="020B0400000000000000" pitchFamily="50" charset="-128"/>
                </a:rPr>
                <a:t>10:15</a:t>
              </a:r>
              <a:endParaRPr kumimoji="1" lang="ja-JP" altLang="en-US" sz="1100" b="1">
                <a:solidFill>
                  <a:schemeClr val="bg1"/>
                </a:solidFill>
                <a:latin typeface="BIZ UDPゴシック" panose="020B0400000000000000" pitchFamily="50" charset="-128"/>
                <a:ea typeface="BIZ UDPゴシック" panose="020B0400000000000000" pitchFamily="50" charset="-128"/>
              </a:endParaRPr>
            </a:p>
          </p:txBody>
        </p:sp>
        <p:sp>
          <p:nvSpPr>
            <p:cNvPr id="25" name="楕円 24">
              <a:extLst>
                <a:ext uri="{FF2B5EF4-FFF2-40B4-BE49-F238E27FC236}">
                  <a16:creationId xmlns:a16="http://schemas.microsoft.com/office/drawing/2014/main" id="{42FC1711-737A-2094-7D76-8A71AC4B41E3}"/>
                </a:ext>
              </a:extLst>
            </p:cNvPr>
            <p:cNvSpPr/>
            <p:nvPr/>
          </p:nvSpPr>
          <p:spPr>
            <a:xfrm>
              <a:off x="5729456" y="5259936"/>
              <a:ext cx="170119" cy="170119"/>
            </a:xfrm>
            <a:prstGeom prst="ellipse">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楕円 25">
              <a:extLst>
                <a:ext uri="{FF2B5EF4-FFF2-40B4-BE49-F238E27FC236}">
                  <a16:creationId xmlns:a16="http://schemas.microsoft.com/office/drawing/2014/main" id="{04E63CEF-3898-9E1B-9032-C50BD39497FC}"/>
                </a:ext>
              </a:extLst>
            </p:cNvPr>
            <p:cNvSpPr/>
            <p:nvPr/>
          </p:nvSpPr>
          <p:spPr>
            <a:xfrm>
              <a:off x="5943768" y="5259936"/>
              <a:ext cx="170119" cy="170119"/>
            </a:xfrm>
            <a:prstGeom prst="ellipse">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楕円 26">
              <a:extLst>
                <a:ext uri="{FF2B5EF4-FFF2-40B4-BE49-F238E27FC236}">
                  <a16:creationId xmlns:a16="http://schemas.microsoft.com/office/drawing/2014/main" id="{37055D51-4A01-43A6-5F2D-B9D2F7CB3C44}"/>
                </a:ext>
              </a:extLst>
            </p:cNvPr>
            <p:cNvSpPr/>
            <p:nvPr/>
          </p:nvSpPr>
          <p:spPr>
            <a:xfrm>
              <a:off x="6158080" y="5259936"/>
              <a:ext cx="170119" cy="170119"/>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楕円 29">
              <a:extLst>
                <a:ext uri="{FF2B5EF4-FFF2-40B4-BE49-F238E27FC236}">
                  <a16:creationId xmlns:a16="http://schemas.microsoft.com/office/drawing/2014/main" id="{F5B24AF3-54EC-2F74-17A3-3DEBED10BA37}"/>
                </a:ext>
              </a:extLst>
            </p:cNvPr>
            <p:cNvSpPr/>
            <p:nvPr/>
          </p:nvSpPr>
          <p:spPr>
            <a:xfrm>
              <a:off x="6372392" y="5259936"/>
              <a:ext cx="170119" cy="170119"/>
            </a:xfrm>
            <a:prstGeom prst="ellipse">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0" name="Picture 6">
            <a:extLst>
              <a:ext uri="{FF2B5EF4-FFF2-40B4-BE49-F238E27FC236}">
                <a16:creationId xmlns:a16="http://schemas.microsoft.com/office/drawing/2014/main" id="{EE41E653-73E3-2350-8393-F52A80160F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90B30DE2-3A2F-8382-1D57-EF7989E906FB}"/>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grpSp>
        <p:nvGrpSpPr>
          <p:cNvPr id="87" name="グループ化 86">
            <a:extLst>
              <a:ext uri="{FF2B5EF4-FFF2-40B4-BE49-F238E27FC236}">
                <a16:creationId xmlns:a16="http://schemas.microsoft.com/office/drawing/2014/main" id="{6C772DAF-3301-2A46-B08B-4CAC97B1510E}"/>
              </a:ext>
            </a:extLst>
          </p:cNvPr>
          <p:cNvGrpSpPr/>
          <p:nvPr/>
        </p:nvGrpSpPr>
        <p:grpSpPr>
          <a:xfrm>
            <a:off x="8518043" y="4037855"/>
            <a:ext cx="1671633" cy="1973813"/>
            <a:chOff x="8518043" y="4037855"/>
            <a:chExt cx="1671633" cy="1973813"/>
          </a:xfrm>
        </p:grpSpPr>
        <p:sp>
          <p:nvSpPr>
            <p:cNvPr id="5" name="四角形: 角を丸くする 4">
              <a:extLst>
                <a:ext uri="{FF2B5EF4-FFF2-40B4-BE49-F238E27FC236}">
                  <a16:creationId xmlns:a16="http://schemas.microsoft.com/office/drawing/2014/main" id="{B14521F4-FB57-DE52-6CB1-9B4B0EEED34D}"/>
                </a:ext>
              </a:extLst>
            </p:cNvPr>
            <p:cNvSpPr/>
            <p:nvPr/>
          </p:nvSpPr>
          <p:spPr>
            <a:xfrm>
              <a:off x="8518043" y="4037855"/>
              <a:ext cx="1671633" cy="1973813"/>
            </a:xfrm>
            <a:prstGeom prst="roundRect">
              <a:avLst>
                <a:gd name="adj" fmla="val 9371"/>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4" name="グループ化 23">
              <a:extLst>
                <a:ext uri="{FF2B5EF4-FFF2-40B4-BE49-F238E27FC236}">
                  <a16:creationId xmlns:a16="http://schemas.microsoft.com/office/drawing/2014/main" id="{3E5AFD81-DD25-82DD-15A3-0B801B08026D}"/>
                </a:ext>
              </a:extLst>
            </p:cNvPr>
            <p:cNvGrpSpPr/>
            <p:nvPr/>
          </p:nvGrpSpPr>
          <p:grpSpPr>
            <a:xfrm>
              <a:off x="8620924" y="4154447"/>
              <a:ext cx="113320" cy="118046"/>
              <a:chOff x="8666913" y="4180682"/>
              <a:chExt cx="95628" cy="99616"/>
            </a:xfrm>
          </p:grpSpPr>
          <p:sp>
            <p:nvSpPr>
              <p:cNvPr id="7" name="楕円 6">
                <a:extLst>
                  <a:ext uri="{FF2B5EF4-FFF2-40B4-BE49-F238E27FC236}">
                    <a16:creationId xmlns:a16="http://schemas.microsoft.com/office/drawing/2014/main" id="{CD124FD9-9B61-A71A-2E53-ACFE069A7A69}"/>
                  </a:ext>
                </a:extLst>
              </p:cNvPr>
              <p:cNvSpPr/>
              <p:nvPr/>
            </p:nvSpPr>
            <p:spPr>
              <a:xfrm>
                <a:off x="8691867" y="4180682"/>
                <a:ext cx="45720" cy="45720"/>
              </a:xfrm>
              <a:prstGeom prst="ellipse">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フリーフォーム: 図形 21">
                <a:extLst>
                  <a:ext uri="{FF2B5EF4-FFF2-40B4-BE49-F238E27FC236}">
                    <a16:creationId xmlns:a16="http://schemas.microsoft.com/office/drawing/2014/main" id="{286A639A-370D-CC51-3904-449BDDD747F5}"/>
                  </a:ext>
                </a:extLst>
              </p:cNvPr>
              <p:cNvSpPr/>
              <p:nvPr/>
            </p:nvSpPr>
            <p:spPr>
              <a:xfrm>
                <a:off x="8666913" y="4239262"/>
                <a:ext cx="95628" cy="41036"/>
              </a:xfrm>
              <a:custGeom>
                <a:avLst/>
                <a:gdLst>
                  <a:gd name="connsiteX0" fmla="*/ 47814 w 95628"/>
                  <a:gd name="connsiteY0" fmla="*/ 0 h 41036"/>
                  <a:gd name="connsiteX1" fmla="*/ 94961 w 95628"/>
                  <a:gd name="connsiteY1" fmla="*/ 19529 h 41036"/>
                  <a:gd name="connsiteX2" fmla="*/ 95628 w 95628"/>
                  <a:gd name="connsiteY2" fmla="*/ 20518 h 41036"/>
                  <a:gd name="connsiteX3" fmla="*/ 94961 w 95628"/>
                  <a:gd name="connsiteY3" fmla="*/ 21508 h 41036"/>
                  <a:gd name="connsiteX4" fmla="*/ 47814 w 95628"/>
                  <a:gd name="connsiteY4" fmla="*/ 41036 h 41036"/>
                  <a:gd name="connsiteX5" fmla="*/ 668 w 95628"/>
                  <a:gd name="connsiteY5" fmla="*/ 21508 h 41036"/>
                  <a:gd name="connsiteX6" fmla="*/ 0 w 95628"/>
                  <a:gd name="connsiteY6" fmla="*/ 20518 h 41036"/>
                  <a:gd name="connsiteX7" fmla="*/ 668 w 95628"/>
                  <a:gd name="connsiteY7" fmla="*/ 19529 h 41036"/>
                  <a:gd name="connsiteX8" fmla="*/ 47814 w 95628"/>
                  <a:gd name="connsiteY8" fmla="*/ 0 h 4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628" h="41036">
                    <a:moveTo>
                      <a:pt x="47814" y="0"/>
                    </a:moveTo>
                    <a:cubicBezTo>
                      <a:pt x="66226" y="0"/>
                      <a:pt x="82895" y="7463"/>
                      <a:pt x="94961" y="19529"/>
                    </a:cubicBezTo>
                    <a:lnTo>
                      <a:pt x="95628" y="20518"/>
                    </a:lnTo>
                    <a:lnTo>
                      <a:pt x="94961" y="21508"/>
                    </a:lnTo>
                    <a:cubicBezTo>
                      <a:pt x="82895" y="33574"/>
                      <a:pt x="66226" y="41036"/>
                      <a:pt x="47814" y="41036"/>
                    </a:cubicBezTo>
                    <a:cubicBezTo>
                      <a:pt x="29402" y="41036"/>
                      <a:pt x="12733" y="33574"/>
                      <a:pt x="668" y="21508"/>
                    </a:cubicBezTo>
                    <a:lnTo>
                      <a:pt x="0" y="20518"/>
                    </a:lnTo>
                    <a:lnTo>
                      <a:pt x="668" y="19529"/>
                    </a:lnTo>
                    <a:cubicBezTo>
                      <a:pt x="12733" y="7463"/>
                      <a:pt x="29402" y="0"/>
                      <a:pt x="47814" y="0"/>
                    </a:cubicBezTo>
                    <a:close/>
                  </a:path>
                </a:pathLst>
              </a:cu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grpSp>
          <p:nvGrpSpPr>
            <p:cNvPr id="31" name="グループ化 30">
              <a:extLst>
                <a:ext uri="{FF2B5EF4-FFF2-40B4-BE49-F238E27FC236}">
                  <a16:creationId xmlns:a16="http://schemas.microsoft.com/office/drawing/2014/main" id="{74EEAC61-2C61-EBD9-DA0E-9080D7A423F3}"/>
                </a:ext>
              </a:extLst>
            </p:cNvPr>
            <p:cNvGrpSpPr/>
            <p:nvPr/>
          </p:nvGrpSpPr>
          <p:grpSpPr>
            <a:xfrm>
              <a:off x="8734244" y="4149603"/>
              <a:ext cx="552305" cy="118045"/>
              <a:chOff x="8790189" y="4115227"/>
              <a:chExt cx="450056" cy="96191"/>
            </a:xfrm>
          </p:grpSpPr>
          <p:sp>
            <p:nvSpPr>
              <p:cNvPr id="28" name="四角形: 角を丸くする 27">
                <a:extLst>
                  <a:ext uri="{FF2B5EF4-FFF2-40B4-BE49-F238E27FC236}">
                    <a16:creationId xmlns:a16="http://schemas.microsoft.com/office/drawing/2014/main" id="{7B13174C-E93A-D305-FE97-C0C2394ED274}"/>
                  </a:ext>
                </a:extLst>
              </p:cNvPr>
              <p:cNvSpPr/>
              <p:nvPr/>
            </p:nvSpPr>
            <p:spPr>
              <a:xfrm>
                <a:off x="8836819" y="4119563"/>
                <a:ext cx="342900" cy="8752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400"/>
              </a:p>
            </p:txBody>
          </p:sp>
          <p:sp>
            <p:nvSpPr>
              <p:cNvPr id="29" name="正方形/長方形 28">
                <a:extLst>
                  <a:ext uri="{FF2B5EF4-FFF2-40B4-BE49-F238E27FC236}">
                    <a16:creationId xmlns:a16="http://schemas.microsoft.com/office/drawing/2014/main" id="{F33A9F5C-0E64-406E-788A-DEEF9734DF5C}"/>
                  </a:ext>
                </a:extLst>
              </p:cNvPr>
              <p:cNvSpPr/>
              <p:nvPr/>
            </p:nvSpPr>
            <p:spPr>
              <a:xfrm>
                <a:off x="8790189" y="4115227"/>
                <a:ext cx="450056" cy="9619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00">
                    <a:solidFill>
                      <a:sysClr val="windowText" lastClr="000000"/>
                    </a:solidFill>
                  </a:rPr>
                  <a:t>ログアウト</a:t>
                </a:r>
              </a:p>
            </p:txBody>
          </p:sp>
        </p:grpSp>
        <p:grpSp>
          <p:nvGrpSpPr>
            <p:cNvPr id="49" name="グループ化 48">
              <a:extLst>
                <a:ext uri="{FF2B5EF4-FFF2-40B4-BE49-F238E27FC236}">
                  <a16:creationId xmlns:a16="http://schemas.microsoft.com/office/drawing/2014/main" id="{0E094E6D-2E51-575E-D894-6C084F98AF28}"/>
                </a:ext>
              </a:extLst>
            </p:cNvPr>
            <p:cNvGrpSpPr/>
            <p:nvPr/>
          </p:nvGrpSpPr>
          <p:grpSpPr>
            <a:xfrm>
              <a:off x="9248972" y="4120384"/>
              <a:ext cx="161107" cy="161107"/>
              <a:chOff x="9216218" y="4091806"/>
              <a:chExt cx="161107" cy="161107"/>
            </a:xfrm>
          </p:grpSpPr>
          <p:sp>
            <p:nvSpPr>
              <p:cNvPr id="33" name="楕円 32">
                <a:extLst>
                  <a:ext uri="{FF2B5EF4-FFF2-40B4-BE49-F238E27FC236}">
                    <a16:creationId xmlns:a16="http://schemas.microsoft.com/office/drawing/2014/main" id="{150B7DD2-A296-76BE-1335-B50B12209CCB}"/>
                  </a:ext>
                </a:extLst>
              </p:cNvPr>
              <p:cNvSpPr/>
              <p:nvPr/>
            </p:nvSpPr>
            <p:spPr>
              <a:xfrm>
                <a:off x="9216218" y="4091806"/>
                <a:ext cx="161107" cy="161107"/>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4" name="グラフィックス 33" descr="電源 単色塗りつぶし">
                <a:extLst>
                  <a:ext uri="{FF2B5EF4-FFF2-40B4-BE49-F238E27FC236}">
                    <a16:creationId xmlns:a16="http://schemas.microsoft.com/office/drawing/2014/main" id="{89969EB8-E9B3-03AF-39A7-E10F60FC516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243069" y="4118657"/>
                <a:ext cx="107405" cy="107405"/>
              </a:xfrm>
              <a:prstGeom prst="rect">
                <a:avLst/>
              </a:prstGeom>
            </p:spPr>
          </p:pic>
        </p:grpSp>
        <p:grpSp>
          <p:nvGrpSpPr>
            <p:cNvPr id="50" name="グループ化 49">
              <a:extLst>
                <a:ext uri="{FF2B5EF4-FFF2-40B4-BE49-F238E27FC236}">
                  <a16:creationId xmlns:a16="http://schemas.microsoft.com/office/drawing/2014/main" id="{90A14E0E-26A2-F0C4-87DC-DF42B98D8AFA}"/>
                </a:ext>
              </a:extLst>
            </p:cNvPr>
            <p:cNvGrpSpPr/>
            <p:nvPr/>
          </p:nvGrpSpPr>
          <p:grpSpPr>
            <a:xfrm>
              <a:off x="9462485" y="4120384"/>
              <a:ext cx="161107" cy="161107"/>
              <a:chOff x="9429731" y="4091806"/>
              <a:chExt cx="161107" cy="161107"/>
            </a:xfrm>
          </p:grpSpPr>
          <p:sp>
            <p:nvSpPr>
              <p:cNvPr id="37" name="楕円 36">
                <a:extLst>
                  <a:ext uri="{FF2B5EF4-FFF2-40B4-BE49-F238E27FC236}">
                    <a16:creationId xmlns:a16="http://schemas.microsoft.com/office/drawing/2014/main" id="{AF6ED15F-D7A2-23A7-7563-9307F3FA63D9}"/>
                  </a:ext>
                </a:extLst>
              </p:cNvPr>
              <p:cNvSpPr/>
              <p:nvPr/>
            </p:nvSpPr>
            <p:spPr>
              <a:xfrm>
                <a:off x="9429731" y="4091806"/>
                <a:ext cx="161107" cy="161107"/>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2" name="グラフィックス 41" descr="鎖錠">
                <a:extLst>
                  <a:ext uri="{FF2B5EF4-FFF2-40B4-BE49-F238E27FC236}">
                    <a16:creationId xmlns:a16="http://schemas.microsoft.com/office/drawing/2014/main" id="{958775E9-8007-6F19-AF42-B2DC4CDAB08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444951" y="4101183"/>
                <a:ext cx="130664" cy="130664"/>
              </a:xfrm>
              <a:prstGeom prst="rect">
                <a:avLst/>
              </a:prstGeom>
            </p:spPr>
          </p:pic>
        </p:grpSp>
        <p:grpSp>
          <p:nvGrpSpPr>
            <p:cNvPr id="51" name="グループ化 50">
              <a:extLst>
                <a:ext uri="{FF2B5EF4-FFF2-40B4-BE49-F238E27FC236}">
                  <a16:creationId xmlns:a16="http://schemas.microsoft.com/office/drawing/2014/main" id="{2F444FEC-BB2D-71FD-6217-B294ACF3E7D8}"/>
                </a:ext>
              </a:extLst>
            </p:cNvPr>
            <p:cNvGrpSpPr/>
            <p:nvPr/>
          </p:nvGrpSpPr>
          <p:grpSpPr>
            <a:xfrm>
              <a:off x="9675998" y="4120384"/>
              <a:ext cx="161107" cy="161107"/>
              <a:chOff x="9643244" y="4091806"/>
              <a:chExt cx="161107" cy="161107"/>
            </a:xfrm>
          </p:grpSpPr>
          <p:sp>
            <p:nvSpPr>
              <p:cNvPr id="40" name="楕円 39">
                <a:extLst>
                  <a:ext uri="{FF2B5EF4-FFF2-40B4-BE49-F238E27FC236}">
                    <a16:creationId xmlns:a16="http://schemas.microsoft.com/office/drawing/2014/main" id="{FD4B846A-27A8-A53F-6486-771C765D3B7A}"/>
                  </a:ext>
                </a:extLst>
              </p:cNvPr>
              <p:cNvSpPr/>
              <p:nvPr/>
            </p:nvSpPr>
            <p:spPr>
              <a:xfrm>
                <a:off x="9643244" y="4091806"/>
                <a:ext cx="161107" cy="161107"/>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4" name="グラフィックス 43" descr="歯車 1 つ 枠線">
                <a:extLst>
                  <a:ext uri="{FF2B5EF4-FFF2-40B4-BE49-F238E27FC236}">
                    <a16:creationId xmlns:a16="http://schemas.microsoft.com/office/drawing/2014/main" id="{7FD8B37B-1BEB-D740-A64C-20ED596231B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650051" y="4098613"/>
                <a:ext cx="147491" cy="147491"/>
              </a:xfrm>
              <a:prstGeom prst="rect">
                <a:avLst/>
              </a:prstGeom>
            </p:spPr>
          </p:pic>
        </p:grpSp>
        <p:sp>
          <p:nvSpPr>
            <p:cNvPr id="45" name="矢印: 山形 44">
              <a:extLst>
                <a:ext uri="{FF2B5EF4-FFF2-40B4-BE49-F238E27FC236}">
                  <a16:creationId xmlns:a16="http://schemas.microsoft.com/office/drawing/2014/main" id="{68EAAC50-89B5-039E-1117-F7884C76EB84}"/>
                </a:ext>
              </a:extLst>
            </p:cNvPr>
            <p:cNvSpPr/>
            <p:nvPr/>
          </p:nvSpPr>
          <p:spPr>
            <a:xfrm rot="5400000">
              <a:off x="10002651" y="4150382"/>
              <a:ext cx="60607" cy="106535"/>
            </a:xfrm>
            <a:prstGeom prst="chevron">
              <a:avLst>
                <a:gd name="adj" fmla="val 69048"/>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8" name="四角形: 角を丸くする 47">
              <a:extLst>
                <a:ext uri="{FF2B5EF4-FFF2-40B4-BE49-F238E27FC236}">
                  <a16:creationId xmlns:a16="http://schemas.microsoft.com/office/drawing/2014/main" id="{DB9951B2-8BD3-EA93-1174-37EA23807223}"/>
                </a:ext>
              </a:extLst>
            </p:cNvPr>
            <p:cNvSpPr/>
            <p:nvPr/>
          </p:nvSpPr>
          <p:spPr>
            <a:xfrm>
              <a:off x="8652078" y="5834848"/>
              <a:ext cx="1417697" cy="82883"/>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四角形: 角を丸くする 46">
              <a:extLst>
                <a:ext uri="{FF2B5EF4-FFF2-40B4-BE49-F238E27FC236}">
                  <a16:creationId xmlns:a16="http://schemas.microsoft.com/office/drawing/2014/main" id="{EB5EA172-4539-65AA-DAB5-FB2664AF8B6C}"/>
                </a:ext>
              </a:extLst>
            </p:cNvPr>
            <p:cNvSpPr/>
            <p:nvPr/>
          </p:nvSpPr>
          <p:spPr>
            <a:xfrm>
              <a:off x="8678024" y="4636039"/>
              <a:ext cx="30916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楕円 51">
              <a:extLst>
                <a:ext uri="{FF2B5EF4-FFF2-40B4-BE49-F238E27FC236}">
                  <a16:creationId xmlns:a16="http://schemas.microsoft.com/office/drawing/2014/main" id="{5D898D0F-1022-14E1-B23A-3BF41DD306F9}"/>
                </a:ext>
              </a:extLst>
            </p:cNvPr>
            <p:cNvSpPr/>
            <p:nvPr/>
          </p:nvSpPr>
          <p:spPr>
            <a:xfrm>
              <a:off x="8742116" y="4420839"/>
              <a:ext cx="180975" cy="180975"/>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四角形: 角を丸くする 52">
              <a:extLst>
                <a:ext uri="{FF2B5EF4-FFF2-40B4-BE49-F238E27FC236}">
                  <a16:creationId xmlns:a16="http://schemas.microsoft.com/office/drawing/2014/main" id="{709170D2-C4E2-35BF-1782-92314E52EE4B}"/>
                </a:ext>
              </a:extLst>
            </p:cNvPr>
            <p:cNvSpPr/>
            <p:nvPr/>
          </p:nvSpPr>
          <p:spPr>
            <a:xfrm>
              <a:off x="9199279" y="4636039"/>
              <a:ext cx="30916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楕円 53">
              <a:extLst>
                <a:ext uri="{FF2B5EF4-FFF2-40B4-BE49-F238E27FC236}">
                  <a16:creationId xmlns:a16="http://schemas.microsoft.com/office/drawing/2014/main" id="{91FBE844-835D-C95C-05A9-7D364CB9591F}"/>
                </a:ext>
              </a:extLst>
            </p:cNvPr>
            <p:cNvSpPr/>
            <p:nvPr/>
          </p:nvSpPr>
          <p:spPr>
            <a:xfrm>
              <a:off x="9263371" y="4420839"/>
              <a:ext cx="180975" cy="180975"/>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四角形: 角を丸くする 54">
              <a:extLst>
                <a:ext uri="{FF2B5EF4-FFF2-40B4-BE49-F238E27FC236}">
                  <a16:creationId xmlns:a16="http://schemas.microsoft.com/office/drawing/2014/main" id="{C3AC7B4E-3A9E-AEDB-A516-77309200E8BC}"/>
                </a:ext>
              </a:extLst>
            </p:cNvPr>
            <p:cNvSpPr/>
            <p:nvPr/>
          </p:nvSpPr>
          <p:spPr>
            <a:xfrm>
              <a:off x="9720534" y="4636039"/>
              <a:ext cx="30916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楕円 55">
              <a:extLst>
                <a:ext uri="{FF2B5EF4-FFF2-40B4-BE49-F238E27FC236}">
                  <a16:creationId xmlns:a16="http://schemas.microsoft.com/office/drawing/2014/main" id="{15A01731-DB26-5F82-A80E-07D237DC10E7}"/>
                </a:ext>
              </a:extLst>
            </p:cNvPr>
            <p:cNvSpPr/>
            <p:nvPr/>
          </p:nvSpPr>
          <p:spPr>
            <a:xfrm>
              <a:off x="9784626" y="4420839"/>
              <a:ext cx="180975" cy="180975"/>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楕円 60">
              <a:extLst>
                <a:ext uri="{FF2B5EF4-FFF2-40B4-BE49-F238E27FC236}">
                  <a16:creationId xmlns:a16="http://schemas.microsoft.com/office/drawing/2014/main" id="{B3D0B5AE-3692-230A-35A6-BA885DBE92EE}"/>
                </a:ext>
              </a:extLst>
            </p:cNvPr>
            <p:cNvSpPr/>
            <p:nvPr/>
          </p:nvSpPr>
          <p:spPr>
            <a:xfrm>
              <a:off x="8742116" y="4824918"/>
              <a:ext cx="180975" cy="180975"/>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楕円 62">
              <a:extLst>
                <a:ext uri="{FF2B5EF4-FFF2-40B4-BE49-F238E27FC236}">
                  <a16:creationId xmlns:a16="http://schemas.microsoft.com/office/drawing/2014/main" id="{80BB6211-DA5F-2BFD-5B44-3C01D8F032D0}"/>
                </a:ext>
              </a:extLst>
            </p:cNvPr>
            <p:cNvSpPr/>
            <p:nvPr/>
          </p:nvSpPr>
          <p:spPr>
            <a:xfrm>
              <a:off x="9263371" y="4824918"/>
              <a:ext cx="180975" cy="180975"/>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楕円 64">
              <a:extLst>
                <a:ext uri="{FF2B5EF4-FFF2-40B4-BE49-F238E27FC236}">
                  <a16:creationId xmlns:a16="http://schemas.microsoft.com/office/drawing/2014/main" id="{7680C13A-9908-C525-7C49-2C6D32DF79A6}"/>
                </a:ext>
              </a:extLst>
            </p:cNvPr>
            <p:cNvSpPr/>
            <p:nvPr/>
          </p:nvSpPr>
          <p:spPr>
            <a:xfrm>
              <a:off x="9784626" y="4824918"/>
              <a:ext cx="180975" cy="180975"/>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四角形: 角を丸くする 65">
              <a:extLst>
                <a:ext uri="{FF2B5EF4-FFF2-40B4-BE49-F238E27FC236}">
                  <a16:creationId xmlns:a16="http://schemas.microsoft.com/office/drawing/2014/main" id="{8266A636-2948-5863-7D71-BC88A017D6E9}"/>
                </a:ext>
              </a:extLst>
            </p:cNvPr>
            <p:cNvSpPr/>
            <p:nvPr/>
          </p:nvSpPr>
          <p:spPr>
            <a:xfrm>
              <a:off x="8739219" y="4685875"/>
              <a:ext cx="18000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四角形: 角を丸くする 66">
              <a:extLst>
                <a:ext uri="{FF2B5EF4-FFF2-40B4-BE49-F238E27FC236}">
                  <a16:creationId xmlns:a16="http://schemas.microsoft.com/office/drawing/2014/main" id="{EE902CE1-DEC4-93B3-159D-5789792CBD97}"/>
                </a:ext>
              </a:extLst>
            </p:cNvPr>
            <p:cNvSpPr/>
            <p:nvPr/>
          </p:nvSpPr>
          <p:spPr>
            <a:xfrm>
              <a:off x="9260474" y="4685875"/>
              <a:ext cx="18000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四角形: 角を丸くする 67">
              <a:extLst>
                <a:ext uri="{FF2B5EF4-FFF2-40B4-BE49-F238E27FC236}">
                  <a16:creationId xmlns:a16="http://schemas.microsoft.com/office/drawing/2014/main" id="{D5DB2E5F-668B-858B-84F1-B0D2F99A3F40}"/>
                </a:ext>
              </a:extLst>
            </p:cNvPr>
            <p:cNvSpPr/>
            <p:nvPr/>
          </p:nvSpPr>
          <p:spPr>
            <a:xfrm>
              <a:off x="9781729" y="4685875"/>
              <a:ext cx="18000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四角形: 角を丸くする 68">
              <a:extLst>
                <a:ext uri="{FF2B5EF4-FFF2-40B4-BE49-F238E27FC236}">
                  <a16:creationId xmlns:a16="http://schemas.microsoft.com/office/drawing/2014/main" id="{CA876B4D-6BA9-F4E3-9551-800FCA688997}"/>
                </a:ext>
              </a:extLst>
            </p:cNvPr>
            <p:cNvSpPr/>
            <p:nvPr/>
          </p:nvSpPr>
          <p:spPr>
            <a:xfrm>
              <a:off x="8678024" y="5034025"/>
              <a:ext cx="30916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四角形: 角を丸くする 69">
              <a:extLst>
                <a:ext uri="{FF2B5EF4-FFF2-40B4-BE49-F238E27FC236}">
                  <a16:creationId xmlns:a16="http://schemas.microsoft.com/office/drawing/2014/main" id="{D42727FF-7E57-4E8B-0C24-5A153D701243}"/>
                </a:ext>
              </a:extLst>
            </p:cNvPr>
            <p:cNvSpPr/>
            <p:nvPr/>
          </p:nvSpPr>
          <p:spPr>
            <a:xfrm>
              <a:off x="9199279" y="5034025"/>
              <a:ext cx="30916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四角形: 角を丸くする 70">
              <a:extLst>
                <a:ext uri="{FF2B5EF4-FFF2-40B4-BE49-F238E27FC236}">
                  <a16:creationId xmlns:a16="http://schemas.microsoft.com/office/drawing/2014/main" id="{6EA0D3BB-20A5-812D-1246-C9FBE2973741}"/>
                </a:ext>
              </a:extLst>
            </p:cNvPr>
            <p:cNvSpPr/>
            <p:nvPr/>
          </p:nvSpPr>
          <p:spPr>
            <a:xfrm>
              <a:off x="9720534" y="5034025"/>
              <a:ext cx="30916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四角形: 角を丸くする 71">
              <a:extLst>
                <a:ext uri="{FF2B5EF4-FFF2-40B4-BE49-F238E27FC236}">
                  <a16:creationId xmlns:a16="http://schemas.microsoft.com/office/drawing/2014/main" id="{E8770523-E1CA-CEAF-0E9B-A9FFEF008042}"/>
                </a:ext>
              </a:extLst>
            </p:cNvPr>
            <p:cNvSpPr/>
            <p:nvPr/>
          </p:nvSpPr>
          <p:spPr>
            <a:xfrm>
              <a:off x="8739219" y="5083861"/>
              <a:ext cx="18000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四角形: 角を丸くする 72">
              <a:extLst>
                <a:ext uri="{FF2B5EF4-FFF2-40B4-BE49-F238E27FC236}">
                  <a16:creationId xmlns:a16="http://schemas.microsoft.com/office/drawing/2014/main" id="{A722B782-CA56-6852-4F63-F33F72AD3A53}"/>
                </a:ext>
              </a:extLst>
            </p:cNvPr>
            <p:cNvSpPr/>
            <p:nvPr/>
          </p:nvSpPr>
          <p:spPr>
            <a:xfrm>
              <a:off x="9260474" y="5083861"/>
              <a:ext cx="18000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四角形: 角を丸くする 73">
              <a:extLst>
                <a:ext uri="{FF2B5EF4-FFF2-40B4-BE49-F238E27FC236}">
                  <a16:creationId xmlns:a16="http://schemas.microsoft.com/office/drawing/2014/main" id="{148D784B-A8E9-614D-477E-C607E814D27A}"/>
                </a:ext>
              </a:extLst>
            </p:cNvPr>
            <p:cNvSpPr/>
            <p:nvPr/>
          </p:nvSpPr>
          <p:spPr>
            <a:xfrm>
              <a:off x="9781729" y="5083861"/>
              <a:ext cx="18000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5" name="楕円 74">
              <a:extLst>
                <a:ext uri="{FF2B5EF4-FFF2-40B4-BE49-F238E27FC236}">
                  <a16:creationId xmlns:a16="http://schemas.microsoft.com/office/drawing/2014/main" id="{29E99F85-F5D4-EA5D-F719-3C5C14B6AD00}"/>
                </a:ext>
              </a:extLst>
            </p:cNvPr>
            <p:cNvSpPr/>
            <p:nvPr/>
          </p:nvSpPr>
          <p:spPr>
            <a:xfrm>
              <a:off x="8646723" y="5375584"/>
              <a:ext cx="127283" cy="127283"/>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7" name="直線コネクタ 76">
              <a:extLst>
                <a:ext uri="{FF2B5EF4-FFF2-40B4-BE49-F238E27FC236}">
                  <a16:creationId xmlns:a16="http://schemas.microsoft.com/office/drawing/2014/main" id="{8756A4F5-A33B-7657-63FF-D528F7D4E71C}"/>
                </a:ext>
              </a:extLst>
            </p:cNvPr>
            <p:cNvCxnSpPr/>
            <p:nvPr/>
          </p:nvCxnSpPr>
          <p:spPr>
            <a:xfrm>
              <a:off x="8829219" y="5441953"/>
              <a:ext cx="1042510" cy="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78" name="楕円 77">
              <a:extLst>
                <a:ext uri="{FF2B5EF4-FFF2-40B4-BE49-F238E27FC236}">
                  <a16:creationId xmlns:a16="http://schemas.microsoft.com/office/drawing/2014/main" id="{DFED7DB0-95DF-0238-33EC-8BD857DAF57A}"/>
                </a:ext>
              </a:extLst>
            </p:cNvPr>
            <p:cNvSpPr/>
            <p:nvPr/>
          </p:nvSpPr>
          <p:spPr>
            <a:xfrm>
              <a:off x="8670062" y="5575136"/>
              <a:ext cx="80606" cy="80604"/>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9" name="直線コネクタ 78">
              <a:extLst>
                <a:ext uri="{FF2B5EF4-FFF2-40B4-BE49-F238E27FC236}">
                  <a16:creationId xmlns:a16="http://schemas.microsoft.com/office/drawing/2014/main" id="{CAE2D0FB-E71D-5E55-A56A-96BA508F4297}"/>
                </a:ext>
              </a:extLst>
            </p:cNvPr>
            <p:cNvCxnSpPr>
              <a:cxnSpLocks/>
            </p:cNvCxnSpPr>
            <p:nvPr/>
          </p:nvCxnSpPr>
          <p:spPr>
            <a:xfrm>
              <a:off x="8829219" y="5618165"/>
              <a:ext cx="1200475" cy="0"/>
            </a:xfrm>
            <a:prstGeom prst="line">
              <a:avLst/>
            </a:prstGeom>
            <a:ln w="1905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0" name="直線コネクタ 79">
              <a:extLst>
                <a:ext uri="{FF2B5EF4-FFF2-40B4-BE49-F238E27FC236}">
                  <a16:creationId xmlns:a16="http://schemas.microsoft.com/office/drawing/2014/main" id="{9FBD136B-7F1E-AF95-2D19-349C657B4394}"/>
                </a:ext>
              </a:extLst>
            </p:cNvPr>
            <p:cNvCxnSpPr>
              <a:cxnSpLocks/>
            </p:cNvCxnSpPr>
            <p:nvPr/>
          </p:nvCxnSpPr>
          <p:spPr>
            <a:xfrm>
              <a:off x="8829219" y="5618165"/>
              <a:ext cx="761619"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82" name="楕円 81">
              <a:extLst>
                <a:ext uri="{FF2B5EF4-FFF2-40B4-BE49-F238E27FC236}">
                  <a16:creationId xmlns:a16="http://schemas.microsoft.com/office/drawing/2014/main" id="{AC223134-8D34-BA87-1C8D-5727771B7703}"/>
                </a:ext>
              </a:extLst>
            </p:cNvPr>
            <p:cNvSpPr/>
            <p:nvPr/>
          </p:nvSpPr>
          <p:spPr>
            <a:xfrm>
              <a:off x="8829219" y="5417786"/>
              <a:ext cx="45722" cy="45720"/>
            </a:xfrm>
            <a:prstGeom prst="ellipse">
              <a:avLst/>
            </a:prstGeom>
            <a:solidFill>
              <a:schemeClr val="bg2">
                <a:lumMod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3" name="楕円 82">
              <a:extLst>
                <a:ext uri="{FF2B5EF4-FFF2-40B4-BE49-F238E27FC236}">
                  <a16:creationId xmlns:a16="http://schemas.microsoft.com/office/drawing/2014/main" id="{882182A1-5F0A-0E40-F52C-F80BC88DC17C}"/>
                </a:ext>
              </a:extLst>
            </p:cNvPr>
            <p:cNvSpPr/>
            <p:nvPr/>
          </p:nvSpPr>
          <p:spPr>
            <a:xfrm>
              <a:off x="9567977" y="5592578"/>
              <a:ext cx="45722" cy="4572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5" name="四角形: 角を丸くする 84">
            <a:extLst>
              <a:ext uri="{FF2B5EF4-FFF2-40B4-BE49-F238E27FC236}">
                <a16:creationId xmlns:a16="http://schemas.microsoft.com/office/drawing/2014/main" id="{FB882815-AE42-F410-E981-D5932E1CED75}"/>
              </a:ext>
            </a:extLst>
          </p:cNvPr>
          <p:cNvSpPr/>
          <p:nvPr/>
        </p:nvSpPr>
        <p:spPr>
          <a:xfrm>
            <a:off x="9131550" y="3998915"/>
            <a:ext cx="388189" cy="392735"/>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1" name="グループ化 90">
            <a:extLst>
              <a:ext uri="{FF2B5EF4-FFF2-40B4-BE49-F238E27FC236}">
                <a16:creationId xmlns:a16="http://schemas.microsoft.com/office/drawing/2014/main" id="{8272CCAC-87B8-380A-CB3F-AFBC97923F36}"/>
              </a:ext>
            </a:extLst>
          </p:cNvPr>
          <p:cNvGrpSpPr/>
          <p:nvPr/>
        </p:nvGrpSpPr>
        <p:grpSpPr>
          <a:xfrm>
            <a:off x="8259929" y="2437161"/>
            <a:ext cx="3416300" cy="1657986"/>
            <a:chOff x="283522" y="4800409"/>
            <a:chExt cx="3416300" cy="1657986"/>
          </a:xfrm>
        </p:grpSpPr>
        <p:sp>
          <p:nvSpPr>
            <p:cNvPr id="92" name="フリーフォーム: 図形 91">
              <a:extLst>
                <a:ext uri="{FF2B5EF4-FFF2-40B4-BE49-F238E27FC236}">
                  <a16:creationId xmlns:a16="http://schemas.microsoft.com/office/drawing/2014/main" id="{570C224D-AC03-B30B-E058-540CA2F28179}"/>
                </a:ext>
              </a:extLst>
            </p:cNvPr>
            <p:cNvSpPr/>
            <p:nvPr/>
          </p:nvSpPr>
          <p:spPr>
            <a:xfrm>
              <a:off x="283522" y="4824714"/>
              <a:ext cx="3403600" cy="1633681"/>
            </a:xfrm>
            <a:custGeom>
              <a:avLst/>
              <a:gdLst>
                <a:gd name="connsiteX0" fmla="*/ 332072 w 3403600"/>
                <a:gd name="connsiteY0" fmla="*/ 0 h 1633681"/>
                <a:gd name="connsiteX1" fmla="*/ 3071528 w 3403600"/>
                <a:gd name="connsiteY1" fmla="*/ 0 h 1633681"/>
                <a:gd name="connsiteX2" fmla="*/ 3403600 w 3403600"/>
                <a:gd name="connsiteY2" fmla="*/ 332072 h 1633681"/>
                <a:gd name="connsiteX3" fmla="*/ 3071528 w 3403600"/>
                <a:gd name="connsiteY3" fmla="*/ 664144 h 1633681"/>
                <a:gd name="connsiteX4" fmla="*/ 779909 w 3403600"/>
                <a:gd name="connsiteY4" fmla="*/ 664144 h 1633681"/>
                <a:gd name="connsiteX5" fmla="*/ 1037858 w 3403600"/>
                <a:gd name="connsiteY5" fmla="*/ 1633681 h 1633681"/>
                <a:gd name="connsiteX6" fmla="*/ 616370 w 3403600"/>
                <a:gd name="connsiteY6" fmla="*/ 664144 h 1633681"/>
                <a:gd name="connsiteX7" fmla="*/ 332072 w 3403600"/>
                <a:gd name="connsiteY7" fmla="*/ 664144 h 1633681"/>
                <a:gd name="connsiteX8" fmla="*/ 0 w 3403600"/>
                <a:gd name="connsiteY8" fmla="*/ 332072 h 1633681"/>
                <a:gd name="connsiteX9" fmla="*/ 332072 w 3403600"/>
                <a:gd name="connsiteY9" fmla="*/ 0 h 163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3600" h="1633681">
                  <a:moveTo>
                    <a:pt x="332072" y="0"/>
                  </a:moveTo>
                  <a:lnTo>
                    <a:pt x="3071528" y="0"/>
                  </a:lnTo>
                  <a:cubicBezTo>
                    <a:pt x="3254926" y="0"/>
                    <a:pt x="3403600" y="148674"/>
                    <a:pt x="3403600" y="332072"/>
                  </a:cubicBezTo>
                  <a:cubicBezTo>
                    <a:pt x="3403600" y="515470"/>
                    <a:pt x="3254926" y="664144"/>
                    <a:pt x="3071528" y="664144"/>
                  </a:cubicBezTo>
                  <a:lnTo>
                    <a:pt x="779909" y="664144"/>
                  </a:lnTo>
                  <a:lnTo>
                    <a:pt x="1037858" y="1633681"/>
                  </a:lnTo>
                  <a:lnTo>
                    <a:pt x="61637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93" name="正方形/長方形 92">
              <a:extLst>
                <a:ext uri="{FF2B5EF4-FFF2-40B4-BE49-F238E27FC236}">
                  <a16:creationId xmlns:a16="http://schemas.microsoft.com/office/drawing/2014/main" id="{0296225B-2A3C-C93B-CEC1-0C5CC7C50137}"/>
                </a:ext>
              </a:extLst>
            </p:cNvPr>
            <p:cNvSpPr/>
            <p:nvPr/>
          </p:nvSpPr>
          <p:spPr>
            <a:xfrm>
              <a:off x="296222" y="4800409"/>
              <a:ext cx="3403600" cy="6641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たっぷ（おす）</a:t>
              </a:r>
              <a:endParaRPr kumimoji="1" lang="en-US" altLang="ja-JP" sz="2400" b="1">
                <a:latin typeface="BIZ UDPゴシック" panose="020B0400000000000000" pitchFamily="50" charset="-128"/>
                <a:ea typeface="BIZ UDPゴシック" panose="020B0400000000000000" pitchFamily="50" charset="-128"/>
              </a:endParaRPr>
            </a:p>
          </p:txBody>
        </p:sp>
      </p:grpSp>
      <p:sp>
        <p:nvSpPr>
          <p:cNvPr id="2" name="テキスト ボックス 1">
            <a:extLst>
              <a:ext uri="{FF2B5EF4-FFF2-40B4-BE49-F238E27FC236}">
                <a16:creationId xmlns:a16="http://schemas.microsoft.com/office/drawing/2014/main" id="{0F22527B-DA77-A10E-1592-BBE2F40A4D8D}"/>
              </a:ext>
            </a:extLst>
          </p:cNvPr>
          <p:cNvSpPr txBox="1"/>
          <p:nvPr/>
        </p:nvSpPr>
        <p:spPr>
          <a:xfrm>
            <a:off x="6683790" y="6629488"/>
            <a:ext cx="5496018" cy="215444"/>
          </a:xfrm>
          <a:prstGeom prst="rect">
            <a:avLst/>
          </a:prstGeom>
          <a:noFill/>
        </p:spPr>
        <p:txBody>
          <a:bodyPr wrap="square">
            <a:spAutoFit/>
          </a:bodyPr>
          <a:lstStyle/>
          <a:p>
            <a:r>
              <a:rPr lang="en-US" altLang="ja-JP" sz="800">
                <a:latin typeface="BIZ UDPゴシック" panose="020B0400000000000000" pitchFamily="50" charset="-128"/>
                <a:ea typeface="BIZ UDPゴシック" panose="020B0400000000000000" pitchFamily="50" charset="-128"/>
              </a:rPr>
              <a:t>Chrome</a:t>
            </a:r>
            <a:r>
              <a:rPr lang="ja-JP" altLang="en-US" sz="800">
                <a:latin typeface="BIZ UDPゴシック" panose="020B0400000000000000" pitchFamily="50" charset="-128"/>
                <a:ea typeface="BIZ UDPゴシック" panose="020B0400000000000000" pitchFamily="50" charset="-128"/>
              </a:rPr>
              <a:t>ブラウザは</a:t>
            </a:r>
            <a:r>
              <a:rPr lang="en-US" altLang="ja-JP" sz="800">
                <a:latin typeface="BIZ UDPゴシック" panose="020B0400000000000000" pitchFamily="50" charset="-128"/>
                <a:ea typeface="BIZ UDPゴシック" panose="020B0400000000000000" pitchFamily="50" charset="-128"/>
              </a:rPr>
              <a:t>Google LLC</a:t>
            </a:r>
            <a:r>
              <a:rPr lang="ja-JP" altLang="en-US" sz="800">
                <a:latin typeface="BIZ UDPゴシック" panose="020B0400000000000000" pitchFamily="50" charset="-128"/>
                <a:ea typeface="BIZ UDPゴシック" panose="020B0400000000000000" pitchFamily="50" charset="-128"/>
              </a:rPr>
              <a:t>の商標であり、本資料は</a:t>
            </a:r>
            <a:r>
              <a:rPr lang="en-US" altLang="ja-JP" sz="800">
                <a:latin typeface="BIZ UDPゴシック" panose="020B0400000000000000" pitchFamily="50" charset="-128"/>
                <a:ea typeface="BIZ UDPゴシック" panose="020B0400000000000000" pitchFamily="50" charset="-128"/>
              </a:rPr>
              <a:t>Google</a:t>
            </a:r>
            <a:r>
              <a:rPr lang="ja-JP" altLang="en-US" sz="800">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2575664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FDFC4D8-91B6-6281-0FFC-E66A678BF8F6}"/>
              </a:ext>
            </a:extLst>
          </p:cNvPr>
          <p:cNvSpPr txBox="1"/>
          <p:nvPr/>
        </p:nvSpPr>
        <p:spPr>
          <a:xfrm>
            <a:off x="1625599" y="461846"/>
            <a:ext cx="8940799" cy="1459887"/>
          </a:xfrm>
          <a:prstGeom prst="rect">
            <a:avLst/>
          </a:prstGeom>
          <a:noFill/>
        </p:spPr>
        <p:txBody>
          <a:bodyPr wrap="square" rtlCol="0">
            <a:spAutoFit/>
          </a:bodyPr>
          <a:lstStyle/>
          <a:p>
            <a:pPr algn="ctr">
              <a:lnSpc>
                <a:spcPct val="150000"/>
              </a:lnSpc>
            </a:pPr>
            <a:r>
              <a:rPr kumimoji="1" lang="en-US" altLang="ja-JP" sz="3600" b="1">
                <a:latin typeface="BIZ UDPゴシック" panose="020B0400000000000000" pitchFamily="50" charset="-128"/>
                <a:ea typeface="BIZ UDPゴシック" panose="020B0400000000000000" pitchFamily="50" charset="-128"/>
              </a:rPr>
              <a:t>1</a:t>
            </a:r>
            <a:r>
              <a:rPr kumimoji="1" lang="ja-JP" altLang="en-US" sz="3600" b="1">
                <a:latin typeface="BIZ UDPゴシック" panose="020B0400000000000000" pitchFamily="50" charset="-128"/>
                <a:ea typeface="BIZ UDPゴシック" panose="020B0400000000000000" pitchFamily="50" charset="-128"/>
              </a:rPr>
              <a:t>年生タブレット　オリエンテーション</a:t>
            </a:r>
            <a:endParaRPr kumimoji="1" lang="en-US" altLang="ja-JP" sz="3600" b="1">
              <a:latin typeface="BIZ UDPゴシック" panose="020B0400000000000000" pitchFamily="50" charset="-128"/>
              <a:ea typeface="BIZ UDPゴシック" panose="020B0400000000000000" pitchFamily="50" charset="-128"/>
            </a:endParaRPr>
          </a:p>
          <a:p>
            <a:pPr algn="ctr">
              <a:lnSpc>
                <a:spcPct val="150000"/>
              </a:lnSpc>
            </a:pPr>
            <a:r>
              <a:rPr lang="ja-JP" altLang="en-US" sz="2800" b="1">
                <a:latin typeface="BIZ UDPゴシック" panose="020B0400000000000000" pitchFamily="50" charset="-128"/>
                <a:ea typeface="BIZ UDPゴシック" panose="020B0400000000000000" pitchFamily="50" charset="-128"/>
              </a:rPr>
              <a:t>①</a:t>
            </a:r>
            <a:r>
              <a:rPr lang="en-US" altLang="ja-JP" sz="2800" b="1">
                <a:latin typeface="BIZ UDPゴシック" panose="020B0400000000000000" pitchFamily="50" charset="-128"/>
                <a:ea typeface="BIZ UDPゴシック" panose="020B0400000000000000" pitchFamily="50" charset="-128"/>
              </a:rPr>
              <a:t>Chromebook</a:t>
            </a:r>
            <a:r>
              <a:rPr lang="ja-JP" altLang="en-US" sz="2800" b="1">
                <a:latin typeface="BIZ UDPゴシック" panose="020B0400000000000000" pitchFamily="50" charset="-128"/>
                <a:ea typeface="BIZ UDPゴシック" panose="020B0400000000000000" pitchFamily="50" charset="-128"/>
              </a:rPr>
              <a:t> </a:t>
            </a:r>
            <a:r>
              <a:rPr kumimoji="1" lang="ja-JP" altLang="en-US" sz="2800" b="1">
                <a:latin typeface="BIZ UDPゴシック" panose="020B0400000000000000" pitchFamily="50" charset="-128"/>
                <a:ea typeface="BIZ UDPゴシック" panose="020B0400000000000000" pitchFamily="50" charset="-128"/>
              </a:rPr>
              <a:t>タブレットにサインイン</a:t>
            </a:r>
            <a:endParaRPr kumimoji="1" lang="en-US" altLang="ja-JP" sz="2800" b="1">
              <a:latin typeface="BIZ UDPゴシック" panose="020B0400000000000000" pitchFamily="50" charset="-128"/>
              <a:ea typeface="BIZ UDPゴシック" panose="020B0400000000000000" pitchFamily="50" charset="-128"/>
            </a:endParaRPr>
          </a:p>
        </p:txBody>
      </p:sp>
      <p:pic>
        <p:nvPicPr>
          <p:cNvPr id="5126" name="Picture 6">
            <a:extLst>
              <a:ext uri="{FF2B5EF4-FFF2-40B4-BE49-F238E27FC236}">
                <a16:creationId xmlns:a16="http://schemas.microsoft.com/office/drawing/2014/main" id="{7A1A7AA0-F435-1E96-BD6C-BD7A2C892D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5746" y="2030075"/>
            <a:ext cx="4880507" cy="4880507"/>
          </a:xfrm>
          <a:prstGeom prst="rect">
            <a:avLst/>
          </a:prstGeom>
          <a:noFill/>
          <a:extLst>
            <a:ext uri="{909E8E84-426E-40DD-AFC4-6F175D3DCCD1}">
              <a14:hiddenFill xmlns:a14="http://schemas.microsoft.com/office/drawing/2010/main">
                <a:solidFill>
                  <a:srgbClr val="FFFFFF"/>
                </a:solidFill>
              </a14:hiddenFill>
            </a:ext>
          </a:extLst>
        </p:spPr>
      </p:pic>
      <p:sp>
        <p:nvSpPr>
          <p:cNvPr id="3" name="四角形: 角を丸くする 2">
            <a:hlinkClick r:id="rId4" action="ppaction://hlinksldjump"/>
            <a:extLst>
              <a:ext uri="{FF2B5EF4-FFF2-40B4-BE49-F238E27FC236}">
                <a16:creationId xmlns:a16="http://schemas.microsoft.com/office/drawing/2014/main" id="{4AD17795-1C2C-CC7D-3F45-4220E8BB3B76}"/>
              </a:ext>
            </a:extLst>
          </p:cNvPr>
          <p:cNvSpPr/>
          <p:nvPr/>
        </p:nvSpPr>
        <p:spPr>
          <a:xfrm>
            <a:off x="9984604" y="5990027"/>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7" name="テキスト ボックス 6">
            <a:extLst>
              <a:ext uri="{FF2B5EF4-FFF2-40B4-BE49-F238E27FC236}">
                <a16:creationId xmlns:a16="http://schemas.microsoft.com/office/drawing/2014/main" id="{32E0552C-73B3-7F6B-BEC3-19CB73529CC7}"/>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
        <p:nvSpPr>
          <p:cNvPr id="4" name="テキスト ボックス 3">
            <a:extLst>
              <a:ext uri="{FF2B5EF4-FFF2-40B4-BE49-F238E27FC236}">
                <a16:creationId xmlns:a16="http://schemas.microsoft.com/office/drawing/2014/main" id="{2618DFE9-22FB-9346-7521-871B63D77073}"/>
              </a:ext>
            </a:extLst>
          </p:cNvPr>
          <p:cNvSpPr txBox="1"/>
          <p:nvPr/>
        </p:nvSpPr>
        <p:spPr>
          <a:xfrm>
            <a:off x="6807200" y="6629488"/>
            <a:ext cx="5372607" cy="215444"/>
          </a:xfrm>
          <a:prstGeom prst="rect">
            <a:avLst/>
          </a:prstGeom>
          <a:noFill/>
        </p:spPr>
        <p:txBody>
          <a:bodyPr wrap="square">
            <a:spAutoFit/>
          </a:bodyPr>
          <a:lstStyle/>
          <a:p>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Chromebook</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は</a:t>
            </a:r>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Google LLC</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の商標であり、本資料は</a:t>
            </a:r>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Google</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37206776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4E558A-66F0-BB54-9B58-FA14B0C949EE}"/>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75C059DD-FE23-8023-597B-88446BEC3C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089" y="-20175"/>
            <a:ext cx="9843221" cy="7030872"/>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054C4E3F-7625-C083-B601-3AD85F8D50E2}"/>
              </a:ext>
            </a:extLst>
          </p:cNvPr>
          <p:cNvSpPr txBox="1"/>
          <p:nvPr/>
        </p:nvSpPr>
        <p:spPr>
          <a:xfrm>
            <a:off x="1807390" y="1631285"/>
            <a:ext cx="8607147" cy="2991203"/>
          </a:xfrm>
          <a:prstGeom prst="rect">
            <a:avLst/>
          </a:prstGeom>
          <a:noFill/>
        </p:spPr>
        <p:txBody>
          <a:bodyPr wrap="square">
            <a:spAutoFit/>
          </a:bodyPr>
          <a:lstStyle/>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いれるとき</a:t>
            </a:r>
            <a:r>
              <a:rPr lang="ja-JP" altLang="en-US" sz="2600" b="1">
                <a:solidFill>
                  <a:prstClr val="white"/>
                </a:solidFill>
                <a:latin typeface="BIZ UDPゴシック" panose="020B0400000000000000" pitchFamily="50" charset="-128"/>
                <a:ea typeface="BIZ UDPゴシック" panose="020B0400000000000000" pitchFamily="50" charset="-128"/>
              </a:rPr>
              <a:t>の </a:t>
            </a: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でんげん「ぼたん」は おさない</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みぎしたの じかんのところを たっぷする（おす）</a:t>
            </a: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でんげん「まーく」を たっぷする（おす）</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がめん が まっくろになったのを かくにん</a:t>
            </a:r>
            <a:r>
              <a:rPr lang="ja-JP" altLang="en-US" sz="2600" b="1">
                <a:solidFill>
                  <a:prstClr val="white"/>
                </a:solidFill>
                <a:latin typeface="BIZ UDPゴシック" panose="020B0400000000000000" pitchFamily="50" charset="-128"/>
                <a:ea typeface="BIZ UDPゴシック" panose="020B0400000000000000" pitchFamily="50" charset="-128"/>
              </a:rPr>
              <a:t>する</a:t>
            </a:r>
            <a:endPar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lvl="0" indent="-442913">
              <a:lnSpc>
                <a:spcPct val="150000"/>
              </a:lnSpc>
              <a:buFont typeface="+mj-ea"/>
              <a:buAutoNum type="circleNumDbPlain"/>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ゆっくり やさしく　たぶれっとを とじ</a:t>
            </a:r>
            <a:r>
              <a:rPr lang="ja-JP" altLang="en-US" sz="2600" b="1">
                <a:solidFill>
                  <a:prstClr val="white"/>
                </a:solidFill>
                <a:latin typeface="BIZ UDPゴシック" panose="020B0400000000000000" pitchFamily="50" charset="-128"/>
                <a:ea typeface="BIZ UDPゴシック" panose="020B0400000000000000" pitchFamily="50" charset="-128"/>
              </a:rPr>
              <a:t>る</a:t>
            </a:r>
            <a:endPar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5" name="タイトル 2">
            <a:extLst>
              <a:ext uri="{FF2B5EF4-FFF2-40B4-BE49-F238E27FC236}">
                <a16:creationId xmlns:a16="http://schemas.microsoft.com/office/drawing/2014/main" id="{C4D182A9-338D-5BB6-B9F0-A1AFFF97FD5D}"/>
              </a:ext>
            </a:extLst>
          </p:cNvPr>
          <p:cNvSpPr txBox="1">
            <a:spLocks/>
          </p:cNvSpPr>
          <p:nvPr/>
        </p:nvSpPr>
        <p:spPr>
          <a:xfrm>
            <a:off x="1874764" y="481792"/>
            <a:ext cx="8684149" cy="1106781"/>
          </a:xfrm>
          <a:prstGeom prst="rect">
            <a:avLst/>
          </a:prstGeom>
          <a:noFill/>
        </p:spPr>
        <p:txBody>
          <a:bodyP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ja-JP" altLang="en-US" b="1">
                <a:ln w="10160">
                  <a:noFill/>
                  <a:prstDash val="solid"/>
                </a:ln>
                <a:solidFill>
                  <a:srgbClr val="EDCBA1"/>
                </a:solidFill>
                <a:latin typeface="BIZ UDPゴシック" panose="020B0400000000000000" pitchFamily="50" charset="-128"/>
                <a:ea typeface="BIZ UDPゴシック" panose="020B0400000000000000" pitchFamily="50" charset="-128"/>
              </a:rPr>
              <a:t>おわるとき</a:t>
            </a:r>
            <a:r>
              <a:rPr kumimoji="1" lang="ja-JP" altLang="en-US" sz="4400" b="1" i="0" u="none" strike="noStrike" kern="1200" cap="none" spc="0" normalizeH="0" baseline="0" noProof="0">
                <a:ln w="10160">
                  <a:noFill/>
                  <a:prstDash val="solid"/>
                </a:ln>
                <a:solidFill>
                  <a:srgbClr val="EDCBA1"/>
                </a:solidFill>
                <a:effectLst/>
                <a:uLnTx/>
                <a:uFillTx/>
                <a:latin typeface="BIZ UDPゴシック" panose="020B0400000000000000" pitchFamily="50" charset="-128"/>
                <a:ea typeface="BIZ UDPゴシック" panose="020B0400000000000000" pitchFamily="50" charset="-128"/>
                <a:cs typeface="+mj-cs"/>
              </a:rPr>
              <a:t>の やくそくを おぼえる</a:t>
            </a:r>
            <a:endParaRPr kumimoji="1" lang="ja-JP" altLang="en-US" sz="4400" b="1" i="0" u="none" strike="noStrike" kern="1200" cap="none" spc="0" normalizeH="0" baseline="0" noProof="0">
              <a:ln>
                <a:noFill/>
              </a:ln>
              <a:solidFill>
                <a:srgbClr val="EDCBA1"/>
              </a:solidFill>
              <a:effectLst/>
              <a:uLnTx/>
              <a:uFillTx/>
              <a:latin typeface="BIZ UDPゴシック" panose="020B0400000000000000" pitchFamily="50" charset="-128"/>
              <a:ea typeface="BIZ UDPゴシック" panose="020B0400000000000000" pitchFamily="50" charset="-128"/>
              <a:cs typeface="+mj-cs"/>
            </a:endParaRPr>
          </a:p>
        </p:txBody>
      </p:sp>
      <p:pic>
        <p:nvPicPr>
          <p:cNvPr id="3" name="グラフィックス 2" descr="電源 単色塗りつぶし">
            <a:extLst>
              <a:ext uri="{FF2B5EF4-FFF2-40B4-BE49-F238E27FC236}">
                <a16:creationId xmlns:a16="http://schemas.microsoft.com/office/drawing/2014/main" id="{02D52B0A-7510-20EC-4657-359A28CAC9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84824" y="5081028"/>
            <a:ext cx="914400" cy="914400"/>
          </a:xfrm>
          <a:prstGeom prst="rect">
            <a:avLst/>
          </a:prstGeom>
        </p:spPr>
      </p:pic>
      <p:pic>
        <p:nvPicPr>
          <p:cNvPr id="5" name="Picture 6">
            <a:extLst>
              <a:ext uri="{FF2B5EF4-FFF2-40B4-BE49-F238E27FC236}">
                <a16:creationId xmlns:a16="http://schemas.microsoft.com/office/drawing/2014/main" id="{7C7B2C74-516F-CC0C-1A9E-FA4E271F7F0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07401" y="3630230"/>
            <a:ext cx="3267604" cy="3267604"/>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a:extLst>
              <a:ext uri="{FF2B5EF4-FFF2-40B4-BE49-F238E27FC236}">
                <a16:creationId xmlns:a16="http://schemas.microsoft.com/office/drawing/2014/main" id="{5297C0D4-DA97-4922-41DA-17615734C658}"/>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24054284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123D8F7-3056-74BF-03AA-B7473914CB1C}"/>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B053D8BC-6ADB-4698-DA88-90C4E50AB1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089" y="-20175"/>
            <a:ext cx="9843221" cy="7030872"/>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2">
            <a:extLst>
              <a:ext uri="{FF2B5EF4-FFF2-40B4-BE49-F238E27FC236}">
                <a16:creationId xmlns:a16="http://schemas.microsoft.com/office/drawing/2014/main" id="{BC136C6D-15A2-2935-5C7B-64C7313261F7}"/>
              </a:ext>
            </a:extLst>
          </p:cNvPr>
          <p:cNvSpPr txBox="1">
            <a:spLocks/>
          </p:cNvSpPr>
          <p:nvPr/>
        </p:nvSpPr>
        <p:spPr>
          <a:xfrm>
            <a:off x="2190402" y="919289"/>
            <a:ext cx="7926186" cy="3121698"/>
          </a:xfrm>
          <a:prstGeom prst="rect">
            <a:avLst/>
          </a:prstGeom>
          <a:noFill/>
        </p:spPr>
        <p:txBody>
          <a:bodyPr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8000" b="1" i="0" u="none" strike="noStrike" kern="1200" cap="none" spc="0" normalizeH="0" baseline="0" noProof="0">
                <a:ln w="10160">
                  <a:noFill/>
                  <a:prstDash val="solid"/>
                </a:ln>
                <a:solidFill>
                  <a:prstClr val="white"/>
                </a:solidFill>
                <a:effectLst/>
                <a:uLnTx/>
                <a:uFillTx/>
                <a:latin typeface="BIZ UDPゴシック" panose="020B0400000000000000" pitchFamily="50" charset="-128"/>
                <a:ea typeface="BIZ UDPゴシック" panose="020B0400000000000000" pitchFamily="50" charset="-128"/>
                <a:cs typeface="+mj-cs"/>
              </a:rPr>
              <a:t>たぶれっとを</a:t>
            </a:r>
            <a:endParaRPr kumimoji="1" lang="en-US" altLang="ja-JP" sz="8000" b="1" i="0" u="none" strike="noStrike" kern="1200" cap="none" spc="0" normalizeH="0" baseline="0" noProof="0">
              <a:ln w="10160">
                <a:noFill/>
                <a:prstDash val="solid"/>
              </a:ln>
              <a:solidFill>
                <a:prstClr val="white"/>
              </a:solidFill>
              <a:effectLst/>
              <a:uLnTx/>
              <a:uFillTx/>
              <a:latin typeface="BIZ UDPゴシック" panose="020B0400000000000000" pitchFamily="50" charset="-128"/>
              <a:ea typeface="BIZ UDPゴシック" panose="020B0400000000000000" pitchFamily="50" charset="-128"/>
              <a:cs typeface="+mj-cs"/>
            </a:endParaRPr>
          </a:p>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8000" b="1" i="0" u="none" strike="noStrike" kern="1200" cap="none" spc="0" normalizeH="0" baseline="0" noProof="0">
                <a:ln w="10160">
                  <a:noFill/>
                  <a:prstDash val="solid"/>
                </a:ln>
                <a:solidFill>
                  <a:prstClr val="white"/>
                </a:solidFill>
                <a:effectLst/>
                <a:uLnTx/>
                <a:uFillTx/>
                <a:latin typeface="BIZ UDPゴシック" panose="020B0400000000000000" pitchFamily="50" charset="-128"/>
                <a:ea typeface="BIZ UDPゴシック" panose="020B0400000000000000" pitchFamily="50" charset="-128"/>
                <a:cs typeface="+mj-cs"/>
              </a:rPr>
              <a:t>かたづけましょう</a:t>
            </a:r>
            <a:endParaRPr kumimoji="1" lang="ja-JP" altLang="en-US" sz="28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j-cs"/>
            </a:endParaRPr>
          </a:p>
        </p:txBody>
      </p:sp>
      <p:pic>
        <p:nvPicPr>
          <p:cNvPr id="10" name="Picture 6">
            <a:extLst>
              <a:ext uri="{FF2B5EF4-FFF2-40B4-BE49-F238E27FC236}">
                <a16:creationId xmlns:a16="http://schemas.microsoft.com/office/drawing/2014/main" id="{267C3DCF-BD81-55F4-DFFB-FEB751FD21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7401" y="3630230"/>
            <a:ext cx="3267604" cy="3267604"/>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190FA756-46BE-769A-6FE6-8E2F391C0A69}"/>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42473613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48F29D-0A85-B7C9-A80A-E937050DB4A6}"/>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B1DA6238-C849-1A12-21D9-9145C9A0E0EB}"/>
              </a:ext>
            </a:extLst>
          </p:cNvPr>
          <p:cNvSpPr/>
          <p:nvPr/>
        </p:nvSpPr>
        <p:spPr>
          <a:xfrm>
            <a:off x="-1" y="2383971"/>
            <a:ext cx="12192001" cy="447321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4669A493-88E3-DEF8-5CA5-5CE05DE70CD2}"/>
              </a:ext>
            </a:extLst>
          </p:cNvPr>
          <p:cNvSpPr txBox="1"/>
          <p:nvPr/>
        </p:nvSpPr>
        <p:spPr>
          <a:xfrm>
            <a:off x="1625599" y="461846"/>
            <a:ext cx="8940799" cy="1459887"/>
          </a:xfrm>
          <a:prstGeom prst="rect">
            <a:avLst/>
          </a:prstGeom>
          <a:noFill/>
        </p:spPr>
        <p:txBody>
          <a:bodyPr wrap="square" rtlCol="0">
            <a:spAutoFit/>
          </a:bodyPr>
          <a:lstStyle/>
          <a:p>
            <a:pPr algn="ctr">
              <a:lnSpc>
                <a:spcPct val="150000"/>
              </a:lnSpc>
            </a:pPr>
            <a:r>
              <a:rPr kumimoji="1" lang="en-US" altLang="ja-JP" sz="3600" b="1">
                <a:latin typeface="BIZ UDPゴシック" panose="020B0400000000000000" pitchFamily="50" charset="-128"/>
                <a:ea typeface="BIZ UDPゴシック" panose="020B0400000000000000" pitchFamily="50" charset="-128"/>
              </a:rPr>
              <a:t>1</a:t>
            </a:r>
            <a:r>
              <a:rPr kumimoji="1" lang="ja-JP" altLang="en-US" sz="3600" b="1">
                <a:latin typeface="BIZ UDPゴシック" panose="020B0400000000000000" pitchFamily="50" charset="-128"/>
                <a:ea typeface="BIZ UDPゴシック" panose="020B0400000000000000" pitchFamily="50" charset="-128"/>
              </a:rPr>
              <a:t>年生タブレット　オリエンテーション</a:t>
            </a:r>
            <a:endParaRPr kumimoji="1" lang="en-US" altLang="ja-JP" sz="3600" b="1">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2800" b="1">
                <a:latin typeface="BIZ UDPゴシック" panose="020B0400000000000000" pitchFamily="50" charset="-128"/>
                <a:ea typeface="BIZ UDPゴシック" panose="020B0400000000000000" pitchFamily="50" charset="-128"/>
              </a:rPr>
              <a:t>②</a:t>
            </a:r>
            <a:r>
              <a:rPr kumimoji="1" lang="en-US" altLang="ja-JP" sz="2800" b="1">
                <a:latin typeface="BIZ UDPゴシック" panose="020B0400000000000000" pitchFamily="50" charset="-128"/>
                <a:ea typeface="BIZ UDPゴシック" panose="020B0400000000000000" pitchFamily="50" charset="-128"/>
              </a:rPr>
              <a:t>Chromebook</a:t>
            </a:r>
            <a:r>
              <a:rPr kumimoji="1" lang="ja-JP" altLang="en-US" sz="2800" b="1">
                <a:latin typeface="BIZ UDPゴシック" panose="020B0400000000000000" pitchFamily="50" charset="-128"/>
                <a:ea typeface="BIZ UDPゴシック" panose="020B0400000000000000" pitchFamily="50" charset="-128"/>
              </a:rPr>
              <a:t>　オクリンクプラス　ペンツール</a:t>
            </a:r>
            <a:endParaRPr kumimoji="1" lang="en-US" altLang="ja-JP" sz="2800" b="1">
              <a:latin typeface="BIZ UDPゴシック" panose="020B0400000000000000" pitchFamily="50" charset="-128"/>
              <a:ea typeface="BIZ UDPゴシック" panose="020B0400000000000000" pitchFamily="50" charset="-128"/>
            </a:endParaRPr>
          </a:p>
        </p:txBody>
      </p:sp>
      <p:sp>
        <p:nvSpPr>
          <p:cNvPr id="5" name="四角形: 角を丸くする 4">
            <a:hlinkClick r:id="rId3" action="ppaction://hlinksldjump"/>
            <a:extLst>
              <a:ext uri="{FF2B5EF4-FFF2-40B4-BE49-F238E27FC236}">
                <a16:creationId xmlns:a16="http://schemas.microsoft.com/office/drawing/2014/main" id="{4FAE4A08-72E9-DF6E-A332-F5696C6D2D10}"/>
              </a:ext>
            </a:extLst>
          </p:cNvPr>
          <p:cNvSpPr/>
          <p:nvPr/>
        </p:nvSpPr>
        <p:spPr>
          <a:xfrm>
            <a:off x="9984604" y="5980788"/>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6" name="テキスト ボックス 5">
            <a:extLst>
              <a:ext uri="{FF2B5EF4-FFF2-40B4-BE49-F238E27FC236}">
                <a16:creationId xmlns:a16="http://schemas.microsoft.com/office/drawing/2014/main" id="{10CBFAC7-D5C5-6A65-AAB8-35C6C835D8B0}"/>
              </a:ext>
            </a:extLst>
          </p:cNvPr>
          <p:cNvSpPr txBox="1"/>
          <p:nvPr/>
        </p:nvSpPr>
        <p:spPr>
          <a:xfrm>
            <a:off x="953190" y="2967048"/>
            <a:ext cx="10277304" cy="400110"/>
          </a:xfrm>
          <a:prstGeom prst="rect">
            <a:avLst/>
          </a:prstGeom>
          <a:solidFill>
            <a:schemeClr val="bg1"/>
          </a:solidFill>
          <a:ln w="38100">
            <a:solidFill>
              <a:srgbClr val="FF0000"/>
            </a:solidFill>
          </a:ln>
        </p:spPr>
        <p:txBody>
          <a:bodyPr wrap="square" rtlCol="0">
            <a:spAutoFit/>
          </a:bodyPr>
          <a:lstStyle/>
          <a:p>
            <a:pPr algn="ctr"/>
            <a:r>
              <a:rPr kumimoji="1" lang="ja-JP" altLang="en-US" sz="2000">
                <a:latin typeface="BIZ UDPゴシック" panose="020B0400000000000000" pitchFamily="50" charset="-128"/>
                <a:ea typeface="BIZ UDPゴシック" panose="020B0400000000000000" pitchFamily="50" charset="-128"/>
              </a:rPr>
              <a:t>授業前に先生アカウントで実施ください</a:t>
            </a:r>
            <a:endParaRPr kumimoji="1" lang="en-US" altLang="ja-JP" sz="200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A08374B6-50F7-4F3F-FBBC-262982976534}"/>
              </a:ext>
            </a:extLst>
          </p:cNvPr>
          <p:cNvSpPr txBox="1"/>
          <p:nvPr/>
        </p:nvSpPr>
        <p:spPr>
          <a:xfrm>
            <a:off x="953190" y="3598277"/>
            <a:ext cx="10277304" cy="2246769"/>
          </a:xfrm>
          <a:prstGeom prst="rect">
            <a:avLst/>
          </a:prstGeom>
          <a:solidFill>
            <a:schemeClr val="bg1"/>
          </a:solidFill>
          <a:ln w="19050">
            <a:solidFill>
              <a:schemeClr val="bg1"/>
            </a:solidFill>
          </a:ln>
        </p:spPr>
        <p:txBody>
          <a:bodyPr wrap="square" lIns="91440" tIns="45720" rIns="91440" bIns="45720" rtlCol="0" anchor="t">
            <a:spAutoFit/>
          </a:bodyPr>
          <a:lstStyle/>
          <a:p>
            <a:r>
              <a:rPr kumimoji="1" lang="ja-JP" altLang="en-US" sz="2000">
                <a:latin typeface="BIZ UDPゴシック" panose="020B0400000000000000" pitchFamily="50" charset="-128"/>
                <a:ea typeface="BIZ UDPゴシック"/>
              </a:rPr>
              <a:t>①　共有コードを使用し、カードを取得する</a:t>
            </a:r>
            <a:endParaRPr kumimoji="1" lang="en-US" altLang="ja-JP" sz="2000">
              <a:latin typeface="BIZ UDPゴシック" panose="020B0400000000000000" pitchFamily="50" charset="-128"/>
              <a:ea typeface="BIZ UDPゴシック"/>
            </a:endParaRPr>
          </a:p>
          <a:p>
            <a:endParaRPr kumimoji="1" lang="en-US" altLang="ja-JP" sz="2000">
              <a:latin typeface="BIZ UDPゴシック" panose="020B0400000000000000" pitchFamily="50" charset="-128"/>
              <a:ea typeface="BIZ UDPゴシック"/>
            </a:endParaRPr>
          </a:p>
          <a:p>
            <a:endParaRPr kumimoji="1" lang="en-US" altLang="ja-JP" sz="2000">
              <a:latin typeface="BIZ UDPゴシック" panose="020B0400000000000000" pitchFamily="50" charset="-128"/>
              <a:ea typeface="BIZ UDPゴシック"/>
            </a:endParaRPr>
          </a:p>
          <a:p>
            <a:endParaRPr kumimoji="1" lang="en-US" altLang="ja-JP" sz="2000">
              <a:latin typeface="BIZ UDPゴシック" panose="020B0400000000000000" pitchFamily="50" charset="-128"/>
              <a:ea typeface="BIZ UDPゴシック"/>
            </a:endParaRPr>
          </a:p>
          <a:p>
            <a:r>
              <a:rPr kumimoji="1" lang="ja-JP" altLang="en-US" sz="2000">
                <a:latin typeface="BIZ UDPゴシック" panose="020B0400000000000000" pitchFamily="50" charset="-128"/>
                <a:ea typeface="BIZ UDPゴシック" panose="020B0400000000000000" pitchFamily="50" charset="-128"/>
              </a:rPr>
              <a:t>②　授業を開始する</a:t>
            </a:r>
            <a:endParaRPr kumimoji="1" lang="en-US" altLang="ja-JP" sz="200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a:rPr>
              <a:t>③　②で開始した授業を開き、①で取得したカードをカード</a:t>
            </a:r>
            <a:r>
              <a:rPr kumimoji="1" lang="en-US" altLang="ja-JP" sz="2000">
                <a:latin typeface="BIZ UDPゴシック" panose="020B0400000000000000" pitchFamily="50" charset="-128"/>
                <a:ea typeface="BIZ UDPゴシック"/>
              </a:rPr>
              <a:t>BOX</a:t>
            </a:r>
            <a:r>
              <a:rPr kumimoji="1" lang="ja-JP" altLang="en-US" sz="2000">
                <a:latin typeface="BIZ UDPゴシック" panose="020B0400000000000000" pitchFamily="50" charset="-128"/>
                <a:ea typeface="BIZ UDPゴシック"/>
              </a:rPr>
              <a:t>から取り出す</a:t>
            </a:r>
            <a:endParaRPr kumimoji="1" lang="en-US" altLang="ja-JP" sz="2000">
              <a:latin typeface="BIZ UDPゴシック" panose="020B0400000000000000" pitchFamily="50" charset="-128"/>
              <a:ea typeface="BIZ UDPゴシック"/>
            </a:endParaRPr>
          </a:p>
          <a:p>
            <a:r>
              <a:rPr kumimoji="1" lang="ja-JP" altLang="en-US" sz="2000">
                <a:latin typeface="BIZ UDPゴシック" panose="020B0400000000000000" pitchFamily="50" charset="-128"/>
                <a:ea typeface="BIZ UDPゴシック" panose="020B0400000000000000" pitchFamily="50" charset="-128"/>
              </a:rPr>
              <a:t>④　取り出したカードを子供たちのマイボードに送る</a:t>
            </a:r>
            <a:endParaRPr kumimoji="1" lang="en-US" altLang="ja-JP" sz="2000">
              <a:latin typeface="BIZ UDPゴシック" panose="020B0400000000000000" pitchFamily="50" charset="-128"/>
              <a:ea typeface="BIZ UDPゴシック" panose="020B0400000000000000" pitchFamily="50" charset="-128"/>
            </a:endParaRPr>
          </a:p>
        </p:txBody>
      </p:sp>
      <p:pic>
        <p:nvPicPr>
          <p:cNvPr id="8" name="図 7" descr="QR コード&#10;&#10;AI 生成コンテンツは誤りを含む可能性があります。">
            <a:extLst>
              <a:ext uri="{FF2B5EF4-FFF2-40B4-BE49-F238E27FC236}">
                <a16:creationId xmlns:a16="http://schemas.microsoft.com/office/drawing/2014/main" id="{80B5DAA5-48B0-DC19-0FA1-C155B9D14C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2107" y="3624831"/>
            <a:ext cx="991904" cy="995749"/>
          </a:xfrm>
          <a:prstGeom prst="rect">
            <a:avLst/>
          </a:prstGeom>
        </p:spPr>
      </p:pic>
      <p:sp>
        <p:nvSpPr>
          <p:cNvPr id="9" name="テキスト ボックス 8">
            <a:extLst>
              <a:ext uri="{FF2B5EF4-FFF2-40B4-BE49-F238E27FC236}">
                <a16:creationId xmlns:a16="http://schemas.microsoft.com/office/drawing/2014/main" id="{881A5EA4-3445-BE06-13F1-911E54CA4BF7}"/>
              </a:ext>
            </a:extLst>
          </p:cNvPr>
          <p:cNvSpPr txBox="1"/>
          <p:nvPr/>
        </p:nvSpPr>
        <p:spPr>
          <a:xfrm>
            <a:off x="6019864" y="4529965"/>
            <a:ext cx="3964740" cy="369332"/>
          </a:xfrm>
          <a:prstGeom prst="rect">
            <a:avLst/>
          </a:prstGeom>
          <a:noFill/>
        </p:spPr>
        <p:txBody>
          <a:bodyPr wrap="none" rtlCol="0">
            <a:spAutoFit/>
          </a:bodyPr>
          <a:lstStyle/>
          <a:p>
            <a:r>
              <a:rPr kumimoji="1" lang="ja-JP" altLang="ja-JP" b="1">
                <a:ea typeface="+mn-lt"/>
                <a:cs typeface="+mn-lt"/>
              </a:rPr>
              <a:t>pb01KGE3136DQ6ATN2YMHSPC3QQ8</a:t>
            </a:r>
            <a:r>
              <a:rPr kumimoji="1" lang="ja-JP" altLang="en-US">
                <a:latin typeface="BIZ UDPゴシック" panose="020B0400000000000000" pitchFamily="50" charset="-128"/>
                <a:ea typeface="BIZ UDPゴシック"/>
              </a:rPr>
              <a:t>　</a:t>
            </a:r>
            <a:endParaRPr kumimoji="1" lang="ja-JP" altLang="en-US"/>
          </a:p>
        </p:txBody>
      </p:sp>
      <p:sp>
        <p:nvSpPr>
          <p:cNvPr id="3" name="テキスト ボックス 2">
            <a:extLst>
              <a:ext uri="{FF2B5EF4-FFF2-40B4-BE49-F238E27FC236}">
                <a16:creationId xmlns:a16="http://schemas.microsoft.com/office/drawing/2014/main" id="{3E5AA913-BC41-590E-E89C-2CDCC45F5676}"/>
              </a:ext>
            </a:extLst>
          </p:cNvPr>
          <p:cNvSpPr txBox="1"/>
          <p:nvPr/>
        </p:nvSpPr>
        <p:spPr>
          <a:xfrm>
            <a:off x="6807200" y="6629488"/>
            <a:ext cx="5372607" cy="215444"/>
          </a:xfrm>
          <a:prstGeom prst="rect">
            <a:avLst/>
          </a:prstGeom>
          <a:noFill/>
        </p:spPr>
        <p:txBody>
          <a:bodyPr wrap="square">
            <a:spAutoFit/>
          </a:bodyPr>
          <a:lstStyle/>
          <a:p>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Chromebook</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は</a:t>
            </a:r>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Google LLC</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の商標であり、本資料は</a:t>
            </a:r>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Google</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4112761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1778CF-6D28-9F69-5FE4-75DCF0C93D90}"/>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D6B204C4-6739-90FC-4C80-650D7D20EFFB}"/>
              </a:ext>
            </a:extLst>
          </p:cNvPr>
          <p:cNvSpPr/>
          <p:nvPr/>
        </p:nvSpPr>
        <p:spPr>
          <a:xfrm>
            <a:off x="-1" y="2383971"/>
            <a:ext cx="12192001" cy="4473219"/>
          </a:xfrm>
          <a:prstGeom prst="rect">
            <a:avLst/>
          </a:prstGeom>
          <a:solidFill>
            <a:srgbClr val="DACE9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7F631E71-2A9D-1AAF-EAB1-7A284AD638CA}"/>
              </a:ext>
            </a:extLst>
          </p:cNvPr>
          <p:cNvSpPr txBox="1"/>
          <p:nvPr/>
        </p:nvSpPr>
        <p:spPr>
          <a:xfrm>
            <a:off x="1625599" y="461846"/>
            <a:ext cx="8940799" cy="1459887"/>
          </a:xfrm>
          <a:prstGeom prst="rect">
            <a:avLst/>
          </a:prstGeom>
          <a:noFill/>
        </p:spPr>
        <p:txBody>
          <a:bodyPr wrap="square" rtlCol="0">
            <a:spAutoFit/>
          </a:bodyPr>
          <a:lstStyle/>
          <a:p>
            <a:pPr algn="ctr">
              <a:lnSpc>
                <a:spcPct val="150000"/>
              </a:lnSpc>
            </a:pPr>
            <a:r>
              <a:rPr kumimoji="1" lang="en-US" altLang="ja-JP" sz="3600" b="1">
                <a:latin typeface="BIZ UDPゴシック" panose="020B0400000000000000" pitchFamily="50" charset="-128"/>
                <a:ea typeface="BIZ UDPゴシック" panose="020B0400000000000000" pitchFamily="50" charset="-128"/>
              </a:rPr>
              <a:t>1</a:t>
            </a:r>
            <a:r>
              <a:rPr kumimoji="1" lang="ja-JP" altLang="en-US" sz="3600" b="1">
                <a:latin typeface="BIZ UDPゴシック" panose="020B0400000000000000" pitchFamily="50" charset="-128"/>
                <a:ea typeface="BIZ UDPゴシック" panose="020B0400000000000000" pitchFamily="50" charset="-128"/>
              </a:rPr>
              <a:t>年生タブレット　オリエンテーション</a:t>
            </a:r>
            <a:endParaRPr kumimoji="1" lang="en-US" altLang="ja-JP" sz="3600" b="1">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2800" b="1">
                <a:latin typeface="BIZ UDPゴシック" panose="020B0400000000000000" pitchFamily="50" charset="-128"/>
                <a:ea typeface="BIZ UDPゴシック" panose="020B0400000000000000" pitchFamily="50" charset="-128"/>
              </a:rPr>
              <a:t>②</a:t>
            </a:r>
            <a:r>
              <a:rPr kumimoji="1" lang="en-US" altLang="ja-JP" sz="2800" b="1">
                <a:latin typeface="BIZ UDPゴシック" panose="020B0400000000000000" pitchFamily="50" charset="-128"/>
                <a:ea typeface="BIZ UDPゴシック" panose="020B0400000000000000" pitchFamily="50" charset="-128"/>
              </a:rPr>
              <a:t>Chromebook</a:t>
            </a:r>
            <a:r>
              <a:rPr kumimoji="1" lang="ja-JP" altLang="en-US" sz="2800" b="1">
                <a:latin typeface="BIZ UDPゴシック" panose="020B0400000000000000" pitchFamily="50" charset="-128"/>
                <a:ea typeface="BIZ UDPゴシック" panose="020B0400000000000000" pitchFamily="50" charset="-128"/>
              </a:rPr>
              <a:t>　オクリンクプラス　ペンツール</a:t>
            </a:r>
            <a:endParaRPr kumimoji="1" lang="en-US" altLang="ja-JP" sz="2800" b="1">
              <a:latin typeface="BIZ UDPゴシック" panose="020B0400000000000000" pitchFamily="50" charset="-128"/>
              <a:ea typeface="BIZ UDPゴシック" panose="020B0400000000000000" pitchFamily="50" charset="-128"/>
            </a:endParaRPr>
          </a:p>
        </p:txBody>
      </p:sp>
      <p:pic>
        <p:nvPicPr>
          <p:cNvPr id="23554" name="Picture 2">
            <a:extLst>
              <a:ext uri="{FF2B5EF4-FFF2-40B4-BE49-F238E27FC236}">
                <a16:creationId xmlns:a16="http://schemas.microsoft.com/office/drawing/2014/main" id="{9F6A8469-FC94-32D9-EF4A-9CEA34B0271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6274"/>
          <a:stretch/>
        </p:blipFill>
        <p:spPr bwMode="auto">
          <a:xfrm>
            <a:off x="4275799" y="1921733"/>
            <a:ext cx="3640397" cy="4936267"/>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5DD7C549-5169-6377-8CDE-A3603DB1B46B}"/>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
        <p:nvSpPr>
          <p:cNvPr id="5" name="テキスト ボックス 4">
            <a:extLst>
              <a:ext uri="{FF2B5EF4-FFF2-40B4-BE49-F238E27FC236}">
                <a16:creationId xmlns:a16="http://schemas.microsoft.com/office/drawing/2014/main" id="{E82586ED-6556-51A9-5182-6168637A65C2}"/>
              </a:ext>
            </a:extLst>
          </p:cNvPr>
          <p:cNvSpPr txBox="1"/>
          <p:nvPr/>
        </p:nvSpPr>
        <p:spPr>
          <a:xfrm>
            <a:off x="6927270" y="6629488"/>
            <a:ext cx="5372607" cy="215444"/>
          </a:xfrm>
          <a:prstGeom prst="rect">
            <a:avLst/>
          </a:prstGeom>
          <a:noFill/>
        </p:spPr>
        <p:txBody>
          <a:bodyPr wrap="square">
            <a:spAutoFit/>
          </a:bodyPr>
          <a:lstStyle/>
          <a:p>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Chromebook</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は</a:t>
            </a:r>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Google LLC</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の商標であり、本資料は</a:t>
            </a:r>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Google</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1257723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4DA6F-3053-A84B-3122-F34F9E9495A2}"/>
            </a:ext>
          </a:extLst>
        </p:cNvPr>
        <p:cNvGrpSpPr/>
        <p:nvPr/>
      </p:nvGrpSpPr>
      <p:grpSpPr>
        <a:xfrm>
          <a:off x="0" y="0"/>
          <a:ext cx="0" cy="0"/>
          <a:chOff x="0" y="0"/>
          <a:chExt cx="0" cy="0"/>
        </a:xfrm>
      </p:grpSpPr>
      <p:pic>
        <p:nvPicPr>
          <p:cNvPr id="22530" name="Picture 2">
            <a:extLst>
              <a:ext uri="{FF2B5EF4-FFF2-40B4-BE49-F238E27FC236}">
                <a16:creationId xmlns:a16="http://schemas.microsoft.com/office/drawing/2014/main" id="{3FA8D2E1-5E19-2337-5F49-75B2455BB5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4795" y="2147254"/>
            <a:ext cx="4515555" cy="4710746"/>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a:extLst>
              <a:ext uri="{FF2B5EF4-FFF2-40B4-BE49-F238E27FC236}">
                <a16:creationId xmlns:a16="http://schemas.microsoft.com/office/drawing/2014/main" id="{9CC0139F-10C5-7C58-DD3A-B67163DC0894}"/>
              </a:ext>
            </a:extLst>
          </p:cNvPr>
          <p:cNvSpPr>
            <a:spLocks noGrp="1"/>
          </p:cNvSpPr>
          <p:nvPr>
            <p:ph type="ctrTitle" idx="4294967295"/>
          </p:nvPr>
        </p:nvSpPr>
        <p:spPr>
          <a:xfrm>
            <a:off x="0" y="1588"/>
            <a:ext cx="12192000" cy="2382837"/>
          </a:xfrm>
        </p:spPr>
        <p:txBody>
          <a:bodyPr anchor="ctr">
            <a:noAutofit/>
          </a:bodyPr>
          <a:lstStyle/>
          <a:p>
            <a:pPr algn="ctr">
              <a:lnSpc>
                <a:spcPct val="100000"/>
              </a:lnSpc>
            </a:pPr>
            <a:r>
              <a:rPr kumimoji="1" lang="ja-JP" altLang="en-US" sz="5400" b="1">
                <a:latin typeface="BIZ UDPゴシック" panose="020B0400000000000000" pitchFamily="50" charset="-128"/>
                <a:ea typeface="BIZ UDPゴシック" panose="020B0400000000000000" pitchFamily="50" charset="-128"/>
              </a:rPr>
              <a:t>たぶれっと（くろむぶっく）の</a:t>
            </a:r>
            <a:br>
              <a:rPr kumimoji="1" lang="en-US" altLang="ja-JP" sz="5400" b="1">
                <a:latin typeface="BIZ UDPゴシック" panose="020B0400000000000000" pitchFamily="50" charset="-128"/>
                <a:ea typeface="BIZ UDPゴシック" panose="020B0400000000000000" pitchFamily="50" charset="-128"/>
              </a:rPr>
            </a:br>
            <a:r>
              <a:rPr kumimoji="1" lang="ja-JP" altLang="en-US" sz="5400" b="1">
                <a:latin typeface="BIZ UDPゴシック" panose="020B0400000000000000" pitchFamily="50" charset="-128"/>
                <a:ea typeface="BIZ UDPゴシック" panose="020B0400000000000000" pitchFamily="50" charset="-128"/>
              </a:rPr>
              <a:t>がくしゅうを　はじめます</a:t>
            </a:r>
          </a:p>
        </p:txBody>
      </p:sp>
      <p:sp>
        <p:nvSpPr>
          <p:cNvPr id="3" name="テキスト ボックス 2">
            <a:extLst>
              <a:ext uri="{FF2B5EF4-FFF2-40B4-BE49-F238E27FC236}">
                <a16:creationId xmlns:a16="http://schemas.microsoft.com/office/drawing/2014/main" id="{AFD2B61B-C513-0AD9-DD8F-2D42B6310369}"/>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4807750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3B65E-F217-DB0A-E79F-2E049C39B23A}"/>
            </a:ext>
          </a:extLst>
        </p:cNvPr>
        <p:cNvGrpSpPr/>
        <p:nvPr/>
      </p:nvGrpSpPr>
      <p:grpSpPr>
        <a:xfrm>
          <a:off x="0" y="0"/>
          <a:ext cx="0" cy="0"/>
          <a:chOff x="0" y="0"/>
          <a:chExt cx="0" cy="0"/>
        </a:xfrm>
      </p:grpSpPr>
      <p:sp>
        <p:nvSpPr>
          <p:cNvPr id="36" name="正方形/長方形 35">
            <a:extLst>
              <a:ext uri="{FF2B5EF4-FFF2-40B4-BE49-F238E27FC236}">
                <a16:creationId xmlns:a16="http://schemas.microsoft.com/office/drawing/2014/main" id="{46841279-31C8-D554-CDDE-727BA9F3836C}"/>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8" name="図 37">
            <a:extLst>
              <a:ext uri="{FF2B5EF4-FFF2-40B4-BE49-F238E27FC236}">
                <a16:creationId xmlns:a16="http://schemas.microsoft.com/office/drawing/2014/main" id="{1EE56DA5-CA17-D530-8743-6C93DEA2643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76999" y="1330733"/>
            <a:ext cx="8238002" cy="4708616"/>
          </a:xfrm>
          <a:prstGeom prst="rect">
            <a:avLst/>
          </a:prstGeom>
        </p:spPr>
      </p:pic>
      <p:grpSp>
        <p:nvGrpSpPr>
          <p:cNvPr id="41" name="グループ化 40">
            <a:extLst>
              <a:ext uri="{FF2B5EF4-FFF2-40B4-BE49-F238E27FC236}">
                <a16:creationId xmlns:a16="http://schemas.microsoft.com/office/drawing/2014/main" id="{367B8495-679C-DE78-7D88-F024B6B3DE2B}"/>
              </a:ext>
            </a:extLst>
          </p:cNvPr>
          <p:cNvGrpSpPr/>
          <p:nvPr/>
        </p:nvGrpSpPr>
        <p:grpSpPr>
          <a:xfrm>
            <a:off x="5089091" y="6065276"/>
            <a:ext cx="5222494" cy="333666"/>
            <a:chOff x="5515144" y="5259936"/>
            <a:chExt cx="2662682" cy="170119"/>
          </a:xfrm>
        </p:grpSpPr>
        <p:sp>
          <p:nvSpPr>
            <p:cNvPr id="42" name="楕円 41">
              <a:extLst>
                <a:ext uri="{FF2B5EF4-FFF2-40B4-BE49-F238E27FC236}">
                  <a16:creationId xmlns:a16="http://schemas.microsoft.com/office/drawing/2014/main" id="{0EEC75FE-6AA7-5DAF-8868-009F0D8423DB}"/>
                </a:ext>
              </a:extLst>
            </p:cNvPr>
            <p:cNvSpPr/>
            <p:nvPr/>
          </p:nvSpPr>
          <p:spPr>
            <a:xfrm>
              <a:off x="5515144" y="5259936"/>
              <a:ext cx="170119" cy="170119"/>
            </a:xfrm>
            <a:prstGeom prst="ellipse">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a:extLst>
                <a:ext uri="{FF2B5EF4-FFF2-40B4-BE49-F238E27FC236}">
                  <a16:creationId xmlns:a16="http://schemas.microsoft.com/office/drawing/2014/main" id="{8653B327-2E57-C400-05BB-64536B8F6B37}"/>
                </a:ext>
              </a:extLst>
            </p:cNvPr>
            <p:cNvSpPr txBox="1"/>
            <p:nvPr/>
          </p:nvSpPr>
          <p:spPr>
            <a:xfrm>
              <a:off x="7759522" y="5295760"/>
              <a:ext cx="418304" cy="104840"/>
            </a:xfrm>
            <a:prstGeom prst="rect">
              <a:avLst/>
            </a:prstGeom>
            <a:noFill/>
          </p:spPr>
          <p:txBody>
            <a:bodyPr wrap="square" lIns="18000" tIns="18000" rIns="18000" bIns="18000" rtlCol="0">
              <a:spAutoFit/>
            </a:bodyPr>
            <a:lstStyle/>
            <a:p>
              <a:pPr algn="ctr"/>
              <a:r>
                <a:rPr kumimoji="1" lang="en-US" altLang="ja-JP" sz="1100" b="1">
                  <a:solidFill>
                    <a:schemeClr val="bg1"/>
                  </a:solidFill>
                  <a:latin typeface="BIZ UDPゴシック" panose="020B0400000000000000" pitchFamily="50" charset="-128"/>
                  <a:ea typeface="BIZ UDPゴシック" panose="020B0400000000000000" pitchFamily="50" charset="-128"/>
                </a:rPr>
                <a:t>10:15</a:t>
              </a:r>
              <a:endParaRPr kumimoji="1" lang="ja-JP" altLang="en-US" sz="1100" b="1">
                <a:solidFill>
                  <a:schemeClr val="bg1"/>
                </a:solidFill>
                <a:latin typeface="BIZ UDPゴシック" panose="020B0400000000000000" pitchFamily="50" charset="-128"/>
                <a:ea typeface="BIZ UDPゴシック" panose="020B0400000000000000" pitchFamily="50" charset="-128"/>
              </a:endParaRPr>
            </a:p>
          </p:txBody>
        </p:sp>
        <p:sp>
          <p:nvSpPr>
            <p:cNvPr id="44" name="楕円 43">
              <a:extLst>
                <a:ext uri="{FF2B5EF4-FFF2-40B4-BE49-F238E27FC236}">
                  <a16:creationId xmlns:a16="http://schemas.microsoft.com/office/drawing/2014/main" id="{5D8B8457-304B-391D-C486-D0395D70FB46}"/>
                </a:ext>
              </a:extLst>
            </p:cNvPr>
            <p:cNvSpPr/>
            <p:nvPr/>
          </p:nvSpPr>
          <p:spPr>
            <a:xfrm>
              <a:off x="5729456" y="5259936"/>
              <a:ext cx="170119" cy="170119"/>
            </a:xfrm>
            <a:prstGeom prst="ellipse">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楕円 44">
              <a:extLst>
                <a:ext uri="{FF2B5EF4-FFF2-40B4-BE49-F238E27FC236}">
                  <a16:creationId xmlns:a16="http://schemas.microsoft.com/office/drawing/2014/main" id="{E35F6828-FCD7-C093-EB9C-1174FB0D1D2B}"/>
                </a:ext>
              </a:extLst>
            </p:cNvPr>
            <p:cNvSpPr/>
            <p:nvPr/>
          </p:nvSpPr>
          <p:spPr>
            <a:xfrm>
              <a:off x="5943768" y="5259936"/>
              <a:ext cx="170119" cy="170119"/>
            </a:xfrm>
            <a:prstGeom prst="ellipse">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楕円 45">
              <a:extLst>
                <a:ext uri="{FF2B5EF4-FFF2-40B4-BE49-F238E27FC236}">
                  <a16:creationId xmlns:a16="http://schemas.microsoft.com/office/drawing/2014/main" id="{0D36C21F-ED0E-03C9-5BFE-1AE3DC14B317}"/>
                </a:ext>
              </a:extLst>
            </p:cNvPr>
            <p:cNvSpPr/>
            <p:nvPr/>
          </p:nvSpPr>
          <p:spPr>
            <a:xfrm>
              <a:off x="6158080" y="5259936"/>
              <a:ext cx="170119" cy="170119"/>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楕円 46">
              <a:extLst>
                <a:ext uri="{FF2B5EF4-FFF2-40B4-BE49-F238E27FC236}">
                  <a16:creationId xmlns:a16="http://schemas.microsoft.com/office/drawing/2014/main" id="{5EF5C096-2872-C6D5-D7F2-74E790F7DA76}"/>
                </a:ext>
              </a:extLst>
            </p:cNvPr>
            <p:cNvSpPr/>
            <p:nvPr/>
          </p:nvSpPr>
          <p:spPr>
            <a:xfrm>
              <a:off x="6372392" y="5259936"/>
              <a:ext cx="170119" cy="170119"/>
            </a:xfrm>
            <a:prstGeom prst="ellipse">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8" name="四角形: 角を丸くする 17">
            <a:extLst>
              <a:ext uri="{FF2B5EF4-FFF2-40B4-BE49-F238E27FC236}">
                <a16:creationId xmlns:a16="http://schemas.microsoft.com/office/drawing/2014/main" id="{910CD339-C659-F671-6FDF-55CA99093244}"/>
              </a:ext>
            </a:extLst>
          </p:cNvPr>
          <p:cNvSpPr/>
          <p:nvPr/>
        </p:nvSpPr>
        <p:spPr>
          <a:xfrm>
            <a:off x="3701071" y="5145181"/>
            <a:ext cx="4793640"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D2B7C1E5-2BAD-BC61-C801-90CD6143DFE9}"/>
              </a:ext>
            </a:extLst>
          </p:cNvPr>
          <p:cNvSpPr/>
          <p:nvPr/>
        </p:nvSpPr>
        <p:spPr>
          <a:xfrm>
            <a:off x="4192142" y="5084208"/>
            <a:ext cx="4226832"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これで さいんいんが できました。</a:t>
            </a:r>
            <a:endParaRPr kumimoji="1" lang="en-US" altLang="ja-JP" sz="2000" b="1">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9F913CA5-9905-4BB1-3FA2-3E0A2FBCA38D}"/>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くろむぶっくの ですくとっぷ がめん</a:t>
            </a:r>
          </a:p>
        </p:txBody>
      </p:sp>
      <p:sp>
        <p:nvSpPr>
          <p:cNvPr id="2" name="テキスト ボックス 1">
            <a:extLst>
              <a:ext uri="{FF2B5EF4-FFF2-40B4-BE49-F238E27FC236}">
                <a16:creationId xmlns:a16="http://schemas.microsoft.com/office/drawing/2014/main" id="{0961761A-0810-CBE9-CD95-B62A31984438}"/>
              </a:ext>
            </a:extLst>
          </p:cNvPr>
          <p:cNvSpPr txBox="1"/>
          <p:nvPr/>
        </p:nvSpPr>
        <p:spPr>
          <a:xfrm>
            <a:off x="6683790" y="6629488"/>
            <a:ext cx="5496018" cy="215444"/>
          </a:xfrm>
          <a:prstGeom prst="rect">
            <a:avLst/>
          </a:prstGeom>
          <a:noFill/>
        </p:spPr>
        <p:txBody>
          <a:bodyPr wrap="square">
            <a:spAutoFit/>
          </a:bodyPr>
          <a:lstStyle/>
          <a:p>
            <a:r>
              <a:rPr lang="en-US" altLang="ja-JP" sz="800">
                <a:latin typeface="BIZ UDPゴシック" panose="020B0400000000000000" pitchFamily="50" charset="-128"/>
                <a:ea typeface="BIZ UDPゴシック" panose="020B0400000000000000" pitchFamily="50" charset="-128"/>
              </a:rPr>
              <a:t>Chrome</a:t>
            </a:r>
            <a:r>
              <a:rPr lang="ja-JP" altLang="en-US" sz="800">
                <a:latin typeface="BIZ UDPゴシック" panose="020B0400000000000000" pitchFamily="50" charset="-128"/>
                <a:ea typeface="BIZ UDPゴシック" panose="020B0400000000000000" pitchFamily="50" charset="-128"/>
              </a:rPr>
              <a:t>ブラウザは</a:t>
            </a:r>
            <a:r>
              <a:rPr lang="en-US" altLang="ja-JP" sz="800">
                <a:latin typeface="BIZ UDPゴシック" panose="020B0400000000000000" pitchFamily="50" charset="-128"/>
                <a:ea typeface="BIZ UDPゴシック" panose="020B0400000000000000" pitchFamily="50" charset="-128"/>
              </a:rPr>
              <a:t>Google LLC</a:t>
            </a:r>
            <a:r>
              <a:rPr lang="ja-JP" altLang="en-US" sz="800">
                <a:latin typeface="BIZ UDPゴシック" panose="020B0400000000000000" pitchFamily="50" charset="-128"/>
                <a:ea typeface="BIZ UDPゴシック" panose="020B0400000000000000" pitchFamily="50" charset="-128"/>
              </a:rPr>
              <a:t>の商標であり、本資料は</a:t>
            </a:r>
            <a:r>
              <a:rPr lang="en-US" altLang="ja-JP" sz="800">
                <a:latin typeface="BIZ UDPゴシック" panose="020B0400000000000000" pitchFamily="50" charset="-128"/>
                <a:ea typeface="BIZ UDPゴシック" panose="020B0400000000000000" pitchFamily="50" charset="-128"/>
              </a:rPr>
              <a:t>Google</a:t>
            </a:r>
            <a:r>
              <a:rPr lang="ja-JP" altLang="en-US" sz="800">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30418477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B2907-C8DD-C148-0DD4-B633B2BF533B}"/>
            </a:ext>
          </a:extLst>
        </p:cNvPr>
        <p:cNvGrpSpPr/>
        <p:nvPr/>
      </p:nvGrpSpPr>
      <p:grpSpPr>
        <a:xfrm>
          <a:off x="0" y="0"/>
          <a:ext cx="0" cy="0"/>
          <a:chOff x="0" y="0"/>
          <a:chExt cx="0" cy="0"/>
        </a:xfrm>
      </p:grpSpPr>
      <p:sp>
        <p:nvSpPr>
          <p:cNvPr id="15" name="正方形/長方形 14">
            <a:extLst>
              <a:ext uri="{FF2B5EF4-FFF2-40B4-BE49-F238E27FC236}">
                <a16:creationId xmlns:a16="http://schemas.microsoft.com/office/drawing/2014/main" id="{FAFC2F4D-C48E-587E-B344-F110FB613AD9}"/>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図 17">
            <a:extLst>
              <a:ext uri="{FF2B5EF4-FFF2-40B4-BE49-F238E27FC236}">
                <a16:creationId xmlns:a16="http://schemas.microsoft.com/office/drawing/2014/main" id="{9DEF4981-67EF-DC31-EC03-BD9B5A9B268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76999" y="1330733"/>
            <a:ext cx="8238002" cy="4708616"/>
          </a:xfrm>
          <a:prstGeom prst="rect">
            <a:avLst/>
          </a:prstGeom>
        </p:spPr>
      </p:pic>
      <p:grpSp>
        <p:nvGrpSpPr>
          <p:cNvPr id="22" name="グループ化 21">
            <a:extLst>
              <a:ext uri="{FF2B5EF4-FFF2-40B4-BE49-F238E27FC236}">
                <a16:creationId xmlns:a16="http://schemas.microsoft.com/office/drawing/2014/main" id="{4A980846-CA7D-AD65-7043-5FA3726C22D4}"/>
              </a:ext>
            </a:extLst>
          </p:cNvPr>
          <p:cNvGrpSpPr/>
          <p:nvPr/>
        </p:nvGrpSpPr>
        <p:grpSpPr>
          <a:xfrm>
            <a:off x="5089091" y="6065276"/>
            <a:ext cx="5222494" cy="333666"/>
            <a:chOff x="5515144" y="5259936"/>
            <a:chExt cx="2662682" cy="170119"/>
          </a:xfrm>
        </p:grpSpPr>
        <p:sp>
          <p:nvSpPr>
            <p:cNvPr id="24" name="楕円 23">
              <a:extLst>
                <a:ext uri="{FF2B5EF4-FFF2-40B4-BE49-F238E27FC236}">
                  <a16:creationId xmlns:a16="http://schemas.microsoft.com/office/drawing/2014/main" id="{8F2C6E06-7F8F-FE85-3C12-E5F8BD6169B0}"/>
                </a:ext>
              </a:extLst>
            </p:cNvPr>
            <p:cNvSpPr/>
            <p:nvPr/>
          </p:nvSpPr>
          <p:spPr>
            <a:xfrm>
              <a:off x="5515144" y="5259936"/>
              <a:ext cx="170119" cy="170119"/>
            </a:xfrm>
            <a:prstGeom prst="ellipse">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a:extLst>
                <a:ext uri="{FF2B5EF4-FFF2-40B4-BE49-F238E27FC236}">
                  <a16:creationId xmlns:a16="http://schemas.microsoft.com/office/drawing/2014/main" id="{AD049D37-B82C-FFA9-9DF8-54D0D0A22647}"/>
                </a:ext>
              </a:extLst>
            </p:cNvPr>
            <p:cNvSpPr txBox="1"/>
            <p:nvPr/>
          </p:nvSpPr>
          <p:spPr>
            <a:xfrm>
              <a:off x="7759522" y="5295760"/>
              <a:ext cx="418304" cy="104840"/>
            </a:xfrm>
            <a:prstGeom prst="rect">
              <a:avLst/>
            </a:prstGeom>
            <a:noFill/>
          </p:spPr>
          <p:txBody>
            <a:bodyPr wrap="square" lIns="18000" tIns="18000" rIns="18000" bIns="18000" rtlCol="0">
              <a:spAutoFit/>
            </a:bodyPr>
            <a:lstStyle/>
            <a:p>
              <a:pPr algn="ctr"/>
              <a:r>
                <a:rPr kumimoji="1" lang="en-US" altLang="ja-JP" sz="1100" b="1">
                  <a:solidFill>
                    <a:schemeClr val="bg1"/>
                  </a:solidFill>
                  <a:latin typeface="BIZ UDPゴシック" panose="020B0400000000000000" pitchFamily="50" charset="-128"/>
                  <a:ea typeface="BIZ UDPゴシック" panose="020B0400000000000000" pitchFamily="50" charset="-128"/>
                </a:rPr>
                <a:t>10:15</a:t>
              </a:r>
              <a:endParaRPr kumimoji="1" lang="ja-JP" altLang="en-US" sz="1100" b="1">
                <a:solidFill>
                  <a:schemeClr val="bg1"/>
                </a:solidFill>
                <a:latin typeface="BIZ UDPゴシック" panose="020B0400000000000000" pitchFamily="50" charset="-128"/>
                <a:ea typeface="BIZ UDPゴシック" panose="020B0400000000000000" pitchFamily="50" charset="-128"/>
              </a:endParaRPr>
            </a:p>
          </p:txBody>
        </p:sp>
        <p:sp>
          <p:nvSpPr>
            <p:cNvPr id="29" name="楕円 28">
              <a:extLst>
                <a:ext uri="{FF2B5EF4-FFF2-40B4-BE49-F238E27FC236}">
                  <a16:creationId xmlns:a16="http://schemas.microsoft.com/office/drawing/2014/main" id="{A799C9BD-7F37-8EEF-0C95-BD829F7171FD}"/>
                </a:ext>
              </a:extLst>
            </p:cNvPr>
            <p:cNvSpPr/>
            <p:nvPr/>
          </p:nvSpPr>
          <p:spPr>
            <a:xfrm>
              <a:off x="5729456" y="5259936"/>
              <a:ext cx="170119" cy="170119"/>
            </a:xfrm>
            <a:prstGeom prst="ellipse">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楕円 30">
              <a:extLst>
                <a:ext uri="{FF2B5EF4-FFF2-40B4-BE49-F238E27FC236}">
                  <a16:creationId xmlns:a16="http://schemas.microsoft.com/office/drawing/2014/main" id="{9A1E8E9E-3851-2378-D86B-3A9DA89BADDC}"/>
                </a:ext>
              </a:extLst>
            </p:cNvPr>
            <p:cNvSpPr/>
            <p:nvPr/>
          </p:nvSpPr>
          <p:spPr>
            <a:xfrm>
              <a:off x="5943768" y="5259936"/>
              <a:ext cx="170119" cy="170119"/>
            </a:xfrm>
            <a:prstGeom prst="ellipse">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楕円 32">
              <a:extLst>
                <a:ext uri="{FF2B5EF4-FFF2-40B4-BE49-F238E27FC236}">
                  <a16:creationId xmlns:a16="http://schemas.microsoft.com/office/drawing/2014/main" id="{2D95A790-5FD0-C2FB-8635-96FB0FC6BD33}"/>
                </a:ext>
              </a:extLst>
            </p:cNvPr>
            <p:cNvSpPr/>
            <p:nvPr/>
          </p:nvSpPr>
          <p:spPr>
            <a:xfrm>
              <a:off x="6158080" y="5259936"/>
              <a:ext cx="170119" cy="170119"/>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楕円 33">
              <a:extLst>
                <a:ext uri="{FF2B5EF4-FFF2-40B4-BE49-F238E27FC236}">
                  <a16:creationId xmlns:a16="http://schemas.microsoft.com/office/drawing/2014/main" id="{1A0E65AE-29ED-7FC3-5F2E-6D40AF9F3352}"/>
                </a:ext>
              </a:extLst>
            </p:cNvPr>
            <p:cNvSpPr/>
            <p:nvPr/>
          </p:nvSpPr>
          <p:spPr>
            <a:xfrm>
              <a:off x="6372392" y="5259936"/>
              <a:ext cx="170119" cy="170119"/>
            </a:xfrm>
            <a:prstGeom prst="ellipse">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E3EDB6EA-F977-3234-5A93-FB4053601BE6}"/>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ミライシードを ひらいてみよう</a:t>
            </a:r>
          </a:p>
        </p:txBody>
      </p:sp>
      <p:pic>
        <p:nvPicPr>
          <p:cNvPr id="4" name="図 3">
            <a:extLst>
              <a:ext uri="{FF2B5EF4-FFF2-40B4-BE49-F238E27FC236}">
                <a16:creationId xmlns:a16="http://schemas.microsoft.com/office/drawing/2014/main" id="{162AE639-D538-C0CA-67E2-8FF15AB13AF8}"/>
              </a:ext>
            </a:extLst>
          </p:cNvPr>
          <p:cNvPicPr>
            <a:picLocks noChangeAspect="1"/>
          </p:cNvPicPr>
          <p:nvPr/>
        </p:nvPicPr>
        <p:blipFill>
          <a:blip r:embed="rId4"/>
          <a:srcRect l="43062" t="58628" r="52894" b="34157"/>
          <a:stretch/>
        </p:blipFill>
        <p:spPr>
          <a:xfrm>
            <a:off x="5517295" y="6070109"/>
            <a:ext cx="317945" cy="324000"/>
          </a:xfrm>
          <a:prstGeom prst="ellipse">
            <a:avLst/>
          </a:prstGeom>
        </p:spPr>
      </p:pic>
      <p:sp>
        <p:nvSpPr>
          <p:cNvPr id="9" name="四角形: 角を丸くする 8">
            <a:extLst>
              <a:ext uri="{FF2B5EF4-FFF2-40B4-BE49-F238E27FC236}">
                <a16:creationId xmlns:a16="http://schemas.microsoft.com/office/drawing/2014/main" id="{A555DC4B-8A5A-42DC-BB01-BCD81C4DE305}"/>
              </a:ext>
            </a:extLst>
          </p:cNvPr>
          <p:cNvSpPr/>
          <p:nvPr/>
        </p:nvSpPr>
        <p:spPr>
          <a:xfrm>
            <a:off x="4455455" y="3974531"/>
            <a:ext cx="831253" cy="79094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79BDAE30-5A64-40B0-6C94-0911AC00867F}"/>
              </a:ext>
            </a:extLst>
          </p:cNvPr>
          <p:cNvSpPr txBox="1"/>
          <p:nvPr/>
        </p:nvSpPr>
        <p:spPr>
          <a:xfrm>
            <a:off x="1460597"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2" name="テキスト ボックス 1">
            <a:extLst>
              <a:ext uri="{FF2B5EF4-FFF2-40B4-BE49-F238E27FC236}">
                <a16:creationId xmlns:a16="http://schemas.microsoft.com/office/drawing/2014/main" id="{947E0D38-0424-A03C-AD1A-810EA19F9FDA}"/>
              </a:ext>
            </a:extLst>
          </p:cNvPr>
          <p:cNvSpPr txBox="1"/>
          <p:nvPr/>
        </p:nvSpPr>
        <p:spPr>
          <a:xfrm>
            <a:off x="6683790" y="6629488"/>
            <a:ext cx="5496018" cy="215444"/>
          </a:xfrm>
          <a:prstGeom prst="rect">
            <a:avLst/>
          </a:prstGeom>
          <a:noFill/>
        </p:spPr>
        <p:txBody>
          <a:bodyPr wrap="square">
            <a:spAutoFit/>
          </a:bodyPr>
          <a:lstStyle/>
          <a:p>
            <a:r>
              <a:rPr lang="en-US" altLang="ja-JP" sz="800">
                <a:latin typeface="BIZ UDPゴシック" panose="020B0400000000000000" pitchFamily="50" charset="-128"/>
                <a:ea typeface="BIZ UDPゴシック" panose="020B0400000000000000" pitchFamily="50" charset="-128"/>
              </a:rPr>
              <a:t>Chrome</a:t>
            </a:r>
            <a:r>
              <a:rPr lang="ja-JP" altLang="en-US" sz="800">
                <a:latin typeface="BIZ UDPゴシック" panose="020B0400000000000000" pitchFamily="50" charset="-128"/>
                <a:ea typeface="BIZ UDPゴシック" panose="020B0400000000000000" pitchFamily="50" charset="-128"/>
              </a:rPr>
              <a:t>ブラウザは</a:t>
            </a:r>
            <a:r>
              <a:rPr lang="en-US" altLang="ja-JP" sz="800">
                <a:latin typeface="BIZ UDPゴシック" panose="020B0400000000000000" pitchFamily="50" charset="-128"/>
                <a:ea typeface="BIZ UDPゴシック" panose="020B0400000000000000" pitchFamily="50" charset="-128"/>
              </a:rPr>
              <a:t>Google LLC</a:t>
            </a:r>
            <a:r>
              <a:rPr lang="ja-JP" altLang="en-US" sz="800">
                <a:latin typeface="BIZ UDPゴシック" panose="020B0400000000000000" pitchFamily="50" charset="-128"/>
                <a:ea typeface="BIZ UDPゴシック" panose="020B0400000000000000" pitchFamily="50" charset="-128"/>
              </a:rPr>
              <a:t>の商標であり、本資料は</a:t>
            </a:r>
            <a:r>
              <a:rPr lang="en-US" altLang="ja-JP" sz="800">
                <a:latin typeface="BIZ UDPゴシック" panose="020B0400000000000000" pitchFamily="50" charset="-128"/>
                <a:ea typeface="BIZ UDPゴシック" panose="020B0400000000000000" pitchFamily="50" charset="-128"/>
              </a:rPr>
              <a:t>Google</a:t>
            </a:r>
            <a:r>
              <a:rPr lang="ja-JP" altLang="en-US" sz="800">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10672517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F472B-0B67-BDE4-945E-30FE97DB2FFD}"/>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99EDA17C-C24F-BEAE-289B-C174A1BEE69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3498" y="1621844"/>
            <a:ext cx="10376502" cy="4640957"/>
          </a:xfrm>
          <a:prstGeom prst="rect">
            <a:avLst/>
          </a:prstGeom>
          <a:ln>
            <a:solidFill>
              <a:schemeClr val="bg1">
                <a:lumMod val="75000"/>
              </a:schemeClr>
            </a:solidFill>
          </a:ln>
        </p:spPr>
      </p:pic>
      <p:sp>
        <p:nvSpPr>
          <p:cNvPr id="18" name="四角形: 角を丸くする 17">
            <a:extLst>
              <a:ext uri="{FF2B5EF4-FFF2-40B4-BE49-F238E27FC236}">
                <a16:creationId xmlns:a16="http://schemas.microsoft.com/office/drawing/2014/main" id="{6D36B337-3E33-CFEB-E46B-5BC46F84853C}"/>
              </a:ext>
            </a:extLst>
          </p:cNvPr>
          <p:cNvSpPr/>
          <p:nvPr/>
        </p:nvSpPr>
        <p:spPr>
          <a:xfrm>
            <a:off x="4830851" y="4520794"/>
            <a:ext cx="2915946" cy="77541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393AED1F-4E8B-C61C-A035-BBD11B4E3F81}"/>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すたーと がめん</a:t>
            </a:r>
          </a:p>
        </p:txBody>
      </p:sp>
      <p:grpSp>
        <p:nvGrpSpPr>
          <p:cNvPr id="13" name="グループ化 12">
            <a:extLst>
              <a:ext uri="{FF2B5EF4-FFF2-40B4-BE49-F238E27FC236}">
                <a16:creationId xmlns:a16="http://schemas.microsoft.com/office/drawing/2014/main" id="{252876FB-CEC4-25C2-6908-B4D16E1BCA60}"/>
              </a:ext>
            </a:extLst>
          </p:cNvPr>
          <p:cNvGrpSpPr/>
          <p:nvPr/>
        </p:nvGrpSpPr>
        <p:grpSpPr>
          <a:xfrm>
            <a:off x="7133083" y="4050296"/>
            <a:ext cx="3526815" cy="898148"/>
            <a:chOff x="8010085" y="4853978"/>
            <a:chExt cx="3526815" cy="898148"/>
          </a:xfrm>
        </p:grpSpPr>
        <p:sp>
          <p:nvSpPr>
            <p:cNvPr id="14" name="フリーフォーム: 図形 13">
              <a:extLst>
                <a:ext uri="{FF2B5EF4-FFF2-40B4-BE49-F238E27FC236}">
                  <a16:creationId xmlns:a16="http://schemas.microsoft.com/office/drawing/2014/main" id="{1C266238-4933-112B-65C7-805C37BEAD55}"/>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9CE3699B-99B4-4C3E-532E-09858D2849CF}"/>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すたーと</a:t>
              </a:r>
            </a:p>
          </p:txBody>
        </p:sp>
      </p:grpSp>
      <p:sp>
        <p:nvSpPr>
          <p:cNvPr id="17" name="テキスト ボックス 16">
            <a:extLst>
              <a:ext uri="{FF2B5EF4-FFF2-40B4-BE49-F238E27FC236}">
                <a16:creationId xmlns:a16="http://schemas.microsoft.com/office/drawing/2014/main" id="{D9BCA1AB-D135-D127-5215-EAEF43D75413}"/>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2" name="正方形/長方形 1">
            <a:extLst>
              <a:ext uri="{FF2B5EF4-FFF2-40B4-BE49-F238E27FC236}">
                <a16:creationId xmlns:a16="http://schemas.microsoft.com/office/drawing/2014/main" id="{8F29D969-C3CF-2AAE-0040-E159C5E801CB}"/>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従来の</a:t>
            </a:r>
            <a:r>
              <a:rPr kumimoji="1" lang="en-US" altLang="ja-JP"/>
              <a:t>URL</a:t>
            </a:r>
            <a:r>
              <a:rPr kumimoji="1" lang="ja-JP" altLang="en-US"/>
              <a:t>で</a:t>
            </a:r>
            <a:endParaRPr kumimoji="1" lang="en-US" altLang="ja-JP"/>
          </a:p>
          <a:p>
            <a:pPr algn="ctr"/>
            <a:r>
              <a:rPr kumimoji="1" lang="ja-JP" altLang="en-US"/>
              <a:t>ログインする場合</a:t>
            </a:r>
          </a:p>
        </p:txBody>
      </p:sp>
    </p:spTree>
    <p:extLst>
      <p:ext uri="{BB962C8B-B14F-4D97-AF65-F5344CB8AC3E}">
        <p14:creationId xmlns:p14="http://schemas.microsoft.com/office/powerpoint/2010/main" val="41466514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E6BC2-F453-05B6-4195-1D0ABC2F57C6}"/>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A6E79164-4BED-D505-ABF6-E3BA683B95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526BBF55-BD8C-6585-EB34-4481BA58E5C2}"/>
              </a:ext>
            </a:extLst>
          </p:cNvPr>
          <p:cNvSpPr/>
          <p:nvPr/>
        </p:nvSpPr>
        <p:spPr>
          <a:xfrm>
            <a:off x="5394960" y="3858478"/>
            <a:ext cx="141224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A93B33CD-7AC4-AD1E-723A-1106CC55FD9E}"/>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F9DFC8ED-13A8-8AFC-E3B1-37E818BC4926}"/>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BE4AB7B5-734A-6D29-4673-C898101E5528}"/>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学年・組・番号で</a:t>
            </a:r>
            <a:endParaRPr kumimoji="1" lang="en-US" altLang="ja-JP"/>
          </a:p>
          <a:p>
            <a:pPr algn="ctr"/>
            <a:r>
              <a:rPr kumimoji="1" lang="ja-JP" altLang="en-US"/>
              <a:t>ログインする場合</a:t>
            </a:r>
          </a:p>
        </p:txBody>
      </p:sp>
      <p:grpSp>
        <p:nvGrpSpPr>
          <p:cNvPr id="14" name="グループ化 13">
            <a:extLst>
              <a:ext uri="{FF2B5EF4-FFF2-40B4-BE49-F238E27FC236}">
                <a16:creationId xmlns:a16="http://schemas.microsoft.com/office/drawing/2014/main" id="{5656B729-CC38-8AA9-4397-EC67F67E6600}"/>
              </a:ext>
            </a:extLst>
          </p:cNvPr>
          <p:cNvGrpSpPr/>
          <p:nvPr/>
        </p:nvGrpSpPr>
        <p:grpSpPr>
          <a:xfrm>
            <a:off x="7306702" y="3385632"/>
            <a:ext cx="3539491" cy="687837"/>
            <a:chOff x="7997409" y="5960448"/>
            <a:chExt cx="3539491" cy="687837"/>
          </a:xfrm>
        </p:grpSpPr>
        <p:sp>
          <p:nvSpPr>
            <p:cNvPr id="15" name="フリーフォーム: 図形 14">
              <a:extLst>
                <a:ext uri="{FF2B5EF4-FFF2-40B4-BE49-F238E27FC236}">
                  <a16:creationId xmlns:a16="http://schemas.microsoft.com/office/drawing/2014/main" id="{3B17DF3E-1656-AB08-6D75-204E9D3E903E}"/>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21BC9B01-DC04-AC52-438E-515914125BDA}"/>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sp>
        <p:nvSpPr>
          <p:cNvPr id="31" name="四角形: 角を丸くする 30">
            <a:extLst>
              <a:ext uri="{FF2B5EF4-FFF2-40B4-BE49-F238E27FC236}">
                <a16:creationId xmlns:a16="http://schemas.microsoft.com/office/drawing/2014/main" id="{EEF72E37-F73A-2CC8-390E-1B77FF9EB564}"/>
              </a:ext>
            </a:extLst>
          </p:cNvPr>
          <p:cNvSpPr/>
          <p:nvPr/>
        </p:nvSpPr>
        <p:spPr>
          <a:xfrm>
            <a:off x="667538" y="4191987"/>
            <a:ext cx="3014521" cy="1248103"/>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sz="2400" b="1">
                <a:latin typeface="BIZ UDPゴシック" panose="020B0400000000000000" pitchFamily="50" charset="-128"/>
                <a:ea typeface="BIZ UDPゴシック" panose="020B0400000000000000" pitchFamily="50" charset="-128"/>
              </a:rPr>
              <a:t>ばんごうをいれたら</a:t>
            </a:r>
            <a:endParaRPr kumimoji="1" lang="en-US" altLang="ja-JP" sz="2400" b="1">
              <a:latin typeface="BIZ UDPゴシック" panose="020B0400000000000000" pitchFamily="50" charset="-128"/>
              <a:ea typeface="BIZ UDPゴシック" panose="020B0400000000000000" pitchFamily="50" charset="-128"/>
            </a:endParaRPr>
          </a:p>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28" name="図 27" descr="ホワイトボード&#10;&#10;AI 生成コンテンツは誤りを含む可能性があります。">
            <a:extLst>
              <a:ext uri="{FF2B5EF4-FFF2-40B4-BE49-F238E27FC236}">
                <a16:creationId xmlns:a16="http://schemas.microsoft.com/office/drawing/2014/main" id="{8981FDE1-6057-2390-F2C7-B008837D2A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079" y="4933463"/>
            <a:ext cx="1314518" cy="406421"/>
          </a:xfrm>
          <a:prstGeom prst="rect">
            <a:avLst/>
          </a:prstGeom>
        </p:spPr>
      </p:pic>
      <p:sp>
        <p:nvSpPr>
          <p:cNvPr id="32" name="四角形: 角を丸くする 31">
            <a:extLst>
              <a:ext uri="{FF2B5EF4-FFF2-40B4-BE49-F238E27FC236}">
                <a16:creationId xmlns:a16="http://schemas.microsoft.com/office/drawing/2014/main" id="{D41E3679-A00C-06E8-D3EA-ADF79F3C9441}"/>
              </a:ext>
            </a:extLst>
          </p:cNvPr>
          <p:cNvSpPr/>
          <p:nvPr/>
        </p:nvSpPr>
        <p:spPr>
          <a:xfrm>
            <a:off x="8266624" y="4121463"/>
            <a:ext cx="2579570" cy="1457471"/>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sz="2400" b="1">
                <a:latin typeface="BIZ UDPゴシック" panose="020B0400000000000000" pitchFamily="50" charset="-128"/>
                <a:ea typeface="BIZ UDPゴシック" panose="020B0400000000000000" pitchFamily="50" charset="-128"/>
              </a:rPr>
              <a:t>ぱすわーどを</a:t>
            </a:r>
            <a:endParaRPr kumimoji="1" lang="en-US" altLang="ja-JP" sz="2400" b="1">
              <a:latin typeface="BIZ UDPゴシック" panose="020B0400000000000000" pitchFamily="50" charset="-128"/>
              <a:ea typeface="BIZ UDPゴシック" panose="020B0400000000000000" pitchFamily="50" charset="-128"/>
            </a:endParaRPr>
          </a:p>
          <a:p>
            <a:pPr algn="ctr"/>
            <a:r>
              <a:rPr kumimoji="1" lang="ja-JP" altLang="en-US" sz="2400" b="1">
                <a:latin typeface="BIZ UDPゴシック" panose="020B0400000000000000" pitchFamily="50" charset="-128"/>
                <a:ea typeface="BIZ UDPゴシック" panose="020B0400000000000000" pitchFamily="50" charset="-128"/>
              </a:rPr>
              <a:t>いれたら</a:t>
            </a:r>
            <a:endParaRPr kumimoji="1" lang="en-US" altLang="ja-JP" sz="2400" b="1">
              <a:latin typeface="BIZ UDPゴシック" panose="020B0400000000000000" pitchFamily="50" charset="-128"/>
              <a:ea typeface="BIZ UDPゴシック" panose="020B0400000000000000" pitchFamily="50" charset="-128"/>
            </a:endParaRPr>
          </a:p>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33" name="図 32" descr="ホワイトボード&#10;&#10;AI 生成コンテンツは誤りを含む可能性があります。">
            <a:extLst>
              <a:ext uri="{FF2B5EF4-FFF2-40B4-BE49-F238E27FC236}">
                <a16:creationId xmlns:a16="http://schemas.microsoft.com/office/drawing/2014/main" id="{FC69EE54-7800-2DA4-9935-86478FE023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9149" y="5075234"/>
            <a:ext cx="1314518" cy="406421"/>
          </a:xfrm>
          <a:prstGeom prst="rect">
            <a:avLst/>
          </a:prstGeom>
        </p:spPr>
      </p:pic>
      <p:grpSp>
        <p:nvGrpSpPr>
          <p:cNvPr id="3" name="グループ化 2">
            <a:extLst>
              <a:ext uri="{FF2B5EF4-FFF2-40B4-BE49-F238E27FC236}">
                <a16:creationId xmlns:a16="http://schemas.microsoft.com/office/drawing/2014/main" id="{67BA0393-0BBA-443C-681A-178A20916B45}"/>
              </a:ext>
            </a:extLst>
          </p:cNvPr>
          <p:cNvGrpSpPr/>
          <p:nvPr/>
        </p:nvGrpSpPr>
        <p:grpSpPr>
          <a:xfrm>
            <a:off x="1534079" y="1186996"/>
            <a:ext cx="3106487" cy="1727203"/>
            <a:chOff x="3470849" y="3680976"/>
            <a:chExt cx="3106487" cy="1727203"/>
          </a:xfrm>
        </p:grpSpPr>
        <p:sp>
          <p:nvSpPr>
            <p:cNvPr id="5" name="フリーフォーム: 図形 4">
              <a:extLst>
                <a:ext uri="{FF2B5EF4-FFF2-40B4-BE49-F238E27FC236}">
                  <a16:creationId xmlns:a16="http://schemas.microsoft.com/office/drawing/2014/main" id="{DD88D53C-D7D1-5098-EF5D-30754D0C681D}"/>
                </a:ext>
              </a:extLst>
            </p:cNvPr>
            <p:cNvSpPr/>
            <p:nvPr/>
          </p:nvSpPr>
          <p:spPr>
            <a:xfrm rot="2022489" flipH="1">
              <a:off x="3568696" y="3680976"/>
              <a:ext cx="3008640" cy="1727203"/>
            </a:xfrm>
            <a:custGeom>
              <a:avLst/>
              <a:gdLst>
                <a:gd name="connsiteX0" fmla="*/ 2860821 w 3008640"/>
                <a:gd name="connsiteY0" fmla="*/ 1118854 h 1727203"/>
                <a:gd name="connsiteX1" fmla="*/ 1267426 w 3008640"/>
                <a:gd name="connsiteY1" fmla="*/ 55864 h 1727203"/>
                <a:gd name="connsiteX2" fmla="*/ 806896 w 3008640"/>
                <a:gd name="connsiteY2" fmla="*/ 147819 h 1727203"/>
                <a:gd name="connsiteX3" fmla="*/ 846922 w 3008640"/>
                <a:gd name="connsiteY3" fmla="*/ 565596 h 1727203"/>
                <a:gd name="connsiteX4" fmla="*/ 897037 w 3008640"/>
                <a:gd name="connsiteY4" fmla="*/ 606856 h 1727203"/>
                <a:gd name="connsiteX5" fmla="*/ 0 w 3008640"/>
                <a:gd name="connsiteY5" fmla="*/ 816664 h 1727203"/>
                <a:gd name="connsiteX6" fmla="*/ 1031327 w 3008640"/>
                <a:gd name="connsiteY6" fmla="*/ 696727 h 1727203"/>
                <a:gd name="connsiteX7" fmla="*/ 2492246 w 3008640"/>
                <a:gd name="connsiteY7" fmla="*/ 1671339 h 1727203"/>
                <a:gd name="connsiteX8" fmla="*/ 2952776 w 3008640"/>
                <a:gd name="connsiteY8" fmla="*/ 1579384 h 1727203"/>
                <a:gd name="connsiteX9" fmla="*/ 2860821 w 3008640"/>
                <a:gd name="connsiteY9" fmla="*/ 1118854 h 172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8640" h="1727203">
                  <a:moveTo>
                    <a:pt x="2860821" y="1118854"/>
                  </a:moveTo>
                  <a:lnTo>
                    <a:pt x="1267426" y="55864"/>
                  </a:lnTo>
                  <a:cubicBezTo>
                    <a:pt x="1114862" y="-45915"/>
                    <a:pt x="908675" y="-4745"/>
                    <a:pt x="806896" y="147819"/>
                  </a:cubicBezTo>
                  <a:cubicBezTo>
                    <a:pt x="717839" y="281313"/>
                    <a:pt x="738228" y="455861"/>
                    <a:pt x="846922" y="565596"/>
                  </a:cubicBezTo>
                  <a:lnTo>
                    <a:pt x="897037" y="606856"/>
                  </a:lnTo>
                  <a:lnTo>
                    <a:pt x="0" y="816664"/>
                  </a:lnTo>
                  <a:lnTo>
                    <a:pt x="1031327" y="696727"/>
                  </a:lnTo>
                  <a:lnTo>
                    <a:pt x="2492246" y="1671339"/>
                  </a:lnTo>
                  <a:cubicBezTo>
                    <a:pt x="2644810" y="1773118"/>
                    <a:pt x="2850997" y="1731948"/>
                    <a:pt x="2952776" y="1579384"/>
                  </a:cubicBezTo>
                  <a:cubicBezTo>
                    <a:pt x="3054555" y="1426820"/>
                    <a:pt x="3013386" y="1220633"/>
                    <a:pt x="2860821" y="1118854"/>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0" name="四角形: 角を丸くする 9">
              <a:extLst>
                <a:ext uri="{FF2B5EF4-FFF2-40B4-BE49-F238E27FC236}">
                  <a16:creationId xmlns:a16="http://schemas.microsoft.com/office/drawing/2014/main" id="{4BDE6A29-D2F3-45A2-71F0-3E0BAA315711}"/>
                </a:ext>
              </a:extLst>
            </p:cNvPr>
            <p:cNvSpPr/>
            <p:nvPr/>
          </p:nvSpPr>
          <p:spPr>
            <a:xfrm>
              <a:off x="3470849" y="3980415"/>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がくねん・くみ</a:t>
              </a:r>
            </a:p>
          </p:txBody>
        </p:sp>
      </p:grpSp>
      <p:sp>
        <p:nvSpPr>
          <p:cNvPr id="21" name="フリーフォーム: 図形 20">
            <a:extLst>
              <a:ext uri="{FF2B5EF4-FFF2-40B4-BE49-F238E27FC236}">
                <a16:creationId xmlns:a16="http://schemas.microsoft.com/office/drawing/2014/main" id="{DE78274A-7C9D-8D94-2AFD-CE84B13E71FC}"/>
              </a:ext>
            </a:extLst>
          </p:cNvPr>
          <p:cNvSpPr/>
          <p:nvPr/>
        </p:nvSpPr>
        <p:spPr>
          <a:xfrm>
            <a:off x="759211" y="3105883"/>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4D3C8169-74DA-8330-57F2-33C0B9DF1D41}"/>
              </a:ext>
            </a:extLst>
          </p:cNvPr>
          <p:cNvSpPr/>
          <p:nvPr/>
        </p:nvSpPr>
        <p:spPr>
          <a:xfrm>
            <a:off x="615751" y="3077253"/>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しゅっせきばんごう</a:t>
            </a:r>
          </a:p>
        </p:txBody>
      </p:sp>
      <p:sp>
        <p:nvSpPr>
          <p:cNvPr id="22" name="正方形/長方形 21">
            <a:extLst>
              <a:ext uri="{FF2B5EF4-FFF2-40B4-BE49-F238E27FC236}">
                <a16:creationId xmlns:a16="http://schemas.microsoft.com/office/drawing/2014/main" id="{DF947BE2-7378-C5BB-56BA-08493E986054}"/>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従来の</a:t>
            </a:r>
            <a:r>
              <a:rPr kumimoji="1" lang="en-US" altLang="ja-JP"/>
              <a:t>URL</a:t>
            </a:r>
            <a:r>
              <a:rPr kumimoji="1" lang="ja-JP" altLang="en-US"/>
              <a:t>で</a:t>
            </a:r>
            <a:endParaRPr kumimoji="1" lang="en-US" altLang="ja-JP"/>
          </a:p>
          <a:p>
            <a:pPr algn="ctr"/>
            <a:r>
              <a:rPr kumimoji="1" lang="ja-JP" altLang="en-US"/>
              <a:t>ログインする場合</a:t>
            </a:r>
          </a:p>
        </p:txBody>
      </p:sp>
    </p:spTree>
    <p:extLst>
      <p:ext uri="{BB962C8B-B14F-4D97-AF65-F5344CB8AC3E}">
        <p14:creationId xmlns:p14="http://schemas.microsoft.com/office/powerpoint/2010/main" val="1188884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BAEC8-6F8C-4C6A-E4FC-8D0CAC7F4B1A}"/>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2C8D183A-09A8-344C-6DEC-F4E1745134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6061DA5E-352F-B2A6-D05B-043C7BB6CEBE}"/>
              </a:ext>
            </a:extLst>
          </p:cNvPr>
          <p:cNvSpPr/>
          <p:nvPr/>
        </p:nvSpPr>
        <p:spPr>
          <a:xfrm>
            <a:off x="3988262" y="4372879"/>
            <a:ext cx="208280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D4569752-763A-DF39-95BF-89A675201763}"/>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C026C67C-FBCB-367E-A6BF-375A388B0A2C}"/>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grpSp>
        <p:nvGrpSpPr>
          <p:cNvPr id="2" name="グループ化 1">
            <a:extLst>
              <a:ext uri="{FF2B5EF4-FFF2-40B4-BE49-F238E27FC236}">
                <a16:creationId xmlns:a16="http://schemas.microsoft.com/office/drawing/2014/main" id="{77739B4F-D860-C568-08D9-CF385A1FE20F}"/>
              </a:ext>
            </a:extLst>
          </p:cNvPr>
          <p:cNvGrpSpPr/>
          <p:nvPr/>
        </p:nvGrpSpPr>
        <p:grpSpPr>
          <a:xfrm>
            <a:off x="2367528" y="3215923"/>
            <a:ext cx="1976083" cy="1415428"/>
            <a:chOff x="492797" y="4457439"/>
            <a:chExt cx="1976083" cy="1415428"/>
          </a:xfrm>
        </p:grpSpPr>
        <p:sp>
          <p:nvSpPr>
            <p:cNvPr id="3" name="フリーフォーム: 図形 2">
              <a:extLst>
                <a:ext uri="{FF2B5EF4-FFF2-40B4-BE49-F238E27FC236}">
                  <a16:creationId xmlns:a16="http://schemas.microsoft.com/office/drawing/2014/main" id="{D64FBB51-F1C9-6F08-C0D1-E04CB0F1EDAC}"/>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1D2E1C8-B2B8-4B9C-B908-E300B480DA65}"/>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
        <p:nvSpPr>
          <p:cNvPr id="7" name="正方形/長方形 6">
            <a:extLst>
              <a:ext uri="{FF2B5EF4-FFF2-40B4-BE49-F238E27FC236}">
                <a16:creationId xmlns:a16="http://schemas.microsoft.com/office/drawing/2014/main" id="{37D16B85-C228-D9C9-268C-D4630B16D250}"/>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Google</a:t>
            </a:r>
            <a:r>
              <a:rPr kumimoji="1" lang="ja-JP" altLang="en-US"/>
              <a:t>アカウントでログインする場合</a:t>
            </a:r>
          </a:p>
        </p:txBody>
      </p:sp>
      <p:sp>
        <p:nvSpPr>
          <p:cNvPr id="4" name="正方形/長方形 3">
            <a:extLst>
              <a:ext uri="{FF2B5EF4-FFF2-40B4-BE49-F238E27FC236}">
                <a16:creationId xmlns:a16="http://schemas.microsoft.com/office/drawing/2014/main" id="{99EAD47A-0CEF-B2B0-EE36-32CBD22320C5}"/>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従来の</a:t>
            </a:r>
            <a:r>
              <a:rPr kumimoji="1" lang="en-US" altLang="ja-JP"/>
              <a:t>URL</a:t>
            </a:r>
            <a:r>
              <a:rPr kumimoji="1" lang="ja-JP" altLang="en-US"/>
              <a:t>で</a:t>
            </a:r>
            <a:endParaRPr kumimoji="1" lang="en-US" altLang="ja-JP"/>
          </a:p>
          <a:p>
            <a:pPr algn="ctr"/>
            <a:r>
              <a:rPr kumimoji="1" lang="ja-JP" altLang="en-US"/>
              <a:t>ログインする場合</a:t>
            </a:r>
          </a:p>
        </p:txBody>
      </p:sp>
    </p:spTree>
    <p:extLst>
      <p:ext uri="{BB962C8B-B14F-4D97-AF65-F5344CB8AC3E}">
        <p14:creationId xmlns:p14="http://schemas.microsoft.com/office/powerpoint/2010/main" val="11805495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CA6D19A-A383-8DB9-3A64-8FCE23EFD272}"/>
              </a:ext>
            </a:extLst>
          </p:cNvPr>
          <p:cNvSpPr>
            <a:spLocks noGrp="1"/>
          </p:cNvSpPr>
          <p:nvPr>
            <p:ph type="ctrTitle" idx="4294967295"/>
          </p:nvPr>
        </p:nvSpPr>
        <p:spPr>
          <a:xfrm>
            <a:off x="0" y="1588"/>
            <a:ext cx="12192000" cy="2382837"/>
          </a:xfrm>
        </p:spPr>
        <p:txBody>
          <a:bodyPr anchor="ctr">
            <a:noAutofit/>
          </a:bodyPr>
          <a:lstStyle/>
          <a:p>
            <a:pPr algn="ctr">
              <a:lnSpc>
                <a:spcPct val="100000"/>
              </a:lnSpc>
            </a:pPr>
            <a:r>
              <a:rPr kumimoji="1" lang="ja-JP" altLang="en-US" sz="5400" b="1">
                <a:latin typeface="BIZ UDPゴシック" panose="020B0400000000000000" pitchFamily="50" charset="-128"/>
                <a:ea typeface="BIZ UDPゴシック" panose="020B0400000000000000" pitchFamily="50" charset="-128"/>
              </a:rPr>
              <a:t>たぶれっと（くろむぶっく）の</a:t>
            </a:r>
            <a:br>
              <a:rPr kumimoji="1" lang="en-US" altLang="ja-JP" sz="5400" b="1">
                <a:latin typeface="BIZ UDPゴシック" panose="020B0400000000000000" pitchFamily="50" charset="-128"/>
                <a:ea typeface="BIZ UDPゴシック" panose="020B0400000000000000" pitchFamily="50" charset="-128"/>
              </a:rPr>
            </a:br>
            <a:r>
              <a:rPr kumimoji="1" lang="ja-JP" altLang="en-US" sz="5400" b="1">
                <a:latin typeface="BIZ UDPゴシック" panose="020B0400000000000000" pitchFamily="50" charset="-128"/>
                <a:ea typeface="BIZ UDPゴシック" panose="020B0400000000000000" pitchFamily="50" charset="-128"/>
              </a:rPr>
              <a:t>がくしゅうを </a:t>
            </a:r>
            <a:r>
              <a:rPr lang="ja-JP" altLang="en-US" sz="5400" b="1">
                <a:latin typeface="BIZ UDPゴシック" panose="020B0400000000000000" pitchFamily="50" charset="-128"/>
                <a:ea typeface="BIZ UDPゴシック" panose="020B0400000000000000" pitchFamily="50" charset="-128"/>
              </a:rPr>
              <a:t>はじめます</a:t>
            </a:r>
            <a:endParaRPr kumimoji="1" lang="ja-JP" altLang="en-US" sz="5400" b="1">
              <a:latin typeface="BIZ UDPゴシック" panose="020B0400000000000000" pitchFamily="50" charset="-128"/>
              <a:ea typeface="BIZ UDPゴシック" panose="020B0400000000000000" pitchFamily="50" charset="-128"/>
            </a:endParaRPr>
          </a:p>
        </p:txBody>
      </p:sp>
      <p:pic>
        <p:nvPicPr>
          <p:cNvPr id="7172" name="Picture 4">
            <a:extLst>
              <a:ext uri="{FF2B5EF4-FFF2-40B4-BE49-F238E27FC236}">
                <a16:creationId xmlns:a16="http://schemas.microsoft.com/office/drawing/2014/main" id="{63CB958C-4245-7EC5-0C45-5EFF858134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4796" y="2878667"/>
            <a:ext cx="4515555" cy="3979333"/>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C26BB267-FF2A-178B-69CB-F2F78737A585}"/>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4982689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B61C3-92B2-9CDE-F0BD-809B6B42B789}"/>
            </a:ext>
          </a:extLst>
        </p:cNvPr>
        <p:cNvGrpSpPr/>
        <p:nvPr/>
      </p:nvGrpSpPr>
      <p:grpSpPr>
        <a:xfrm>
          <a:off x="0" y="0"/>
          <a:ext cx="0" cy="0"/>
          <a:chOff x="0" y="0"/>
          <a:chExt cx="0" cy="0"/>
        </a:xfrm>
      </p:grpSpPr>
      <p:sp>
        <p:nvSpPr>
          <p:cNvPr id="9" name="四角形: 角を丸くする 8">
            <a:extLst>
              <a:ext uri="{FF2B5EF4-FFF2-40B4-BE49-F238E27FC236}">
                <a16:creationId xmlns:a16="http://schemas.microsoft.com/office/drawing/2014/main" id="{1B5286C8-3965-178E-93EC-57B407EDCBF9}"/>
              </a:ext>
            </a:extLst>
          </p:cNvPr>
          <p:cNvSpPr/>
          <p:nvPr/>
        </p:nvSpPr>
        <p:spPr>
          <a:xfrm>
            <a:off x="5394960" y="3858478"/>
            <a:ext cx="137442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7DF92F75-045E-38FD-317D-32F01E2E6461}"/>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EB3D8466-821E-2172-3922-2F6E9DDFA08A}"/>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D671E589-52A4-2434-50B8-9ABF7D8315FA}"/>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pic>
        <p:nvPicPr>
          <p:cNvPr id="6" name="図 5">
            <a:extLst>
              <a:ext uri="{FF2B5EF4-FFF2-40B4-BE49-F238E27FC236}">
                <a16:creationId xmlns:a16="http://schemas.microsoft.com/office/drawing/2014/main" id="{F4C917FD-F4F3-0D17-5612-81EA33D07ACF}"/>
              </a:ext>
            </a:extLst>
          </p:cNvPr>
          <p:cNvPicPr>
            <a:picLocks noChangeAspect="1"/>
          </p:cNvPicPr>
          <p:nvPr/>
        </p:nvPicPr>
        <p:blipFill>
          <a:blip r:embed="rId3"/>
          <a:stretch>
            <a:fillRect/>
          </a:stretch>
        </p:blipFill>
        <p:spPr>
          <a:xfrm>
            <a:off x="4147858" y="1636246"/>
            <a:ext cx="3901689" cy="4444464"/>
          </a:xfrm>
          <a:prstGeom prst="rect">
            <a:avLst/>
          </a:prstGeom>
        </p:spPr>
      </p:pic>
      <p:sp>
        <p:nvSpPr>
          <p:cNvPr id="11" name="四角形: 角を丸くする 10">
            <a:extLst>
              <a:ext uri="{FF2B5EF4-FFF2-40B4-BE49-F238E27FC236}">
                <a16:creationId xmlns:a16="http://schemas.microsoft.com/office/drawing/2014/main" id="{624B8281-32D9-2919-8CFA-B62B9A6B71A2}"/>
              </a:ext>
            </a:extLst>
          </p:cNvPr>
          <p:cNvSpPr/>
          <p:nvPr/>
        </p:nvSpPr>
        <p:spPr>
          <a:xfrm>
            <a:off x="4017920" y="3785298"/>
            <a:ext cx="1985315" cy="1880006"/>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フリーフォーム: 図形 11">
            <a:extLst>
              <a:ext uri="{FF2B5EF4-FFF2-40B4-BE49-F238E27FC236}">
                <a16:creationId xmlns:a16="http://schemas.microsoft.com/office/drawing/2014/main" id="{F9671771-11FC-A43F-B1F4-96E0228BAB78}"/>
              </a:ext>
            </a:extLst>
          </p:cNvPr>
          <p:cNvSpPr/>
          <p:nvPr/>
        </p:nvSpPr>
        <p:spPr>
          <a:xfrm>
            <a:off x="649880" y="3905476"/>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3" name="四角形: 角を丸くする 12">
            <a:extLst>
              <a:ext uri="{FF2B5EF4-FFF2-40B4-BE49-F238E27FC236}">
                <a16:creationId xmlns:a16="http://schemas.microsoft.com/office/drawing/2014/main" id="{92F3EAF0-BD4A-C4F2-C620-0F2DF0CE9B22}"/>
              </a:ext>
            </a:extLst>
          </p:cNvPr>
          <p:cNvSpPr/>
          <p:nvPr/>
        </p:nvSpPr>
        <p:spPr>
          <a:xfrm>
            <a:off x="506420" y="3876846"/>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じどう せいと</a:t>
            </a:r>
          </a:p>
        </p:txBody>
      </p:sp>
    </p:spTree>
    <p:extLst>
      <p:ext uri="{BB962C8B-B14F-4D97-AF65-F5344CB8AC3E}">
        <p14:creationId xmlns:p14="http://schemas.microsoft.com/office/powerpoint/2010/main" val="871211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54471-B520-6EB8-518B-8C8B4A5A92FC}"/>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8FFFE2D1-10A3-80FB-6C59-3E555FDA4DFF}"/>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0A80A89C-8F65-6B0B-91A6-D382D7E0C640}"/>
              </a:ext>
            </a:extLst>
          </p:cNvPr>
          <p:cNvSpPr/>
          <p:nvPr/>
        </p:nvSpPr>
        <p:spPr>
          <a:xfrm>
            <a:off x="4744000" y="2092445"/>
            <a:ext cx="2691524" cy="2822456"/>
          </a:xfrm>
          <a:prstGeom prst="roundRect">
            <a:avLst>
              <a:gd name="adj" fmla="val 657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DE30E348-5C8F-FBF7-CDB1-EFCBDCEDF5C6}"/>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DD74C195-037E-AA8C-B286-87343E89E616}"/>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9A0B8CE3-0D16-0BCA-CB9F-099F8EA1C272}"/>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grpSp>
        <p:nvGrpSpPr>
          <p:cNvPr id="14" name="グループ化 13">
            <a:extLst>
              <a:ext uri="{FF2B5EF4-FFF2-40B4-BE49-F238E27FC236}">
                <a16:creationId xmlns:a16="http://schemas.microsoft.com/office/drawing/2014/main" id="{241F863B-672B-3307-85A9-C45A31B638A9}"/>
              </a:ext>
            </a:extLst>
          </p:cNvPr>
          <p:cNvGrpSpPr/>
          <p:nvPr/>
        </p:nvGrpSpPr>
        <p:grpSpPr>
          <a:xfrm>
            <a:off x="6613992" y="3025246"/>
            <a:ext cx="3539491" cy="687837"/>
            <a:chOff x="7997409" y="5960448"/>
            <a:chExt cx="3539491" cy="687837"/>
          </a:xfrm>
        </p:grpSpPr>
        <p:sp>
          <p:nvSpPr>
            <p:cNvPr id="15" name="フリーフォーム: 図形 14">
              <a:extLst>
                <a:ext uri="{FF2B5EF4-FFF2-40B4-BE49-F238E27FC236}">
                  <a16:creationId xmlns:a16="http://schemas.microsoft.com/office/drawing/2014/main" id="{06DB0860-8E76-CCA9-60D5-D3E69196348B}"/>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BFF60C36-5B8D-A6F1-3678-DDE2552594BE}"/>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a:latin typeface="BIZ UDPゴシック" panose="020B0400000000000000" pitchFamily="50" charset="-128"/>
                  <a:ea typeface="BIZ UDPゴシック" panose="020B0400000000000000" pitchFamily="50" charset="-128"/>
                </a:rPr>
                <a:t>ID</a:t>
              </a:r>
              <a:r>
                <a:rPr kumimoji="1" lang="ja-JP" altLang="en-US" sz="2400" b="1">
                  <a:latin typeface="BIZ UDPゴシック" panose="020B0400000000000000" pitchFamily="50" charset="-128"/>
                  <a:ea typeface="BIZ UDPゴシック" panose="020B0400000000000000" pitchFamily="50" charset="-128"/>
                </a:rPr>
                <a:t>（あいでぃ）</a:t>
              </a:r>
            </a:p>
          </p:txBody>
        </p:sp>
      </p:grpSp>
      <p:grpSp>
        <p:nvGrpSpPr>
          <p:cNvPr id="11" name="グループ化 10">
            <a:extLst>
              <a:ext uri="{FF2B5EF4-FFF2-40B4-BE49-F238E27FC236}">
                <a16:creationId xmlns:a16="http://schemas.microsoft.com/office/drawing/2014/main" id="{C586DB72-F29F-20D1-6B47-CCCF434E6EB2}"/>
              </a:ext>
            </a:extLst>
          </p:cNvPr>
          <p:cNvGrpSpPr/>
          <p:nvPr/>
        </p:nvGrpSpPr>
        <p:grpSpPr>
          <a:xfrm>
            <a:off x="1319772" y="2137294"/>
            <a:ext cx="4045149" cy="692774"/>
            <a:chOff x="1053072" y="2236581"/>
            <a:chExt cx="4045149" cy="692774"/>
          </a:xfrm>
        </p:grpSpPr>
        <p:sp>
          <p:nvSpPr>
            <p:cNvPr id="21" name="フリーフォーム: 図形 20">
              <a:extLst>
                <a:ext uri="{FF2B5EF4-FFF2-40B4-BE49-F238E27FC236}">
                  <a16:creationId xmlns:a16="http://schemas.microsoft.com/office/drawing/2014/main" id="{4060633D-F66E-2F92-7B7C-5F731CE50A8F}"/>
                </a:ext>
              </a:extLst>
            </p:cNvPr>
            <p:cNvSpPr/>
            <p:nvPr/>
          </p:nvSpPr>
          <p:spPr>
            <a:xfrm>
              <a:off x="1196532" y="2265211"/>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A0C17A40-DDAC-FF97-B018-404F46E55F89}"/>
                </a:ext>
              </a:extLst>
            </p:cNvPr>
            <p:cNvSpPr/>
            <p:nvPr/>
          </p:nvSpPr>
          <p:spPr>
            <a:xfrm>
              <a:off x="1053072" y="2236581"/>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がっこうこーど</a:t>
              </a:r>
            </a:p>
          </p:txBody>
        </p:sp>
      </p:grpSp>
      <p:grpSp>
        <p:nvGrpSpPr>
          <p:cNvPr id="20" name="グループ化 19">
            <a:extLst>
              <a:ext uri="{FF2B5EF4-FFF2-40B4-BE49-F238E27FC236}">
                <a16:creationId xmlns:a16="http://schemas.microsoft.com/office/drawing/2014/main" id="{C6A80985-1F4A-F57B-D64E-89617EB70B25}"/>
              </a:ext>
            </a:extLst>
          </p:cNvPr>
          <p:cNvGrpSpPr/>
          <p:nvPr/>
        </p:nvGrpSpPr>
        <p:grpSpPr>
          <a:xfrm>
            <a:off x="1867702" y="3280617"/>
            <a:ext cx="3704591" cy="722645"/>
            <a:chOff x="1825430" y="3313838"/>
            <a:chExt cx="3704591" cy="722645"/>
          </a:xfrm>
        </p:grpSpPr>
        <p:sp>
          <p:nvSpPr>
            <p:cNvPr id="13" name="フリーフォーム: 図形 12">
              <a:extLst>
                <a:ext uri="{FF2B5EF4-FFF2-40B4-BE49-F238E27FC236}">
                  <a16:creationId xmlns:a16="http://schemas.microsoft.com/office/drawing/2014/main" id="{EA7D7B1D-910A-9BD9-0892-3BEB58C527E5}"/>
                </a:ext>
              </a:extLst>
            </p:cNvPr>
            <p:cNvSpPr/>
            <p:nvPr/>
          </p:nvSpPr>
          <p:spPr>
            <a:xfrm flipH="1">
              <a:off x="1825430" y="3337531"/>
              <a:ext cx="3704591" cy="698952"/>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4591" h="698952">
                  <a:moveTo>
                    <a:pt x="1457093" y="0"/>
                  </a:moveTo>
                  <a:lnTo>
                    <a:pt x="3372519" y="0"/>
                  </a:lnTo>
                  <a:cubicBezTo>
                    <a:pt x="3555917" y="0"/>
                    <a:pt x="3704591" y="148674"/>
                    <a:pt x="3704591" y="332072"/>
                  </a:cubicBezTo>
                  <a:cubicBezTo>
                    <a:pt x="3704591" y="515470"/>
                    <a:pt x="3555917" y="664144"/>
                    <a:pt x="3372519" y="664144"/>
                  </a:cubicBezTo>
                  <a:lnTo>
                    <a:pt x="1457093" y="664144"/>
                  </a:lnTo>
                  <a:cubicBezTo>
                    <a:pt x="1319545" y="664144"/>
                    <a:pt x="1201528" y="580515"/>
                    <a:pt x="1151117" y="461330"/>
                  </a:cubicBezTo>
                  <a:lnTo>
                    <a:pt x="1136179" y="387341"/>
                  </a:lnTo>
                  <a:lnTo>
                    <a:pt x="0" y="698952"/>
                  </a:lnTo>
                  <a:lnTo>
                    <a:pt x="1138994" y="262862"/>
                  </a:lnTo>
                  <a:lnTo>
                    <a:pt x="1151117" y="202815"/>
                  </a:lnTo>
                  <a:cubicBezTo>
                    <a:pt x="1201528" y="83629"/>
                    <a:pt x="1319545" y="0"/>
                    <a:pt x="14570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95480676-AD82-E632-07E4-7819B5F53380}"/>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grpSp>
        <p:nvGrpSpPr>
          <p:cNvPr id="22" name="グループ化 21">
            <a:extLst>
              <a:ext uri="{FF2B5EF4-FFF2-40B4-BE49-F238E27FC236}">
                <a16:creationId xmlns:a16="http://schemas.microsoft.com/office/drawing/2014/main" id="{F556B325-1DF4-C7A9-D379-7C15C77B0DA9}"/>
              </a:ext>
            </a:extLst>
          </p:cNvPr>
          <p:cNvGrpSpPr/>
          <p:nvPr/>
        </p:nvGrpSpPr>
        <p:grpSpPr>
          <a:xfrm>
            <a:off x="1736530" y="4227064"/>
            <a:ext cx="3152141" cy="687837"/>
            <a:chOff x="1825430" y="3313838"/>
            <a:chExt cx="3152141" cy="687837"/>
          </a:xfrm>
        </p:grpSpPr>
        <p:sp>
          <p:nvSpPr>
            <p:cNvPr id="23" name="フリーフォーム: 図形 22">
              <a:extLst>
                <a:ext uri="{FF2B5EF4-FFF2-40B4-BE49-F238E27FC236}">
                  <a16:creationId xmlns:a16="http://schemas.microsoft.com/office/drawing/2014/main" id="{DBCADAAC-7967-3B1F-445D-A6C3157141D8}"/>
                </a:ext>
              </a:extLst>
            </p:cNvPr>
            <p:cNvSpPr/>
            <p:nvPr/>
          </p:nvSpPr>
          <p:spPr>
            <a:xfrm flipH="1">
              <a:off x="1825430" y="3337531"/>
              <a:ext cx="315214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 name="connsiteX0" fmla="*/ 968143 w 3215641"/>
                <a:gd name="connsiteY0" fmla="*/ 0 h 664144"/>
                <a:gd name="connsiteX1" fmla="*/ 2883569 w 3215641"/>
                <a:gd name="connsiteY1" fmla="*/ 0 h 664144"/>
                <a:gd name="connsiteX2" fmla="*/ 3215641 w 3215641"/>
                <a:gd name="connsiteY2" fmla="*/ 332072 h 664144"/>
                <a:gd name="connsiteX3" fmla="*/ 2883569 w 3215641"/>
                <a:gd name="connsiteY3" fmla="*/ 664144 h 664144"/>
                <a:gd name="connsiteX4" fmla="*/ 968143 w 3215641"/>
                <a:gd name="connsiteY4" fmla="*/ 664144 h 664144"/>
                <a:gd name="connsiteX5" fmla="*/ 662167 w 3215641"/>
                <a:gd name="connsiteY5" fmla="*/ 461330 h 664144"/>
                <a:gd name="connsiteX6" fmla="*/ 647229 w 3215641"/>
                <a:gd name="connsiteY6" fmla="*/ 387341 h 664144"/>
                <a:gd name="connsiteX7" fmla="*/ 0 w 3215641"/>
                <a:gd name="connsiteY7" fmla="*/ 6802 h 664144"/>
                <a:gd name="connsiteX8" fmla="*/ 650044 w 3215641"/>
                <a:gd name="connsiteY8" fmla="*/ 262862 h 664144"/>
                <a:gd name="connsiteX9" fmla="*/ 662167 w 3215641"/>
                <a:gd name="connsiteY9" fmla="*/ 202815 h 664144"/>
                <a:gd name="connsiteX10" fmla="*/ 968143 w 3215641"/>
                <a:gd name="connsiteY10" fmla="*/ 0 h 664144"/>
                <a:gd name="connsiteX0" fmla="*/ 904643 w 3152141"/>
                <a:gd name="connsiteY0" fmla="*/ 0 h 664144"/>
                <a:gd name="connsiteX1" fmla="*/ 2820069 w 3152141"/>
                <a:gd name="connsiteY1" fmla="*/ 0 h 664144"/>
                <a:gd name="connsiteX2" fmla="*/ 3152141 w 3152141"/>
                <a:gd name="connsiteY2" fmla="*/ 332072 h 664144"/>
                <a:gd name="connsiteX3" fmla="*/ 2820069 w 3152141"/>
                <a:gd name="connsiteY3" fmla="*/ 664144 h 664144"/>
                <a:gd name="connsiteX4" fmla="*/ 904643 w 3152141"/>
                <a:gd name="connsiteY4" fmla="*/ 664144 h 664144"/>
                <a:gd name="connsiteX5" fmla="*/ 598667 w 3152141"/>
                <a:gd name="connsiteY5" fmla="*/ 461330 h 664144"/>
                <a:gd name="connsiteX6" fmla="*/ 583729 w 3152141"/>
                <a:gd name="connsiteY6" fmla="*/ 387341 h 664144"/>
                <a:gd name="connsiteX7" fmla="*/ 0 w 3152141"/>
                <a:gd name="connsiteY7" fmla="*/ 13152 h 664144"/>
                <a:gd name="connsiteX8" fmla="*/ 586544 w 3152141"/>
                <a:gd name="connsiteY8" fmla="*/ 262862 h 664144"/>
                <a:gd name="connsiteX9" fmla="*/ 598667 w 3152141"/>
                <a:gd name="connsiteY9" fmla="*/ 202815 h 664144"/>
                <a:gd name="connsiteX10" fmla="*/ 904643 w 315214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52141" h="664144">
                  <a:moveTo>
                    <a:pt x="904643" y="0"/>
                  </a:moveTo>
                  <a:lnTo>
                    <a:pt x="2820069" y="0"/>
                  </a:lnTo>
                  <a:cubicBezTo>
                    <a:pt x="3003467" y="0"/>
                    <a:pt x="3152141" y="148674"/>
                    <a:pt x="3152141" y="332072"/>
                  </a:cubicBezTo>
                  <a:cubicBezTo>
                    <a:pt x="3152141" y="515470"/>
                    <a:pt x="3003467" y="664144"/>
                    <a:pt x="2820069" y="664144"/>
                  </a:cubicBezTo>
                  <a:lnTo>
                    <a:pt x="904643" y="664144"/>
                  </a:lnTo>
                  <a:cubicBezTo>
                    <a:pt x="767095" y="664144"/>
                    <a:pt x="649078" y="580515"/>
                    <a:pt x="598667" y="461330"/>
                  </a:cubicBezTo>
                  <a:lnTo>
                    <a:pt x="583729" y="387341"/>
                  </a:lnTo>
                  <a:lnTo>
                    <a:pt x="0" y="13152"/>
                  </a:lnTo>
                  <a:lnTo>
                    <a:pt x="586544" y="262862"/>
                  </a:lnTo>
                  <a:lnTo>
                    <a:pt x="598667" y="202815"/>
                  </a:lnTo>
                  <a:cubicBezTo>
                    <a:pt x="649078" y="83629"/>
                    <a:pt x="767095" y="0"/>
                    <a:pt x="90464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547B9EFC-D144-9BF3-DF90-F72963EA565A}"/>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ほぞんする</a:t>
              </a:r>
            </a:p>
          </p:txBody>
        </p:sp>
      </p:grpSp>
      <p:sp>
        <p:nvSpPr>
          <p:cNvPr id="27" name="四角形: 角を丸くする 26">
            <a:extLst>
              <a:ext uri="{FF2B5EF4-FFF2-40B4-BE49-F238E27FC236}">
                <a16:creationId xmlns:a16="http://schemas.microsoft.com/office/drawing/2014/main" id="{18BD318A-93CA-9A2E-5A3F-9ACAE60B554A}"/>
              </a:ext>
            </a:extLst>
          </p:cNvPr>
          <p:cNvSpPr/>
          <p:nvPr/>
        </p:nvSpPr>
        <p:spPr>
          <a:xfrm>
            <a:off x="4795677" y="4064741"/>
            <a:ext cx="369094" cy="372032"/>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65E42B63-5699-B304-2782-2934463479D2}"/>
              </a:ext>
            </a:extLst>
          </p:cNvPr>
          <p:cNvSpPr/>
          <p:nvPr/>
        </p:nvSpPr>
        <p:spPr>
          <a:xfrm>
            <a:off x="-2468880" y="1276071"/>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学校コード、</a:t>
            </a:r>
            <a:r>
              <a:rPr kumimoji="1" lang="en-US" altLang="ja-JP"/>
              <a:t>ID</a:t>
            </a:r>
          </a:p>
          <a:p>
            <a:pPr algn="ctr"/>
            <a:r>
              <a:rPr kumimoji="1" lang="ja-JP" altLang="en-US"/>
              <a:t>ぱすわーどで</a:t>
            </a:r>
            <a:endParaRPr kumimoji="1" lang="en-US" altLang="ja-JP"/>
          </a:p>
          <a:p>
            <a:pPr algn="ctr"/>
            <a:r>
              <a:rPr kumimoji="1" lang="ja-JP" altLang="en-US"/>
              <a:t>ログインする場合</a:t>
            </a:r>
          </a:p>
        </p:txBody>
      </p:sp>
      <p:grpSp>
        <p:nvGrpSpPr>
          <p:cNvPr id="37" name="グループ化 36">
            <a:extLst>
              <a:ext uri="{FF2B5EF4-FFF2-40B4-BE49-F238E27FC236}">
                <a16:creationId xmlns:a16="http://schemas.microsoft.com/office/drawing/2014/main" id="{D0FCDE87-E1FA-F17E-0FBE-964B25C41A5E}"/>
              </a:ext>
            </a:extLst>
          </p:cNvPr>
          <p:cNvGrpSpPr/>
          <p:nvPr/>
        </p:nvGrpSpPr>
        <p:grpSpPr>
          <a:xfrm>
            <a:off x="6416612" y="4626830"/>
            <a:ext cx="3539491" cy="687837"/>
            <a:chOff x="7997409" y="5960448"/>
            <a:chExt cx="3539491" cy="687837"/>
          </a:xfrm>
        </p:grpSpPr>
        <p:sp>
          <p:nvSpPr>
            <p:cNvPr id="38" name="フリーフォーム: 図形 37">
              <a:extLst>
                <a:ext uri="{FF2B5EF4-FFF2-40B4-BE49-F238E27FC236}">
                  <a16:creationId xmlns:a16="http://schemas.microsoft.com/office/drawing/2014/main" id="{C774D91D-4880-0E0F-4313-F36A1B1C4F6A}"/>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9" name="四角形: 角を丸くする 38">
              <a:extLst>
                <a:ext uri="{FF2B5EF4-FFF2-40B4-BE49-F238E27FC236}">
                  <a16:creationId xmlns:a16="http://schemas.microsoft.com/office/drawing/2014/main" id="{E67D4F5D-6262-03B2-FA8C-3C478058EFCE}"/>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Tree>
    <p:extLst>
      <p:ext uri="{BB962C8B-B14F-4D97-AF65-F5344CB8AC3E}">
        <p14:creationId xmlns:p14="http://schemas.microsoft.com/office/powerpoint/2010/main" val="36265585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5218E4-10FC-C54A-4FFE-5388462EEEC7}"/>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51F3193F-2CC5-FDA8-96CB-5201ECB686A6}"/>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465B0889-3F36-F10C-6F6E-3C1CFF177DFB}"/>
              </a:ext>
            </a:extLst>
          </p:cNvPr>
          <p:cNvSpPr/>
          <p:nvPr/>
        </p:nvSpPr>
        <p:spPr>
          <a:xfrm>
            <a:off x="4761789" y="5400672"/>
            <a:ext cx="1352000" cy="500759"/>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10BAA410-BA5F-D8A5-552E-5121174BA767}"/>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76EA78D9-91BD-11C9-9E2C-FA98E54F2737}"/>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CF1F578C-563F-B242-551A-8551E7916C47}"/>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sp>
        <p:nvSpPr>
          <p:cNvPr id="30" name="正方形/長方形 29">
            <a:extLst>
              <a:ext uri="{FF2B5EF4-FFF2-40B4-BE49-F238E27FC236}">
                <a16:creationId xmlns:a16="http://schemas.microsoft.com/office/drawing/2014/main" id="{44EC13FE-2FE9-07FE-204F-5399E570FE2F}"/>
              </a:ext>
            </a:extLst>
          </p:cNvPr>
          <p:cNvSpPr/>
          <p:nvPr/>
        </p:nvSpPr>
        <p:spPr>
          <a:xfrm>
            <a:off x="-2468880" y="1276071"/>
            <a:ext cx="2319251" cy="8163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Google</a:t>
            </a:r>
            <a:r>
              <a:rPr kumimoji="1" lang="ja-JP" altLang="en-US"/>
              <a:t>アカウントでログインする場合</a:t>
            </a:r>
          </a:p>
        </p:txBody>
      </p:sp>
      <p:grpSp>
        <p:nvGrpSpPr>
          <p:cNvPr id="2" name="グループ化 1">
            <a:extLst>
              <a:ext uri="{FF2B5EF4-FFF2-40B4-BE49-F238E27FC236}">
                <a16:creationId xmlns:a16="http://schemas.microsoft.com/office/drawing/2014/main" id="{2BBCDC73-2648-C3AF-AC91-52726402B3D0}"/>
              </a:ext>
            </a:extLst>
          </p:cNvPr>
          <p:cNvGrpSpPr/>
          <p:nvPr/>
        </p:nvGrpSpPr>
        <p:grpSpPr>
          <a:xfrm>
            <a:off x="3205728" y="4235623"/>
            <a:ext cx="1976083" cy="1415428"/>
            <a:chOff x="492797" y="4457439"/>
            <a:chExt cx="1976083" cy="1415428"/>
          </a:xfrm>
        </p:grpSpPr>
        <p:sp>
          <p:nvSpPr>
            <p:cNvPr id="3" name="フリーフォーム: 図形 2">
              <a:extLst>
                <a:ext uri="{FF2B5EF4-FFF2-40B4-BE49-F238E27FC236}">
                  <a16:creationId xmlns:a16="http://schemas.microsoft.com/office/drawing/2014/main" id="{389C9380-DBDB-2342-DE42-EE97DD35B418}"/>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DED68A37-4479-51CE-C8FE-BDF47594AAE6}"/>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Tree>
    <p:extLst>
      <p:ext uri="{BB962C8B-B14F-4D97-AF65-F5344CB8AC3E}">
        <p14:creationId xmlns:p14="http://schemas.microsoft.com/office/powerpoint/2010/main" val="8869027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147164-8B14-6916-4059-B01F40F0ED95}"/>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023D4ADB-5AF5-2C48-CA0C-39E37594238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95196" y="1549285"/>
            <a:ext cx="9601603" cy="5119803"/>
          </a:xfrm>
          <a:prstGeom prst="rect">
            <a:avLst/>
          </a:prstGeom>
          <a:ln>
            <a:solidFill>
              <a:schemeClr val="bg1">
                <a:lumMod val="75000"/>
              </a:schemeClr>
            </a:solidFill>
          </a:ln>
        </p:spPr>
      </p:pic>
      <p:sp>
        <p:nvSpPr>
          <p:cNvPr id="3" name="四角形: 角を丸くする 2">
            <a:extLst>
              <a:ext uri="{FF2B5EF4-FFF2-40B4-BE49-F238E27FC236}">
                <a16:creationId xmlns:a16="http://schemas.microsoft.com/office/drawing/2014/main" id="{E3D22203-8FCF-5278-3F14-BB97C4FF1785}"/>
              </a:ext>
            </a:extLst>
          </p:cNvPr>
          <p:cNvSpPr/>
          <p:nvPr/>
        </p:nvSpPr>
        <p:spPr>
          <a:xfrm>
            <a:off x="1852170" y="2309152"/>
            <a:ext cx="2261394" cy="1238250"/>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33CC6296-630B-3379-5001-AFCEB6E46D7C}"/>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オクリンクプラスを ひらく</a:t>
            </a:r>
          </a:p>
        </p:txBody>
      </p:sp>
      <p:sp>
        <p:nvSpPr>
          <p:cNvPr id="17" name="テキスト ボックス 16">
            <a:extLst>
              <a:ext uri="{FF2B5EF4-FFF2-40B4-BE49-F238E27FC236}">
                <a16:creationId xmlns:a16="http://schemas.microsoft.com/office/drawing/2014/main" id="{5DAD06CC-ED60-1C42-9F58-2B505713BF60}"/>
              </a:ext>
            </a:extLst>
          </p:cNvPr>
          <p:cNvSpPr txBox="1"/>
          <p:nvPr/>
        </p:nvSpPr>
        <p:spPr>
          <a:xfrm>
            <a:off x="2697641" y="937517"/>
            <a:ext cx="3962160" cy="338554"/>
          </a:xfrm>
          <a:prstGeom prst="rect">
            <a:avLst/>
          </a:prstGeom>
          <a:noFill/>
        </p:spPr>
        <p:txBody>
          <a:bodyPr wrap="square" rtlCol="0">
            <a:spAutoFit/>
          </a:bodyPr>
          <a:lstStyle/>
          <a:p>
            <a:pPr algn="ctr"/>
            <a:r>
              <a:rPr kumimoji="1" lang="ja-JP" altLang="en-US" sz="1600" b="1"/>
              <a:t>（ おくりんくぷらす）</a:t>
            </a:r>
            <a:endParaRPr kumimoji="1" lang="en-US" altLang="ja-JP" sz="1600" b="1"/>
          </a:p>
        </p:txBody>
      </p:sp>
    </p:spTree>
    <p:extLst>
      <p:ext uri="{BB962C8B-B14F-4D97-AF65-F5344CB8AC3E}">
        <p14:creationId xmlns:p14="http://schemas.microsoft.com/office/powerpoint/2010/main" val="40937754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5D295-D112-3EAA-3C0D-BF76056551E1}"/>
            </a:ext>
          </a:extLst>
        </p:cNvPr>
        <p:cNvGrpSpPr/>
        <p:nvPr/>
      </p:nvGrpSpPr>
      <p:grpSpPr>
        <a:xfrm>
          <a:off x="0" y="0"/>
          <a:ext cx="0" cy="0"/>
          <a:chOff x="0" y="0"/>
          <a:chExt cx="0" cy="0"/>
        </a:xfrm>
      </p:grpSpPr>
      <p:grpSp>
        <p:nvGrpSpPr>
          <p:cNvPr id="18" name="グループ化 17">
            <a:extLst>
              <a:ext uri="{FF2B5EF4-FFF2-40B4-BE49-F238E27FC236}">
                <a16:creationId xmlns:a16="http://schemas.microsoft.com/office/drawing/2014/main" id="{C265D3B9-E94E-6058-071C-43D37C59DC68}"/>
              </a:ext>
            </a:extLst>
          </p:cNvPr>
          <p:cNvGrpSpPr/>
          <p:nvPr/>
        </p:nvGrpSpPr>
        <p:grpSpPr>
          <a:xfrm>
            <a:off x="1376963" y="1268412"/>
            <a:ext cx="9438073" cy="5400675"/>
            <a:chOff x="1376963" y="1268412"/>
            <a:chExt cx="9438073" cy="5400675"/>
          </a:xfrm>
        </p:grpSpPr>
        <p:grpSp>
          <p:nvGrpSpPr>
            <p:cNvPr id="20" name="グループ化 19">
              <a:extLst>
                <a:ext uri="{FF2B5EF4-FFF2-40B4-BE49-F238E27FC236}">
                  <a16:creationId xmlns:a16="http://schemas.microsoft.com/office/drawing/2014/main" id="{F8F5F4D2-4C6F-97DE-42C1-1A767F1A3491}"/>
                </a:ext>
              </a:extLst>
            </p:cNvPr>
            <p:cNvGrpSpPr/>
            <p:nvPr/>
          </p:nvGrpSpPr>
          <p:grpSpPr>
            <a:xfrm>
              <a:off x="1376963" y="1268412"/>
              <a:ext cx="9438073" cy="5400675"/>
              <a:chOff x="1376963" y="1268412"/>
              <a:chExt cx="9438073" cy="5400675"/>
            </a:xfrm>
          </p:grpSpPr>
          <p:pic>
            <p:nvPicPr>
              <p:cNvPr id="22" name="図 21">
                <a:extLst>
                  <a:ext uri="{FF2B5EF4-FFF2-40B4-BE49-F238E27FC236}">
                    <a16:creationId xmlns:a16="http://schemas.microsoft.com/office/drawing/2014/main" id="{EB833594-006A-07A8-75C0-5A05B14564BF}"/>
                  </a:ext>
                </a:extLst>
              </p:cNvPr>
              <p:cNvPicPr>
                <a:picLocks noChangeAspect="1"/>
              </p:cNvPicPr>
              <p:nvPr/>
            </p:nvPicPr>
            <p:blipFill>
              <a:blip r:embed="rId3"/>
              <a:stretch>
                <a:fillRect/>
              </a:stretch>
            </p:blipFill>
            <p:spPr>
              <a:xfrm>
                <a:off x="1376963" y="1268412"/>
                <a:ext cx="9438073" cy="5400675"/>
              </a:xfrm>
              <a:prstGeom prst="rect">
                <a:avLst/>
              </a:prstGeom>
              <a:ln>
                <a:solidFill>
                  <a:schemeClr val="bg1">
                    <a:lumMod val="75000"/>
                  </a:schemeClr>
                </a:solidFill>
              </a:ln>
            </p:spPr>
          </p:pic>
          <p:sp>
            <p:nvSpPr>
              <p:cNvPr id="23" name="正方形/長方形 22">
                <a:extLst>
                  <a:ext uri="{FF2B5EF4-FFF2-40B4-BE49-F238E27FC236}">
                    <a16:creationId xmlns:a16="http://schemas.microsoft.com/office/drawing/2014/main" id="{4BFF6E3B-915A-2EBB-89D1-92DA39B727D0}"/>
                  </a:ext>
                </a:extLst>
              </p:cNvPr>
              <p:cNvSpPr/>
              <p:nvPr/>
            </p:nvSpPr>
            <p:spPr>
              <a:xfrm>
                <a:off x="2203704" y="2940093"/>
                <a:ext cx="493776" cy="1962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21" name="正方形/長方形 20">
              <a:extLst>
                <a:ext uri="{FF2B5EF4-FFF2-40B4-BE49-F238E27FC236}">
                  <a16:creationId xmlns:a16="http://schemas.microsoft.com/office/drawing/2014/main" id="{594DD4BD-ED99-81E2-D786-FB82ECC1C46D}"/>
                </a:ext>
              </a:extLst>
            </p:cNvPr>
            <p:cNvSpPr/>
            <p:nvPr/>
          </p:nvSpPr>
          <p:spPr>
            <a:xfrm>
              <a:off x="2876550" y="2711450"/>
              <a:ext cx="285750" cy="1238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四角形: 角を丸くする 8">
            <a:extLst>
              <a:ext uri="{FF2B5EF4-FFF2-40B4-BE49-F238E27FC236}">
                <a16:creationId xmlns:a16="http://schemas.microsoft.com/office/drawing/2014/main" id="{407C6E82-CFF5-49FB-E013-844EC784F80F}"/>
              </a:ext>
            </a:extLst>
          </p:cNvPr>
          <p:cNvSpPr/>
          <p:nvPr/>
        </p:nvSpPr>
        <p:spPr>
          <a:xfrm>
            <a:off x="2050181" y="2300438"/>
            <a:ext cx="8123722" cy="1776262"/>
          </a:xfrm>
          <a:prstGeom prst="roundRect">
            <a:avLst>
              <a:gd name="adj" fmla="val 6949"/>
            </a:avLst>
          </a:prstGeom>
          <a:noFill/>
          <a:ln w="111125">
            <a:solidFill>
              <a:srgbClr val="4EE73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000E75DC-F7E9-3431-A3FD-A8C56CA3F704}"/>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じかんわりを えらぶ</a:t>
            </a:r>
          </a:p>
        </p:txBody>
      </p:sp>
      <p:sp>
        <p:nvSpPr>
          <p:cNvPr id="2" name="四角形: 角を丸くする 1">
            <a:extLst>
              <a:ext uri="{FF2B5EF4-FFF2-40B4-BE49-F238E27FC236}">
                <a16:creationId xmlns:a16="http://schemas.microsoft.com/office/drawing/2014/main" id="{C0272C77-3442-B2D7-3776-0FEE9BB63823}"/>
              </a:ext>
            </a:extLst>
          </p:cNvPr>
          <p:cNvSpPr/>
          <p:nvPr/>
        </p:nvSpPr>
        <p:spPr>
          <a:xfrm>
            <a:off x="3945397" y="4712018"/>
            <a:ext cx="3014521" cy="15687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 name="四角形: 角を丸くする 2">
            <a:extLst>
              <a:ext uri="{FF2B5EF4-FFF2-40B4-BE49-F238E27FC236}">
                <a16:creationId xmlns:a16="http://schemas.microsoft.com/office/drawing/2014/main" id="{8B1AA2CC-8D6C-545E-FC3E-7DC1C4F7153F}"/>
              </a:ext>
            </a:extLst>
          </p:cNvPr>
          <p:cNvSpPr/>
          <p:nvPr/>
        </p:nvSpPr>
        <p:spPr>
          <a:xfrm>
            <a:off x="4192130" y="4724719"/>
            <a:ext cx="2628088"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せんせいに　いわれたじかんわりを　おす</a:t>
            </a:r>
          </a:p>
        </p:txBody>
      </p:sp>
    </p:spTree>
    <p:extLst>
      <p:ext uri="{BB962C8B-B14F-4D97-AF65-F5344CB8AC3E}">
        <p14:creationId xmlns:p14="http://schemas.microsoft.com/office/powerpoint/2010/main" val="17347345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1975C8-DF78-1080-1761-22B34CFA99EC}"/>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398453DC-8809-2680-9FE9-902F7A192464}"/>
              </a:ext>
            </a:extLst>
          </p:cNvPr>
          <p:cNvPicPr>
            <a:picLocks noChangeAspect="1"/>
          </p:cNvPicPr>
          <p:nvPr/>
        </p:nvPicPr>
        <p:blipFill>
          <a:blip r:embed="rId3"/>
          <a:stretch>
            <a:fillRect/>
          </a:stretch>
        </p:blipFill>
        <p:spPr>
          <a:xfrm>
            <a:off x="1163998" y="1356587"/>
            <a:ext cx="9864000" cy="5301900"/>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154EEAAF-B64C-C117-545B-A8A4EEF29998}"/>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オクリンクプラスの がめん</a:t>
            </a:r>
          </a:p>
        </p:txBody>
      </p:sp>
      <p:sp>
        <p:nvSpPr>
          <p:cNvPr id="12" name="四角形: 角を丸くする 11">
            <a:extLst>
              <a:ext uri="{FF2B5EF4-FFF2-40B4-BE49-F238E27FC236}">
                <a16:creationId xmlns:a16="http://schemas.microsoft.com/office/drawing/2014/main" id="{A3794280-1FC6-0515-22A8-3F6DC203B6AA}"/>
              </a:ext>
            </a:extLst>
          </p:cNvPr>
          <p:cNvSpPr/>
          <p:nvPr/>
        </p:nvSpPr>
        <p:spPr>
          <a:xfrm>
            <a:off x="3701071" y="5145181"/>
            <a:ext cx="4793640"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DA0AB791-4D4C-CA9A-C022-5CECBA8E28BB}"/>
              </a:ext>
            </a:extLst>
          </p:cNvPr>
          <p:cNvSpPr/>
          <p:nvPr/>
        </p:nvSpPr>
        <p:spPr>
          <a:xfrm>
            <a:off x="4333240" y="5084208"/>
            <a:ext cx="4085734"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これで じゅんびが できました。</a:t>
            </a:r>
            <a:endParaRPr kumimoji="1" lang="en-US" altLang="ja-JP" sz="2000" b="1">
              <a:latin typeface="BIZ UDPゴシック" panose="020B0400000000000000" pitchFamily="50" charset="-128"/>
              <a:ea typeface="BIZ UDPゴシック" panose="020B0400000000000000" pitchFamily="50" charset="-128"/>
            </a:endParaRPr>
          </a:p>
        </p:txBody>
      </p:sp>
      <p:pic>
        <p:nvPicPr>
          <p:cNvPr id="17" name="Picture 2">
            <a:extLst>
              <a:ext uri="{FF2B5EF4-FFF2-40B4-BE49-F238E27FC236}">
                <a16:creationId xmlns:a16="http://schemas.microsoft.com/office/drawing/2014/main" id="{5A511BF5-78FD-DA2C-41B2-AA683B54904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6274"/>
          <a:stretch/>
        </p:blipFill>
        <p:spPr bwMode="auto">
          <a:xfrm>
            <a:off x="-5088" y="3492184"/>
            <a:ext cx="2481624" cy="3365005"/>
          </a:xfrm>
          <a:prstGeom prst="rect">
            <a:avLst/>
          </a:prstGeom>
          <a:noFill/>
          <a:extLst>
            <a:ext uri="{909E8E84-426E-40DD-AFC4-6F175D3DCCD1}">
              <a14:hiddenFill xmlns:a14="http://schemas.microsoft.com/office/drawing/2010/main">
                <a:solidFill>
                  <a:srgbClr val="FFFFFF"/>
                </a:solidFill>
              </a14:hiddenFill>
            </a:ext>
          </a:extLst>
        </p:spPr>
      </p:pic>
      <p:sp>
        <p:nvSpPr>
          <p:cNvPr id="24" name="テキスト ボックス 23">
            <a:extLst>
              <a:ext uri="{FF2B5EF4-FFF2-40B4-BE49-F238E27FC236}">
                <a16:creationId xmlns:a16="http://schemas.microsoft.com/office/drawing/2014/main" id="{46D21521-06FA-05AC-33F9-5273A6D5DBB9}"/>
              </a:ext>
            </a:extLst>
          </p:cNvPr>
          <p:cNvSpPr txBox="1"/>
          <p:nvPr/>
        </p:nvSpPr>
        <p:spPr>
          <a:xfrm>
            <a:off x="2697641" y="937517"/>
            <a:ext cx="3962160" cy="338554"/>
          </a:xfrm>
          <a:prstGeom prst="rect">
            <a:avLst/>
          </a:prstGeom>
          <a:noFill/>
        </p:spPr>
        <p:txBody>
          <a:bodyPr wrap="square" rtlCol="0">
            <a:spAutoFit/>
          </a:bodyPr>
          <a:lstStyle/>
          <a:p>
            <a:pPr algn="ctr"/>
            <a:r>
              <a:rPr kumimoji="1" lang="ja-JP" altLang="en-US" sz="1600" b="1"/>
              <a:t>（ おくりんくぷらす）</a:t>
            </a:r>
            <a:endParaRPr kumimoji="1" lang="en-US" altLang="ja-JP" sz="1600" b="1"/>
          </a:p>
        </p:txBody>
      </p:sp>
      <p:sp>
        <p:nvSpPr>
          <p:cNvPr id="2" name="テキスト ボックス 1">
            <a:extLst>
              <a:ext uri="{FF2B5EF4-FFF2-40B4-BE49-F238E27FC236}">
                <a16:creationId xmlns:a16="http://schemas.microsoft.com/office/drawing/2014/main" id="{25632B0F-6ADD-26F9-E991-6EB94B22B227}"/>
              </a:ext>
            </a:extLst>
          </p:cNvPr>
          <p:cNvSpPr txBox="1"/>
          <p:nvPr/>
        </p:nvSpPr>
        <p:spPr>
          <a:xfrm>
            <a:off x="8547848" y="6642556"/>
            <a:ext cx="3644152" cy="215444"/>
          </a:xfrm>
          <a:prstGeom prst="rect">
            <a:avLst/>
          </a:prstGeom>
          <a:noFill/>
        </p:spPr>
        <p:txBody>
          <a:bodyPr wrap="square">
            <a:spAutoFit/>
          </a:bodyPr>
          <a:lstStyle/>
          <a:p>
            <a:pPr algn="r"/>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5246873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9D358-26BD-E367-8FA8-34C607769572}"/>
            </a:ext>
          </a:extLst>
        </p:cNvPr>
        <p:cNvGrpSpPr/>
        <p:nvPr/>
      </p:nvGrpSpPr>
      <p:grpSpPr>
        <a:xfrm>
          <a:off x="0" y="0"/>
          <a:ext cx="0" cy="0"/>
          <a:chOff x="0" y="0"/>
          <a:chExt cx="0" cy="0"/>
        </a:xfrm>
      </p:grpSpPr>
      <p:pic>
        <p:nvPicPr>
          <p:cNvPr id="11" name="図 10">
            <a:extLst>
              <a:ext uri="{FF2B5EF4-FFF2-40B4-BE49-F238E27FC236}">
                <a16:creationId xmlns:a16="http://schemas.microsoft.com/office/drawing/2014/main" id="{057EFE9C-5B07-CDDB-8A38-3D5CB37E2616}"/>
              </a:ext>
            </a:extLst>
          </p:cNvPr>
          <p:cNvPicPr>
            <a:picLocks noChangeAspect="1"/>
          </p:cNvPicPr>
          <p:nvPr/>
        </p:nvPicPr>
        <p:blipFill>
          <a:blip r:embed="rId3"/>
          <a:stretch>
            <a:fillRect/>
          </a:stretch>
        </p:blipFill>
        <p:spPr>
          <a:xfrm>
            <a:off x="1171747" y="1278806"/>
            <a:ext cx="9864000" cy="5315600"/>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2027338B-10B3-0E1A-A020-ED009ABA9653}"/>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かーどを うけとる</a:t>
            </a:r>
          </a:p>
        </p:txBody>
      </p:sp>
      <p:sp>
        <p:nvSpPr>
          <p:cNvPr id="21" name="四角形: 角を丸くする 20">
            <a:extLst>
              <a:ext uri="{FF2B5EF4-FFF2-40B4-BE49-F238E27FC236}">
                <a16:creationId xmlns:a16="http://schemas.microsoft.com/office/drawing/2014/main" id="{AE3D020F-146B-B1B6-6622-89848215C8CB}"/>
              </a:ext>
            </a:extLst>
          </p:cNvPr>
          <p:cNvSpPr/>
          <p:nvPr/>
        </p:nvSpPr>
        <p:spPr>
          <a:xfrm>
            <a:off x="1132447" y="5942831"/>
            <a:ext cx="761623" cy="664265"/>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6" name="グループ化 15">
            <a:extLst>
              <a:ext uri="{FF2B5EF4-FFF2-40B4-BE49-F238E27FC236}">
                <a16:creationId xmlns:a16="http://schemas.microsoft.com/office/drawing/2014/main" id="{8DD94566-C151-7182-D3C1-96BAA3C4C29A}"/>
              </a:ext>
            </a:extLst>
          </p:cNvPr>
          <p:cNvGrpSpPr/>
          <p:nvPr/>
        </p:nvGrpSpPr>
        <p:grpSpPr>
          <a:xfrm>
            <a:off x="405571" y="4516442"/>
            <a:ext cx="3403600" cy="1657986"/>
            <a:chOff x="283522" y="4800409"/>
            <a:chExt cx="3403600" cy="1657986"/>
          </a:xfrm>
        </p:grpSpPr>
        <p:sp>
          <p:nvSpPr>
            <p:cNvPr id="12" name="フリーフォーム: 図形 11">
              <a:extLst>
                <a:ext uri="{FF2B5EF4-FFF2-40B4-BE49-F238E27FC236}">
                  <a16:creationId xmlns:a16="http://schemas.microsoft.com/office/drawing/2014/main" id="{1B9C5B1B-4726-DDAE-FC1C-FCB785AAAFEC}"/>
                </a:ext>
              </a:extLst>
            </p:cNvPr>
            <p:cNvSpPr/>
            <p:nvPr/>
          </p:nvSpPr>
          <p:spPr>
            <a:xfrm>
              <a:off x="283522" y="4824714"/>
              <a:ext cx="3403600" cy="1633681"/>
            </a:xfrm>
            <a:custGeom>
              <a:avLst/>
              <a:gdLst>
                <a:gd name="connsiteX0" fmla="*/ 332072 w 3403600"/>
                <a:gd name="connsiteY0" fmla="*/ 0 h 1633681"/>
                <a:gd name="connsiteX1" fmla="*/ 3071528 w 3403600"/>
                <a:gd name="connsiteY1" fmla="*/ 0 h 1633681"/>
                <a:gd name="connsiteX2" fmla="*/ 3403600 w 3403600"/>
                <a:gd name="connsiteY2" fmla="*/ 332072 h 1633681"/>
                <a:gd name="connsiteX3" fmla="*/ 3071528 w 3403600"/>
                <a:gd name="connsiteY3" fmla="*/ 664144 h 1633681"/>
                <a:gd name="connsiteX4" fmla="*/ 779909 w 3403600"/>
                <a:gd name="connsiteY4" fmla="*/ 664144 h 1633681"/>
                <a:gd name="connsiteX5" fmla="*/ 1037858 w 3403600"/>
                <a:gd name="connsiteY5" fmla="*/ 1633681 h 1633681"/>
                <a:gd name="connsiteX6" fmla="*/ 616370 w 3403600"/>
                <a:gd name="connsiteY6" fmla="*/ 664144 h 1633681"/>
                <a:gd name="connsiteX7" fmla="*/ 332072 w 3403600"/>
                <a:gd name="connsiteY7" fmla="*/ 664144 h 1633681"/>
                <a:gd name="connsiteX8" fmla="*/ 0 w 3403600"/>
                <a:gd name="connsiteY8" fmla="*/ 332072 h 1633681"/>
                <a:gd name="connsiteX9" fmla="*/ 332072 w 3403600"/>
                <a:gd name="connsiteY9" fmla="*/ 0 h 163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3600" h="1633681">
                  <a:moveTo>
                    <a:pt x="332072" y="0"/>
                  </a:moveTo>
                  <a:lnTo>
                    <a:pt x="3071528" y="0"/>
                  </a:lnTo>
                  <a:cubicBezTo>
                    <a:pt x="3254926" y="0"/>
                    <a:pt x="3403600" y="148674"/>
                    <a:pt x="3403600" y="332072"/>
                  </a:cubicBezTo>
                  <a:cubicBezTo>
                    <a:pt x="3403600" y="515470"/>
                    <a:pt x="3254926" y="664144"/>
                    <a:pt x="3071528" y="664144"/>
                  </a:cubicBezTo>
                  <a:lnTo>
                    <a:pt x="779909" y="664144"/>
                  </a:lnTo>
                  <a:lnTo>
                    <a:pt x="1037858" y="1633681"/>
                  </a:lnTo>
                  <a:lnTo>
                    <a:pt x="61637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B1DA4C14-9B44-5BB1-DCDE-CD3C5F5B71CA}"/>
                </a:ext>
              </a:extLst>
            </p:cNvPr>
            <p:cNvSpPr/>
            <p:nvPr/>
          </p:nvSpPr>
          <p:spPr>
            <a:xfrm>
              <a:off x="654518" y="4800409"/>
              <a:ext cx="2675823"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4830150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672365-EA0C-6E4F-20CE-75DAAD4155A1}"/>
            </a:ext>
          </a:extLst>
        </p:cNvPr>
        <p:cNvGrpSpPr/>
        <p:nvPr/>
      </p:nvGrpSpPr>
      <p:grpSpPr>
        <a:xfrm>
          <a:off x="0" y="0"/>
          <a:ext cx="0" cy="0"/>
          <a:chOff x="0" y="0"/>
          <a:chExt cx="0" cy="0"/>
        </a:xfrm>
      </p:grpSpPr>
      <p:pic>
        <p:nvPicPr>
          <p:cNvPr id="7" name="図 6">
            <a:extLst>
              <a:ext uri="{FF2B5EF4-FFF2-40B4-BE49-F238E27FC236}">
                <a16:creationId xmlns:a16="http://schemas.microsoft.com/office/drawing/2014/main" id="{88C9C56E-1B0D-052B-6AA2-ABDE92007A22}"/>
              </a:ext>
            </a:extLst>
          </p:cNvPr>
          <p:cNvPicPr>
            <a:picLocks noChangeAspect="1"/>
          </p:cNvPicPr>
          <p:nvPr/>
        </p:nvPicPr>
        <p:blipFill>
          <a:blip r:embed="rId3"/>
          <a:srcRect t="6059"/>
          <a:stretch>
            <a:fillRect/>
          </a:stretch>
        </p:blipFill>
        <p:spPr>
          <a:xfrm>
            <a:off x="1211882" y="1280148"/>
            <a:ext cx="9764911" cy="5349965"/>
          </a:xfrm>
          <a:prstGeom prst="rect">
            <a:avLst/>
          </a:prstGeom>
          <a:ln>
            <a:solidFill>
              <a:schemeClr val="bg1">
                <a:lumMod val="75000"/>
              </a:schemeClr>
            </a:solidFill>
          </a:ln>
        </p:spPr>
      </p:pic>
      <p:sp>
        <p:nvSpPr>
          <p:cNvPr id="12" name="四角形: 角を丸くする 11">
            <a:extLst>
              <a:ext uri="{FF2B5EF4-FFF2-40B4-BE49-F238E27FC236}">
                <a16:creationId xmlns:a16="http://schemas.microsoft.com/office/drawing/2014/main" id="{C9FF572E-7B27-B95A-C612-37F067AA8675}"/>
              </a:ext>
            </a:extLst>
          </p:cNvPr>
          <p:cNvSpPr/>
          <p:nvPr/>
        </p:nvSpPr>
        <p:spPr>
          <a:xfrm>
            <a:off x="3717626" y="2942286"/>
            <a:ext cx="3216310" cy="1601983"/>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DE939EA1-0E0D-5BB0-9D15-36DC8CCDE96C}"/>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かーどを ひらく</a:t>
            </a:r>
          </a:p>
        </p:txBody>
      </p:sp>
    </p:spTree>
    <p:extLst>
      <p:ext uri="{BB962C8B-B14F-4D97-AF65-F5344CB8AC3E}">
        <p14:creationId xmlns:p14="http://schemas.microsoft.com/office/powerpoint/2010/main" val="8634522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3CDF9E-9BF0-D321-BDD4-F51BE24A4B41}"/>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402E0739-C8E2-69B8-C900-668175B3B4C4}"/>
              </a:ext>
            </a:extLst>
          </p:cNvPr>
          <p:cNvPicPr>
            <a:picLocks noChangeAspect="1"/>
          </p:cNvPicPr>
          <p:nvPr/>
        </p:nvPicPr>
        <p:blipFill>
          <a:blip r:embed="rId3"/>
          <a:srcRect t="6059"/>
          <a:stretch>
            <a:fillRect/>
          </a:stretch>
        </p:blipFill>
        <p:spPr>
          <a:xfrm>
            <a:off x="1211882" y="1280148"/>
            <a:ext cx="9764911" cy="5349965"/>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1B541D1E-BAC2-8F94-FEA7-A77957BEC770}"/>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かーどを ひらく</a:t>
            </a:r>
          </a:p>
        </p:txBody>
      </p:sp>
      <p:sp>
        <p:nvSpPr>
          <p:cNvPr id="4" name="四角形: 角を丸くする 3">
            <a:extLst>
              <a:ext uri="{FF2B5EF4-FFF2-40B4-BE49-F238E27FC236}">
                <a16:creationId xmlns:a16="http://schemas.microsoft.com/office/drawing/2014/main" id="{61E39075-5F14-E00B-5A72-D5582EA07197}"/>
              </a:ext>
            </a:extLst>
          </p:cNvPr>
          <p:cNvSpPr/>
          <p:nvPr/>
        </p:nvSpPr>
        <p:spPr>
          <a:xfrm>
            <a:off x="6289848" y="3561762"/>
            <a:ext cx="509287" cy="474562"/>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8" name="グループ化 17">
            <a:extLst>
              <a:ext uri="{FF2B5EF4-FFF2-40B4-BE49-F238E27FC236}">
                <a16:creationId xmlns:a16="http://schemas.microsoft.com/office/drawing/2014/main" id="{D4600859-943F-013D-7BDC-834FCF53165D}"/>
              </a:ext>
            </a:extLst>
          </p:cNvPr>
          <p:cNvGrpSpPr/>
          <p:nvPr/>
        </p:nvGrpSpPr>
        <p:grpSpPr>
          <a:xfrm>
            <a:off x="5492730" y="1391093"/>
            <a:ext cx="3417549" cy="2479977"/>
            <a:chOff x="6204706" y="1342940"/>
            <a:chExt cx="3417549" cy="2479977"/>
          </a:xfrm>
        </p:grpSpPr>
        <p:sp>
          <p:nvSpPr>
            <p:cNvPr id="17" name="フリーフォーム: 図形 16">
              <a:extLst>
                <a:ext uri="{FF2B5EF4-FFF2-40B4-BE49-F238E27FC236}">
                  <a16:creationId xmlns:a16="http://schemas.microsoft.com/office/drawing/2014/main" id="{B85707B4-D20A-A3C6-093B-44BB1E0597D4}"/>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四角形: 角を丸くする 10">
              <a:extLst>
                <a:ext uri="{FF2B5EF4-FFF2-40B4-BE49-F238E27FC236}">
                  <a16:creationId xmlns:a16="http://schemas.microsoft.com/office/drawing/2014/main" id="{0E06637E-36CC-9711-9E5E-CAF7AE9B55B5}"/>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8504167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115FE-4CD0-3EE4-3760-73FA3BF2959A}"/>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46147A02-A17B-3A60-49FF-A5E75E01E04C}"/>
              </a:ext>
            </a:extLst>
          </p:cNvPr>
          <p:cNvPicPr>
            <a:picLocks noChangeAspect="1"/>
          </p:cNvPicPr>
          <p:nvPr/>
        </p:nvPicPr>
        <p:blipFill>
          <a:blip r:embed="rId3"/>
          <a:stretch>
            <a:fillRect/>
          </a:stretch>
        </p:blipFill>
        <p:spPr>
          <a:xfrm>
            <a:off x="1163997" y="1279253"/>
            <a:ext cx="9764911" cy="5280791"/>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3C1C0EE1-761D-E187-FF80-0F885D4FD517}"/>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かーどを ひらく</a:t>
            </a:r>
          </a:p>
        </p:txBody>
      </p:sp>
      <p:sp>
        <p:nvSpPr>
          <p:cNvPr id="12" name="四角形: 角を丸くする 11">
            <a:extLst>
              <a:ext uri="{FF2B5EF4-FFF2-40B4-BE49-F238E27FC236}">
                <a16:creationId xmlns:a16="http://schemas.microsoft.com/office/drawing/2014/main" id="{8F487A63-EBFC-7839-86AC-692C4634C462}"/>
              </a:ext>
            </a:extLst>
          </p:cNvPr>
          <p:cNvSpPr/>
          <p:nvPr/>
        </p:nvSpPr>
        <p:spPr>
          <a:xfrm>
            <a:off x="3804380" y="3134542"/>
            <a:ext cx="6867270" cy="1368706"/>
          </a:xfrm>
          <a:prstGeom prst="roundRect">
            <a:avLst>
              <a:gd name="adj" fmla="val 12955"/>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59376DC9-D744-C701-03A4-49B8C375F02E}"/>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396786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グループ化 20">
            <a:extLst>
              <a:ext uri="{FF2B5EF4-FFF2-40B4-BE49-F238E27FC236}">
                <a16:creationId xmlns:a16="http://schemas.microsoft.com/office/drawing/2014/main" id="{AA97207D-0E1D-BC08-CA45-12527228A860}"/>
              </a:ext>
            </a:extLst>
          </p:cNvPr>
          <p:cNvGrpSpPr/>
          <p:nvPr/>
        </p:nvGrpSpPr>
        <p:grpSpPr>
          <a:xfrm>
            <a:off x="4705954" y="3514260"/>
            <a:ext cx="1164771" cy="1164771"/>
            <a:chOff x="5140929" y="2999910"/>
            <a:chExt cx="1164771" cy="1164771"/>
          </a:xfrm>
        </p:grpSpPr>
        <p:sp>
          <p:nvSpPr>
            <p:cNvPr id="17" name="楕円 16">
              <a:extLst>
                <a:ext uri="{FF2B5EF4-FFF2-40B4-BE49-F238E27FC236}">
                  <a16:creationId xmlns:a16="http://schemas.microsoft.com/office/drawing/2014/main" id="{A399D011-781A-C445-F4B1-7CA58CAF6187}"/>
                </a:ext>
              </a:extLst>
            </p:cNvPr>
            <p:cNvSpPr/>
            <p:nvPr/>
          </p:nvSpPr>
          <p:spPr>
            <a:xfrm>
              <a:off x="5140929" y="2999910"/>
              <a:ext cx="1164771" cy="116477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図 17" descr="図形, アイコン&#10;&#10;AI によって生成されたコンテンツは間違っている可能性があります。">
              <a:extLst>
                <a:ext uri="{FF2B5EF4-FFF2-40B4-BE49-F238E27FC236}">
                  <a16:creationId xmlns:a16="http://schemas.microsoft.com/office/drawing/2014/main" id="{96472B29-34D4-4633-ADA3-2DB9EC93C17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65751" y="3215610"/>
              <a:ext cx="715126" cy="733370"/>
            </a:xfrm>
            <a:prstGeom prst="rect">
              <a:avLst/>
            </a:prstGeom>
          </p:spPr>
        </p:pic>
      </p:grpSp>
      <p:grpSp>
        <p:nvGrpSpPr>
          <p:cNvPr id="20" name="グループ化 19">
            <a:extLst>
              <a:ext uri="{FF2B5EF4-FFF2-40B4-BE49-F238E27FC236}">
                <a16:creationId xmlns:a16="http://schemas.microsoft.com/office/drawing/2014/main" id="{F50C88DE-9B46-EEAD-D4DE-B2FFEC3EA463}"/>
              </a:ext>
            </a:extLst>
          </p:cNvPr>
          <p:cNvGrpSpPr/>
          <p:nvPr/>
        </p:nvGrpSpPr>
        <p:grpSpPr>
          <a:xfrm>
            <a:off x="3766005" y="3745608"/>
            <a:ext cx="1164771" cy="1164771"/>
            <a:chOff x="3871650" y="2999910"/>
            <a:chExt cx="1164771" cy="1164771"/>
          </a:xfrm>
        </p:grpSpPr>
        <p:sp>
          <p:nvSpPr>
            <p:cNvPr id="14" name="楕円 13">
              <a:extLst>
                <a:ext uri="{FF2B5EF4-FFF2-40B4-BE49-F238E27FC236}">
                  <a16:creationId xmlns:a16="http://schemas.microsoft.com/office/drawing/2014/main" id="{8764888D-4864-35CD-629A-A25B3A8EDAA1}"/>
                </a:ext>
              </a:extLst>
            </p:cNvPr>
            <p:cNvSpPr/>
            <p:nvPr/>
          </p:nvSpPr>
          <p:spPr>
            <a:xfrm>
              <a:off x="3871650" y="2999910"/>
              <a:ext cx="1164771" cy="116477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図 18" descr="図形, アイコン&#10;&#10;AI によって生成されたコンテンツは間違っている可能性があります。">
              <a:extLst>
                <a:ext uri="{FF2B5EF4-FFF2-40B4-BE49-F238E27FC236}">
                  <a16:creationId xmlns:a16="http://schemas.microsoft.com/office/drawing/2014/main" id="{ECE9439C-C786-6D53-8D6F-CC3F25D9E58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20385" y="3146637"/>
              <a:ext cx="867300" cy="871316"/>
            </a:xfrm>
            <a:prstGeom prst="rect">
              <a:avLst/>
            </a:prstGeom>
          </p:spPr>
        </p:pic>
      </p:grpSp>
      <p:cxnSp>
        <p:nvCxnSpPr>
          <p:cNvPr id="27" name="直線コネクタ 26">
            <a:extLst>
              <a:ext uri="{FF2B5EF4-FFF2-40B4-BE49-F238E27FC236}">
                <a16:creationId xmlns:a16="http://schemas.microsoft.com/office/drawing/2014/main" id="{4910941A-3462-C0E6-C90B-783FF41DD396}"/>
              </a:ext>
            </a:extLst>
          </p:cNvPr>
          <p:cNvCxnSpPr>
            <a:cxnSpLocks/>
          </p:cNvCxnSpPr>
          <p:nvPr/>
        </p:nvCxnSpPr>
        <p:spPr>
          <a:xfrm>
            <a:off x="3298288" y="3729960"/>
            <a:ext cx="289962" cy="16237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ED0C34AF-3943-6389-8793-3CE2FE6B25D1}"/>
              </a:ext>
            </a:extLst>
          </p:cNvPr>
          <p:cNvCxnSpPr>
            <a:cxnSpLocks/>
          </p:cNvCxnSpPr>
          <p:nvPr/>
        </p:nvCxnSpPr>
        <p:spPr>
          <a:xfrm>
            <a:off x="3725311" y="3354361"/>
            <a:ext cx="213437" cy="2650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6B2498B8-3C69-37B6-29D9-4FEEB76B92A5}"/>
              </a:ext>
            </a:extLst>
          </p:cNvPr>
          <p:cNvCxnSpPr>
            <a:cxnSpLocks/>
          </p:cNvCxnSpPr>
          <p:nvPr/>
        </p:nvCxnSpPr>
        <p:spPr>
          <a:xfrm>
            <a:off x="4280528" y="3147735"/>
            <a:ext cx="54520" cy="3063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8B4E67B6-AB02-0778-0D33-8FF374DE76F3}"/>
              </a:ext>
            </a:extLst>
          </p:cNvPr>
          <p:cNvSpPr txBox="1"/>
          <p:nvPr/>
        </p:nvSpPr>
        <p:spPr>
          <a:xfrm>
            <a:off x="-2" y="314822"/>
            <a:ext cx="12192001" cy="1754326"/>
          </a:xfrm>
          <a:prstGeom prst="rect">
            <a:avLst/>
          </a:prstGeom>
          <a:noFill/>
        </p:spPr>
        <p:txBody>
          <a:bodyPr wrap="square" anchor="ctr">
            <a:spAutoFit/>
          </a:bodyPr>
          <a:lstStyle/>
          <a:p>
            <a:pPr algn="ctr" fontAlgn="base"/>
            <a:r>
              <a:rPr lang="ja-JP" altLang="en-US" sz="5400" b="1" i="0" u="none" strike="noStrike" cap="all">
                <a:solidFill>
                  <a:srgbClr val="2A1A00"/>
                </a:solidFill>
                <a:effectLst/>
                <a:latin typeface="BIZ UDPゴシック" panose="020B0400000000000000" pitchFamily="50" charset="-128"/>
                <a:ea typeface="BIZ UDPゴシック" panose="020B0400000000000000" pitchFamily="50" charset="-128"/>
              </a:rPr>
              <a:t>たぶれっと</a:t>
            </a:r>
            <a:r>
              <a:rPr lang="ja-JP" altLang="en-US" sz="5400" b="1">
                <a:ln w="10160">
                  <a:noFill/>
                  <a:prstDash val="solid"/>
                </a:ln>
                <a:latin typeface="BIZ UDPゴシック" panose="020B0400000000000000" pitchFamily="50" charset="-128"/>
                <a:ea typeface="BIZ UDPゴシック" panose="020B0400000000000000" pitchFamily="50" charset="-128"/>
              </a:rPr>
              <a:t>（くろむぶっく）</a:t>
            </a:r>
            <a:endParaRPr lang="en-US" altLang="ja-JP" sz="5400" b="1">
              <a:ln w="10160">
                <a:noFill/>
                <a:prstDash val="solid"/>
              </a:ln>
              <a:latin typeface="BIZ UDPゴシック" panose="020B0400000000000000" pitchFamily="50" charset="-128"/>
              <a:ea typeface="BIZ UDPゴシック" panose="020B0400000000000000" pitchFamily="50" charset="-128"/>
            </a:endParaRPr>
          </a:p>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まる　  か ばつ　  か くいず</a:t>
            </a:r>
            <a:endParaRPr lang="en-US" altLang="ja-JP" sz="5400" b="1" i="0">
              <a:solidFill>
                <a:srgbClr val="000000"/>
              </a:solidFill>
              <a:effectLst/>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A132C529-D48F-2D77-A080-C1CC35640684}"/>
              </a:ext>
            </a:extLst>
          </p:cNvPr>
          <p:cNvGrpSpPr/>
          <p:nvPr/>
        </p:nvGrpSpPr>
        <p:grpSpPr>
          <a:xfrm>
            <a:off x="3311166" y="1240858"/>
            <a:ext cx="828290" cy="828290"/>
            <a:chOff x="3871650" y="2999910"/>
            <a:chExt cx="1164771" cy="1164771"/>
          </a:xfrm>
        </p:grpSpPr>
        <p:sp>
          <p:nvSpPr>
            <p:cNvPr id="10" name="楕円 9">
              <a:extLst>
                <a:ext uri="{FF2B5EF4-FFF2-40B4-BE49-F238E27FC236}">
                  <a16:creationId xmlns:a16="http://schemas.microsoft.com/office/drawing/2014/main" id="{11E50E7E-E372-7A59-06A0-4A052634B34F}"/>
                </a:ext>
              </a:extLst>
            </p:cNvPr>
            <p:cNvSpPr/>
            <p:nvPr/>
          </p:nvSpPr>
          <p:spPr>
            <a:xfrm>
              <a:off x="3871650" y="2999910"/>
              <a:ext cx="1164771" cy="116477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図 14" descr="図形, アイコン&#10;&#10;AI によって生成されたコンテンツは間違っている可能性があります。">
              <a:extLst>
                <a:ext uri="{FF2B5EF4-FFF2-40B4-BE49-F238E27FC236}">
                  <a16:creationId xmlns:a16="http://schemas.microsoft.com/office/drawing/2014/main" id="{1A253EB2-1F6D-3333-5B84-F4D525389D8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20385" y="3146637"/>
              <a:ext cx="867300" cy="871316"/>
            </a:xfrm>
            <a:prstGeom prst="rect">
              <a:avLst/>
            </a:prstGeom>
          </p:spPr>
        </p:pic>
      </p:grpSp>
      <p:grpSp>
        <p:nvGrpSpPr>
          <p:cNvPr id="16" name="グループ化 15">
            <a:extLst>
              <a:ext uri="{FF2B5EF4-FFF2-40B4-BE49-F238E27FC236}">
                <a16:creationId xmlns:a16="http://schemas.microsoft.com/office/drawing/2014/main" id="{D40F31EC-7A4A-B624-6486-2AECADDEDF82}"/>
              </a:ext>
            </a:extLst>
          </p:cNvPr>
          <p:cNvGrpSpPr/>
          <p:nvPr/>
        </p:nvGrpSpPr>
        <p:grpSpPr>
          <a:xfrm>
            <a:off x="6510102" y="1240858"/>
            <a:ext cx="828290" cy="828290"/>
            <a:chOff x="5140929" y="2999910"/>
            <a:chExt cx="1164771" cy="1164771"/>
          </a:xfrm>
        </p:grpSpPr>
        <p:sp>
          <p:nvSpPr>
            <p:cNvPr id="23" name="楕円 22">
              <a:extLst>
                <a:ext uri="{FF2B5EF4-FFF2-40B4-BE49-F238E27FC236}">
                  <a16:creationId xmlns:a16="http://schemas.microsoft.com/office/drawing/2014/main" id="{D527A6A6-2D96-BCF3-6248-5F14C525175F}"/>
                </a:ext>
              </a:extLst>
            </p:cNvPr>
            <p:cNvSpPr/>
            <p:nvPr/>
          </p:nvSpPr>
          <p:spPr>
            <a:xfrm>
              <a:off x="5140929" y="2999910"/>
              <a:ext cx="1164771" cy="116477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6" name="図 25" descr="図形, アイコン&#10;&#10;AI によって生成されたコンテンツは間違っている可能性があります。">
              <a:extLst>
                <a:ext uri="{FF2B5EF4-FFF2-40B4-BE49-F238E27FC236}">
                  <a16:creationId xmlns:a16="http://schemas.microsoft.com/office/drawing/2014/main" id="{00FF5D6E-0975-665E-2A8C-8F547E8A0A4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365751" y="3215610"/>
              <a:ext cx="715126" cy="733370"/>
            </a:xfrm>
            <a:prstGeom prst="rect">
              <a:avLst/>
            </a:prstGeom>
          </p:spPr>
        </p:pic>
      </p:grpSp>
      <p:pic>
        <p:nvPicPr>
          <p:cNvPr id="31" name="Picture 4">
            <a:extLst>
              <a:ext uri="{FF2B5EF4-FFF2-40B4-BE49-F238E27FC236}">
                <a16:creationId xmlns:a16="http://schemas.microsoft.com/office/drawing/2014/main" id="{D9616F93-DBBF-42FA-62B4-E0678551B3E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04796" y="2878667"/>
            <a:ext cx="4515555" cy="3979333"/>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a:extLst>
              <a:ext uri="{FF2B5EF4-FFF2-40B4-BE49-F238E27FC236}">
                <a16:creationId xmlns:a16="http://schemas.microsoft.com/office/drawing/2014/main" id="{A11CDA19-1E1F-9B1A-E52B-4F404774698E}"/>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3455778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DF32B-B74D-B88C-F20D-8F125909BA44}"/>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8C585C58-7DDE-4F1E-18C9-DF2143A7A58F}"/>
              </a:ext>
            </a:extLst>
          </p:cNvPr>
          <p:cNvPicPr>
            <a:picLocks noChangeAspect="1"/>
          </p:cNvPicPr>
          <p:nvPr/>
        </p:nvPicPr>
        <p:blipFill>
          <a:blip r:embed="rId3"/>
          <a:stretch>
            <a:fillRect/>
          </a:stretch>
        </p:blipFill>
        <p:spPr>
          <a:xfrm>
            <a:off x="1163997" y="1279253"/>
            <a:ext cx="9764911" cy="5280791"/>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2FC7A1A4-41FC-E05F-5591-24267E29B979}"/>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かーどを ひらく</a:t>
            </a:r>
          </a:p>
        </p:txBody>
      </p:sp>
      <p:sp>
        <p:nvSpPr>
          <p:cNvPr id="2" name="四角形: 角を丸くする 1">
            <a:extLst>
              <a:ext uri="{FF2B5EF4-FFF2-40B4-BE49-F238E27FC236}">
                <a16:creationId xmlns:a16="http://schemas.microsoft.com/office/drawing/2014/main" id="{14F8B03C-E2B1-A219-81D0-A22BBAF69C03}"/>
              </a:ext>
            </a:extLst>
          </p:cNvPr>
          <p:cNvSpPr/>
          <p:nvPr/>
        </p:nvSpPr>
        <p:spPr>
          <a:xfrm>
            <a:off x="4248582" y="3081672"/>
            <a:ext cx="2056779" cy="1368706"/>
          </a:xfrm>
          <a:prstGeom prst="roundRect">
            <a:avLst>
              <a:gd name="adj" fmla="val 11298"/>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 name="グループ化 3">
            <a:extLst>
              <a:ext uri="{FF2B5EF4-FFF2-40B4-BE49-F238E27FC236}">
                <a16:creationId xmlns:a16="http://schemas.microsoft.com/office/drawing/2014/main" id="{6B704CF2-340C-5198-FE59-072FC93A3533}"/>
              </a:ext>
            </a:extLst>
          </p:cNvPr>
          <p:cNvGrpSpPr/>
          <p:nvPr/>
        </p:nvGrpSpPr>
        <p:grpSpPr>
          <a:xfrm>
            <a:off x="3876453" y="1265373"/>
            <a:ext cx="3417549" cy="2479977"/>
            <a:chOff x="6204706" y="1342940"/>
            <a:chExt cx="3417549" cy="2479977"/>
          </a:xfrm>
        </p:grpSpPr>
        <p:sp>
          <p:nvSpPr>
            <p:cNvPr id="9" name="フリーフォーム: 図形 8">
              <a:extLst>
                <a:ext uri="{FF2B5EF4-FFF2-40B4-BE49-F238E27FC236}">
                  <a16:creationId xmlns:a16="http://schemas.microsoft.com/office/drawing/2014/main" id="{A8DA1C20-CAE8-A3A9-E7C2-0948E9A8E8B6}"/>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四角形: 角を丸くする 10">
              <a:extLst>
                <a:ext uri="{FF2B5EF4-FFF2-40B4-BE49-F238E27FC236}">
                  <a16:creationId xmlns:a16="http://schemas.microsoft.com/office/drawing/2014/main" id="{C9C346BA-A4FA-FB10-C3A5-76C1E6E44C97}"/>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
        <p:nvSpPr>
          <p:cNvPr id="16" name="四角形: 角を丸くする 15">
            <a:extLst>
              <a:ext uri="{FF2B5EF4-FFF2-40B4-BE49-F238E27FC236}">
                <a16:creationId xmlns:a16="http://schemas.microsoft.com/office/drawing/2014/main" id="{EEB0FF91-E338-A633-B219-0BC9B7B023B2}"/>
              </a:ext>
            </a:extLst>
          </p:cNvPr>
          <p:cNvSpPr/>
          <p:nvPr/>
        </p:nvSpPr>
        <p:spPr>
          <a:xfrm>
            <a:off x="6498538" y="4472739"/>
            <a:ext cx="2874821" cy="15687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9278A522-8157-732B-C43C-A329BF897CAA}"/>
              </a:ext>
            </a:extLst>
          </p:cNvPr>
          <p:cNvSpPr/>
          <p:nvPr/>
        </p:nvSpPr>
        <p:spPr>
          <a:xfrm>
            <a:off x="6745271" y="4485440"/>
            <a:ext cx="2628088"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en-US" altLang="ja-JP" sz="2000" b="1">
                <a:latin typeface="BIZ UDPゴシック" panose="020B0400000000000000" pitchFamily="50" charset="-128"/>
                <a:ea typeface="BIZ UDPゴシック" panose="020B0400000000000000" pitchFamily="50" charset="-128"/>
              </a:rPr>
              <a:t>1</a:t>
            </a:r>
            <a:r>
              <a:rPr kumimoji="1" lang="ja-JP" altLang="en-US" sz="2000" b="1">
                <a:latin typeface="BIZ UDPゴシック" panose="020B0400000000000000" pitchFamily="50" charset="-128"/>
                <a:ea typeface="BIZ UDPゴシック" panose="020B0400000000000000" pitchFamily="50" charset="-128"/>
              </a:rPr>
              <a:t>まいずつえらんで</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ひらく</a:t>
            </a:r>
          </a:p>
        </p:txBody>
      </p:sp>
      <p:sp>
        <p:nvSpPr>
          <p:cNvPr id="3" name="テキスト ボックス 2">
            <a:extLst>
              <a:ext uri="{FF2B5EF4-FFF2-40B4-BE49-F238E27FC236}">
                <a16:creationId xmlns:a16="http://schemas.microsoft.com/office/drawing/2014/main" id="{45DE5518-9065-B58E-725F-D2521E60E1F1}"/>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0163533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E2DA6F4-3E6D-25D2-7DF7-C6A135B9E5F2}"/>
              </a:ext>
            </a:extLst>
          </p:cNvPr>
          <p:cNvPicPr>
            <a:picLocks noChangeAspect="1"/>
          </p:cNvPicPr>
          <p:nvPr/>
        </p:nvPicPr>
        <p:blipFill>
          <a:blip r:embed="rId3"/>
          <a:stretch>
            <a:fillRect/>
          </a:stretch>
        </p:blipFill>
        <p:spPr>
          <a:xfrm>
            <a:off x="1384110" y="1156844"/>
            <a:ext cx="9427890" cy="5485318"/>
          </a:xfrm>
          <a:prstGeom prst="rect">
            <a:avLst/>
          </a:prstGeom>
          <a:ln>
            <a:solidFill>
              <a:schemeClr val="bg1">
                <a:lumMod val="75000"/>
              </a:schemeClr>
            </a:solidFill>
          </a:ln>
        </p:spPr>
      </p:pic>
      <p:sp>
        <p:nvSpPr>
          <p:cNvPr id="7" name="四角形: 角を丸くする 6">
            <a:extLst>
              <a:ext uri="{FF2B5EF4-FFF2-40B4-BE49-F238E27FC236}">
                <a16:creationId xmlns:a16="http://schemas.microsoft.com/office/drawing/2014/main" id="{635F4DC7-8D11-8B16-D9C0-D1387FA00229}"/>
              </a:ext>
            </a:extLst>
          </p:cNvPr>
          <p:cNvSpPr/>
          <p:nvPr/>
        </p:nvSpPr>
        <p:spPr>
          <a:xfrm>
            <a:off x="5179950" y="6088370"/>
            <a:ext cx="625034" cy="656487"/>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D8E0B2DB-C100-7F53-0698-D8296DAB7FD2}"/>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ぺんを えらぶ</a:t>
            </a:r>
          </a:p>
        </p:txBody>
      </p:sp>
      <p:grpSp>
        <p:nvGrpSpPr>
          <p:cNvPr id="13" name="グループ化 12">
            <a:extLst>
              <a:ext uri="{FF2B5EF4-FFF2-40B4-BE49-F238E27FC236}">
                <a16:creationId xmlns:a16="http://schemas.microsoft.com/office/drawing/2014/main" id="{13EF1DC6-0AD3-0B50-DEDF-1666F6779792}"/>
              </a:ext>
            </a:extLst>
          </p:cNvPr>
          <p:cNvGrpSpPr/>
          <p:nvPr/>
        </p:nvGrpSpPr>
        <p:grpSpPr>
          <a:xfrm>
            <a:off x="4510674" y="3936636"/>
            <a:ext cx="3417549" cy="2479977"/>
            <a:chOff x="6204706" y="1342940"/>
            <a:chExt cx="3417549" cy="2479977"/>
          </a:xfrm>
        </p:grpSpPr>
        <p:sp>
          <p:nvSpPr>
            <p:cNvPr id="14" name="フリーフォーム: 図形 13">
              <a:extLst>
                <a:ext uri="{FF2B5EF4-FFF2-40B4-BE49-F238E27FC236}">
                  <a16:creationId xmlns:a16="http://schemas.microsoft.com/office/drawing/2014/main" id="{F8C28293-1909-CBD3-466A-4EED54BB7EBA}"/>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5" name="四角形: 角を丸くする 14">
              <a:extLst>
                <a:ext uri="{FF2B5EF4-FFF2-40B4-BE49-F238E27FC236}">
                  <a16:creationId xmlns:a16="http://schemas.microsoft.com/office/drawing/2014/main" id="{DDFA1E2E-05E9-B5A5-72EA-471FE07184FE}"/>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9318393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A1AA7395-73C2-4C71-3ED4-7491BDDE74AC}"/>
              </a:ext>
            </a:extLst>
          </p:cNvPr>
          <p:cNvPicPr>
            <a:picLocks noChangeAspect="1"/>
          </p:cNvPicPr>
          <p:nvPr/>
        </p:nvPicPr>
        <p:blipFill>
          <a:blip r:embed="rId3"/>
          <a:stretch>
            <a:fillRect/>
          </a:stretch>
        </p:blipFill>
        <p:spPr>
          <a:xfrm>
            <a:off x="1380001" y="1189783"/>
            <a:ext cx="9432000" cy="5474948"/>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41C96C55-9EFE-06F3-3D45-5F99E242E44B}"/>
              </a:ext>
            </a:extLst>
          </p:cNvPr>
          <p:cNvSpPr txBox="1">
            <a:spLocks/>
          </p:cNvSpPr>
          <p:nvPr/>
        </p:nvSpPr>
        <p:spPr>
          <a:xfrm>
            <a:off x="757541" y="184391"/>
            <a:ext cx="10683591"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ぺんの ふとさを えらぶ</a:t>
            </a:r>
          </a:p>
        </p:txBody>
      </p:sp>
      <p:sp>
        <p:nvSpPr>
          <p:cNvPr id="6" name="四角形: 角を丸くする 5">
            <a:extLst>
              <a:ext uri="{FF2B5EF4-FFF2-40B4-BE49-F238E27FC236}">
                <a16:creationId xmlns:a16="http://schemas.microsoft.com/office/drawing/2014/main" id="{65B68980-942F-40B5-6A2F-7379BD41677D}"/>
              </a:ext>
            </a:extLst>
          </p:cNvPr>
          <p:cNvSpPr/>
          <p:nvPr/>
        </p:nvSpPr>
        <p:spPr>
          <a:xfrm>
            <a:off x="5166804" y="5788241"/>
            <a:ext cx="727970" cy="506027"/>
          </a:xfrm>
          <a:prstGeom prst="roundRect">
            <a:avLst>
              <a:gd name="adj" fmla="val 16915"/>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2D8FF86D-923C-E948-5BEB-B12F142F99E5}"/>
              </a:ext>
            </a:extLst>
          </p:cNvPr>
          <p:cNvGrpSpPr/>
          <p:nvPr/>
        </p:nvGrpSpPr>
        <p:grpSpPr>
          <a:xfrm>
            <a:off x="4387225" y="3652550"/>
            <a:ext cx="3417549" cy="2479977"/>
            <a:chOff x="6204706" y="1342940"/>
            <a:chExt cx="3417549" cy="2479977"/>
          </a:xfrm>
        </p:grpSpPr>
        <p:sp>
          <p:nvSpPr>
            <p:cNvPr id="10" name="フリーフォーム: 図形 9">
              <a:extLst>
                <a:ext uri="{FF2B5EF4-FFF2-40B4-BE49-F238E27FC236}">
                  <a16:creationId xmlns:a16="http://schemas.microsoft.com/office/drawing/2014/main" id="{A4106162-5EBF-0521-AEED-05B0D8D1910C}"/>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2" name="四角形: 角を丸くする 11">
              <a:extLst>
                <a:ext uri="{FF2B5EF4-FFF2-40B4-BE49-F238E27FC236}">
                  <a16:creationId xmlns:a16="http://schemas.microsoft.com/office/drawing/2014/main" id="{CE836788-9BEF-6723-D2E1-0B60CD5426FA}"/>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26947608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1B7704-99B4-EE66-BB8F-73FCBEF55050}"/>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6534CC55-2EBC-AF9F-8C7D-35F42D1F57A5}"/>
              </a:ext>
            </a:extLst>
          </p:cNvPr>
          <p:cNvPicPr>
            <a:picLocks noChangeAspect="1"/>
          </p:cNvPicPr>
          <p:nvPr/>
        </p:nvPicPr>
        <p:blipFill>
          <a:blip r:embed="rId3"/>
          <a:stretch>
            <a:fillRect/>
          </a:stretch>
        </p:blipFill>
        <p:spPr>
          <a:xfrm>
            <a:off x="1379999" y="1197722"/>
            <a:ext cx="9432000" cy="5472401"/>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400E3423-8B24-FDC1-5B08-E37444F02EB4}"/>
              </a:ext>
            </a:extLst>
          </p:cNvPr>
          <p:cNvSpPr txBox="1">
            <a:spLocks/>
          </p:cNvSpPr>
          <p:nvPr/>
        </p:nvSpPr>
        <p:spPr>
          <a:xfrm>
            <a:off x="757541" y="184391"/>
            <a:ext cx="10683591"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ぺんの ふとさを えらぶ</a:t>
            </a:r>
          </a:p>
        </p:txBody>
      </p:sp>
      <p:sp>
        <p:nvSpPr>
          <p:cNvPr id="6" name="四角形: 角を丸くする 5">
            <a:extLst>
              <a:ext uri="{FF2B5EF4-FFF2-40B4-BE49-F238E27FC236}">
                <a16:creationId xmlns:a16="http://schemas.microsoft.com/office/drawing/2014/main" id="{963A3624-92ED-EBD2-7E90-7F8856F3A32E}"/>
              </a:ext>
            </a:extLst>
          </p:cNvPr>
          <p:cNvSpPr/>
          <p:nvPr/>
        </p:nvSpPr>
        <p:spPr>
          <a:xfrm>
            <a:off x="4737864" y="3364637"/>
            <a:ext cx="1358135" cy="2929631"/>
          </a:xfrm>
          <a:prstGeom prst="roundRect">
            <a:avLst>
              <a:gd name="adj" fmla="val 12773"/>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BEFB0213-11DA-3276-44C4-2A83A5CA4F4F}"/>
              </a:ext>
            </a:extLst>
          </p:cNvPr>
          <p:cNvGrpSpPr/>
          <p:nvPr/>
        </p:nvGrpSpPr>
        <p:grpSpPr>
          <a:xfrm>
            <a:off x="4603125" y="1596723"/>
            <a:ext cx="3417549" cy="2479977"/>
            <a:chOff x="6204706" y="1342940"/>
            <a:chExt cx="3417549" cy="2479977"/>
          </a:xfrm>
        </p:grpSpPr>
        <p:sp>
          <p:nvSpPr>
            <p:cNvPr id="10" name="フリーフォーム: 図形 9">
              <a:extLst>
                <a:ext uri="{FF2B5EF4-FFF2-40B4-BE49-F238E27FC236}">
                  <a16:creationId xmlns:a16="http://schemas.microsoft.com/office/drawing/2014/main" id="{CF7E9C70-8497-E70F-3925-BC7037EB0A42}"/>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四角形: 角を丸くする 10">
              <a:extLst>
                <a:ext uri="{FF2B5EF4-FFF2-40B4-BE49-F238E27FC236}">
                  <a16:creationId xmlns:a16="http://schemas.microsoft.com/office/drawing/2014/main" id="{A85C8EA5-82A6-AB49-47BA-7DAD8A070624}"/>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ふとさを えらぶ</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270679095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E3CC44-F1E5-6A94-EB10-7737CD4AF92F}"/>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CB49CF15-71CC-027B-71E3-86FDE99A4757}"/>
              </a:ext>
            </a:extLst>
          </p:cNvPr>
          <p:cNvPicPr>
            <a:picLocks noChangeAspect="1"/>
          </p:cNvPicPr>
          <p:nvPr/>
        </p:nvPicPr>
        <p:blipFill>
          <a:blip r:embed="rId3"/>
          <a:stretch>
            <a:fillRect/>
          </a:stretch>
        </p:blipFill>
        <p:spPr>
          <a:xfrm>
            <a:off x="1380000" y="1176370"/>
            <a:ext cx="9432000" cy="5472401"/>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45F9FDAB-3424-4F24-89C5-5E10FE2B90F8}"/>
              </a:ext>
            </a:extLst>
          </p:cNvPr>
          <p:cNvSpPr txBox="1">
            <a:spLocks/>
          </p:cNvSpPr>
          <p:nvPr/>
        </p:nvSpPr>
        <p:spPr>
          <a:xfrm>
            <a:off x="757541" y="184391"/>
            <a:ext cx="10683591"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ぺんの いろを えらぶ</a:t>
            </a:r>
          </a:p>
        </p:txBody>
      </p:sp>
      <p:sp>
        <p:nvSpPr>
          <p:cNvPr id="6" name="四角形: 角を丸くする 5">
            <a:extLst>
              <a:ext uri="{FF2B5EF4-FFF2-40B4-BE49-F238E27FC236}">
                <a16:creationId xmlns:a16="http://schemas.microsoft.com/office/drawing/2014/main" id="{73136BCF-D317-E0E0-E12F-E4B3485C2531}"/>
              </a:ext>
            </a:extLst>
          </p:cNvPr>
          <p:cNvSpPr/>
          <p:nvPr/>
        </p:nvSpPr>
        <p:spPr>
          <a:xfrm>
            <a:off x="4729480" y="5764993"/>
            <a:ext cx="526102" cy="506027"/>
          </a:xfrm>
          <a:prstGeom prst="roundRect">
            <a:avLst>
              <a:gd name="adj" fmla="val 16915"/>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27F1DBB1-24DB-CCD3-FF21-DB131CA585A4}"/>
              </a:ext>
            </a:extLst>
          </p:cNvPr>
          <p:cNvGrpSpPr/>
          <p:nvPr/>
        </p:nvGrpSpPr>
        <p:grpSpPr>
          <a:xfrm>
            <a:off x="3935993" y="3629302"/>
            <a:ext cx="3417549" cy="2479977"/>
            <a:chOff x="6204706" y="1342940"/>
            <a:chExt cx="3417549" cy="2479977"/>
          </a:xfrm>
        </p:grpSpPr>
        <p:sp>
          <p:nvSpPr>
            <p:cNvPr id="10" name="フリーフォーム: 図形 9">
              <a:extLst>
                <a:ext uri="{FF2B5EF4-FFF2-40B4-BE49-F238E27FC236}">
                  <a16:creationId xmlns:a16="http://schemas.microsoft.com/office/drawing/2014/main" id="{2C5E48BD-4C19-A44A-7860-6259922403B4}"/>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2" name="四角形: 角を丸くする 11">
              <a:extLst>
                <a:ext uri="{FF2B5EF4-FFF2-40B4-BE49-F238E27FC236}">
                  <a16:creationId xmlns:a16="http://schemas.microsoft.com/office/drawing/2014/main" id="{5A100D77-A0ED-1B40-E155-73A267135F29}"/>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74720093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ED8FE8-4D36-0317-2A96-D760C3D2BE72}"/>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7D4720AA-F84C-215A-441E-E991A23A0139}"/>
              </a:ext>
            </a:extLst>
          </p:cNvPr>
          <p:cNvPicPr>
            <a:picLocks noChangeAspect="1"/>
          </p:cNvPicPr>
          <p:nvPr/>
        </p:nvPicPr>
        <p:blipFill>
          <a:blip r:embed="rId3"/>
          <a:stretch>
            <a:fillRect/>
          </a:stretch>
        </p:blipFill>
        <p:spPr>
          <a:xfrm>
            <a:off x="1380001" y="1183667"/>
            <a:ext cx="9432000" cy="5489941"/>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4FE8A612-AC36-4412-90A3-7474ADDF74D0}"/>
              </a:ext>
            </a:extLst>
          </p:cNvPr>
          <p:cNvSpPr txBox="1">
            <a:spLocks/>
          </p:cNvSpPr>
          <p:nvPr/>
        </p:nvSpPr>
        <p:spPr>
          <a:xfrm>
            <a:off x="757541" y="184391"/>
            <a:ext cx="10683591"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ぺんの いろを えらぶ</a:t>
            </a:r>
          </a:p>
        </p:txBody>
      </p:sp>
      <p:sp>
        <p:nvSpPr>
          <p:cNvPr id="6" name="四角形: 角を丸くする 5">
            <a:extLst>
              <a:ext uri="{FF2B5EF4-FFF2-40B4-BE49-F238E27FC236}">
                <a16:creationId xmlns:a16="http://schemas.microsoft.com/office/drawing/2014/main" id="{B3897BCC-7F68-6775-603F-A082730D7343}"/>
              </a:ext>
            </a:extLst>
          </p:cNvPr>
          <p:cNvSpPr/>
          <p:nvPr/>
        </p:nvSpPr>
        <p:spPr>
          <a:xfrm>
            <a:off x="3602428" y="4778148"/>
            <a:ext cx="2709472" cy="1197350"/>
          </a:xfrm>
          <a:prstGeom prst="roundRect">
            <a:avLst>
              <a:gd name="adj" fmla="val 16915"/>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7379E017-8F38-FA39-CD1E-CF52FC832E1B}"/>
              </a:ext>
            </a:extLst>
          </p:cNvPr>
          <p:cNvGrpSpPr/>
          <p:nvPr/>
        </p:nvGrpSpPr>
        <p:grpSpPr>
          <a:xfrm>
            <a:off x="4223072" y="2598464"/>
            <a:ext cx="3417549" cy="2479977"/>
            <a:chOff x="6204706" y="1342940"/>
            <a:chExt cx="3417549" cy="2479977"/>
          </a:xfrm>
        </p:grpSpPr>
        <p:sp>
          <p:nvSpPr>
            <p:cNvPr id="10" name="フリーフォーム: 図形 9">
              <a:extLst>
                <a:ext uri="{FF2B5EF4-FFF2-40B4-BE49-F238E27FC236}">
                  <a16:creationId xmlns:a16="http://schemas.microsoft.com/office/drawing/2014/main" id="{043FB66E-A8AC-2228-6C20-256CC4449359}"/>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2" name="四角形: 角を丸くする 11">
              <a:extLst>
                <a:ext uri="{FF2B5EF4-FFF2-40B4-BE49-F238E27FC236}">
                  <a16:creationId xmlns:a16="http://schemas.microsoft.com/office/drawing/2014/main" id="{3E849F53-9C98-ECFA-3B05-56A7CC5C009B}"/>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いろを えらぶ</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8239307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AE438A7B-6073-8C56-37E7-411B76B7417B}"/>
              </a:ext>
            </a:extLst>
          </p:cNvPr>
          <p:cNvPicPr>
            <a:picLocks noChangeAspect="1"/>
          </p:cNvPicPr>
          <p:nvPr/>
        </p:nvPicPr>
        <p:blipFill>
          <a:blip r:embed="rId3"/>
          <a:stretch>
            <a:fillRect/>
          </a:stretch>
        </p:blipFill>
        <p:spPr>
          <a:xfrm>
            <a:off x="1380001" y="1183494"/>
            <a:ext cx="9432000" cy="5489941"/>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1BB407EB-490C-1BC3-40D4-C452614EDC42}"/>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ひろいところに なまえを かこう</a:t>
            </a:r>
          </a:p>
        </p:txBody>
      </p:sp>
    </p:spTree>
    <p:extLst>
      <p:ext uri="{BB962C8B-B14F-4D97-AF65-F5344CB8AC3E}">
        <p14:creationId xmlns:p14="http://schemas.microsoft.com/office/powerpoint/2010/main" val="34383795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901CE-4132-93BC-F1AA-B3E5E6558B3F}"/>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C250E5AA-1CAC-AEF4-481F-F71426F0C424}"/>
              </a:ext>
            </a:extLst>
          </p:cNvPr>
          <p:cNvPicPr>
            <a:picLocks noChangeAspect="1"/>
          </p:cNvPicPr>
          <p:nvPr/>
        </p:nvPicPr>
        <p:blipFill>
          <a:blip r:embed="rId3"/>
          <a:stretch>
            <a:fillRect/>
          </a:stretch>
        </p:blipFill>
        <p:spPr>
          <a:xfrm>
            <a:off x="1380001" y="1183494"/>
            <a:ext cx="9432000" cy="5489941"/>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4645AF8A-1216-88E1-187B-ACBE8A6A86B9}"/>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5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j-cs"/>
              </a:rPr>
              <a:t>つぎの かーど</a:t>
            </a:r>
            <a:r>
              <a:rPr lang="ja-JP" altLang="en-US" sz="5400" b="1">
                <a:solidFill>
                  <a:prstClr val="black"/>
                </a:solidFill>
                <a:latin typeface="BIZ UDPゴシック" panose="020B0400000000000000" pitchFamily="50" charset="-128"/>
                <a:ea typeface="BIZ UDPゴシック" panose="020B0400000000000000" pitchFamily="50" charset="-128"/>
              </a:rPr>
              <a:t>に </a:t>
            </a:r>
            <a:r>
              <a:rPr kumimoji="1" lang="ja-JP" altLang="en-US" sz="5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j-cs"/>
              </a:rPr>
              <a:t>いどうする</a:t>
            </a:r>
          </a:p>
        </p:txBody>
      </p:sp>
      <p:sp>
        <p:nvSpPr>
          <p:cNvPr id="3" name="四角形: 角を丸くする 2">
            <a:extLst>
              <a:ext uri="{FF2B5EF4-FFF2-40B4-BE49-F238E27FC236}">
                <a16:creationId xmlns:a16="http://schemas.microsoft.com/office/drawing/2014/main" id="{67BBA7CB-6E58-1F42-FF6F-59DC4A0C3C0A}"/>
              </a:ext>
            </a:extLst>
          </p:cNvPr>
          <p:cNvSpPr/>
          <p:nvPr/>
        </p:nvSpPr>
        <p:spPr>
          <a:xfrm>
            <a:off x="10303754" y="3819309"/>
            <a:ext cx="706058" cy="723418"/>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330707CD-19B6-FEDA-CF1F-C6E971223F32}"/>
              </a:ext>
            </a:extLst>
          </p:cNvPr>
          <p:cNvGrpSpPr/>
          <p:nvPr/>
        </p:nvGrpSpPr>
        <p:grpSpPr>
          <a:xfrm>
            <a:off x="8594979" y="1689598"/>
            <a:ext cx="3417549" cy="2471951"/>
            <a:chOff x="6204706" y="1343938"/>
            <a:chExt cx="3417549" cy="2471951"/>
          </a:xfrm>
        </p:grpSpPr>
        <p:sp>
          <p:nvSpPr>
            <p:cNvPr id="13" name="フリーフォーム: 図形 12">
              <a:extLst>
                <a:ext uri="{FF2B5EF4-FFF2-40B4-BE49-F238E27FC236}">
                  <a16:creationId xmlns:a16="http://schemas.microsoft.com/office/drawing/2014/main" id="{9253F5A9-856E-B461-6D45-0FC242313352}"/>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四角形: 角を丸くする 13">
              <a:extLst>
                <a:ext uri="{FF2B5EF4-FFF2-40B4-BE49-F238E27FC236}">
                  <a16:creationId xmlns:a16="http://schemas.microsoft.com/office/drawing/2014/main" id="{232E6400-A7CB-6E28-E651-4C9FBCE4F091}"/>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16191806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A2C8D91-5F24-7F3E-5C99-A0671800D241}"/>
              </a:ext>
            </a:extLst>
          </p:cNvPr>
          <p:cNvPicPr>
            <a:picLocks noChangeAspect="1"/>
          </p:cNvPicPr>
          <p:nvPr/>
        </p:nvPicPr>
        <p:blipFill>
          <a:blip r:embed="rId3"/>
          <a:stretch>
            <a:fillRect/>
          </a:stretch>
        </p:blipFill>
        <p:spPr>
          <a:xfrm>
            <a:off x="1380000" y="1135229"/>
            <a:ext cx="9432000" cy="5489941"/>
          </a:xfrm>
          <a:prstGeom prst="rect">
            <a:avLst/>
          </a:prstGeom>
          <a:ln>
            <a:solidFill>
              <a:schemeClr val="bg1">
                <a:lumMod val="75000"/>
              </a:schemeClr>
            </a:solidFill>
          </a:ln>
        </p:spPr>
      </p:pic>
      <p:sp>
        <p:nvSpPr>
          <p:cNvPr id="2" name="タイトル 1">
            <a:extLst>
              <a:ext uri="{FF2B5EF4-FFF2-40B4-BE49-F238E27FC236}">
                <a16:creationId xmlns:a16="http://schemas.microsoft.com/office/drawing/2014/main" id="{274507EE-D250-4C5A-78FD-F6D9FBE399E0}"/>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すきなあそびを ぺんで かこむ</a:t>
            </a:r>
          </a:p>
        </p:txBody>
      </p:sp>
      <p:sp>
        <p:nvSpPr>
          <p:cNvPr id="6" name="四角形: 角を丸くする 5">
            <a:extLst>
              <a:ext uri="{FF2B5EF4-FFF2-40B4-BE49-F238E27FC236}">
                <a16:creationId xmlns:a16="http://schemas.microsoft.com/office/drawing/2014/main" id="{94F6C7CE-5938-8F07-13DC-90260EF78916}"/>
              </a:ext>
            </a:extLst>
          </p:cNvPr>
          <p:cNvSpPr/>
          <p:nvPr/>
        </p:nvSpPr>
        <p:spPr>
          <a:xfrm>
            <a:off x="5179950" y="6088370"/>
            <a:ext cx="625034" cy="656487"/>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105AE4D9-0B26-5707-69C9-F650E9B1E393}"/>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6211326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B09AA-EE2D-7B13-1FF8-453ABDCD1798}"/>
            </a:ext>
          </a:extLst>
        </p:cNvPr>
        <p:cNvGrpSpPr/>
        <p:nvPr/>
      </p:nvGrpSpPr>
      <p:grpSpPr>
        <a:xfrm>
          <a:off x="0" y="0"/>
          <a:ext cx="0" cy="0"/>
          <a:chOff x="0" y="0"/>
          <a:chExt cx="0" cy="0"/>
        </a:xfrm>
      </p:grpSpPr>
      <p:pic>
        <p:nvPicPr>
          <p:cNvPr id="8" name="図 7">
            <a:extLst>
              <a:ext uri="{FF2B5EF4-FFF2-40B4-BE49-F238E27FC236}">
                <a16:creationId xmlns:a16="http://schemas.microsoft.com/office/drawing/2014/main" id="{0D7B0F7E-C826-B44B-7D30-FF103DF0139B}"/>
              </a:ext>
            </a:extLst>
          </p:cNvPr>
          <p:cNvPicPr>
            <a:picLocks noChangeAspect="1"/>
          </p:cNvPicPr>
          <p:nvPr/>
        </p:nvPicPr>
        <p:blipFill>
          <a:blip r:embed="rId3"/>
          <a:stretch>
            <a:fillRect/>
          </a:stretch>
        </p:blipFill>
        <p:spPr>
          <a:xfrm>
            <a:off x="1380000" y="1143000"/>
            <a:ext cx="9466194" cy="5518646"/>
          </a:xfrm>
          <a:prstGeom prst="rect">
            <a:avLst/>
          </a:prstGeom>
          <a:ln>
            <a:solidFill>
              <a:schemeClr val="bg1">
                <a:lumMod val="75000"/>
              </a:schemeClr>
            </a:solidFill>
          </a:ln>
        </p:spPr>
      </p:pic>
      <p:sp>
        <p:nvSpPr>
          <p:cNvPr id="2" name="タイトル 1">
            <a:extLst>
              <a:ext uri="{FF2B5EF4-FFF2-40B4-BE49-F238E27FC236}">
                <a16:creationId xmlns:a16="http://schemas.microsoft.com/office/drawing/2014/main" id="{19D94528-2F1C-91B2-25E0-7B4469FD8C09}"/>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すきなあそびを ぺんで かこむ</a:t>
            </a:r>
          </a:p>
        </p:txBody>
      </p:sp>
      <p:sp>
        <p:nvSpPr>
          <p:cNvPr id="3" name="テキスト ボックス 2">
            <a:extLst>
              <a:ext uri="{FF2B5EF4-FFF2-40B4-BE49-F238E27FC236}">
                <a16:creationId xmlns:a16="http://schemas.microsoft.com/office/drawing/2014/main" id="{B0F31C38-5F7B-7F51-A234-26346C8812E6}"/>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7504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D97419-B60A-7099-0BEA-2750E30F5695}"/>
            </a:ext>
          </a:extLst>
        </p:cNvPr>
        <p:cNvGrpSpPr/>
        <p:nvPr/>
      </p:nvGrpSpPr>
      <p:grpSpPr>
        <a:xfrm>
          <a:off x="0" y="0"/>
          <a:ext cx="0" cy="0"/>
          <a:chOff x="0" y="0"/>
          <a:chExt cx="0" cy="0"/>
        </a:xfrm>
      </p:grpSpPr>
      <p:pic>
        <p:nvPicPr>
          <p:cNvPr id="6" name="図 5" descr="図形, アイコン&#10;&#10;AI によって生成されたコンテンツは間違っている可能性があります。">
            <a:extLst>
              <a:ext uri="{FF2B5EF4-FFF2-40B4-BE49-F238E27FC236}">
                <a16:creationId xmlns:a16="http://schemas.microsoft.com/office/drawing/2014/main" id="{05010B0A-382C-1AD8-4C68-9CA1D77FCFE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568084" y="3245865"/>
            <a:ext cx="7056635" cy="2749430"/>
          </a:xfrm>
          <a:prstGeom prst="rect">
            <a:avLst/>
          </a:prstGeom>
        </p:spPr>
      </p:pic>
      <p:sp>
        <p:nvSpPr>
          <p:cNvPr id="8" name="テキスト ボックス 7">
            <a:extLst>
              <a:ext uri="{FF2B5EF4-FFF2-40B4-BE49-F238E27FC236}">
                <a16:creationId xmlns:a16="http://schemas.microsoft.com/office/drawing/2014/main" id="{E57B3161-92FB-70A5-1E48-86D9EADC7D5F}"/>
              </a:ext>
            </a:extLst>
          </p:cNvPr>
          <p:cNvSpPr txBox="1"/>
          <p:nvPr/>
        </p:nvSpPr>
        <p:spPr>
          <a:xfrm>
            <a:off x="-2" y="314822"/>
            <a:ext cx="12192001" cy="1754326"/>
          </a:xfrm>
          <a:prstGeom prst="rect">
            <a:avLst/>
          </a:prstGeom>
          <a:noFill/>
        </p:spPr>
        <p:txBody>
          <a:bodyPr wrap="square" anchor="ctr">
            <a:spAutoFit/>
          </a:bodyPr>
          <a:lstStyle/>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① </a:t>
            </a:r>
            <a:r>
              <a:rPr lang="ja-JP" altLang="ja-JP" sz="5400" b="1" i="0" u="none" strike="noStrike" cap="all">
                <a:solidFill>
                  <a:srgbClr val="2A1A00"/>
                </a:solidFill>
                <a:effectLst/>
                <a:latin typeface="BIZ UDPゴシック" panose="020B0400000000000000" pitchFamily="50" charset="-128"/>
                <a:ea typeface="BIZ UDPゴシック" panose="020B0400000000000000" pitchFamily="50" charset="-128"/>
              </a:rPr>
              <a:t>じぶんの </a:t>
            </a:r>
            <a:r>
              <a:rPr lang="ja-JP" altLang="en-US" sz="5400" b="1" i="0" u="none" strike="noStrike" cap="all">
                <a:solidFill>
                  <a:srgbClr val="2A1A00"/>
                </a:solidFill>
                <a:effectLst/>
                <a:latin typeface="BIZ UDPゴシック" panose="020B0400000000000000" pitchFamily="50" charset="-128"/>
                <a:ea typeface="BIZ UDPゴシック" panose="020B0400000000000000" pitchFamily="50" charset="-128"/>
              </a:rPr>
              <a:t>たぶれっと</a:t>
            </a:r>
            <a:r>
              <a:rPr lang="ja-JP" altLang="ja-JP" sz="5400" b="1" i="0" u="none" strike="noStrike" cap="all">
                <a:solidFill>
                  <a:srgbClr val="2A1A00"/>
                </a:solidFill>
                <a:effectLst/>
                <a:latin typeface="BIZ UDPゴシック" panose="020B0400000000000000" pitchFamily="50" charset="-128"/>
                <a:ea typeface="BIZ UDPゴシック" panose="020B0400000000000000" pitchFamily="50" charset="-128"/>
              </a:rPr>
              <a:t>なので</a:t>
            </a:r>
            <a:endParaRPr lang="en-US" altLang="ja-JP" sz="5400" b="1" i="0">
              <a:solidFill>
                <a:srgbClr val="000000"/>
              </a:solidFill>
              <a:effectLst/>
              <a:latin typeface="BIZ UDPゴシック" panose="020B0400000000000000" pitchFamily="50" charset="-128"/>
              <a:ea typeface="BIZ UDPゴシック" panose="020B0400000000000000" pitchFamily="50" charset="-128"/>
            </a:endParaRPr>
          </a:p>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すきに つかって</a:t>
            </a:r>
            <a:r>
              <a:rPr lang="ja-JP" altLang="en-US" sz="5400" b="1" i="0" u="none" strike="noStrike" cap="all">
                <a:solidFill>
                  <a:srgbClr val="2A1A00"/>
                </a:solidFill>
                <a:effectLst/>
                <a:latin typeface="BIZ UDPゴシック" panose="020B0400000000000000" pitchFamily="50" charset="-128"/>
                <a:ea typeface="BIZ UDPゴシック" panose="020B0400000000000000" pitchFamily="50" charset="-128"/>
              </a:rPr>
              <a:t>よい</a:t>
            </a:r>
            <a:endParaRPr lang="en-US" altLang="ja-JP" sz="5400" b="1" i="0">
              <a:solidFill>
                <a:srgbClr val="000000"/>
              </a:solidFill>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161254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514BEC-B687-243B-DB2D-29EB740B8C7A}"/>
            </a:ext>
          </a:extLst>
        </p:cNvPr>
        <p:cNvGrpSpPr/>
        <p:nvPr/>
      </p:nvGrpSpPr>
      <p:grpSpPr>
        <a:xfrm>
          <a:off x="0" y="0"/>
          <a:ext cx="0" cy="0"/>
          <a:chOff x="0" y="0"/>
          <a:chExt cx="0" cy="0"/>
        </a:xfrm>
      </p:grpSpPr>
      <p:pic>
        <p:nvPicPr>
          <p:cNvPr id="7" name="図 6">
            <a:extLst>
              <a:ext uri="{FF2B5EF4-FFF2-40B4-BE49-F238E27FC236}">
                <a16:creationId xmlns:a16="http://schemas.microsoft.com/office/drawing/2014/main" id="{DCE3D9A3-33CE-0F42-4045-6E022B8C4DF7}"/>
              </a:ext>
            </a:extLst>
          </p:cNvPr>
          <p:cNvPicPr>
            <a:picLocks noChangeAspect="1"/>
          </p:cNvPicPr>
          <p:nvPr/>
        </p:nvPicPr>
        <p:blipFill>
          <a:blip r:embed="rId3"/>
          <a:stretch>
            <a:fillRect/>
          </a:stretch>
        </p:blipFill>
        <p:spPr>
          <a:xfrm>
            <a:off x="1380000" y="1168043"/>
            <a:ext cx="9431999" cy="5493603"/>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F47B43D3-4720-C565-3673-D00C067EB965}"/>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5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j-cs"/>
              </a:rPr>
              <a:t>つぎの かーど</a:t>
            </a:r>
            <a:r>
              <a:rPr lang="ja-JP" altLang="en-US" sz="5400" b="1">
                <a:solidFill>
                  <a:prstClr val="black"/>
                </a:solidFill>
                <a:latin typeface="BIZ UDPゴシック" panose="020B0400000000000000" pitchFamily="50" charset="-128"/>
                <a:ea typeface="BIZ UDPゴシック" panose="020B0400000000000000" pitchFamily="50" charset="-128"/>
              </a:rPr>
              <a:t>に </a:t>
            </a:r>
            <a:r>
              <a:rPr kumimoji="1" lang="ja-JP" altLang="en-US" sz="5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j-cs"/>
              </a:rPr>
              <a:t>いどうする</a:t>
            </a:r>
          </a:p>
        </p:txBody>
      </p:sp>
      <p:sp>
        <p:nvSpPr>
          <p:cNvPr id="3" name="四角形: 角を丸くする 2">
            <a:extLst>
              <a:ext uri="{FF2B5EF4-FFF2-40B4-BE49-F238E27FC236}">
                <a16:creationId xmlns:a16="http://schemas.microsoft.com/office/drawing/2014/main" id="{894F2043-30F8-7810-6A89-18F4CAFBE98A}"/>
              </a:ext>
            </a:extLst>
          </p:cNvPr>
          <p:cNvSpPr/>
          <p:nvPr/>
        </p:nvSpPr>
        <p:spPr>
          <a:xfrm>
            <a:off x="10303754" y="3751574"/>
            <a:ext cx="706058" cy="723418"/>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58F9DDFD-D575-895F-537C-0AFE80139481}"/>
              </a:ext>
            </a:extLst>
          </p:cNvPr>
          <p:cNvGrpSpPr/>
          <p:nvPr/>
        </p:nvGrpSpPr>
        <p:grpSpPr>
          <a:xfrm>
            <a:off x="8594979" y="1621863"/>
            <a:ext cx="3417549" cy="2471951"/>
            <a:chOff x="6204706" y="1343938"/>
            <a:chExt cx="3417549" cy="2471951"/>
          </a:xfrm>
        </p:grpSpPr>
        <p:sp>
          <p:nvSpPr>
            <p:cNvPr id="13" name="フリーフォーム: 図形 12">
              <a:extLst>
                <a:ext uri="{FF2B5EF4-FFF2-40B4-BE49-F238E27FC236}">
                  <a16:creationId xmlns:a16="http://schemas.microsoft.com/office/drawing/2014/main" id="{D44548A8-EA97-AE66-4218-D3AB0A3E3FAE}"/>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四角形: 角を丸くする 13">
              <a:extLst>
                <a:ext uri="{FF2B5EF4-FFF2-40B4-BE49-F238E27FC236}">
                  <a16:creationId xmlns:a16="http://schemas.microsoft.com/office/drawing/2014/main" id="{B58E60A2-6628-AC2F-85AD-21EFB9B00180}"/>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
        <p:nvSpPr>
          <p:cNvPr id="5" name="テキスト ボックス 4">
            <a:extLst>
              <a:ext uri="{FF2B5EF4-FFF2-40B4-BE49-F238E27FC236}">
                <a16:creationId xmlns:a16="http://schemas.microsoft.com/office/drawing/2014/main" id="{EDF820AC-B2AC-53D2-77F6-2F74591C9298}"/>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22964609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A8733EA4-C33A-E675-5F01-19B92C6A0F60}"/>
              </a:ext>
            </a:extLst>
          </p:cNvPr>
          <p:cNvPicPr>
            <a:picLocks noChangeAspect="1"/>
          </p:cNvPicPr>
          <p:nvPr/>
        </p:nvPicPr>
        <p:blipFill>
          <a:blip r:embed="rId3"/>
          <a:stretch>
            <a:fillRect/>
          </a:stretch>
        </p:blipFill>
        <p:spPr>
          <a:xfrm>
            <a:off x="1380000" y="1153719"/>
            <a:ext cx="9432000" cy="5519889"/>
          </a:xfrm>
          <a:prstGeom prst="rect">
            <a:avLst/>
          </a:prstGeom>
          <a:ln>
            <a:solidFill>
              <a:schemeClr val="bg1">
                <a:lumMod val="75000"/>
              </a:schemeClr>
            </a:solidFill>
          </a:ln>
        </p:spPr>
      </p:pic>
      <p:sp>
        <p:nvSpPr>
          <p:cNvPr id="2" name="タイトル 1">
            <a:extLst>
              <a:ext uri="{FF2B5EF4-FFF2-40B4-BE49-F238E27FC236}">
                <a16:creationId xmlns:a16="http://schemas.microsoft.com/office/drawing/2014/main" id="{77D8186B-2AA2-7419-7197-8B5D0A26DDFC}"/>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おなじえを せんで むすぼう</a:t>
            </a:r>
          </a:p>
        </p:txBody>
      </p:sp>
      <p:sp>
        <p:nvSpPr>
          <p:cNvPr id="3" name="テキスト ボックス 2">
            <a:extLst>
              <a:ext uri="{FF2B5EF4-FFF2-40B4-BE49-F238E27FC236}">
                <a16:creationId xmlns:a16="http://schemas.microsoft.com/office/drawing/2014/main" id="{13A98835-183D-0EF9-DC57-0EBAB9912B83}"/>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44861514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9CE11E48-A12F-9FA5-FA26-A665A2D7D619}"/>
              </a:ext>
            </a:extLst>
          </p:cNvPr>
          <p:cNvPicPr>
            <a:picLocks noChangeAspect="1"/>
          </p:cNvPicPr>
          <p:nvPr/>
        </p:nvPicPr>
        <p:blipFill>
          <a:blip r:embed="rId3"/>
          <a:stretch>
            <a:fillRect/>
          </a:stretch>
        </p:blipFill>
        <p:spPr>
          <a:xfrm>
            <a:off x="1380001" y="1153719"/>
            <a:ext cx="9432000" cy="5519889"/>
          </a:xfrm>
          <a:prstGeom prst="rect">
            <a:avLst/>
          </a:prstGeom>
          <a:ln>
            <a:solidFill>
              <a:schemeClr val="bg1">
                <a:lumMod val="75000"/>
              </a:schemeClr>
            </a:solidFill>
          </a:ln>
        </p:spPr>
      </p:pic>
      <p:sp>
        <p:nvSpPr>
          <p:cNvPr id="2" name="タイトル 1">
            <a:extLst>
              <a:ext uri="{FF2B5EF4-FFF2-40B4-BE49-F238E27FC236}">
                <a16:creationId xmlns:a16="http://schemas.microsoft.com/office/drawing/2014/main" id="{77D8186B-2AA2-7419-7197-8B5D0A26DDFC}"/>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おなじえを せんでむすぼう</a:t>
            </a:r>
          </a:p>
        </p:txBody>
      </p:sp>
      <p:sp>
        <p:nvSpPr>
          <p:cNvPr id="4" name="テキスト ボックス 3">
            <a:extLst>
              <a:ext uri="{FF2B5EF4-FFF2-40B4-BE49-F238E27FC236}">
                <a16:creationId xmlns:a16="http://schemas.microsoft.com/office/drawing/2014/main" id="{ECBB0EAA-2EB1-23BC-E68F-17E810DFA1DB}"/>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4524770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1E67C2-755A-9CCB-46F4-BD1DE1EADE78}"/>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E4B7E683-8C13-57B2-FFD0-675DC2D51092}"/>
              </a:ext>
            </a:extLst>
          </p:cNvPr>
          <p:cNvPicPr>
            <a:picLocks noChangeAspect="1"/>
          </p:cNvPicPr>
          <p:nvPr/>
        </p:nvPicPr>
        <p:blipFill>
          <a:blip r:embed="rId3"/>
          <a:stretch>
            <a:fillRect/>
          </a:stretch>
        </p:blipFill>
        <p:spPr>
          <a:xfrm>
            <a:off x="1379998" y="1163848"/>
            <a:ext cx="9432000" cy="5519889"/>
          </a:xfrm>
          <a:prstGeom prst="rect">
            <a:avLst/>
          </a:prstGeom>
          <a:ln>
            <a:solidFill>
              <a:schemeClr val="bg1">
                <a:lumMod val="75000"/>
              </a:schemeClr>
            </a:solidFill>
          </a:ln>
        </p:spPr>
      </p:pic>
      <p:sp>
        <p:nvSpPr>
          <p:cNvPr id="2" name="タイトル 1">
            <a:extLst>
              <a:ext uri="{FF2B5EF4-FFF2-40B4-BE49-F238E27FC236}">
                <a16:creationId xmlns:a16="http://schemas.microsoft.com/office/drawing/2014/main" id="{B3A60488-9A1B-BB2B-9C4B-7C5E8A7B56C6}"/>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まえに もどる</a:t>
            </a:r>
          </a:p>
        </p:txBody>
      </p:sp>
      <p:sp>
        <p:nvSpPr>
          <p:cNvPr id="3" name="四角形: 角を丸くする 2">
            <a:extLst>
              <a:ext uri="{FF2B5EF4-FFF2-40B4-BE49-F238E27FC236}">
                <a16:creationId xmlns:a16="http://schemas.microsoft.com/office/drawing/2014/main" id="{BB3E5C95-C7F0-06D5-BF42-E2769EC33ED1}"/>
              </a:ext>
            </a:extLst>
          </p:cNvPr>
          <p:cNvSpPr/>
          <p:nvPr/>
        </p:nvSpPr>
        <p:spPr>
          <a:xfrm>
            <a:off x="1379998" y="1163848"/>
            <a:ext cx="1041467" cy="382587"/>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F3F4BFDF-A20C-05D3-1E8B-6E45ED825027}"/>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35490449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3F977E-85B5-3125-FC9C-E4EE8C8F9FC8}"/>
            </a:ext>
          </a:extLst>
        </p:cNvPr>
        <p:cNvGrpSpPr/>
        <p:nvPr/>
      </p:nvGrpSpPr>
      <p:grpSpPr>
        <a:xfrm>
          <a:off x="0" y="0"/>
          <a:ext cx="0" cy="0"/>
          <a:chOff x="0" y="0"/>
          <a:chExt cx="0" cy="0"/>
        </a:xfrm>
      </p:grpSpPr>
      <p:pic>
        <p:nvPicPr>
          <p:cNvPr id="9" name="図 8">
            <a:extLst>
              <a:ext uri="{FF2B5EF4-FFF2-40B4-BE49-F238E27FC236}">
                <a16:creationId xmlns:a16="http://schemas.microsoft.com/office/drawing/2014/main" id="{7235274D-F4A1-0AFD-0F1E-371488C692B2}"/>
              </a:ext>
            </a:extLst>
          </p:cNvPr>
          <p:cNvPicPr>
            <a:picLocks noChangeAspect="1"/>
          </p:cNvPicPr>
          <p:nvPr/>
        </p:nvPicPr>
        <p:blipFill>
          <a:blip r:embed="rId3"/>
          <a:stretch>
            <a:fillRect/>
          </a:stretch>
        </p:blipFill>
        <p:spPr>
          <a:xfrm>
            <a:off x="1198659" y="1302926"/>
            <a:ext cx="9787286" cy="5302962"/>
          </a:xfrm>
          <a:prstGeom prst="rect">
            <a:avLst/>
          </a:prstGeom>
          <a:ln>
            <a:solidFill>
              <a:schemeClr val="bg1">
                <a:lumMod val="75000"/>
              </a:schemeClr>
            </a:solidFill>
          </a:ln>
        </p:spPr>
      </p:pic>
      <p:sp>
        <p:nvSpPr>
          <p:cNvPr id="3" name="四角形: 角を丸くする 2">
            <a:extLst>
              <a:ext uri="{FF2B5EF4-FFF2-40B4-BE49-F238E27FC236}">
                <a16:creationId xmlns:a16="http://schemas.microsoft.com/office/drawing/2014/main" id="{1A5ECA2A-9FC5-7B1E-F4ED-80EABCF488E5}"/>
              </a:ext>
            </a:extLst>
          </p:cNvPr>
          <p:cNvSpPr/>
          <p:nvPr/>
        </p:nvSpPr>
        <p:spPr>
          <a:xfrm>
            <a:off x="3515884" y="3471335"/>
            <a:ext cx="515326" cy="491065"/>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036B5F6B-C604-146E-8BC1-425F1F51A12B}"/>
              </a:ext>
            </a:extLst>
          </p:cNvPr>
          <p:cNvSpPr/>
          <p:nvPr/>
        </p:nvSpPr>
        <p:spPr>
          <a:xfrm>
            <a:off x="983722" y="748634"/>
            <a:ext cx="10271344" cy="3061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1D060554-B657-D528-3914-32F295117DBC}"/>
              </a:ext>
            </a:extLst>
          </p:cNvPr>
          <p:cNvSpPr>
            <a:spLocks noGrp="1"/>
          </p:cNvSpPr>
          <p:nvPr>
            <p:ph type="title" idx="4294967295"/>
          </p:nvPr>
        </p:nvSpPr>
        <p:spPr>
          <a:xfrm>
            <a:off x="342900" y="179388"/>
            <a:ext cx="11506200" cy="793750"/>
          </a:xfrm>
          <a:ln>
            <a:noFill/>
          </a:ln>
        </p:spPr>
        <p:txBody>
          <a:bodyPr>
            <a:noAutofit/>
          </a:body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おくる</a:t>
            </a:r>
            <a:endParaRPr kumimoji="1" lang="ja-JP" altLang="en-US" sz="5400" b="1">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733F283E-F7B6-6963-A7D0-42831E63D335}"/>
              </a:ext>
            </a:extLst>
          </p:cNvPr>
          <p:cNvGrpSpPr/>
          <p:nvPr/>
        </p:nvGrpSpPr>
        <p:grpSpPr>
          <a:xfrm>
            <a:off x="1685027" y="1266258"/>
            <a:ext cx="3417549" cy="2471951"/>
            <a:chOff x="6204706" y="1343938"/>
            <a:chExt cx="3417549" cy="2471951"/>
          </a:xfrm>
        </p:grpSpPr>
        <p:sp>
          <p:nvSpPr>
            <p:cNvPr id="11" name="フリーフォーム: 図形 10">
              <a:extLst>
                <a:ext uri="{FF2B5EF4-FFF2-40B4-BE49-F238E27FC236}">
                  <a16:creationId xmlns:a16="http://schemas.microsoft.com/office/drawing/2014/main" id="{DF5E9733-C2B9-E3C2-07B1-9990755DD17C}"/>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6" name="四角形: 角を丸くする 15">
              <a:extLst>
                <a:ext uri="{FF2B5EF4-FFF2-40B4-BE49-F238E27FC236}">
                  <a16:creationId xmlns:a16="http://schemas.microsoft.com/office/drawing/2014/main" id="{17145E16-E65D-A63C-3EE7-E8118F5E72C7}"/>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ここに やじるしをおく</a:t>
              </a:r>
              <a:endParaRPr kumimoji="1" lang="en-US" altLang="ja-JP" sz="2400" b="1">
                <a:latin typeface="BIZ UDPゴシック" panose="020B0400000000000000" pitchFamily="50" charset="-128"/>
                <a:ea typeface="BIZ UDPゴシック" panose="020B0400000000000000" pitchFamily="50" charset="-128"/>
              </a:endParaRPr>
            </a:p>
          </p:txBody>
        </p:sp>
      </p:grpSp>
      <p:cxnSp>
        <p:nvCxnSpPr>
          <p:cNvPr id="19" name="直線矢印コネクタ 18">
            <a:extLst>
              <a:ext uri="{FF2B5EF4-FFF2-40B4-BE49-F238E27FC236}">
                <a16:creationId xmlns:a16="http://schemas.microsoft.com/office/drawing/2014/main" id="{8BC20F71-9309-5F06-F1A0-43E7C9B580AB}"/>
              </a:ext>
            </a:extLst>
          </p:cNvPr>
          <p:cNvCxnSpPr>
            <a:cxnSpLocks/>
          </p:cNvCxnSpPr>
          <p:nvPr/>
        </p:nvCxnSpPr>
        <p:spPr>
          <a:xfrm flipH="1">
            <a:off x="2012022" y="4157135"/>
            <a:ext cx="1434073" cy="191109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20" name="四角形: 角を丸くする 19">
            <a:extLst>
              <a:ext uri="{FF2B5EF4-FFF2-40B4-BE49-F238E27FC236}">
                <a16:creationId xmlns:a16="http://schemas.microsoft.com/office/drawing/2014/main" id="{90401FEE-6C56-164A-4A54-2D36B252B734}"/>
              </a:ext>
            </a:extLst>
          </p:cNvPr>
          <p:cNvSpPr/>
          <p:nvPr/>
        </p:nvSpPr>
        <p:spPr>
          <a:xfrm>
            <a:off x="4997259" y="4433872"/>
            <a:ext cx="3194241" cy="15687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B76A2C19-F7DE-6DF3-3B94-6C386384DC08}"/>
              </a:ext>
            </a:extLst>
          </p:cNvPr>
          <p:cNvSpPr/>
          <p:nvPr/>
        </p:nvSpPr>
        <p:spPr>
          <a:xfrm>
            <a:off x="5243992" y="4446573"/>
            <a:ext cx="2784782"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やじるしを はなさずに</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ふたばの ところまで</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もっていく</a:t>
            </a:r>
          </a:p>
        </p:txBody>
      </p:sp>
      <p:sp>
        <p:nvSpPr>
          <p:cNvPr id="22" name="四角形: 角を丸くする 21">
            <a:extLst>
              <a:ext uri="{FF2B5EF4-FFF2-40B4-BE49-F238E27FC236}">
                <a16:creationId xmlns:a16="http://schemas.microsoft.com/office/drawing/2014/main" id="{FAC65A10-B9E7-8627-BB58-9FE1163F3687}"/>
              </a:ext>
            </a:extLst>
          </p:cNvPr>
          <p:cNvSpPr/>
          <p:nvPr/>
        </p:nvSpPr>
        <p:spPr>
          <a:xfrm>
            <a:off x="1251472" y="6098815"/>
            <a:ext cx="570604" cy="54374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0EFA52FD-F464-C024-035E-C301EB15BD49}"/>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pic>
        <p:nvPicPr>
          <p:cNvPr id="60" name="図 59" descr="アイコン&#10;&#10;AI 生成コンテンツは誤りを含む可能性があります。">
            <a:extLst>
              <a:ext uri="{FF2B5EF4-FFF2-40B4-BE49-F238E27FC236}">
                <a16:creationId xmlns:a16="http://schemas.microsoft.com/office/drawing/2014/main" id="{9024ADAC-FE8A-CFBF-2340-A2F7210C36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5854" y="3523036"/>
            <a:ext cx="357325" cy="368989"/>
          </a:xfrm>
          <a:prstGeom prst="rect">
            <a:avLst/>
          </a:prstGeom>
        </p:spPr>
      </p:pic>
    </p:spTree>
    <p:extLst>
      <p:ext uri="{BB962C8B-B14F-4D97-AF65-F5344CB8AC3E}">
        <p14:creationId xmlns:p14="http://schemas.microsoft.com/office/powerpoint/2010/main" val="214529999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ED87F-F7B3-1F55-8907-20AE0ED24A47}"/>
            </a:ext>
          </a:extLst>
        </p:cNvPr>
        <p:cNvGrpSpPr/>
        <p:nvPr/>
      </p:nvGrpSpPr>
      <p:grpSpPr>
        <a:xfrm>
          <a:off x="0" y="0"/>
          <a:ext cx="0" cy="0"/>
          <a:chOff x="0" y="0"/>
          <a:chExt cx="0" cy="0"/>
        </a:xfrm>
      </p:grpSpPr>
      <p:pic>
        <p:nvPicPr>
          <p:cNvPr id="9" name="図 8" descr="パソコンの画面&#10;&#10;AI 生成コンテンツは誤りを含む可能性があります。">
            <a:extLst>
              <a:ext uri="{FF2B5EF4-FFF2-40B4-BE49-F238E27FC236}">
                <a16:creationId xmlns:a16="http://schemas.microsoft.com/office/drawing/2014/main" id="{C29E97D3-E154-32E1-41B6-F7C2EB97EF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8659" y="1267072"/>
            <a:ext cx="9787286" cy="5317789"/>
          </a:xfrm>
          <a:prstGeom prst="rect">
            <a:avLst/>
          </a:prstGeom>
          <a:ln>
            <a:solidFill>
              <a:schemeClr val="bg1">
                <a:lumMod val="75000"/>
              </a:schemeClr>
            </a:solidFill>
          </a:ln>
        </p:spPr>
      </p:pic>
      <p:sp>
        <p:nvSpPr>
          <p:cNvPr id="15" name="正方形/長方形 14">
            <a:extLst>
              <a:ext uri="{FF2B5EF4-FFF2-40B4-BE49-F238E27FC236}">
                <a16:creationId xmlns:a16="http://schemas.microsoft.com/office/drawing/2014/main" id="{C4ABD983-8D98-6F0C-E0EB-B3AB1E390A81}"/>
              </a:ext>
            </a:extLst>
          </p:cNvPr>
          <p:cNvSpPr/>
          <p:nvPr/>
        </p:nvSpPr>
        <p:spPr>
          <a:xfrm>
            <a:off x="983722" y="748634"/>
            <a:ext cx="10271344" cy="3061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 name="タイトル 1">
            <a:extLst>
              <a:ext uri="{FF2B5EF4-FFF2-40B4-BE49-F238E27FC236}">
                <a16:creationId xmlns:a16="http://schemas.microsoft.com/office/drawing/2014/main" id="{77C9639B-4090-FD6C-D881-014308CBEE75}"/>
              </a:ext>
            </a:extLst>
          </p:cNvPr>
          <p:cNvSpPr>
            <a:spLocks noGrp="1"/>
          </p:cNvSpPr>
          <p:nvPr>
            <p:ph type="title" idx="4294967295"/>
          </p:nvPr>
        </p:nvSpPr>
        <p:spPr>
          <a:xfrm>
            <a:off x="342900" y="179388"/>
            <a:ext cx="11506200" cy="793750"/>
          </a:xfrm>
          <a:ln>
            <a:noFill/>
          </a:ln>
        </p:spPr>
        <p:txBody>
          <a:bodyPr>
            <a:noAutofit/>
          </a:body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おくる</a:t>
            </a:r>
            <a:endParaRPr kumimoji="1" lang="ja-JP" altLang="en-US" sz="5400" b="1">
              <a:latin typeface="BIZ UDPゴシック" panose="020B0400000000000000" pitchFamily="50" charset="-128"/>
              <a:ea typeface="BIZ UDPゴシック" panose="020B0400000000000000" pitchFamily="50" charset="-128"/>
            </a:endParaRPr>
          </a:p>
        </p:txBody>
      </p:sp>
      <p:grpSp>
        <p:nvGrpSpPr>
          <p:cNvPr id="10" name="グループ化 9">
            <a:extLst>
              <a:ext uri="{FF2B5EF4-FFF2-40B4-BE49-F238E27FC236}">
                <a16:creationId xmlns:a16="http://schemas.microsoft.com/office/drawing/2014/main" id="{AD29DA5C-094E-4C69-E554-29EAA9156D98}"/>
              </a:ext>
            </a:extLst>
          </p:cNvPr>
          <p:cNvGrpSpPr/>
          <p:nvPr/>
        </p:nvGrpSpPr>
        <p:grpSpPr>
          <a:xfrm>
            <a:off x="4986097" y="3731057"/>
            <a:ext cx="5420760" cy="2123873"/>
            <a:chOff x="4588164" y="2446363"/>
            <a:chExt cx="5420760" cy="2123873"/>
          </a:xfrm>
        </p:grpSpPr>
        <p:sp>
          <p:nvSpPr>
            <p:cNvPr id="20" name="四角形: 角を丸くする 19">
              <a:extLst>
                <a:ext uri="{FF2B5EF4-FFF2-40B4-BE49-F238E27FC236}">
                  <a16:creationId xmlns:a16="http://schemas.microsoft.com/office/drawing/2014/main" id="{2A75F463-82DA-EBD5-E04D-7562A2B1FEDB}"/>
                </a:ext>
              </a:extLst>
            </p:cNvPr>
            <p:cNvSpPr/>
            <p:nvPr/>
          </p:nvSpPr>
          <p:spPr>
            <a:xfrm>
              <a:off x="4588164" y="2469364"/>
              <a:ext cx="5420760" cy="2100872"/>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1" name="四角形: 角を丸くする 20">
              <a:extLst>
                <a:ext uri="{FF2B5EF4-FFF2-40B4-BE49-F238E27FC236}">
                  <a16:creationId xmlns:a16="http://schemas.microsoft.com/office/drawing/2014/main" id="{F1CF9057-5F15-070D-75F0-04D5E1483CD3}"/>
                </a:ext>
              </a:extLst>
            </p:cNvPr>
            <p:cNvSpPr/>
            <p:nvPr/>
          </p:nvSpPr>
          <p:spPr>
            <a:xfrm>
              <a:off x="4834897" y="2446363"/>
              <a:ext cx="5174027" cy="20189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あかいはこ（ていしゅつぼっくす）の うえに</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かーどを もっていくと あかいはこが</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うえによけるので あいたまるのうえで</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かーどを はなす</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p:txBody>
        </p:sp>
      </p:grpSp>
      <p:sp>
        <p:nvSpPr>
          <p:cNvPr id="22" name="四角形: 角を丸くする 21">
            <a:extLst>
              <a:ext uri="{FF2B5EF4-FFF2-40B4-BE49-F238E27FC236}">
                <a16:creationId xmlns:a16="http://schemas.microsoft.com/office/drawing/2014/main" id="{8953A31A-6433-E7B6-EB76-CE7470248D13}"/>
              </a:ext>
            </a:extLst>
          </p:cNvPr>
          <p:cNvSpPr/>
          <p:nvPr/>
        </p:nvSpPr>
        <p:spPr>
          <a:xfrm>
            <a:off x="1666160" y="4165600"/>
            <a:ext cx="1085507" cy="1328956"/>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8" name="グループ化 7">
            <a:extLst>
              <a:ext uri="{FF2B5EF4-FFF2-40B4-BE49-F238E27FC236}">
                <a16:creationId xmlns:a16="http://schemas.microsoft.com/office/drawing/2014/main" id="{CD11B858-E9FE-9B3A-2355-F11695367CB4}"/>
              </a:ext>
            </a:extLst>
          </p:cNvPr>
          <p:cNvGrpSpPr/>
          <p:nvPr/>
        </p:nvGrpSpPr>
        <p:grpSpPr>
          <a:xfrm>
            <a:off x="2140069" y="1775131"/>
            <a:ext cx="3457626" cy="3667915"/>
            <a:chOff x="6164629" y="1195246"/>
            <a:chExt cx="3457626" cy="3667915"/>
          </a:xfrm>
        </p:grpSpPr>
        <p:sp>
          <p:nvSpPr>
            <p:cNvPr id="11" name="フリーフォーム: 図形 10">
              <a:extLst>
                <a:ext uri="{FF2B5EF4-FFF2-40B4-BE49-F238E27FC236}">
                  <a16:creationId xmlns:a16="http://schemas.microsoft.com/office/drawing/2014/main" id="{909D78B7-3443-DF30-40F5-87F37BE5D072}"/>
                </a:ext>
              </a:extLst>
            </p:cNvPr>
            <p:cNvSpPr/>
            <p:nvPr/>
          </p:nvSpPr>
          <p:spPr>
            <a:xfrm rot="18677589">
              <a:off x="5691882" y="1667993"/>
              <a:ext cx="3667915"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284354 w 2471951"/>
                <a:gd name="connsiteY5" fmla="*/ 1690608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1777540 w 3667915"/>
                <a:gd name="connsiteY0" fmla="*/ 112937 h 2722422"/>
                <a:gd name="connsiteX1" fmla="*/ 3585340 w 3667915"/>
                <a:gd name="connsiteY1" fmla="*/ 2171209 h 2722422"/>
                <a:gd name="connsiteX2" fmla="*/ 3554978 w 3667915"/>
                <a:gd name="connsiteY2" fmla="*/ 2639847 h 2722422"/>
                <a:gd name="connsiteX3" fmla="*/ 3086340 w 3667915"/>
                <a:gd name="connsiteY3" fmla="*/ 2609485 h 2722422"/>
                <a:gd name="connsiteX4" fmla="*/ 2076028 w 3667915"/>
                <a:gd name="connsiteY4" fmla="*/ 1459195 h 2722422"/>
                <a:gd name="connsiteX5" fmla="*/ 0 w 3667915"/>
                <a:gd name="connsiteY5" fmla="*/ 1610506 h 2722422"/>
                <a:gd name="connsiteX6" fmla="*/ 1965115 w 3667915"/>
                <a:gd name="connsiteY6" fmla="*/ 1332915 h 2722422"/>
                <a:gd name="connsiteX7" fmla="*/ 1278540 w 3667915"/>
                <a:gd name="connsiteY7" fmla="*/ 551214 h 2722422"/>
                <a:gd name="connsiteX8" fmla="*/ 1308902 w 3667915"/>
                <a:gd name="connsiteY8" fmla="*/ 82576 h 2722422"/>
                <a:gd name="connsiteX9" fmla="*/ 1777540 w 3667915"/>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67915" h="2722422">
                  <a:moveTo>
                    <a:pt x="1777540" y="112937"/>
                  </a:moveTo>
                  <a:lnTo>
                    <a:pt x="3585340" y="2171209"/>
                  </a:lnTo>
                  <a:cubicBezTo>
                    <a:pt x="3706366" y="2309003"/>
                    <a:pt x="3692773" y="2518820"/>
                    <a:pt x="3554978" y="2639847"/>
                  </a:cubicBezTo>
                  <a:cubicBezTo>
                    <a:pt x="3417183" y="2760873"/>
                    <a:pt x="3207366" y="2747280"/>
                    <a:pt x="3086340" y="2609485"/>
                  </a:cubicBezTo>
                  <a:lnTo>
                    <a:pt x="2076028" y="1459195"/>
                  </a:lnTo>
                  <a:lnTo>
                    <a:pt x="0" y="1610506"/>
                  </a:lnTo>
                  <a:lnTo>
                    <a:pt x="1965115" y="1332915"/>
                  </a:lnTo>
                  <a:lnTo>
                    <a:pt x="1278540" y="551214"/>
                  </a:lnTo>
                  <a:cubicBezTo>
                    <a:pt x="1157514" y="413419"/>
                    <a:pt x="1171107" y="203602"/>
                    <a:pt x="1308902" y="82576"/>
                  </a:cubicBezTo>
                  <a:cubicBezTo>
                    <a:pt x="1446697" y="-38451"/>
                    <a:pt x="1656514" y="-24857"/>
                    <a:pt x="1777540"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65C48092-EE73-D5B9-B68E-112F1BB503B3}"/>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ここに かーどをおく</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Tree>
    <p:extLst>
      <p:ext uri="{BB962C8B-B14F-4D97-AF65-F5344CB8AC3E}">
        <p14:creationId xmlns:p14="http://schemas.microsoft.com/office/powerpoint/2010/main" val="74047888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09752D-ADAA-61F8-7979-C8C4C1B90E15}"/>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65F8CF71-0B1C-EF3E-CB62-FFF83060A08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08244" y="1259528"/>
            <a:ext cx="9975512" cy="5409560"/>
          </a:xfrm>
          <a:prstGeom prst="rect">
            <a:avLst/>
          </a:prstGeom>
        </p:spPr>
      </p:pic>
      <p:sp>
        <p:nvSpPr>
          <p:cNvPr id="5" name="四角形: 角を丸くする 4">
            <a:extLst>
              <a:ext uri="{FF2B5EF4-FFF2-40B4-BE49-F238E27FC236}">
                <a16:creationId xmlns:a16="http://schemas.microsoft.com/office/drawing/2014/main" id="{47C4C47A-5711-782B-1B2D-D7B47084E8F7}"/>
              </a:ext>
            </a:extLst>
          </p:cNvPr>
          <p:cNvSpPr/>
          <p:nvPr/>
        </p:nvSpPr>
        <p:spPr>
          <a:xfrm>
            <a:off x="3011619" y="5659445"/>
            <a:ext cx="6168761"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B416D3BA-956C-0994-0BE5-8E8DE2B40174}"/>
              </a:ext>
            </a:extLst>
          </p:cNvPr>
          <p:cNvSpPr/>
          <p:nvPr/>
        </p:nvSpPr>
        <p:spPr>
          <a:xfrm>
            <a:off x="3142703" y="5598472"/>
            <a:ext cx="5906593"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2000" b="1">
                <a:latin typeface="BIZ UDPゴシック" panose="020B0400000000000000" pitchFamily="50" charset="-128"/>
                <a:ea typeface="BIZ UDPゴシック" panose="020B0400000000000000" pitchFamily="50" charset="-128"/>
              </a:rPr>
              <a:t>これで せんせいへ おくることができました</a:t>
            </a:r>
            <a:endParaRPr kumimoji="1" lang="en-US" altLang="ja-JP" sz="2000" b="1">
              <a:latin typeface="BIZ UDPゴシック" panose="020B0400000000000000" pitchFamily="50" charset="-128"/>
              <a:ea typeface="BIZ UDPゴシック" panose="020B0400000000000000" pitchFamily="50" charset="-128"/>
            </a:endParaRPr>
          </a:p>
        </p:txBody>
      </p:sp>
      <p:sp>
        <p:nvSpPr>
          <p:cNvPr id="10" name="タイトル 1">
            <a:extLst>
              <a:ext uri="{FF2B5EF4-FFF2-40B4-BE49-F238E27FC236}">
                <a16:creationId xmlns:a16="http://schemas.microsoft.com/office/drawing/2014/main" id="{3F04E48F-D7E6-F7EC-C88A-2772220D63E0}"/>
              </a:ext>
            </a:extLst>
          </p:cNvPr>
          <p:cNvSpPr txBox="1">
            <a:spLocks/>
          </p:cNvSpPr>
          <p:nvPr/>
        </p:nvSpPr>
        <p:spPr>
          <a:xfrm>
            <a:off x="342900" y="179388"/>
            <a:ext cx="11506200" cy="793750"/>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おくりました</a:t>
            </a:r>
          </a:p>
        </p:txBody>
      </p:sp>
    </p:spTree>
    <p:extLst>
      <p:ext uri="{BB962C8B-B14F-4D97-AF65-F5344CB8AC3E}">
        <p14:creationId xmlns:p14="http://schemas.microsoft.com/office/powerpoint/2010/main" val="310192795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3" name="図 2" descr="白いバックグラウンドのスクリーンショット&#10;&#10;AI 生成コンテンツは誤りを含む可能性があります。">
            <a:extLst>
              <a:ext uri="{FF2B5EF4-FFF2-40B4-BE49-F238E27FC236}">
                <a16:creationId xmlns:a16="http://schemas.microsoft.com/office/drawing/2014/main" id="{D3764510-4E4C-E049-2D4A-88DAB2B7027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351120" y="1284332"/>
            <a:ext cx="9489760" cy="5088422"/>
          </a:xfrm>
          <a:prstGeom prst="rect">
            <a:avLst/>
          </a:prstGeom>
          <a:ln>
            <a:solidFill>
              <a:schemeClr val="bg1">
                <a:lumMod val="75000"/>
              </a:schemeClr>
            </a:solidFill>
          </a:ln>
        </p:spPr>
      </p:pic>
      <p:sp>
        <p:nvSpPr>
          <p:cNvPr id="5" name="タイトル 1">
            <a:extLst>
              <a:ext uri="{FF2B5EF4-FFF2-40B4-BE49-F238E27FC236}">
                <a16:creationId xmlns:a16="http://schemas.microsoft.com/office/drawing/2014/main" id="{F9DE0590-141D-1244-81DB-2AC068E511C7}"/>
              </a:ext>
            </a:extLst>
          </p:cNvPr>
          <p:cNvSpPr txBox="1">
            <a:spLocks/>
          </p:cNvSpPr>
          <p:nvPr/>
        </p:nvSpPr>
        <p:spPr>
          <a:xfrm>
            <a:off x="342900" y="179388"/>
            <a:ext cx="11506200" cy="793750"/>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みんなの　かーどを　みてみましょう</a:t>
            </a:r>
          </a:p>
        </p:txBody>
      </p:sp>
      <p:sp>
        <p:nvSpPr>
          <p:cNvPr id="7" name="四角形: 角を丸くする 6">
            <a:extLst>
              <a:ext uri="{FF2B5EF4-FFF2-40B4-BE49-F238E27FC236}">
                <a16:creationId xmlns:a16="http://schemas.microsoft.com/office/drawing/2014/main" id="{12C06B88-B3C9-F9AE-0F2F-DD908559486C}"/>
              </a:ext>
            </a:extLst>
          </p:cNvPr>
          <p:cNvSpPr/>
          <p:nvPr/>
        </p:nvSpPr>
        <p:spPr>
          <a:xfrm>
            <a:off x="3011619" y="5363111"/>
            <a:ext cx="6168761"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481EF024-E4D1-C6B9-6770-63938CA97804}"/>
              </a:ext>
            </a:extLst>
          </p:cNvPr>
          <p:cNvSpPr/>
          <p:nvPr/>
        </p:nvSpPr>
        <p:spPr>
          <a:xfrm>
            <a:off x="3142703" y="5302138"/>
            <a:ext cx="5906593"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2000" b="1">
                <a:latin typeface="BIZ UDPゴシック" panose="020B0400000000000000" pitchFamily="50" charset="-128"/>
                <a:ea typeface="BIZ UDPゴシック" panose="020B0400000000000000" pitchFamily="50" charset="-128"/>
              </a:rPr>
              <a:t>いまは たぶれっとを さわりません</a:t>
            </a:r>
            <a:endParaRPr kumimoji="1" lang="en-US" altLang="ja-JP" sz="20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55490004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E0755B-FA6A-8F83-5236-F2A2EA791163}"/>
            </a:ext>
          </a:extLst>
        </p:cNvPr>
        <p:cNvGrpSpPr/>
        <p:nvPr/>
      </p:nvGrpSpPr>
      <p:grpSpPr>
        <a:xfrm>
          <a:off x="0" y="0"/>
          <a:ext cx="0" cy="0"/>
          <a:chOff x="0" y="0"/>
          <a:chExt cx="0" cy="0"/>
        </a:xfrm>
      </p:grpSpPr>
      <p:pic>
        <p:nvPicPr>
          <p:cNvPr id="11" name="図 10" descr="タイムライン&#10;&#10;AI 生成コンテンツは誤りを含む可能性があります。">
            <a:extLst>
              <a:ext uri="{FF2B5EF4-FFF2-40B4-BE49-F238E27FC236}">
                <a16:creationId xmlns:a16="http://schemas.microsoft.com/office/drawing/2014/main" id="{BBC8DB4D-CBCB-CAC3-8DCA-7C916FD857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139" y="1348125"/>
            <a:ext cx="10052956" cy="5212131"/>
          </a:xfrm>
          <a:prstGeom prst="rect">
            <a:avLst/>
          </a:prstGeom>
        </p:spPr>
      </p:pic>
      <p:sp>
        <p:nvSpPr>
          <p:cNvPr id="4" name="テキスト ボックス 3">
            <a:extLst>
              <a:ext uri="{FF2B5EF4-FFF2-40B4-BE49-F238E27FC236}">
                <a16:creationId xmlns:a16="http://schemas.microsoft.com/office/drawing/2014/main" id="{7D525B8E-C598-5DC5-54E8-8A829E6DFD01}"/>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ミライシードを とじて おわる</a:t>
            </a:r>
          </a:p>
        </p:txBody>
      </p:sp>
      <p:sp>
        <p:nvSpPr>
          <p:cNvPr id="7" name="テキスト ボックス 6">
            <a:extLst>
              <a:ext uri="{FF2B5EF4-FFF2-40B4-BE49-F238E27FC236}">
                <a16:creationId xmlns:a16="http://schemas.microsoft.com/office/drawing/2014/main" id="{451E65B4-4FD8-CE94-1B39-F785398174B5}"/>
              </a:ext>
            </a:extLst>
          </p:cNvPr>
          <p:cNvSpPr txBox="1"/>
          <p:nvPr/>
        </p:nvSpPr>
        <p:spPr>
          <a:xfrm>
            <a:off x="1070905"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14" name="四角形: 角を丸くする 13">
            <a:extLst>
              <a:ext uri="{FF2B5EF4-FFF2-40B4-BE49-F238E27FC236}">
                <a16:creationId xmlns:a16="http://schemas.microsoft.com/office/drawing/2014/main" id="{49BD0E45-0A04-8C01-598E-52D7650D4D72}"/>
              </a:ext>
            </a:extLst>
          </p:cNvPr>
          <p:cNvSpPr/>
          <p:nvPr/>
        </p:nvSpPr>
        <p:spPr>
          <a:xfrm>
            <a:off x="10663448" y="1224735"/>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5327476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DDE41F-E688-197D-CED0-14010D97E1DB}"/>
            </a:ext>
          </a:extLst>
        </p:cNvPr>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6737B5AA-AE0D-032D-2E9F-D838D95EF600}"/>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a:extLst>
              <a:ext uri="{FF2B5EF4-FFF2-40B4-BE49-F238E27FC236}">
                <a16:creationId xmlns:a16="http://schemas.microsoft.com/office/drawing/2014/main" id="{1FDCA051-79FD-11C1-FA11-3421A97D0D4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91403" y="1326247"/>
            <a:ext cx="8241457" cy="4710591"/>
          </a:xfrm>
          <a:prstGeom prst="rect">
            <a:avLst/>
          </a:prstGeom>
        </p:spPr>
      </p:pic>
      <p:sp>
        <p:nvSpPr>
          <p:cNvPr id="8" name="テキスト ボックス 7">
            <a:extLst>
              <a:ext uri="{FF2B5EF4-FFF2-40B4-BE49-F238E27FC236}">
                <a16:creationId xmlns:a16="http://schemas.microsoft.com/office/drawing/2014/main" id="{03E4B37D-8055-B882-2726-A2A258ABD1A2}"/>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くろむぶっくの でんげんを きる</a:t>
            </a:r>
          </a:p>
        </p:txBody>
      </p:sp>
      <p:grpSp>
        <p:nvGrpSpPr>
          <p:cNvPr id="12" name="グループ化 11">
            <a:extLst>
              <a:ext uri="{FF2B5EF4-FFF2-40B4-BE49-F238E27FC236}">
                <a16:creationId xmlns:a16="http://schemas.microsoft.com/office/drawing/2014/main" id="{A58BDECE-1A60-C189-4370-FC7214CD79B1}"/>
              </a:ext>
            </a:extLst>
          </p:cNvPr>
          <p:cNvGrpSpPr/>
          <p:nvPr/>
        </p:nvGrpSpPr>
        <p:grpSpPr>
          <a:xfrm>
            <a:off x="5089091" y="6065276"/>
            <a:ext cx="5222494" cy="333666"/>
            <a:chOff x="5515144" y="5259936"/>
            <a:chExt cx="2662682" cy="170119"/>
          </a:xfrm>
        </p:grpSpPr>
        <p:sp>
          <p:nvSpPr>
            <p:cNvPr id="21" name="楕円 20">
              <a:extLst>
                <a:ext uri="{FF2B5EF4-FFF2-40B4-BE49-F238E27FC236}">
                  <a16:creationId xmlns:a16="http://schemas.microsoft.com/office/drawing/2014/main" id="{6901B973-D4D1-6651-AA05-C269752F4BF6}"/>
                </a:ext>
              </a:extLst>
            </p:cNvPr>
            <p:cNvSpPr/>
            <p:nvPr/>
          </p:nvSpPr>
          <p:spPr>
            <a:xfrm>
              <a:off x="5515144" y="5259936"/>
              <a:ext cx="170119" cy="170119"/>
            </a:xfrm>
            <a:prstGeom prst="ellipse">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4FBB114D-47BF-EDED-8296-066BE4B9D64A}"/>
                </a:ext>
              </a:extLst>
            </p:cNvPr>
            <p:cNvSpPr txBox="1"/>
            <p:nvPr/>
          </p:nvSpPr>
          <p:spPr>
            <a:xfrm>
              <a:off x="7759522" y="5295760"/>
              <a:ext cx="418304" cy="104840"/>
            </a:xfrm>
            <a:prstGeom prst="rect">
              <a:avLst/>
            </a:prstGeom>
            <a:noFill/>
          </p:spPr>
          <p:txBody>
            <a:bodyPr wrap="square" lIns="18000" tIns="18000" rIns="18000" bIns="18000" rtlCol="0">
              <a:spAutoFit/>
            </a:bodyPr>
            <a:lstStyle/>
            <a:p>
              <a:pPr algn="ctr"/>
              <a:r>
                <a:rPr kumimoji="1" lang="en-US" altLang="ja-JP" sz="1100" b="1">
                  <a:solidFill>
                    <a:schemeClr val="bg1"/>
                  </a:solidFill>
                  <a:latin typeface="BIZ UDPゴシック" panose="020B0400000000000000" pitchFamily="50" charset="-128"/>
                  <a:ea typeface="BIZ UDPゴシック" panose="020B0400000000000000" pitchFamily="50" charset="-128"/>
                </a:rPr>
                <a:t>10:15</a:t>
              </a:r>
              <a:endParaRPr kumimoji="1" lang="ja-JP" altLang="en-US" sz="1100" b="1">
                <a:solidFill>
                  <a:schemeClr val="bg1"/>
                </a:solidFill>
                <a:latin typeface="BIZ UDPゴシック" panose="020B0400000000000000" pitchFamily="50" charset="-128"/>
                <a:ea typeface="BIZ UDPゴシック" panose="020B0400000000000000" pitchFamily="50" charset="-128"/>
              </a:endParaRPr>
            </a:p>
          </p:txBody>
        </p:sp>
        <p:sp>
          <p:nvSpPr>
            <p:cNvPr id="25" name="楕円 24">
              <a:extLst>
                <a:ext uri="{FF2B5EF4-FFF2-40B4-BE49-F238E27FC236}">
                  <a16:creationId xmlns:a16="http://schemas.microsoft.com/office/drawing/2014/main" id="{EF51D82C-9BFD-F94A-5386-3855C4DED32F}"/>
                </a:ext>
              </a:extLst>
            </p:cNvPr>
            <p:cNvSpPr/>
            <p:nvPr/>
          </p:nvSpPr>
          <p:spPr>
            <a:xfrm>
              <a:off x="5729456" y="5259936"/>
              <a:ext cx="170119" cy="170119"/>
            </a:xfrm>
            <a:prstGeom prst="ellipse">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楕円 25">
              <a:extLst>
                <a:ext uri="{FF2B5EF4-FFF2-40B4-BE49-F238E27FC236}">
                  <a16:creationId xmlns:a16="http://schemas.microsoft.com/office/drawing/2014/main" id="{1801EDE2-26A5-4965-4338-E772DF795029}"/>
                </a:ext>
              </a:extLst>
            </p:cNvPr>
            <p:cNvSpPr/>
            <p:nvPr/>
          </p:nvSpPr>
          <p:spPr>
            <a:xfrm>
              <a:off x="5943768" y="5259936"/>
              <a:ext cx="170119" cy="170119"/>
            </a:xfrm>
            <a:prstGeom prst="ellipse">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楕円 26">
              <a:extLst>
                <a:ext uri="{FF2B5EF4-FFF2-40B4-BE49-F238E27FC236}">
                  <a16:creationId xmlns:a16="http://schemas.microsoft.com/office/drawing/2014/main" id="{F6015659-2346-7464-774F-F45B0FAF8689}"/>
                </a:ext>
              </a:extLst>
            </p:cNvPr>
            <p:cNvSpPr/>
            <p:nvPr/>
          </p:nvSpPr>
          <p:spPr>
            <a:xfrm>
              <a:off x="6158080" y="5259936"/>
              <a:ext cx="170119" cy="170119"/>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楕円 29">
              <a:extLst>
                <a:ext uri="{FF2B5EF4-FFF2-40B4-BE49-F238E27FC236}">
                  <a16:creationId xmlns:a16="http://schemas.microsoft.com/office/drawing/2014/main" id="{FCC8C5F1-B8C8-CCB7-31A3-AE6FAE4896F3}"/>
                </a:ext>
              </a:extLst>
            </p:cNvPr>
            <p:cNvSpPr/>
            <p:nvPr/>
          </p:nvSpPr>
          <p:spPr>
            <a:xfrm>
              <a:off x="6372392" y="5259936"/>
              <a:ext cx="170119" cy="170119"/>
            </a:xfrm>
            <a:prstGeom prst="ellipse">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四角形: 角を丸くする 1">
            <a:extLst>
              <a:ext uri="{FF2B5EF4-FFF2-40B4-BE49-F238E27FC236}">
                <a16:creationId xmlns:a16="http://schemas.microsoft.com/office/drawing/2014/main" id="{5DD9224E-7C8B-48A4-44D7-6FAB981F55E9}"/>
              </a:ext>
            </a:extLst>
          </p:cNvPr>
          <p:cNvSpPr/>
          <p:nvPr/>
        </p:nvSpPr>
        <p:spPr>
          <a:xfrm>
            <a:off x="9377074" y="6039348"/>
            <a:ext cx="841375" cy="392735"/>
          </a:xfrm>
          <a:prstGeom prst="roundRect">
            <a:avLst>
              <a:gd name="adj" fmla="val 3348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リーフォーム: 図形 2">
            <a:extLst>
              <a:ext uri="{FF2B5EF4-FFF2-40B4-BE49-F238E27FC236}">
                <a16:creationId xmlns:a16="http://schemas.microsoft.com/office/drawing/2014/main" id="{C7715FB7-13D4-4AB8-5435-C2D7E73B82A7}"/>
              </a:ext>
            </a:extLst>
          </p:cNvPr>
          <p:cNvSpPr/>
          <p:nvPr/>
        </p:nvSpPr>
        <p:spPr>
          <a:xfrm rot="17172246">
            <a:off x="8418618" y="2985045"/>
            <a:ext cx="2829117" cy="3397908"/>
          </a:xfrm>
          <a:custGeom>
            <a:avLst/>
            <a:gdLst>
              <a:gd name="connsiteX0" fmla="*/ 2095385 w 2829117"/>
              <a:gd name="connsiteY0" fmla="*/ 225101 h 3397908"/>
              <a:gd name="connsiteX1" fmla="*/ 2816637 w 2829117"/>
              <a:gd name="connsiteY1" fmla="*/ 2707005 h 3397908"/>
              <a:gd name="connsiteX2" fmla="*/ 2604016 w 2829117"/>
              <a:gd name="connsiteY2" fmla="*/ 3093827 h 3397908"/>
              <a:gd name="connsiteX3" fmla="*/ 1600585 w 2829117"/>
              <a:gd name="connsiteY3" fmla="*/ 3385428 h 3397908"/>
              <a:gd name="connsiteX4" fmla="*/ 1213763 w 2829117"/>
              <a:gd name="connsiteY4" fmla="*/ 3172807 h 3397908"/>
              <a:gd name="connsiteX5" fmla="*/ 853681 w 2829117"/>
              <a:gd name="connsiteY5" fmla="*/ 1933728 h 3397908"/>
              <a:gd name="connsiteX6" fmla="*/ 0 w 2829117"/>
              <a:gd name="connsiteY6" fmla="*/ 2085648 h 3397908"/>
              <a:gd name="connsiteX7" fmla="*/ 813244 w 2829117"/>
              <a:gd name="connsiteY7" fmla="*/ 1794580 h 3397908"/>
              <a:gd name="connsiteX8" fmla="*/ 492511 w 2829117"/>
              <a:gd name="connsiteY8" fmla="*/ 690903 h 3397908"/>
              <a:gd name="connsiteX9" fmla="*/ 705132 w 2829117"/>
              <a:gd name="connsiteY9" fmla="*/ 304081 h 3397908"/>
              <a:gd name="connsiteX10" fmla="*/ 1708562 w 2829117"/>
              <a:gd name="connsiteY10" fmla="*/ 12480 h 3397908"/>
              <a:gd name="connsiteX11" fmla="*/ 2095385 w 2829117"/>
              <a:gd name="connsiteY11" fmla="*/ 225101 h 3397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9117" h="3397908">
                <a:moveTo>
                  <a:pt x="2095385" y="225101"/>
                </a:moveTo>
                <a:lnTo>
                  <a:pt x="2816637" y="2707005"/>
                </a:lnTo>
                <a:cubicBezTo>
                  <a:pt x="2864741" y="2872537"/>
                  <a:pt x="2769547" y="3045722"/>
                  <a:pt x="2604016" y="3093827"/>
                </a:cubicBezTo>
                <a:lnTo>
                  <a:pt x="1600585" y="3385428"/>
                </a:lnTo>
                <a:cubicBezTo>
                  <a:pt x="1435053" y="3433532"/>
                  <a:pt x="1261867" y="3338339"/>
                  <a:pt x="1213763" y="3172807"/>
                </a:cubicBezTo>
                <a:lnTo>
                  <a:pt x="853681" y="1933728"/>
                </a:lnTo>
                <a:lnTo>
                  <a:pt x="0" y="2085648"/>
                </a:lnTo>
                <a:lnTo>
                  <a:pt x="813244" y="1794580"/>
                </a:lnTo>
                <a:lnTo>
                  <a:pt x="492511" y="690903"/>
                </a:lnTo>
                <a:cubicBezTo>
                  <a:pt x="444407" y="525372"/>
                  <a:pt x="539600" y="352186"/>
                  <a:pt x="705132" y="304081"/>
                </a:cubicBezTo>
                <a:lnTo>
                  <a:pt x="1708562" y="12480"/>
                </a:lnTo>
                <a:cubicBezTo>
                  <a:pt x="1874094" y="-35624"/>
                  <a:pt x="2047280" y="59569"/>
                  <a:pt x="2095385" y="225101"/>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59" name="四角形: 角を丸くする 58">
            <a:extLst>
              <a:ext uri="{FF2B5EF4-FFF2-40B4-BE49-F238E27FC236}">
                <a16:creationId xmlns:a16="http://schemas.microsoft.com/office/drawing/2014/main" id="{6FCD7BD7-455C-9110-BCE2-55C759768A68}"/>
              </a:ext>
            </a:extLst>
          </p:cNvPr>
          <p:cNvSpPr/>
          <p:nvPr/>
        </p:nvSpPr>
        <p:spPr>
          <a:xfrm>
            <a:off x="8619854" y="3736180"/>
            <a:ext cx="2691562" cy="136144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みぎしたの じかんが</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かいてある ところを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たっぷする（おす）</a:t>
            </a:r>
            <a:endParaRPr kumimoji="1" lang="en-US" altLang="ja-JP" sz="2000" b="1">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AEC1072F-0E25-7F81-50D3-32B237C42436}"/>
              </a:ext>
            </a:extLst>
          </p:cNvPr>
          <p:cNvSpPr/>
          <p:nvPr/>
        </p:nvSpPr>
        <p:spPr>
          <a:xfrm>
            <a:off x="160568" y="1797190"/>
            <a:ext cx="4242099" cy="1377810"/>
          </a:xfrm>
          <a:prstGeom prst="roundRect">
            <a:avLst>
              <a:gd name="adj" fmla="val 18699"/>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40A2AC90-7B9C-E1C0-31B2-EF08244470D5}"/>
              </a:ext>
            </a:extLst>
          </p:cNvPr>
          <p:cNvSpPr txBox="1"/>
          <p:nvPr/>
        </p:nvSpPr>
        <p:spPr>
          <a:xfrm>
            <a:off x="1320733" y="2014221"/>
            <a:ext cx="3926419" cy="954107"/>
          </a:xfrm>
          <a:prstGeom prst="rect">
            <a:avLst/>
          </a:prstGeom>
          <a:noFill/>
        </p:spPr>
        <p:txBody>
          <a:bodyPr wrap="square">
            <a:spAutoFit/>
          </a:bodyPr>
          <a:lstStyle/>
          <a:p>
            <a:r>
              <a:rPr kumimoji="1" lang="ja-JP" altLang="en-US" sz="2800" b="1">
                <a:solidFill>
                  <a:schemeClr val="bg1"/>
                </a:solidFill>
                <a:latin typeface="BIZ UDPゴシック" panose="020B0400000000000000" pitchFamily="50" charset="-128"/>
                <a:ea typeface="BIZ UDPゴシック" panose="020B0400000000000000" pitchFamily="50" charset="-128"/>
              </a:rPr>
              <a:t>でんげんぼたんは</a:t>
            </a:r>
            <a:br>
              <a:rPr kumimoji="1" lang="en-US" altLang="ja-JP" sz="2800" b="1">
                <a:solidFill>
                  <a:schemeClr val="bg1"/>
                </a:solidFill>
                <a:latin typeface="BIZ UDPゴシック" panose="020B0400000000000000" pitchFamily="50" charset="-128"/>
                <a:ea typeface="BIZ UDPゴシック" panose="020B0400000000000000" pitchFamily="50" charset="-128"/>
              </a:rPr>
            </a:br>
            <a:r>
              <a:rPr kumimoji="1" lang="ja-JP" altLang="en-US" sz="2800" b="1">
                <a:solidFill>
                  <a:schemeClr val="bg1"/>
                </a:solidFill>
                <a:latin typeface="BIZ UDPゴシック" panose="020B0400000000000000" pitchFamily="50" charset="-128"/>
                <a:ea typeface="BIZ UDPゴシック" panose="020B0400000000000000" pitchFamily="50" charset="-128"/>
              </a:rPr>
              <a:t>おしません！</a:t>
            </a:r>
          </a:p>
        </p:txBody>
      </p:sp>
      <p:pic>
        <p:nvPicPr>
          <p:cNvPr id="19" name="図 18" descr="アイコン&#10;&#10;AI によって生成されたコンテンツは間違っている可能性があります。">
            <a:extLst>
              <a:ext uri="{FF2B5EF4-FFF2-40B4-BE49-F238E27FC236}">
                <a16:creationId xmlns:a16="http://schemas.microsoft.com/office/drawing/2014/main" id="{A2DC00C0-92EC-78B8-D570-0D80283B998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7235" y="1904048"/>
            <a:ext cx="1054663" cy="1251904"/>
          </a:xfrm>
          <a:prstGeom prst="rect">
            <a:avLst/>
          </a:prstGeom>
        </p:spPr>
      </p:pic>
      <p:pic>
        <p:nvPicPr>
          <p:cNvPr id="20" name="Picture 6">
            <a:extLst>
              <a:ext uri="{FF2B5EF4-FFF2-40B4-BE49-F238E27FC236}">
                <a16:creationId xmlns:a16="http://schemas.microsoft.com/office/drawing/2014/main" id="{87BCAF94-913E-B152-EA81-6CAE6CF24B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CC5EBB3D-9CAB-7249-132F-BA7B57346909}"/>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
        <p:nvSpPr>
          <p:cNvPr id="5" name="テキスト ボックス 4">
            <a:extLst>
              <a:ext uri="{FF2B5EF4-FFF2-40B4-BE49-F238E27FC236}">
                <a16:creationId xmlns:a16="http://schemas.microsoft.com/office/drawing/2014/main" id="{71431507-8FB6-479F-D159-CC3BC30D1156}"/>
              </a:ext>
            </a:extLst>
          </p:cNvPr>
          <p:cNvSpPr txBox="1"/>
          <p:nvPr/>
        </p:nvSpPr>
        <p:spPr>
          <a:xfrm>
            <a:off x="6683790" y="6629488"/>
            <a:ext cx="5496018" cy="215444"/>
          </a:xfrm>
          <a:prstGeom prst="rect">
            <a:avLst/>
          </a:prstGeom>
          <a:noFill/>
        </p:spPr>
        <p:txBody>
          <a:bodyPr wrap="square">
            <a:spAutoFit/>
          </a:bodyPr>
          <a:lstStyle/>
          <a:p>
            <a:r>
              <a:rPr lang="en-US" altLang="ja-JP" sz="800">
                <a:latin typeface="BIZ UDPゴシック" panose="020B0400000000000000" pitchFamily="50" charset="-128"/>
                <a:ea typeface="BIZ UDPゴシック" panose="020B0400000000000000" pitchFamily="50" charset="-128"/>
              </a:rPr>
              <a:t>Chrome</a:t>
            </a:r>
            <a:r>
              <a:rPr lang="ja-JP" altLang="en-US" sz="800">
                <a:latin typeface="BIZ UDPゴシック" panose="020B0400000000000000" pitchFamily="50" charset="-128"/>
                <a:ea typeface="BIZ UDPゴシック" panose="020B0400000000000000" pitchFamily="50" charset="-128"/>
              </a:rPr>
              <a:t>ブラウザは</a:t>
            </a:r>
            <a:r>
              <a:rPr lang="en-US" altLang="ja-JP" sz="800">
                <a:latin typeface="BIZ UDPゴシック" panose="020B0400000000000000" pitchFamily="50" charset="-128"/>
                <a:ea typeface="BIZ UDPゴシック" panose="020B0400000000000000" pitchFamily="50" charset="-128"/>
              </a:rPr>
              <a:t>Google LLC</a:t>
            </a:r>
            <a:r>
              <a:rPr lang="ja-JP" altLang="en-US" sz="800">
                <a:latin typeface="BIZ UDPゴシック" panose="020B0400000000000000" pitchFamily="50" charset="-128"/>
                <a:ea typeface="BIZ UDPゴシック" panose="020B0400000000000000" pitchFamily="50" charset="-128"/>
              </a:rPr>
              <a:t>の商標であり、本資料は</a:t>
            </a:r>
            <a:r>
              <a:rPr lang="en-US" altLang="ja-JP" sz="800">
                <a:latin typeface="BIZ UDPゴシック" panose="020B0400000000000000" pitchFamily="50" charset="-128"/>
                <a:ea typeface="BIZ UDPゴシック" panose="020B0400000000000000" pitchFamily="50" charset="-128"/>
              </a:rPr>
              <a:t>Google</a:t>
            </a:r>
            <a:r>
              <a:rPr lang="ja-JP" altLang="en-US" sz="800">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2028066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C0D8CE3B-96AD-DE33-7CA6-7D8867D55272}"/>
              </a:ext>
            </a:extLst>
          </p:cNvPr>
          <p:cNvSpPr txBox="1"/>
          <p:nvPr/>
        </p:nvSpPr>
        <p:spPr>
          <a:xfrm>
            <a:off x="5459110" y="2679698"/>
            <a:ext cx="5768200" cy="2308324"/>
          </a:xfrm>
          <a:prstGeom prst="rect">
            <a:avLst/>
          </a:prstGeom>
          <a:noFill/>
        </p:spPr>
        <p:txBody>
          <a:bodyPr wrap="square">
            <a:spAutoFit/>
          </a:bodyPr>
          <a:lstStyle/>
          <a:p>
            <a:pPr rtl="0" fontAlgn="base"/>
            <a:r>
              <a:rPr lang="ja-JP" altLang="en-US" sz="7200" b="1" i="0" u="none" strike="noStrike" cap="all">
                <a:solidFill>
                  <a:srgbClr val="2A1A00"/>
                </a:solidFill>
                <a:effectLst/>
                <a:latin typeface="Meiryo UI" panose="020B0604030504040204" pitchFamily="50" charset="-128"/>
                <a:ea typeface="BIZ UDPゴシック" panose="020B0400000000000000" pitchFamily="50" charset="-128"/>
              </a:rPr>
              <a:t>がくしゅうに</a:t>
            </a:r>
            <a:endParaRPr lang="en-US" altLang="ja-JP" sz="7200" b="1" i="0" u="none" strike="noStrike" cap="all">
              <a:solidFill>
                <a:srgbClr val="2A1A00"/>
              </a:solidFill>
              <a:effectLst/>
              <a:latin typeface="Meiryo UI" panose="020B0604030504040204" pitchFamily="50" charset="-128"/>
              <a:ea typeface="BIZ UDPゴシック" panose="020B0400000000000000" pitchFamily="50" charset="-128"/>
            </a:endParaRPr>
          </a:p>
          <a:p>
            <a:pPr rtl="0" fontAlgn="base"/>
            <a:r>
              <a:rPr lang="ja-JP" altLang="en-US" sz="7200" b="1" i="0" u="none" strike="noStrike" cap="all">
                <a:solidFill>
                  <a:srgbClr val="2A1A00"/>
                </a:solidFill>
                <a:effectLst/>
                <a:latin typeface="Meiryo UI" panose="020B0604030504040204" pitchFamily="50" charset="-128"/>
                <a:ea typeface="BIZ UDPゴシック" panose="020B0400000000000000" pitchFamily="50" charset="-128"/>
              </a:rPr>
              <a:t>つか</a:t>
            </a:r>
            <a:r>
              <a:rPr lang="ja-JP" altLang="en-US" sz="7200" b="1" cap="all">
                <a:solidFill>
                  <a:srgbClr val="2A1A00"/>
                </a:solidFill>
                <a:latin typeface="Meiryo UI" panose="020B0604030504040204" pitchFamily="50" charset="-128"/>
                <a:ea typeface="BIZ UDPゴシック" panose="020B0400000000000000" pitchFamily="50" charset="-128"/>
              </a:rPr>
              <a:t>う</a:t>
            </a:r>
            <a:endParaRPr lang="en-US" altLang="ja-JP" sz="7200" b="1" i="0">
              <a:solidFill>
                <a:srgbClr val="000000"/>
              </a:solidFill>
              <a:effectLst/>
              <a:latin typeface="Meiryo UI" panose="020B0604030504040204" pitchFamily="50" charset="-128"/>
              <a:ea typeface="Meiryo UI" panose="020B0604030504040204" pitchFamily="50" charset="-128"/>
            </a:endParaRPr>
          </a:p>
        </p:txBody>
      </p:sp>
      <p:sp>
        <p:nvSpPr>
          <p:cNvPr id="13" name="四角形: 角を丸くする 12">
            <a:extLst>
              <a:ext uri="{FF2B5EF4-FFF2-40B4-BE49-F238E27FC236}">
                <a16:creationId xmlns:a16="http://schemas.microsoft.com/office/drawing/2014/main" id="{A10A504F-636A-ED31-0CED-A15590D49A80}"/>
              </a:ext>
            </a:extLst>
          </p:cNvPr>
          <p:cNvSpPr/>
          <p:nvPr/>
        </p:nvSpPr>
        <p:spPr>
          <a:xfrm>
            <a:off x="5189960" y="1589638"/>
            <a:ext cx="7682416" cy="813025"/>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38761972-2072-E05C-1255-E415764E3055}"/>
              </a:ext>
            </a:extLst>
          </p:cNvPr>
          <p:cNvSpPr txBox="1"/>
          <p:nvPr/>
        </p:nvSpPr>
        <p:spPr>
          <a:xfrm>
            <a:off x="5459110" y="1671470"/>
            <a:ext cx="3862690" cy="584775"/>
          </a:xfrm>
          <a:prstGeom prst="rect">
            <a:avLst/>
          </a:prstGeom>
          <a:noFill/>
        </p:spPr>
        <p:txBody>
          <a:bodyPr wrap="square" anchor="ctr">
            <a:spAutoFit/>
          </a:bodyPr>
          <a:lstStyle/>
          <a:p>
            <a:r>
              <a:rPr lang="ja-JP" altLang="en-US" sz="3200" b="1" cap="all">
                <a:solidFill>
                  <a:schemeClr val="bg1"/>
                </a:solidFill>
                <a:latin typeface="BIZ UDPゴシック" panose="020B0400000000000000" pitchFamily="50" charset="-128"/>
                <a:ea typeface="BIZ UDPゴシック" panose="020B0400000000000000" pitchFamily="50" charset="-128"/>
              </a:rPr>
              <a:t>たぶれっとは・・・</a:t>
            </a:r>
            <a:endParaRPr lang="ja-JP" altLang="en-US" sz="3200" b="1">
              <a:solidFill>
                <a:schemeClr val="bg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9ED3FCF3-4718-2902-A7ED-995CA6B6FA24}"/>
              </a:ext>
            </a:extLst>
          </p:cNvPr>
          <p:cNvGrpSpPr/>
          <p:nvPr/>
        </p:nvGrpSpPr>
        <p:grpSpPr>
          <a:xfrm>
            <a:off x="520665" y="570972"/>
            <a:ext cx="4360941" cy="5828816"/>
            <a:chOff x="647665" y="570972"/>
            <a:chExt cx="4360941" cy="5828816"/>
          </a:xfrm>
        </p:grpSpPr>
        <p:sp>
          <p:nvSpPr>
            <p:cNvPr id="2" name="四角形: 角を丸くする 1">
              <a:extLst>
                <a:ext uri="{FF2B5EF4-FFF2-40B4-BE49-F238E27FC236}">
                  <a16:creationId xmlns:a16="http://schemas.microsoft.com/office/drawing/2014/main" id="{F172EA23-E4BE-EF4C-89D3-7D07C977B9B0}"/>
                </a:ext>
              </a:extLst>
            </p:cNvPr>
            <p:cNvSpPr/>
            <p:nvPr/>
          </p:nvSpPr>
          <p:spPr>
            <a:xfrm>
              <a:off x="2679903" y="3859183"/>
              <a:ext cx="622300" cy="2540605"/>
            </a:xfrm>
            <a:prstGeom prst="roundRect">
              <a:avLst/>
            </a:prstGeom>
            <a:no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 name="グループ化 13">
              <a:extLst>
                <a:ext uri="{FF2B5EF4-FFF2-40B4-BE49-F238E27FC236}">
                  <a16:creationId xmlns:a16="http://schemas.microsoft.com/office/drawing/2014/main" id="{633B16C0-AEE8-C7A1-DDF6-897FFAFD9904}"/>
                </a:ext>
              </a:extLst>
            </p:cNvPr>
            <p:cNvGrpSpPr/>
            <p:nvPr/>
          </p:nvGrpSpPr>
          <p:grpSpPr>
            <a:xfrm>
              <a:off x="973504" y="662149"/>
              <a:ext cx="4035102" cy="4035102"/>
              <a:chOff x="5140929" y="2999910"/>
              <a:chExt cx="1164771" cy="1164771"/>
            </a:xfrm>
          </p:grpSpPr>
          <p:sp>
            <p:nvSpPr>
              <p:cNvPr id="15" name="楕円 14">
                <a:extLst>
                  <a:ext uri="{FF2B5EF4-FFF2-40B4-BE49-F238E27FC236}">
                    <a16:creationId xmlns:a16="http://schemas.microsoft.com/office/drawing/2014/main" id="{7246646B-74C7-0440-33C3-59B0277FB7AD}"/>
                  </a:ext>
                </a:extLst>
              </p:cNvPr>
              <p:cNvSpPr/>
              <p:nvPr/>
            </p:nvSpPr>
            <p:spPr>
              <a:xfrm>
                <a:off x="5140929" y="2999910"/>
                <a:ext cx="1164771" cy="1164771"/>
              </a:xfrm>
              <a:prstGeom prst="ellipse">
                <a:avLst/>
              </a:prstGeom>
              <a:solidFill>
                <a:schemeClr val="bg1"/>
              </a:solid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6" name="図 15" descr="図形, アイコン&#10;&#10;AI によって生成されたコンテンツは間違っている可能性があります。">
                <a:extLst>
                  <a:ext uri="{FF2B5EF4-FFF2-40B4-BE49-F238E27FC236}">
                    <a16:creationId xmlns:a16="http://schemas.microsoft.com/office/drawing/2014/main" id="{4D4BE565-8FA0-5B9B-9BEE-03ADA4DE87D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65751" y="3215610"/>
                <a:ext cx="715126" cy="733370"/>
              </a:xfrm>
              <a:prstGeom prst="rect">
                <a:avLst/>
              </a:prstGeom>
            </p:spPr>
          </p:pic>
        </p:grpSp>
        <p:grpSp>
          <p:nvGrpSpPr>
            <p:cNvPr id="17" name="グループ化 16">
              <a:extLst>
                <a:ext uri="{FF2B5EF4-FFF2-40B4-BE49-F238E27FC236}">
                  <a16:creationId xmlns:a16="http://schemas.microsoft.com/office/drawing/2014/main" id="{9A149F1B-FF8A-6514-C2CD-DEDE70A47B4E}"/>
                </a:ext>
              </a:extLst>
            </p:cNvPr>
            <p:cNvGrpSpPr/>
            <p:nvPr/>
          </p:nvGrpSpPr>
          <p:grpSpPr>
            <a:xfrm rot="20854989">
              <a:off x="647665" y="570972"/>
              <a:ext cx="1036760" cy="744600"/>
              <a:chOff x="742852" y="1084200"/>
              <a:chExt cx="1036760" cy="744600"/>
            </a:xfrm>
          </p:grpSpPr>
          <p:cxnSp>
            <p:nvCxnSpPr>
              <p:cNvPr id="18" name="直線コネクタ 17">
                <a:extLst>
                  <a:ext uri="{FF2B5EF4-FFF2-40B4-BE49-F238E27FC236}">
                    <a16:creationId xmlns:a16="http://schemas.microsoft.com/office/drawing/2014/main" id="{3F9104E6-3B0E-5A3F-5219-9EF0E762561D}"/>
                  </a:ext>
                </a:extLst>
              </p:cNvPr>
              <p:cNvCxnSpPr>
                <a:cxnSpLocks/>
              </p:cNvCxnSpPr>
              <p:nvPr/>
            </p:nvCxnSpPr>
            <p:spPr>
              <a:xfrm>
                <a:off x="742852" y="1666425"/>
                <a:ext cx="289962" cy="16237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FEDDF6B1-6E88-E62D-AA34-94FECBA863BF}"/>
                  </a:ext>
                </a:extLst>
              </p:cNvPr>
              <p:cNvCxnSpPr>
                <a:cxnSpLocks/>
              </p:cNvCxnSpPr>
              <p:nvPr/>
            </p:nvCxnSpPr>
            <p:spPr>
              <a:xfrm>
                <a:off x="1169875" y="1290826"/>
                <a:ext cx="213437" cy="2650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04850683-DD56-65E1-4F60-28A2C884006D}"/>
                  </a:ext>
                </a:extLst>
              </p:cNvPr>
              <p:cNvCxnSpPr>
                <a:cxnSpLocks/>
              </p:cNvCxnSpPr>
              <p:nvPr/>
            </p:nvCxnSpPr>
            <p:spPr>
              <a:xfrm>
                <a:off x="1725092" y="1084200"/>
                <a:ext cx="54520" cy="3063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grpSp>
      </p:grpSp>
      <p:pic>
        <p:nvPicPr>
          <p:cNvPr id="5" name="Picture 6">
            <a:extLst>
              <a:ext uri="{FF2B5EF4-FFF2-40B4-BE49-F238E27FC236}">
                <a16:creationId xmlns:a16="http://schemas.microsoft.com/office/drawing/2014/main" id="{2B5427A3-321F-B145-192D-0EF5389022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21800" y="4123340"/>
            <a:ext cx="2702719" cy="2702719"/>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89E10506-CD62-1421-0F30-3FCAF237928B}"/>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230287004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8D117A-0132-8789-0C16-2AAD2B930487}"/>
            </a:ext>
          </a:extLst>
        </p:cNvPr>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A9763EC5-8687-7745-7B55-43640912EC7C}"/>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5013383D-C720-E92D-8A6A-F6862756731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75219" y="1326247"/>
            <a:ext cx="8241457" cy="4710591"/>
          </a:xfrm>
          <a:prstGeom prst="rect">
            <a:avLst/>
          </a:prstGeom>
        </p:spPr>
      </p:pic>
      <p:sp>
        <p:nvSpPr>
          <p:cNvPr id="8" name="テキスト ボックス 7">
            <a:extLst>
              <a:ext uri="{FF2B5EF4-FFF2-40B4-BE49-F238E27FC236}">
                <a16:creationId xmlns:a16="http://schemas.microsoft.com/office/drawing/2014/main" id="{16DD4FF9-A33A-A389-A54A-AFF7AC0D9A88}"/>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くろむぶっくの でんげんを きる</a:t>
            </a:r>
          </a:p>
        </p:txBody>
      </p:sp>
      <p:grpSp>
        <p:nvGrpSpPr>
          <p:cNvPr id="12" name="グループ化 11">
            <a:extLst>
              <a:ext uri="{FF2B5EF4-FFF2-40B4-BE49-F238E27FC236}">
                <a16:creationId xmlns:a16="http://schemas.microsoft.com/office/drawing/2014/main" id="{2D92FBEF-0FCA-5E1E-CA37-2CD0A131690B}"/>
              </a:ext>
            </a:extLst>
          </p:cNvPr>
          <p:cNvGrpSpPr/>
          <p:nvPr/>
        </p:nvGrpSpPr>
        <p:grpSpPr>
          <a:xfrm>
            <a:off x="5089091" y="6065276"/>
            <a:ext cx="5222494" cy="333666"/>
            <a:chOff x="5515144" y="5259936"/>
            <a:chExt cx="2662682" cy="170119"/>
          </a:xfrm>
        </p:grpSpPr>
        <p:sp>
          <p:nvSpPr>
            <p:cNvPr id="21" name="楕円 20">
              <a:extLst>
                <a:ext uri="{FF2B5EF4-FFF2-40B4-BE49-F238E27FC236}">
                  <a16:creationId xmlns:a16="http://schemas.microsoft.com/office/drawing/2014/main" id="{458A0A17-F945-A4C6-3699-F63D98D9987D}"/>
                </a:ext>
              </a:extLst>
            </p:cNvPr>
            <p:cNvSpPr/>
            <p:nvPr/>
          </p:nvSpPr>
          <p:spPr>
            <a:xfrm>
              <a:off x="5515144" y="5259936"/>
              <a:ext cx="170119" cy="170119"/>
            </a:xfrm>
            <a:prstGeom prst="ellipse">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601AFDB8-15B6-DA1A-7D43-A321AAB9EEDE}"/>
                </a:ext>
              </a:extLst>
            </p:cNvPr>
            <p:cNvSpPr txBox="1"/>
            <p:nvPr/>
          </p:nvSpPr>
          <p:spPr>
            <a:xfrm>
              <a:off x="7759522" y="5295760"/>
              <a:ext cx="418304" cy="104840"/>
            </a:xfrm>
            <a:prstGeom prst="rect">
              <a:avLst/>
            </a:prstGeom>
            <a:noFill/>
          </p:spPr>
          <p:txBody>
            <a:bodyPr wrap="square" lIns="18000" tIns="18000" rIns="18000" bIns="18000" rtlCol="0">
              <a:spAutoFit/>
            </a:bodyPr>
            <a:lstStyle/>
            <a:p>
              <a:pPr algn="ctr"/>
              <a:r>
                <a:rPr kumimoji="1" lang="en-US" altLang="ja-JP" sz="1100" b="1">
                  <a:solidFill>
                    <a:schemeClr val="bg1"/>
                  </a:solidFill>
                  <a:latin typeface="BIZ UDPゴシック" panose="020B0400000000000000" pitchFamily="50" charset="-128"/>
                  <a:ea typeface="BIZ UDPゴシック" panose="020B0400000000000000" pitchFamily="50" charset="-128"/>
                </a:rPr>
                <a:t>10:15</a:t>
              </a:r>
              <a:endParaRPr kumimoji="1" lang="ja-JP" altLang="en-US" sz="1100" b="1">
                <a:solidFill>
                  <a:schemeClr val="bg1"/>
                </a:solidFill>
                <a:latin typeface="BIZ UDPゴシック" panose="020B0400000000000000" pitchFamily="50" charset="-128"/>
                <a:ea typeface="BIZ UDPゴシック" panose="020B0400000000000000" pitchFamily="50" charset="-128"/>
              </a:endParaRPr>
            </a:p>
          </p:txBody>
        </p:sp>
        <p:sp>
          <p:nvSpPr>
            <p:cNvPr id="25" name="楕円 24">
              <a:extLst>
                <a:ext uri="{FF2B5EF4-FFF2-40B4-BE49-F238E27FC236}">
                  <a16:creationId xmlns:a16="http://schemas.microsoft.com/office/drawing/2014/main" id="{7A78FBC7-1B33-65DC-2B67-D87A8242566B}"/>
                </a:ext>
              </a:extLst>
            </p:cNvPr>
            <p:cNvSpPr/>
            <p:nvPr/>
          </p:nvSpPr>
          <p:spPr>
            <a:xfrm>
              <a:off x="5729456" y="5259936"/>
              <a:ext cx="170119" cy="170119"/>
            </a:xfrm>
            <a:prstGeom prst="ellipse">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楕円 25">
              <a:extLst>
                <a:ext uri="{FF2B5EF4-FFF2-40B4-BE49-F238E27FC236}">
                  <a16:creationId xmlns:a16="http://schemas.microsoft.com/office/drawing/2014/main" id="{35A5AAA1-756A-A7E3-D0E2-FA6E1384D19D}"/>
                </a:ext>
              </a:extLst>
            </p:cNvPr>
            <p:cNvSpPr/>
            <p:nvPr/>
          </p:nvSpPr>
          <p:spPr>
            <a:xfrm>
              <a:off x="5943768" y="5259936"/>
              <a:ext cx="170119" cy="170119"/>
            </a:xfrm>
            <a:prstGeom prst="ellipse">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楕円 26">
              <a:extLst>
                <a:ext uri="{FF2B5EF4-FFF2-40B4-BE49-F238E27FC236}">
                  <a16:creationId xmlns:a16="http://schemas.microsoft.com/office/drawing/2014/main" id="{B2FCD888-AF08-9798-B79E-0C03BD559FB9}"/>
                </a:ext>
              </a:extLst>
            </p:cNvPr>
            <p:cNvSpPr/>
            <p:nvPr/>
          </p:nvSpPr>
          <p:spPr>
            <a:xfrm>
              <a:off x="6158080" y="5259936"/>
              <a:ext cx="170119" cy="170119"/>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楕円 29">
              <a:extLst>
                <a:ext uri="{FF2B5EF4-FFF2-40B4-BE49-F238E27FC236}">
                  <a16:creationId xmlns:a16="http://schemas.microsoft.com/office/drawing/2014/main" id="{1E53CFD4-D041-554E-FF18-7BCFB7B78AF8}"/>
                </a:ext>
              </a:extLst>
            </p:cNvPr>
            <p:cNvSpPr/>
            <p:nvPr/>
          </p:nvSpPr>
          <p:spPr>
            <a:xfrm>
              <a:off x="6372392" y="5259936"/>
              <a:ext cx="170119" cy="170119"/>
            </a:xfrm>
            <a:prstGeom prst="ellipse">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0" name="Picture 6">
            <a:extLst>
              <a:ext uri="{FF2B5EF4-FFF2-40B4-BE49-F238E27FC236}">
                <a16:creationId xmlns:a16="http://schemas.microsoft.com/office/drawing/2014/main" id="{B7BDCF42-DE2A-0A47-F0D3-ADFC97B725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7874D0B9-F5CA-A556-EB67-3AFC9A3EB456}"/>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grpSp>
        <p:nvGrpSpPr>
          <p:cNvPr id="87" name="グループ化 86">
            <a:extLst>
              <a:ext uri="{FF2B5EF4-FFF2-40B4-BE49-F238E27FC236}">
                <a16:creationId xmlns:a16="http://schemas.microsoft.com/office/drawing/2014/main" id="{B5FB6775-5165-69FC-3165-8183A0AEB6EA}"/>
              </a:ext>
            </a:extLst>
          </p:cNvPr>
          <p:cNvGrpSpPr/>
          <p:nvPr/>
        </p:nvGrpSpPr>
        <p:grpSpPr>
          <a:xfrm>
            <a:off x="8518043" y="4037855"/>
            <a:ext cx="1671633" cy="1973813"/>
            <a:chOff x="8518043" y="4037855"/>
            <a:chExt cx="1671633" cy="1973813"/>
          </a:xfrm>
        </p:grpSpPr>
        <p:sp>
          <p:nvSpPr>
            <p:cNvPr id="5" name="四角形: 角を丸くする 4">
              <a:extLst>
                <a:ext uri="{FF2B5EF4-FFF2-40B4-BE49-F238E27FC236}">
                  <a16:creationId xmlns:a16="http://schemas.microsoft.com/office/drawing/2014/main" id="{BBC3BB77-0824-743B-C22E-98CB5377C233}"/>
                </a:ext>
              </a:extLst>
            </p:cNvPr>
            <p:cNvSpPr/>
            <p:nvPr/>
          </p:nvSpPr>
          <p:spPr>
            <a:xfrm>
              <a:off x="8518043" y="4037855"/>
              <a:ext cx="1671633" cy="1973813"/>
            </a:xfrm>
            <a:prstGeom prst="roundRect">
              <a:avLst>
                <a:gd name="adj" fmla="val 9371"/>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4" name="グループ化 23">
              <a:extLst>
                <a:ext uri="{FF2B5EF4-FFF2-40B4-BE49-F238E27FC236}">
                  <a16:creationId xmlns:a16="http://schemas.microsoft.com/office/drawing/2014/main" id="{FA6B3205-E068-7A8A-DB33-118C60BB1504}"/>
                </a:ext>
              </a:extLst>
            </p:cNvPr>
            <p:cNvGrpSpPr/>
            <p:nvPr/>
          </p:nvGrpSpPr>
          <p:grpSpPr>
            <a:xfrm>
              <a:off x="8620924" y="4154447"/>
              <a:ext cx="113320" cy="118046"/>
              <a:chOff x="8666913" y="4180682"/>
              <a:chExt cx="95628" cy="99616"/>
            </a:xfrm>
          </p:grpSpPr>
          <p:sp>
            <p:nvSpPr>
              <p:cNvPr id="7" name="楕円 6">
                <a:extLst>
                  <a:ext uri="{FF2B5EF4-FFF2-40B4-BE49-F238E27FC236}">
                    <a16:creationId xmlns:a16="http://schemas.microsoft.com/office/drawing/2014/main" id="{03EB3237-085D-CF45-C056-9CA41259C33F}"/>
                  </a:ext>
                </a:extLst>
              </p:cNvPr>
              <p:cNvSpPr/>
              <p:nvPr/>
            </p:nvSpPr>
            <p:spPr>
              <a:xfrm>
                <a:off x="8691867" y="4180682"/>
                <a:ext cx="45720" cy="45720"/>
              </a:xfrm>
              <a:prstGeom prst="ellipse">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フリーフォーム: 図形 21">
                <a:extLst>
                  <a:ext uri="{FF2B5EF4-FFF2-40B4-BE49-F238E27FC236}">
                    <a16:creationId xmlns:a16="http://schemas.microsoft.com/office/drawing/2014/main" id="{253567D6-2875-119E-E1CB-DAD6F97EED5D}"/>
                  </a:ext>
                </a:extLst>
              </p:cNvPr>
              <p:cNvSpPr/>
              <p:nvPr/>
            </p:nvSpPr>
            <p:spPr>
              <a:xfrm>
                <a:off x="8666913" y="4239262"/>
                <a:ext cx="95628" cy="41036"/>
              </a:xfrm>
              <a:custGeom>
                <a:avLst/>
                <a:gdLst>
                  <a:gd name="connsiteX0" fmla="*/ 47814 w 95628"/>
                  <a:gd name="connsiteY0" fmla="*/ 0 h 41036"/>
                  <a:gd name="connsiteX1" fmla="*/ 94961 w 95628"/>
                  <a:gd name="connsiteY1" fmla="*/ 19529 h 41036"/>
                  <a:gd name="connsiteX2" fmla="*/ 95628 w 95628"/>
                  <a:gd name="connsiteY2" fmla="*/ 20518 h 41036"/>
                  <a:gd name="connsiteX3" fmla="*/ 94961 w 95628"/>
                  <a:gd name="connsiteY3" fmla="*/ 21508 h 41036"/>
                  <a:gd name="connsiteX4" fmla="*/ 47814 w 95628"/>
                  <a:gd name="connsiteY4" fmla="*/ 41036 h 41036"/>
                  <a:gd name="connsiteX5" fmla="*/ 668 w 95628"/>
                  <a:gd name="connsiteY5" fmla="*/ 21508 h 41036"/>
                  <a:gd name="connsiteX6" fmla="*/ 0 w 95628"/>
                  <a:gd name="connsiteY6" fmla="*/ 20518 h 41036"/>
                  <a:gd name="connsiteX7" fmla="*/ 668 w 95628"/>
                  <a:gd name="connsiteY7" fmla="*/ 19529 h 41036"/>
                  <a:gd name="connsiteX8" fmla="*/ 47814 w 95628"/>
                  <a:gd name="connsiteY8" fmla="*/ 0 h 4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628" h="41036">
                    <a:moveTo>
                      <a:pt x="47814" y="0"/>
                    </a:moveTo>
                    <a:cubicBezTo>
                      <a:pt x="66226" y="0"/>
                      <a:pt x="82895" y="7463"/>
                      <a:pt x="94961" y="19529"/>
                    </a:cubicBezTo>
                    <a:lnTo>
                      <a:pt x="95628" y="20518"/>
                    </a:lnTo>
                    <a:lnTo>
                      <a:pt x="94961" y="21508"/>
                    </a:lnTo>
                    <a:cubicBezTo>
                      <a:pt x="82895" y="33574"/>
                      <a:pt x="66226" y="41036"/>
                      <a:pt x="47814" y="41036"/>
                    </a:cubicBezTo>
                    <a:cubicBezTo>
                      <a:pt x="29402" y="41036"/>
                      <a:pt x="12733" y="33574"/>
                      <a:pt x="668" y="21508"/>
                    </a:cubicBezTo>
                    <a:lnTo>
                      <a:pt x="0" y="20518"/>
                    </a:lnTo>
                    <a:lnTo>
                      <a:pt x="668" y="19529"/>
                    </a:lnTo>
                    <a:cubicBezTo>
                      <a:pt x="12733" y="7463"/>
                      <a:pt x="29402" y="0"/>
                      <a:pt x="47814" y="0"/>
                    </a:cubicBezTo>
                    <a:close/>
                  </a:path>
                </a:pathLst>
              </a:cu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grpSp>
          <p:nvGrpSpPr>
            <p:cNvPr id="31" name="グループ化 30">
              <a:extLst>
                <a:ext uri="{FF2B5EF4-FFF2-40B4-BE49-F238E27FC236}">
                  <a16:creationId xmlns:a16="http://schemas.microsoft.com/office/drawing/2014/main" id="{9660F1CD-60A1-4F88-BFD1-F74B5045C49C}"/>
                </a:ext>
              </a:extLst>
            </p:cNvPr>
            <p:cNvGrpSpPr/>
            <p:nvPr/>
          </p:nvGrpSpPr>
          <p:grpSpPr>
            <a:xfrm>
              <a:off x="8734244" y="4149603"/>
              <a:ext cx="552305" cy="118045"/>
              <a:chOff x="8790189" y="4115227"/>
              <a:chExt cx="450056" cy="96191"/>
            </a:xfrm>
          </p:grpSpPr>
          <p:sp>
            <p:nvSpPr>
              <p:cNvPr id="28" name="四角形: 角を丸くする 27">
                <a:extLst>
                  <a:ext uri="{FF2B5EF4-FFF2-40B4-BE49-F238E27FC236}">
                    <a16:creationId xmlns:a16="http://schemas.microsoft.com/office/drawing/2014/main" id="{AAF14B83-3964-CDBD-B20F-3E31C7F6D456}"/>
                  </a:ext>
                </a:extLst>
              </p:cNvPr>
              <p:cNvSpPr/>
              <p:nvPr/>
            </p:nvSpPr>
            <p:spPr>
              <a:xfrm>
                <a:off x="8836819" y="4119563"/>
                <a:ext cx="342900" cy="8752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400"/>
              </a:p>
            </p:txBody>
          </p:sp>
          <p:sp>
            <p:nvSpPr>
              <p:cNvPr id="29" name="正方形/長方形 28">
                <a:extLst>
                  <a:ext uri="{FF2B5EF4-FFF2-40B4-BE49-F238E27FC236}">
                    <a16:creationId xmlns:a16="http://schemas.microsoft.com/office/drawing/2014/main" id="{12628467-6FD5-1102-E403-5C490260D116}"/>
                  </a:ext>
                </a:extLst>
              </p:cNvPr>
              <p:cNvSpPr/>
              <p:nvPr/>
            </p:nvSpPr>
            <p:spPr>
              <a:xfrm>
                <a:off x="8790189" y="4115227"/>
                <a:ext cx="450056" cy="9619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00">
                    <a:solidFill>
                      <a:sysClr val="windowText" lastClr="000000"/>
                    </a:solidFill>
                  </a:rPr>
                  <a:t>ログアウト</a:t>
                </a:r>
              </a:p>
            </p:txBody>
          </p:sp>
        </p:grpSp>
        <p:grpSp>
          <p:nvGrpSpPr>
            <p:cNvPr id="49" name="グループ化 48">
              <a:extLst>
                <a:ext uri="{FF2B5EF4-FFF2-40B4-BE49-F238E27FC236}">
                  <a16:creationId xmlns:a16="http://schemas.microsoft.com/office/drawing/2014/main" id="{F073CECD-82A2-B791-BA12-FBADAC74286A}"/>
                </a:ext>
              </a:extLst>
            </p:cNvPr>
            <p:cNvGrpSpPr/>
            <p:nvPr/>
          </p:nvGrpSpPr>
          <p:grpSpPr>
            <a:xfrm>
              <a:off x="9248972" y="4120384"/>
              <a:ext cx="161107" cy="161107"/>
              <a:chOff x="9216218" y="4091806"/>
              <a:chExt cx="161107" cy="161107"/>
            </a:xfrm>
          </p:grpSpPr>
          <p:sp>
            <p:nvSpPr>
              <p:cNvPr id="33" name="楕円 32">
                <a:extLst>
                  <a:ext uri="{FF2B5EF4-FFF2-40B4-BE49-F238E27FC236}">
                    <a16:creationId xmlns:a16="http://schemas.microsoft.com/office/drawing/2014/main" id="{D265E0C6-868E-3D49-5137-AFA8564DC105}"/>
                  </a:ext>
                </a:extLst>
              </p:cNvPr>
              <p:cNvSpPr/>
              <p:nvPr/>
            </p:nvSpPr>
            <p:spPr>
              <a:xfrm>
                <a:off x="9216218" y="4091806"/>
                <a:ext cx="161107" cy="161107"/>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4" name="グラフィックス 33" descr="電源 単色塗りつぶし">
                <a:extLst>
                  <a:ext uri="{FF2B5EF4-FFF2-40B4-BE49-F238E27FC236}">
                    <a16:creationId xmlns:a16="http://schemas.microsoft.com/office/drawing/2014/main" id="{5E056F49-12A5-A8B3-7E32-25F11E195E2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243069" y="4118657"/>
                <a:ext cx="107405" cy="107405"/>
              </a:xfrm>
              <a:prstGeom prst="rect">
                <a:avLst/>
              </a:prstGeom>
            </p:spPr>
          </p:pic>
        </p:grpSp>
        <p:grpSp>
          <p:nvGrpSpPr>
            <p:cNvPr id="50" name="グループ化 49">
              <a:extLst>
                <a:ext uri="{FF2B5EF4-FFF2-40B4-BE49-F238E27FC236}">
                  <a16:creationId xmlns:a16="http://schemas.microsoft.com/office/drawing/2014/main" id="{5AC019A7-32A8-1535-B604-25075AAB6D93}"/>
                </a:ext>
              </a:extLst>
            </p:cNvPr>
            <p:cNvGrpSpPr/>
            <p:nvPr/>
          </p:nvGrpSpPr>
          <p:grpSpPr>
            <a:xfrm>
              <a:off x="9462485" y="4120384"/>
              <a:ext cx="161107" cy="161107"/>
              <a:chOff x="9429731" y="4091806"/>
              <a:chExt cx="161107" cy="161107"/>
            </a:xfrm>
          </p:grpSpPr>
          <p:sp>
            <p:nvSpPr>
              <p:cNvPr id="37" name="楕円 36">
                <a:extLst>
                  <a:ext uri="{FF2B5EF4-FFF2-40B4-BE49-F238E27FC236}">
                    <a16:creationId xmlns:a16="http://schemas.microsoft.com/office/drawing/2014/main" id="{94ED6D35-8617-CFFF-208A-9E73233250BC}"/>
                  </a:ext>
                </a:extLst>
              </p:cNvPr>
              <p:cNvSpPr/>
              <p:nvPr/>
            </p:nvSpPr>
            <p:spPr>
              <a:xfrm>
                <a:off x="9429731" y="4091806"/>
                <a:ext cx="161107" cy="161107"/>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2" name="グラフィックス 41" descr="鎖錠">
                <a:extLst>
                  <a:ext uri="{FF2B5EF4-FFF2-40B4-BE49-F238E27FC236}">
                    <a16:creationId xmlns:a16="http://schemas.microsoft.com/office/drawing/2014/main" id="{0A3632D9-7BB1-0AF4-42DA-4F97CDD5DD7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444951" y="4101183"/>
                <a:ext cx="130664" cy="130664"/>
              </a:xfrm>
              <a:prstGeom prst="rect">
                <a:avLst/>
              </a:prstGeom>
            </p:spPr>
          </p:pic>
        </p:grpSp>
        <p:grpSp>
          <p:nvGrpSpPr>
            <p:cNvPr id="51" name="グループ化 50">
              <a:extLst>
                <a:ext uri="{FF2B5EF4-FFF2-40B4-BE49-F238E27FC236}">
                  <a16:creationId xmlns:a16="http://schemas.microsoft.com/office/drawing/2014/main" id="{5D8B7258-74E1-C0F9-904F-380F6BD6D0EF}"/>
                </a:ext>
              </a:extLst>
            </p:cNvPr>
            <p:cNvGrpSpPr/>
            <p:nvPr/>
          </p:nvGrpSpPr>
          <p:grpSpPr>
            <a:xfrm>
              <a:off x="9675998" y="4120384"/>
              <a:ext cx="161107" cy="161107"/>
              <a:chOff x="9643244" y="4091806"/>
              <a:chExt cx="161107" cy="161107"/>
            </a:xfrm>
          </p:grpSpPr>
          <p:sp>
            <p:nvSpPr>
              <p:cNvPr id="40" name="楕円 39">
                <a:extLst>
                  <a:ext uri="{FF2B5EF4-FFF2-40B4-BE49-F238E27FC236}">
                    <a16:creationId xmlns:a16="http://schemas.microsoft.com/office/drawing/2014/main" id="{3404DDC5-89AF-CB2B-9B6E-C4F6A259BABD}"/>
                  </a:ext>
                </a:extLst>
              </p:cNvPr>
              <p:cNvSpPr/>
              <p:nvPr/>
            </p:nvSpPr>
            <p:spPr>
              <a:xfrm>
                <a:off x="9643244" y="4091806"/>
                <a:ext cx="161107" cy="161107"/>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4" name="グラフィックス 43" descr="歯車 1 つ 枠線">
                <a:extLst>
                  <a:ext uri="{FF2B5EF4-FFF2-40B4-BE49-F238E27FC236}">
                    <a16:creationId xmlns:a16="http://schemas.microsoft.com/office/drawing/2014/main" id="{A7DCE895-0B7A-185D-A50C-CF8FC9DDC8C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650051" y="4098613"/>
                <a:ext cx="147491" cy="147491"/>
              </a:xfrm>
              <a:prstGeom prst="rect">
                <a:avLst/>
              </a:prstGeom>
            </p:spPr>
          </p:pic>
        </p:grpSp>
        <p:sp>
          <p:nvSpPr>
            <p:cNvPr id="45" name="矢印: 山形 44">
              <a:extLst>
                <a:ext uri="{FF2B5EF4-FFF2-40B4-BE49-F238E27FC236}">
                  <a16:creationId xmlns:a16="http://schemas.microsoft.com/office/drawing/2014/main" id="{02A3B492-AE6F-A54E-327C-3E85FD6B409F}"/>
                </a:ext>
              </a:extLst>
            </p:cNvPr>
            <p:cNvSpPr/>
            <p:nvPr/>
          </p:nvSpPr>
          <p:spPr>
            <a:xfrm rot="5400000">
              <a:off x="10002651" y="4150382"/>
              <a:ext cx="60607" cy="106535"/>
            </a:xfrm>
            <a:prstGeom prst="chevron">
              <a:avLst>
                <a:gd name="adj" fmla="val 69048"/>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8" name="四角形: 角を丸くする 47">
              <a:extLst>
                <a:ext uri="{FF2B5EF4-FFF2-40B4-BE49-F238E27FC236}">
                  <a16:creationId xmlns:a16="http://schemas.microsoft.com/office/drawing/2014/main" id="{2A9C8EFB-8D5B-0759-17DA-262EC0F30DEA}"/>
                </a:ext>
              </a:extLst>
            </p:cNvPr>
            <p:cNvSpPr/>
            <p:nvPr/>
          </p:nvSpPr>
          <p:spPr>
            <a:xfrm>
              <a:off x="8652078" y="5834848"/>
              <a:ext cx="1417697" cy="82883"/>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四角形: 角を丸くする 46">
              <a:extLst>
                <a:ext uri="{FF2B5EF4-FFF2-40B4-BE49-F238E27FC236}">
                  <a16:creationId xmlns:a16="http://schemas.microsoft.com/office/drawing/2014/main" id="{CEF892F1-23AF-7A09-1824-F99CCB1016B6}"/>
                </a:ext>
              </a:extLst>
            </p:cNvPr>
            <p:cNvSpPr/>
            <p:nvPr/>
          </p:nvSpPr>
          <p:spPr>
            <a:xfrm>
              <a:off x="8678024" y="4636039"/>
              <a:ext cx="30916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楕円 51">
              <a:extLst>
                <a:ext uri="{FF2B5EF4-FFF2-40B4-BE49-F238E27FC236}">
                  <a16:creationId xmlns:a16="http://schemas.microsoft.com/office/drawing/2014/main" id="{4909C98B-0256-DB5B-5A1A-4E0D237B7F50}"/>
                </a:ext>
              </a:extLst>
            </p:cNvPr>
            <p:cNvSpPr/>
            <p:nvPr/>
          </p:nvSpPr>
          <p:spPr>
            <a:xfrm>
              <a:off x="8742116" y="4420839"/>
              <a:ext cx="180975" cy="180975"/>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四角形: 角を丸くする 52">
              <a:extLst>
                <a:ext uri="{FF2B5EF4-FFF2-40B4-BE49-F238E27FC236}">
                  <a16:creationId xmlns:a16="http://schemas.microsoft.com/office/drawing/2014/main" id="{DB33BA17-53E1-C56C-AC11-1748FBC1301F}"/>
                </a:ext>
              </a:extLst>
            </p:cNvPr>
            <p:cNvSpPr/>
            <p:nvPr/>
          </p:nvSpPr>
          <p:spPr>
            <a:xfrm>
              <a:off x="9199279" y="4636039"/>
              <a:ext cx="30916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楕円 53">
              <a:extLst>
                <a:ext uri="{FF2B5EF4-FFF2-40B4-BE49-F238E27FC236}">
                  <a16:creationId xmlns:a16="http://schemas.microsoft.com/office/drawing/2014/main" id="{C08E9932-9221-F3D8-3142-3BA644F8985E}"/>
                </a:ext>
              </a:extLst>
            </p:cNvPr>
            <p:cNvSpPr/>
            <p:nvPr/>
          </p:nvSpPr>
          <p:spPr>
            <a:xfrm>
              <a:off x="9263371" y="4420839"/>
              <a:ext cx="180975" cy="180975"/>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四角形: 角を丸くする 54">
              <a:extLst>
                <a:ext uri="{FF2B5EF4-FFF2-40B4-BE49-F238E27FC236}">
                  <a16:creationId xmlns:a16="http://schemas.microsoft.com/office/drawing/2014/main" id="{71ED9E19-0354-F611-1BDC-9CAAC5699781}"/>
                </a:ext>
              </a:extLst>
            </p:cNvPr>
            <p:cNvSpPr/>
            <p:nvPr/>
          </p:nvSpPr>
          <p:spPr>
            <a:xfrm>
              <a:off x="9720534" y="4636039"/>
              <a:ext cx="30916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楕円 55">
              <a:extLst>
                <a:ext uri="{FF2B5EF4-FFF2-40B4-BE49-F238E27FC236}">
                  <a16:creationId xmlns:a16="http://schemas.microsoft.com/office/drawing/2014/main" id="{F52BB50A-95D5-220A-12DA-4A11A88F0570}"/>
                </a:ext>
              </a:extLst>
            </p:cNvPr>
            <p:cNvSpPr/>
            <p:nvPr/>
          </p:nvSpPr>
          <p:spPr>
            <a:xfrm>
              <a:off x="9784626" y="4420839"/>
              <a:ext cx="180975" cy="180975"/>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楕円 60">
              <a:extLst>
                <a:ext uri="{FF2B5EF4-FFF2-40B4-BE49-F238E27FC236}">
                  <a16:creationId xmlns:a16="http://schemas.microsoft.com/office/drawing/2014/main" id="{5D62DB90-CE1E-95C6-5A47-297C1DED45CB}"/>
                </a:ext>
              </a:extLst>
            </p:cNvPr>
            <p:cNvSpPr/>
            <p:nvPr/>
          </p:nvSpPr>
          <p:spPr>
            <a:xfrm>
              <a:off x="8742116" y="4824918"/>
              <a:ext cx="180975" cy="180975"/>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楕円 62">
              <a:extLst>
                <a:ext uri="{FF2B5EF4-FFF2-40B4-BE49-F238E27FC236}">
                  <a16:creationId xmlns:a16="http://schemas.microsoft.com/office/drawing/2014/main" id="{12A44074-1193-43BF-3ABC-8EDBF8142B79}"/>
                </a:ext>
              </a:extLst>
            </p:cNvPr>
            <p:cNvSpPr/>
            <p:nvPr/>
          </p:nvSpPr>
          <p:spPr>
            <a:xfrm>
              <a:off x="9263371" y="4824918"/>
              <a:ext cx="180975" cy="180975"/>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楕円 64">
              <a:extLst>
                <a:ext uri="{FF2B5EF4-FFF2-40B4-BE49-F238E27FC236}">
                  <a16:creationId xmlns:a16="http://schemas.microsoft.com/office/drawing/2014/main" id="{FE02BF25-F94E-6574-A017-F2E094BF2AEF}"/>
                </a:ext>
              </a:extLst>
            </p:cNvPr>
            <p:cNvSpPr/>
            <p:nvPr/>
          </p:nvSpPr>
          <p:spPr>
            <a:xfrm>
              <a:off x="9784626" y="4824918"/>
              <a:ext cx="180975" cy="180975"/>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四角形: 角を丸くする 65">
              <a:extLst>
                <a:ext uri="{FF2B5EF4-FFF2-40B4-BE49-F238E27FC236}">
                  <a16:creationId xmlns:a16="http://schemas.microsoft.com/office/drawing/2014/main" id="{831E1EC0-7A5F-D915-A507-9076A8F82C49}"/>
                </a:ext>
              </a:extLst>
            </p:cNvPr>
            <p:cNvSpPr/>
            <p:nvPr/>
          </p:nvSpPr>
          <p:spPr>
            <a:xfrm>
              <a:off x="8739219" y="4685875"/>
              <a:ext cx="18000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四角形: 角を丸くする 66">
              <a:extLst>
                <a:ext uri="{FF2B5EF4-FFF2-40B4-BE49-F238E27FC236}">
                  <a16:creationId xmlns:a16="http://schemas.microsoft.com/office/drawing/2014/main" id="{86FA4B1E-0A7A-00C9-8522-4546456759CA}"/>
                </a:ext>
              </a:extLst>
            </p:cNvPr>
            <p:cNvSpPr/>
            <p:nvPr/>
          </p:nvSpPr>
          <p:spPr>
            <a:xfrm>
              <a:off x="9260474" y="4685875"/>
              <a:ext cx="18000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四角形: 角を丸くする 67">
              <a:extLst>
                <a:ext uri="{FF2B5EF4-FFF2-40B4-BE49-F238E27FC236}">
                  <a16:creationId xmlns:a16="http://schemas.microsoft.com/office/drawing/2014/main" id="{06535E93-44C0-5A6B-7FAC-90B8FE463004}"/>
                </a:ext>
              </a:extLst>
            </p:cNvPr>
            <p:cNvSpPr/>
            <p:nvPr/>
          </p:nvSpPr>
          <p:spPr>
            <a:xfrm>
              <a:off x="9781729" y="4685875"/>
              <a:ext cx="18000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四角形: 角を丸くする 68">
              <a:extLst>
                <a:ext uri="{FF2B5EF4-FFF2-40B4-BE49-F238E27FC236}">
                  <a16:creationId xmlns:a16="http://schemas.microsoft.com/office/drawing/2014/main" id="{254A4357-D785-4EF9-A887-DADFCA4906D0}"/>
                </a:ext>
              </a:extLst>
            </p:cNvPr>
            <p:cNvSpPr/>
            <p:nvPr/>
          </p:nvSpPr>
          <p:spPr>
            <a:xfrm>
              <a:off x="8678024" y="5034025"/>
              <a:ext cx="30916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四角形: 角を丸くする 69">
              <a:extLst>
                <a:ext uri="{FF2B5EF4-FFF2-40B4-BE49-F238E27FC236}">
                  <a16:creationId xmlns:a16="http://schemas.microsoft.com/office/drawing/2014/main" id="{35F27F79-5B24-DA59-AFFB-32B5CC0EFB55}"/>
                </a:ext>
              </a:extLst>
            </p:cNvPr>
            <p:cNvSpPr/>
            <p:nvPr/>
          </p:nvSpPr>
          <p:spPr>
            <a:xfrm>
              <a:off x="9199279" y="5034025"/>
              <a:ext cx="30916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四角形: 角を丸くする 70">
              <a:extLst>
                <a:ext uri="{FF2B5EF4-FFF2-40B4-BE49-F238E27FC236}">
                  <a16:creationId xmlns:a16="http://schemas.microsoft.com/office/drawing/2014/main" id="{B83611F4-2BF4-81A8-3634-DFC3AC9CC548}"/>
                </a:ext>
              </a:extLst>
            </p:cNvPr>
            <p:cNvSpPr/>
            <p:nvPr/>
          </p:nvSpPr>
          <p:spPr>
            <a:xfrm>
              <a:off x="9720534" y="5034025"/>
              <a:ext cx="30916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四角形: 角を丸くする 71">
              <a:extLst>
                <a:ext uri="{FF2B5EF4-FFF2-40B4-BE49-F238E27FC236}">
                  <a16:creationId xmlns:a16="http://schemas.microsoft.com/office/drawing/2014/main" id="{81F04CB9-4F90-516A-33E7-02E2D8B42B30}"/>
                </a:ext>
              </a:extLst>
            </p:cNvPr>
            <p:cNvSpPr/>
            <p:nvPr/>
          </p:nvSpPr>
          <p:spPr>
            <a:xfrm>
              <a:off x="8739219" y="5083861"/>
              <a:ext cx="18000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四角形: 角を丸くする 72">
              <a:extLst>
                <a:ext uri="{FF2B5EF4-FFF2-40B4-BE49-F238E27FC236}">
                  <a16:creationId xmlns:a16="http://schemas.microsoft.com/office/drawing/2014/main" id="{965F1572-C2CC-9E40-9A38-E50765568698}"/>
                </a:ext>
              </a:extLst>
            </p:cNvPr>
            <p:cNvSpPr/>
            <p:nvPr/>
          </p:nvSpPr>
          <p:spPr>
            <a:xfrm>
              <a:off x="9260474" y="5083861"/>
              <a:ext cx="18000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四角形: 角を丸くする 73">
              <a:extLst>
                <a:ext uri="{FF2B5EF4-FFF2-40B4-BE49-F238E27FC236}">
                  <a16:creationId xmlns:a16="http://schemas.microsoft.com/office/drawing/2014/main" id="{310EAF43-0862-6856-0B09-A7551F360510}"/>
                </a:ext>
              </a:extLst>
            </p:cNvPr>
            <p:cNvSpPr/>
            <p:nvPr/>
          </p:nvSpPr>
          <p:spPr>
            <a:xfrm>
              <a:off x="9781729" y="5083861"/>
              <a:ext cx="180000" cy="36000"/>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5" name="楕円 74">
              <a:extLst>
                <a:ext uri="{FF2B5EF4-FFF2-40B4-BE49-F238E27FC236}">
                  <a16:creationId xmlns:a16="http://schemas.microsoft.com/office/drawing/2014/main" id="{D7259643-B850-F066-DB40-7E278B6994EB}"/>
                </a:ext>
              </a:extLst>
            </p:cNvPr>
            <p:cNvSpPr/>
            <p:nvPr/>
          </p:nvSpPr>
          <p:spPr>
            <a:xfrm>
              <a:off x="8646723" y="5375584"/>
              <a:ext cx="127283" cy="127283"/>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7" name="直線コネクタ 76">
              <a:extLst>
                <a:ext uri="{FF2B5EF4-FFF2-40B4-BE49-F238E27FC236}">
                  <a16:creationId xmlns:a16="http://schemas.microsoft.com/office/drawing/2014/main" id="{059760E4-A83F-69A0-A6A0-D35726023FDC}"/>
                </a:ext>
              </a:extLst>
            </p:cNvPr>
            <p:cNvCxnSpPr/>
            <p:nvPr/>
          </p:nvCxnSpPr>
          <p:spPr>
            <a:xfrm>
              <a:off x="8829219" y="5441953"/>
              <a:ext cx="1042510" cy="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78" name="楕円 77">
              <a:extLst>
                <a:ext uri="{FF2B5EF4-FFF2-40B4-BE49-F238E27FC236}">
                  <a16:creationId xmlns:a16="http://schemas.microsoft.com/office/drawing/2014/main" id="{F80DABBE-3AA1-96BC-0FD4-1B13DC91677D}"/>
                </a:ext>
              </a:extLst>
            </p:cNvPr>
            <p:cNvSpPr/>
            <p:nvPr/>
          </p:nvSpPr>
          <p:spPr>
            <a:xfrm>
              <a:off x="8670062" y="5575136"/>
              <a:ext cx="80606" cy="80604"/>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9" name="直線コネクタ 78">
              <a:extLst>
                <a:ext uri="{FF2B5EF4-FFF2-40B4-BE49-F238E27FC236}">
                  <a16:creationId xmlns:a16="http://schemas.microsoft.com/office/drawing/2014/main" id="{17955C92-18B6-E155-FE11-BE88358540E0}"/>
                </a:ext>
              </a:extLst>
            </p:cNvPr>
            <p:cNvCxnSpPr>
              <a:cxnSpLocks/>
            </p:cNvCxnSpPr>
            <p:nvPr/>
          </p:nvCxnSpPr>
          <p:spPr>
            <a:xfrm>
              <a:off x="8829219" y="5618165"/>
              <a:ext cx="1200475" cy="0"/>
            </a:xfrm>
            <a:prstGeom prst="line">
              <a:avLst/>
            </a:prstGeom>
            <a:ln w="1905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0" name="直線コネクタ 79">
              <a:extLst>
                <a:ext uri="{FF2B5EF4-FFF2-40B4-BE49-F238E27FC236}">
                  <a16:creationId xmlns:a16="http://schemas.microsoft.com/office/drawing/2014/main" id="{4D6AEEEF-BDEB-AF86-6D7B-69A8BBF11B14}"/>
                </a:ext>
              </a:extLst>
            </p:cNvPr>
            <p:cNvCxnSpPr>
              <a:cxnSpLocks/>
            </p:cNvCxnSpPr>
            <p:nvPr/>
          </p:nvCxnSpPr>
          <p:spPr>
            <a:xfrm>
              <a:off x="8829219" y="5618165"/>
              <a:ext cx="761619"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82" name="楕円 81">
              <a:extLst>
                <a:ext uri="{FF2B5EF4-FFF2-40B4-BE49-F238E27FC236}">
                  <a16:creationId xmlns:a16="http://schemas.microsoft.com/office/drawing/2014/main" id="{AFF19324-CAA0-C275-3837-FC6D600CD9C8}"/>
                </a:ext>
              </a:extLst>
            </p:cNvPr>
            <p:cNvSpPr/>
            <p:nvPr/>
          </p:nvSpPr>
          <p:spPr>
            <a:xfrm>
              <a:off x="8829219" y="5417786"/>
              <a:ext cx="45722" cy="45720"/>
            </a:xfrm>
            <a:prstGeom prst="ellipse">
              <a:avLst/>
            </a:prstGeom>
            <a:solidFill>
              <a:schemeClr val="bg2">
                <a:lumMod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3" name="楕円 82">
              <a:extLst>
                <a:ext uri="{FF2B5EF4-FFF2-40B4-BE49-F238E27FC236}">
                  <a16:creationId xmlns:a16="http://schemas.microsoft.com/office/drawing/2014/main" id="{36C4DA3D-8F1C-B0BA-4B78-807192A20C9F}"/>
                </a:ext>
              </a:extLst>
            </p:cNvPr>
            <p:cNvSpPr/>
            <p:nvPr/>
          </p:nvSpPr>
          <p:spPr>
            <a:xfrm>
              <a:off x="9567977" y="5592578"/>
              <a:ext cx="45722" cy="4572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5" name="四角形: 角を丸くする 84">
            <a:extLst>
              <a:ext uri="{FF2B5EF4-FFF2-40B4-BE49-F238E27FC236}">
                <a16:creationId xmlns:a16="http://schemas.microsoft.com/office/drawing/2014/main" id="{A831C5A6-CF80-C086-B0AC-3F3BB4D27EFA}"/>
              </a:ext>
            </a:extLst>
          </p:cNvPr>
          <p:cNvSpPr/>
          <p:nvPr/>
        </p:nvSpPr>
        <p:spPr>
          <a:xfrm>
            <a:off x="9131550" y="3998915"/>
            <a:ext cx="388189" cy="392735"/>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1" name="グループ化 90">
            <a:extLst>
              <a:ext uri="{FF2B5EF4-FFF2-40B4-BE49-F238E27FC236}">
                <a16:creationId xmlns:a16="http://schemas.microsoft.com/office/drawing/2014/main" id="{6120DC43-9B21-93CF-7D70-3B1C8F541FEA}"/>
              </a:ext>
            </a:extLst>
          </p:cNvPr>
          <p:cNvGrpSpPr/>
          <p:nvPr/>
        </p:nvGrpSpPr>
        <p:grpSpPr>
          <a:xfrm>
            <a:off x="8259929" y="2437161"/>
            <a:ext cx="3416300" cy="1657986"/>
            <a:chOff x="283522" y="4800409"/>
            <a:chExt cx="3416300" cy="1657986"/>
          </a:xfrm>
        </p:grpSpPr>
        <p:sp>
          <p:nvSpPr>
            <p:cNvPr id="92" name="フリーフォーム: 図形 91">
              <a:extLst>
                <a:ext uri="{FF2B5EF4-FFF2-40B4-BE49-F238E27FC236}">
                  <a16:creationId xmlns:a16="http://schemas.microsoft.com/office/drawing/2014/main" id="{4DDBDE8C-7F15-88B2-79BA-AC9C295F4AD6}"/>
                </a:ext>
              </a:extLst>
            </p:cNvPr>
            <p:cNvSpPr/>
            <p:nvPr/>
          </p:nvSpPr>
          <p:spPr>
            <a:xfrm>
              <a:off x="283522" y="4824714"/>
              <a:ext cx="3403600" cy="1633681"/>
            </a:xfrm>
            <a:custGeom>
              <a:avLst/>
              <a:gdLst>
                <a:gd name="connsiteX0" fmla="*/ 332072 w 3403600"/>
                <a:gd name="connsiteY0" fmla="*/ 0 h 1633681"/>
                <a:gd name="connsiteX1" fmla="*/ 3071528 w 3403600"/>
                <a:gd name="connsiteY1" fmla="*/ 0 h 1633681"/>
                <a:gd name="connsiteX2" fmla="*/ 3403600 w 3403600"/>
                <a:gd name="connsiteY2" fmla="*/ 332072 h 1633681"/>
                <a:gd name="connsiteX3" fmla="*/ 3071528 w 3403600"/>
                <a:gd name="connsiteY3" fmla="*/ 664144 h 1633681"/>
                <a:gd name="connsiteX4" fmla="*/ 779909 w 3403600"/>
                <a:gd name="connsiteY4" fmla="*/ 664144 h 1633681"/>
                <a:gd name="connsiteX5" fmla="*/ 1037858 w 3403600"/>
                <a:gd name="connsiteY5" fmla="*/ 1633681 h 1633681"/>
                <a:gd name="connsiteX6" fmla="*/ 616370 w 3403600"/>
                <a:gd name="connsiteY6" fmla="*/ 664144 h 1633681"/>
                <a:gd name="connsiteX7" fmla="*/ 332072 w 3403600"/>
                <a:gd name="connsiteY7" fmla="*/ 664144 h 1633681"/>
                <a:gd name="connsiteX8" fmla="*/ 0 w 3403600"/>
                <a:gd name="connsiteY8" fmla="*/ 332072 h 1633681"/>
                <a:gd name="connsiteX9" fmla="*/ 332072 w 3403600"/>
                <a:gd name="connsiteY9" fmla="*/ 0 h 163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3600" h="1633681">
                  <a:moveTo>
                    <a:pt x="332072" y="0"/>
                  </a:moveTo>
                  <a:lnTo>
                    <a:pt x="3071528" y="0"/>
                  </a:lnTo>
                  <a:cubicBezTo>
                    <a:pt x="3254926" y="0"/>
                    <a:pt x="3403600" y="148674"/>
                    <a:pt x="3403600" y="332072"/>
                  </a:cubicBezTo>
                  <a:cubicBezTo>
                    <a:pt x="3403600" y="515470"/>
                    <a:pt x="3254926" y="664144"/>
                    <a:pt x="3071528" y="664144"/>
                  </a:cubicBezTo>
                  <a:lnTo>
                    <a:pt x="779909" y="664144"/>
                  </a:lnTo>
                  <a:lnTo>
                    <a:pt x="1037858" y="1633681"/>
                  </a:lnTo>
                  <a:lnTo>
                    <a:pt x="61637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93" name="正方形/長方形 92">
              <a:extLst>
                <a:ext uri="{FF2B5EF4-FFF2-40B4-BE49-F238E27FC236}">
                  <a16:creationId xmlns:a16="http://schemas.microsoft.com/office/drawing/2014/main" id="{427B3FF7-4294-1D1F-BF46-8EECFE3DBF49}"/>
                </a:ext>
              </a:extLst>
            </p:cNvPr>
            <p:cNvSpPr/>
            <p:nvPr/>
          </p:nvSpPr>
          <p:spPr>
            <a:xfrm>
              <a:off x="296222" y="4800409"/>
              <a:ext cx="3403600" cy="6641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たっぷ（おす）</a:t>
              </a:r>
              <a:endParaRPr kumimoji="1" lang="en-US" altLang="ja-JP" sz="2400" b="1">
                <a:latin typeface="BIZ UDPゴシック" panose="020B0400000000000000" pitchFamily="50" charset="-128"/>
                <a:ea typeface="BIZ UDPゴシック" panose="020B0400000000000000" pitchFamily="50" charset="-128"/>
              </a:endParaRPr>
            </a:p>
          </p:txBody>
        </p:sp>
      </p:grpSp>
      <p:sp>
        <p:nvSpPr>
          <p:cNvPr id="2" name="テキスト ボックス 1">
            <a:extLst>
              <a:ext uri="{FF2B5EF4-FFF2-40B4-BE49-F238E27FC236}">
                <a16:creationId xmlns:a16="http://schemas.microsoft.com/office/drawing/2014/main" id="{75CA7516-45C6-304C-90FE-AF6CABD66C19}"/>
              </a:ext>
            </a:extLst>
          </p:cNvPr>
          <p:cNvSpPr txBox="1"/>
          <p:nvPr/>
        </p:nvSpPr>
        <p:spPr>
          <a:xfrm>
            <a:off x="6683790" y="6629488"/>
            <a:ext cx="5496018" cy="215444"/>
          </a:xfrm>
          <a:prstGeom prst="rect">
            <a:avLst/>
          </a:prstGeom>
          <a:noFill/>
        </p:spPr>
        <p:txBody>
          <a:bodyPr wrap="square">
            <a:spAutoFit/>
          </a:bodyPr>
          <a:lstStyle/>
          <a:p>
            <a:r>
              <a:rPr lang="en-US" altLang="ja-JP" sz="800">
                <a:latin typeface="BIZ UDPゴシック" panose="020B0400000000000000" pitchFamily="50" charset="-128"/>
                <a:ea typeface="BIZ UDPゴシック" panose="020B0400000000000000" pitchFamily="50" charset="-128"/>
              </a:rPr>
              <a:t>Chrome</a:t>
            </a:r>
            <a:r>
              <a:rPr lang="ja-JP" altLang="en-US" sz="800">
                <a:latin typeface="BIZ UDPゴシック" panose="020B0400000000000000" pitchFamily="50" charset="-128"/>
                <a:ea typeface="BIZ UDPゴシック" panose="020B0400000000000000" pitchFamily="50" charset="-128"/>
              </a:rPr>
              <a:t>ブラウザは</a:t>
            </a:r>
            <a:r>
              <a:rPr lang="en-US" altLang="ja-JP" sz="800">
                <a:latin typeface="BIZ UDPゴシック" panose="020B0400000000000000" pitchFamily="50" charset="-128"/>
                <a:ea typeface="BIZ UDPゴシック" panose="020B0400000000000000" pitchFamily="50" charset="-128"/>
              </a:rPr>
              <a:t>Google LLC</a:t>
            </a:r>
            <a:r>
              <a:rPr lang="ja-JP" altLang="en-US" sz="800">
                <a:latin typeface="BIZ UDPゴシック" panose="020B0400000000000000" pitchFamily="50" charset="-128"/>
                <a:ea typeface="BIZ UDPゴシック" panose="020B0400000000000000" pitchFamily="50" charset="-128"/>
              </a:rPr>
              <a:t>の商標であり、本資料は</a:t>
            </a:r>
            <a:r>
              <a:rPr lang="en-US" altLang="ja-JP" sz="800">
                <a:latin typeface="BIZ UDPゴシック" panose="020B0400000000000000" pitchFamily="50" charset="-128"/>
                <a:ea typeface="BIZ UDPゴシック" panose="020B0400000000000000" pitchFamily="50" charset="-128"/>
              </a:rPr>
              <a:t>Google</a:t>
            </a:r>
            <a:r>
              <a:rPr lang="ja-JP" altLang="en-US" sz="800">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228951838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48EE7-2962-C2DD-E7D0-E53476C7AF59}"/>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A8A58895-72F9-8946-9974-025A75A210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089" y="-20175"/>
            <a:ext cx="9843221" cy="7030872"/>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0F48ACFB-ADB9-CB77-59AD-208BBA71163D}"/>
              </a:ext>
            </a:extLst>
          </p:cNvPr>
          <p:cNvSpPr txBox="1"/>
          <p:nvPr/>
        </p:nvSpPr>
        <p:spPr>
          <a:xfrm>
            <a:off x="1807390" y="1631285"/>
            <a:ext cx="8607147" cy="2991203"/>
          </a:xfrm>
          <a:prstGeom prst="rect">
            <a:avLst/>
          </a:prstGeom>
          <a:noFill/>
        </p:spPr>
        <p:txBody>
          <a:bodyPr wrap="square">
            <a:spAutoFit/>
          </a:bodyPr>
          <a:lstStyle/>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いれるとき</a:t>
            </a:r>
            <a:r>
              <a:rPr lang="ja-JP" altLang="en-US" sz="2600" b="1">
                <a:solidFill>
                  <a:prstClr val="white"/>
                </a:solidFill>
                <a:latin typeface="BIZ UDPゴシック" panose="020B0400000000000000" pitchFamily="50" charset="-128"/>
                <a:ea typeface="BIZ UDPゴシック" panose="020B0400000000000000" pitchFamily="50" charset="-128"/>
              </a:rPr>
              <a:t>の </a:t>
            </a: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でんげん「ぼたん」は おさない</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みぎしたの じかんのところを たっぷする（おす）</a:t>
            </a: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でんげん「まーく」を たっぷする（おす）</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がめん が まっくろになったのを かくにん</a:t>
            </a:r>
            <a:r>
              <a:rPr lang="ja-JP" altLang="en-US" sz="2600" b="1">
                <a:solidFill>
                  <a:prstClr val="white"/>
                </a:solidFill>
                <a:latin typeface="BIZ UDPゴシック" panose="020B0400000000000000" pitchFamily="50" charset="-128"/>
                <a:ea typeface="BIZ UDPゴシック" panose="020B0400000000000000" pitchFamily="50" charset="-128"/>
              </a:rPr>
              <a:t>する</a:t>
            </a:r>
            <a:endPar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lvl="0" indent="-442913">
              <a:lnSpc>
                <a:spcPct val="150000"/>
              </a:lnSpc>
              <a:buFont typeface="+mj-ea"/>
              <a:buAutoNum type="circleNumDbPlain"/>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ゆっくり やさしく　たぶれっとを とじ</a:t>
            </a:r>
            <a:r>
              <a:rPr lang="ja-JP" altLang="en-US" sz="2600" b="1">
                <a:solidFill>
                  <a:prstClr val="white"/>
                </a:solidFill>
                <a:latin typeface="BIZ UDPゴシック" panose="020B0400000000000000" pitchFamily="50" charset="-128"/>
                <a:ea typeface="BIZ UDPゴシック" panose="020B0400000000000000" pitchFamily="50" charset="-128"/>
              </a:rPr>
              <a:t>る</a:t>
            </a:r>
            <a:endPar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5" name="タイトル 2">
            <a:extLst>
              <a:ext uri="{FF2B5EF4-FFF2-40B4-BE49-F238E27FC236}">
                <a16:creationId xmlns:a16="http://schemas.microsoft.com/office/drawing/2014/main" id="{603FD06A-C073-0D1E-61D7-2CC93E15F760}"/>
              </a:ext>
            </a:extLst>
          </p:cNvPr>
          <p:cNvSpPr txBox="1">
            <a:spLocks/>
          </p:cNvSpPr>
          <p:nvPr/>
        </p:nvSpPr>
        <p:spPr>
          <a:xfrm>
            <a:off x="1874764" y="481792"/>
            <a:ext cx="8684149" cy="1106781"/>
          </a:xfrm>
          <a:prstGeom prst="rect">
            <a:avLst/>
          </a:prstGeom>
          <a:noFill/>
        </p:spPr>
        <p:txBody>
          <a:bodyP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ja-JP" altLang="en-US" b="1">
                <a:ln w="10160">
                  <a:noFill/>
                  <a:prstDash val="solid"/>
                </a:ln>
                <a:solidFill>
                  <a:srgbClr val="EDCBA1"/>
                </a:solidFill>
                <a:latin typeface="BIZ UDPゴシック" panose="020B0400000000000000" pitchFamily="50" charset="-128"/>
                <a:ea typeface="BIZ UDPゴシック" panose="020B0400000000000000" pitchFamily="50" charset="-128"/>
              </a:rPr>
              <a:t>おわるとき</a:t>
            </a:r>
            <a:r>
              <a:rPr kumimoji="1" lang="ja-JP" altLang="en-US" sz="4400" b="1" i="0" u="none" strike="noStrike" kern="1200" cap="none" spc="0" normalizeH="0" baseline="0" noProof="0">
                <a:ln w="10160">
                  <a:noFill/>
                  <a:prstDash val="solid"/>
                </a:ln>
                <a:solidFill>
                  <a:srgbClr val="EDCBA1"/>
                </a:solidFill>
                <a:effectLst/>
                <a:uLnTx/>
                <a:uFillTx/>
                <a:latin typeface="BIZ UDPゴシック" panose="020B0400000000000000" pitchFamily="50" charset="-128"/>
                <a:ea typeface="BIZ UDPゴシック" panose="020B0400000000000000" pitchFamily="50" charset="-128"/>
                <a:cs typeface="+mj-cs"/>
              </a:rPr>
              <a:t>の やくそくを おぼえる</a:t>
            </a:r>
            <a:endParaRPr kumimoji="1" lang="ja-JP" altLang="en-US" sz="4400" b="1" i="0" u="none" strike="noStrike" kern="1200" cap="none" spc="0" normalizeH="0" baseline="0" noProof="0">
              <a:ln>
                <a:noFill/>
              </a:ln>
              <a:solidFill>
                <a:srgbClr val="EDCBA1"/>
              </a:solidFill>
              <a:effectLst/>
              <a:uLnTx/>
              <a:uFillTx/>
              <a:latin typeface="BIZ UDPゴシック" panose="020B0400000000000000" pitchFamily="50" charset="-128"/>
              <a:ea typeface="BIZ UDPゴシック" panose="020B0400000000000000" pitchFamily="50" charset="-128"/>
              <a:cs typeface="+mj-cs"/>
            </a:endParaRPr>
          </a:p>
        </p:txBody>
      </p:sp>
      <p:pic>
        <p:nvPicPr>
          <p:cNvPr id="3" name="グラフィックス 2" descr="電源 単色塗りつぶし">
            <a:extLst>
              <a:ext uri="{FF2B5EF4-FFF2-40B4-BE49-F238E27FC236}">
                <a16:creationId xmlns:a16="http://schemas.microsoft.com/office/drawing/2014/main" id="{0243C2C3-4808-EC09-451D-B254921BA72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84824" y="5081028"/>
            <a:ext cx="914400" cy="914400"/>
          </a:xfrm>
          <a:prstGeom prst="rect">
            <a:avLst/>
          </a:prstGeom>
        </p:spPr>
      </p:pic>
      <p:pic>
        <p:nvPicPr>
          <p:cNvPr id="5" name="Picture 6">
            <a:extLst>
              <a:ext uri="{FF2B5EF4-FFF2-40B4-BE49-F238E27FC236}">
                <a16:creationId xmlns:a16="http://schemas.microsoft.com/office/drawing/2014/main" id="{EF7C4D9C-9257-6D4E-8518-4E38655B74C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07401" y="3630230"/>
            <a:ext cx="3267604" cy="3267604"/>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a:extLst>
              <a:ext uri="{FF2B5EF4-FFF2-40B4-BE49-F238E27FC236}">
                <a16:creationId xmlns:a16="http://schemas.microsoft.com/office/drawing/2014/main" id="{96FCBB56-9F17-9491-7CF1-65A2B9FABCC0}"/>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00524257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479C4-9E29-BBC9-19EF-E2D25BAF3B2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33AE8E7C-3162-3C4D-4F58-831EF9D64575}"/>
              </a:ext>
            </a:extLst>
          </p:cNvPr>
          <p:cNvSpPr/>
          <p:nvPr/>
        </p:nvSpPr>
        <p:spPr>
          <a:xfrm>
            <a:off x="-1" y="2383971"/>
            <a:ext cx="12192001" cy="447321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09FF2EB7-7A87-64F7-ADD0-EF39C8AFFFE4}"/>
              </a:ext>
            </a:extLst>
          </p:cNvPr>
          <p:cNvSpPr txBox="1"/>
          <p:nvPr/>
        </p:nvSpPr>
        <p:spPr>
          <a:xfrm>
            <a:off x="1625599" y="461846"/>
            <a:ext cx="8940799" cy="1459887"/>
          </a:xfrm>
          <a:prstGeom prst="rect">
            <a:avLst/>
          </a:prstGeom>
          <a:noFill/>
        </p:spPr>
        <p:txBody>
          <a:bodyPr wrap="square" rtlCol="0">
            <a:spAutoFit/>
          </a:bodyPr>
          <a:lstStyle/>
          <a:p>
            <a:pPr algn="ctr">
              <a:lnSpc>
                <a:spcPct val="150000"/>
              </a:lnSpc>
            </a:pPr>
            <a:r>
              <a:rPr kumimoji="1" lang="en-US" altLang="ja-JP" sz="3600" b="1">
                <a:latin typeface="BIZ UDPゴシック" panose="020B0400000000000000" pitchFamily="50" charset="-128"/>
                <a:ea typeface="BIZ UDPゴシック" panose="020B0400000000000000" pitchFamily="50" charset="-128"/>
              </a:rPr>
              <a:t>1</a:t>
            </a:r>
            <a:r>
              <a:rPr kumimoji="1" lang="ja-JP" altLang="en-US" sz="3600" b="1">
                <a:latin typeface="BIZ UDPゴシック" panose="020B0400000000000000" pitchFamily="50" charset="-128"/>
                <a:ea typeface="BIZ UDPゴシック" panose="020B0400000000000000" pitchFamily="50" charset="-128"/>
              </a:rPr>
              <a:t>年生タブレット　オリエンテーション</a:t>
            </a:r>
            <a:endParaRPr kumimoji="1" lang="en-US" altLang="ja-JP" sz="3600" b="1">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2800" b="1">
                <a:latin typeface="BIZ UDPゴシック" panose="020B0400000000000000" pitchFamily="50" charset="-128"/>
                <a:ea typeface="BIZ UDPゴシック" panose="020B0400000000000000" pitchFamily="50" charset="-128"/>
              </a:rPr>
              <a:t>③</a:t>
            </a:r>
            <a:r>
              <a:rPr kumimoji="1" lang="en-US" altLang="ja-JP" sz="2800" b="1">
                <a:latin typeface="BIZ UDPゴシック" panose="020B0400000000000000" pitchFamily="50" charset="-128"/>
                <a:ea typeface="BIZ UDPゴシック" panose="020B0400000000000000" pitchFamily="50" charset="-128"/>
              </a:rPr>
              <a:t>Chromebook</a:t>
            </a:r>
            <a:r>
              <a:rPr kumimoji="1" lang="ja-JP" altLang="en-US" sz="2800" b="1">
                <a:latin typeface="BIZ UDPゴシック" panose="020B0400000000000000" pitchFamily="50" charset="-128"/>
                <a:ea typeface="BIZ UDPゴシック" panose="020B0400000000000000" pitchFamily="50" charset="-128"/>
              </a:rPr>
              <a:t> オクリンクプラス　カメラ</a:t>
            </a:r>
            <a:endParaRPr kumimoji="1" lang="en-US" altLang="ja-JP" sz="2800" b="1">
              <a:latin typeface="BIZ UDPゴシック" panose="020B0400000000000000" pitchFamily="50" charset="-128"/>
              <a:ea typeface="BIZ UDPゴシック" panose="020B0400000000000000" pitchFamily="50" charset="-128"/>
            </a:endParaRPr>
          </a:p>
        </p:txBody>
      </p:sp>
      <p:sp>
        <p:nvSpPr>
          <p:cNvPr id="5" name="四角形: 角を丸くする 4">
            <a:hlinkClick r:id="rId3" action="ppaction://hlinksldjump"/>
            <a:extLst>
              <a:ext uri="{FF2B5EF4-FFF2-40B4-BE49-F238E27FC236}">
                <a16:creationId xmlns:a16="http://schemas.microsoft.com/office/drawing/2014/main" id="{FFFD69F6-2A35-6B9E-182E-10D5FC701AFE}"/>
              </a:ext>
            </a:extLst>
          </p:cNvPr>
          <p:cNvSpPr/>
          <p:nvPr/>
        </p:nvSpPr>
        <p:spPr>
          <a:xfrm>
            <a:off x="9984604" y="5916135"/>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6" name="テキスト ボックス 5">
            <a:extLst>
              <a:ext uri="{FF2B5EF4-FFF2-40B4-BE49-F238E27FC236}">
                <a16:creationId xmlns:a16="http://schemas.microsoft.com/office/drawing/2014/main" id="{29D04BC9-C191-A2F8-6A40-892D850B8206}"/>
              </a:ext>
            </a:extLst>
          </p:cNvPr>
          <p:cNvSpPr txBox="1"/>
          <p:nvPr/>
        </p:nvSpPr>
        <p:spPr>
          <a:xfrm>
            <a:off x="953190" y="2967048"/>
            <a:ext cx="10277304" cy="707886"/>
          </a:xfrm>
          <a:prstGeom prst="rect">
            <a:avLst/>
          </a:prstGeom>
          <a:solidFill>
            <a:schemeClr val="bg1"/>
          </a:solidFill>
          <a:ln w="38100">
            <a:solidFill>
              <a:srgbClr val="FF0000"/>
            </a:solidFill>
          </a:ln>
        </p:spPr>
        <p:txBody>
          <a:bodyPr wrap="square" rtlCol="0">
            <a:spAutoFit/>
          </a:bodyPr>
          <a:lstStyle/>
          <a:p>
            <a:pPr algn="ctr"/>
            <a:r>
              <a:rPr kumimoji="1" lang="ja-JP" altLang="en-US" sz="2000">
                <a:latin typeface="BIZ UDPゴシック" panose="020B0400000000000000" pitchFamily="50" charset="-128"/>
                <a:ea typeface="BIZ UDPゴシック" panose="020B0400000000000000" pitchFamily="50" charset="-128"/>
              </a:rPr>
              <a:t>授業前に先生アカウントで</a:t>
            </a:r>
            <a:endParaRPr kumimoji="1" lang="en-US" altLang="ja-JP" sz="2000">
              <a:latin typeface="BIZ UDPゴシック" panose="020B0400000000000000" pitchFamily="50" charset="-128"/>
              <a:ea typeface="BIZ UDPゴシック" panose="020B0400000000000000" pitchFamily="50" charset="-128"/>
            </a:endParaRPr>
          </a:p>
          <a:p>
            <a:pPr algn="ctr"/>
            <a:r>
              <a:rPr kumimoji="1" lang="ja-JP" altLang="en-US" sz="2000">
                <a:latin typeface="BIZ UDPゴシック" panose="020B0400000000000000" pitchFamily="50" charset="-128"/>
                <a:ea typeface="BIZ UDPゴシック" panose="020B0400000000000000" pitchFamily="50" charset="-128"/>
              </a:rPr>
              <a:t>「授業を開始」しておいてください</a:t>
            </a:r>
            <a:endParaRPr kumimoji="1" lang="en-US" altLang="ja-JP" sz="200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26EA470B-FAD3-459F-E0FD-92D3C2A963B0}"/>
              </a:ext>
            </a:extLst>
          </p:cNvPr>
          <p:cNvSpPr txBox="1"/>
          <p:nvPr/>
        </p:nvSpPr>
        <p:spPr>
          <a:xfrm>
            <a:off x="6807200" y="6629488"/>
            <a:ext cx="5372607" cy="215444"/>
          </a:xfrm>
          <a:prstGeom prst="rect">
            <a:avLst/>
          </a:prstGeom>
          <a:noFill/>
        </p:spPr>
        <p:txBody>
          <a:bodyPr wrap="square">
            <a:spAutoFit/>
          </a:bodyPr>
          <a:lstStyle/>
          <a:p>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Chromebook</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は</a:t>
            </a:r>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Google LLC</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の商標であり、本資料は</a:t>
            </a:r>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Google</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302216693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E4E9E1-FAB7-CFFD-667C-9981E4C37131}"/>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A4F2CDFA-07EC-D827-5EBC-EEDF24C73FF6}"/>
              </a:ext>
            </a:extLst>
          </p:cNvPr>
          <p:cNvSpPr/>
          <p:nvPr/>
        </p:nvSpPr>
        <p:spPr>
          <a:xfrm>
            <a:off x="-1" y="2383971"/>
            <a:ext cx="12192001" cy="4473219"/>
          </a:xfrm>
          <a:prstGeom prst="rect">
            <a:avLst/>
          </a:prstGeom>
          <a:solidFill>
            <a:srgbClr val="DACE9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 name="テキスト ボックス 1">
            <a:extLst>
              <a:ext uri="{FF2B5EF4-FFF2-40B4-BE49-F238E27FC236}">
                <a16:creationId xmlns:a16="http://schemas.microsoft.com/office/drawing/2014/main" id="{B99E0AAB-A3F0-EB20-46E4-076FC86F18D4}"/>
              </a:ext>
            </a:extLst>
          </p:cNvPr>
          <p:cNvSpPr txBox="1"/>
          <p:nvPr/>
        </p:nvSpPr>
        <p:spPr>
          <a:xfrm>
            <a:off x="1625599" y="461846"/>
            <a:ext cx="8940799" cy="1459887"/>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en-US" altLang="ja-JP" sz="36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r>
              <a:rPr kumimoji="1" lang="ja-JP" altLang="en-US" sz="36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年生タブレット</a:t>
            </a:r>
            <a:r>
              <a:rPr kumimoji="1" lang="en-US" altLang="ja-JP" sz="36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PC</a:t>
            </a:r>
            <a:r>
              <a:rPr kumimoji="1" lang="ja-JP" altLang="en-US" sz="36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オリエンテーション</a:t>
            </a:r>
            <a:endParaRPr kumimoji="1" lang="en-US" altLang="ja-JP" sz="36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algn="ctr">
              <a:lnSpc>
                <a:spcPct val="150000"/>
              </a:lnSpc>
            </a:pPr>
            <a:r>
              <a:rPr kumimoji="1" lang="ja-JP" altLang="en-US" sz="2800" b="1">
                <a:latin typeface="BIZ UDPゴシック" panose="020B0400000000000000" pitchFamily="50" charset="-128"/>
                <a:ea typeface="BIZ UDPゴシック" panose="020B0400000000000000" pitchFamily="50" charset="-128"/>
              </a:rPr>
              <a:t>③</a:t>
            </a:r>
            <a:r>
              <a:rPr kumimoji="1" lang="en-US" altLang="ja-JP" sz="2800" b="1">
                <a:latin typeface="BIZ UDPゴシック" panose="020B0400000000000000" pitchFamily="50" charset="-128"/>
                <a:ea typeface="BIZ UDPゴシック" panose="020B0400000000000000" pitchFamily="50" charset="-128"/>
              </a:rPr>
              <a:t>Chromebook</a:t>
            </a:r>
            <a:r>
              <a:rPr kumimoji="1" lang="ja-JP" altLang="en-US" sz="2800" b="1">
                <a:latin typeface="BIZ UDPゴシック" panose="020B0400000000000000" pitchFamily="50" charset="-128"/>
                <a:ea typeface="BIZ UDPゴシック" panose="020B0400000000000000" pitchFamily="50" charset="-128"/>
              </a:rPr>
              <a:t> オクリンクプラス　カメラ</a:t>
            </a:r>
            <a:endParaRPr kumimoji="1" lang="en-US" altLang="ja-JP" sz="2800" b="1">
              <a:latin typeface="BIZ UDPゴシック" panose="020B0400000000000000" pitchFamily="50" charset="-128"/>
              <a:ea typeface="BIZ UDPゴシック" panose="020B0400000000000000" pitchFamily="50" charset="-128"/>
            </a:endParaRPr>
          </a:p>
        </p:txBody>
      </p:sp>
      <p:pic>
        <p:nvPicPr>
          <p:cNvPr id="23554" name="Picture 2">
            <a:extLst>
              <a:ext uri="{FF2B5EF4-FFF2-40B4-BE49-F238E27FC236}">
                <a16:creationId xmlns:a16="http://schemas.microsoft.com/office/drawing/2014/main" id="{98AFF25A-396E-6779-4FC8-648FBD1C209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6274"/>
          <a:stretch/>
        </p:blipFill>
        <p:spPr bwMode="auto">
          <a:xfrm>
            <a:off x="4275799" y="1921733"/>
            <a:ext cx="3640397" cy="4936267"/>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D39EB368-C3D6-34C1-557B-2F60A61EDFCE}"/>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
        <p:nvSpPr>
          <p:cNvPr id="6" name="テキスト ボックス 5">
            <a:extLst>
              <a:ext uri="{FF2B5EF4-FFF2-40B4-BE49-F238E27FC236}">
                <a16:creationId xmlns:a16="http://schemas.microsoft.com/office/drawing/2014/main" id="{CC13B7B3-3801-2CC2-9F15-160B650301BC}"/>
              </a:ext>
            </a:extLst>
          </p:cNvPr>
          <p:cNvSpPr txBox="1"/>
          <p:nvPr/>
        </p:nvSpPr>
        <p:spPr>
          <a:xfrm>
            <a:off x="0" y="6135669"/>
            <a:ext cx="4023360" cy="461665"/>
          </a:xfrm>
          <a:prstGeom prst="rect">
            <a:avLst/>
          </a:prstGeom>
          <a:noFill/>
        </p:spPr>
        <p:txBody>
          <a:bodyPr wrap="square" rtlCol="0">
            <a:spAutoFit/>
          </a:bodyPr>
          <a:lstStyle/>
          <a:p>
            <a:r>
              <a:rPr kumimoji="1" lang="ja-JP" altLang="en-US" sz="1200">
                <a:latin typeface="BIZ UDPゴシック" panose="020B0400000000000000" pitchFamily="50" charset="-128"/>
                <a:ea typeface="BIZ UDPゴシック" panose="020B0400000000000000" pitchFamily="50" charset="-128"/>
              </a:rPr>
              <a:t>～先生へ～</a:t>
            </a:r>
            <a:endParaRPr kumimoji="1" lang="en-US" altLang="ja-JP" sz="1200">
              <a:latin typeface="BIZ UDPゴシック" panose="020B0400000000000000" pitchFamily="50" charset="-128"/>
              <a:ea typeface="BIZ UDPゴシック" panose="020B0400000000000000" pitchFamily="50" charset="-128"/>
            </a:endParaRPr>
          </a:p>
          <a:p>
            <a:r>
              <a:rPr kumimoji="1" lang="ja-JP" altLang="en-US" sz="1200">
                <a:latin typeface="BIZ UDPゴシック" panose="020B0400000000000000" pitchFamily="50" charset="-128"/>
                <a:ea typeface="BIZ UDPゴシック" panose="020B0400000000000000" pitchFamily="50" charset="-128"/>
              </a:rPr>
              <a:t>授業前に先生アカウントで授業を開始しておいてください。</a:t>
            </a:r>
            <a:endParaRPr kumimoji="1" lang="en-US" altLang="ja-JP" sz="120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3AAF964-F926-26EE-31B1-B55BFCFB2F87}"/>
              </a:ext>
            </a:extLst>
          </p:cNvPr>
          <p:cNvSpPr txBox="1"/>
          <p:nvPr/>
        </p:nvSpPr>
        <p:spPr>
          <a:xfrm>
            <a:off x="6871853" y="6629488"/>
            <a:ext cx="5372607" cy="215444"/>
          </a:xfrm>
          <a:prstGeom prst="rect">
            <a:avLst/>
          </a:prstGeom>
          <a:noFill/>
        </p:spPr>
        <p:txBody>
          <a:bodyPr wrap="square">
            <a:spAutoFit/>
          </a:bodyPr>
          <a:lstStyle/>
          <a:p>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Chromebook</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は</a:t>
            </a:r>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Google LLC</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の商標であり、本資料は</a:t>
            </a:r>
            <a:r>
              <a:rPr lang="en-US" altLang="ja-JP" sz="800">
                <a:solidFill>
                  <a:schemeClr val="tx1">
                    <a:lumMod val="50000"/>
                    <a:lumOff val="50000"/>
                  </a:schemeClr>
                </a:solidFill>
                <a:latin typeface="BIZ UDPゴシック" panose="020B0400000000000000" pitchFamily="50" charset="-128"/>
                <a:ea typeface="BIZ UDPゴシック" panose="020B0400000000000000" pitchFamily="50" charset="-128"/>
              </a:rPr>
              <a:t>Google</a:t>
            </a:r>
            <a:r>
              <a:rPr lang="ja-JP" altLang="en-US" sz="800">
                <a:solidFill>
                  <a:schemeClr val="tx1">
                    <a:lumMod val="50000"/>
                    <a:lumOff val="50000"/>
                  </a:schemeClr>
                </a:solidFill>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312166883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A9FCC-0DF4-3FAD-ED12-8C378C3053D6}"/>
            </a:ext>
          </a:extLst>
        </p:cNvPr>
        <p:cNvGrpSpPr/>
        <p:nvPr/>
      </p:nvGrpSpPr>
      <p:grpSpPr>
        <a:xfrm>
          <a:off x="0" y="0"/>
          <a:ext cx="0" cy="0"/>
          <a:chOff x="0" y="0"/>
          <a:chExt cx="0" cy="0"/>
        </a:xfrm>
      </p:grpSpPr>
      <p:pic>
        <p:nvPicPr>
          <p:cNvPr id="22530" name="Picture 2">
            <a:extLst>
              <a:ext uri="{FF2B5EF4-FFF2-40B4-BE49-F238E27FC236}">
                <a16:creationId xmlns:a16="http://schemas.microsoft.com/office/drawing/2014/main" id="{F70063F9-6F36-11C2-87DF-6B009A8A0B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4795" y="2147254"/>
            <a:ext cx="4515555" cy="4710746"/>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a:extLst>
              <a:ext uri="{FF2B5EF4-FFF2-40B4-BE49-F238E27FC236}">
                <a16:creationId xmlns:a16="http://schemas.microsoft.com/office/drawing/2014/main" id="{42271855-53FA-CFEC-91E6-87EE110F6548}"/>
              </a:ext>
            </a:extLst>
          </p:cNvPr>
          <p:cNvSpPr>
            <a:spLocks noGrp="1"/>
          </p:cNvSpPr>
          <p:nvPr>
            <p:ph type="ctrTitle" idx="4294967295"/>
          </p:nvPr>
        </p:nvSpPr>
        <p:spPr>
          <a:xfrm>
            <a:off x="0" y="1588"/>
            <a:ext cx="12192000" cy="2382837"/>
          </a:xfrm>
        </p:spPr>
        <p:txBody>
          <a:bodyPr anchor="ctr">
            <a:noAutofit/>
          </a:bodyPr>
          <a:lstStyle/>
          <a:p>
            <a:pPr algn="ctr">
              <a:lnSpc>
                <a:spcPct val="100000"/>
              </a:lnSpc>
            </a:pPr>
            <a:r>
              <a:rPr kumimoji="1" lang="ja-JP" altLang="en-US" sz="5400" b="1">
                <a:latin typeface="BIZ UDPゴシック" panose="020B0400000000000000" pitchFamily="50" charset="-128"/>
                <a:ea typeface="BIZ UDPゴシック" panose="020B0400000000000000" pitchFamily="50" charset="-128"/>
              </a:rPr>
              <a:t>たぶれっと（くろむぶっく）の</a:t>
            </a:r>
            <a:br>
              <a:rPr kumimoji="1" lang="en-US" altLang="ja-JP" sz="5400" b="1">
                <a:latin typeface="BIZ UDPゴシック" panose="020B0400000000000000" pitchFamily="50" charset="-128"/>
                <a:ea typeface="BIZ UDPゴシック" panose="020B0400000000000000" pitchFamily="50" charset="-128"/>
              </a:rPr>
            </a:br>
            <a:r>
              <a:rPr kumimoji="1" lang="ja-JP" altLang="en-US" sz="5400" b="1">
                <a:latin typeface="BIZ UDPゴシック" panose="020B0400000000000000" pitchFamily="50" charset="-128"/>
                <a:ea typeface="BIZ UDPゴシック" panose="020B0400000000000000" pitchFamily="50" charset="-128"/>
              </a:rPr>
              <a:t>がくしゅうを　はじめます</a:t>
            </a:r>
          </a:p>
        </p:txBody>
      </p:sp>
      <p:sp>
        <p:nvSpPr>
          <p:cNvPr id="3" name="テキスト ボックス 2">
            <a:extLst>
              <a:ext uri="{FF2B5EF4-FFF2-40B4-BE49-F238E27FC236}">
                <a16:creationId xmlns:a16="http://schemas.microsoft.com/office/drawing/2014/main" id="{FF72EB44-82B0-3D03-5939-E9F14A675D88}"/>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50883040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9353D7-196B-62F7-C5F5-71976DDA5E6E}"/>
            </a:ext>
          </a:extLst>
        </p:cNvPr>
        <p:cNvGrpSpPr/>
        <p:nvPr/>
      </p:nvGrpSpPr>
      <p:grpSpPr>
        <a:xfrm>
          <a:off x="0" y="0"/>
          <a:ext cx="0" cy="0"/>
          <a:chOff x="0" y="0"/>
          <a:chExt cx="0" cy="0"/>
        </a:xfrm>
      </p:grpSpPr>
      <p:sp>
        <p:nvSpPr>
          <p:cNvPr id="36" name="正方形/長方形 35">
            <a:extLst>
              <a:ext uri="{FF2B5EF4-FFF2-40B4-BE49-F238E27FC236}">
                <a16:creationId xmlns:a16="http://schemas.microsoft.com/office/drawing/2014/main" id="{96D99F6C-1A3A-BD11-FEF9-37D8C8AC02C3}"/>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0B81EA74-AC60-2BF7-8E09-EE21455073C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75219" y="1326247"/>
            <a:ext cx="8241457" cy="4710591"/>
          </a:xfrm>
          <a:prstGeom prst="rect">
            <a:avLst/>
          </a:prstGeom>
        </p:spPr>
      </p:pic>
      <p:grpSp>
        <p:nvGrpSpPr>
          <p:cNvPr id="41" name="グループ化 40">
            <a:extLst>
              <a:ext uri="{FF2B5EF4-FFF2-40B4-BE49-F238E27FC236}">
                <a16:creationId xmlns:a16="http://schemas.microsoft.com/office/drawing/2014/main" id="{B7D94051-D66D-FA3E-88EB-3BBA1F4DC3EA}"/>
              </a:ext>
            </a:extLst>
          </p:cNvPr>
          <p:cNvGrpSpPr/>
          <p:nvPr/>
        </p:nvGrpSpPr>
        <p:grpSpPr>
          <a:xfrm>
            <a:off x="5089091" y="6065276"/>
            <a:ext cx="5222494" cy="333666"/>
            <a:chOff x="5515144" y="5259936"/>
            <a:chExt cx="2662682" cy="170119"/>
          </a:xfrm>
        </p:grpSpPr>
        <p:sp>
          <p:nvSpPr>
            <p:cNvPr id="42" name="楕円 41">
              <a:extLst>
                <a:ext uri="{FF2B5EF4-FFF2-40B4-BE49-F238E27FC236}">
                  <a16:creationId xmlns:a16="http://schemas.microsoft.com/office/drawing/2014/main" id="{6906F33D-C60A-53FA-AA56-256E5A5CBF97}"/>
                </a:ext>
              </a:extLst>
            </p:cNvPr>
            <p:cNvSpPr/>
            <p:nvPr/>
          </p:nvSpPr>
          <p:spPr>
            <a:xfrm>
              <a:off x="5515144" y="5259936"/>
              <a:ext cx="170119" cy="170119"/>
            </a:xfrm>
            <a:prstGeom prst="ellipse">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a:extLst>
                <a:ext uri="{FF2B5EF4-FFF2-40B4-BE49-F238E27FC236}">
                  <a16:creationId xmlns:a16="http://schemas.microsoft.com/office/drawing/2014/main" id="{D4A68A3F-CFA4-1852-2CBF-F94A0239F8DC}"/>
                </a:ext>
              </a:extLst>
            </p:cNvPr>
            <p:cNvSpPr txBox="1"/>
            <p:nvPr/>
          </p:nvSpPr>
          <p:spPr>
            <a:xfrm>
              <a:off x="7759522" y="5295760"/>
              <a:ext cx="418304" cy="104840"/>
            </a:xfrm>
            <a:prstGeom prst="rect">
              <a:avLst/>
            </a:prstGeom>
            <a:noFill/>
          </p:spPr>
          <p:txBody>
            <a:bodyPr wrap="square" lIns="18000" tIns="18000" rIns="18000" bIns="18000" rtlCol="0">
              <a:spAutoFit/>
            </a:bodyPr>
            <a:lstStyle/>
            <a:p>
              <a:pPr algn="ctr"/>
              <a:r>
                <a:rPr kumimoji="1" lang="en-US" altLang="ja-JP" sz="1100" b="1">
                  <a:solidFill>
                    <a:schemeClr val="bg1"/>
                  </a:solidFill>
                  <a:latin typeface="BIZ UDPゴシック" panose="020B0400000000000000" pitchFamily="50" charset="-128"/>
                  <a:ea typeface="BIZ UDPゴシック" panose="020B0400000000000000" pitchFamily="50" charset="-128"/>
                </a:rPr>
                <a:t>10:15</a:t>
              </a:r>
              <a:endParaRPr kumimoji="1" lang="ja-JP" altLang="en-US" sz="1100" b="1">
                <a:solidFill>
                  <a:schemeClr val="bg1"/>
                </a:solidFill>
                <a:latin typeface="BIZ UDPゴシック" panose="020B0400000000000000" pitchFamily="50" charset="-128"/>
                <a:ea typeface="BIZ UDPゴシック" panose="020B0400000000000000" pitchFamily="50" charset="-128"/>
              </a:endParaRPr>
            </a:p>
          </p:txBody>
        </p:sp>
        <p:sp>
          <p:nvSpPr>
            <p:cNvPr id="44" name="楕円 43">
              <a:extLst>
                <a:ext uri="{FF2B5EF4-FFF2-40B4-BE49-F238E27FC236}">
                  <a16:creationId xmlns:a16="http://schemas.microsoft.com/office/drawing/2014/main" id="{765C110A-2A32-4E4E-1A62-55F6A93C67E2}"/>
                </a:ext>
              </a:extLst>
            </p:cNvPr>
            <p:cNvSpPr/>
            <p:nvPr/>
          </p:nvSpPr>
          <p:spPr>
            <a:xfrm>
              <a:off x="5729456" y="5259936"/>
              <a:ext cx="170119" cy="170119"/>
            </a:xfrm>
            <a:prstGeom prst="ellipse">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楕円 44">
              <a:extLst>
                <a:ext uri="{FF2B5EF4-FFF2-40B4-BE49-F238E27FC236}">
                  <a16:creationId xmlns:a16="http://schemas.microsoft.com/office/drawing/2014/main" id="{D60FAE06-A236-CD6C-F2A2-CE55DF685915}"/>
                </a:ext>
              </a:extLst>
            </p:cNvPr>
            <p:cNvSpPr/>
            <p:nvPr/>
          </p:nvSpPr>
          <p:spPr>
            <a:xfrm>
              <a:off x="5943768" y="5259936"/>
              <a:ext cx="170119" cy="170119"/>
            </a:xfrm>
            <a:prstGeom prst="ellipse">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楕円 45">
              <a:extLst>
                <a:ext uri="{FF2B5EF4-FFF2-40B4-BE49-F238E27FC236}">
                  <a16:creationId xmlns:a16="http://schemas.microsoft.com/office/drawing/2014/main" id="{685CFB9C-1529-7933-F3CA-6C80EBAA1486}"/>
                </a:ext>
              </a:extLst>
            </p:cNvPr>
            <p:cNvSpPr/>
            <p:nvPr/>
          </p:nvSpPr>
          <p:spPr>
            <a:xfrm>
              <a:off x="6158080" y="5259936"/>
              <a:ext cx="170119" cy="170119"/>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楕円 46">
              <a:extLst>
                <a:ext uri="{FF2B5EF4-FFF2-40B4-BE49-F238E27FC236}">
                  <a16:creationId xmlns:a16="http://schemas.microsoft.com/office/drawing/2014/main" id="{B643FC7F-6F64-8671-1AD8-E3647A9AFD01}"/>
                </a:ext>
              </a:extLst>
            </p:cNvPr>
            <p:cNvSpPr/>
            <p:nvPr/>
          </p:nvSpPr>
          <p:spPr>
            <a:xfrm>
              <a:off x="6372392" y="5259936"/>
              <a:ext cx="170119" cy="170119"/>
            </a:xfrm>
            <a:prstGeom prst="ellipse">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8" name="四角形: 角を丸くする 17">
            <a:extLst>
              <a:ext uri="{FF2B5EF4-FFF2-40B4-BE49-F238E27FC236}">
                <a16:creationId xmlns:a16="http://schemas.microsoft.com/office/drawing/2014/main" id="{8A4D7BF2-89CF-7C88-46D6-07CC64371024}"/>
              </a:ext>
            </a:extLst>
          </p:cNvPr>
          <p:cNvSpPr/>
          <p:nvPr/>
        </p:nvSpPr>
        <p:spPr>
          <a:xfrm>
            <a:off x="3701071" y="5145181"/>
            <a:ext cx="4793640"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55BE4C06-9476-B2FF-E33C-B134B4C119C2}"/>
              </a:ext>
            </a:extLst>
          </p:cNvPr>
          <p:cNvSpPr/>
          <p:nvPr/>
        </p:nvSpPr>
        <p:spPr>
          <a:xfrm>
            <a:off x="4192142" y="5084208"/>
            <a:ext cx="4226832"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これで さいんいんが できました。</a:t>
            </a:r>
            <a:endParaRPr kumimoji="1" lang="en-US" altLang="ja-JP" sz="2000" b="1">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1A16FBBF-48C2-204B-2F54-B3C4CCF19AC7}"/>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くろむぶっくの ですくとっぷ がめん</a:t>
            </a:r>
          </a:p>
        </p:txBody>
      </p:sp>
      <p:sp>
        <p:nvSpPr>
          <p:cNvPr id="2" name="テキスト ボックス 1">
            <a:extLst>
              <a:ext uri="{FF2B5EF4-FFF2-40B4-BE49-F238E27FC236}">
                <a16:creationId xmlns:a16="http://schemas.microsoft.com/office/drawing/2014/main" id="{9A5EA8D6-09B2-F8B3-7D12-7029C3A2FC7A}"/>
              </a:ext>
            </a:extLst>
          </p:cNvPr>
          <p:cNvSpPr txBox="1"/>
          <p:nvPr/>
        </p:nvSpPr>
        <p:spPr>
          <a:xfrm>
            <a:off x="6683790" y="6629488"/>
            <a:ext cx="5496018" cy="215444"/>
          </a:xfrm>
          <a:prstGeom prst="rect">
            <a:avLst/>
          </a:prstGeom>
          <a:noFill/>
        </p:spPr>
        <p:txBody>
          <a:bodyPr wrap="square">
            <a:spAutoFit/>
          </a:bodyPr>
          <a:lstStyle/>
          <a:p>
            <a:r>
              <a:rPr lang="en-US" altLang="ja-JP" sz="800">
                <a:latin typeface="BIZ UDPゴシック" panose="020B0400000000000000" pitchFamily="50" charset="-128"/>
                <a:ea typeface="BIZ UDPゴシック" panose="020B0400000000000000" pitchFamily="50" charset="-128"/>
              </a:rPr>
              <a:t>Chrome</a:t>
            </a:r>
            <a:r>
              <a:rPr lang="ja-JP" altLang="en-US" sz="800">
                <a:latin typeface="BIZ UDPゴシック" panose="020B0400000000000000" pitchFamily="50" charset="-128"/>
                <a:ea typeface="BIZ UDPゴシック" panose="020B0400000000000000" pitchFamily="50" charset="-128"/>
              </a:rPr>
              <a:t>ブラウザは</a:t>
            </a:r>
            <a:r>
              <a:rPr lang="en-US" altLang="ja-JP" sz="800">
                <a:latin typeface="BIZ UDPゴシック" panose="020B0400000000000000" pitchFamily="50" charset="-128"/>
                <a:ea typeface="BIZ UDPゴシック" panose="020B0400000000000000" pitchFamily="50" charset="-128"/>
              </a:rPr>
              <a:t>Google LLC</a:t>
            </a:r>
            <a:r>
              <a:rPr lang="ja-JP" altLang="en-US" sz="800">
                <a:latin typeface="BIZ UDPゴシック" panose="020B0400000000000000" pitchFamily="50" charset="-128"/>
                <a:ea typeface="BIZ UDPゴシック" panose="020B0400000000000000" pitchFamily="50" charset="-128"/>
              </a:rPr>
              <a:t>の商標であり、本資料は</a:t>
            </a:r>
            <a:r>
              <a:rPr lang="en-US" altLang="ja-JP" sz="800">
                <a:latin typeface="BIZ UDPゴシック" panose="020B0400000000000000" pitchFamily="50" charset="-128"/>
                <a:ea typeface="BIZ UDPゴシック" panose="020B0400000000000000" pitchFamily="50" charset="-128"/>
              </a:rPr>
              <a:t>Google</a:t>
            </a:r>
            <a:r>
              <a:rPr lang="ja-JP" altLang="en-US" sz="800">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79784220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D0EEF9-1A2E-AC3C-5432-ABC86D54E395}"/>
            </a:ext>
          </a:extLst>
        </p:cNvPr>
        <p:cNvGrpSpPr/>
        <p:nvPr/>
      </p:nvGrpSpPr>
      <p:grpSpPr>
        <a:xfrm>
          <a:off x="0" y="0"/>
          <a:ext cx="0" cy="0"/>
          <a:chOff x="0" y="0"/>
          <a:chExt cx="0" cy="0"/>
        </a:xfrm>
      </p:grpSpPr>
      <p:sp>
        <p:nvSpPr>
          <p:cNvPr id="15" name="正方形/長方形 14">
            <a:extLst>
              <a:ext uri="{FF2B5EF4-FFF2-40B4-BE49-F238E27FC236}">
                <a16:creationId xmlns:a16="http://schemas.microsoft.com/office/drawing/2014/main" id="{27B1E9B3-E9EF-7CC2-3AA6-0CC2E0FB05A2}"/>
              </a:ext>
            </a:extLst>
          </p:cNvPr>
          <p:cNvSpPr/>
          <p:nvPr/>
        </p:nvSpPr>
        <p:spPr>
          <a:xfrm>
            <a:off x="1912044" y="1268413"/>
            <a:ext cx="8367912" cy="5163671"/>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857DCACE-E1C0-9264-68FA-51C9D95CA31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75219" y="1326247"/>
            <a:ext cx="8241457" cy="4710591"/>
          </a:xfrm>
          <a:prstGeom prst="rect">
            <a:avLst/>
          </a:prstGeom>
        </p:spPr>
      </p:pic>
      <p:grpSp>
        <p:nvGrpSpPr>
          <p:cNvPr id="22" name="グループ化 21">
            <a:extLst>
              <a:ext uri="{FF2B5EF4-FFF2-40B4-BE49-F238E27FC236}">
                <a16:creationId xmlns:a16="http://schemas.microsoft.com/office/drawing/2014/main" id="{36BB76FE-2402-122C-3DA7-F43A5717810E}"/>
              </a:ext>
            </a:extLst>
          </p:cNvPr>
          <p:cNvGrpSpPr/>
          <p:nvPr/>
        </p:nvGrpSpPr>
        <p:grpSpPr>
          <a:xfrm>
            <a:off x="5089091" y="6065276"/>
            <a:ext cx="5222494" cy="333666"/>
            <a:chOff x="5515144" y="5259936"/>
            <a:chExt cx="2662682" cy="170119"/>
          </a:xfrm>
        </p:grpSpPr>
        <p:sp>
          <p:nvSpPr>
            <p:cNvPr id="24" name="楕円 23">
              <a:extLst>
                <a:ext uri="{FF2B5EF4-FFF2-40B4-BE49-F238E27FC236}">
                  <a16:creationId xmlns:a16="http://schemas.microsoft.com/office/drawing/2014/main" id="{BD5CFC8C-59D7-2C8F-C4F5-85A3A1787F25}"/>
                </a:ext>
              </a:extLst>
            </p:cNvPr>
            <p:cNvSpPr/>
            <p:nvPr/>
          </p:nvSpPr>
          <p:spPr>
            <a:xfrm>
              <a:off x="5515144" y="5259936"/>
              <a:ext cx="170119" cy="170119"/>
            </a:xfrm>
            <a:prstGeom prst="ellipse">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a:extLst>
                <a:ext uri="{FF2B5EF4-FFF2-40B4-BE49-F238E27FC236}">
                  <a16:creationId xmlns:a16="http://schemas.microsoft.com/office/drawing/2014/main" id="{E04B8DEE-24B0-9F21-2962-58000B218067}"/>
                </a:ext>
              </a:extLst>
            </p:cNvPr>
            <p:cNvSpPr txBox="1"/>
            <p:nvPr/>
          </p:nvSpPr>
          <p:spPr>
            <a:xfrm>
              <a:off x="7759522" y="5295760"/>
              <a:ext cx="418304" cy="104840"/>
            </a:xfrm>
            <a:prstGeom prst="rect">
              <a:avLst/>
            </a:prstGeom>
            <a:noFill/>
          </p:spPr>
          <p:txBody>
            <a:bodyPr wrap="square" lIns="18000" tIns="18000" rIns="18000" bIns="18000" rtlCol="0">
              <a:spAutoFit/>
            </a:bodyPr>
            <a:lstStyle/>
            <a:p>
              <a:pPr algn="ctr"/>
              <a:r>
                <a:rPr kumimoji="1" lang="en-US" altLang="ja-JP" sz="1100" b="1">
                  <a:solidFill>
                    <a:schemeClr val="bg1"/>
                  </a:solidFill>
                  <a:latin typeface="BIZ UDPゴシック" panose="020B0400000000000000" pitchFamily="50" charset="-128"/>
                  <a:ea typeface="BIZ UDPゴシック" panose="020B0400000000000000" pitchFamily="50" charset="-128"/>
                </a:rPr>
                <a:t>10:15</a:t>
              </a:r>
              <a:endParaRPr kumimoji="1" lang="ja-JP" altLang="en-US" sz="1100" b="1">
                <a:solidFill>
                  <a:schemeClr val="bg1"/>
                </a:solidFill>
                <a:latin typeface="BIZ UDPゴシック" panose="020B0400000000000000" pitchFamily="50" charset="-128"/>
                <a:ea typeface="BIZ UDPゴシック" panose="020B0400000000000000" pitchFamily="50" charset="-128"/>
              </a:endParaRPr>
            </a:p>
          </p:txBody>
        </p:sp>
        <p:sp>
          <p:nvSpPr>
            <p:cNvPr id="29" name="楕円 28">
              <a:extLst>
                <a:ext uri="{FF2B5EF4-FFF2-40B4-BE49-F238E27FC236}">
                  <a16:creationId xmlns:a16="http://schemas.microsoft.com/office/drawing/2014/main" id="{30321098-E2FF-096A-5CA6-56208DDD73B5}"/>
                </a:ext>
              </a:extLst>
            </p:cNvPr>
            <p:cNvSpPr/>
            <p:nvPr/>
          </p:nvSpPr>
          <p:spPr>
            <a:xfrm>
              <a:off x="5729456" y="5259936"/>
              <a:ext cx="170119" cy="170119"/>
            </a:xfrm>
            <a:prstGeom prst="ellipse">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楕円 30">
              <a:extLst>
                <a:ext uri="{FF2B5EF4-FFF2-40B4-BE49-F238E27FC236}">
                  <a16:creationId xmlns:a16="http://schemas.microsoft.com/office/drawing/2014/main" id="{33EDFFF4-4A94-A9FE-5418-7A19EE544BE9}"/>
                </a:ext>
              </a:extLst>
            </p:cNvPr>
            <p:cNvSpPr/>
            <p:nvPr/>
          </p:nvSpPr>
          <p:spPr>
            <a:xfrm>
              <a:off x="5943768" y="5259936"/>
              <a:ext cx="170119" cy="170119"/>
            </a:xfrm>
            <a:prstGeom prst="ellipse">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楕円 32">
              <a:extLst>
                <a:ext uri="{FF2B5EF4-FFF2-40B4-BE49-F238E27FC236}">
                  <a16:creationId xmlns:a16="http://schemas.microsoft.com/office/drawing/2014/main" id="{BB2E1F70-36C4-F2CF-A189-2518F36EEDAF}"/>
                </a:ext>
              </a:extLst>
            </p:cNvPr>
            <p:cNvSpPr/>
            <p:nvPr/>
          </p:nvSpPr>
          <p:spPr>
            <a:xfrm>
              <a:off x="6158080" y="5259936"/>
              <a:ext cx="170119" cy="170119"/>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楕円 33">
              <a:extLst>
                <a:ext uri="{FF2B5EF4-FFF2-40B4-BE49-F238E27FC236}">
                  <a16:creationId xmlns:a16="http://schemas.microsoft.com/office/drawing/2014/main" id="{224B0586-7CAE-A28D-E11C-2AA9824D80A0}"/>
                </a:ext>
              </a:extLst>
            </p:cNvPr>
            <p:cNvSpPr/>
            <p:nvPr/>
          </p:nvSpPr>
          <p:spPr>
            <a:xfrm>
              <a:off x="6372392" y="5259936"/>
              <a:ext cx="170119" cy="170119"/>
            </a:xfrm>
            <a:prstGeom prst="ellipse">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C71A1BF3-2943-70E7-0EE3-E9120F064C85}"/>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ミライシードを ひらいてみよう</a:t>
            </a:r>
          </a:p>
        </p:txBody>
      </p:sp>
      <p:pic>
        <p:nvPicPr>
          <p:cNvPr id="4" name="図 3">
            <a:extLst>
              <a:ext uri="{FF2B5EF4-FFF2-40B4-BE49-F238E27FC236}">
                <a16:creationId xmlns:a16="http://schemas.microsoft.com/office/drawing/2014/main" id="{1726069B-D6E7-22B0-4B35-B1BB69A826A0}"/>
              </a:ext>
            </a:extLst>
          </p:cNvPr>
          <p:cNvPicPr>
            <a:picLocks noChangeAspect="1"/>
          </p:cNvPicPr>
          <p:nvPr/>
        </p:nvPicPr>
        <p:blipFill>
          <a:blip r:embed="rId4"/>
          <a:srcRect l="43062" t="58628" r="52894" b="34157"/>
          <a:stretch/>
        </p:blipFill>
        <p:spPr>
          <a:xfrm>
            <a:off x="5517295" y="6070109"/>
            <a:ext cx="317945" cy="324000"/>
          </a:xfrm>
          <a:prstGeom prst="ellipse">
            <a:avLst/>
          </a:prstGeom>
        </p:spPr>
      </p:pic>
      <p:sp>
        <p:nvSpPr>
          <p:cNvPr id="9" name="四角形: 角を丸くする 8">
            <a:extLst>
              <a:ext uri="{FF2B5EF4-FFF2-40B4-BE49-F238E27FC236}">
                <a16:creationId xmlns:a16="http://schemas.microsoft.com/office/drawing/2014/main" id="{87B5BEF5-E6D4-A9EF-4031-69D0A714BFF2}"/>
              </a:ext>
            </a:extLst>
          </p:cNvPr>
          <p:cNvSpPr/>
          <p:nvPr/>
        </p:nvSpPr>
        <p:spPr>
          <a:xfrm>
            <a:off x="4455455" y="3974531"/>
            <a:ext cx="831253" cy="79094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6660922A-6AE0-F03F-F0E7-DA5D734FB9E1}"/>
              </a:ext>
            </a:extLst>
          </p:cNvPr>
          <p:cNvSpPr txBox="1"/>
          <p:nvPr/>
        </p:nvSpPr>
        <p:spPr>
          <a:xfrm>
            <a:off x="1460597"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2" name="テキスト ボックス 1">
            <a:extLst>
              <a:ext uri="{FF2B5EF4-FFF2-40B4-BE49-F238E27FC236}">
                <a16:creationId xmlns:a16="http://schemas.microsoft.com/office/drawing/2014/main" id="{CE74C69B-521C-E327-7957-207AA29AEDD8}"/>
              </a:ext>
            </a:extLst>
          </p:cNvPr>
          <p:cNvSpPr txBox="1"/>
          <p:nvPr/>
        </p:nvSpPr>
        <p:spPr>
          <a:xfrm>
            <a:off x="6683790" y="6629488"/>
            <a:ext cx="5496018" cy="215444"/>
          </a:xfrm>
          <a:prstGeom prst="rect">
            <a:avLst/>
          </a:prstGeom>
          <a:noFill/>
        </p:spPr>
        <p:txBody>
          <a:bodyPr wrap="square">
            <a:spAutoFit/>
          </a:bodyPr>
          <a:lstStyle/>
          <a:p>
            <a:r>
              <a:rPr lang="en-US" altLang="ja-JP" sz="800">
                <a:latin typeface="BIZ UDPゴシック" panose="020B0400000000000000" pitchFamily="50" charset="-128"/>
                <a:ea typeface="BIZ UDPゴシック" panose="020B0400000000000000" pitchFamily="50" charset="-128"/>
              </a:rPr>
              <a:t>Chrome</a:t>
            </a:r>
            <a:r>
              <a:rPr lang="ja-JP" altLang="en-US" sz="800">
                <a:latin typeface="BIZ UDPゴシック" panose="020B0400000000000000" pitchFamily="50" charset="-128"/>
                <a:ea typeface="BIZ UDPゴシック" panose="020B0400000000000000" pitchFamily="50" charset="-128"/>
              </a:rPr>
              <a:t>ブラウザは</a:t>
            </a:r>
            <a:r>
              <a:rPr lang="en-US" altLang="ja-JP" sz="800">
                <a:latin typeface="BIZ UDPゴシック" panose="020B0400000000000000" pitchFamily="50" charset="-128"/>
                <a:ea typeface="BIZ UDPゴシック" panose="020B0400000000000000" pitchFamily="50" charset="-128"/>
              </a:rPr>
              <a:t>Google LLC</a:t>
            </a:r>
            <a:r>
              <a:rPr lang="ja-JP" altLang="en-US" sz="800">
                <a:latin typeface="BIZ UDPゴシック" panose="020B0400000000000000" pitchFamily="50" charset="-128"/>
                <a:ea typeface="BIZ UDPゴシック" panose="020B0400000000000000" pitchFamily="50" charset="-128"/>
              </a:rPr>
              <a:t>の商標であり、本資料は</a:t>
            </a:r>
            <a:r>
              <a:rPr lang="en-US" altLang="ja-JP" sz="800">
                <a:latin typeface="BIZ UDPゴシック" panose="020B0400000000000000" pitchFamily="50" charset="-128"/>
                <a:ea typeface="BIZ UDPゴシック" panose="020B0400000000000000" pitchFamily="50" charset="-128"/>
              </a:rPr>
              <a:t>Google</a:t>
            </a:r>
            <a:r>
              <a:rPr lang="ja-JP" altLang="en-US" sz="800">
                <a:latin typeface="BIZ UDPゴシック" panose="020B0400000000000000" pitchFamily="50" charset="-128"/>
                <a:ea typeface="BIZ UDPゴシック" panose="020B0400000000000000" pitchFamily="50" charset="-128"/>
              </a:rPr>
              <a:t>によって承認または提携したものではありません。</a:t>
            </a:r>
          </a:p>
        </p:txBody>
      </p:sp>
    </p:spTree>
    <p:extLst>
      <p:ext uri="{BB962C8B-B14F-4D97-AF65-F5344CB8AC3E}">
        <p14:creationId xmlns:p14="http://schemas.microsoft.com/office/powerpoint/2010/main" val="403753606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6F97F6-9FD3-E3A9-B02B-09C9C4262815}"/>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DC115A90-4474-9CD6-F2AD-F6E95C01D79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3498" y="1621844"/>
            <a:ext cx="10376502" cy="4640957"/>
          </a:xfrm>
          <a:prstGeom prst="rect">
            <a:avLst/>
          </a:prstGeom>
          <a:ln>
            <a:solidFill>
              <a:schemeClr val="bg1">
                <a:lumMod val="75000"/>
              </a:schemeClr>
            </a:solidFill>
          </a:ln>
        </p:spPr>
      </p:pic>
      <p:sp>
        <p:nvSpPr>
          <p:cNvPr id="18" name="四角形: 角を丸くする 17">
            <a:extLst>
              <a:ext uri="{FF2B5EF4-FFF2-40B4-BE49-F238E27FC236}">
                <a16:creationId xmlns:a16="http://schemas.microsoft.com/office/drawing/2014/main" id="{0ACF1D03-CD10-ABDD-E8B6-F7FAA39BA873}"/>
              </a:ext>
            </a:extLst>
          </p:cNvPr>
          <p:cNvSpPr/>
          <p:nvPr/>
        </p:nvSpPr>
        <p:spPr>
          <a:xfrm>
            <a:off x="4830851" y="4520794"/>
            <a:ext cx="2915946" cy="77541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237889E2-C915-6478-B9C8-2B513DE45303}"/>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すたーと がめん</a:t>
            </a:r>
          </a:p>
        </p:txBody>
      </p:sp>
      <p:grpSp>
        <p:nvGrpSpPr>
          <p:cNvPr id="13" name="グループ化 12">
            <a:extLst>
              <a:ext uri="{FF2B5EF4-FFF2-40B4-BE49-F238E27FC236}">
                <a16:creationId xmlns:a16="http://schemas.microsoft.com/office/drawing/2014/main" id="{E5E8FB03-1860-D049-16E7-04ACD364B355}"/>
              </a:ext>
            </a:extLst>
          </p:cNvPr>
          <p:cNvGrpSpPr/>
          <p:nvPr/>
        </p:nvGrpSpPr>
        <p:grpSpPr>
          <a:xfrm>
            <a:off x="7133083" y="4050296"/>
            <a:ext cx="3526815" cy="898148"/>
            <a:chOff x="8010085" y="4853978"/>
            <a:chExt cx="3526815" cy="898148"/>
          </a:xfrm>
        </p:grpSpPr>
        <p:sp>
          <p:nvSpPr>
            <p:cNvPr id="14" name="フリーフォーム: 図形 13">
              <a:extLst>
                <a:ext uri="{FF2B5EF4-FFF2-40B4-BE49-F238E27FC236}">
                  <a16:creationId xmlns:a16="http://schemas.microsoft.com/office/drawing/2014/main" id="{E18F342A-E05B-1824-F39C-C6D089F06A76}"/>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B41AEE90-3DE4-1AAB-4291-2579D0C7A27E}"/>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すたーと</a:t>
              </a:r>
            </a:p>
          </p:txBody>
        </p:sp>
      </p:grpSp>
      <p:sp>
        <p:nvSpPr>
          <p:cNvPr id="17" name="テキスト ボックス 16">
            <a:extLst>
              <a:ext uri="{FF2B5EF4-FFF2-40B4-BE49-F238E27FC236}">
                <a16:creationId xmlns:a16="http://schemas.microsoft.com/office/drawing/2014/main" id="{C19F2D77-E571-12BE-2329-0AEEA214E021}"/>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2" name="正方形/長方形 1">
            <a:extLst>
              <a:ext uri="{FF2B5EF4-FFF2-40B4-BE49-F238E27FC236}">
                <a16:creationId xmlns:a16="http://schemas.microsoft.com/office/drawing/2014/main" id="{9A5A0D4A-D9CD-8A52-5493-D9CAF7D71434}"/>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従来の</a:t>
            </a:r>
            <a:r>
              <a:rPr kumimoji="1" lang="en-US" altLang="ja-JP"/>
              <a:t>URL</a:t>
            </a:r>
            <a:r>
              <a:rPr kumimoji="1" lang="ja-JP" altLang="en-US"/>
              <a:t>で</a:t>
            </a:r>
            <a:endParaRPr kumimoji="1" lang="en-US" altLang="ja-JP"/>
          </a:p>
          <a:p>
            <a:pPr algn="ctr"/>
            <a:r>
              <a:rPr kumimoji="1" lang="ja-JP" altLang="en-US"/>
              <a:t>ログインする場合</a:t>
            </a:r>
          </a:p>
        </p:txBody>
      </p:sp>
    </p:spTree>
    <p:extLst>
      <p:ext uri="{BB962C8B-B14F-4D97-AF65-F5344CB8AC3E}">
        <p14:creationId xmlns:p14="http://schemas.microsoft.com/office/powerpoint/2010/main" val="86297076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6111EC-97D8-B09E-A85A-E4A70F364D2E}"/>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737DA65E-4361-0770-CC29-3ABA17D64F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492A3DD0-69E7-BA8E-7701-F862D518881C}"/>
              </a:ext>
            </a:extLst>
          </p:cNvPr>
          <p:cNvSpPr/>
          <p:nvPr/>
        </p:nvSpPr>
        <p:spPr>
          <a:xfrm>
            <a:off x="5394960" y="3858478"/>
            <a:ext cx="141224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E9D5ACFE-2D0A-B237-2B2C-141C762C3127}"/>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5696735B-EB4B-8D54-C6FC-F4E69A0BE1D9}"/>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877F6D5B-6D87-87F5-5A6A-845765001D86}"/>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学年・組・番号で</a:t>
            </a:r>
            <a:endParaRPr kumimoji="1" lang="en-US" altLang="ja-JP"/>
          </a:p>
          <a:p>
            <a:pPr algn="ctr"/>
            <a:r>
              <a:rPr kumimoji="1" lang="ja-JP" altLang="en-US"/>
              <a:t>ログインする場合</a:t>
            </a:r>
          </a:p>
        </p:txBody>
      </p:sp>
      <p:grpSp>
        <p:nvGrpSpPr>
          <p:cNvPr id="14" name="グループ化 13">
            <a:extLst>
              <a:ext uri="{FF2B5EF4-FFF2-40B4-BE49-F238E27FC236}">
                <a16:creationId xmlns:a16="http://schemas.microsoft.com/office/drawing/2014/main" id="{BC5FABD2-4E3C-BB89-0464-6ED385DCFBCC}"/>
              </a:ext>
            </a:extLst>
          </p:cNvPr>
          <p:cNvGrpSpPr/>
          <p:nvPr/>
        </p:nvGrpSpPr>
        <p:grpSpPr>
          <a:xfrm>
            <a:off x="7306702" y="3385632"/>
            <a:ext cx="3539491" cy="687837"/>
            <a:chOff x="7997409" y="5960448"/>
            <a:chExt cx="3539491" cy="687837"/>
          </a:xfrm>
        </p:grpSpPr>
        <p:sp>
          <p:nvSpPr>
            <p:cNvPr id="15" name="フリーフォーム: 図形 14">
              <a:extLst>
                <a:ext uri="{FF2B5EF4-FFF2-40B4-BE49-F238E27FC236}">
                  <a16:creationId xmlns:a16="http://schemas.microsoft.com/office/drawing/2014/main" id="{4611DA79-A010-FEB8-E09B-7BCE0BDF81C6}"/>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52B58897-77E5-7E3C-49DB-98A95FBE32C3}"/>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sp>
        <p:nvSpPr>
          <p:cNvPr id="31" name="四角形: 角を丸くする 30">
            <a:extLst>
              <a:ext uri="{FF2B5EF4-FFF2-40B4-BE49-F238E27FC236}">
                <a16:creationId xmlns:a16="http://schemas.microsoft.com/office/drawing/2014/main" id="{AAE6036F-62A6-7128-D836-677301877550}"/>
              </a:ext>
            </a:extLst>
          </p:cNvPr>
          <p:cNvSpPr/>
          <p:nvPr/>
        </p:nvSpPr>
        <p:spPr>
          <a:xfrm>
            <a:off x="667538" y="4191987"/>
            <a:ext cx="3014521" cy="1248103"/>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sz="2400" b="1">
                <a:latin typeface="BIZ UDPゴシック" panose="020B0400000000000000" pitchFamily="50" charset="-128"/>
                <a:ea typeface="BIZ UDPゴシック" panose="020B0400000000000000" pitchFamily="50" charset="-128"/>
              </a:rPr>
              <a:t>ばんごうをいれたら</a:t>
            </a:r>
            <a:endParaRPr kumimoji="1" lang="en-US" altLang="ja-JP" sz="2400" b="1">
              <a:latin typeface="BIZ UDPゴシック" panose="020B0400000000000000" pitchFamily="50" charset="-128"/>
              <a:ea typeface="BIZ UDPゴシック" panose="020B0400000000000000" pitchFamily="50" charset="-128"/>
            </a:endParaRPr>
          </a:p>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28" name="図 27" descr="ホワイトボード&#10;&#10;AI 生成コンテンツは誤りを含む可能性があります。">
            <a:extLst>
              <a:ext uri="{FF2B5EF4-FFF2-40B4-BE49-F238E27FC236}">
                <a16:creationId xmlns:a16="http://schemas.microsoft.com/office/drawing/2014/main" id="{E52956AC-2B11-7E73-BAB3-63BFE1B9C0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079" y="4933463"/>
            <a:ext cx="1314518" cy="406421"/>
          </a:xfrm>
          <a:prstGeom prst="rect">
            <a:avLst/>
          </a:prstGeom>
        </p:spPr>
      </p:pic>
      <p:sp>
        <p:nvSpPr>
          <p:cNvPr id="32" name="四角形: 角を丸くする 31">
            <a:extLst>
              <a:ext uri="{FF2B5EF4-FFF2-40B4-BE49-F238E27FC236}">
                <a16:creationId xmlns:a16="http://schemas.microsoft.com/office/drawing/2014/main" id="{01EEC05F-2168-BB58-E752-67FEA9FE430F}"/>
              </a:ext>
            </a:extLst>
          </p:cNvPr>
          <p:cNvSpPr/>
          <p:nvPr/>
        </p:nvSpPr>
        <p:spPr>
          <a:xfrm>
            <a:off x="8266624" y="4121463"/>
            <a:ext cx="2579570" cy="1457471"/>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sz="2400" b="1">
                <a:latin typeface="BIZ UDPゴシック" panose="020B0400000000000000" pitchFamily="50" charset="-128"/>
                <a:ea typeface="BIZ UDPゴシック" panose="020B0400000000000000" pitchFamily="50" charset="-128"/>
              </a:rPr>
              <a:t>ぱすわーどを</a:t>
            </a:r>
            <a:endParaRPr kumimoji="1" lang="en-US" altLang="ja-JP" sz="2400" b="1">
              <a:latin typeface="BIZ UDPゴシック" panose="020B0400000000000000" pitchFamily="50" charset="-128"/>
              <a:ea typeface="BIZ UDPゴシック" panose="020B0400000000000000" pitchFamily="50" charset="-128"/>
            </a:endParaRPr>
          </a:p>
          <a:p>
            <a:pPr algn="ctr"/>
            <a:r>
              <a:rPr kumimoji="1" lang="ja-JP" altLang="en-US" sz="2400" b="1">
                <a:latin typeface="BIZ UDPゴシック" panose="020B0400000000000000" pitchFamily="50" charset="-128"/>
                <a:ea typeface="BIZ UDPゴシック" panose="020B0400000000000000" pitchFamily="50" charset="-128"/>
              </a:rPr>
              <a:t>いれたら</a:t>
            </a:r>
            <a:endParaRPr kumimoji="1" lang="en-US" altLang="ja-JP" sz="2400" b="1">
              <a:latin typeface="BIZ UDPゴシック" panose="020B0400000000000000" pitchFamily="50" charset="-128"/>
              <a:ea typeface="BIZ UDPゴシック" panose="020B0400000000000000" pitchFamily="50" charset="-128"/>
            </a:endParaRPr>
          </a:p>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33" name="図 32" descr="ホワイトボード&#10;&#10;AI 生成コンテンツは誤りを含む可能性があります。">
            <a:extLst>
              <a:ext uri="{FF2B5EF4-FFF2-40B4-BE49-F238E27FC236}">
                <a16:creationId xmlns:a16="http://schemas.microsoft.com/office/drawing/2014/main" id="{DD657E8A-2F15-B506-E4D4-5B51DB2607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9149" y="5075234"/>
            <a:ext cx="1314518" cy="406421"/>
          </a:xfrm>
          <a:prstGeom prst="rect">
            <a:avLst/>
          </a:prstGeom>
        </p:spPr>
      </p:pic>
      <p:grpSp>
        <p:nvGrpSpPr>
          <p:cNvPr id="3" name="グループ化 2">
            <a:extLst>
              <a:ext uri="{FF2B5EF4-FFF2-40B4-BE49-F238E27FC236}">
                <a16:creationId xmlns:a16="http://schemas.microsoft.com/office/drawing/2014/main" id="{4123AE23-9CA2-0C8B-2BE2-606B73AE9E9B}"/>
              </a:ext>
            </a:extLst>
          </p:cNvPr>
          <p:cNvGrpSpPr/>
          <p:nvPr/>
        </p:nvGrpSpPr>
        <p:grpSpPr>
          <a:xfrm>
            <a:off x="1534079" y="1186996"/>
            <a:ext cx="3106487" cy="1727203"/>
            <a:chOff x="3470849" y="3680976"/>
            <a:chExt cx="3106487" cy="1727203"/>
          </a:xfrm>
        </p:grpSpPr>
        <p:sp>
          <p:nvSpPr>
            <p:cNvPr id="5" name="フリーフォーム: 図形 4">
              <a:extLst>
                <a:ext uri="{FF2B5EF4-FFF2-40B4-BE49-F238E27FC236}">
                  <a16:creationId xmlns:a16="http://schemas.microsoft.com/office/drawing/2014/main" id="{06FBDA50-4B79-7CCF-CDA6-0D93C13CDB36}"/>
                </a:ext>
              </a:extLst>
            </p:cNvPr>
            <p:cNvSpPr/>
            <p:nvPr/>
          </p:nvSpPr>
          <p:spPr>
            <a:xfrm rot="2022489" flipH="1">
              <a:off x="3568696" y="3680976"/>
              <a:ext cx="3008640" cy="1727203"/>
            </a:xfrm>
            <a:custGeom>
              <a:avLst/>
              <a:gdLst>
                <a:gd name="connsiteX0" fmla="*/ 2860821 w 3008640"/>
                <a:gd name="connsiteY0" fmla="*/ 1118854 h 1727203"/>
                <a:gd name="connsiteX1" fmla="*/ 1267426 w 3008640"/>
                <a:gd name="connsiteY1" fmla="*/ 55864 h 1727203"/>
                <a:gd name="connsiteX2" fmla="*/ 806896 w 3008640"/>
                <a:gd name="connsiteY2" fmla="*/ 147819 h 1727203"/>
                <a:gd name="connsiteX3" fmla="*/ 846922 w 3008640"/>
                <a:gd name="connsiteY3" fmla="*/ 565596 h 1727203"/>
                <a:gd name="connsiteX4" fmla="*/ 897037 w 3008640"/>
                <a:gd name="connsiteY4" fmla="*/ 606856 h 1727203"/>
                <a:gd name="connsiteX5" fmla="*/ 0 w 3008640"/>
                <a:gd name="connsiteY5" fmla="*/ 816664 h 1727203"/>
                <a:gd name="connsiteX6" fmla="*/ 1031327 w 3008640"/>
                <a:gd name="connsiteY6" fmla="*/ 696727 h 1727203"/>
                <a:gd name="connsiteX7" fmla="*/ 2492246 w 3008640"/>
                <a:gd name="connsiteY7" fmla="*/ 1671339 h 1727203"/>
                <a:gd name="connsiteX8" fmla="*/ 2952776 w 3008640"/>
                <a:gd name="connsiteY8" fmla="*/ 1579384 h 1727203"/>
                <a:gd name="connsiteX9" fmla="*/ 2860821 w 3008640"/>
                <a:gd name="connsiteY9" fmla="*/ 1118854 h 172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8640" h="1727203">
                  <a:moveTo>
                    <a:pt x="2860821" y="1118854"/>
                  </a:moveTo>
                  <a:lnTo>
                    <a:pt x="1267426" y="55864"/>
                  </a:lnTo>
                  <a:cubicBezTo>
                    <a:pt x="1114862" y="-45915"/>
                    <a:pt x="908675" y="-4745"/>
                    <a:pt x="806896" y="147819"/>
                  </a:cubicBezTo>
                  <a:cubicBezTo>
                    <a:pt x="717839" y="281313"/>
                    <a:pt x="738228" y="455861"/>
                    <a:pt x="846922" y="565596"/>
                  </a:cubicBezTo>
                  <a:lnTo>
                    <a:pt x="897037" y="606856"/>
                  </a:lnTo>
                  <a:lnTo>
                    <a:pt x="0" y="816664"/>
                  </a:lnTo>
                  <a:lnTo>
                    <a:pt x="1031327" y="696727"/>
                  </a:lnTo>
                  <a:lnTo>
                    <a:pt x="2492246" y="1671339"/>
                  </a:lnTo>
                  <a:cubicBezTo>
                    <a:pt x="2644810" y="1773118"/>
                    <a:pt x="2850997" y="1731948"/>
                    <a:pt x="2952776" y="1579384"/>
                  </a:cubicBezTo>
                  <a:cubicBezTo>
                    <a:pt x="3054555" y="1426820"/>
                    <a:pt x="3013386" y="1220633"/>
                    <a:pt x="2860821" y="1118854"/>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0" name="四角形: 角を丸くする 9">
              <a:extLst>
                <a:ext uri="{FF2B5EF4-FFF2-40B4-BE49-F238E27FC236}">
                  <a16:creationId xmlns:a16="http://schemas.microsoft.com/office/drawing/2014/main" id="{9A472CE2-C128-09BB-4C26-6CE2CA49F2CB}"/>
                </a:ext>
              </a:extLst>
            </p:cNvPr>
            <p:cNvSpPr/>
            <p:nvPr/>
          </p:nvSpPr>
          <p:spPr>
            <a:xfrm>
              <a:off x="3470849" y="3980415"/>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がくねん・くみ</a:t>
              </a:r>
            </a:p>
          </p:txBody>
        </p:sp>
      </p:grpSp>
      <p:sp>
        <p:nvSpPr>
          <p:cNvPr id="21" name="フリーフォーム: 図形 20">
            <a:extLst>
              <a:ext uri="{FF2B5EF4-FFF2-40B4-BE49-F238E27FC236}">
                <a16:creationId xmlns:a16="http://schemas.microsoft.com/office/drawing/2014/main" id="{CABFF178-39CF-929B-10F4-9B1B9CABFE8E}"/>
              </a:ext>
            </a:extLst>
          </p:cNvPr>
          <p:cNvSpPr/>
          <p:nvPr/>
        </p:nvSpPr>
        <p:spPr>
          <a:xfrm>
            <a:off x="759211" y="3105883"/>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684061D3-1206-FEF4-1FA8-0A12F7EEDFF3}"/>
              </a:ext>
            </a:extLst>
          </p:cNvPr>
          <p:cNvSpPr/>
          <p:nvPr/>
        </p:nvSpPr>
        <p:spPr>
          <a:xfrm>
            <a:off x="615751" y="3077253"/>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しゅっせきばんごう</a:t>
            </a:r>
          </a:p>
        </p:txBody>
      </p:sp>
      <p:sp>
        <p:nvSpPr>
          <p:cNvPr id="22" name="正方形/長方形 21">
            <a:extLst>
              <a:ext uri="{FF2B5EF4-FFF2-40B4-BE49-F238E27FC236}">
                <a16:creationId xmlns:a16="http://schemas.microsoft.com/office/drawing/2014/main" id="{2A58DC80-6C40-B529-5F63-5AE266557A9B}"/>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従来の</a:t>
            </a:r>
            <a:r>
              <a:rPr kumimoji="1" lang="en-US" altLang="ja-JP"/>
              <a:t>URL</a:t>
            </a:r>
            <a:r>
              <a:rPr kumimoji="1" lang="ja-JP" altLang="en-US"/>
              <a:t>で</a:t>
            </a:r>
            <a:endParaRPr kumimoji="1" lang="en-US" altLang="ja-JP"/>
          </a:p>
          <a:p>
            <a:pPr algn="ctr"/>
            <a:r>
              <a:rPr kumimoji="1" lang="ja-JP" altLang="en-US"/>
              <a:t>ログインする場合</a:t>
            </a:r>
          </a:p>
        </p:txBody>
      </p:sp>
    </p:spTree>
    <p:extLst>
      <p:ext uri="{BB962C8B-B14F-4D97-AF65-F5344CB8AC3E}">
        <p14:creationId xmlns:p14="http://schemas.microsoft.com/office/powerpoint/2010/main" val="294087089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403E26-0E24-AE0B-E72D-C5FDC977D101}"/>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6D36B98A-A951-DD0A-5659-7ADBE62B89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1227218A-46BA-BD7C-EA54-37A6ABD7572E}"/>
              </a:ext>
            </a:extLst>
          </p:cNvPr>
          <p:cNvSpPr/>
          <p:nvPr/>
        </p:nvSpPr>
        <p:spPr>
          <a:xfrm>
            <a:off x="3988262" y="4372879"/>
            <a:ext cx="208280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56143892-534A-A707-6699-951121D36E65}"/>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114B95AB-67BD-CED9-12E7-85BF3BD097A0}"/>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grpSp>
        <p:nvGrpSpPr>
          <p:cNvPr id="2" name="グループ化 1">
            <a:extLst>
              <a:ext uri="{FF2B5EF4-FFF2-40B4-BE49-F238E27FC236}">
                <a16:creationId xmlns:a16="http://schemas.microsoft.com/office/drawing/2014/main" id="{4A488D67-A2D1-8227-E5B4-EF6F3860E69F}"/>
              </a:ext>
            </a:extLst>
          </p:cNvPr>
          <p:cNvGrpSpPr/>
          <p:nvPr/>
        </p:nvGrpSpPr>
        <p:grpSpPr>
          <a:xfrm>
            <a:off x="2367528" y="3215923"/>
            <a:ext cx="1976083" cy="1415428"/>
            <a:chOff x="492797" y="4457439"/>
            <a:chExt cx="1976083" cy="1415428"/>
          </a:xfrm>
        </p:grpSpPr>
        <p:sp>
          <p:nvSpPr>
            <p:cNvPr id="3" name="フリーフォーム: 図形 2">
              <a:extLst>
                <a:ext uri="{FF2B5EF4-FFF2-40B4-BE49-F238E27FC236}">
                  <a16:creationId xmlns:a16="http://schemas.microsoft.com/office/drawing/2014/main" id="{B08F78AB-92A4-8310-2637-4016378242F4}"/>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2A2F8D8A-19DB-9795-A9F6-3A5A914FD951}"/>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
        <p:nvSpPr>
          <p:cNvPr id="7" name="正方形/長方形 6">
            <a:extLst>
              <a:ext uri="{FF2B5EF4-FFF2-40B4-BE49-F238E27FC236}">
                <a16:creationId xmlns:a16="http://schemas.microsoft.com/office/drawing/2014/main" id="{0846F27B-07BB-BEC1-88CD-A76BC820DA3F}"/>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Google</a:t>
            </a:r>
            <a:r>
              <a:rPr kumimoji="1" lang="ja-JP" altLang="en-US"/>
              <a:t>アカウントでログインする場合</a:t>
            </a:r>
          </a:p>
        </p:txBody>
      </p:sp>
      <p:sp>
        <p:nvSpPr>
          <p:cNvPr id="4" name="正方形/長方形 3">
            <a:extLst>
              <a:ext uri="{FF2B5EF4-FFF2-40B4-BE49-F238E27FC236}">
                <a16:creationId xmlns:a16="http://schemas.microsoft.com/office/drawing/2014/main" id="{FF5ED6B0-FACF-8B48-F0BB-D598A2BD844E}"/>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従来の</a:t>
            </a:r>
            <a:r>
              <a:rPr kumimoji="1" lang="en-US" altLang="ja-JP"/>
              <a:t>URL</a:t>
            </a:r>
            <a:r>
              <a:rPr kumimoji="1" lang="ja-JP" altLang="en-US"/>
              <a:t>で</a:t>
            </a:r>
            <a:endParaRPr kumimoji="1" lang="en-US" altLang="ja-JP"/>
          </a:p>
          <a:p>
            <a:pPr algn="ctr"/>
            <a:r>
              <a:rPr kumimoji="1" lang="ja-JP" altLang="en-US"/>
              <a:t>ログインする場合</a:t>
            </a:r>
          </a:p>
        </p:txBody>
      </p:sp>
    </p:spTree>
    <p:extLst>
      <p:ext uri="{BB962C8B-B14F-4D97-AF65-F5344CB8AC3E}">
        <p14:creationId xmlns:p14="http://schemas.microsoft.com/office/powerpoint/2010/main" val="24276796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図形, アイコン&#10;&#10;AI によって生成されたコンテンツは間違っている可能性があります。">
            <a:extLst>
              <a:ext uri="{FF2B5EF4-FFF2-40B4-BE49-F238E27FC236}">
                <a16:creationId xmlns:a16="http://schemas.microsoft.com/office/drawing/2014/main" id="{0A2BE755-64D2-A388-DB55-7A27F976F9B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568084" y="3245865"/>
            <a:ext cx="7056635" cy="2749430"/>
          </a:xfrm>
          <a:prstGeom prst="rect">
            <a:avLst/>
          </a:prstGeom>
        </p:spPr>
      </p:pic>
      <p:sp>
        <p:nvSpPr>
          <p:cNvPr id="8" name="テキスト ボックス 7">
            <a:extLst>
              <a:ext uri="{FF2B5EF4-FFF2-40B4-BE49-F238E27FC236}">
                <a16:creationId xmlns:a16="http://schemas.microsoft.com/office/drawing/2014/main" id="{6CA36C13-104F-3BF5-0775-E88084621BB0}"/>
              </a:ext>
            </a:extLst>
          </p:cNvPr>
          <p:cNvSpPr txBox="1"/>
          <p:nvPr/>
        </p:nvSpPr>
        <p:spPr>
          <a:xfrm>
            <a:off x="-2" y="314822"/>
            <a:ext cx="12192001" cy="1754326"/>
          </a:xfrm>
          <a:prstGeom prst="rect">
            <a:avLst/>
          </a:prstGeom>
          <a:noFill/>
        </p:spPr>
        <p:txBody>
          <a:bodyPr wrap="square" anchor="ctr">
            <a:spAutoFit/>
          </a:bodyPr>
          <a:lstStyle/>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② ぱすわーどは だいじなので​</a:t>
            </a:r>
          </a:p>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ともだちに おしえる</a:t>
            </a:r>
          </a:p>
        </p:txBody>
      </p:sp>
    </p:spTree>
    <p:extLst>
      <p:ext uri="{BB962C8B-B14F-4D97-AF65-F5344CB8AC3E}">
        <p14:creationId xmlns:p14="http://schemas.microsoft.com/office/powerpoint/2010/main" val="210729012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0EB1D0-D757-F9A9-C64E-E928C8A64454}"/>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B413CB25-6C57-243C-452F-5A8BFDB1D362}"/>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94A12DAC-E7AD-045C-54A9-7D94BDB6D429}"/>
              </a:ext>
            </a:extLst>
          </p:cNvPr>
          <p:cNvSpPr/>
          <p:nvPr/>
        </p:nvSpPr>
        <p:spPr>
          <a:xfrm>
            <a:off x="4744000" y="2092445"/>
            <a:ext cx="2691524" cy="2822456"/>
          </a:xfrm>
          <a:prstGeom prst="roundRect">
            <a:avLst>
              <a:gd name="adj" fmla="val 657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1445A343-DF67-FB3B-A6CD-483911F3C7DC}"/>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B27A2CF0-F254-51A8-CA63-6A3C981E1445}"/>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FD4AD160-397C-077D-AF00-536EB4F1AF5B}"/>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grpSp>
        <p:nvGrpSpPr>
          <p:cNvPr id="14" name="グループ化 13">
            <a:extLst>
              <a:ext uri="{FF2B5EF4-FFF2-40B4-BE49-F238E27FC236}">
                <a16:creationId xmlns:a16="http://schemas.microsoft.com/office/drawing/2014/main" id="{56C43BA7-B2CA-E471-9570-624F609DDBF6}"/>
              </a:ext>
            </a:extLst>
          </p:cNvPr>
          <p:cNvGrpSpPr/>
          <p:nvPr/>
        </p:nvGrpSpPr>
        <p:grpSpPr>
          <a:xfrm>
            <a:off x="6613992" y="3025246"/>
            <a:ext cx="3539491" cy="687837"/>
            <a:chOff x="7997409" y="5960448"/>
            <a:chExt cx="3539491" cy="687837"/>
          </a:xfrm>
        </p:grpSpPr>
        <p:sp>
          <p:nvSpPr>
            <p:cNvPr id="15" name="フリーフォーム: 図形 14">
              <a:extLst>
                <a:ext uri="{FF2B5EF4-FFF2-40B4-BE49-F238E27FC236}">
                  <a16:creationId xmlns:a16="http://schemas.microsoft.com/office/drawing/2014/main" id="{9FB8FD31-5D94-31A3-5ECA-9A87894AEBA3}"/>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79538DB8-256F-5E07-5311-41A2D00A5625}"/>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a:latin typeface="BIZ UDPゴシック" panose="020B0400000000000000" pitchFamily="50" charset="-128"/>
                  <a:ea typeface="BIZ UDPゴシック" panose="020B0400000000000000" pitchFamily="50" charset="-128"/>
                </a:rPr>
                <a:t>ID</a:t>
              </a:r>
              <a:r>
                <a:rPr kumimoji="1" lang="ja-JP" altLang="en-US" sz="2400" b="1">
                  <a:latin typeface="BIZ UDPゴシック" panose="020B0400000000000000" pitchFamily="50" charset="-128"/>
                  <a:ea typeface="BIZ UDPゴシック" panose="020B0400000000000000" pitchFamily="50" charset="-128"/>
                </a:rPr>
                <a:t>（あいでぃ）</a:t>
              </a:r>
            </a:p>
          </p:txBody>
        </p:sp>
      </p:grpSp>
      <p:grpSp>
        <p:nvGrpSpPr>
          <p:cNvPr id="11" name="グループ化 10">
            <a:extLst>
              <a:ext uri="{FF2B5EF4-FFF2-40B4-BE49-F238E27FC236}">
                <a16:creationId xmlns:a16="http://schemas.microsoft.com/office/drawing/2014/main" id="{2D06C344-88BE-A9B2-13F8-C6E243D8E4D7}"/>
              </a:ext>
            </a:extLst>
          </p:cNvPr>
          <p:cNvGrpSpPr/>
          <p:nvPr/>
        </p:nvGrpSpPr>
        <p:grpSpPr>
          <a:xfrm>
            <a:off x="1319772" y="2137294"/>
            <a:ext cx="4045149" cy="692774"/>
            <a:chOff x="1053072" y="2236581"/>
            <a:chExt cx="4045149" cy="692774"/>
          </a:xfrm>
        </p:grpSpPr>
        <p:sp>
          <p:nvSpPr>
            <p:cNvPr id="21" name="フリーフォーム: 図形 20">
              <a:extLst>
                <a:ext uri="{FF2B5EF4-FFF2-40B4-BE49-F238E27FC236}">
                  <a16:creationId xmlns:a16="http://schemas.microsoft.com/office/drawing/2014/main" id="{BA7CDE61-5885-6199-1853-A4072114BE83}"/>
                </a:ext>
              </a:extLst>
            </p:cNvPr>
            <p:cNvSpPr/>
            <p:nvPr/>
          </p:nvSpPr>
          <p:spPr>
            <a:xfrm>
              <a:off x="1196532" y="2265211"/>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DEB258C8-172D-3D32-37C7-968D9D2FE95C}"/>
                </a:ext>
              </a:extLst>
            </p:cNvPr>
            <p:cNvSpPr/>
            <p:nvPr/>
          </p:nvSpPr>
          <p:spPr>
            <a:xfrm>
              <a:off x="1053072" y="2236581"/>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がっこうこーど</a:t>
              </a:r>
            </a:p>
          </p:txBody>
        </p:sp>
      </p:grpSp>
      <p:grpSp>
        <p:nvGrpSpPr>
          <p:cNvPr id="20" name="グループ化 19">
            <a:extLst>
              <a:ext uri="{FF2B5EF4-FFF2-40B4-BE49-F238E27FC236}">
                <a16:creationId xmlns:a16="http://schemas.microsoft.com/office/drawing/2014/main" id="{434392B9-5C98-726E-99CF-41339E52D974}"/>
              </a:ext>
            </a:extLst>
          </p:cNvPr>
          <p:cNvGrpSpPr/>
          <p:nvPr/>
        </p:nvGrpSpPr>
        <p:grpSpPr>
          <a:xfrm>
            <a:off x="1867702" y="3280617"/>
            <a:ext cx="3704591" cy="722645"/>
            <a:chOff x="1825430" y="3313838"/>
            <a:chExt cx="3704591" cy="722645"/>
          </a:xfrm>
        </p:grpSpPr>
        <p:sp>
          <p:nvSpPr>
            <p:cNvPr id="13" name="フリーフォーム: 図形 12">
              <a:extLst>
                <a:ext uri="{FF2B5EF4-FFF2-40B4-BE49-F238E27FC236}">
                  <a16:creationId xmlns:a16="http://schemas.microsoft.com/office/drawing/2014/main" id="{055A70AA-B4ED-EF0B-C945-F1AF8ECF3D70}"/>
                </a:ext>
              </a:extLst>
            </p:cNvPr>
            <p:cNvSpPr/>
            <p:nvPr/>
          </p:nvSpPr>
          <p:spPr>
            <a:xfrm flipH="1">
              <a:off x="1825430" y="3337531"/>
              <a:ext cx="3704591" cy="698952"/>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4591" h="698952">
                  <a:moveTo>
                    <a:pt x="1457093" y="0"/>
                  </a:moveTo>
                  <a:lnTo>
                    <a:pt x="3372519" y="0"/>
                  </a:lnTo>
                  <a:cubicBezTo>
                    <a:pt x="3555917" y="0"/>
                    <a:pt x="3704591" y="148674"/>
                    <a:pt x="3704591" y="332072"/>
                  </a:cubicBezTo>
                  <a:cubicBezTo>
                    <a:pt x="3704591" y="515470"/>
                    <a:pt x="3555917" y="664144"/>
                    <a:pt x="3372519" y="664144"/>
                  </a:cubicBezTo>
                  <a:lnTo>
                    <a:pt x="1457093" y="664144"/>
                  </a:lnTo>
                  <a:cubicBezTo>
                    <a:pt x="1319545" y="664144"/>
                    <a:pt x="1201528" y="580515"/>
                    <a:pt x="1151117" y="461330"/>
                  </a:cubicBezTo>
                  <a:lnTo>
                    <a:pt x="1136179" y="387341"/>
                  </a:lnTo>
                  <a:lnTo>
                    <a:pt x="0" y="698952"/>
                  </a:lnTo>
                  <a:lnTo>
                    <a:pt x="1138994" y="262862"/>
                  </a:lnTo>
                  <a:lnTo>
                    <a:pt x="1151117" y="202815"/>
                  </a:lnTo>
                  <a:cubicBezTo>
                    <a:pt x="1201528" y="83629"/>
                    <a:pt x="1319545" y="0"/>
                    <a:pt x="14570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691CFABF-17A5-8BCA-F3F8-DCF1785D1316}"/>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sp>
        <p:nvSpPr>
          <p:cNvPr id="30" name="正方形/長方形 29">
            <a:extLst>
              <a:ext uri="{FF2B5EF4-FFF2-40B4-BE49-F238E27FC236}">
                <a16:creationId xmlns:a16="http://schemas.microsoft.com/office/drawing/2014/main" id="{606CA1CA-64B8-5115-3525-CDA4011C9841}"/>
              </a:ext>
            </a:extLst>
          </p:cNvPr>
          <p:cNvSpPr/>
          <p:nvPr/>
        </p:nvSpPr>
        <p:spPr>
          <a:xfrm>
            <a:off x="-2468880" y="1276071"/>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学校コード、</a:t>
            </a:r>
            <a:r>
              <a:rPr kumimoji="1" lang="en-US" altLang="ja-JP"/>
              <a:t>ID</a:t>
            </a:r>
          </a:p>
          <a:p>
            <a:pPr algn="ctr"/>
            <a:r>
              <a:rPr kumimoji="1" lang="ja-JP" altLang="en-US"/>
              <a:t>ぱすわーどで</a:t>
            </a:r>
            <a:endParaRPr kumimoji="1" lang="en-US" altLang="ja-JP"/>
          </a:p>
          <a:p>
            <a:pPr algn="ctr"/>
            <a:r>
              <a:rPr kumimoji="1" lang="ja-JP" altLang="en-US"/>
              <a:t>ログインする場合</a:t>
            </a:r>
          </a:p>
        </p:txBody>
      </p:sp>
      <p:grpSp>
        <p:nvGrpSpPr>
          <p:cNvPr id="37" name="グループ化 36">
            <a:extLst>
              <a:ext uri="{FF2B5EF4-FFF2-40B4-BE49-F238E27FC236}">
                <a16:creationId xmlns:a16="http://schemas.microsoft.com/office/drawing/2014/main" id="{53EB0A19-FEC7-9E58-0880-5597E97F8E6F}"/>
              </a:ext>
            </a:extLst>
          </p:cNvPr>
          <p:cNvGrpSpPr/>
          <p:nvPr/>
        </p:nvGrpSpPr>
        <p:grpSpPr>
          <a:xfrm>
            <a:off x="6416612" y="4626830"/>
            <a:ext cx="3539491" cy="687837"/>
            <a:chOff x="7997409" y="5960448"/>
            <a:chExt cx="3539491" cy="687837"/>
          </a:xfrm>
        </p:grpSpPr>
        <p:sp>
          <p:nvSpPr>
            <p:cNvPr id="38" name="フリーフォーム: 図形 37">
              <a:extLst>
                <a:ext uri="{FF2B5EF4-FFF2-40B4-BE49-F238E27FC236}">
                  <a16:creationId xmlns:a16="http://schemas.microsoft.com/office/drawing/2014/main" id="{B1E5A1EF-33BF-E83D-19B3-D653D5CF0F58}"/>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9" name="四角形: 角を丸くする 38">
              <a:extLst>
                <a:ext uri="{FF2B5EF4-FFF2-40B4-BE49-F238E27FC236}">
                  <a16:creationId xmlns:a16="http://schemas.microsoft.com/office/drawing/2014/main" id="{51F842EC-B57F-2CD2-A9EE-8C643367CB87}"/>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Tree>
    <p:extLst>
      <p:ext uri="{BB962C8B-B14F-4D97-AF65-F5344CB8AC3E}">
        <p14:creationId xmlns:p14="http://schemas.microsoft.com/office/powerpoint/2010/main" val="344575361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3A-1DE1-F3F0-5D79-F3265FBB2718}"/>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51D5EE4B-4985-1543-96CB-DA2384DBC831}"/>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AA94C1DA-F6F1-7CE5-A494-B5C91EC19886}"/>
              </a:ext>
            </a:extLst>
          </p:cNvPr>
          <p:cNvSpPr/>
          <p:nvPr/>
        </p:nvSpPr>
        <p:spPr>
          <a:xfrm>
            <a:off x="4761789" y="5400672"/>
            <a:ext cx="1352000" cy="500759"/>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E50405EF-3AC0-6133-74D1-AA5965FB9DA6}"/>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021F2C09-73E9-3FC4-5147-7780B5BE4B9E}"/>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07377891-9F38-AC00-BE92-880924BE7690}"/>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sp>
        <p:nvSpPr>
          <p:cNvPr id="30" name="正方形/長方形 29">
            <a:extLst>
              <a:ext uri="{FF2B5EF4-FFF2-40B4-BE49-F238E27FC236}">
                <a16:creationId xmlns:a16="http://schemas.microsoft.com/office/drawing/2014/main" id="{121620D4-3813-CACE-612E-DC45160071DB}"/>
              </a:ext>
            </a:extLst>
          </p:cNvPr>
          <p:cNvSpPr/>
          <p:nvPr/>
        </p:nvSpPr>
        <p:spPr>
          <a:xfrm>
            <a:off x="-2468880" y="1276071"/>
            <a:ext cx="2319251" cy="8163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Google</a:t>
            </a:r>
            <a:r>
              <a:rPr kumimoji="1" lang="ja-JP" altLang="en-US"/>
              <a:t>アカウントでログインする場合</a:t>
            </a:r>
          </a:p>
        </p:txBody>
      </p:sp>
      <p:grpSp>
        <p:nvGrpSpPr>
          <p:cNvPr id="2" name="グループ化 1">
            <a:extLst>
              <a:ext uri="{FF2B5EF4-FFF2-40B4-BE49-F238E27FC236}">
                <a16:creationId xmlns:a16="http://schemas.microsoft.com/office/drawing/2014/main" id="{326C1C44-BA03-C082-BB0E-04DA2BEA6CDF}"/>
              </a:ext>
            </a:extLst>
          </p:cNvPr>
          <p:cNvGrpSpPr/>
          <p:nvPr/>
        </p:nvGrpSpPr>
        <p:grpSpPr>
          <a:xfrm>
            <a:off x="3205728" y="4235623"/>
            <a:ext cx="1976083" cy="1415428"/>
            <a:chOff x="492797" y="4457439"/>
            <a:chExt cx="1976083" cy="1415428"/>
          </a:xfrm>
        </p:grpSpPr>
        <p:sp>
          <p:nvSpPr>
            <p:cNvPr id="3" name="フリーフォーム: 図形 2">
              <a:extLst>
                <a:ext uri="{FF2B5EF4-FFF2-40B4-BE49-F238E27FC236}">
                  <a16:creationId xmlns:a16="http://schemas.microsoft.com/office/drawing/2014/main" id="{08292086-E072-1BE8-F91D-CB709B1666C9}"/>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F7B5D533-F07E-F023-6FA5-8E32AAC81622}"/>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Tree>
    <p:extLst>
      <p:ext uri="{BB962C8B-B14F-4D97-AF65-F5344CB8AC3E}">
        <p14:creationId xmlns:p14="http://schemas.microsoft.com/office/powerpoint/2010/main" val="260143242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B575F9-A034-E203-82A5-A0E2155A6966}"/>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74B01CDE-0236-5395-C47A-1E6011F90A5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95196" y="1549285"/>
            <a:ext cx="9601603" cy="5119803"/>
          </a:xfrm>
          <a:prstGeom prst="rect">
            <a:avLst/>
          </a:prstGeom>
          <a:ln>
            <a:solidFill>
              <a:schemeClr val="bg1">
                <a:lumMod val="75000"/>
              </a:schemeClr>
            </a:solidFill>
          </a:ln>
        </p:spPr>
      </p:pic>
      <p:sp>
        <p:nvSpPr>
          <p:cNvPr id="3" name="四角形: 角を丸くする 2">
            <a:extLst>
              <a:ext uri="{FF2B5EF4-FFF2-40B4-BE49-F238E27FC236}">
                <a16:creationId xmlns:a16="http://schemas.microsoft.com/office/drawing/2014/main" id="{82526A22-EA33-2525-4EF8-41E11FB84171}"/>
              </a:ext>
            </a:extLst>
          </p:cNvPr>
          <p:cNvSpPr/>
          <p:nvPr/>
        </p:nvSpPr>
        <p:spPr>
          <a:xfrm>
            <a:off x="1892630" y="2301060"/>
            <a:ext cx="2261394" cy="1238250"/>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AC3260B1-1E9E-BDFF-7ED4-C278A247F0F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オクリンクプラスを ひらく</a:t>
            </a:r>
          </a:p>
        </p:txBody>
      </p:sp>
      <p:sp>
        <p:nvSpPr>
          <p:cNvPr id="17" name="テキスト ボックス 16">
            <a:extLst>
              <a:ext uri="{FF2B5EF4-FFF2-40B4-BE49-F238E27FC236}">
                <a16:creationId xmlns:a16="http://schemas.microsoft.com/office/drawing/2014/main" id="{D1E0E033-01CD-FDAB-0C59-BA1F2BA920B6}"/>
              </a:ext>
            </a:extLst>
          </p:cNvPr>
          <p:cNvSpPr txBox="1"/>
          <p:nvPr/>
        </p:nvSpPr>
        <p:spPr>
          <a:xfrm>
            <a:off x="2697641"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おくりんくぷらす）</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49597794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D0587-94F9-8FCC-FCAD-A40F985C3678}"/>
            </a:ext>
          </a:extLst>
        </p:cNvPr>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80601A04-4697-719A-55FC-35B8D3BA720B}"/>
              </a:ext>
            </a:extLst>
          </p:cNvPr>
          <p:cNvGrpSpPr/>
          <p:nvPr/>
        </p:nvGrpSpPr>
        <p:grpSpPr>
          <a:xfrm>
            <a:off x="1376963" y="1268412"/>
            <a:ext cx="9438073" cy="5400675"/>
            <a:chOff x="1376963" y="1268412"/>
            <a:chExt cx="9438073" cy="5400675"/>
          </a:xfrm>
        </p:grpSpPr>
        <p:grpSp>
          <p:nvGrpSpPr>
            <p:cNvPr id="17" name="グループ化 16">
              <a:extLst>
                <a:ext uri="{FF2B5EF4-FFF2-40B4-BE49-F238E27FC236}">
                  <a16:creationId xmlns:a16="http://schemas.microsoft.com/office/drawing/2014/main" id="{C9AA61F6-57A9-9D16-A822-55F66122286F}"/>
                </a:ext>
              </a:extLst>
            </p:cNvPr>
            <p:cNvGrpSpPr/>
            <p:nvPr/>
          </p:nvGrpSpPr>
          <p:grpSpPr>
            <a:xfrm>
              <a:off x="1376963" y="1268412"/>
              <a:ext cx="9438073" cy="5400675"/>
              <a:chOff x="1376963" y="1268412"/>
              <a:chExt cx="9438073" cy="5400675"/>
            </a:xfrm>
          </p:grpSpPr>
          <p:pic>
            <p:nvPicPr>
              <p:cNvPr id="12" name="図 11">
                <a:extLst>
                  <a:ext uri="{FF2B5EF4-FFF2-40B4-BE49-F238E27FC236}">
                    <a16:creationId xmlns:a16="http://schemas.microsoft.com/office/drawing/2014/main" id="{DB366AF9-FF83-119C-874D-B27E204A6477}"/>
                  </a:ext>
                </a:extLst>
              </p:cNvPr>
              <p:cNvPicPr>
                <a:picLocks noChangeAspect="1"/>
              </p:cNvPicPr>
              <p:nvPr/>
            </p:nvPicPr>
            <p:blipFill>
              <a:blip r:embed="rId3"/>
              <a:stretch>
                <a:fillRect/>
              </a:stretch>
            </p:blipFill>
            <p:spPr>
              <a:xfrm>
                <a:off x="1376963" y="1268412"/>
                <a:ext cx="9438073" cy="5400675"/>
              </a:xfrm>
              <a:prstGeom prst="rect">
                <a:avLst/>
              </a:prstGeom>
              <a:ln>
                <a:solidFill>
                  <a:schemeClr val="bg1">
                    <a:lumMod val="75000"/>
                  </a:schemeClr>
                </a:solidFill>
              </a:ln>
            </p:spPr>
          </p:pic>
          <p:sp>
            <p:nvSpPr>
              <p:cNvPr id="16" name="正方形/長方形 15">
                <a:extLst>
                  <a:ext uri="{FF2B5EF4-FFF2-40B4-BE49-F238E27FC236}">
                    <a16:creationId xmlns:a16="http://schemas.microsoft.com/office/drawing/2014/main" id="{8BF6CBCF-B40B-FF98-4008-3E5AC2BF4227}"/>
                  </a:ext>
                </a:extLst>
              </p:cNvPr>
              <p:cNvSpPr/>
              <p:nvPr/>
            </p:nvSpPr>
            <p:spPr>
              <a:xfrm>
                <a:off x="2203704" y="2940093"/>
                <a:ext cx="493776" cy="1962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4" name="正方形/長方形 3">
              <a:extLst>
                <a:ext uri="{FF2B5EF4-FFF2-40B4-BE49-F238E27FC236}">
                  <a16:creationId xmlns:a16="http://schemas.microsoft.com/office/drawing/2014/main" id="{CC45D5A3-B222-D5FC-E689-C064A5489F71}"/>
                </a:ext>
              </a:extLst>
            </p:cNvPr>
            <p:cNvSpPr/>
            <p:nvPr/>
          </p:nvSpPr>
          <p:spPr>
            <a:xfrm>
              <a:off x="2876550" y="2711450"/>
              <a:ext cx="285750" cy="1238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四角形: 角を丸くする 8">
            <a:extLst>
              <a:ext uri="{FF2B5EF4-FFF2-40B4-BE49-F238E27FC236}">
                <a16:creationId xmlns:a16="http://schemas.microsoft.com/office/drawing/2014/main" id="{3EA99676-8542-CB49-BA5F-2A67D305B538}"/>
              </a:ext>
            </a:extLst>
          </p:cNvPr>
          <p:cNvSpPr/>
          <p:nvPr/>
        </p:nvSpPr>
        <p:spPr>
          <a:xfrm>
            <a:off x="2050181" y="2300438"/>
            <a:ext cx="8123722" cy="1776262"/>
          </a:xfrm>
          <a:prstGeom prst="roundRect">
            <a:avLst>
              <a:gd name="adj" fmla="val 6949"/>
            </a:avLst>
          </a:prstGeom>
          <a:noFill/>
          <a:ln w="111125">
            <a:solidFill>
              <a:srgbClr val="4EE73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4AA2D8A0-D5D5-F070-5B99-5E3A24CBF8D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じかんわりを えらぶ</a:t>
            </a:r>
          </a:p>
        </p:txBody>
      </p:sp>
      <p:sp>
        <p:nvSpPr>
          <p:cNvPr id="2" name="四角形: 角を丸くする 1">
            <a:extLst>
              <a:ext uri="{FF2B5EF4-FFF2-40B4-BE49-F238E27FC236}">
                <a16:creationId xmlns:a16="http://schemas.microsoft.com/office/drawing/2014/main" id="{261B879F-B947-F090-CCB1-992BEB3C82FC}"/>
              </a:ext>
            </a:extLst>
          </p:cNvPr>
          <p:cNvSpPr/>
          <p:nvPr/>
        </p:nvSpPr>
        <p:spPr>
          <a:xfrm>
            <a:off x="3945397" y="4712018"/>
            <a:ext cx="3014521" cy="15687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四角形: 角を丸くする 2">
            <a:extLst>
              <a:ext uri="{FF2B5EF4-FFF2-40B4-BE49-F238E27FC236}">
                <a16:creationId xmlns:a16="http://schemas.microsoft.com/office/drawing/2014/main" id="{D77067C0-7F11-8C4E-B351-C030858CB517}"/>
              </a:ext>
            </a:extLst>
          </p:cNvPr>
          <p:cNvSpPr/>
          <p:nvPr/>
        </p:nvSpPr>
        <p:spPr>
          <a:xfrm>
            <a:off x="4192130" y="4724719"/>
            <a:ext cx="2628088"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せんせいにいわれたじかんわりをおす</a:t>
            </a:r>
          </a:p>
        </p:txBody>
      </p:sp>
    </p:spTree>
    <p:extLst>
      <p:ext uri="{BB962C8B-B14F-4D97-AF65-F5344CB8AC3E}">
        <p14:creationId xmlns:p14="http://schemas.microsoft.com/office/powerpoint/2010/main" val="370319385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E0D1D-5B25-FCBE-DE88-3CA59FC1A571}"/>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98BA67E1-914A-2006-9DCF-C51AD7E4BC39}"/>
              </a:ext>
            </a:extLst>
          </p:cNvPr>
          <p:cNvPicPr>
            <a:picLocks noChangeAspect="1"/>
          </p:cNvPicPr>
          <p:nvPr/>
        </p:nvPicPr>
        <p:blipFill>
          <a:blip r:embed="rId3"/>
          <a:stretch>
            <a:fillRect/>
          </a:stretch>
        </p:blipFill>
        <p:spPr>
          <a:xfrm>
            <a:off x="1163998" y="1356587"/>
            <a:ext cx="9864000" cy="5301900"/>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7D85B693-40D9-30C3-A34D-8E6F9C615B2B}"/>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オクリンクプラスの がめん</a:t>
            </a:r>
          </a:p>
        </p:txBody>
      </p:sp>
      <p:sp>
        <p:nvSpPr>
          <p:cNvPr id="12" name="四角形: 角を丸くする 11">
            <a:extLst>
              <a:ext uri="{FF2B5EF4-FFF2-40B4-BE49-F238E27FC236}">
                <a16:creationId xmlns:a16="http://schemas.microsoft.com/office/drawing/2014/main" id="{85A44686-26CC-A1B6-30FC-90A314E38807}"/>
              </a:ext>
            </a:extLst>
          </p:cNvPr>
          <p:cNvSpPr/>
          <p:nvPr/>
        </p:nvSpPr>
        <p:spPr>
          <a:xfrm>
            <a:off x="3701071" y="5145181"/>
            <a:ext cx="4793640"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CFE38FD3-19ED-5618-605B-87223A4A3424}"/>
              </a:ext>
            </a:extLst>
          </p:cNvPr>
          <p:cNvSpPr/>
          <p:nvPr/>
        </p:nvSpPr>
        <p:spPr>
          <a:xfrm>
            <a:off x="3999186" y="5084208"/>
            <a:ext cx="4210317"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これで じゅんびが できました。</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pic>
        <p:nvPicPr>
          <p:cNvPr id="17" name="Picture 2">
            <a:extLst>
              <a:ext uri="{FF2B5EF4-FFF2-40B4-BE49-F238E27FC236}">
                <a16:creationId xmlns:a16="http://schemas.microsoft.com/office/drawing/2014/main" id="{7C25DC1D-1507-9AC1-7CFC-97F7A7ABD38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6274"/>
          <a:stretch/>
        </p:blipFill>
        <p:spPr bwMode="auto">
          <a:xfrm>
            <a:off x="-5088" y="3492184"/>
            <a:ext cx="2481624" cy="3365005"/>
          </a:xfrm>
          <a:prstGeom prst="rect">
            <a:avLst/>
          </a:prstGeom>
          <a:noFill/>
          <a:extLst>
            <a:ext uri="{909E8E84-426E-40DD-AFC4-6F175D3DCCD1}">
              <a14:hiddenFill xmlns:a14="http://schemas.microsoft.com/office/drawing/2010/main">
                <a:solidFill>
                  <a:srgbClr val="FFFFFF"/>
                </a:solidFill>
              </a14:hiddenFill>
            </a:ext>
          </a:extLst>
        </p:spPr>
      </p:pic>
      <p:sp>
        <p:nvSpPr>
          <p:cNvPr id="24" name="テキスト ボックス 23">
            <a:extLst>
              <a:ext uri="{FF2B5EF4-FFF2-40B4-BE49-F238E27FC236}">
                <a16:creationId xmlns:a16="http://schemas.microsoft.com/office/drawing/2014/main" id="{771A8309-E421-AD05-6582-BE2846C28B0A}"/>
              </a:ext>
            </a:extLst>
          </p:cNvPr>
          <p:cNvSpPr txBox="1"/>
          <p:nvPr/>
        </p:nvSpPr>
        <p:spPr>
          <a:xfrm>
            <a:off x="2697641"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おくりんくぷらす）</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 name="テキスト ボックス 1">
            <a:extLst>
              <a:ext uri="{FF2B5EF4-FFF2-40B4-BE49-F238E27FC236}">
                <a16:creationId xmlns:a16="http://schemas.microsoft.com/office/drawing/2014/main" id="{94B7C9E0-0AC4-726D-88CA-DB08824183C9}"/>
              </a:ext>
            </a:extLst>
          </p:cNvPr>
          <p:cNvSpPr txBox="1"/>
          <p:nvPr/>
        </p:nvSpPr>
        <p:spPr>
          <a:xfrm>
            <a:off x="8547848" y="6642556"/>
            <a:ext cx="3644152" cy="215444"/>
          </a:xfrm>
          <a:prstGeom prst="rect">
            <a:avLst/>
          </a:prstGeom>
          <a:noFill/>
        </p:spPr>
        <p:txBody>
          <a:bodyPr wrap="square">
            <a:spAutoFit/>
          </a:bodyPr>
          <a:lstStyle/>
          <a:p>
            <a:pPr algn="r"/>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73637813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4D1AE-ED2F-947C-5DBF-AE683BA9F073}"/>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48CD9B03-33E4-BE83-33C4-DAF78C7E79D6}"/>
              </a:ext>
            </a:extLst>
          </p:cNvPr>
          <p:cNvPicPr>
            <a:picLocks noChangeAspect="1"/>
          </p:cNvPicPr>
          <p:nvPr/>
        </p:nvPicPr>
        <p:blipFill>
          <a:blip r:embed="rId3"/>
          <a:stretch>
            <a:fillRect/>
          </a:stretch>
        </p:blipFill>
        <p:spPr>
          <a:xfrm>
            <a:off x="1163998" y="1356587"/>
            <a:ext cx="9864000" cy="5301900"/>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8CBD5B1C-9B01-5FCA-487C-8A0C2347B7E2}"/>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かーど</a:t>
            </a:r>
            <a:r>
              <a:rPr lang="ja-JP" altLang="en-US" sz="5400" b="1" cap="all">
                <a:solidFill>
                  <a:srgbClr val="2A1A00"/>
                </a:solidFill>
                <a:latin typeface="BIZ UDPゴシック" panose="020B0400000000000000" pitchFamily="50" charset="-128"/>
                <a:ea typeface="BIZ UDPゴシック" panose="020B0400000000000000" pitchFamily="50" charset="-128"/>
              </a:rPr>
              <a:t>を</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 つくろう</a:t>
            </a:r>
          </a:p>
        </p:txBody>
      </p:sp>
      <p:sp>
        <p:nvSpPr>
          <p:cNvPr id="10" name="四角形: 角を丸くする 9">
            <a:extLst>
              <a:ext uri="{FF2B5EF4-FFF2-40B4-BE49-F238E27FC236}">
                <a16:creationId xmlns:a16="http://schemas.microsoft.com/office/drawing/2014/main" id="{FEA3BBA3-8218-9EAD-D947-6BFDCBE22493}"/>
              </a:ext>
            </a:extLst>
          </p:cNvPr>
          <p:cNvSpPr/>
          <p:nvPr/>
        </p:nvSpPr>
        <p:spPr>
          <a:xfrm flipV="1">
            <a:off x="4084489" y="6231972"/>
            <a:ext cx="368559" cy="36751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 name="グループ化 1">
            <a:extLst>
              <a:ext uri="{FF2B5EF4-FFF2-40B4-BE49-F238E27FC236}">
                <a16:creationId xmlns:a16="http://schemas.microsoft.com/office/drawing/2014/main" id="{20ADFC76-A95C-3288-2B92-D2D1502C9B31}"/>
              </a:ext>
            </a:extLst>
          </p:cNvPr>
          <p:cNvGrpSpPr/>
          <p:nvPr/>
        </p:nvGrpSpPr>
        <p:grpSpPr>
          <a:xfrm>
            <a:off x="3156373" y="4071793"/>
            <a:ext cx="3417549" cy="2479977"/>
            <a:chOff x="6204706" y="1342940"/>
            <a:chExt cx="3417549" cy="2479977"/>
          </a:xfrm>
        </p:grpSpPr>
        <p:sp>
          <p:nvSpPr>
            <p:cNvPr id="3" name="フリーフォーム: 図形 2">
              <a:extLst>
                <a:ext uri="{FF2B5EF4-FFF2-40B4-BE49-F238E27FC236}">
                  <a16:creationId xmlns:a16="http://schemas.microsoft.com/office/drawing/2014/main" id="{1B10C485-2AA3-F8DC-6464-01660616BF36}"/>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9" name="四角形: 角を丸くする 8">
              <a:extLst>
                <a:ext uri="{FF2B5EF4-FFF2-40B4-BE49-F238E27FC236}">
                  <a16:creationId xmlns:a16="http://schemas.microsoft.com/office/drawing/2014/main" id="{1C3BC438-2F23-0B61-CD90-B7B272656D1E}"/>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40703280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4FF640-7FDC-3BBE-3281-16860F32B380}"/>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9F8E8C7B-1886-540B-4B68-1F8A62C3371E}"/>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かーど</a:t>
            </a:r>
            <a:r>
              <a:rPr lang="ja-JP" altLang="en-US" sz="5400" b="1" cap="all">
                <a:solidFill>
                  <a:srgbClr val="2A1A00"/>
                </a:solidFill>
                <a:latin typeface="BIZ UDPゴシック" panose="020B0400000000000000" pitchFamily="50" charset="-128"/>
                <a:ea typeface="BIZ UDPゴシック" panose="020B0400000000000000" pitchFamily="50" charset="-128"/>
              </a:rPr>
              <a:t>を</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 ひらく</a:t>
            </a:r>
          </a:p>
        </p:txBody>
      </p:sp>
      <p:sp>
        <p:nvSpPr>
          <p:cNvPr id="10" name="四角形: 角を丸くする 9">
            <a:extLst>
              <a:ext uri="{FF2B5EF4-FFF2-40B4-BE49-F238E27FC236}">
                <a16:creationId xmlns:a16="http://schemas.microsoft.com/office/drawing/2014/main" id="{91EB675A-33C9-272E-D793-DB61FAD8BC61}"/>
              </a:ext>
            </a:extLst>
          </p:cNvPr>
          <p:cNvSpPr/>
          <p:nvPr/>
        </p:nvSpPr>
        <p:spPr>
          <a:xfrm flipV="1">
            <a:off x="4084489" y="6231972"/>
            <a:ext cx="368559" cy="36751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 name="グループ化 1">
            <a:extLst>
              <a:ext uri="{FF2B5EF4-FFF2-40B4-BE49-F238E27FC236}">
                <a16:creationId xmlns:a16="http://schemas.microsoft.com/office/drawing/2014/main" id="{65E1DCB8-347C-A2A1-69F2-1BFE81F79E9E}"/>
              </a:ext>
            </a:extLst>
          </p:cNvPr>
          <p:cNvGrpSpPr/>
          <p:nvPr/>
        </p:nvGrpSpPr>
        <p:grpSpPr>
          <a:xfrm>
            <a:off x="3156373" y="4071793"/>
            <a:ext cx="3417549" cy="2479977"/>
            <a:chOff x="6204706" y="1342940"/>
            <a:chExt cx="3417549" cy="2479977"/>
          </a:xfrm>
        </p:grpSpPr>
        <p:sp>
          <p:nvSpPr>
            <p:cNvPr id="3" name="フリーフォーム: 図形 2">
              <a:extLst>
                <a:ext uri="{FF2B5EF4-FFF2-40B4-BE49-F238E27FC236}">
                  <a16:creationId xmlns:a16="http://schemas.microsoft.com/office/drawing/2014/main" id="{BC073F66-B2B3-4653-DB4C-3FDC71A47391}"/>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9" name="四角形: 角を丸くする 8">
              <a:extLst>
                <a:ext uri="{FF2B5EF4-FFF2-40B4-BE49-F238E27FC236}">
                  <a16:creationId xmlns:a16="http://schemas.microsoft.com/office/drawing/2014/main" id="{14E10314-AE6C-E69D-A36B-B0FB9AA848EE}"/>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pic>
        <p:nvPicPr>
          <p:cNvPr id="6" name="図 5">
            <a:extLst>
              <a:ext uri="{FF2B5EF4-FFF2-40B4-BE49-F238E27FC236}">
                <a16:creationId xmlns:a16="http://schemas.microsoft.com/office/drawing/2014/main" id="{33A05A2E-3133-5CA5-5E76-52296C176EC6}"/>
              </a:ext>
            </a:extLst>
          </p:cNvPr>
          <p:cNvPicPr>
            <a:picLocks noChangeAspect="1"/>
          </p:cNvPicPr>
          <p:nvPr/>
        </p:nvPicPr>
        <p:blipFill>
          <a:blip r:embed="rId3"/>
          <a:stretch>
            <a:fillRect/>
          </a:stretch>
        </p:blipFill>
        <p:spPr>
          <a:xfrm>
            <a:off x="1093659" y="1268413"/>
            <a:ext cx="10004682" cy="5400675"/>
          </a:xfrm>
          <a:prstGeom prst="rect">
            <a:avLst/>
          </a:prstGeom>
          <a:ln>
            <a:solidFill>
              <a:schemeClr val="bg1">
                <a:lumMod val="75000"/>
              </a:schemeClr>
            </a:solidFill>
          </a:ln>
        </p:spPr>
      </p:pic>
      <p:sp>
        <p:nvSpPr>
          <p:cNvPr id="7" name="四角形: 角を丸くする 6">
            <a:extLst>
              <a:ext uri="{FF2B5EF4-FFF2-40B4-BE49-F238E27FC236}">
                <a16:creationId xmlns:a16="http://schemas.microsoft.com/office/drawing/2014/main" id="{0F479790-8FF3-641C-593C-D52AE357D0BF}"/>
              </a:ext>
            </a:extLst>
          </p:cNvPr>
          <p:cNvSpPr/>
          <p:nvPr/>
        </p:nvSpPr>
        <p:spPr>
          <a:xfrm>
            <a:off x="4487845" y="2940918"/>
            <a:ext cx="3216310" cy="2024172"/>
          </a:xfrm>
          <a:prstGeom prst="roundRect">
            <a:avLst>
              <a:gd name="adj" fmla="val 12781"/>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BBD85596-FEB5-A991-B6D9-4CCFD6E2D168}"/>
              </a:ext>
            </a:extLst>
          </p:cNvPr>
          <p:cNvGrpSpPr/>
          <p:nvPr/>
        </p:nvGrpSpPr>
        <p:grpSpPr>
          <a:xfrm>
            <a:off x="5774774" y="1167568"/>
            <a:ext cx="3417549" cy="3005773"/>
            <a:chOff x="6204706" y="1277569"/>
            <a:chExt cx="3417549" cy="3005773"/>
          </a:xfrm>
        </p:grpSpPr>
        <p:sp>
          <p:nvSpPr>
            <p:cNvPr id="12" name="フリーフォーム: 図形 11">
              <a:extLst>
                <a:ext uri="{FF2B5EF4-FFF2-40B4-BE49-F238E27FC236}">
                  <a16:creationId xmlns:a16="http://schemas.microsoft.com/office/drawing/2014/main" id="{36517B6B-D221-11DF-9ECF-6D6AC5BC1CF6}"/>
                </a:ext>
              </a:extLst>
            </p:cNvPr>
            <p:cNvSpPr/>
            <p:nvPr/>
          </p:nvSpPr>
          <p:spPr>
            <a:xfrm rot="18677589">
              <a:off x="6241430" y="1419245"/>
              <a:ext cx="3005773"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1115398 w 3005773"/>
                <a:gd name="connsiteY0" fmla="*/ 112937 h 2722422"/>
                <a:gd name="connsiteX1" fmla="*/ 2923198 w 3005773"/>
                <a:gd name="connsiteY1" fmla="*/ 2171209 h 2722422"/>
                <a:gd name="connsiteX2" fmla="*/ 2892836 w 3005773"/>
                <a:gd name="connsiteY2" fmla="*/ 2639847 h 2722422"/>
                <a:gd name="connsiteX3" fmla="*/ 2424198 w 3005773"/>
                <a:gd name="connsiteY3" fmla="*/ 2609485 h 2722422"/>
                <a:gd name="connsiteX4" fmla="*/ 1413886 w 3005773"/>
                <a:gd name="connsiteY4" fmla="*/ 1459195 h 2722422"/>
                <a:gd name="connsiteX5" fmla="*/ 0 w 3005773"/>
                <a:gd name="connsiteY5" fmla="*/ 1890868 h 2722422"/>
                <a:gd name="connsiteX6" fmla="*/ 1302973 w 3005773"/>
                <a:gd name="connsiteY6" fmla="*/ 1332915 h 2722422"/>
                <a:gd name="connsiteX7" fmla="*/ 616398 w 3005773"/>
                <a:gd name="connsiteY7" fmla="*/ 551214 h 2722422"/>
                <a:gd name="connsiteX8" fmla="*/ 646760 w 3005773"/>
                <a:gd name="connsiteY8" fmla="*/ 82576 h 2722422"/>
                <a:gd name="connsiteX9" fmla="*/ 1115398 w 3005773"/>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5773" h="2722422">
                  <a:moveTo>
                    <a:pt x="1115398" y="112937"/>
                  </a:moveTo>
                  <a:lnTo>
                    <a:pt x="2923198" y="2171209"/>
                  </a:lnTo>
                  <a:cubicBezTo>
                    <a:pt x="3044224" y="2309003"/>
                    <a:pt x="3030631" y="2518820"/>
                    <a:pt x="2892836" y="2639847"/>
                  </a:cubicBezTo>
                  <a:cubicBezTo>
                    <a:pt x="2755041" y="2760873"/>
                    <a:pt x="2545224" y="2747280"/>
                    <a:pt x="2424198" y="2609485"/>
                  </a:cubicBezTo>
                  <a:lnTo>
                    <a:pt x="1413886" y="1459195"/>
                  </a:lnTo>
                  <a:lnTo>
                    <a:pt x="0" y="1890868"/>
                  </a:lnTo>
                  <a:lnTo>
                    <a:pt x="1302973" y="1332915"/>
                  </a:lnTo>
                  <a:lnTo>
                    <a:pt x="616398" y="551214"/>
                  </a:lnTo>
                  <a:cubicBezTo>
                    <a:pt x="495372" y="413419"/>
                    <a:pt x="508965" y="203602"/>
                    <a:pt x="646760" y="82576"/>
                  </a:cubicBezTo>
                  <a:cubicBezTo>
                    <a:pt x="784555" y="-38451"/>
                    <a:pt x="994372" y="-24857"/>
                    <a:pt x="1115398"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3" name="四角形: 角を丸くする 12">
              <a:extLst>
                <a:ext uri="{FF2B5EF4-FFF2-40B4-BE49-F238E27FC236}">
                  <a16:creationId xmlns:a16="http://schemas.microsoft.com/office/drawing/2014/main" id="{B4D6836C-1A3D-1427-5D3E-465A89710BD4}"/>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かーどを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269162438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300159-1F7B-7540-8108-DA4C7EBEF065}"/>
            </a:ext>
          </a:extLst>
        </p:cNvPr>
        <p:cNvGrpSpPr/>
        <p:nvPr/>
      </p:nvGrpSpPr>
      <p:grpSpPr>
        <a:xfrm>
          <a:off x="0" y="0"/>
          <a:ext cx="0" cy="0"/>
          <a:chOff x="0" y="0"/>
          <a:chExt cx="0" cy="0"/>
        </a:xfrm>
      </p:grpSpPr>
      <p:pic>
        <p:nvPicPr>
          <p:cNvPr id="10" name="図 9">
            <a:extLst>
              <a:ext uri="{FF2B5EF4-FFF2-40B4-BE49-F238E27FC236}">
                <a16:creationId xmlns:a16="http://schemas.microsoft.com/office/drawing/2014/main" id="{A19FA337-0EE9-9C1B-EB7D-D86C0EF263AE}"/>
              </a:ext>
            </a:extLst>
          </p:cNvPr>
          <p:cNvPicPr>
            <a:picLocks noChangeAspect="1"/>
          </p:cNvPicPr>
          <p:nvPr/>
        </p:nvPicPr>
        <p:blipFill>
          <a:blip r:embed="rId3"/>
          <a:stretch>
            <a:fillRect/>
          </a:stretch>
        </p:blipFill>
        <p:spPr>
          <a:xfrm>
            <a:off x="1376271" y="1268413"/>
            <a:ext cx="9439457" cy="5397096"/>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AF1F4CF1-BD3C-B4BE-9417-D038898FFC08}"/>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sp>
        <p:nvSpPr>
          <p:cNvPr id="9" name="四角形: 角を丸くする 8">
            <a:extLst>
              <a:ext uri="{FF2B5EF4-FFF2-40B4-BE49-F238E27FC236}">
                <a16:creationId xmlns:a16="http://schemas.microsoft.com/office/drawing/2014/main" id="{0558C4C6-7754-6BD2-D5A8-3B9281789808}"/>
              </a:ext>
            </a:extLst>
          </p:cNvPr>
          <p:cNvSpPr/>
          <p:nvPr/>
        </p:nvSpPr>
        <p:spPr>
          <a:xfrm flipV="1">
            <a:off x="5943341" y="6248320"/>
            <a:ext cx="368559" cy="36751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2D0BF336-C200-03BB-576C-F768FDBD3989}"/>
              </a:ext>
            </a:extLst>
          </p:cNvPr>
          <p:cNvGrpSpPr/>
          <p:nvPr/>
        </p:nvGrpSpPr>
        <p:grpSpPr>
          <a:xfrm>
            <a:off x="5065560" y="3963016"/>
            <a:ext cx="3417549" cy="2479977"/>
            <a:chOff x="6204706" y="1342940"/>
            <a:chExt cx="3417549" cy="2479977"/>
          </a:xfrm>
        </p:grpSpPr>
        <p:sp>
          <p:nvSpPr>
            <p:cNvPr id="17" name="フリーフォーム: 図形 16">
              <a:extLst>
                <a:ext uri="{FF2B5EF4-FFF2-40B4-BE49-F238E27FC236}">
                  <a16:creationId xmlns:a16="http://schemas.microsoft.com/office/drawing/2014/main" id="{825F0510-F09D-4C4B-4E34-123B64987AC4}"/>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8" name="四角形: 角を丸くする 17">
              <a:extLst>
                <a:ext uri="{FF2B5EF4-FFF2-40B4-BE49-F238E27FC236}">
                  <a16:creationId xmlns:a16="http://schemas.microsoft.com/office/drawing/2014/main" id="{E06D1C54-430F-9D2C-A666-88928D7D6662}"/>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52186075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9B2D1-D501-6891-7F76-6E8F9205D3B5}"/>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CD4B3BE6-A429-DA0D-95CA-E134F832C40C}"/>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sp>
        <p:nvSpPr>
          <p:cNvPr id="9" name="四角形: 角を丸くする 8">
            <a:extLst>
              <a:ext uri="{FF2B5EF4-FFF2-40B4-BE49-F238E27FC236}">
                <a16:creationId xmlns:a16="http://schemas.microsoft.com/office/drawing/2014/main" id="{0D0719D3-D98F-CDC4-AB42-E38A29CDD5A0}"/>
              </a:ext>
            </a:extLst>
          </p:cNvPr>
          <p:cNvSpPr/>
          <p:nvPr/>
        </p:nvSpPr>
        <p:spPr>
          <a:xfrm flipV="1">
            <a:off x="5943341" y="6248320"/>
            <a:ext cx="368559" cy="36751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E3708DF9-2B47-BA3C-82F7-1427AC529BAF}"/>
              </a:ext>
            </a:extLst>
          </p:cNvPr>
          <p:cNvGrpSpPr/>
          <p:nvPr/>
        </p:nvGrpSpPr>
        <p:grpSpPr>
          <a:xfrm>
            <a:off x="5065560" y="3963016"/>
            <a:ext cx="3417549" cy="2479977"/>
            <a:chOff x="6204706" y="1342940"/>
            <a:chExt cx="3417549" cy="2479977"/>
          </a:xfrm>
        </p:grpSpPr>
        <p:sp>
          <p:nvSpPr>
            <p:cNvPr id="17" name="フリーフォーム: 図形 16">
              <a:extLst>
                <a:ext uri="{FF2B5EF4-FFF2-40B4-BE49-F238E27FC236}">
                  <a16:creationId xmlns:a16="http://schemas.microsoft.com/office/drawing/2014/main" id="{85948B98-7003-165E-1759-C6DEAF6F6A7D}"/>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8" name="四角形: 角を丸くする 17">
              <a:extLst>
                <a:ext uri="{FF2B5EF4-FFF2-40B4-BE49-F238E27FC236}">
                  <a16:creationId xmlns:a16="http://schemas.microsoft.com/office/drawing/2014/main" id="{B890EEAE-A795-EE4F-3AB4-609C9030C20D}"/>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pic>
        <p:nvPicPr>
          <p:cNvPr id="3" name="図 2">
            <a:extLst>
              <a:ext uri="{FF2B5EF4-FFF2-40B4-BE49-F238E27FC236}">
                <a16:creationId xmlns:a16="http://schemas.microsoft.com/office/drawing/2014/main" id="{A9D7A79D-F3B2-2CE7-A83E-F70FA2F71C9F}"/>
              </a:ext>
            </a:extLst>
          </p:cNvPr>
          <p:cNvPicPr>
            <a:picLocks noChangeAspect="1"/>
          </p:cNvPicPr>
          <p:nvPr/>
        </p:nvPicPr>
        <p:blipFill>
          <a:blip r:embed="rId3"/>
          <a:stretch>
            <a:fillRect/>
          </a:stretch>
        </p:blipFill>
        <p:spPr>
          <a:xfrm>
            <a:off x="1372591" y="1268413"/>
            <a:ext cx="9446817" cy="540130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7E2E638A-CF3E-A5F3-0795-7FC50E056C0B}"/>
              </a:ext>
            </a:extLst>
          </p:cNvPr>
          <p:cNvSpPr/>
          <p:nvPr/>
        </p:nvSpPr>
        <p:spPr>
          <a:xfrm flipV="1">
            <a:off x="5921784" y="6256511"/>
            <a:ext cx="368559" cy="36751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01120C66-7098-1255-AC30-690050669387}"/>
              </a:ext>
            </a:extLst>
          </p:cNvPr>
          <p:cNvGrpSpPr/>
          <p:nvPr/>
        </p:nvGrpSpPr>
        <p:grpSpPr>
          <a:xfrm>
            <a:off x="5039240" y="3954825"/>
            <a:ext cx="3417549" cy="2479977"/>
            <a:chOff x="6204706" y="1342940"/>
            <a:chExt cx="3417549" cy="2479977"/>
          </a:xfrm>
        </p:grpSpPr>
        <p:sp>
          <p:nvSpPr>
            <p:cNvPr id="16" name="フリーフォーム: 図形 15">
              <a:extLst>
                <a:ext uri="{FF2B5EF4-FFF2-40B4-BE49-F238E27FC236}">
                  <a16:creationId xmlns:a16="http://schemas.microsoft.com/office/drawing/2014/main" id="{EC61DB19-5D76-BCFD-2B66-B98A553AD2DB}"/>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CF429BF1-EC5A-198E-7005-77D9511A6401}"/>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80485731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73EAF-2F7F-87AE-6D5E-05B5A5376582}"/>
            </a:ext>
          </a:extLst>
        </p:cNvPr>
        <p:cNvGrpSpPr/>
        <p:nvPr/>
      </p:nvGrpSpPr>
      <p:grpSpPr>
        <a:xfrm>
          <a:off x="0" y="0"/>
          <a:ext cx="0" cy="0"/>
          <a:chOff x="0" y="0"/>
          <a:chExt cx="0" cy="0"/>
        </a:xfrm>
      </p:grpSpPr>
      <p:pic>
        <p:nvPicPr>
          <p:cNvPr id="2" name="図 1"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EE92F9D6-B9EB-6A31-EDDA-F87B2DBECC7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12848" y="1268413"/>
            <a:ext cx="9766300" cy="5400675"/>
          </a:xfrm>
          <a:prstGeom prst="roundRect">
            <a:avLst>
              <a:gd name="adj" fmla="val 4214"/>
            </a:avLst>
          </a:prstGeom>
        </p:spPr>
      </p:pic>
      <p:sp>
        <p:nvSpPr>
          <p:cNvPr id="8" name="テキスト ボックス 7">
            <a:extLst>
              <a:ext uri="{FF2B5EF4-FFF2-40B4-BE49-F238E27FC236}">
                <a16:creationId xmlns:a16="http://schemas.microsoft.com/office/drawing/2014/main" id="{E483E128-9B66-C916-49B3-5748447CA47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grpSp>
        <p:nvGrpSpPr>
          <p:cNvPr id="3" name="グループ化 2">
            <a:extLst>
              <a:ext uri="{FF2B5EF4-FFF2-40B4-BE49-F238E27FC236}">
                <a16:creationId xmlns:a16="http://schemas.microsoft.com/office/drawing/2014/main" id="{1C27E7C1-6319-89F3-D1DC-02B0536EE976}"/>
              </a:ext>
            </a:extLst>
          </p:cNvPr>
          <p:cNvGrpSpPr/>
          <p:nvPr/>
        </p:nvGrpSpPr>
        <p:grpSpPr>
          <a:xfrm>
            <a:off x="1410122" y="1278134"/>
            <a:ext cx="2986673" cy="4984020"/>
            <a:chOff x="8863560" y="1159085"/>
            <a:chExt cx="2986673" cy="4984020"/>
          </a:xfrm>
        </p:grpSpPr>
        <p:sp>
          <p:nvSpPr>
            <p:cNvPr id="4" name="四角形: 角を丸くする 3">
              <a:extLst>
                <a:ext uri="{FF2B5EF4-FFF2-40B4-BE49-F238E27FC236}">
                  <a16:creationId xmlns:a16="http://schemas.microsoft.com/office/drawing/2014/main" id="{64BA8BA4-D66E-9D62-C5F0-BB39B5836050}"/>
                </a:ext>
              </a:extLst>
            </p:cNvPr>
            <p:cNvSpPr/>
            <p:nvPr/>
          </p:nvSpPr>
          <p:spPr>
            <a:xfrm>
              <a:off x="8863560" y="1159085"/>
              <a:ext cx="2986673" cy="4984020"/>
            </a:xfrm>
            <a:prstGeom prst="roundRect">
              <a:avLst>
                <a:gd name="adj" fmla="val 1791"/>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p>
          </p:txBody>
        </p:sp>
        <p:sp>
          <p:nvSpPr>
            <p:cNvPr id="5" name="テキスト ボックス 22">
              <a:extLst>
                <a:ext uri="{FF2B5EF4-FFF2-40B4-BE49-F238E27FC236}">
                  <a16:creationId xmlns:a16="http://schemas.microsoft.com/office/drawing/2014/main" id="{35FA0123-303E-74AB-BDF8-FD1B39C40818}"/>
                </a:ext>
              </a:extLst>
            </p:cNvPr>
            <p:cNvSpPr txBox="1"/>
            <p:nvPr/>
          </p:nvSpPr>
          <p:spPr>
            <a:xfrm>
              <a:off x="8943768" y="1285952"/>
              <a:ext cx="2906465" cy="46166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en-US" altLang="ja-JP" sz="1200" b="1">
                  <a:latin typeface="メイリオ" panose="020B0604030504040204" pitchFamily="50" charset="-128"/>
                  <a:ea typeface="メイリオ" panose="020B0604030504040204" pitchFamily="50" charset="-128"/>
                </a:rPr>
                <a:t>Miraiseed-class.benesse.n</a:t>
              </a:r>
              <a:r>
                <a:rPr lang="en-US" altLang="ja-JP" sz="1200" b="1">
                  <a:latin typeface="メイリオ" panose="020B0604030504040204" pitchFamily="50" charset="-128"/>
                  <a:ea typeface="メイリオ" panose="020B0604030504040204" pitchFamily="50" charset="-128"/>
                </a:rPr>
                <a:t>e.jp</a:t>
              </a:r>
              <a:r>
                <a:rPr lang="ja-JP" altLang="en-US" sz="1200" b="1">
                  <a:latin typeface="メイリオ" panose="020B0604030504040204" pitchFamily="50" charset="-128"/>
                  <a:ea typeface="メイリオ" panose="020B0604030504040204" pitchFamily="50" charset="-128"/>
                </a:rPr>
                <a:t>が次の許可を</a:t>
              </a:r>
              <a:r>
                <a:rPr kumimoji="1" lang="ja-JP" altLang="en-US" sz="1200" b="1">
                  <a:latin typeface="メイリオ" panose="020B0604030504040204" pitchFamily="50" charset="-128"/>
                  <a:ea typeface="メイリオ" panose="020B0604030504040204" pitchFamily="50" charset="-128"/>
                </a:rPr>
                <a:t>求めています：</a:t>
              </a:r>
            </a:p>
          </p:txBody>
        </p:sp>
        <p:grpSp>
          <p:nvGrpSpPr>
            <p:cNvPr id="6" name="グループ化 5">
              <a:extLst>
                <a:ext uri="{FF2B5EF4-FFF2-40B4-BE49-F238E27FC236}">
                  <a16:creationId xmlns:a16="http://schemas.microsoft.com/office/drawing/2014/main" id="{0C231EBC-7F47-DD7B-CB31-4B06C09986ED}"/>
                </a:ext>
              </a:extLst>
            </p:cNvPr>
            <p:cNvGrpSpPr/>
            <p:nvPr/>
          </p:nvGrpSpPr>
          <p:grpSpPr>
            <a:xfrm>
              <a:off x="9091364" y="1788613"/>
              <a:ext cx="2283292" cy="461665"/>
              <a:chOff x="9091364" y="1788613"/>
              <a:chExt cx="2283292" cy="461665"/>
            </a:xfrm>
          </p:grpSpPr>
          <p:sp>
            <p:nvSpPr>
              <p:cNvPr id="24" name="テキスト ボックス 23">
                <a:extLst>
                  <a:ext uri="{FF2B5EF4-FFF2-40B4-BE49-F238E27FC236}">
                    <a16:creationId xmlns:a16="http://schemas.microsoft.com/office/drawing/2014/main" id="{AC0858FF-98F3-8C30-4344-66262055D0DC}"/>
                  </a:ext>
                </a:extLst>
              </p:cNvPr>
              <p:cNvSpPr txBox="1"/>
              <p:nvPr/>
            </p:nvSpPr>
            <p:spPr>
              <a:xfrm>
                <a:off x="9266387" y="1788613"/>
                <a:ext cx="2108269" cy="461665"/>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200">
                    <a:latin typeface="メイリオ" panose="020B0604030504040204" pitchFamily="50" charset="-128"/>
                    <a:ea typeface="メイリオ" panose="020B0604030504040204" pitchFamily="50" charset="-128"/>
                  </a:rPr>
                  <a:t>利用可能な</a:t>
                </a:r>
                <a:r>
                  <a:rPr lang="ja-JP" altLang="en-US" sz="1200">
                    <a:latin typeface="メイリオ" panose="020B0604030504040204" pitchFamily="50" charset="-128"/>
                    <a:ea typeface="メイリオ" panose="020B0604030504040204" pitchFamily="50" charset="-128"/>
                  </a:rPr>
                  <a:t>カメラ</a:t>
                </a:r>
                <a:r>
                  <a:rPr kumimoji="1" lang="ja-JP" altLang="en-US" sz="1200">
                    <a:latin typeface="メイリオ" panose="020B0604030504040204" pitchFamily="50" charset="-128"/>
                    <a:ea typeface="メイリオ" panose="020B0604030504040204" pitchFamily="50" charset="-128"/>
                  </a:rPr>
                  <a:t>の使用</a:t>
                </a:r>
                <a:r>
                  <a:rPr kumimoji="1" lang="en-US" altLang="ja-JP" sz="1200">
                    <a:latin typeface="メイリオ" panose="020B0604030504040204" pitchFamily="50" charset="-128"/>
                    <a:ea typeface="メイリオ" panose="020B0604030504040204" pitchFamily="50" charset="-128"/>
                  </a:rPr>
                  <a:t>(1)</a:t>
                </a:r>
              </a:p>
              <a:p>
                <a:r>
                  <a:rPr lang="ja-JP" altLang="en-US" sz="1200">
                    <a:latin typeface="メイリオ" panose="020B0604030504040204" pitchFamily="50" charset="-128"/>
                    <a:ea typeface="メイリオ" panose="020B0604030504040204" pitchFamily="50" charset="-128"/>
                  </a:rPr>
                  <a:t>利用可能なマイクの使用</a:t>
                </a:r>
                <a:r>
                  <a:rPr lang="en-US" altLang="ja-JP" sz="1200">
                    <a:latin typeface="メイリオ" panose="020B0604030504040204" pitchFamily="50" charset="-128"/>
                    <a:ea typeface="メイリオ" panose="020B0604030504040204" pitchFamily="50" charset="-128"/>
                  </a:rPr>
                  <a:t>(1)</a:t>
                </a:r>
                <a:endParaRPr kumimoji="1" lang="en-US" altLang="ja-JP" sz="1200">
                  <a:latin typeface="メイリオ" panose="020B0604030504040204" pitchFamily="50" charset="-128"/>
                  <a:ea typeface="メイリオ" panose="020B0604030504040204" pitchFamily="50" charset="-128"/>
                </a:endParaRPr>
              </a:p>
            </p:txBody>
          </p:sp>
          <p:pic>
            <p:nvPicPr>
              <p:cNvPr id="26" name="グラフィックス 24" descr="無線マイク 枠線">
                <a:extLst>
                  <a:ext uri="{FF2B5EF4-FFF2-40B4-BE49-F238E27FC236}">
                    <a16:creationId xmlns:a16="http://schemas.microsoft.com/office/drawing/2014/main" id="{29249E25-5FDE-6D10-47B1-B0CD57A25E9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091364" y="2001843"/>
                <a:ext cx="194041" cy="194041"/>
              </a:xfrm>
              <a:prstGeom prst="rect">
                <a:avLst/>
              </a:prstGeom>
            </p:spPr>
          </p:pic>
          <p:sp>
            <p:nvSpPr>
              <p:cNvPr id="27" name="フリーフォーム: 図形 26">
                <a:extLst>
                  <a:ext uri="{FF2B5EF4-FFF2-40B4-BE49-F238E27FC236}">
                    <a16:creationId xmlns:a16="http://schemas.microsoft.com/office/drawing/2014/main" id="{889B5D40-FCD6-A258-A718-FE9B1EEB7418}"/>
                  </a:ext>
                </a:extLst>
              </p:cNvPr>
              <p:cNvSpPr/>
              <p:nvPr/>
            </p:nvSpPr>
            <p:spPr>
              <a:xfrm rot="16200000">
                <a:off x="9146067" y="1808110"/>
                <a:ext cx="105705" cy="172972"/>
              </a:xfrm>
              <a:custGeom>
                <a:avLst/>
                <a:gdLst>
                  <a:gd name="connsiteX0" fmla="*/ 371806 w 454623"/>
                  <a:gd name="connsiteY0" fmla="*/ 726859 h 726859"/>
                  <a:gd name="connsiteX1" fmla="*/ 75724 w 454623"/>
                  <a:gd name="connsiteY1" fmla="*/ 726859 h 726859"/>
                  <a:gd name="connsiteX2" fmla="*/ 223765 w 454623"/>
                  <a:gd name="connsiteY2" fmla="*/ 586091 h 726859"/>
                  <a:gd name="connsiteX3" fmla="*/ 454623 w 454623"/>
                  <a:gd name="connsiteY3" fmla="*/ 0 h 726859"/>
                  <a:gd name="connsiteX4" fmla="*/ 454623 w 454623"/>
                  <a:gd name="connsiteY4" fmla="*/ 586088 h 726859"/>
                  <a:gd name="connsiteX5" fmla="*/ 0 w 454623"/>
                  <a:gd name="connsiteY5" fmla="*/ 586088 h 726859"/>
                  <a:gd name="connsiteX6" fmla="*/ 0 w 454623"/>
                  <a:gd name="connsiteY6" fmla="*/ 0 h 72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623" h="726859">
                    <a:moveTo>
                      <a:pt x="371806" y="726859"/>
                    </a:moveTo>
                    <a:lnTo>
                      <a:pt x="75724" y="726859"/>
                    </a:lnTo>
                    <a:lnTo>
                      <a:pt x="223765" y="586091"/>
                    </a:lnTo>
                    <a:close/>
                    <a:moveTo>
                      <a:pt x="454623" y="0"/>
                    </a:moveTo>
                    <a:lnTo>
                      <a:pt x="454623" y="586088"/>
                    </a:lnTo>
                    <a:lnTo>
                      <a:pt x="0" y="586088"/>
                    </a:lnTo>
                    <a:lnTo>
                      <a:pt x="0" y="0"/>
                    </a:lnTo>
                    <a:close/>
                  </a:path>
                </a:pathLst>
              </a:cu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p>
            </p:txBody>
          </p:sp>
        </p:grpSp>
        <p:grpSp>
          <p:nvGrpSpPr>
            <p:cNvPr id="7" name="グループ化 6">
              <a:extLst>
                <a:ext uri="{FF2B5EF4-FFF2-40B4-BE49-F238E27FC236}">
                  <a16:creationId xmlns:a16="http://schemas.microsoft.com/office/drawing/2014/main" id="{E826EB42-664B-ABC4-67C3-C684C1F86A30}"/>
                </a:ext>
              </a:extLst>
            </p:cNvPr>
            <p:cNvGrpSpPr/>
            <p:nvPr/>
          </p:nvGrpSpPr>
          <p:grpSpPr>
            <a:xfrm>
              <a:off x="9054910" y="2234949"/>
              <a:ext cx="2630377" cy="2486680"/>
              <a:chOff x="9054910" y="2234949"/>
              <a:chExt cx="2630377" cy="2486680"/>
            </a:xfrm>
          </p:grpSpPr>
          <p:sp>
            <p:nvSpPr>
              <p:cNvPr id="14" name="四角形: 角を丸くする 13">
                <a:extLst>
                  <a:ext uri="{FF2B5EF4-FFF2-40B4-BE49-F238E27FC236}">
                    <a16:creationId xmlns:a16="http://schemas.microsoft.com/office/drawing/2014/main" id="{8AA38424-66DE-8444-0E9E-11101F5CB236}"/>
                  </a:ext>
                </a:extLst>
              </p:cNvPr>
              <p:cNvSpPr/>
              <p:nvPr/>
            </p:nvSpPr>
            <p:spPr>
              <a:xfrm>
                <a:off x="9054910" y="2234949"/>
                <a:ext cx="2630377" cy="2486680"/>
              </a:xfrm>
              <a:prstGeom prst="roundRect">
                <a:avLst>
                  <a:gd name="adj" fmla="val 5100"/>
                </a:avLst>
              </a:prstGeom>
              <a:solidFill>
                <a:srgbClr val="CCE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p>
            </p:txBody>
          </p:sp>
          <p:sp>
            <p:nvSpPr>
              <p:cNvPr id="15" name="四角形: 角を丸くする 14">
                <a:extLst>
                  <a:ext uri="{FF2B5EF4-FFF2-40B4-BE49-F238E27FC236}">
                    <a16:creationId xmlns:a16="http://schemas.microsoft.com/office/drawing/2014/main" id="{1B53BC02-4D60-40A9-8A0A-0C80F9504522}"/>
                  </a:ext>
                </a:extLst>
              </p:cNvPr>
              <p:cNvSpPr/>
              <p:nvPr/>
            </p:nvSpPr>
            <p:spPr>
              <a:xfrm>
                <a:off x="9152061" y="2320034"/>
                <a:ext cx="2422012" cy="1464612"/>
              </a:xfrm>
              <a:prstGeom prst="roundRect">
                <a:avLst>
                  <a:gd name="adj" fmla="val 51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p>
            </p:txBody>
          </p:sp>
          <p:sp>
            <p:nvSpPr>
              <p:cNvPr id="16" name="四角形: 角を丸くする 15">
                <a:extLst>
                  <a:ext uri="{FF2B5EF4-FFF2-40B4-BE49-F238E27FC236}">
                    <a16:creationId xmlns:a16="http://schemas.microsoft.com/office/drawing/2014/main" id="{4C486180-F9CC-4ED9-8E53-90D996F6A647}"/>
                  </a:ext>
                </a:extLst>
              </p:cNvPr>
              <p:cNvSpPr/>
              <p:nvPr/>
            </p:nvSpPr>
            <p:spPr>
              <a:xfrm>
                <a:off x="9159092" y="3869731"/>
                <a:ext cx="2422012" cy="743833"/>
              </a:xfrm>
              <a:prstGeom prst="roundRect">
                <a:avLst>
                  <a:gd name="adj" fmla="val 1292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p>
            </p:txBody>
          </p:sp>
          <p:sp>
            <p:nvSpPr>
              <p:cNvPr id="19" name="四角形: 角を丸くする 18">
                <a:extLst>
                  <a:ext uri="{FF2B5EF4-FFF2-40B4-BE49-F238E27FC236}">
                    <a16:creationId xmlns:a16="http://schemas.microsoft.com/office/drawing/2014/main" id="{A9584743-531A-0C2D-D940-564F7D356C06}"/>
                  </a:ext>
                </a:extLst>
              </p:cNvPr>
              <p:cNvSpPr/>
              <p:nvPr/>
            </p:nvSpPr>
            <p:spPr>
              <a:xfrm>
                <a:off x="9266387" y="2393784"/>
                <a:ext cx="2171926" cy="987041"/>
              </a:xfrm>
              <a:prstGeom prst="roundRect">
                <a:avLst>
                  <a:gd name="adj" fmla="val 51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p>
            </p:txBody>
          </p:sp>
          <p:sp>
            <p:nvSpPr>
              <p:cNvPr id="21" name="四角形: 角を丸くする 20">
                <a:extLst>
                  <a:ext uri="{FF2B5EF4-FFF2-40B4-BE49-F238E27FC236}">
                    <a16:creationId xmlns:a16="http://schemas.microsoft.com/office/drawing/2014/main" id="{B120E05A-95EF-8E53-42B2-5AA7E3954ACD}"/>
                  </a:ext>
                </a:extLst>
              </p:cNvPr>
              <p:cNvSpPr/>
              <p:nvPr/>
            </p:nvSpPr>
            <p:spPr>
              <a:xfrm>
                <a:off x="9266387" y="3454575"/>
                <a:ext cx="2171926" cy="267565"/>
              </a:xfrm>
              <a:prstGeom prst="roundRect">
                <a:avLst>
                  <a:gd name="adj" fmla="val 23086"/>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p>
            </p:txBody>
          </p:sp>
          <p:sp>
            <p:nvSpPr>
              <p:cNvPr id="22" name="四角形: 角を丸くする 21">
                <a:extLst>
                  <a:ext uri="{FF2B5EF4-FFF2-40B4-BE49-F238E27FC236}">
                    <a16:creationId xmlns:a16="http://schemas.microsoft.com/office/drawing/2014/main" id="{E0DBBE67-56FE-E6BD-E389-26C5AF8345BF}"/>
                  </a:ext>
                </a:extLst>
              </p:cNvPr>
              <p:cNvSpPr/>
              <p:nvPr/>
            </p:nvSpPr>
            <p:spPr>
              <a:xfrm>
                <a:off x="9266387" y="4258650"/>
                <a:ext cx="2171926" cy="267565"/>
              </a:xfrm>
              <a:prstGeom prst="roundRect">
                <a:avLst>
                  <a:gd name="adj" fmla="val 23086"/>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p>
            </p:txBody>
          </p:sp>
          <p:sp>
            <p:nvSpPr>
              <p:cNvPr id="23" name="四角形: 角を丸くする 22">
                <a:extLst>
                  <a:ext uri="{FF2B5EF4-FFF2-40B4-BE49-F238E27FC236}">
                    <a16:creationId xmlns:a16="http://schemas.microsoft.com/office/drawing/2014/main" id="{9F6A8E18-0FCB-234C-5CD0-82DC65601E9C}"/>
                  </a:ext>
                </a:extLst>
              </p:cNvPr>
              <p:cNvSpPr/>
              <p:nvPr/>
            </p:nvSpPr>
            <p:spPr>
              <a:xfrm>
                <a:off x="9266387" y="3941907"/>
                <a:ext cx="2171926" cy="267565"/>
              </a:xfrm>
              <a:prstGeom prst="roundRect">
                <a:avLst>
                  <a:gd name="adj" fmla="val 23086"/>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p>
            </p:txBody>
          </p:sp>
        </p:grpSp>
        <p:sp>
          <p:nvSpPr>
            <p:cNvPr id="9" name="四角形: 角を丸くする 8">
              <a:extLst>
                <a:ext uri="{FF2B5EF4-FFF2-40B4-BE49-F238E27FC236}">
                  <a16:creationId xmlns:a16="http://schemas.microsoft.com/office/drawing/2014/main" id="{97B56B2C-D815-EB31-96C6-DD512EF18D25}"/>
                </a:ext>
              </a:extLst>
            </p:cNvPr>
            <p:cNvSpPr/>
            <p:nvPr/>
          </p:nvSpPr>
          <p:spPr>
            <a:xfrm>
              <a:off x="9054909" y="4852289"/>
              <a:ext cx="2630377" cy="346033"/>
            </a:xfrm>
            <a:prstGeom prst="roundRect">
              <a:avLst>
                <a:gd name="adj" fmla="val 50000"/>
              </a:avLst>
            </a:prstGeom>
            <a:solidFill>
              <a:srgbClr val="CCE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000" b="1">
                  <a:solidFill>
                    <a:schemeClr val="tx1"/>
                  </a:solidFill>
                  <a:latin typeface="メイリオ" panose="020B0604030504040204" pitchFamily="50" charset="-128"/>
                  <a:ea typeface="メイリオ" panose="020B0604030504040204" pitchFamily="50" charset="-128"/>
                </a:rPr>
                <a:t>サイトへのアクセス時は許可</a:t>
              </a:r>
            </a:p>
          </p:txBody>
        </p:sp>
        <p:sp>
          <p:nvSpPr>
            <p:cNvPr id="12" name="四角形: 角を丸くする 11">
              <a:extLst>
                <a:ext uri="{FF2B5EF4-FFF2-40B4-BE49-F238E27FC236}">
                  <a16:creationId xmlns:a16="http://schemas.microsoft.com/office/drawing/2014/main" id="{ADB6C1DA-F9E7-1863-2598-9263DB031334}"/>
                </a:ext>
              </a:extLst>
            </p:cNvPr>
            <p:cNvSpPr/>
            <p:nvPr/>
          </p:nvSpPr>
          <p:spPr>
            <a:xfrm>
              <a:off x="9066098" y="5246411"/>
              <a:ext cx="2630377" cy="346033"/>
            </a:xfrm>
            <a:prstGeom prst="roundRect">
              <a:avLst>
                <a:gd name="adj" fmla="val 50000"/>
              </a:avLst>
            </a:prstGeom>
            <a:solidFill>
              <a:srgbClr val="CCE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000" b="1">
                  <a:solidFill>
                    <a:schemeClr val="tx1"/>
                  </a:solidFill>
                  <a:latin typeface="メイリオ" panose="020B0604030504040204" pitchFamily="50" charset="-128"/>
                  <a:ea typeface="メイリオ" panose="020B0604030504040204" pitchFamily="50" charset="-128"/>
                </a:rPr>
                <a:t>今回のみ許可</a:t>
              </a:r>
            </a:p>
          </p:txBody>
        </p:sp>
        <p:sp>
          <p:nvSpPr>
            <p:cNvPr id="13" name="四角形: 角を丸くする 12">
              <a:extLst>
                <a:ext uri="{FF2B5EF4-FFF2-40B4-BE49-F238E27FC236}">
                  <a16:creationId xmlns:a16="http://schemas.microsoft.com/office/drawing/2014/main" id="{2D1F370C-891D-02B3-6A36-8FCA45AE2CA4}"/>
                </a:ext>
              </a:extLst>
            </p:cNvPr>
            <p:cNvSpPr/>
            <p:nvPr/>
          </p:nvSpPr>
          <p:spPr>
            <a:xfrm>
              <a:off x="9066099" y="5661012"/>
              <a:ext cx="2630377" cy="346033"/>
            </a:xfrm>
            <a:prstGeom prst="roundRect">
              <a:avLst>
                <a:gd name="adj" fmla="val 50000"/>
              </a:avLst>
            </a:prstGeom>
            <a:solidFill>
              <a:srgbClr val="CCE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000" b="1">
                  <a:solidFill>
                    <a:schemeClr val="tx1"/>
                  </a:solidFill>
                  <a:latin typeface="メイリオ" panose="020B0604030504040204" pitchFamily="50" charset="-128"/>
                  <a:ea typeface="メイリオ" panose="020B0604030504040204" pitchFamily="50" charset="-128"/>
                </a:rPr>
                <a:t>許可しない</a:t>
              </a:r>
            </a:p>
          </p:txBody>
        </p:sp>
      </p:grpSp>
      <p:sp>
        <p:nvSpPr>
          <p:cNvPr id="20" name="四角形: 角を丸くする 19">
            <a:extLst>
              <a:ext uri="{FF2B5EF4-FFF2-40B4-BE49-F238E27FC236}">
                <a16:creationId xmlns:a16="http://schemas.microsoft.com/office/drawing/2014/main" id="{BBD5DF17-6B52-AB14-6D7E-3B0EF525F563}"/>
              </a:ext>
            </a:extLst>
          </p:cNvPr>
          <p:cNvSpPr/>
          <p:nvPr/>
        </p:nvSpPr>
        <p:spPr>
          <a:xfrm>
            <a:off x="1474615" y="4928413"/>
            <a:ext cx="2906465" cy="424352"/>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BCDE95F8-C343-4243-D877-C580DF79F8B4}"/>
              </a:ext>
            </a:extLst>
          </p:cNvPr>
          <p:cNvGrpSpPr/>
          <p:nvPr/>
        </p:nvGrpSpPr>
        <p:grpSpPr>
          <a:xfrm>
            <a:off x="3625257" y="2856659"/>
            <a:ext cx="3417549" cy="2622314"/>
            <a:chOff x="6204706" y="1325244"/>
            <a:chExt cx="3417549" cy="2622314"/>
          </a:xfrm>
        </p:grpSpPr>
        <p:sp>
          <p:nvSpPr>
            <p:cNvPr id="17" name="フリーフォーム: 図形 16">
              <a:extLst>
                <a:ext uri="{FF2B5EF4-FFF2-40B4-BE49-F238E27FC236}">
                  <a16:creationId xmlns:a16="http://schemas.microsoft.com/office/drawing/2014/main" id="{5D460C87-99A5-0511-20D9-0BE1566FBC65}"/>
                </a:ext>
              </a:extLst>
            </p:cNvPr>
            <p:cNvSpPr/>
            <p:nvPr/>
          </p:nvSpPr>
          <p:spPr>
            <a:xfrm rot="18677589">
              <a:off x="6559685" y="1275190"/>
              <a:ext cx="2622314"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731939 w 2622314"/>
                <a:gd name="connsiteY0" fmla="*/ 112937 h 2722422"/>
                <a:gd name="connsiteX1" fmla="*/ 2539739 w 2622314"/>
                <a:gd name="connsiteY1" fmla="*/ 2171209 h 2722422"/>
                <a:gd name="connsiteX2" fmla="*/ 2509377 w 2622314"/>
                <a:gd name="connsiteY2" fmla="*/ 2639847 h 2722422"/>
                <a:gd name="connsiteX3" fmla="*/ 2040739 w 2622314"/>
                <a:gd name="connsiteY3" fmla="*/ 2609485 h 2722422"/>
                <a:gd name="connsiteX4" fmla="*/ 1030427 w 2622314"/>
                <a:gd name="connsiteY4" fmla="*/ 1459195 h 2722422"/>
                <a:gd name="connsiteX5" fmla="*/ 0 w 2622314"/>
                <a:gd name="connsiteY5" fmla="*/ 1217919 h 2722422"/>
                <a:gd name="connsiteX6" fmla="*/ 919514 w 2622314"/>
                <a:gd name="connsiteY6" fmla="*/ 1332915 h 2722422"/>
                <a:gd name="connsiteX7" fmla="*/ 232939 w 2622314"/>
                <a:gd name="connsiteY7" fmla="*/ 551214 h 2722422"/>
                <a:gd name="connsiteX8" fmla="*/ 263301 w 2622314"/>
                <a:gd name="connsiteY8" fmla="*/ 82576 h 2722422"/>
                <a:gd name="connsiteX9" fmla="*/ 731939 w 2622314"/>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2314" h="2722422">
                  <a:moveTo>
                    <a:pt x="731939" y="112937"/>
                  </a:moveTo>
                  <a:lnTo>
                    <a:pt x="2539739" y="2171209"/>
                  </a:lnTo>
                  <a:cubicBezTo>
                    <a:pt x="2660765" y="2309003"/>
                    <a:pt x="2647172" y="2518820"/>
                    <a:pt x="2509377" y="2639847"/>
                  </a:cubicBezTo>
                  <a:cubicBezTo>
                    <a:pt x="2371582" y="2760873"/>
                    <a:pt x="2161765" y="2747280"/>
                    <a:pt x="2040739" y="2609485"/>
                  </a:cubicBezTo>
                  <a:lnTo>
                    <a:pt x="1030427" y="1459195"/>
                  </a:lnTo>
                  <a:lnTo>
                    <a:pt x="0" y="1217919"/>
                  </a:lnTo>
                  <a:lnTo>
                    <a:pt x="919514" y="1332915"/>
                  </a:lnTo>
                  <a:lnTo>
                    <a:pt x="232939" y="551214"/>
                  </a:lnTo>
                  <a:cubicBezTo>
                    <a:pt x="111913" y="413419"/>
                    <a:pt x="125506" y="203602"/>
                    <a:pt x="263301" y="82576"/>
                  </a:cubicBezTo>
                  <a:cubicBezTo>
                    <a:pt x="401096" y="-38451"/>
                    <a:pt x="610913" y="-24857"/>
                    <a:pt x="731939"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8" name="四角形: 角を丸くする 17">
              <a:extLst>
                <a:ext uri="{FF2B5EF4-FFF2-40B4-BE49-F238E27FC236}">
                  <a16:creationId xmlns:a16="http://schemas.microsoft.com/office/drawing/2014/main" id="{556E91A2-1BB6-888E-07EA-A60A8CFAB452}"/>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0824468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6E3F9-30BE-5792-9029-07EA7ECA9700}"/>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21CF1382-9E4A-5164-5592-5B8B50D702BB}"/>
              </a:ext>
            </a:extLst>
          </p:cNvPr>
          <p:cNvSpPr txBox="1"/>
          <p:nvPr/>
        </p:nvSpPr>
        <p:spPr>
          <a:xfrm>
            <a:off x="5450296" y="2653987"/>
            <a:ext cx="5768200" cy="1200329"/>
          </a:xfrm>
          <a:prstGeom prst="rect">
            <a:avLst/>
          </a:prstGeom>
          <a:noFill/>
        </p:spPr>
        <p:txBody>
          <a:bodyPr wrap="square">
            <a:spAutoFit/>
          </a:bodyPr>
          <a:lstStyle/>
          <a:p>
            <a:pPr rtl="0" fontAlgn="base"/>
            <a:r>
              <a:rPr lang="ja-JP" altLang="en-US" sz="7200" b="1" i="0" u="none" strike="noStrike" cap="all">
                <a:solidFill>
                  <a:srgbClr val="2A1A00"/>
                </a:solidFill>
                <a:effectLst/>
                <a:latin typeface="Meiryo UI" panose="020B0604030504040204" pitchFamily="50" charset="-128"/>
                <a:ea typeface="BIZ UDPゴシック" panose="020B0400000000000000" pitchFamily="50" charset="-128"/>
              </a:rPr>
              <a:t>おしえない</a:t>
            </a:r>
          </a:p>
        </p:txBody>
      </p:sp>
      <p:grpSp>
        <p:nvGrpSpPr>
          <p:cNvPr id="18" name="グループ化 17">
            <a:extLst>
              <a:ext uri="{FF2B5EF4-FFF2-40B4-BE49-F238E27FC236}">
                <a16:creationId xmlns:a16="http://schemas.microsoft.com/office/drawing/2014/main" id="{74FCDEBF-1DDE-DDAD-08B7-2C4610274A72}"/>
              </a:ext>
            </a:extLst>
          </p:cNvPr>
          <p:cNvGrpSpPr/>
          <p:nvPr/>
        </p:nvGrpSpPr>
        <p:grpSpPr>
          <a:xfrm>
            <a:off x="520665" y="570972"/>
            <a:ext cx="4360941" cy="5828816"/>
            <a:chOff x="647665" y="570972"/>
            <a:chExt cx="4360941" cy="5828816"/>
          </a:xfrm>
        </p:grpSpPr>
        <p:sp>
          <p:nvSpPr>
            <p:cNvPr id="12" name="四角形: 角を丸くする 11">
              <a:extLst>
                <a:ext uri="{FF2B5EF4-FFF2-40B4-BE49-F238E27FC236}">
                  <a16:creationId xmlns:a16="http://schemas.microsoft.com/office/drawing/2014/main" id="{5BAF1909-7891-1596-A6A4-1F069ACE7880}"/>
                </a:ext>
              </a:extLst>
            </p:cNvPr>
            <p:cNvSpPr/>
            <p:nvPr/>
          </p:nvSpPr>
          <p:spPr>
            <a:xfrm>
              <a:off x="2679903" y="3859183"/>
              <a:ext cx="622300" cy="2540605"/>
            </a:xfrm>
            <a:prstGeom prst="roundRect">
              <a:avLst/>
            </a:prstGeom>
            <a:no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 name="グループ化 4">
              <a:extLst>
                <a:ext uri="{FF2B5EF4-FFF2-40B4-BE49-F238E27FC236}">
                  <a16:creationId xmlns:a16="http://schemas.microsoft.com/office/drawing/2014/main" id="{ED908BB2-E090-F3D3-6388-43A63DF40729}"/>
                </a:ext>
              </a:extLst>
            </p:cNvPr>
            <p:cNvGrpSpPr/>
            <p:nvPr/>
          </p:nvGrpSpPr>
          <p:grpSpPr>
            <a:xfrm>
              <a:off x="973504" y="662149"/>
              <a:ext cx="4035102" cy="4035102"/>
              <a:chOff x="5140929" y="2999910"/>
              <a:chExt cx="1164771" cy="1164771"/>
            </a:xfrm>
          </p:grpSpPr>
          <p:sp>
            <p:nvSpPr>
              <p:cNvPr id="6" name="楕円 5">
                <a:extLst>
                  <a:ext uri="{FF2B5EF4-FFF2-40B4-BE49-F238E27FC236}">
                    <a16:creationId xmlns:a16="http://schemas.microsoft.com/office/drawing/2014/main" id="{78F06B52-CA8C-0069-80E0-AFAC89D3DBDD}"/>
                  </a:ext>
                </a:extLst>
              </p:cNvPr>
              <p:cNvSpPr/>
              <p:nvPr/>
            </p:nvSpPr>
            <p:spPr>
              <a:xfrm>
                <a:off x="5140929" y="2999910"/>
                <a:ext cx="1164771" cy="1164771"/>
              </a:xfrm>
              <a:prstGeom prst="ellipse">
                <a:avLst/>
              </a:prstGeom>
              <a:solidFill>
                <a:schemeClr val="bg1"/>
              </a:solid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descr="図形, アイコン&#10;&#10;AI によって生成されたコンテンツは間違っている可能性があります。">
                <a:extLst>
                  <a:ext uri="{FF2B5EF4-FFF2-40B4-BE49-F238E27FC236}">
                    <a16:creationId xmlns:a16="http://schemas.microsoft.com/office/drawing/2014/main" id="{F55D4D19-73C9-4A64-EE38-E094E81B6E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65751" y="3215610"/>
                <a:ext cx="715126" cy="733370"/>
              </a:xfrm>
              <a:prstGeom prst="rect">
                <a:avLst/>
              </a:prstGeom>
            </p:spPr>
          </p:pic>
        </p:grpSp>
        <p:grpSp>
          <p:nvGrpSpPr>
            <p:cNvPr id="11" name="グループ化 10">
              <a:extLst>
                <a:ext uri="{FF2B5EF4-FFF2-40B4-BE49-F238E27FC236}">
                  <a16:creationId xmlns:a16="http://schemas.microsoft.com/office/drawing/2014/main" id="{89D6F137-F176-DCB3-41FC-690A0C03CFED}"/>
                </a:ext>
              </a:extLst>
            </p:cNvPr>
            <p:cNvGrpSpPr/>
            <p:nvPr/>
          </p:nvGrpSpPr>
          <p:grpSpPr>
            <a:xfrm rot="20854989">
              <a:off x="647665" y="570972"/>
              <a:ext cx="1036760" cy="744600"/>
              <a:chOff x="742852" y="1084200"/>
              <a:chExt cx="1036760" cy="744600"/>
            </a:xfrm>
          </p:grpSpPr>
          <p:cxnSp>
            <p:nvCxnSpPr>
              <p:cNvPr id="8" name="直線コネクタ 7">
                <a:extLst>
                  <a:ext uri="{FF2B5EF4-FFF2-40B4-BE49-F238E27FC236}">
                    <a16:creationId xmlns:a16="http://schemas.microsoft.com/office/drawing/2014/main" id="{59BC758C-F6B4-2104-A61C-58CA0AB5D111}"/>
                  </a:ext>
                </a:extLst>
              </p:cNvPr>
              <p:cNvCxnSpPr>
                <a:cxnSpLocks/>
              </p:cNvCxnSpPr>
              <p:nvPr/>
            </p:nvCxnSpPr>
            <p:spPr>
              <a:xfrm>
                <a:off x="742852" y="1666425"/>
                <a:ext cx="289962" cy="16237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7D50B602-EBB9-B8F0-D5D2-112FFB3FCCC8}"/>
                  </a:ext>
                </a:extLst>
              </p:cNvPr>
              <p:cNvCxnSpPr>
                <a:cxnSpLocks/>
              </p:cNvCxnSpPr>
              <p:nvPr/>
            </p:nvCxnSpPr>
            <p:spPr>
              <a:xfrm>
                <a:off x="1169875" y="1290826"/>
                <a:ext cx="213437" cy="2650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04473964-2086-C78A-F1A1-6661217C1EBF}"/>
                  </a:ext>
                </a:extLst>
              </p:cNvPr>
              <p:cNvCxnSpPr>
                <a:cxnSpLocks/>
              </p:cNvCxnSpPr>
              <p:nvPr/>
            </p:nvCxnSpPr>
            <p:spPr>
              <a:xfrm>
                <a:off x="1725092" y="1084200"/>
                <a:ext cx="54520" cy="3063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grpSp>
      </p:grpSp>
      <p:sp>
        <p:nvSpPr>
          <p:cNvPr id="2" name="四角形: 角を丸くする 1">
            <a:extLst>
              <a:ext uri="{FF2B5EF4-FFF2-40B4-BE49-F238E27FC236}">
                <a16:creationId xmlns:a16="http://schemas.microsoft.com/office/drawing/2014/main" id="{D9325254-EABC-DF84-21D5-4EB01991ACC3}"/>
              </a:ext>
            </a:extLst>
          </p:cNvPr>
          <p:cNvSpPr/>
          <p:nvPr/>
        </p:nvSpPr>
        <p:spPr>
          <a:xfrm>
            <a:off x="5189960" y="1581175"/>
            <a:ext cx="7682416" cy="813025"/>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BBD91049-7D6E-A810-1DE1-AAA34D26B066}"/>
              </a:ext>
            </a:extLst>
          </p:cNvPr>
          <p:cNvSpPr txBox="1"/>
          <p:nvPr/>
        </p:nvSpPr>
        <p:spPr>
          <a:xfrm>
            <a:off x="5459110" y="1661533"/>
            <a:ext cx="3862690" cy="584775"/>
          </a:xfrm>
          <a:prstGeom prst="rect">
            <a:avLst/>
          </a:prstGeom>
          <a:noFill/>
        </p:spPr>
        <p:txBody>
          <a:bodyPr wrap="square" anchor="ctr">
            <a:spAutoFit/>
          </a:bodyPr>
          <a:lstStyle/>
          <a:p>
            <a:r>
              <a:rPr lang="ja-JP" altLang="en-US" sz="3200" b="1" cap="all">
                <a:solidFill>
                  <a:schemeClr val="bg1"/>
                </a:solidFill>
                <a:latin typeface="BIZ UDPゴシック" panose="020B0400000000000000" pitchFamily="50" charset="-128"/>
                <a:ea typeface="BIZ UDPゴシック" panose="020B0400000000000000" pitchFamily="50" charset="-128"/>
              </a:rPr>
              <a:t>ぱすわーどは・・・</a:t>
            </a:r>
            <a:endParaRPr lang="ja-JP" altLang="en-US" sz="3200" b="1">
              <a:solidFill>
                <a:schemeClr val="bg1"/>
              </a:solidFill>
              <a:latin typeface="BIZ UDPゴシック" panose="020B0400000000000000" pitchFamily="50" charset="-128"/>
              <a:ea typeface="BIZ UDPゴシック" panose="020B0400000000000000" pitchFamily="50" charset="-128"/>
            </a:endParaRPr>
          </a:p>
        </p:txBody>
      </p:sp>
      <p:pic>
        <p:nvPicPr>
          <p:cNvPr id="19" name="Picture 6">
            <a:extLst>
              <a:ext uri="{FF2B5EF4-FFF2-40B4-BE49-F238E27FC236}">
                <a16:creationId xmlns:a16="http://schemas.microsoft.com/office/drawing/2014/main" id="{F5A6BBB0-65BA-AD93-885F-6D2FFA6595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21800" y="4114104"/>
            <a:ext cx="2702719" cy="2702719"/>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B1C8455F-4074-75B2-92DB-77912B71E411}"/>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842540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B06C7-7E04-C365-E5CB-237E902EBC58}"/>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72CB0FA7-5175-158A-E341-55636ABFFE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089" y="-20175"/>
            <a:ext cx="9843221" cy="7030872"/>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28EB4BEF-BC55-120B-3DC2-4FEA385024D0}"/>
              </a:ext>
            </a:extLst>
          </p:cNvPr>
          <p:cNvSpPr txBox="1"/>
          <p:nvPr/>
        </p:nvSpPr>
        <p:spPr>
          <a:xfrm>
            <a:off x="1807390" y="1631285"/>
            <a:ext cx="8607147" cy="3591368"/>
          </a:xfrm>
          <a:prstGeom prst="rect">
            <a:avLst/>
          </a:prstGeom>
          <a:noFill/>
        </p:spPr>
        <p:txBody>
          <a:bodyPr wrap="square">
            <a:spAutoFit/>
          </a:bodyPr>
          <a:lstStyle/>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おとさないように きをつける</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つくえの まんなかで ゆっくり たぶれっとを ひらく</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すこしもちあげて おりたたむように やまをつくる</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lang="ja-JP" altLang="en-US" sz="2600" b="1">
                <a:solidFill>
                  <a:prstClr val="white"/>
                </a:solidFill>
                <a:latin typeface="BIZ UDPゴシック" panose="020B0400000000000000" pitchFamily="50" charset="-128"/>
                <a:ea typeface="BIZ UDPゴシック" panose="020B0400000000000000" pitchFamily="50" charset="-128"/>
              </a:rPr>
              <a:t>たぶれっとを もったまま ゆっくりと おりたたむ</a:t>
            </a:r>
            <a:endPar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がめんがうえ きーぼーどがした</a:t>
            </a:r>
            <a:r>
              <a:rPr lang="ja-JP" altLang="en-US" sz="2600" b="1">
                <a:solidFill>
                  <a:prstClr val="white"/>
                </a:solidFill>
                <a:latin typeface="BIZ UDPゴシック" panose="020B0400000000000000" pitchFamily="50" charset="-128"/>
                <a:ea typeface="BIZ UDPゴシック" panose="020B0400000000000000" pitchFamily="50" charset="-128"/>
              </a:rPr>
              <a:t>で つくえにおく</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かめらを きりかえる</a:t>
            </a:r>
          </a:p>
        </p:txBody>
      </p:sp>
      <p:sp>
        <p:nvSpPr>
          <p:cNvPr id="15" name="タイトル 2">
            <a:extLst>
              <a:ext uri="{FF2B5EF4-FFF2-40B4-BE49-F238E27FC236}">
                <a16:creationId xmlns:a16="http://schemas.microsoft.com/office/drawing/2014/main" id="{2C8711D0-7187-5532-3948-EB18082979BB}"/>
              </a:ext>
            </a:extLst>
          </p:cNvPr>
          <p:cNvSpPr txBox="1">
            <a:spLocks/>
          </p:cNvSpPr>
          <p:nvPr/>
        </p:nvSpPr>
        <p:spPr>
          <a:xfrm>
            <a:off x="1874764" y="481792"/>
            <a:ext cx="8684149" cy="1106781"/>
          </a:xfrm>
          <a:prstGeom prst="rect">
            <a:avLst/>
          </a:prstGeom>
          <a:noFill/>
        </p:spPr>
        <p:txBody>
          <a:bodyP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1" i="0" u="none" strike="noStrike" kern="1200" cap="none" spc="0" normalizeH="0" baseline="0" noProof="0">
                <a:ln w="10160">
                  <a:noFill/>
                  <a:prstDash val="solid"/>
                </a:ln>
                <a:solidFill>
                  <a:srgbClr val="EDCBA1"/>
                </a:solidFill>
                <a:effectLst/>
                <a:uLnTx/>
                <a:uFillTx/>
                <a:latin typeface="BIZ UDPゴシック" panose="020B0400000000000000" pitchFamily="50" charset="-128"/>
                <a:ea typeface="BIZ UDPゴシック" panose="020B0400000000000000" pitchFamily="50" charset="-128"/>
                <a:cs typeface="+mj-cs"/>
              </a:rPr>
              <a:t>たぶれっとの かたちを かえる</a:t>
            </a:r>
            <a:endParaRPr kumimoji="1" lang="ja-JP" altLang="en-US" sz="4400" b="1" i="0" u="none" strike="noStrike" kern="1200" cap="none" spc="0" normalizeH="0" baseline="0" noProof="0">
              <a:ln>
                <a:noFill/>
              </a:ln>
              <a:solidFill>
                <a:srgbClr val="EDCBA1"/>
              </a:solidFill>
              <a:effectLst/>
              <a:uLnTx/>
              <a:uFillTx/>
              <a:latin typeface="BIZ UDPゴシック" panose="020B0400000000000000" pitchFamily="50" charset="-128"/>
              <a:ea typeface="BIZ UDPゴシック" panose="020B0400000000000000" pitchFamily="50" charset="-128"/>
              <a:cs typeface="+mj-cs"/>
            </a:endParaRPr>
          </a:p>
        </p:txBody>
      </p:sp>
      <p:pic>
        <p:nvPicPr>
          <p:cNvPr id="5" name="Picture 6">
            <a:extLst>
              <a:ext uri="{FF2B5EF4-FFF2-40B4-BE49-F238E27FC236}">
                <a16:creationId xmlns:a16="http://schemas.microsoft.com/office/drawing/2014/main" id="{E2E0C49F-D36C-1473-4FC2-BA23513F50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7401" y="3630230"/>
            <a:ext cx="3267604" cy="3267604"/>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a:extLst>
              <a:ext uri="{FF2B5EF4-FFF2-40B4-BE49-F238E27FC236}">
                <a16:creationId xmlns:a16="http://schemas.microsoft.com/office/drawing/2014/main" id="{896275A8-E022-202D-7529-DCA4953CEA8C}"/>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262760409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066E74-562B-5FD6-2541-0FBA7BA169F9}"/>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4827EE55-C03A-BE2C-B4AB-EA4B4858509D}"/>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たぶれっとを ひらく</a:t>
            </a:r>
          </a:p>
        </p:txBody>
      </p:sp>
      <p:pic>
        <p:nvPicPr>
          <p:cNvPr id="6" name="図 5">
            <a:extLst>
              <a:ext uri="{FF2B5EF4-FFF2-40B4-BE49-F238E27FC236}">
                <a16:creationId xmlns:a16="http://schemas.microsoft.com/office/drawing/2014/main" id="{124D830B-A3F7-6FAC-8168-C278EB11312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 y="1369501"/>
            <a:ext cx="10972800" cy="5260259"/>
          </a:xfrm>
          <a:prstGeom prst="rect">
            <a:avLst/>
          </a:prstGeom>
        </p:spPr>
      </p:pic>
      <p:sp>
        <p:nvSpPr>
          <p:cNvPr id="2" name="テキスト ボックス 1">
            <a:extLst>
              <a:ext uri="{FF2B5EF4-FFF2-40B4-BE49-F238E27FC236}">
                <a16:creationId xmlns:a16="http://schemas.microsoft.com/office/drawing/2014/main" id="{16CF27E1-EF34-8D9D-F182-9BAD955F3135}"/>
              </a:ext>
            </a:extLst>
          </p:cNvPr>
          <p:cNvSpPr txBox="1"/>
          <p:nvPr/>
        </p:nvSpPr>
        <p:spPr>
          <a:xfrm>
            <a:off x="-2"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イラスト：生成</a:t>
            </a:r>
            <a:r>
              <a:rPr kumimoji="1" lang="en-US" altLang="ja-JP" sz="800" b="0" i="0" kern="1200">
                <a:solidFill>
                  <a:schemeClr val="tx1"/>
                </a:solidFill>
                <a:effectLst/>
                <a:latin typeface="+mn-ea"/>
                <a:cs typeface="+mn-cs"/>
              </a:rPr>
              <a:t>AI</a:t>
            </a:r>
            <a:r>
              <a:rPr kumimoji="1" lang="ja-JP" altLang="en-US" sz="800" b="0" i="0" kern="1200">
                <a:solidFill>
                  <a:schemeClr val="tx1"/>
                </a:solidFill>
                <a:effectLst/>
                <a:latin typeface="+mn-ea"/>
                <a:cs typeface="+mn-cs"/>
              </a:rPr>
              <a:t>で作成</a:t>
            </a:r>
            <a:endParaRPr kumimoji="1" lang="ja-JP" altLang="en-US" sz="800"/>
          </a:p>
        </p:txBody>
      </p:sp>
    </p:spTree>
    <p:extLst>
      <p:ext uri="{BB962C8B-B14F-4D97-AF65-F5344CB8AC3E}">
        <p14:creationId xmlns:p14="http://schemas.microsoft.com/office/powerpoint/2010/main" val="255835014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AEAB8C-8DD6-F853-6153-D0BD2008630E}"/>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01C3C747-50A2-EE49-72E1-955CC1FF7C71}"/>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たぶれっとを やまおりにする</a:t>
            </a:r>
          </a:p>
        </p:txBody>
      </p:sp>
      <p:pic>
        <p:nvPicPr>
          <p:cNvPr id="3" name="図 2" descr="線画 が含まれている画像&#10;&#10;AI によって生成されたコンテンツは間違っている可能性があります。">
            <a:extLst>
              <a:ext uri="{FF2B5EF4-FFF2-40B4-BE49-F238E27FC236}">
                <a16:creationId xmlns:a16="http://schemas.microsoft.com/office/drawing/2014/main" id="{6C9F7335-33C8-E22C-C9A5-BDC9DCB2B8E5}"/>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t="12187" b="11971"/>
          <a:stretch/>
        </p:blipFill>
        <p:spPr>
          <a:xfrm>
            <a:off x="2900516" y="1187751"/>
            <a:ext cx="6095999" cy="5579899"/>
          </a:xfrm>
          <a:prstGeom prst="rect">
            <a:avLst/>
          </a:prstGeom>
        </p:spPr>
      </p:pic>
      <p:sp>
        <p:nvSpPr>
          <p:cNvPr id="2" name="テキスト ボックス 1">
            <a:extLst>
              <a:ext uri="{FF2B5EF4-FFF2-40B4-BE49-F238E27FC236}">
                <a16:creationId xmlns:a16="http://schemas.microsoft.com/office/drawing/2014/main" id="{19D34797-89E6-7628-1BC7-949DBFE9F28B}"/>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イラスト：生成</a:t>
            </a:r>
            <a:r>
              <a:rPr kumimoji="1" lang="en-US" altLang="ja-JP" sz="800" b="0" i="0" kern="1200">
                <a:solidFill>
                  <a:schemeClr val="tx1"/>
                </a:solidFill>
                <a:effectLst/>
                <a:latin typeface="+mn-ea"/>
                <a:cs typeface="+mn-cs"/>
              </a:rPr>
              <a:t>AI</a:t>
            </a:r>
            <a:r>
              <a:rPr kumimoji="1" lang="ja-JP" altLang="en-US" sz="800" b="0" i="0" kern="1200">
                <a:solidFill>
                  <a:schemeClr val="tx1"/>
                </a:solidFill>
                <a:effectLst/>
                <a:latin typeface="+mn-ea"/>
                <a:cs typeface="+mn-cs"/>
              </a:rPr>
              <a:t>で作成</a:t>
            </a:r>
            <a:endParaRPr kumimoji="1" lang="ja-JP" altLang="en-US" sz="800"/>
          </a:p>
        </p:txBody>
      </p:sp>
    </p:spTree>
    <p:extLst>
      <p:ext uri="{BB962C8B-B14F-4D97-AF65-F5344CB8AC3E}">
        <p14:creationId xmlns:p14="http://schemas.microsoft.com/office/powerpoint/2010/main" val="31607313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328C5-4CE7-D921-26B1-8AD472A65B42}"/>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43D4C977-784D-09B9-30AB-2C8C5B799E6D}"/>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たぶれっとを おりたたむ</a:t>
            </a:r>
          </a:p>
        </p:txBody>
      </p:sp>
      <p:pic>
        <p:nvPicPr>
          <p:cNvPr id="4" name="図 3" descr="ダイアグラム, 設計図&#10;&#10;AI によって生成されたコンテンツは間違っている可能性があります。">
            <a:extLst>
              <a:ext uri="{FF2B5EF4-FFF2-40B4-BE49-F238E27FC236}">
                <a16:creationId xmlns:a16="http://schemas.microsoft.com/office/drawing/2014/main" id="{99DCB4DA-3E5B-D693-1B8C-D843F72FCD9C}"/>
              </a:ext>
            </a:extLst>
          </p:cNvPr>
          <p:cNvPicPr>
            <a:picLocks noChangeAspect="1"/>
          </p:cNvPicPr>
          <p:nvPr/>
        </p:nvPicPr>
        <p:blipFill>
          <a:blip r:embed="rId3"/>
          <a:srcRect t="4301" b="12545"/>
          <a:stretch/>
        </p:blipFill>
        <p:spPr>
          <a:xfrm>
            <a:off x="1984089" y="1489239"/>
            <a:ext cx="8223822" cy="4990218"/>
          </a:xfrm>
          <a:prstGeom prst="rect">
            <a:avLst/>
          </a:prstGeom>
        </p:spPr>
      </p:pic>
      <p:sp>
        <p:nvSpPr>
          <p:cNvPr id="2" name="テキスト ボックス 1">
            <a:extLst>
              <a:ext uri="{FF2B5EF4-FFF2-40B4-BE49-F238E27FC236}">
                <a16:creationId xmlns:a16="http://schemas.microsoft.com/office/drawing/2014/main" id="{964B4B0F-678F-5B52-539B-14747CA3FE9F}"/>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イラスト：生成</a:t>
            </a:r>
            <a:r>
              <a:rPr kumimoji="1" lang="en-US" altLang="ja-JP" sz="800" b="0" i="0" kern="1200">
                <a:solidFill>
                  <a:schemeClr val="tx1"/>
                </a:solidFill>
                <a:effectLst/>
                <a:latin typeface="+mn-ea"/>
                <a:cs typeface="+mn-cs"/>
              </a:rPr>
              <a:t>AI</a:t>
            </a:r>
            <a:r>
              <a:rPr kumimoji="1" lang="ja-JP" altLang="en-US" sz="800" b="0" i="0" kern="1200">
                <a:solidFill>
                  <a:schemeClr val="tx1"/>
                </a:solidFill>
                <a:effectLst/>
                <a:latin typeface="+mn-ea"/>
                <a:cs typeface="+mn-cs"/>
              </a:rPr>
              <a:t>で作成</a:t>
            </a:r>
            <a:endParaRPr kumimoji="1" lang="ja-JP" altLang="en-US" sz="800"/>
          </a:p>
        </p:txBody>
      </p:sp>
    </p:spTree>
    <p:extLst>
      <p:ext uri="{BB962C8B-B14F-4D97-AF65-F5344CB8AC3E}">
        <p14:creationId xmlns:p14="http://schemas.microsoft.com/office/powerpoint/2010/main" val="27089080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grpSp>
        <p:nvGrpSpPr>
          <p:cNvPr id="27" name="グループ化 26">
            <a:extLst>
              <a:ext uri="{FF2B5EF4-FFF2-40B4-BE49-F238E27FC236}">
                <a16:creationId xmlns:a16="http://schemas.microsoft.com/office/drawing/2014/main" id="{9397A38F-569C-0D6D-A08A-780B232E2411}"/>
              </a:ext>
            </a:extLst>
          </p:cNvPr>
          <p:cNvGrpSpPr/>
          <p:nvPr/>
        </p:nvGrpSpPr>
        <p:grpSpPr>
          <a:xfrm>
            <a:off x="2153835" y="1427681"/>
            <a:ext cx="7893547" cy="5071663"/>
            <a:chOff x="2153835" y="1427681"/>
            <a:chExt cx="7893547" cy="5071663"/>
          </a:xfrm>
        </p:grpSpPr>
        <p:sp>
          <p:nvSpPr>
            <p:cNvPr id="4" name="四角形: 角を丸くする 3">
              <a:extLst>
                <a:ext uri="{FF2B5EF4-FFF2-40B4-BE49-F238E27FC236}">
                  <a16:creationId xmlns:a16="http://schemas.microsoft.com/office/drawing/2014/main" id="{2E846D32-AD98-1C9E-5F65-4DAD738042BB}"/>
                </a:ext>
              </a:extLst>
            </p:cNvPr>
            <p:cNvSpPr/>
            <p:nvPr/>
          </p:nvSpPr>
          <p:spPr>
            <a:xfrm>
              <a:off x="2153835" y="1427681"/>
              <a:ext cx="7893547" cy="5034116"/>
            </a:xfrm>
            <a:prstGeom prst="roundRect">
              <a:avLst>
                <a:gd name="adj" fmla="val 6706"/>
              </a:avLst>
            </a:prstGeom>
            <a:solidFill>
              <a:schemeClr val="bg1"/>
            </a:solid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4DC25772-8D65-CCC4-EE46-EC3ABC725B27}"/>
                </a:ext>
              </a:extLst>
            </p:cNvPr>
            <p:cNvSpPr/>
            <p:nvPr/>
          </p:nvSpPr>
          <p:spPr>
            <a:xfrm>
              <a:off x="2428566" y="1806697"/>
              <a:ext cx="7344084" cy="4002165"/>
            </a:xfrm>
            <a:prstGeom prst="roundRect">
              <a:avLst>
                <a:gd name="adj" fmla="val 1809"/>
              </a:avLst>
            </a:prstGeom>
            <a:solidFill>
              <a:schemeClr val="bg1"/>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楕円 10">
              <a:extLst>
                <a:ext uri="{FF2B5EF4-FFF2-40B4-BE49-F238E27FC236}">
                  <a16:creationId xmlns:a16="http://schemas.microsoft.com/office/drawing/2014/main" id="{BD5B7500-2A50-B572-E4E8-C636D8C65A60}"/>
                </a:ext>
              </a:extLst>
            </p:cNvPr>
            <p:cNvSpPr/>
            <p:nvPr/>
          </p:nvSpPr>
          <p:spPr>
            <a:xfrm>
              <a:off x="6164838" y="1575069"/>
              <a:ext cx="76790" cy="76790"/>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a:extLst>
                <a:ext uri="{FF2B5EF4-FFF2-40B4-BE49-F238E27FC236}">
                  <a16:creationId xmlns:a16="http://schemas.microsoft.com/office/drawing/2014/main" id="{F78F48BC-CF58-B48A-5314-EC2E17ED0361}"/>
                </a:ext>
              </a:extLst>
            </p:cNvPr>
            <p:cNvCxnSpPr>
              <a:cxnSpLocks/>
            </p:cNvCxnSpPr>
            <p:nvPr/>
          </p:nvCxnSpPr>
          <p:spPr>
            <a:xfrm>
              <a:off x="2153835" y="6135329"/>
              <a:ext cx="789354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楕円 18">
              <a:extLst>
                <a:ext uri="{FF2B5EF4-FFF2-40B4-BE49-F238E27FC236}">
                  <a16:creationId xmlns:a16="http://schemas.microsoft.com/office/drawing/2014/main" id="{ADAEF884-CAB7-6BA1-E7F2-9E1000F93B97}"/>
                </a:ext>
              </a:extLst>
            </p:cNvPr>
            <p:cNvSpPr/>
            <p:nvPr/>
          </p:nvSpPr>
          <p:spPr>
            <a:xfrm>
              <a:off x="2324894" y="6178356"/>
              <a:ext cx="213558" cy="213558"/>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四角形: 角を丸くする 20">
              <a:extLst>
                <a:ext uri="{FF2B5EF4-FFF2-40B4-BE49-F238E27FC236}">
                  <a16:creationId xmlns:a16="http://schemas.microsoft.com/office/drawing/2014/main" id="{1D26C834-BFC8-5AFB-37A6-29B2552CF5FD}"/>
                </a:ext>
              </a:extLst>
            </p:cNvPr>
            <p:cNvSpPr/>
            <p:nvPr/>
          </p:nvSpPr>
          <p:spPr>
            <a:xfrm>
              <a:off x="2194608" y="1427681"/>
              <a:ext cx="7812000" cy="5034116"/>
            </a:xfrm>
            <a:prstGeom prst="roundRect">
              <a:avLst>
                <a:gd name="adj" fmla="val 6706"/>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5" name="グループ化 14">
              <a:extLst>
                <a:ext uri="{FF2B5EF4-FFF2-40B4-BE49-F238E27FC236}">
                  <a16:creationId xmlns:a16="http://schemas.microsoft.com/office/drawing/2014/main" id="{DBCA8478-A506-481F-4E06-DED1E2E1AD86}"/>
                </a:ext>
              </a:extLst>
            </p:cNvPr>
            <p:cNvGrpSpPr/>
            <p:nvPr/>
          </p:nvGrpSpPr>
          <p:grpSpPr>
            <a:xfrm>
              <a:off x="3628101" y="6213988"/>
              <a:ext cx="4952615" cy="285356"/>
              <a:chOff x="3736258" y="6213987"/>
              <a:chExt cx="4952615" cy="455101"/>
            </a:xfrm>
            <a:solidFill>
              <a:schemeClr val="bg1"/>
            </a:solidFill>
          </p:grpSpPr>
          <p:sp>
            <p:nvSpPr>
              <p:cNvPr id="13" name="四角形: 角を丸くする 12">
                <a:extLst>
                  <a:ext uri="{FF2B5EF4-FFF2-40B4-BE49-F238E27FC236}">
                    <a16:creationId xmlns:a16="http://schemas.microsoft.com/office/drawing/2014/main" id="{6EE69B52-1B34-AE8E-62AA-DEE50AD314D3}"/>
                  </a:ext>
                </a:extLst>
              </p:cNvPr>
              <p:cNvSpPr/>
              <p:nvPr/>
            </p:nvSpPr>
            <p:spPr>
              <a:xfrm>
                <a:off x="3736258" y="6213987"/>
                <a:ext cx="1012723" cy="455101"/>
              </a:xfrm>
              <a:prstGeom prst="roundRect">
                <a:avLst/>
              </a:prstGeom>
              <a:grp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ED4EB167-DFB2-98AE-137C-84E431A5BBEC}"/>
                  </a:ext>
                </a:extLst>
              </p:cNvPr>
              <p:cNvSpPr/>
              <p:nvPr/>
            </p:nvSpPr>
            <p:spPr>
              <a:xfrm>
                <a:off x="7676150" y="6213987"/>
                <a:ext cx="1012723" cy="455101"/>
              </a:xfrm>
              <a:prstGeom prst="roundRect">
                <a:avLst/>
              </a:prstGeom>
              <a:grp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0" name="楕円 19">
              <a:extLst>
                <a:ext uri="{FF2B5EF4-FFF2-40B4-BE49-F238E27FC236}">
                  <a16:creationId xmlns:a16="http://schemas.microsoft.com/office/drawing/2014/main" id="{027C1246-DDBC-D58A-84B1-1D9EE3FF200B}"/>
                </a:ext>
              </a:extLst>
            </p:cNvPr>
            <p:cNvSpPr/>
            <p:nvPr/>
          </p:nvSpPr>
          <p:spPr>
            <a:xfrm>
              <a:off x="9653548" y="6178356"/>
              <a:ext cx="213558" cy="213558"/>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31" name="図 30"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B4F3533B-AAC2-2B9A-1A79-C92ADC340DA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438091" y="1806697"/>
            <a:ext cx="7344085" cy="4002160"/>
          </a:xfrm>
          <a:prstGeom prst="roundRect">
            <a:avLst>
              <a:gd name="adj" fmla="val 1588"/>
            </a:avLst>
          </a:prstGeom>
        </p:spPr>
      </p:pic>
      <p:sp>
        <p:nvSpPr>
          <p:cNvPr id="10" name="テキスト ボックス 9">
            <a:extLst>
              <a:ext uri="{FF2B5EF4-FFF2-40B4-BE49-F238E27FC236}">
                <a16:creationId xmlns:a16="http://schemas.microsoft.com/office/drawing/2014/main" id="{DB4CBB75-692E-E174-FEF0-3C575D87ACDA}"/>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grpSp>
        <p:nvGrpSpPr>
          <p:cNvPr id="26" name="グループ化 25">
            <a:extLst>
              <a:ext uri="{FF2B5EF4-FFF2-40B4-BE49-F238E27FC236}">
                <a16:creationId xmlns:a16="http://schemas.microsoft.com/office/drawing/2014/main" id="{4C6AFA2D-BA6E-428A-9C03-15D6E65E50E6}"/>
              </a:ext>
            </a:extLst>
          </p:cNvPr>
          <p:cNvGrpSpPr/>
          <p:nvPr/>
        </p:nvGrpSpPr>
        <p:grpSpPr>
          <a:xfrm>
            <a:off x="1468362" y="4548385"/>
            <a:ext cx="3085092" cy="1763868"/>
            <a:chOff x="5768147" y="4618090"/>
            <a:chExt cx="3085092" cy="1763868"/>
          </a:xfrm>
        </p:grpSpPr>
        <p:sp>
          <p:nvSpPr>
            <p:cNvPr id="25" name="フリーフォーム: 図形 24">
              <a:extLst>
                <a:ext uri="{FF2B5EF4-FFF2-40B4-BE49-F238E27FC236}">
                  <a16:creationId xmlns:a16="http://schemas.microsoft.com/office/drawing/2014/main" id="{1E2EF2C1-9188-538A-B168-F287EB854009}"/>
                </a:ext>
              </a:extLst>
            </p:cNvPr>
            <p:cNvSpPr/>
            <p:nvPr/>
          </p:nvSpPr>
          <p:spPr>
            <a:xfrm rot="16497336">
              <a:off x="6448093" y="3976813"/>
              <a:ext cx="1725199" cy="3085092"/>
            </a:xfrm>
            <a:custGeom>
              <a:avLst/>
              <a:gdLst>
                <a:gd name="connsiteX0" fmla="*/ 1491508 w 1725199"/>
                <a:gd name="connsiteY0" fmla="*/ 144451 h 3085092"/>
                <a:gd name="connsiteX1" fmla="*/ 1724599 w 1725199"/>
                <a:gd name="connsiteY1" fmla="*/ 2832688 h 3085092"/>
                <a:gd name="connsiteX2" fmla="*/ 1580748 w 1725199"/>
                <a:gd name="connsiteY2" fmla="*/ 3003853 h 3085092"/>
                <a:gd name="connsiteX3" fmla="*/ 650739 w 1725199"/>
                <a:gd name="connsiteY3" fmla="*/ 3084492 h 3085092"/>
                <a:gd name="connsiteX4" fmla="*/ 479573 w 1725199"/>
                <a:gd name="connsiteY4" fmla="*/ 2940641 h 3085092"/>
                <a:gd name="connsiteX5" fmla="*/ 421471 w 1725199"/>
                <a:gd name="connsiteY5" fmla="*/ 2270549 h 3085092"/>
                <a:gd name="connsiteX6" fmla="*/ 0 w 1725199"/>
                <a:gd name="connsiteY6" fmla="*/ 2405129 h 3085092"/>
                <a:gd name="connsiteX7" fmla="*/ 410294 w 1725199"/>
                <a:gd name="connsiteY7" fmla="*/ 2141641 h 3085092"/>
                <a:gd name="connsiteX8" fmla="*/ 246482 w 1725199"/>
                <a:gd name="connsiteY8" fmla="*/ 252405 h 3085092"/>
                <a:gd name="connsiteX9" fmla="*/ 390333 w 1725199"/>
                <a:gd name="connsiteY9" fmla="*/ 81240 h 3085092"/>
                <a:gd name="connsiteX10" fmla="*/ 1320342 w 1725199"/>
                <a:gd name="connsiteY10" fmla="*/ 600 h 3085092"/>
                <a:gd name="connsiteX11" fmla="*/ 1491508 w 1725199"/>
                <a:gd name="connsiteY11" fmla="*/ 144451 h 3085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25199" h="3085092">
                  <a:moveTo>
                    <a:pt x="1491508" y="144451"/>
                  </a:moveTo>
                  <a:lnTo>
                    <a:pt x="1724599" y="2832688"/>
                  </a:lnTo>
                  <a:cubicBezTo>
                    <a:pt x="1732142" y="2919677"/>
                    <a:pt x="1667738" y="2996310"/>
                    <a:pt x="1580748" y="3003853"/>
                  </a:cubicBezTo>
                  <a:lnTo>
                    <a:pt x="650739" y="3084492"/>
                  </a:lnTo>
                  <a:cubicBezTo>
                    <a:pt x="563749" y="3092035"/>
                    <a:pt x="487116" y="3027631"/>
                    <a:pt x="479573" y="2940641"/>
                  </a:cubicBezTo>
                  <a:lnTo>
                    <a:pt x="421471" y="2270549"/>
                  </a:lnTo>
                  <a:lnTo>
                    <a:pt x="0" y="2405129"/>
                  </a:lnTo>
                  <a:lnTo>
                    <a:pt x="410294" y="2141641"/>
                  </a:lnTo>
                  <a:lnTo>
                    <a:pt x="246482" y="252405"/>
                  </a:lnTo>
                  <a:cubicBezTo>
                    <a:pt x="238939" y="165415"/>
                    <a:pt x="303343" y="88782"/>
                    <a:pt x="390333" y="81240"/>
                  </a:cubicBezTo>
                  <a:lnTo>
                    <a:pt x="1320342" y="600"/>
                  </a:lnTo>
                  <a:cubicBezTo>
                    <a:pt x="1407332" y="-6942"/>
                    <a:pt x="1483965" y="57462"/>
                    <a:pt x="1491508" y="144451"/>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3" name="四角形: 角を丸くする 22">
              <a:extLst>
                <a:ext uri="{FF2B5EF4-FFF2-40B4-BE49-F238E27FC236}">
                  <a16:creationId xmlns:a16="http://schemas.microsoft.com/office/drawing/2014/main" id="{29D5E89E-6191-49C7-B797-5AD1DD80FBA2}"/>
                </a:ext>
              </a:extLst>
            </p:cNvPr>
            <p:cNvSpPr/>
            <p:nvPr/>
          </p:nvSpPr>
          <p:spPr>
            <a:xfrm>
              <a:off x="5975060" y="4618090"/>
              <a:ext cx="2767788"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ぱそこんのつなぎめはしたにする</a:t>
              </a:r>
            </a:p>
          </p:txBody>
        </p:sp>
      </p:grpSp>
      <p:grpSp>
        <p:nvGrpSpPr>
          <p:cNvPr id="28" name="グループ化 27">
            <a:extLst>
              <a:ext uri="{FF2B5EF4-FFF2-40B4-BE49-F238E27FC236}">
                <a16:creationId xmlns:a16="http://schemas.microsoft.com/office/drawing/2014/main" id="{3019784C-8460-3114-5C4B-D86191881D31}"/>
              </a:ext>
            </a:extLst>
          </p:cNvPr>
          <p:cNvGrpSpPr/>
          <p:nvPr/>
        </p:nvGrpSpPr>
        <p:grpSpPr>
          <a:xfrm>
            <a:off x="8087002" y="2158456"/>
            <a:ext cx="3336291" cy="687837"/>
            <a:chOff x="8200609" y="5960448"/>
            <a:chExt cx="3336291" cy="687837"/>
          </a:xfrm>
        </p:grpSpPr>
        <p:sp>
          <p:nvSpPr>
            <p:cNvPr id="29" name="フリーフォーム: 図形 28">
              <a:extLst>
                <a:ext uri="{FF2B5EF4-FFF2-40B4-BE49-F238E27FC236}">
                  <a16:creationId xmlns:a16="http://schemas.microsoft.com/office/drawing/2014/main" id="{91ED8030-ACCA-C9D9-F9C0-392610AF48AF}"/>
                </a:ext>
              </a:extLst>
            </p:cNvPr>
            <p:cNvSpPr/>
            <p:nvPr/>
          </p:nvSpPr>
          <p:spPr>
            <a:xfrm>
              <a:off x="8200609" y="5984141"/>
              <a:ext cx="33362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88793 w 3336291"/>
                <a:gd name="connsiteY0" fmla="*/ 0 h 664144"/>
                <a:gd name="connsiteX1" fmla="*/ 3004219 w 3336291"/>
                <a:gd name="connsiteY1" fmla="*/ 0 h 664144"/>
                <a:gd name="connsiteX2" fmla="*/ 3336291 w 3336291"/>
                <a:gd name="connsiteY2" fmla="*/ 332072 h 664144"/>
                <a:gd name="connsiteX3" fmla="*/ 3004219 w 3336291"/>
                <a:gd name="connsiteY3" fmla="*/ 664144 h 664144"/>
                <a:gd name="connsiteX4" fmla="*/ 1088793 w 3336291"/>
                <a:gd name="connsiteY4" fmla="*/ 664144 h 664144"/>
                <a:gd name="connsiteX5" fmla="*/ 782817 w 3336291"/>
                <a:gd name="connsiteY5" fmla="*/ 461330 h 664144"/>
                <a:gd name="connsiteX6" fmla="*/ 767879 w 3336291"/>
                <a:gd name="connsiteY6" fmla="*/ 387341 h 664144"/>
                <a:gd name="connsiteX7" fmla="*/ 0 w 3336291"/>
                <a:gd name="connsiteY7" fmla="*/ 507545 h 664144"/>
                <a:gd name="connsiteX8" fmla="*/ 770694 w 3336291"/>
                <a:gd name="connsiteY8" fmla="*/ 262862 h 664144"/>
                <a:gd name="connsiteX9" fmla="*/ 782817 w 3336291"/>
                <a:gd name="connsiteY9" fmla="*/ 202815 h 664144"/>
                <a:gd name="connsiteX10" fmla="*/ 1088793 w 33362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36291" h="664144">
                  <a:moveTo>
                    <a:pt x="1088793" y="0"/>
                  </a:moveTo>
                  <a:lnTo>
                    <a:pt x="3004219" y="0"/>
                  </a:lnTo>
                  <a:cubicBezTo>
                    <a:pt x="3187617" y="0"/>
                    <a:pt x="3336291" y="148674"/>
                    <a:pt x="3336291" y="332072"/>
                  </a:cubicBezTo>
                  <a:cubicBezTo>
                    <a:pt x="3336291" y="515470"/>
                    <a:pt x="3187617" y="664144"/>
                    <a:pt x="3004219" y="664144"/>
                  </a:cubicBezTo>
                  <a:lnTo>
                    <a:pt x="1088793" y="664144"/>
                  </a:lnTo>
                  <a:cubicBezTo>
                    <a:pt x="951245" y="664144"/>
                    <a:pt x="833228" y="580515"/>
                    <a:pt x="782817" y="461330"/>
                  </a:cubicBezTo>
                  <a:lnTo>
                    <a:pt x="767879" y="387341"/>
                  </a:lnTo>
                  <a:lnTo>
                    <a:pt x="0" y="507545"/>
                  </a:lnTo>
                  <a:lnTo>
                    <a:pt x="770694" y="262862"/>
                  </a:lnTo>
                  <a:lnTo>
                    <a:pt x="782817" y="202815"/>
                  </a:lnTo>
                  <a:cubicBezTo>
                    <a:pt x="833228" y="83629"/>
                    <a:pt x="951245" y="0"/>
                    <a:pt x="10887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0" name="四角形: 角を丸くする 29">
              <a:extLst>
                <a:ext uri="{FF2B5EF4-FFF2-40B4-BE49-F238E27FC236}">
                  <a16:creationId xmlns:a16="http://schemas.microsoft.com/office/drawing/2014/main" id="{DC1C0399-09D8-077E-5FCA-B6C7AE1D8C59}"/>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a:solidFill>
                    <a:prstClr val="white"/>
                  </a:solidFill>
                  <a:latin typeface="BIZ UDPゴシック" panose="020B0400000000000000" pitchFamily="50" charset="-128"/>
                  <a:ea typeface="BIZ UDPゴシック" panose="020B0400000000000000" pitchFamily="50" charset="-128"/>
                </a:rPr>
                <a:t>がめんが うえ</a:t>
              </a: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
        <p:nvSpPr>
          <p:cNvPr id="2" name="テキスト ボックス 1">
            <a:extLst>
              <a:ext uri="{FF2B5EF4-FFF2-40B4-BE49-F238E27FC236}">
                <a16:creationId xmlns:a16="http://schemas.microsoft.com/office/drawing/2014/main" id="{CFA7E15C-D5F6-1ED1-6564-5E00D74CABD5}"/>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effectLst/>
                <a:latin typeface="+mn-ea"/>
                <a:cs typeface="+mn-cs"/>
              </a:rPr>
              <a:t>イラスト：サポータ作成</a:t>
            </a:r>
            <a:r>
              <a:rPr lang="ja-JP" altLang="en-US" sz="800">
                <a:solidFill>
                  <a:prstClr val="white"/>
                </a:solidFill>
                <a:latin typeface="BIZ UDPゴシック" panose="020B0400000000000000" pitchFamily="50" charset="-128"/>
                <a:ea typeface="BIZ UDPゴシック" panose="020B0400000000000000" pitchFamily="50" charset="-128"/>
              </a:rPr>
              <a:t>サポータ作成</a:t>
            </a:r>
            <a:endParaRPr kumimoji="1" lang="ja-JP" altLang="en-US" sz="800"/>
          </a:p>
        </p:txBody>
      </p:sp>
    </p:spTree>
    <p:extLst>
      <p:ext uri="{BB962C8B-B14F-4D97-AF65-F5344CB8AC3E}">
        <p14:creationId xmlns:p14="http://schemas.microsoft.com/office/powerpoint/2010/main" val="220716642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8811A-872D-A741-2B26-B679EE9EA500}"/>
            </a:ext>
          </a:extLst>
        </p:cNvPr>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3CADD583-6118-6172-1225-247003CAC56D}"/>
              </a:ext>
            </a:extLst>
          </p:cNvPr>
          <p:cNvGrpSpPr/>
          <p:nvPr/>
        </p:nvGrpSpPr>
        <p:grpSpPr>
          <a:xfrm>
            <a:off x="2153835" y="1427681"/>
            <a:ext cx="7893547" cy="5071663"/>
            <a:chOff x="2153835" y="1427681"/>
            <a:chExt cx="7893547" cy="5071663"/>
          </a:xfrm>
        </p:grpSpPr>
        <p:grpSp>
          <p:nvGrpSpPr>
            <p:cNvPr id="27" name="グループ化 26">
              <a:extLst>
                <a:ext uri="{FF2B5EF4-FFF2-40B4-BE49-F238E27FC236}">
                  <a16:creationId xmlns:a16="http://schemas.microsoft.com/office/drawing/2014/main" id="{E872ACAA-6A40-F142-EE01-32B244B97C82}"/>
                </a:ext>
              </a:extLst>
            </p:cNvPr>
            <p:cNvGrpSpPr/>
            <p:nvPr/>
          </p:nvGrpSpPr>
          <p:grpSpPr>
            <a:xfrm>
              <a:off x="2153835" y="1427681"/>
              <a:ext cx="7893547" cy="5071663"/>
              <a:chOff x="2153835" y="1427681"/>
              <a:chExt cx="7893547" cy="5071663"/>
            </a:xfrm>
          </p:grpSpPr>
          <p:sp>
            <p:nvSpPr>
              <p:cNvPr id="4" name="四角形: 角を丸くする 3">
                <a:extLst>
                  <a:ext uri="{FF2B5EF4-FFF2-40B4-BE49-F238E27FC236}">
                    <a16:creationId xmlns:a16="http://schemas.microsoft.com/office/drawing/2014/main" id="{BB348BED-8D4A-AD09-538B-68C6C183CA62}"/>
                  </a:ext>
                </a:extLst>
              </p:cNvPr>
              <p:cNvSpPr/>
              <p:nvPr/>
            </p:nvSpPr>
            <p:spPr>
              <a:xfrm>
                <a:off x="2153835" y="1427681"/>
                <a:ext cx="7893547" cy="5034116"/>
              </a:xfrm>
              <a:prstGeom prst="roundRect">
                <a:avLst>
                  <a:gd name="adj" fmla="val 6706"/>
                </a:avLst>
              </a:prstGeom>
              <a:solidFill>
                <a:schemeClr val="bg1"/>
              </a:solid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B305B37D-908F-EC3E-7FB0-649902FC0731}"/>
                  </a:ext>
                </a:extLst>
              </p:cNvPr>
              <p:cNvSpPr/>
              <p:nvPr/>
            </p:nvSpPr>
            <p:spPr>
              <a:xfrm>
                <a:off x="2428566" y="1806697"/>
                <a:ext cx="7344084" cy="4002165"/>
              </a:xfrm>
              <a:prstGeom prst="roundRect">
                <a:avLst>
                  <a:gd name="adj" fmla="val 1809"/>
                </a:avLst>
              </a:prstGeom>
              <a:solidFill>
                <a:schemeClr val="bg1"/>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楕円 10">
                <a:extLst>
                  <a:ext uri="{FF2B5EF4-FFF2-40B4-BE49-F238E27FC236}">
                    <a16:creationId xmlns:a16="http://schemas.microsoft.com/office/drawing/2014/main" id="{C45B7606-373C-1A03-271C-3E1CF09F1ECC}"/>
                  </a:ext>
                </a:extLst>
              </p:cNvPr>
              <p:cNvSpPr/>
              <p:nvPr/>
            </p:nvSpPr>
            <p:spPr>
              <a:xfrm>
                <a:off x="6164838" y="1575069"/>
                <a:ext cx="76790" cy="76790"/>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a:extLst>
                  <a:ext uri="{FF2B5EF4-FFF2-40B4-BE49-F238E27FC236}">
                    <a16:creationId xmlns:a16="http://schemas.microsoft.com/office/drawing/2014/main" id="{693C5689-4BFF-7154-CC51-F3FD1ABF3A26}"/>
                  </a:ext>
                </a:extLst>
              </p:cNvPr>
              <p:cNvCxnSpPr>
                <a:cxnSpLocks/>
              </p:cNvCxnSpPr>
              <p:nvPr/>
            </p:nvCxnSpPr>
            <p:spPr>
              <a:xfrm>
                <a:off x="2153835" y="6135329"/>
                <a:ext cx="789354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楕円 18">
                <a:extLst>
                  <a:ext uri="{FF2B5EF4-FFF2-40B4-BE49-F238E27FC236}">
                    <a16:creationId xmlns:a16="http://schemas.microsoft.com/office/drawing/2014/main" id="{8F582CBC-8587-3DE0-FE33-6E52F8021A1C}"/>
                  </a:ext>
                </a:extLst>
              </p:cNvPr>
              <p:cNvSpPr/>
              <p:nvPr/>
            </p:nvSpPr>
            <p:spPr>
              <a:xfrm>
                <a:off x="2324894" y="6178356"/>
                <a:ext cx="213558" cy="213558"/>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四角形: 角を丸くする 20">
                <a:extLst>
                  <a:ext uri="{FF2B5EF4-FFF2-40B4-BE49-F238E27FC236}">
                    <a16:creationId xmlns:a16="http://schemas.microsoft.com/office/drawing/2014/main" id="{64B19EDE-D4B3-F2CB-BD15-5B8C69915F8C}"/>
                  </a:ext>
                </a:extLst>
              </p:cNvPr>
              <p:cNvSpPr/>
              <p:nvPr/>
            </p:nvSpPr>
            <p:spPr>
              <a:xfrm>
                <a:off x="2194608" y="1427681"/>
                <a:ext cx="7812000" cy="5034116"/>
              </a:xfrm>
              <a:prstGeom prst="roundRect">
                <a:avLst>
                  <a:gd name="adj" fmla="val 6706"/>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5" name="グループ化 14">
                <a:extLst>
                  <a:ext uri="{FF2B5EF4-FFF2-40B4-BE49-F238E27FC236}">
                    <a16:creationId xmlns:a16="http://schemas.microsoft.com/office/drawing/2014/main" id="{3C4588C0-EE07-F656-724B-1591A6B360AB}"/>
                  </a:ext>
                </a:extLst>
              </p:cNvPr>
              <p:cNvGrpSpPr/>
              <p:nvPr/>
            </p:nvGrpSpPr>
            <p:grpSpPr>
              <a:xfrm>
                <a:off x="3628101" y="6213988"/>
                <a:ext cx="4952615" cy="285356"/>
                <a:chOff x="3736258" y="6213987"/>
                <a:chExt cx="4952615" cy="455101"/>
              </a:xfrm>
              <a:solidFill>
                <a:schemeClr val="bg1"/>
              </a:solidFill>
            </p:grpSpPr>
            <p:sp>
              <p:nvSpPr>
                <p:cNvPr id="13" name="四角形: 角を丸くする 12">
                  <a:extLst>
                    <a:ext uri="{FF2B5EF4-FFF2-40B4-BE49-F238E27FC236}">
                      <a16:creationId xmlns:a16="http://schemas.microsoft.com/office/drawing/2014/main" id="{307A403A-BC0F-2494-6EF0-86E505957CE8}"/>
                    </a:ext>
                  </a:extLst>
                </p:cNvPr>
                <p:cNvSpPr/>
                <p:nvPr/>
              </p:nvSpPr>
              <p:spPr>
                <a:xfrm>
                  <a:off x="3736258" y="6213987"/>
                  <a:ext cx="1012723" cy="455101"/>
                </a:xfrm>
                <a:prstGeom prst="roundRect">
                  <a:avLst/>
                </a:prstGeom>
                <a:grp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BAA8D3D5-69DB-8CA9-5D36-B16BCC2BA36A}"/>
                    </a:ext>
                  </a:extLst>
                </p:cNvPr>
                <p:cNvSpPr/>
                <p:nvPr/>
              </p:nvSpPr>
              <p:spPr>
                <a:xfrm>
                  <a:off x="7676150" y="6213987"/>
                  <a:ext cx="1012723" cy="455101"/>
                </a:xfrm>
                <a:prstGeom prst="roundRect">
                  <a:avLst/>
                </a:prstGeom>
                <a:grp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0" name="楕円 19">
                <a:extLst>
                  <a:ext uri="{FF2B5EF4-FFF2-40B4-BE49-F238E27FC236}">
                    <a16:creationId xmlns:a16="http://schemas.microsoft.com/office/drawing/2014/main" id="{7E305209-F311-5D1D-9C73-B82D248FFAAC}"/>
                  </a:ext>
                </a:extLst>
              </p:cNvPr>
              <p:cNvSpPr/>
              <p:nvPr/>
            </p:nvSpPr>
            <p:spPr>
              <a:xfrm>
                <a:off x="9653548" y="6178356"/>
                <a:ext cx="213558" cy="213558"/>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31" name="図 30"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A33A0B9E-829E-3AC9-C1D0-46D0E9D6ECA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438091" y="1806697"/>
              <a:ext cx="7344085" cy="4002160"/>
            </a:xfrm>
            <a:prstGeom prst="roundRect">
              <a:avLst>
                <a:gd name="adj" fmla="val 1588"/>
              </a:avLst>
            </a:prstGeom>
          </p:spPr>
        </p:pic>
      </p:grpSp>
      <p:sp>
        <p:nvSpPr>
          <p:cNvPr id="10" name="テキスト ボックス 9">
            <a:extLst>
              <a:ext uri="{FF2B5EF4-FFF2-40B4-BE49-F238E27FC236}">
                <a16:creationId xmlns:a16="http://schemas.microsoft.com/office/drawing/2014/main" id="{515F729C-ADCA-6963-A8F8-F3762FA332D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sp>
        <p:nvSpPr>
          <p:cNvPr id="5" name="四角形: 角を丸くする 4">
            <a:extLst>
              <a:ext uri="{FF2B5EF4-FFF2-40B4-BE49-F238E27FC236}">
                <a16:creationId xmlns:a16="http://schemas.microsoft.com/office/drawing/2014/main" id="{DB0705D6-C485-4A11-5D76-49EF1C7BEB9C}"/>
              </a:ext>
            </a:extLst>
          </p:cNvPr>
          <p:cNvSpPr/>
          <p:nvPr/>
        </p:nvSpPr>
        <p:spPr>
          <a:xfrm>
            <a:off x="9040548" y="4972050"/>
            <a:ext cx="613000" cy="619125"/>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図形 5">
            <a:extLst>
              <a:ext uri="{FF2B5EF4-FFF2-40B4-BE49-F238E27FC236}">
                <a16:creationId xmlns:a16="http://schemas.microsoft.com/office/drawing/2014/main" id="{B9869D3F-B34D-B546-808A-70BC85829383}"/>
              </a:ext>
            </a:extLst>
          </p:cNvPr>
          <p:cNvSpPr/>
          <p:nvPr/>
        </p:nvSpPr>
        <p:spPr>
          <a:xfrm rot="13229036">
            <a:off x="5040721" y="3331892"/>
            <a:ext cx="3956879" cy="2881341"/>
          </a:xfrm>
          <a:custGeom>
            <a:avLst/>
            <a:gdLst>
              <a:gd name="connsiteX0" fmla="*/ 3840394 w 3956879"/>
              <a:gd name="connsiteY0" fmla="*/ 584648 h 2881341"/>
              <a:gd name="connsiteX1" fmla="*/ 1242929 w 3956879"/>
              <a:gd name="connsiteY1" fmla="*/ 2801833 h 2881341"/>
              <a:gd name="connsiteX2" fmla="*/ 774766 w 3956879"/>
              <a:gd name="connsiteY2" fmla="*/ 2764856 h 2881341"/>
              <a:gd name="connsiteX3" fmla="*/ 730375 w 3956879"/>
              <a:gd name="connsiteY3" fmla="*/ 2400460 h 2881341"/>
              <a:gd name="connsiteX4" fmla="*/ 750935 w 3956879"/>
              <a:gd name="connsiteY4" fmla="*/ 2367898 h 2881341"/>
              <a:gd name="connsiteX5" fmla="*/ 0 w 3956879"/>
              <a:gd name="connsiteY5" fmla="*/ 2501534 h 2881341"/>
              <a:gd name="connsiteX6" fmla="*/ 984614 w 3956879"/>
              <a:gd name="connsiteY6" fmla="*/ 2149132 h 2881341"/>
              <a:gd name="connsiteX7" fmla="*/ 3409209 w 3956879"/>
              <a:gd name="connsiteY7" fmla="*/ 79508 h 2881341"/>
              <a:gd name="connsiteX8" fmla="*/ 3877372 w 3956879"/>
              <a:gd name="connsiteY8" fmla="*/ 116485 h 2881341"/>
              <a:gd name="connsiteX9" fmla="*/ 3840394 w 3956879"/>
              <a:gd name="connsiteY9" fmla="*/ 584648 h 28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6879" h="2881341">
                <a:moveTo>
                  <a:pt x="3840394" y="584648"/>
                </a:moveTo>
                <a:lnTo>
                  <a:pt x="1242929" y="2801833"/>
                </a:lnTo>
                <a:cubicBezTo>
                  <a:pt x="1103439" y="2920902"/>
                  <a:pt x="893835" y="2904346"/>
                  <a:pt x="774766" y="2764856"/>
                </a:cubicBezTo>
                <a:cubicBezTo>
                  <a:pt x="685465" y="2660238"/>
                  <a:pt x="672452" y="2516181"/>
                  <a:pt x="730375" y="2400460"/>
                </a:cubicBezTo>
                <a:lnTo>
                  <a:pt x="750935" y="2367898"/>
                </a:lnTo>
                <a:lnTo>
                  <a:pt x="0" y="2501534"/>
                </a:lnTo>
                <a:lnTo>
                  <a:pt x="984614" y="2149132"/>
                </a:lnTo>
                <a:lnTo>
                  <a:pt x="3409209" y="79508"/>
                </a:lnTo>
                <a:cubicBezTo>
                  <a:pt x="3548699" y="-39561"/>
                  <a:pt x="3758303" y="-23005"/>
                  <a:pt x="3877372" y="116485"/>
                </a:cubicBezTo>
                <a:cubicBezTo>
                  <a:pt x="3996440" y="255975"/>
                  <a:pt x="3979885" y="465579"/>
                  <a:pt x="3840394" y="584648"/>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 name="正方形/長方形 6">
            <a:extLst>
              <a:ext uri="{FF2B5EF4-FFF2-40B4-BE49-F238E27FC236}">
                <a16:creationId xmlns:a16="http://schemas.microsoft.com/office/drawing/2014/main" id="{BBDE8256-D5E0-1C59-91E6-08E9B9205F94}"/>
              </a:ext>
            </a:extLst>
          </p:cNvPr>
          <p:cNvSpPr/>
          <p:nvPr/>
        </p:nvSpPr>
        <p:spPr>
          <a:xfrm>
            <a:off x="5002065" y="4176994"/>
            <a:ext cx="3590925" cy="6641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かめらを きりかえる</a:t>
            </a:r>
            <a:endParaRPr kumimoji="1" lang="en-US" altLang="ja-JP" sz="2400" b="1">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98251BE6-C983-6699-9B74-75A6125DC5E9}"/>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effectLst/>
                <a:latin typeface="+mn-ea"/>
                <a:cs typeface="+mn-cs"/>
              </a:rPr>
              <a:t>イラスト：サポータ作成</a:t>
            </a:r>
            <a:r>
              <a:rPr lang="ja-JP" altLang="en-US" sz="800">
                <a:solidFill>
                  <a:prstClr val="white"/>
                </a:solidFill>
                <a:latin typeface="BIZ UDPゴシック" panose="020B0400000000000000" pitchFamily="50" charset="-128"/>
                <a:ea typeface="BIZ UDPゴシック" panose="020B0400000000000000" pitchFamily="50" charset="-128"/>
              </a:rPr>
              <a:t>サポータ作成</a:t>
            </a:r>
            <a:endParaRPr kumimoji="1" lang="ja-JP" altLang="en-US" sz="800"/>
          </a:p>
        </p:txBody>
      </p:sp>
    </p:spTree>
    <p:extLst>
      <p:ext uri="{BB962C8B-B14F-4D97-AF65-F5344CB8AC3E}">
        <p14:creationId xmlns:p14="http://schemas.microsoft.com/office/powerpoint/2010/main" val="164076574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825861-31E2-1AFE-36BC-C451D0AF3AA9}"/>
            </a:ext>
          </a:extLst>
        </p:cNvPr>
        <p:cNvGrpSpPr/>
        <p:nvPr/>
      </p:nvGrpSpPr>
      <p:grpSpPr>
        <a:xfrm>
          <a:off x="0" y="0"/>
          <a:ext cx="0" cy="0"/>
          <a:chOff x="0" y="0"/>
          <a:chExt cx="0" cy="0"/>
        </a:xfrm>
      </p:grpSpPr>
      <p:grpSp>
        <p:nvGrpSpPr>
          <p:cNvPr id="34" name="グループ化 33">
            <a:extLst>
              <a:ext uri="{FF2B5EF4-FFF2-40B4-BE49-F238E27FC236}">
                <a16:creationId xmlns:a16="http://schemas.microsoft.com/office/drawing/2014/main" id="{48DBDC6A-F8A5-9DA6-D21A-9C47EDF44CA0}"/>
              </a:ext>
            </a:extLst>
          </p:cNvPr>
          <p:cNvGrpSpPr/>
          <p:nvPr/>
        </p:nvGrpSpPr>
        <p:grpSpPr>
          <a:xfrm>
            <a:off x="1795460" y="1974850"/>
            <a:ext cx="8753475" cy="4884218"/>
            <a:chOff x="1795460" y="1974850"/>
            <a:chExt cx="8753475" cy="4884218"/>
          </a:xfrm>
        </p:grpSpPr>
        <p:pic>
          <p:nvPicPr>
            <p:cNvPr id="12" name="図 11" descr="テキスト, ホワイトボード&#10;&#10;AI によって生成されたコンテンツは間違っている可能性があります。">
              <a:extLst>
                <a:ext uri="{FF2B5EF4-FFF2-40B4-BE49-F238E27FC236}">
                  <a16:creationId xmlns:a16="http://schemas.microsoft.com/office/drawing/2014/main" id="{46798D6C-4E15-E6F1-914B-01AA2699C3AF}"/>
                </a:ext>
              </a:extLst>
            </p:cNvPr>
            <p:cNvPicPr>
              <a:picLocks noChangeAspect="1"/>
            </p:cNvPicPr>
            <p:nvPr/>
          </p:nvPicPr>
          <p:blipFill>
            <a:blip r:embed="rId3"/>
            <a:srcRect l="10781" t="20190" r="17422" b="3188"/>
            <a:stretch/>
          </p:blipFill>
          <p:spPr>
            <a:xfrm>
              <a:off x="1795460" y="1974850"/>
              <a:ext cx="8753475" cy="4883150"/>
            </a:xfrm>
            <a:prstGeom prst="rect">
              <a:avLst/>
            </a:prstGeom>
          </p:spPr>
        </p:pic>
        <p:grpSp>
          <p:nvGrpSpPr>
            <p:cNvPr id="5" name="グループ化 4">
              <a:extLst>
                <a:ext uri="{FF2B5EF4-FFF2-40B4-BE49-F238E27FC236}">
                  <a16:creationId xmlns:a16="http://schemas.microsoft.com/office/drawing/2014/main" id="{A75FF365-4569-5A65-DDB0-232DA9B3CD16}"/>
                </a:ext>
              </a:extLst>
            </p:cNvPr>
            <p:cNvGrpSpPr/>
            <p:nvPr/>
          </p:nvGrpSpPr>
          <p:grpSpPr>
            <a:xfrm>
              <a:off x="3399353" y="2123196"/>
              <a:ext cx="5539693" cy="3671747"/>
              <a:chOff x="3549650" y="2664028"/>
              <a:chExt cx="5092631" cy="3375431"/>
            </a:xfrm>
            <a:solidFill>
              <a:srgbClr val="00B0F0">
                <a:alpha val="40000"/>
              </a:srgbClr>
            </a:solidFill>
          </p:grpSpPr>
          <p:sp>
            <p:nvSpPr>
              <p:cNvPr id="8" name="フリーフォーム: 図形 7">
                <a:extLst>
                  <a:ext uri="{FF2B5EF4-FFF2-40B4-BE49-F238E27FC236}">
                    <a16:creationId xmlns:a16="http://schemas.microsoft.com/office/drawing/2014/main" id="{C0C5D38F-9080-73F8-78F5-7EA6B8148A42}"/>
                  </a:ext>
                </a:extLst>
              </p:cNvPr>
              <p:cNvSpPr/>
              <p:nvPr/>
            </p:nvSpPr>
            <p:spPr>
              <a:xfrm flipH="1">
                <a:off x="3549650" y="2664028"/>
                <a:ext cx="5092631" cy="1622677"/>
              </a:xfrm>
              <a:custGeom>
                <a:avLst/>
                <a:gdLst>
                  <a:gd name="connsiteX0" fmla="*/ 4857763 w 5092631"/>
                  <a:gd name="connsiteY0" fmla="*/ 0 h 1622677"/>
                  <a:gd name="connsiteX1" fmla="*/ 234867 w 5092631"/>
                  <a:gd name="connsiteY1" fmla="*/ 0 h 1622677"/>
                  <a:gd name="connsiteX2" fmla="*/ 0 w 5092631"/>
                  <a:gd name="connsiteY2" fmla="*/ 232500 h 1622677"/>
                  <a:gd name="connsiteX3" fmla="*/ 0 w 5092631"/>
                  <a:gd name="connsiteY3" fmla="*/ 1622677 h 1622677"/>
                  <a:gd name="connsiteX4" fmla="*/ 15146 w 5092631"/>
                  <a:gd name="connsiteY4" fmla="*/ 1610575 h 1622677"/>
                  <a:gd name="connsiteX5" fmla="*/ 129529 w 5092631"/>
                  <a:gd name="connsiteY5" fmla="*/ 1557099 h 1622677"/>
                  <a:gd name="connsiteX6" fmla="*/ 159325 w 5092631"/>
                  <a:gd name="connsiteY6" fmla="*/ 1575395 h 1622677"/>
                  <a:gd name="connsiteX7" fmla="*/ 159325 w 5092631"/>
                  <a:gd name="connsiteY7" fmla="*/ 320639 h 1622677"/>
                  <a:gd name="connsiteX8" fmla="*/ 246395 w 5092631"/>
                  <a:gd name="connsiteY8" fmla="*/ 234448 h 1622677"/>
                  <a:gd name="connsiteX9" fmla="*/ 4846235 w 5092631"/>
                  <a:gd name="connsiteY9" fmla="*/ 234448 h 1622677"/>
                  <a:gd name="connsiteX10" fmla="*/ 4933304 w 5092631"/>
                  <a:gd name="connsiteY10" fmla="*/ 320639 h 1622677"/>
                  <a:gd name="connsiteX11" fmla="*/ 4933304 w 5092631"/>
                  <a:gd name="connsiteY11" fmla="*/ 1575588 h 1622677"/>
                  <a:gd name="connsiteX12" fmla="*/ 4963415 w 5092631"/>
                  <a:gd name="connsiteY12" fmla="*/ 1557099 h 1622677"/>
                  <a:gd name="connsiteX13" fmla="*/ 5077798 w 5092631"/>
                  <a:gd name="connsiteY13" fmla="*/ 1610575 h 1622677"/>
                  <a:gd name="connsiteX14" fmla="*/ 5092631 w 5092631"/>
                  <a:gd name="connsiteY14" fmla="*/ 1622427 h 1622677"/>
                  <a:gd name="connsiteX15" fmla="*/ 5092631 w 5092631"/>
                  <a:gd name="connsiteY15" fmla="*/ 232500 h 1622677"/>
                  <a:gd name="connsiteX16" fmla="*/ 4857763 w 5092631"/>
                  <a:gd name="connsiteY16" fmla="*/ 0 h 162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2631" h="1622677">
                    <a:moveTo>
                      <a:pt x="4857763" y="0"/>
                    </a:moveTo>
                    <a:lnTo>
                      <a:pt x="234867" y="0"/>
                    </a:lnTo>
                    <a:cubicBezTo>
                      <a:pt x="105154" y="0"/>
                      <a:pt x="0" y="104094"/>
                      <a:pt x="0" y="232500"/>
                    </a:cubicBezTo>
                    <a:lnTo>
                      <a:pt x="0" y="1622677"/>
                    </a:lnTo>
                    <a:lnTo>
                      <a:pt x="15146" y="1610575"/>
                    </a:lnTo>
                    <a:cubicBezTo>
                      <a:pt x="35861" y="1588062"/>
                      <a:pt x="48539" y="1563204"/>
                      <a:pt x="129529" y="1557099"/>
                    </a:cubicBezTo>
                    <a:lnTo>
                      <a:pt x="159325" y="1575395"/>
                    </a:lnTo>
                    <a:lnTo>
                      <a:pt x="159325" y="320639"/>
                    </a:lnTo>
                    <a:cubicBezTo>
                      <a:pt x="159325" y="273037"/>
                      <a:pt x="198307" y="234448"/>
                      <a:pt x="246395" y="234448"/>
                    </a:cubicBezTo>
                    <a:lnTo>
                      <a:pt x="4846235" y="234448"/>
                    </a:lnTo>
                    <a:cubicBezTo>
                      <a:pt x="4894322" y="234448"/>
                      <a:pt x="4933304" y="273037"/>
                      <a:pt x="4933304" y="320639"/>
                    </a:cubicBezTo>
                    <a:lnTo>
                      <a:pt x="4933304" y="1575588"/>
                    </a:lnTo>
                    <a:lnTo>
                      <a:pt x="4963415" y="1557099"/>
                    </a:lnTo>
                    <a:cubicBezTo>
                      <a:pt x="5044405" y="1563204"/>
                      <a:pt x="5057083" y="1588062"/>
                      <a:pt x="5077798" y="1610575"/>
                    </a:cubicBezTo>
                    <a:lnTo>
                      <a:pt x="5092631" y="1622427"/>
                    </a:lnTo>
                    <a:lnTo>
                      <a:pt x="5092631" y="232500"/>
                    </a:lnTo>
                    <a:cubicBezTo>
                      <a:pt x="5092631" y="104094"/>
                      <a:pt x="4987477" y="0"/>
                      <a:pt x="4857763" y="0"/>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9" name="フリーフォーム: 図形 8">
                <a:extLst>
                  <a:ext uri="{FF2B5EF4-FFF2-40B4-BE49-F238E27FC236}">
                    <a16:creationId xmlns:a16="http://schemas.microsoft.com/office/drawing/2014/main" id="{4855AF49-C325-7555-66F6-D15BD4C6614E}"/>
                  </a:ext>
                </a:extLst>
              </p:cNvPr>
              <p:cNvSpPr/>
              <p:nvPr/>
            </p:nvSpPr>
            <p:spPr>
              <a:xfrm flipH="1">
                <a:off x="3647783" y="4783006"/>
                <a:ext cx="61194" cy="539197"/>
              </a:xfrm>
              <a:custGeom>
                <a:avLst/>
                <a:gdLst>
                  <a:gd name="connsiteX0" fmla="*/ 0 w 61194"/>
                  <a:gd name="connsiteY0" fmla="*/ 0 h 539197"/>
                  <a:gd name="connsiteX1" fmla="*/ 0 w 61194"/>
                  <a:gd name="connsiteY1" fmla="*/ 539197 h 539197"/>
                  <a:gd name="connsiteX2" fmla="*/ 10450 w 61194"/>
                  <a:gd name="connsiteY2" fmla="*/ 479843 h 539197"/>
                  <a:gd name="connsiteX3" fmla="*/ 59462 w 61194"/>
                  <a:gd name="connsiteY3" fmla="*/ 233181 h 539197"/>
                  <a:gd name="connsiteX4" fmla="*/ 32 w 61194"/>
                  <a:gd name="connsiteY4" fmla="*/ 87 h 539197"/>
                  <a:gd name="connsiteX5" fmla="*/ 0 w 61194"/>
                  <a:gd name="connsiteY5" fmla="*/ 0 h 53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194" h="539197">
                    <a:moveTo>
                      <a:pt x="0" y="0"/>
                    </a:moveTo>
                    <a:lnTo>
                      <a:pt x="0" y="539197"/>
                    </a:lnTo>
                    <a:lnTo>
                      <a:pt x="10450" y="479843"/>
                    </a:lnTo>
                    <a:cubicBezTo>
                      <a:pt x="30136" y="396283"/>
                      <a:pt x="57524" y="328127"/>
                      <a:pt x="59462" y="233181"/>
                    </a:cubicBezTo>
                    <a:cubicBezTo>
                      <a:pt x="69790" y="150460"/>
                      <a:pt x="31897" y="75776"/>
                      <a:pt x="32" y="87"/>
                    </a:cubicBezTo>
                    <a:lnTo>
                      <a:pt x="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フリーフォーム: 図形 10">
                <a:extLst>
                  <a:ext uri="{FF2B5EF4-FFF2-40B4-BE49-F238E27FC236}">
                    <a16:creationId xmlns:a16="http://schemas.microsoft.com/office/drawing/2014/main" id="{771FF204-5BBB-2D30-C6FE-2C1A99F622E4}"/>
                  </a:ext>
                </a:extLst>
              </p:cNvPr>
              <p:cNvSpPr/>
              <p:nvPr/>
            </p:nvSpPr>
            <p:spPr>
              <a:xfrm flipH="1">
                <a:off x="8482956" y="4783765"/>
                <a:ext cx="60880" cy="536649"/>
              </a:xfrm>
              <a:custGeom>
                <a:avLst/>
                <a:gdLst>
                  <a:gd name="connsiteX0" fmla="*/ 60880 w 60880"/>
                  <a:gd name="connsiteY0" fmla="*/ 0 h 536649"/>
                  <a:gd name="connsiteX1" fmla="*/ 29298 w 60880"/>
                  <a:gd name="connsiteY1" fmla="*/ 75017 h 536649"/>
                  <a:gd name="connsiteX2" fmla="*/ 1733 w 60880"/>
                  <a:gd name="connsiteY2" fmla="*/ 232422 h 536649"/>
                  <a:gd name="connsiteX3" fmla="*/ 50745 w 60880"/>
                  <a:gd name="connsiteY3" fmla="*/ 479084 h 536649"/>
                  <a:gd name="connsiteX4" fmla="*/ 60880 w 60880"/>
                  <a:gd name="connsiteY4" fmla="*/ 536649 h 536649"/>
                  <a:gd name="connsiteX5" fmla="*/ 60880 w 60880"/>
                  <a:gd name="connsiteY5" fmla="*/ 0 h 53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880" h="536649">
                    <a:moveTo>
                      <a:pt x="60880" y="0"/>
                    </a:moveTo>
                    <a:lnTo>
                      <a:pt x="29298" y="75017"/>
                    </a:lnTo>
                    <a:cubicBezTo>
                      <a:pt x="9394" y="125699"/>
                      <a:pt x="-5152" y="177275"/>
                      <a:pt x="1733" y="232422"/>
                    </a:cubicBezTo>
                    <a:cubicBezTo>
                      <a:pt x="3671" y="327368"/>
                      <a:pt x="31059" y="395524"/>
                      <a:pt x="50745" y="479084"/>
                    </a:cubicBezTo>
                    <a:lnTo>
                      <a:pt x="60880" y="536649"/>
                    </a:lnTo>
                    <a:lnTo>
                      <a:pt x="6088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3" name="フリーフォーム: 図形 12">
                <a:extLst>
                  <a:ext uri="{FF2B5EF4-FFF2-40B4-BE49-F238E27FC236}">
                    <a16:creationId xmlns:a16="http://schemas.microsoft.com/office/drawing/2014/main" id="{91329063-25E1-F2C8-38E8-E4947E28B0C4}"/>
                  </a:ext>
                </a:extLst>
              </p:cNvPr>
              <p:cNvSpPr/>
              <p:nvPr/>
            </p:nvSpPr>
            <p:spPr>
              <a:xfrm flipH="1">
                <a:off x="3572541" y="5388064"/>
                <a:ext cx="5046536" cy="651395"/>
              </a:xfrm>
              <a:custGeom>
                <a:avLst/>
                <a:gdLst>
                  <a:gd name="connsiteX0" fmla="*/ 4910100 w 5046536"/>
                  <a:gd name="connsiteY0" fmla="*/ 0 h 651395"/>
                  <a:gd name="connsiteX1" fmla="*/ 4910100 w 5046536"/>
                  <a:gd name="connsiteY1" fmla="*/ 104287 h 651395"/>
                  <a:gd name="connsiteX2" fmla="*/ 4823031 w 5046536"/>
                  <a:gd name="connsiteY2" fmla="*/ 190478 h 651395"/>
                  <a:gd name="connsiteX3" fmla="*/ 223191 w 5046536"/>
                  <a:gd name="connsiteY3" fmla="*/ 190478 h 651395"/>
                  <a:gd name="connsiteX4" fmla="*/ 136121 w 5046536"/>
                  <a:gd name="connsiteY4" fmla="*/ 104287 h 651395"/>
                  <a:gd name="connsiteX5" fmla="*/ 136121 w 5046536"/>
                  <a:gd name="connsiteY5" fmla="*/ 2024 h 651395"/>
                  <a:gd name="connsiteX6" fmla="*/ 127380 w 5046536"/>
                  <a:gd name="connsiteY6" fmla="*/ 58184 h 651395"/>
                  <a:gd name="connsiteX7" fmla="*/ 63795 w 5046536"/>
                  <a:gd name="connsiteY7" fmla="*/ 332253 h 651395"/>
                  <a:gd name="connsiteX8" fmla="*/ 0 w 5046536"/>
                  <a:gd name="connsiteY8" fmla="*/ 502041 h 651395"/>
                  <a:gd name="connsiteX9" fmla="*/ 158546 w 5046536"/>
                  <a:gd name="connsiteY9" fmla="*/ 614403 h 651395"/>
                  <a:gd name="connsiteX10" fmla="*/ 146859 w 5046536"/>
                  <a:gd name="connsiteY10" fmla="*/ 641303 h 651395"/>
                  <a:gd name="connsiteX11" fmla="*/ 164329 w 5046536"/>
                  <a:gd name="connsiteY11" fmla="*/ 646671 h 651395"/>
                  <a:gd name="connsiteX12" fmla="*/ 211663 w 5046536"/>
                  <a:gd name="connsiteY12" fmla="*/ 651395 h 651395"/>
                  <a:gd name="connsiteX13" fmla="*/ 4834559 w 5046536"/>
                  <a:gd name="connsiteY13" fmla="*/ 651395 h 651395"/>
                  <a:gd name="connsiteX14" fmla="*/ 4881893 w 5046536"/>
                  <a:gd name="connsiteY14" fmla="*/ 646671 h 651395"/>
                  <a:gd name="connsiteX15" fmla="*/ 4899640 w 5046536"/>
                  <a:gd name="connsiteY15" fmla="*/ 641218 h 651395"/>
                  <a:gd name="connsiteX16" fmla="*/ 4887990 w 5046536"/>
                  <a:gd name="connsiteY16" fmla="*/ 614403 h 651395"/>
                  <a:gd name="connsiteX17" fmla="*/ 5046536 w 5046536"/>
                  <a:gd name="connsiteY17" fmla="*/ 502041 h 651395"/>
                  <a:gd name="connsiteX18" fmla="*/ 4982741 w 5046536"/>
                  <a:gd name="connsiteY18" fmla="*/ 332253 h 651395"/>
                  <a:gd name="connsiteX19" fmla="*/ 4919156 w 5046536"/>
                  <a:gd name="connsiteY19" fmla="*/ 58184 h 651395"/>
                  <a:gd name="connsiteX20" fmla="*/ 4910100 w 5046536"/>
                  <a:gd name="connsiteY20" fmla="*/ 0 h 65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46536" h="651395">
                    <a:moveTo>
                      <a:pt x="4910100" y="0"/>
                    </a:moveTo>
                    <a:lnTo>
                      <a:pt x="4910100" y="104287"/>
                    </a:lnTo>
                    <a:cubicBezTo>
                      <a:pt x="4910100" y="151889"/>
                      <a:pt x="4871118" y="190478"/>
                      <a:pt x="4823031" y="190478"/>
                    </a:cubicBezTo>
                    <a:lnTo>
                      <a:pt x="223191" y="190478"/>
                    </a:lnTo>
                    <a:cubicBezTo>
                      <a:pt x="175103" y="190478"/>
                      <a:pt x="136121" y="151889"/>
                      <a:pt x="136121" y="104287"/>
                    </a:cubicBezTo>
                    <a:lnTo>
                      <a:pt x="136121" y="2024"/>
                    </a:lnTo>
                    <a:lnTo>
                      <a:pt x="127380" y="58184"/>
                    </a:lnTo>
                    <a:cubicBezTo>
                      <a:pt x="116231" y="152220"/>
                      <a:pt x="110105" y="247594"/>
                      <a:pt x="63795" y="332253"/>
                    </a:cubicBezTo>
                    <a:lnTo>
                      <a:pt x="0" y="502041"/>
                    </a:lnTo>
                    <a:cubicBezTo>
                      <a:pt x="52849" y="539495"/>
                      <a:pt x="36641" y="584093"/>
                      <a:pt x="158546" y="614403"/>
                    </a:cubicBezTo>
                    <a:lnTo>
                      <a:pt x="146859" y="641303"/>
                    </a:lnTo>
                    <a:lnTo>
                      <a:pt x="164329" y="646671"/>
                    </a:lnTo>
                    <a:cubicBezTo>
                      <a:pt x="179618" y="649769"/>
                      <a:pt x="195449" y="651395"/>
                      <a:pt x="211663" y="651395"/>
                    </a:cubicBezTo>
                    <a:lnTo>
                      <a:pt x="4834559" y="651395"/>
                    </a:lnTo>
                    <a:cubicBezTo>
                      <a:pt x="4850773" y="651395"/>
                      <a:pt x="4866604" y="649769"/>
                      <a:pt x="4881893" y="646671"/>
                    </a:cubicBezTo>
                    <a:lnTo>
                      <a:pt x="4899640" y="641218"/>
                    </a:lnTo>
                    <a:lnTo>
                      <a:pt x="4887990" y="614403"/>
                    </a:lnTo>
                    <a:cubicBezTo>
                      <a:pt x="5009895" y="584093"/>
                      <a:pt x="4993687" y="539495"/>
                      <a:pt x="5046536" y="502041"/>
                    </a:cubicBezTo>
                    <a:lnTo>
                      <a:pt x="4982741" y="332253"/>
                    </a:lnTo>
                    <a:cubicBezTo>
                      <a:pt x="4936432" y="247594"/>
                      <a:pt x="4930305" y="152220"/>
                      <a:pt x="4919156" y="58184"/>
                    </a:cubicBezTo>
                    <a:lnTo>
                      <a:pt x="491010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sp>
          <p:nvSpPr>
            <p:cNvPr id="6" name="フリーフォーム: 図形 5">
              <a:extLst>
                <a:ext uri="{FF2B5EF4-FFF2-40B4-BE49-F238E27FC236}">
                  <a16:creationId xmlns:a16="http://schemas.microsoft.com/office/drawing/2014/main" id="{2D982E03-6FE2-9D4D-108A-D7A9D97BC580}"/>
                </a:ext>
              </a:extLst>
            </p:cNvPr>
            <p:cNvSpPr/>
            <p:nvPr/>
          </p:nvSpPr>
          <p:spPr>
            <a:xfrm>
              <a:off x="1951351" y="3803460"/>
              <a:ext cx="1722125" cy="3055608"/>
            </a:xfrm>
            <a:custGeom>
              <a:avLst/>
              <a:gdLst>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00670"/>
                <a:gd name="connsiteX1" fmla="*/ 542260 w 1539506"/>
                <a:gd name="connsiteY1" fmla="*/ 1690577 h 2700670"/>
                <a:gd name="connsiteX2" fmla="*/ 616688 w 1539506"/>
                <a:gd name="connsiteY2" fmla="*/ 1509823 h 2700670"/>
                <a:gd name="connsiteX3" fmla="*/ 691116 w 1539506"/>
                <a:gd name="connsiteY3" fmla="*/ 935665 h 2700670"/>
                <a:gd name="connsiteX4" fmla="*/ 701749 w 1539506"/>
                <a:gd name="connsiteY4" fmla="*/ 606056 h 2700670"/>
                <a:gd name="connsiteX5" fmla="*/ 861237 w 1539506"/>
                <a:gd name="connsiteY5" fmla="*/ 372140 h 2700670"/>
                <a:gd name="connsiteX6" fmla="*/ 1137684 w 1539506"/>
                <a:gd name="connsiteY6" fmla="*/ 31898 h 2700670"/>
                <a:gd name="connsiteX7" fmla="*/ 1275907 w 1539506"/>
                <a:gd name="connsiteY7" fmla="*/ 0 h 2700670"/>
                <a:gd name="connsiteX8" fmla="*/ 1275907 w 1539506"/>
                <a:gd name="connsiteY8" fmla="*/ 85060 h 2700670"/>
                <a:gd name="connsiteX9" fmla="*/ 1414130 w 1539506"/>
                <a:gd name="connsiteY9" fmla="*/ 10633 h 2700670"/>
                <a:gd name="connsiteX10" fmla="*/ 1523003 w 1539506"/>
                <a:gd name="connsiteY10" fmla="*/ 95084 h 2700670"/>
                <a:gd name="connsiteX11" fmla="*/ 1539506 w 1539506"/>
                <a:gd name="connsiteY11" fmla="*/ 259943 h 2700670"/>
                <a:gd name="connsiteX12" fmla="*/ 1472056 w 1539506"/>
                <a:gd name="connsiteY12" fmla="*/ 496241 h 2700670"/>
                <a:gd name="connsiteX13" fmla="*/ 1384779 w 1539506"/>
                <a:gd name="connsiteY13" fmla="*/ 805693 h 2700670"/>
                <a:gd name="connsiteX14" fmla="*/ 1449682 w 1539506"/>
                <a:gd name="connsiteY14" fmla="*/ 1142612 h 2700670"/>
                <a:gd name="connsiteX15" fmla="*/ 1371600 w 1539506"/>
                <a:gd name="connsiteY15" fmla="*/ 1509823 h 2700670"/>
                <a:gd name="connsiteX16" fmla="*/ 1307805 w 1539506"/>
                <a:gd name="connsiteY16" fmla="*/ 1679611 h 2700670"/>
                <a:gd name="connsiteX17" fmla="*/ 1466351 w 1539506"/>
                <a:gd name="connsiteY17" fmla="*/ 1791973 h 2700670"/>
                <a:gd name="connsiteX18" fmla="*/ 1369385 w 1539506"/>
                <a:gd name="connsiteY18" fmla="*/ 1987015 h 2700670"/>
                <a:gd name="connsiteX19" fmla="*/ 1271311 w 1539506"/>
                <a:gd name="connsiteY19" fmla="*/ 2052084 h 2700670"/>
                <a:gd name="connsiteX20" fmla="*/ 1129599 w 1539506"/>
                <a:gd name="connsiteY20" fmla="*/ 2650498 h 2700670"/>
                <a:gd name="connsiteX21" fmla="*/ 0 w 1539506"/>
                <a:gd name="connsiteY21" fmla="*/ 2700670 h 2700670"/>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30540 w 1520456"/>
                <a:gd name="connsiteY6" fmla="*/ 36660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6857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188725 w 1520456"/>
                <a:gd name="connsiteY19" fmla="*/ 207027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188725 w 1520456"/>
                <a:gd name="connsiteY19" fmla="*/ 2070278 h 2657642"/>
                <a:gd name="connsiteX20" fmla="*/ 1071874 w 1520456"/>
                <a:gd name="connsiteY20" fmla="*/ 2657642 h 2657642"/>
                <a:gd name="connsiteX21" fmla="*/ 0 w 1520456"/>
                <a:gd name="connsiteY21" fmla="*/ 2653045 h 2657642"/>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39194 w 1531506"/>
                <a:gd name="connsiteY12" fmla="*/ 478523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39194 w 1531506"/>
                <a:gd name="connsiteY12" fmla="*/ 478523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15003"/>
                <a:gd name="connsiteY0" fmla="*/ 2658570 h 2658570"/>
                <a:gd name="connsiteX1" fmla="*/ 520448 w 1515003"/>
                <a:gd name="connsiteY1" fmla="*/ 1697721 h 2658570"/>
                <a:gd name="connsiteX2" fmla="*/ 594401 w 1515003"/>
                <a:gd name="connsiteY2" fmla="*/ 1521729 h 2658570"/>
                <a:gd name="connsiteX3" fmla="*/ 683116 w 1515003"/>
                <a:gd name="connsiteY3" fmla="*/ 942809 h 2658570"/>
                <a:gd name="connsiteX4" fmla="*/ 724706 w 1515003"/>
                <a:gd name="connsiteY4" fmla="*/ 565575 h 2658570"/>
                <a:gd name="connsiteX5" fmla="*/ 853237 w 1515003"/>
                <a:gd name="connsiteY5" fmla="*/ 379284 h 2658570"/>
                <a:gd name="connsiteX6" fmla="*/ 1141590 w 1515003"/>
                <a:gd name="connsiteY6" fmla="*/ 43804 h 2658570"/>
                <a:gd name="connsiteX7" fmla="*/ 1260764 w 1515003"/>
                <a:gd name="connsiteY7" fmla="*/ 0 h 2658570"/>
                <a:gd name="connsiteX8" fmla="*/ 1265526 w 1515003"/>
                <a:gd name="connsiteY8" fmla="*/ 92204 h 2658570"/>
                <a:gd name="connsiteX9" fmla="*/ 1406130 w 1515003"/>
                <a:gd name="connsiteY9" fmla="*/ 17777 h 2658570"/>
                <a:gd name="connsiteX10" fmla="*/ 1515003 w 1515003"/>
                <a:gd name="connsiteY10" fmla="*/ 102228 h 2658570"/>
                <a:gd name="connsiteX11" fmla="*/ 1498357 w 1515003"/>
                <a:gd name="connsiteY11" fmla="*/ 275375 h 2658570"/>
                <a:gd name="connsiteX12" fmla="*/ 1439194 w 1515003"/>
                <a:gd name="connsiteY12" fmla="*/ 478523 h 2658570"/>
                <a:gd name="connsiteX13" fmla="*/ 1357442 w 1515003"/>
                <a:gd name="connsiteY13" fmla="*/ 768638 h 2658570"/>
                <a:gd name="connsiteX14" fmla="*/ 1419583 w 1515003"/>
                <a:gd name="connsiteY14" fmla="*/ 1119369 h 2658570"/>
                <a:gd name="connsiteX15" fmla="*/ 1338738 w 1515003"/>
                <a:gd name="connsiteY15" fmla="*/ 1494867 h 2658570"/>
                <a:gd name="connsiteX16" fmla="*/ 1285993 w 1515003"/>
                <a:gd name="connsiteY16" fmla="*/ 1598356 h 2658570"/>
                <a:gd name="connsiteX17" fmla="*/ 1439014 w 1515003"/>
                <a:gd name="connsiteY17" fmla="*/ 1699669 h 2658570"/>
                <a:gd name="connsiteX18" fmla="*/ 1264700 w 1515003"/>
                <a:gd name="connsiteY18" fmla="*/ 1938910 h 2658570"/>
                <a:gd name="connsiteX19" fmla="*/ 1199775 w 1515003"/>
                <a:gd name="connsiteY19" fmla="*/ 2070278 h 2658570"/>
                <a:gd name="connsiteX20" fmla="*/ 1082924 w 1515003"/>
                <a:gd name="connsiteY20" fmla="*/ 2657642 h 2658570"/>
                <a:gd name="connsiteX21" fmla="*/ 0 w 1515003"/>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406130 w 1498357"/>
                <a:gd name="connsiteY9" fmla="*/ 17777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397843 w 1498357"/>
                <a:gd name="connsiteY9" fmla="*/ 15015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397843 w 1498357"/>
                <a:gd name="connsiteY9" fmla="*/ 15015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98357" h="2658570">
                  <a:moveTo>
                    <a:pt x="0" y="2658570"/>
                  </a:moveTo>
                  <a:lnTo>
                    <a:pt x="520448" y="1697721"/>
                  </a:lnTo>
                  <a:lnTo>
                    <a:pt x="594401" y="1521729"/>
                  </a:lnTo>
                  <a:cubicBezTo>
                    <a:pt x="635023" y="1339806"/>
                    <a:pt x="681169" y="1204843"/>
                    <a:pt x="683116" y="942809"/>
                  </a:cubicBezTo>
                  <a:lnTo>
                    <a:pt x="724706" y="565575"/>
                  </a:lnTo>
                  <a:lnTo>
                    <a:pt x="853237" y="379284"/>
                  </a:lnTo>
                  <a:lnTo>
                    <a:pt x="1141590" y="43804"/>
                  </a:lnTo>
                  <a:lnTo>
                    <a:pt x="1260764" y="0"/>
                  </a:lnTo>
                  <a:lnTo>
                    <a:pt x="1265526" y="92204"/>
                  </a:lnTo>
                  <a:cubicBezTo>
                    <a:pt x="1311600" y="67395"/>
                    <a:pt x="1267756" y="20393"/>
                    <a:pt x="1397843" y="15015"/>
                  </a:cubicBezTo>
                  <a:cubicBezTo>
                    <a:pt x="1434134" y="43165"/>
                    <a:pt x="1472138" y="71221"/>
                    <a:pt x="1484616" y="116040"/>
                  </a:cubicBezTo>
                  <a:lnTo>
                    <a:pt x="1498357" y="275375"/>
                  </a:lnTo>
                  <a:cubicBezTo>
                    <a:pt x="1481430" y="375572"/>
                    <a:pt x="1463265" y="402138"/>
                    <a:pt x="1439194" y="478523"/>
                  </a:cubicBezTo>
                  <a:cubicBezTo>
                    <a:pt x="1410102" y="581674"/>
                    <a:pt x="1371296" y="652818"/>
                    <a:pt x="1357442" y="768638"/>
                  </a:cubicBezTo>
                  <a:cubicBezTo>
                    <a:pt x="1360026" y="895232"/>
                    <a:pt x="1427192" y="985251"/>
                    <a:pt x="1419583" y="1119369"/>
                  </a:cubicBezTo>
                  <a:cubicBezTo>
                    <a:pt x="1393556" y="1241773"/>
                    <a:pt x="1381147" y="1368176"/>
                    <a:pt x="1338738" y="1494867"/>
                  </a:cubicBezTo>
                  <a:lnTo>
                    <a:pt x="1285993" y="1598356"/>
                  </a:lnTo>
                  <a:cubicBezTo>
                    <a:pt x="1338842" y="1635810"/>
                    <a:pt x="1317109" y="1669359"/>
                    <a:pt x="1439014" y="1699669"/>
                  </a:cubicBezTo>
                  <a:cubicBezTo>
                    <a:pt x="1406692" y="1764683"/>
                    <a:pt x="1392659" y="1866370"/>
                    <a:pt x="1264700" y="1938910"/>
                  </a:cubicBezTo>
                  <a:lnTo>
                    <a:pt x="1199775" y="2070278"/>
                  </a:lnTo>
                  <a:cubicBezTo>
                    <a:pt x="1134699" y="2366144"/>
                    <a:pt x="1109811" y="2457790"/>
                    <a:pt x="1082924" y="2657642"/>
                  </a:cubicBezTo>
                  <a:lnTo>
                    <a:pt x="0" y="2658570"/>
                  </a:lnTo>
                  <a:close/>
                </a:path>
              </a:pathLst>
            </a:custGeom>
            <a:solidFill>
              <a:srgbClr val="FFCA9E">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フリーフォーム: 図形 25">
              <a:extLst>
                <a:ext uri="{FF2B5EF4-FFF2-40B4-BE49-F238E27FC236}">
                  <a16:creationId xmlns:a16="http://schemas.microsoft.com/office/drawing/2014/main" id="{FCB12C66-56FE-3B94-BCA3-B1E1462549CB}"/>
                </a:ext>
              </a:extLst>
            </p:cNvPr>
            <p:cNvSpPr/>
            <p:nvPr/>
          </p:nvSpPr>
          <p:spPr>
            <a:xfrm flipH="1">
              <a:off x="8672482" y="3803460"/>
              <a:ext cx="1722125" cy="3055608"/>
            </a:xfrm>
            <a:custGeom>
              <a:avLst/>
              <a:gdLst>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00670"/>
                <a:gd name="connsiteX1" fmla="*/ 542260 w 1539506"/>
                <a:gd name="connsiteY1" fmla="*/ 1690577 h 2700670"/>
                <a:gd name="connsiteX2" fmla="*/ 616688 w 1539506"/>
                <a:gd name="connsiteY2" fmla="*/ 1509823 h 2700670"/>
                <a:gd name="connsiteX3" fmla="*/ 691116 w 1539506"/>
                <a:gd name="connsiteY3" fmla="*/ 935665 h 2700670"/>
                <a:gd name="connsiteX4" fmla="*/ 701749 w 1539506"/>
                <a:gd name="connsiteY4" fmla="*/ 606056 h 2700670"/>
                <a:gd name="connsiteX5" fmla="*/ 861237 w 1539506"/>
                <a:gd name="connsiteY5" fmla="*/ 372140 h 2700670"/>
                <a:gd name="connsiteX6" fmla="*/ 1137684 w 1539506"/>
                <a:gd name="connsiteY6" fmla="*/ 31898 h 2700670"/>
                <a:gd name="connsiteX7" fmla="*/ 1275907 w 1539506"/>
                <a:gd name="connsiteY7" fmla="*/ 0 h 2700670"/>
                <a:gd name="connsiteX8" fmla="*/ 1275907 w 1539506"/>
                <a:gd name="connsiteY8" fmla="*/ 85060 h 2700670"/>
                <a:gd name="connsiteX9" fmla="*/ 1414130 w 1539506"/>
                <a:gd name="connsiteY9" fmla="*/ 10633 h 2700670"/>
                <a:gd name="connsiteX10" fmla="*/ 1523003 w 1539506"/>
                <a:gd name="connsiteY10" fmla="*/ 95084 h 2700670"/>
                <a:gd name="connsiteX11" fmla="*/ 1539506 w 1539506"/>
                <a:gd name="connsiteY11" fmla="*/ 259943 h 2700670"/>
                <a:gd name="connsiteX12" fmla="*/ 1472056 w 1539506"/>
                <a:gd name="connsiteY12" fmla="*/ 496241 h 2700670"/>
                <a:gd name="connsiteX13" fmla="*/ 1384779 w 1539506"/>
                <a:gd name="connsiteY13" fmla="*/ 805693 h 2700670"/>
                <a:gd name="connsiteX14" fmla="*/ 1449682 w 1539506"/>
                <a:gd name="connsiteY14" fmla="*/ 1142612 h 2700670"/>
                <a:gd name="connsiteX15" fmla="*/ 1371600 w 1539506"/>
                <a:gd name="connsiteY15" fmla="*/ 1509823 h 2700670"/>
                <a:gd name="connsiteX16" fmla="*/ 1307805 w 1539506"/>
                <a:gd name="connsiteY16" fmla="*/ 1679611 h 2700670"/>
                <a:gd name="connsiteX17" fmla="*/ 1466351 w 1539506"/>
                <a:gd name="connsiteY17" fmla="*/ 1791973 h 2700670"/>
                <a:gd name="connsiteX18" fmla="*/ 1369385 w 1539506"/>
                <a:gd name="connsiteY18" fmla="*/ 1987015 h 2700670"/>
                <a:gd name="connsiteX19" fmla="*/ 1271311 w 1539506"/>
                <a:gd name="connsiteY19" fmla="*/ 2052084 h 2700670"/>
                <a:gd name="connsiteX20" fmla="*/ 1129599 w 1539506"/>
                <a:gd name="connsiteY20" fmla="*/ 2650498 h 2700670"/>
                <a:gd name="connsiteX21" fmla="*/ 0 w 1539506"/>
                <a:gd name="connsiteY21" fmla="*/ 2700670 h 2700670"/>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30540 w 1520456"/>
                <a:gd name="connsiteY6" fmla="*/ 36660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6857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188725 w 1520456"/>
                <a:gd name="connsiteY19" fmla="*/ 207027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188725 w 1520456"/>
                <a:gd name="connsiteY19" fmla="*/ 2070278 h 2657642"/>
                <a:gd name="connsiteX20" fmla="*/ 1071874 w 1520456"/>
                <a:gd name="connsiteY20" fmla="*/ 2657642 h 2657642"/>
                <a:gd name="connsiteX21" fmla="*/ 0 w 1520456"/>
                <a:gd name="connsiteY21" fmla="*/ 2653045 h 2657642"/>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39194 w 1531506"/>
                <a:gd name="connsiteY12" fmla="*/ 478523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39194 w 1531506"/>
                <a:gd name="connsiteY12" fmla="*/ 478523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15003"/>
                <a:gd name="connsiteY0" fmla="*/ 2658570 h 2658570"/>
                <a:gd name="connsiteX1" fmla="*/ 520448 w 1515003"/>
                <a:gd name="connsiteY1" fmla="*/ 1697721 h 2658570"/>
                <a:gd name="connsiteX2" fmla="*/ 594401 w 1515003"/>
                <a:gd name="connsiteY2" fmla="*/ 1521729 h 2658570"/>
                <a:gd name="connsiteX3" fmla="*/ 683116 w 1515003"/>
                <a:gd name="connsiteY3" fmla="*/ 942809 h 2658570"/>
                <a:gd name="connsiteX4" fmla="*/ 724706 w 1515003"/>
                <a:gd name="connsiteY4" fmla="*/ 565575 h 2658570"/>
                <a:gd name="connsiteX5" fmla="*/ 853237 w 1515003"/>
                <a:gd name="connsiteY5" fmla="*/ 379284 h 2658570"/>
                <a:gd name="connsiteX6" fmla="*/ 1141590 w 1515003"/>
                <a:gd name="connsiteY6" fmla="*/ 43804 h 2658570"/>
                <a:gd name="connsiteX7" fmla="*/ 1260764 w 1515003"/>
                <a:gd name="connsiteY7" fmla="*/ 0 h 2658570"/>
                <a:gd name="connsiteX8" fmla="*/ 1265526 w 1515003"/>
                <a:gd name="connsiteY8" fmla="*/ 92204 h 2658570"/>
                <a:gd name="connsiteX9" fmla="*/ 1406130 w 1515003"/>
                <a:gd name="connsiteY9" fmla="*/ 17777 h 2658570"/>
                <a:gd name="connsiteX10" fmla="*/ 1515003 w 1515003"/>
                <a:gd name="connsiteY10" fmla="*/ 102228 h 2658570"/>
                <a:gd name="connsiteX11" fmla="*/ 1498357 w 1515003"/>
                <a:gd name="connsiteY11" fmla="*/ 275375 h 2658570"/>
                <a:gd name="connsiteX12" fmla="*/ 1439194 w 1515003"/>
                <a:gd name="connsiteY12" fmla="*/ 478523 h 2658570"/>
                <a:gd name="connsiteX13" fmla="*/ 1357442 w 1515003"/>
                <a:gd name="connsiteY13" fmla="*/ 768638 h 2658570"/>
                <a:gd name="connsiteX14" fmla="*/ 1419583 w 1515003"/>
                <a:gd name="connsiteY14" fmla="*/ 1119369 h 2658570"/>
                <a:gd name="connsiteX15" fmla="*/ 1338738 w 1515003"/>
                <a:gd name="connsiteY15" fmla="*/ 1494867 h 2658570"/>
                <a:gd name="connsiteX16" fmla="*/ 1285993 w 1515003"/>
                <a:gd name="connsiteY16" fmla="*/ 1598356 h 2658570"/>
                <a:gd name="connsiteX17" fmla="*/ 1439014 w 1515003"/>
                <a:gd name="connsiteY17" fmla="*/ 1699669 h 2658570"/>
                <a:gd name="connsiteX18" fmla="*/ 1264700 w 1515003"/>
                <a:gd name="connsiteY18" fmla="*/ 1938910 h 2658570"/>
                <a:gd name="connsiteX19" fmla="*/ 1199775 w 1515003"/>
                <a:gd name="connsiteY19" fmla="*/ 2070278 h 2658570"/>
                <a:gd name="connsiteX20" fmla="*/ 1082924 w 1515003"/>
                <a:gd name="connsiteY20" fmla="*/ 2657642 h 2658570"/>
                <a:gd name="connsiteX21" fmla="*/ 0 w 1515003"/>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406130 w 1498357"/>
                <a:gd name="connsiteY9" fmla="*/ 17777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397843 w 1498357"/>
                <a:gd name="connsiteY9" fmla="*/ 15015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397843 w 1498357"/>
                <a:gd name="connsiteY9" fmla="*/ 15015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98357" h="2658570">
                  <a:moveTo>
                    <a:pt x="0" y="2658570"/>
                  </a:moveTo>
                  <a:lnTo>
                    <a:pt x="520448" y="1697721"/>
                  </a:lnTo>
                  <a:lnTo>
                    <a:pt x="594401" y="1521729"/>
                  </a:lnTo>
                  <a:cubicBezTo>
                    <a:pt x="635023" y="1339806"/>
                    <a:pt x="681169" y="1204843"/>
                    <a:pt x="683116" y="942809"/>
                  </a:cubicBezTo>
                  <a:lnTo>
                    <a:pt x="724706" y="565575"/>
                  </a:lnTo>
                  <a:lnTo>
                    <a:pt x="853237" y="379284"/>
                  </a:lnTo>
                  <a:lnTo>
                    <a:pt x="1141590" y="43804"/>
                  </a:lnTo>
                  <a:lnTo>
                    <a:pt x="1260764" y="0"/>
                  </a:lnTo>
                  <a:lnTo>
                    <a:pt x="1265526" y="92204"/>
                  </a:lnTo>
                  <a:cubicBezTo>
                    <a:pt x="1311600" y="67395"/>
                    <a:pt x="1267756" y="20393"/>
                    <a:pt x="1397843" y="15015"/>
                  </a:cubicBezTo>
                  <a:cubicBezTo>
                    <a:pt x="1434134" y="43165"/>
                    <a:pt x="1472138" y="71221"/>
                    <a:pt x="1484616" y="116040"/>
                  </a:cubicBezTo>
                  <a:lnTo>
                    <a:pt x="1498357" y="275375"/>
                  </a:lnTo>
                  <a:cubicBezTo>
                    <a:pt x="1481430" y="375572"/>
                    <a:pt x="1463265" y="402138"/>
                    <a:pt x="1439194" y="478523"/>
                  </a:cubicBezTo>
                  <a:cubicBezTo>
                    <a:pt x="1410102" y="581674"/>
                    <a:pt x="1371296" y="652818"/>
                    <a:pt x="1357442" y="768638"/>
                  </a:cubicBezTo>
                  <a:cubicBezTo>
                    <a:pt x="1360026" y="895232"/>
                    <a:pt x="1427192" y="985251"/>
                    <a:pt x="1419583" y="1119369"/>
                  </a:cubicBezTo>
                  <a:cubicBezTo>
                    <a:pt x="1393556" y="1241773"/>
                    <a:pt x="1381147" y="1368176"/>
                    <a:pt x="1338738" y="1494867"/>
                  </a:cubicBezTo>
                  <a:lnTo>
                    <a:pt x="1285993" y="1598356"/>
                  </a:lnTo>
                  <a:cubicBezTo>
                    <a:pt x="1338842" y="1635810"/>
                    <a:pt x="1317109" y="1669359"/>
                    <a:pt x="1439014" y="1699669"/>
                  </a:cubicBezTo>
                  <a:cubicBezTo>
                    <a:pt x="1406692" y="1764683"/>
                    <a:pt x="1392659" y="1866370"/>
                    <a:pt x="1264700" y="1938910"/>
                  </a:cubicBezTo>
                  <a:lnTo>
                    <a:pt x="1199775" y="2070278"/>
                  </a:lnTo>
                  <a:cubicBezTo>
                    <a:pt x="1134699" y="2366144"/>
                    <a:pt x="1109811" y="2457790"/>
                    <a:pt x="1082924" y="2657642"/>
                  </a:cubicBezTo>
                  <a:lnTo>
                    <a:pt x="0" y="2658570"/>
                  </a:lnTo>
                  <a:close/>
                </a:path>
              </a:pathLst>
            </a:custGeom>
            <a:solidFill>
              <a:srgbClr val="FFCA9E">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フリーフォーム: 図形 26">
              <a:extLst>
                <a:ext uri="{FF2B5EF4-FFF2-40B4-BE49-F238E27FC236}">
                  <a16:creationId xmlns:a16="http://schemas.microsoft.com/office/drawing/2014/main" id="{FFE0D0B5-9DEC-B0AE-489C-C8B41ED9A1FE}"/>
                </a:ext>
              </a:extLst>
            </p:cNvPr>
            <p:cNvSpPr/>
            <p:nvPr/>
          </p:nvSpPr>
          <p:spPr>
            <a:xfrm>
              <a:off x="3608731" y="2411801"/>
              <a:ext cx="4475707" cy="2847116"/>
            </a:xfrm>
            <a:custGeom>
              <a:avLst/>
              <a:gdLst>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695564 w 4711048"/>
                <a:gd name="connsiteY4" fmla="*/ 1350466 h 2636122"/>
                <a:gd name="connsiteX5" fmla="*/ 4678392 w 4711048"/>
                <a:gd name="connsiteY5" fmla="*/ 1378611 h 2636122"/>
                <a:gd name="connsiteX6" fmla="*/ 4661889 w 4711048"/>
                <a:gd name="connsiteY6" fmla="*/ 1543470 h 2636122"/>
                <a:gd name="connsiteX7" fmla="*/ 4692935 w 4711048"/>
                <a:gd name="connsiteY7" fmla="*/ 1670548 h 2636122"/>
                <a:gd name="connsiteX8" fmla="*/ 4711048 w 4711048"/>
                <a:gd name="connsiteY8" fmla="*/ 1724891 h 2636122"/>
                <a:gd name="connsiteX9" fmla="*/ 4711048 w 4711048"/>
                <a:gd name="connsiteY9" fmla="*/ 2586985 h 2636122"/>
                <a:gd name="connsiteX10" fmla="*/ 4661911 w 4711048"/>
                <a:gd name="connsiteY10" fmla="*/ 2636122 h 2636122"/>
                <a:gd name="connsiteX11" fmla="*/ 49137 w 4711048"/>
                <a:gd name="connsiteY11" fmla="*/ 2636122 h 2636122"/>
                <a:gd name="connsiteX12" fmla="*/ 0 w 4711048"/>
                <a:gd name="connsiteY12" fmla="*/ 2586985 h 2636122"/>
                <a:gd name="connsiteX13" fmla="*/ 0 w 4711048"/>
                <a:gd name="connsiteY13" fmla="*/ 1791992 h 2636122"/>
                <a:gd name="connsiteX14" fmla="*/ 4458 w 4711048"/>
                <a:gd name="connsiteY14" fmla="*/ 1779768 h 2636122"/>
                <a:gd name="connsiteX15" fmla="*/ 71908 w 4711048"/>
                <a:gd name="connsiteY15" fmla="*/ 1543470 h 2636122"/>
                <a:gd name="connsiteX16" fmla="*/ 55405 w 4711048"/>
                <a:gd name="connsiteY16" fmla="*/ 1378611 h 2636122"/>
                <a:gd name="connsiteX17" fmla="*/ 9898 w 4711048"/>
                <a:gd name="connsiteY17" fmla="*/ 1330135 h 2636122"/>
                <a:gd name="connsiteX18" fmla="*/ 0 w 4711048"/>
                <a:gd name="connsiteY18" fmla="*/ 1324943 h 2636122"/>
                <a:gd name="connsiteX19" fmla="*/ 0 w 4711048"/>
                <a:gd name="connsiteY19" fmla="*/ 49137 h 2636122"/>
                <a:gd name="connsiteX20" fmla="*/ 49137 w 4711048"/>
                <a:gd name="connsiteY20" fmla="*/ 0 h 2636122"/>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695564 w 4711048"/>
                <a:gd name="connsiteY4" fmla="*/ 1350466 h 2636122"/>
                <a:gd name="connsiteX5" fmla="*/ 4678392 w 4711048"/>
                <a:gd name="connsiteY5" fmla="*/ 1378611 h 2636122"/>
                <a:gd name="connsiteX6" fmla="*/ 4692935 w 4711048"/>
                <a:gd name="connsiteY6" fmla="*/ 1670548 h 2636122"/>
                <a:gd name="connsiteX7" fmla="*/ 4711048 w 4711048"/>
                <a:gd name="connsiteY7" fmla="*/ 1724891 h 2636122"/>
                <a:gd name="connsiteX8" fmla="*/ 4711048 w 4711048"/>
                <a:gd name="connsiteY8" fmla="*/ 2586985 h 2636122"/>
                <a:gd name="connsiteX9" fmla="*/ 4661911 w 4711048"/>
                <a:gd name="connsiteY9" fmla="*/ 2636122 h 2636122"/>
                <a:gd name="connsiteX10" fmla="*/ 49137 w 4711048"/>
                <a:gd name="connsiteY10" fmla="*/ 2636122 h 2636122"/>
                <a:gd name="connsiteX11" fmla="*/ 0 w 4711048"/>
                <a:gd name="connsiteY11" fmla="*/ 2586985 h 2636122"/>
                <a:gd name="connsiteX12" fmla="*/ 0 w 4711048"/>
                <a:gd name="connsiteY12" fmla="*/ 1791992 h 2636122"/>
                <a:gd name="connsiteX13" fmla="*/ 4458 w 4711048"/>
                <a:gd name="connsiteY13" fmla="*/ 1779768 h 2636122"/>
                <a:gd name="connsiteX14" fmla="*/ 71908 w 4711048"/>
                <a:gd name="connsiteY14" fmla="*/ 1543470 h 2636122"/>
                <a:gd name="connsiteX15" fmla="*/ 55405 w 4711048"/>
                <a:gd name="connsiteY15" fmla="*/ 1378611 h 2636122"/>
                <a:gd name="connsiteX16" fmla="*/ 9898 w 4711048"/>
                <a:gd name="connsiteY16" fmla="*/ 1330135 h 2636122"/>
                <a:gd name="connsiteX17" fmla="*/ 0 w 4711048"/>
                <a:gd name="connsiteY17" fmla="*/ 1324943 h 2636122"/>
                <a:gd name="connsiteX18" fmla="*/ 0 w 4711048"/>
                <a:gd name="connsiteY18" fmla="*/ 49137 h 2636122"/>
                <a:gd name="connsiteX19" fmla="*/ 49137 w 4711048"/>
                <a:gd name="connsiteY19" fmla="*/ 0 h 2636122"/>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695564 w 4711048"/>
                <a:gd name="connsiteY4" fmla="*/ 1350466 h 2636122"/>
                <a:gd name="connsiteX5" fmla="*/ 4678392 w 4711048"/>
                <a:gd name="connsiteY5" fmla="*/ 1378611 h 2636122"/>
                <a:gd name="connsiteX6" fmla="*/ 4711048 w 4711048"/>
                <a:gd name="connsiteY6" fmla="*/ 1724891 h 2636122"/>
                <a:gd name="connsiteX7" fmla="*/ 4711048 w 4711048"/>
                <a:gd name="connsiteY7" fmla="*/ 2586985 h 2636122"/>
                <a:gd name="connsiteX8" fmla="*/ 4661911 w 4711048"/>
                <a:gd name="connsiteY8" fmla="*/ 2636122 h 2636122"/>
                <a:gd name="connsiteX9" fmla="*/ 49137 w 4711048"/>
                <a:gd name="connsiteY9" fmla="*/ 2636122 h 2636122"/>
                <a:gd name="connsiteX10" fmla="*/ 0 w 4711048"/>
                <a:gd name="connsiteY10" fmla="*/ 2586985 h 2636122"/>
                <a:gd name="connsiteX11" fmla="*/ 0 w 4711048"/>
                <a:gd name="connsiteY11" fmla="*/ 1791992 h 2636122"/>
                <a:gd name="connsiteX12" fmla="*/ 4458 w 4711048"/>
                <a:gd name="connsiteY12" fmla="*/ 1779768 h 2636122"/>
                <a:gd name="connsiteX13" fmla="*/ 71908 w 4711048"/>
                <a:gd name="connsiteY13" fmla="*/ 1543470 h 2636122"/>
                <a:gd name="connsiteX14" fmla="*/ 55405 w 4711048"/>
                <a:gd name="connsiteY14" fmla="*/ 1378611 h 2636122"/>
                <a:gd name="connsiteX15" fmla="*/ 9898 w 4711048"/>
                <a:gd name="connsiteY15" fmla="*/ 1330135 h 2636122"/>
                <a:gd name="connsiteX16" fmla="*/ 0 w 4711048"/>
                <a:gd name="connsiteY16" fmla="*/ 1324943 h 2636122"/>
                <a:gd name="connsiteX17" fmla="*/ 0 w 4711048"/>
                <a:gd name="connsiteY17" fmla="*/ 49137 h 2636122"/>
                <a:gd name="connsiteX18" fmla="*/ 49137 w 4711048"/>
                <a:gd name="connsiteY18" fmla="*/ 0 h 2636122"/>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695564 w 4711048"/>
                <a:gd name="connsiteY4" fmla="*/ 1350466 h 2636122"/>
                <a:gd name="connsiteX5" fmla="*/ 4678392 w 4711048"/>
                <a:gd name="connsiteY5" fmla="*/ 1378611 h 2636122"/>
                <a:gd name="connsiteX6" fmla="*/ 4711048 w 4711048"/>
                <a:gd name="connsiteY6" fmla="*/ 2586985 h 2636122"/>
                <a:gd name="connsiteX7" fmla="*/ 4661911 w 4711048"/>
                <a:gd name="connsiteY7" fmla="*/ 2636122 h 2636122"/>
                <a:gd name="connsiteX8" fmla="*/ 49137 w 4711048"/>
                <a:gd name="connsiteY8" fmla="*/ 2636122 h 2636122"/>
                <a:gd name="connsiteX9" fmla="*/ 0 w 4711048"/>
                <a:gd name="connsiteY9" fmla="*/ 2586985 h 2636122"/>
                <a:gd name="connsiteX10" fmla="*/ 0 w 4711048"/>
                <a:gd name="connsiteY10" fmla="*/ 1791992 h 2636122"/>
                <a:gd name="connsiteX11" fmla="*/ 4458 w 4711048"/>
                <a:gd name="connsiteY11" fmla="*/ 1779768 h 2636122"/>
                <a:gd name="connsiteX12" fmla="*/ 71908 w 4711048"/>
                <a:gd name="connsiteY12" fmla="*/ 1543470 h 2636122"/>
                <a:gd name="connsiteX13" fmla="*/ 55405 w 4711048"/>
                <a:gd name="connsiteY13" fmla="*/ 1378611 h 2636122"/>
                <a:gd name="connsiteX14" fmla="*/ 9898 w 4711048"/>
                <a:gd name="connsiteY14" fmla="*/ 1330135 h 2636122"/>
                <a:gd name="connsiteX15" fmla="*/ 0 w 4711048"/>
                <a:gd name="connsiteY15" fmla="*/ 1324943 h 2636122"/>
                <a:gd name="connsiteX16" fmla="*/ 0 w 4711048"/>
                <a:gd name="connsiteY16" fmla="*/ 49137 h 2636122"/>
                <a:gd name="connsiteX17" fmla="*/ 49137 w 4711048"/>
                <a:gd name="connsiteY17" fmla="*/ 0 h 2636122"/>
                <a:gd name="connsiteX0" fmla="*/ 49137 w 4711996"/>
                <a:gd name="connsiteY0" fmla="*/ 0 h 2636122"/>
                <a:gd name="connsiteX1" fmla="*/ 4661911 w 4711996"/>
                <a:gd name="connsiteY1" fmla="*/ 0 h 2636122"/>
                <a:gd name="connsiteX2" fmla="*/ 4711048 w 4711996"/>
                <a:gd name="connsiteY2" fmla="*/ 49137 h 2636122"/>
                <a:gd name="connsiteX3" fmla="*/ 4711048 w 4711996"/>
                <a:gd name="connsiteY3" fmla="*/ 1339356 h 2636122"/>
                <a:gd name="connsiteX4" fmla="*/ 4695564 w 4711996"/>
                <a:gd name="connsiteY4" fmla="*/ 1350466 h 2636122"/>
                <a:gd name="connsiteX5" fmla="*/ 4711048 w 4711996"/>
                <a:gd name="connsiteY5" fmla="*/ 2586985 h 2636122"/>
                <a:gd name="connsiteX6" fmla="*/ 4661911 w 4711996"/>
                <a:gd name="connsiteY6" fmla="*/ 2636122 h 2636122"/>
                <a:gd name="connsiteX7" fmla="*/ 49137 w 4711996"/>
                <a:gd name="connsiteY7" fmla="*/ 2636122 h 2636122"/>
                <a:gd name="connsiteX8" fmla="*/ 0 w 4711996"/>
                <a:gd name="connsiteY8" fmla="*/ 2586985 h 2636122"/>
                <a:gd name="connsiteX9" fmla="*/ 0 w 4711996"/>
                <a:gd name="connsiteY9" fmla="*/ 1791992 h 2636122"/>
                <a:gd name="connsiteX10" fmla="*/ 4458 w 4711996"/>
                <a:gd name="connsiteY10" fmla="*/ 1779768 h 2636122"/>
                <a:gd name="connsiteX11" fmla="*/ 71908 w 4711996"/>
                <a:gd name="connsiteY11" fmla="*/ 1543470 h 2636122"/>
                <a:gd name="connsiteX12" fmla="*/ 55405 w 4711996"/>
                <a:gd name="connsiteY12" fmla="*/ 1378611 h 2636122"/>
                <a:gd name="connsiteX13" fmla="*/ 9898 w 4711996"/>
                <a:gd name="connsiteY13" fmla="*/ 1330135 h 2636122"/>
                <a:gd name="connsiteX14" fmla="*/ 0 w 4711996"/>
                <a:gd name="connsiteY14" fmla="*/ 1324943 h 2636122"/>
                <a:gd name="connsiteX15" fmla="*/ 0 w 4711996"/>
                <a:gd name="connsiteY15" fmla="*/ 49137 h 2636122"/>
                <a:gd name="connsiteX16" fmla="*/ 49137 w 4711996"/>
                <a:gd name="connsiteY16" fmla="*/ 0 h 2636122"/>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711048 w 4711048"/>
                <a:gd name="connsiteY4" fmla="*/ 2586985 h 2636122"/>
                <a:gd name="connsiteX5" fmla="*/ 4661911 w 4711048"/>
                <a:gd name="connsiteY5" fmla="*/ 2636122 h 2636122"/>
                <a:gd name="connsiteX6" fmla="*/ 49137 w 4711048"/>
                <a:gd name="connsiteY6" fmla="*/ 2636122 h 2636122"/>
                <a:gd name="connsiteX7" fmla="*/ 0 w 4711048"/>
                <a:gd name="connsiteY7" fmla="*/ 2586985 h 2636122"/>
                <a:gd name="connsiteX8" fmla="*/ 0 w 4711048"/>
                <a:gd name="connsiteY8" fmla="*/ 1791992 h 2636122"/>
                <a:gd name="connsiteX9" fmla="*/ 4458 w 4711048"/>
                <a:gd name="connsiteY9" fmla="*/ 1779768 h 2636122"/>
                <a:gd name="connsiteX10" fmla="*/ 71908 w 4711048"/>
                <a:gd name="connsiteY10" fmla="*/ 1543470 h 2636122"/>
                <a:gd name="connsiteX11" fmla="*/ 55405 w 4711048"/>
                <a:gd name="connsiteY11" fmla="*/ 1378611 h 2636122"/>
                <a:gd name="connsiteX12" fmla="*/ 9898 w 4711048"/>
                <a:gd name="connsiteY12" fmla="*/ 1330135 h 2636122"/>
                <a:gd name="connsiteX13" fmla="*/ 0 w 4711048"/>
                <a:gd name="connsiteY13" fmla="*/ 1324943 h 2636122"/>
                <a:gd name="connsiteX14" fmla="*/ 0 w 4711048"/>
                <a:gd name="connsiteY14" fmla="*/ 49137 h 2636122"/>
                <a:gd name="connsiteX15" fmla="*/ 49137 w 4711048"/>
                <a:gd name="connsiteY15" fmla="*/ 0 h 2636122"/>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2586985 h 2636122"/>
                <a:gd name="connsiteX4" fmla="*/ 4661911 w 4711048"/>
                <a:gd name="connsiteY4" fmla="*/ 2636122 h 2636122"/>
                <a:gd name="connsiteX5" fmla="*/ 49137 w 4711048"/>
                <a:gd name="connsiteY5" fmla="*/ 2636122 h 2636122"/>
                <a:gd name="connsiteX6" fmla="*/ 0 w 4711048"/>
                <a:gd name="connsiteY6" fmla="*/ 2586985 h 2636122"/>
                <a:gd name="connsiteX7" fmla="*/ 0 w 4711048"/>
                <a:gd name="connsiteY7" fmla="*/ 1791992 h 2636122"/>
                <a:gd name="connsiteX8" fmla="*/ 4458 w 4711048"/>
                <a:gd name="connsiteY8" fmla="*/ 1779768 h 2636122"/>
                <a:gd name="connsiteX9" fmla="*/ 71908 w 4711048"/>
                <a:gd name="connsiteY9" fmla="*/ 1543470 h 2636122"/>
                <a:gd name="connsiteX10" fmla="*/ 55405 w 4711048"/>
                <a:gd name="connsiteY10" fmla="*/ 1378611 h 2636122"/>
                <a:gd name="connsiteX11" fmla="*/ 9898 w 4711048"/>
                <a:gd name="connsiteY11" fmla="*/ 1330135 h 2636122"/>
                <a:gd name="connsiteX12" fmla="*/ 0 w 4711048"/>
                <a:gd name="connsiteY12" fmla="*/ 1324943 h 2636122"/>
                <a:gd name="connsiteX13" fmla="*/ 0 w 4711048"/>
                <a:gd name="connsiteY13" fmla="*/ 49137 h 2636122"/>
                <a:gd name="connsiteX14" fmla="*/ 49137 w 4711048"/>
                <a:gd name="connsiteY14" fmla="*/ 0 h 263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11048" h="2636122">
                  <a:moveTo>
                    <a:pt x="49137" y="0"/>
                  </a:moveTo>
                  <a:lnTo>
                    <a:pt x="4661911" y="0"/>
                  </a:lnTo>
                  <a:cubicBezTo>
                    <a:pt x="4689049" y="0"/>
                    <a:pt x="4711048" y="21999"/>
                    <a:pt x="4711048" y="49137"/>
                  </a:cubicBezTo>
                  <a:lnTo>
                    <a:pt x="4711048" y="2586985"/>
                  </a:lnTo>
                  <a:cubicBezTo>
                    <a:pt x="4711048" y="2614123"/>
                    <a:pt x="4689049" y="2636122"/>
                    <a:pt x="4661911" y="2636122"/>
                  </a:cubicBezTo>
                  <a:lnTo>
                    <a:pt x="49137" y="2636122"/>
                  </a:lnTo>
                  <a:cubicBezTo>
                    <a:pt x="21999" y="2636122"/>
                    <a:pt x="0" y="2614123"/>
                    <a:pt x="0" y="2586985"/>
                  </a:cubicBezTo>
                  <a:lnTo>
                    <a:pt x="0" y="1791992"/>
                  </a:lnTo>
                  <a:lnTo>
                    <a:pt x="4458" y="1779768"/>
                  </a:lnTo>
                  <a:cubicBezTo>
                    <a:pt x="28529" y="1703383"/>
                    <a:pt x="54981" y="1643667"/>
                    <a:pt x="71908" y="1543470"/>
                  </a:cubicBezTo>
                  <a:lnTo>
                    <a:pt x="55405" y="1378611"/>
                  </a:lnTo>
                  <a:cubicBezTo>
                    <a:pt x="49166" y="1356202"/>
                    <a:pt x="31021" y="1342126"/>
                    <a:pt x="9898" y="1330135"/>
                  </a:cubicBezTo>
                  <a:lnTo>
                    <a:pt x="0" y="1324943"/>
                  </a:lnTo>
                  <a:lnTo>
                    <a:pt x="0" y="49137"/>
                  </a:lnTo>
                  <a:cubicBezTo>
                    <a:pt x="0" y="21999"/>
                    <a:pt x="21999" y="0"/>
                    <a:pt x="49137" y="0"/>
                  </a:cubicBezTo>
                  <a:close/>
                </a:path>
              </a:pathLst>
            </a:custGeom>
            <a:gradFill flip="none" rotWithShape="1">
              <a:gsLst>
                <a:gs pos="0">
                  <a:schemeClr val="tx1"/>
                </a:gs>
                <a:gs pos="50000">
                  <a:srgbClr val="000000">
                    <a:tint val="44500"/>
                    <a:satMod val="160000"/>
                  </a:srgbClr>
                </a:gs>
                <a:gs pos="100000">
                  <a:schemeClr val="tx1"/>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sp>
        <p:nvSpPr>
          <p:cNvPr id="18" name="四角形: 角を丸くする 17">
            <a:extLst>
              <a:ext uri="{FF2B5EF4-FFF2-40B4-BE49-F238E27FC236}">
                <a16:creationId xmlns:a16="http://schemas.microsoft.com/office/drawing/2014/main" id="{1C964779-986F-681F-9E14-F0F2559F4BF7}"/>
              </a:ext>
            </a:extLst>
          </p:cNvPr>
          <p:cNvSpPr/>
          <p:nvPr/>
        </p:nvSpPr>
        <p:spPr>
          <a:xfrm>
            <a:off x="3983095" y="2834808"/>
            <a:ext cx="3714321" cy="185195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0" name="テキスト ボックス 9">
            <a:extLst>
              <a:ext uri="{FF2B5EF4-FFF2-40B4-BE49-F238E27FC236}">
                <a16:creationId xmlns:a16="http://schemas.microsoft.com/office/drawing/2014/main" id="{28ABF247-8685-EC6E-990C-F8DE2D501A6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sp>
        <p:nvSpPr>
          <p:cNvPr id="31" name="四角形: 角を丸くする 30">
            <a:extLst>
              <a:ext uri="{FF2B5EF4-FFF2-40B4-BE49-F238E27FC236}">
                <a16:creationId xmlns:a16="http://schemas.microsoft.com/office/drawing/2014/main" id="{E4E7699B-6169-B8A4-8AC1-7B774A5F421A}"/>
              </a:ext>
            </a:extLst>
          </p:cNvPr>
          <p:cNvSpPr/>
          <p:nvPr/>
        </p:nvSpPr>
        <p:spPr>
          <a:xfrm>
            <a:off x="2816018" y="1246286"/>
            <a:ext cx="6581479"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2" name="四角形: 角を丸くする 31">
            <a:extLst>
              <a:ext uri="{FF2B5EF4-FFF2-40B4-BE49-F238E27FC236}">
                <a16:creationId xmlns:a16="http://schemas.microsoft.com/office/drawing/2014/main" id="{F60FBC93-ECD5-9524-26BC-4A9870128531}"/>
              </a:ext>
            </a:extLst>
          </p:cNvPr>
          <p:cNvSpPr/>
          <p:nvPr/>
        </p:nvSpPr>
        <p:spPr>
          <a:xfrm>
            <a:off x="3106474" y="1185313"/>
            <a:ext cx="6030841"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じぶん</a:t>
            </a: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の 「ふでばこ」を さつえいします</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2" name="四角形: 角を丸くする 21">
            <a:extLst>
              <a:ext uri="{FF2B5EF4-FFF2-40B4-BE49-F238E27FC236}">
                <a16:creationId xmlns:a16="http://schemas.microsoft.com/office/drawing/2014/main" id="{10163B7B-292B-978F-0281-7174BEB534B9}"/>
              </a:ext>
            </a:extLst>
          </p:cNvPr>
          <p:cNvSpPr/>
          <p:nvPr/>
        </p:nvSpPr>
        <p:spPr>
          <a:xfrm>
            <a:off x="4210990" y="2860003"/>
            <a:ext cx="3467588" cy="1665856"/>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nSpc>
                <a:spcPct val="150000"/>
              </a:lnSpc>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じぶんの 「ふでばこ」が</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lvl="0">
              <a:lnSpc>
                <a:spcPct val="150000"/>
              </a:lnSpc>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がめんに きれいにみえたら</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lvl="0">
              <a:lnSpc>
                <a:spcPct val="150000"/>
              </a:lnSpc>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さつえいぼたんを おします</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690E365F-BA51-9163-C045-E65EDBAABF2C}"/>
              </a:ext>
            </a:extLst>
          </p:cNvPr>
          <p:cNvSpPr/>
          <p:nvPr/>
        </p:nvSpPr>
        <p:spPr>
          <a:xfrm>
            <a:off x="8075777" y="3451225"/>
            <a:ext cx="613000" cy="619125"/>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8" name="グループ化 27">
            <a:extLst>
              <a:ext uri="{FF2B5EF4-FFF2-40B4-BE49-F238E27FC236}">
                <a16:creationId xmlns:a16="http://schemas.microsoft.com/office/drawing/2014/main" id="{C8E10ECE-4815-5500-3A8D-7FE2FB04D6B5}"/>
              </a:ext>
            </a:extLst>
          </p:cNvPr>
          <p:cNvGrpSpPr/>
          <p:nvPr/>
        </p:nvGrpSpPr>
        <p:grpSpPr>
          <a:xfrm>
            <a:off x="8382277" y="3259706"/>
            <a:ext cx="3336291" cy="687837"/>
            <a:chOff x="8200609" y="5960448"/>
            <a:chExt cx="3336291" cy="687837"/>
          </a:xfrm>
        </p:grpSpPr>
        <p:sp>
          <p:nvSpPr>
            <p:cNvPr id="29" name="フリーフォーム: 図形 28">
              <a:extLst>
                <a:ext uri="{FF2B5EF4-FFF2-40B4-BE49-F238E27FC236}">
                  <a16:creationId xmlns:a16="http://schemas.microsoft.com/office/drawing/2014/main" id="{04B7B5C0-5479-4DA4-CEAF-F407275A816D}"/>
                </a:ext>
              </a:extLst>
            </p:cNvPr>
            <p:cNvSpPr/>
            <p:nvPr/>
          </p:nvSpPr>
          <p:spPr>
            <a:xfrm>
              <a:off x="8200609" y="5984141"/>
              <a:ext cx="33362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88793 w 3336291"/>
                <a:gd name="connsiteY0" fmla="*/ 0 h 664144"/>
                <a:gd name="connsiteX1" fmla="*/ 3004219 w 3336291"/>
                <a:gd name="connsiteY1" fmla="*/ 0 h 664144"/>
                <a:gd name="connsiteX2" fmla="*/ 3336291 w 3336291"/>
                <a:gd name="connsiteY2" fmla="*/ 332072 h 664144"/>
                <a:gd name="connsiteX3" fmla="*/ 3004219 w 3336291"/>
                <a:gd name="connsiteY3" fmla="*/ 664144 h 664144"/>
                <a:gd name="connsiteX4" fmla="*/ 1088793 w 3336291"/>
                <a:gd name="connsiteY4" fmla="*/ 664144 h 664144"/>
                <a:gd name="connsiteX5" fmla="*/ 782817 w 3336291"/>
                <a:gd name="connsiteY5" fmla="*/ 461330 h 664144"/>
                <a:gd name="connsiteX6" fmla="*/ 767879 w 3336291"/>
                <a:gd name="connsiteY6" fmla="*/ 387341 h 664144"/>
                <a:gd name="connsiteX7" fmla="*/ 0 w 3336291"/>
                <a:gd name="connsiteY7" fmla="*/ 507545 h 664144"/>
                <a:gd name="connsiteX8" fmla="*/ 770694 w 3336291"/>
                <a:gd name="connsiteY8" fmla="*/ 262862 h 664144"/>
                <a:gd name="connsiteX9" fmla="*/ 782817 w 3336291"/>
                <a:gd name="connsiteY9" fmla="*/ 202815 h 664144"/>
                <a:gd name="connsiteX10" fmla="*/ 1088793 w 33362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36291" h="664144">
                  <a:moveTo>
                    <a:pt x="1088793" y="0"/>
                  </a:moveTo>
                  <a:lnTo>
                    <a:pt x="3004219" y="0"/>
                  </a:lnTo>
                  <a:cubicBezTo>
                    <a:pt x="3187617" y="0"/>
                    <a:pt x="3336291" y="148674"/>
                    <a:pt x="3336291" y="332072"/>
                  </a:cubicBezTo>
                  <a:cubicBezTo>
                    <a:pt x="3336291" y="515470"/>
                    <a:pt x="3187617" y="664144"/>
                    <a:pt x="3004219" y="664144"/>
                  </a:cubicBezTo>
                  <a:lnTo>
                    <a:pt x="1088793" y="664144"/>
                  </a:lnTo>
                  <a:cubicBezTo>
                    <a:pt x="951245" y="664144"/>
                    <a:pt x="833228" y="580515"/>
                    <a:pt x="782817" y="461330"/>
                  </a:cubicBezTo>
                  <a:lnTo>
                    <a:pt x="767879" y="387341"/>
                  </a:lnTo>
                  <a:lnTo>
                    <a:pt x="0" y="507545"/>
                  </a:lnTo>
                  <a:lnTo>
                    <a:pt x="770694" y="262862"/>
                  </a:lnTo>
                  <a:lnTo>
                    <a:pt x="782817" y="202815"/>
                  </a:lnTo>
                  <a:cubicBezTo>
                    <a:pt x="833228" y="83629"/>
                    <a:pt x="951245" y="0"/>
                    <a:pt x="10887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0" name="四角形: 角を丸くする 29">
              <a:extLst>
                <a:ext uri="{FF2B5EF4-FFF2-40B4-BE49-F238E27FC236}">
                  <a16:creationId xmlns:a16="http://schemas.microsoft.com/office/drawing/2014/main" id="{7AD62878-34BE-8F98-7ABA-A31A4ECFE9E8}"/>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a:solidFill>
                    <a:prstClr val="white"/>
                  </a:solidFill>
                  <a:latin typeface="BIZ UDPゴシック" panose="020B0400000000000000" pitchFamily="50" charset="-128"/>
                  <a:ea typeface="BIZ UDPゴシック" panose="020B0400000000000000" pitchFamily="50" charset="-128"/>
                </a:rPr>
                <a:t>さつえいぼたん</a:t>
              </a: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Tree>
    <p:extLst>
      <p:ext uri="{BB962C8B-B14F-4D97-AF65-F5344CB8AC3E}">
        <p14:creationId xmlns:p14="http://schemas.microsoft.com/office/powerpoint/2010/main" val="224040472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CD444-56DD-F81B-1692-79CC65C9AC09}"/>
            </a:ext>
          </a:extLst>
        </p:cNvPr>
        <p:cNvGrpSpPr/>
        <p:nvPr/>
      </p:nvGrpSpPr>
      <p:grpSpPr>
        <a:xfrm>
          <a:off x="0" y="0"/>
          <a:ext cx="0" cy="0"/>
          <a:chOff x="0" y="0"/>
          <a:chExt cx="0" cy="0"/>
        </a:xfrm>
      </p:grpSpPr>
      <p:sp>
        <p:nvSpPr>
          <p:cNvPr id="10" name="テキスト ボックス 9">
            <a:extLst>
              <a:ext uri="{FF2B5EF4-FFF2-40B4-BE49-F238E27FC236}">
                <a16:creationId xmlns:a16="http://schemas.microsoft.com/office/drawing/2014/main" id="{097FC51D-98AD-BCA2-EC33-712F23437507}"/>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pic>
        <p:nvPicPr>
          <p:cNvPr id="2" name="図 1" descr="グラフィカル ユーザー インターフェイス, アプリケーション, PowerPoint&#10;&#10;AI によって生成されたコンテンツは間違っている可能性があります。">
            <a:extLst>
              <a:ext uri="{FF2B5EF4-FFF2-40B4-BE49-F238E27FC236}">
                <a16:creationId xmlns:a16="http://schemas.microsoft.com/office/drawing/2014/main" id="{6D55EE3F-82F7-7633-AF4A-F7B5F57ADAF4}"/>
              </a:ext>
            </a:extLst>
          </p:cNvPr>
          <p:cNvPicPr>
            <a:picLocks noChangeAspect="1"/>
          </p:cNvPicPr>
          <p:nvPr/>
        </p:nvPicPr>
        <p:blipFill>
          <a:blip r:embed="rId3">
            <a:extLst>
              <a:ext uri="{28A0092B-C50C-407E-A947-70E740481C1C}">
                <a14:useLocalDpi xmlns:a14="http://schemas.microsoft.com/office/drawing/2010/main" val="0"/>
              </a:ext>
            </a:extLst>
          </a:blip>
          <a:srcRect l="1618" t="16675" r="2655" b="8124"/>
          <a:stretch/>
        </p:blipFill>
        <p:spPr>
          <a:xfrm>
            <a:off x="1241804" y="1422606"/>
            <a:ext cx="9708391" cy="4287898"/>
          </a:xfrm>
          <a:prstGeom prst="rect">
            <a:avLst/>
          </a:prstGeom>
          <a:ln>
            <a:solidFill>
              <a:schemeClr val="bg1">
                <a:lumMod val="75000"/>
              </a:schemeClr>
            </a:solidFill>
          </a:ln>
        </p:spPr>
      </p:pic>
      <p:sp>
        <p:nvSpPr>
          <p:cNvPr id="4" name="テキスト ボックス 3">
            <a:extLst>
              <a:ext uri="{FF2B5EF4-FFF2-40B4-BE49-F238E27FC236}">
                <a16:creationId xmlns:a16="http://schemas.microsoft.com/office/drawing/2014/main" id="{FFC5B4AF-D2C8-027C-5768-E4EC05FDB033}"/>
              </a:ext>
            </a:extLst>
          </p:cNvPr>
          <p:cNvSpPr txBox="1"/>
          <p:nvPr/>
        </p:nvSpPr>
        <p:spPr>
          <a:xfrm>
            <a:off x="5462781" y="2963513"/>
            <a:ext cx="2067432" cy="400110"/>
          </a:xfrm>
          <a:prstGeom prst="rect">
            <a:avLst/>
          </a:prstGeom>
          <a:noFill/>
        </p:spPr>
        <p:txBody>
          <a:bodyPr wrap="square" rtlCol="0">
            <a:spAutoFit/>
          </a:bodyPr>
          <a:lstStyle/>
          <a:p>
            <a:r>
              <a:rPr kumimoji="1" lang="ja-JP" altLang="en-US" sz="2000" b="1"/>
              <a:t>けってい</a:t>
            </a:r>
            <a:endParaRPr kumimoji="1" lang="en-US" altLang="ja-JP" sz="2000" b="1"/>
          </a:p>
        </p:txBody>
      </p:sp>
      <p:sp>
        <p:nvSpPr>
          <p:cNvPr id="5" name="四角形: 角を丸くする 4">
            <a:extLst>
              <a:ext uri="{FF2B5EF4-FFF2-40B4-BE49-F238E27FC236}">
                <a16:creationId xmlns:a16="http://schemas.microsoft.com/office/drawing/2014/main" id="{DD4F8BD2-1068-A107-C497-6CF87D5C8F39}"/>
              </a:ext>
            </a:extLst>
          </p:cNvPr>
          <p:cNvSpPr/>
          <p:nvPr/>
        </p:nvSpPr>
        <p:spPr>
          <a:xfrm>
            <a:off x="9616000" y="5190872"/>
            <a:ext cx="1446995" cy="54374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7DABA0C4-DDB6-3CEC-88B6-0AC8ACA0ADF4}"/>
              </a:ext>
            </a:extLst>
          </p:cNvPr>
          <p:cNvSpPr txBox="1"/>
          <p:nvPr/>
        </p:nvSpPr>
        <p:spPr>
          <a:xfrm>
            <a:off x="7277608" y="2973208"/>
            <a:ext cx="1633995" cy="433386"/>
          </a:xfrm>
          <a:prstGeom prst="rect">
            <a:avLst/>
          </a:prstGeom>
          <a:noFill/>
        </p:spPr>
        <p:txBody>
          <a:bodyPr wrap="square" rtlCol="0">
            <a:spAutoFit/>
          </a:bodyPr>
          <a:lstStyle/>
          <a:p>
            <a:r>
              <a:rPr kumimoji="1" lang="ja-JP" altLang="en-US" sz="2000" b="1"/>
              <a:t>た　っ　ぷ</a:t>
            </a:r>
            <a:endParaRPr kumimoji="1" lang="en-US" altLang="ja-JP" sz="2000" b="1"/>
          </a:p>
        </p:txBody>
      </p:sp>
      <p:sp>
        <p:nvSpPr>
          <p:cNvPr id="8" name="四角形: 角を丸くする 7">
            <a:extLst>
              <a:ext uri="{FF2B5EF4-FFF2-40B4-BE49-F238E27FC236}">
                <a16:creationId xmlns:a16="http://schemas.microsoft.com/office/drawing/2014/main" id="{F5611D7D-1928-25E8-11B0-02D4EBE847FC}"/>
              </a:ext>
            </a:extLst>
          </p:cNvPr>
          <p:cNvSpPr/>
          <p:nvPr/>
        </p:nvSpPr>
        <p:spPr>
          <a:xfrm>
            <a:off x="2779589" y="2861669"/>
            <a:ext cx="6632822"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9" name="四角形: 角を丸くする 8">
            <a:extLst>
              <a:ext uri="{FF2B5EF4-FFF2-40B4-BE49-F238E27FC236}">
                <a16:creationId xmlns:a16="http://schemas.microsoft.com/office/drawing/2014/main" id="{19911F9D-40CD-D05F-1956-66AC4EB7B7F3}"/>
              </a:ext>
            </a:extLst>
          </p:cNvPr>
          <p:cNvSpPr/>
          <p:nvPr/>
        </p:nvSpPr>
        <p:spPr>
          <a:xfrm>
            <a:off x="2897923" y="2800696"/>
            <a:ext cx="6394313"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じぶんの 「ふでばこ」</a:t>
            </a: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 さつえいできていたら</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11" name="グループ化 10">
            <a:extLst>
              <a:ext uri="{FF2B5EF4-FFF2-40B4-BE49-F238E27FC236}">
                <a16:creationId xmlns:a16="http://schemas.microsoft.com/office/drawing/2014/main" id="{336D6753-0ADB-D298-EB4F-E14CB79D9622}"/>
              </a:ext>
            </a:extLst>
          </p:cNvPr>
          <p:cNvGrpSpPr/>
          <p:nvPr/>
        </p:nvGrpSpPr>
        <p:grpSpPr>
          <a:xfrm>
            <a:off x="8101497" y="3154533"/>
            <a:ext cx="3417549" cy="2471951"/>
            <a:chOff x="6204706" y="1343938"/>
            <a:chExt cx="3417549" cy="2471951"/>
          </a:xfrm>
        </p:grpSpPr>
        <p:sp>
          <p:nvSpPr>
            <p:cNvPr id="13" name="フリーフォーム: 図形 12">
              <a:extLst>
                <a:ext uri="{FF2B5EF4-FFF2-40B4-BE49-F238E27FC236}">
                  <a16:creationId xmlns:a16="http://schemas.microsoft.com/office/drawing/2014/main" id="{0B985341-F782-51F6-26D9-F940B1B8230A}"/>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四角形: 角を丸くする 13">
              <a:extLst>
                <a:ext uri="{FF2B5EF4-FFF2-40B4-BE49-F238E27FC236}">
                  <a16:creationId xmlns:a16="http://schemas.microsoft.com/office/drawing/2014/main" id="{C9E76F2C-DB98-1E8D-D8F3-974B3F5A468F}"/>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89847585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1B0E9-2DBD-CE58-7FB3-7F238E9CA967}"/>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DC44E4E3-0306-92BA-3020-C468422F80E9}"/>
              </a:ext>
            </a:extLst>
          </p:cNvPr>
          <p:cNvPicPr>
            <a:picLocks noChangeAspect="1"/>
          </p:cNvPicPr>
          <p:nvPr/>
        </p:nvPicPr>
        <p:blipFill>
          <a:blip r:embed="rId3">
            <a:extLst>
              <a:ext uri="{28A0092B-C50C-407E-A947-70E740481C1C}">
                <a14:useLocalDpi xmlns:a14="http://schemas.microsoft.com/office/drawing/2010/main" val="0"/>
              </a:ext>
            </a:extLst>
          </a:blip>
          <a:srcRect t="15835" b="6737"/>
          <a:stretch/>
        </p:blipFill>
        <p:spPr>
          <a:xfrm>
            <a:off x="1173875" y="1496406"/>
            <a:ext cx="9838910" cy="4283093"/>
          </a:xfrm>
          <a:prstGeom prst="rect">
            <a:avLst/>
          </a:prstGeom>
        </p:spPr>
      </p:pic>
      <p:sp>
        <p:nvSpPr>
          <p:cNvPr id="15" name="四角形: 角を丸くする 14">
            <a:extLst>
              <a:ext uri="{FF2B5EF4-FFF2-40B4-BE49-F238E27FC236}">
                <a16:creationId xmlns:a16="http://schemas.microsoft.com/office/drawing/2014/main" id="{DEB00951-9578-F998-F33E-55F5C7D40C3A}"/>
              </a:ext>
            </a:extLst>
          </p:cNvPr>
          <p:cNvSpPr/>
          <p:nvPr/>
        </p:nvSpPr>
        <p:spPr>
          <a:xfrm>
            <a:off x="1173875" y="1491232"/>
            <a:ext cx="1151424" cy="458789"/>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1756E14F-31E6-049E-9CD2-8800BDB5E00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かーどに　しゃしんを　はりました</a:t>
            </a:r>
          </a:p>
        </p:txBody>
      </p:sp>
      <p:grpSp>
        <p:nvGrpSpPr>
          <p:cNvPr id="21" name="グループ化 20">
            <a:extLst>
              <a:ext uri="{FF2B5EF4-FFF2-40B4-BE49-F238E27FC236}">
                <a16:creationId xmlns:a16="http://schemas.microsoft.com/office/drawing/2014/main" id="{B088AF80-84AD-22DC-E6B4-8865E1E6FF37}"/>
              </a:ext>
            </a:extLst>
          </p:cNvPr>
          <p:cNvGrpSpPr/>
          <p:nvPr/>
        </p:nvGrpSpPr>
        <p:grpSpPr>
          <a:xfrm>
            <a:off x="243234" y="1797681"/>
            <a:ext cx="3417549" cy="2471951"/>
            <a:chOff x="94512" y="1797681"/>
            <a:chExt cx="3417549" cy="2471951"/>
          </a:xfrm>
        </p:grpSpPr>
        <p:sp>
          <p:nvSpPr>
            <p:cNvPr id="13" name="フリーフォーム: 図形 12">
              <a:extLst>
                <a:ext uri="{FF2B5EF4-FFF2-40B4-BE49-F238E27FC236}">
                  <a16:creationId xmlns:a16="http://schemas.microsoft.com/office/drawing/2014/main" id="{4FB79ECF-DE65-02AD-1015-708429125B62}"/>
                </a:ext>
              </a:extLst>
            </p:cNvPr>
            <p:cNvSpPr/>
            <p:nvPr/>
          </p:nvSpPr>
          <p:spPr>
            <a:xfrm rot="2922411" flipV="1">
              <a:off x="564760" y="1672446"/>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251065 w 2471951"/>
                <a:gd name="connsiteY5" fmla="*/ 2071091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218892 w 2471951"/>
                <a:gd name="connsiteY5" fmla="*/ 2116251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218892" y="2116251"/>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四角形: 角を丸くする 13">
              <a:extLst>
                <a:ext uri="{FF2B5EF4-FFF2-40B4-BE49-F238E27FC236}">
                  <a16:creationId xmlns:a16="http://schemas.microsoft.com/office/drawing/2014/main" id="{963BABA1-FE48-D28E-51D4-B01E6C58D7E6}"/>
                </a:ext>
              </a:extLst>
            </p:cNvPr>
            <p:cNvSpPr/>
            <p:nvPr/>
          </p:nvSpPr>
          <p:spPr>
            <a:xfrm>
              <a:off x="94512" y="2683630"/>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93363942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8FB07-3CC9-241C-7ED0-640C29E4B0BE}"/>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9D0A0C32-7F46-1997-B326-A0F015ECA1A9}"/>
              </a:ext>
            </a:extLst>
          </p:cNvPr>
          <p:cNvGrpSpPr/>
          <p:nvPr/>
        </p:nvGrpSpPr>
        <p:grpSpPr>
          <a:xfrm>
            <a:off x="1201341" y="1332074"/>
            <a:ext cx="9792000" cy="5281334"/>
            <a:chOff x="1201341" y="1332074"/>
            <a:chExt cx="9792000" cy="5281334"/>
          </a:xfrm>
        </p:grpSpPr>
        <p:pic>
          <p:nvPicPr>
            <p:cNvPr id="5" name="図 4">
              <a:extLst>
                <a:ext uri="{FF2B5EF4-FFF2-40B4-BE49-F238E27FC236}">
                  <a16:creationId xmlns:a16="http://schemas.microsoft.com/office/drawing/2014/main" id="{911D38CA-CB60-535E-43F9-C150E57E3BAF}"/>
                </a:ext>
              </a:extLst>
            </p:cNvPr>
            <p:cNvPicPr>
              <a:picLocks noChangeAspect="1"/>
            </p:cNvPicPr>
            <p:nvPr/>
          </p:nvPicPr>
          <p:blipFill>
            <a:blip r:embed="rId3"/>
            <a:stretch>
              <a:fillRect/>
            </a:stretch>
          </p:blipFill>
          <p:spPr>
            <a:xfrm>
              <a:off x="1201341" y="1332074"/>
              <a:ext cx="9792000" cy="5281334"/>
            </a:xfrm>
            <a:prstGeom prst="rect">
              <a:avLst/>
            </a:prstGeom>
            <a:ln>
              <a:solidFill>
                <a:schemeClr val="bg1">
                  <a:lumMod val="75000"/>
                </a:schemeClr>
              </a:solidFill>
            </a:ln>
          </p:spPr>
        </p:pic>
        <p:pic>
          <p:nvPicPr>
            <p:cNvPr id="4" name="図 3">
              <a:extLst>
                <a:ext uri="{FF2B5EF4-FFF2-40B4-BE49-F238E27FC236}">
                  <a16:creationId xmlns:a16="http://schemas.microsoft.com/office/drawing/2014/main" id="{74896B22-8B1B-2EA3-13AF-E69C64CEC0ED}"/>
                </a:ext>
              </a:extLst>
            </p:cNvPr>
            <p:cNvPicPr>
              <a:picLocks noChangeAspect="1"/>
            </p:cNvPicPr>
            <p:nvPr/>
          </p:nvPicPr>
          <p:blipFill>
            <a:blip r:embed="rId3"/>
            <a:srcRect l="45143" t="10899" b="67015"/>
            <a:stretch/>
          </p:blipFill>
          <p:spPr>
            <a:xfrm>
              <a:off x="5620406" y="3081093"/>
              <a:ext cx="4280339" cy="1166445"/>
            </a:xfrm>
            <a:prstGeom prst="rect">
              <a:avLst/>
            </a:prstGeom>
            <a:ln>
              <a:noFill/>
            </a:ln>
          </p:spPr>
        </p:pic>
        <p:pic>
          <p:nvPicPr>
            <p:cNvPr id="7" name="図 6">
              <a:extLst>
                <a:ext uri="{FF2B5EF4-FFF2-40B4-BE49-F238E27FC236}">
                  <a16:creationId xmlns:a16="http://schemas.microsoft.com/office/drawing/2014/main" id="{755E3D4C-5849-9370-2C12-16185755FCF5}"/>
                </a:ext>
              </a:extLst>
            </p:cNvPr>
            <p:cNvPicPr>
              <a:picLocks noChangeAspect="1"/>
            </p:cNvPicPr>
            <p:nvPr/>
          </p:nvPicPr>
          <p:blipFill>
            <a:blip r:embed="rId3"/>
            <a:srcRect l="82993" t="33117" r="11131" b="44797"/>
            <a:stretch/>
          </p:blipFill>
          <p:spPr>
            <a:xfrm>
              <a:off x="5556906" y="3081093"/>
              <a:ext cx="575442" cy="1166446"/>
            </a:xfrm>
            <a:prstGeom prst="rect">
              <a:avLst/>
            </a:prstGeom>
            <a:ln>
              <a:noFill/>
            </a:ln>
          </p:spPr>
        </p:pic>
        <p:sp>
          <p:nvSpPr>
            <p:cNvPr id="9" name="正方形/長方形 8">
              <a:extLst>
                <a:ext uri="{FF2B5EF4-FFF2-40B4-BE49-F238E27FC236}">
                  <a16:creationId xmlns:a16="http://schemas.microsoft.com/office/drawing/2014/main" id="{51C6B9CB-EE76-9AD1-07BD-4D91B6F6B622}"/>
                </a:ext>
              </a:extLst>
            </p:cNvPr>
            <p:cNvSpPr/>
            <p:nvPr/>
          </p:nvSpPr>
          <p:spPr>
            <a:xfrm>
              <a:off x="3812726" y="3230563"/>
              <a:ext cx="1703837" cy="949325"/>
            </a:xfrm>
            <a:prstGeom prst="rect">
              <a:avLst/>
            </a:prstGeom>
            <a:solidFill>
              <a:srgbClr val="FBF8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72D8EE72-781D-2D93-A3FD-DF9FF2A6EAB3}"/>
                </a:ext>
              </a:extLst>
            </p:cNvPr>
            <p:cNvSpPr/>
            <p:nvPr/>
          </p:nvSpPr>
          <p:spPr>
            <a:xfrm>
              <a:off x="4167522" y="3397656"/>
              <a:ext cx="982134" cy="603601"/>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四角形: 角を丸くする 2">
            <a:extLst>
              <a:ext uri="{FF2B5EF4-FFF2-40B4-BE49-F238E27FC236}">
                <a16:creationId xmlns:a16="http://schemas.microsoft.com/office/drawing/2014/main" id="{737F90BE-ED9A-AC22-9511-D0FB17A17543}"/>
              </a:ext>
            </a:extLst>
          </p:cNvPr>
          <p:cNvSpPr/>
          <p:nvPr/>
        </p:nvSpPr>
        <p:spPr>
          <a:xfrm>
            <a:off x="3177214" y="3429000"/>
            <a:ext cx="570604" cy="54374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57B881E3-B59F-AEED-71DC-11649CEADA69}"/>
              </a:ext>
            </a:extLst>
          </p:cNvPr>
          <p:cNvSpPr/>
          <p:nvPr/>
        </p:nvSpPr>
        <p:spPr>
          <a:xfrm>
            <a:off x="983722" y="748634"/>
            <a:ext cx="10271344" cy="3061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E9E0EC8-CDBC-B9E6-5CAF-E9A58066323F}"/>
              </a:ext>
            </a:extLst>
          </p:cNvPr>
          <p:cNvSpPr>
            <a:spLocks noGrp="1"/>
          </p:cNvSpPr>
          <p:nvPr>
            <p:ph type="title" idx="4294967295"/>
          </p:nvPr>
        </p:nvSpPr>
        <p:spPr>
          <a:xfrm>
            <a:off x="342900" y="179388"/>
            <a:ext cx="11506200" cy="793750"/>
          </a:xfrm>
          <a:ln>
            <a:noFill/>
          </a:ln>
        </p:spPr>
        <p:txBody>
          <a:bodyPr>
            <a:noAutofit/>
          </a:bodyPr>
          <a:lstStyle/>
          <a:p>
            <a:pPr algn="ctr"/>
            <a:r>
              <a:rPr lang="ja-JP" altLang="en-US" sz="5400" b="1">
                <a:latin typeface="BIZ UDPゴシック" panose="020B0400000000000000" pitchFamily="50" charset="-128"/>
                <a:ea typeface="BIZ UDPゴシック"/>
              </a:rPr>
              <a:t>せんせいへ かーどを おくる</a:t>
            </a:r>
            <a:endParaRPr kumimoji="1" lang="ja-JP" altLang="en-US" sz="5400" b="1">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69712F56-B005-BA1F-0CB6-7CE34A2938AD}"/>
              </a:ext>
            </a:extLst>
          </p:cNvPr>
          <p:cNvGrpSpPr/>
          <p:nvPr/>
        </p:nvGrpSpPr>
        <p:grpSpPr>
          <a:xfrm>
            <a:off x="1398651" y="1363719"/>
            <a:ext cx="3417549" cy="2471951"/>
            <a:chOff x="6204706" y="1343938"/>
            <a:chExt cx="3417549" cy="2471951"/>
          </a:xfrm>
        </p:grpSpPr>
        <p:sp>
          <p:nvSpPr>
            <p:cNvPr id="11" name="フリーフォーム: 図形 10">
              <a:extLst>
                <a:ext uri="{FF2B5EF4-FFF2-40B4-BE49-F238E27FC236}">
                  <a16:creationId xmlns:a16="http://schemas.microsoft.com/office/drawing/2014/main" id="{CFCD88D5-D5DF-2EBA-4DB5-FCCCDC344701}"/>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6" name="四角形: 角を丸くする 15">
              <a:extLst>
                <a:ext uri="{FF2B5EF4-FFF2-40B4-BE49-F238E27FC236}">
                  <a16:creationId xmlns:a16="http://schemas.microsoft.com/office/drawing/2014/main" id="{F130417F-FAB2-9059-5622-DCD707870552}"/>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ここに やじるしをおく</a:t>
              </a:r>
              <a:endParaRPr kumimoji="1" lang="en-US" altLang="ja-JP" sz="2400" b="1">
                <a:latin typeface="BIZ UDPゴシック" panose="020B0400000000000000" pitchFamily="50" charset="-128"/>
                <a:ea typeface="BIZ UDPゴシック" panose="020B0400000000000000" pitchFamily="50" charset="-128"/>
              </a:endParaRPr>
            </a:p>
          </p:txBody>
        </p:sp>
      </p:grpSp>
      <p:cxnSp>
        <p:nvCxnSpPr>
          <p:cNvPr id="19" name="直線矢印コネクタ 18">
            <a:extLst>
              <a:ext uri="{FF2B5EF4-FFF2-40B4-BE49-F238E27FC236}">
                <a16:creationId xmlns:a16="http://schemas.microsoft.com/office/drawing/2014/main" id="{F9CF795C-5433-3512-810A-F46F0CBB5612}"/>
              </a:ext>
            </a:extLst>
          </p:cNvPr>
          <p:cNvCxnSpPr>
            <a:cxnSpLocks/>
          </p:cNvCxnSpPr>
          <p:nvPr/>
        </p:nvCxnSpPr>
        <p:spPr>
          <a:xfrm flipH="1">
            <a:off x="1673352" y="4114800"/>
            <a:ext cx="1434073" cy="191109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20" name="四角形: 角を丸くする 19">
            <a:extLst>
              <a:ext uri="{FF2B5EF4-FFF2-40B4-BE49-F238E27FC236}">
                <a16:creationId xmlns:a16="http://schemas.microsoft.com/office/drawing/2014/main" id="{D456F8B0-50EB-EE65-02A2-B867E63718F2}"/>
              </a:ext>
            </a:extLst>
          </p:cNvPr>
          <p:cNvSpPr/>
          <p:nvPr/>
        </p:nvSpPr>
        <p:spPr>
          <a:xfrm>
            <a:off x="4658589" y="4391537"/>
            <a:ext cx="3209061" cy="15687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ED7126EF-62B5-105C-09D1-DB9B2B407D8F}"/>
              </a:ext>
            </a:extLst>
          </p:cNvPr>
          <p:cNvSpPr/>
          <p:nvPr/>
        </p:nvSpPr>
        <p:spPr>
          <a:xfrm>
            <a:off x="4905322" y="4404238"/>
            <a:ext cx="2867078"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やじるしを はなさずに</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ふたばの ところまで</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もっていく</a:t>
            </a:r>
          </a:p>
        </p:txBody>
      </p:sp>
      <p:sp>
        <p:nvSpPr>
          <p:cNvPr id="22" name="四角形: 角を丸くする 21">
            <a:extLst>
              <a:ext uri="{FF2B5EF4-FFF2-40B4-BE49-F238E27FC236}">
                <a16:creationId xmlns:a16="http://schemas.microsoft.com/office/drawing/2014/main" id="{619E17B8-1FE6-31A5-0DF7-E954FC528832}"/>
              </a:ext>
            </a:extLst>
          </p:cNvPr>
          <p:cNvSpPr/>
          <p:nvPr/>
        </p:nvSpPr>
        <p:spPr>
          <a:xfrm>
            <a:off x="1201341" y="6116583"/>
            <a:ext cx="570604" cy="54374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descr="アイコン&#10;&#10;AI 生成コンテンツは誤りを含む可能性があります。">
            <a:extLst>
              <a:ext uri="{FF2B5EF4-FFF2-40B4-BE49-F238E27FC236}">
                <a16:creationId xmlns:a16="http://schemas.microsoft.com/office/drawing/2014/main" id="{DABC2FA0-10B8-E359-C6DB-C7A0E666A7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8901" y="3514961"/>
            <a:ext cx="357325" cy="368989"/>
          </a:xfrm>
          <a:prstGeom prst="rect">
            <a:avLst/>
          </a:prstGeom>
        </p:spPr>
      </p:pic>
    </p:spTree>
    <p:extLst>
      <p:ext uri="{BB962C8B-B14F-4D97-AF65-F5344CB8AC3E}">
        <p14:creationId xmlns:p14="http://schemas.microsoft.com/office/powerpoint/2010/main" val="3155607504"/>
      </p:ext>
    </p:extLst>
  </p:cSld>
  <p:clrMapOvr>
    <a:masterClrMapping/>
  </p:clrMapOvr>
</p:sld>
</file>

<file path=ppt/theme/theme1.xml><?xml version="1.0" encoding="utf-8"?>
<a:theme xmlns:a="http://schemas.openxmlformats.org/drawingml/2006/main" name="Office 2013 - 2022 テーマ">
  <a:themeElements>
    <a:clrScheme name="Office 2013 - 2022 テーマ">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2013 - 2022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AE6F2518-B084-4896-AF52-66CC2144AA26}"/>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AC8B651FE8FAB4980A0CD832FD20183" ma:contentTypeVersion="15" ma:contentTypeDescription="新しいドキュメントを作成します。" ma:contentTypeScope="" ma:versionID="728bc0fdc52b5e6d067aa5c47e9a9518">
  <xsd:schema xmlns:xsd="http://www.w3.org/2001/XMLSchema" xmlns:xs="http://www.w3.org/2001/XMLSchema" xmlns:p="http://schemas.microsoft.com/office/2006/metadata/properties" xmlns:ns2="ceeaadb8-670c-4bbc-bf54-732c07c9b9a6" xmlns:ns3="9240f669-f077-4ccc-9b51-f4d7bb1f72fc" targetNamespace="http://schemas.microsoft.com/office/2006/metadata/properties" ma:root="true" ma:fieldsID="53d00d6f3e6be8146a5720eaed4b0c25" ns2:_="" ns3:_="">
    <xsd:import namespace="ceeaadb8-670c-4bbc-bf54-732c07c9b9a6"/>
    <xsd:import namespace="9240f669-f077-4ccc-9b51-f4d7bb1f72f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eeaadb8-670c-4bbc-bf54-732c07c9b9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6636be5e-3ab2-4972-9ba5-a3fa17e616c9"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240f669-f077-4ccc-9b51-f4d7bb1f72f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ebfa36a7-b595-4603-9458-511d54251f81}" ma:internalName="TaxCatchAll" ma:showField="CatchAllData" ma:web="9240f669-f077-4ccc-9b51-f4d7bb1f72fc">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eeaadb8-670c-4bbc-bf54-732c07c9b9a6">
      <Terms xmlns="http://schemas.microsoft.com/office/infopath/2007/PartnerControls"/>
    </lcf76f155ced4ddcb4097134ff3c332f>
    <TaxCatchAll xmlns="9240f669-f077-4ccc-9b51-f4d7bb1f72fc" xsi:nil="true"/>
  </documentManagement>
</p:properties>
</file>

<file path=customXml/itemProps1.xml><?xml version="1.0" encoding="utf-8"?>
<ds:datastoreItem xmlns:ds="http://schemas.openxmlformats.org/officeDocument/2006/customXml" ds:itemID="{E48C9FDD-FE06-4431-A77F-91E751A0866E}"/>
</file>

<file path=customXml/itemProps2.xml><?xml version="1.0" encoding="utf-8"?>
<ds:datastoreItem xmlns:ds="http://schemas.openxmlformats.org/officeDocument/2006/customXml" ds:itemID="{0AAD0B28-05C9-4441-9441-8D06D40A8D40}"/>
</file>

<file path=customXml/itemProps3.xml><?xml version="1.0" encoding="utf-8"?>
<ds:datastoreItem xmlns:ds="http://schemas.openxmlformats.org/officeDocument/2006/customXml" ds:itemID="{D618B658-C65A-4B5A-8D5A-956B02B15D1A}"/>
</file>

<file path=docProps/app.xml><?xml version="1.0" encoding="utf-8"?>
<Properties xmlns="http://schemas.openxmlformats.org/officeDocument/2006/extended-properties" xmlns:vt="http://schemas.openxmlformats.org/officeDocument/2006/docPropsVTypes">
  <Template>Office 2013 - 2022 Theme</Template>
  <TotalTime>0</TotalTime>
  <Words>6740</Words>
  <Application>Microsoft Office PowerPoint</Application>
  <PresentationFormat>ワイド画面</PresentationFormat>
  <Paragraphs>1133</Paragraphs>
  <Slides>192</Slides>
  <Notes>185</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192</vt:i4>
      </vt:variant>
    </vt:vector>
  </HeadingPairs>
  <TitlesOfParts>
    <vt:vector size="202" baseType="lpstr">
      <vt:lpstr>BIZ UDPゴシック</vt:lpstr>
      <vt:lpstr>Meiryo UI</vt:lpstr>
      <vt:lpstr>UD デジタル 教科書体 NK-R</vt:lpstr>
      <vt:lpstr>メイリオ</vt:lpstr>
      <vt:lpstr>游ゴシック</vt:lpstr>
      <vt:lpstr>游明朝</vt:lpstr>
      <vt:lpstr>Arial</vt:lpstr>
      <vt:lpstr>Calibri</vt:lpstr>
      <vt:lpstr>Calibri Light</vt:lpstr>
      <vt:lpstr>Office 2013 - 2022 テーマ</vt:lpstr>
      <vt:lpstr>1年生タブレット　オリエンテーション</vt:lpstr>
      <vt:lpstr>PowerPoint プレゼンテーション</vt:lpstr>
      <vt:lpstr>PowerPoint プレゼンテーション</vt:lpstr>
      <vt:lpstr>たぶれっと（くろむぶっく）の がくしゅうを はじめます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たぶれっと（くろむぶっく）の がくしゅうを　はじめます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せんせいへ かーどを おくる</vt:lpstr>
      <vt:lpstr>せんせいへ かーどを おくる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たぶれっと（くろむぶっく）の がくしゅうを　はじめます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せんせいへ かーどを おくる</vt:lpstr>
      <vt:lpstr>せんせいへ かーどを おくる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たぶれっと（くろむぶっく）の がくしゅうを　はじめます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たぶれっと（くろむぶっく）の がくしゅうを　はじめます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created xsi:type="dcterms:W3CDTF">2026-03-30T23:00:02Z</dcterms:created>
  <dcterms:modified xsi:type="dcterms:W3CDTF">2026-03-30T23:00:14Z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e844f0c-1254-4999-9eb9-77969d5bbc63_Enabled">
    <vt:lpwstr>true</vt:lpwstr>
  </property>
  <property fmtid="{D5CDD505-2E9C-101B-9397-08002B2CF9AE}" pid="3" name="MediaServiceImageTags">
    <vt:lpwstr/>
  </property>
  <property fmtid="{D5CDD505-2E9C-101B-9397-08002B2CF9AE}" pid="4" name="ContentTypeId">
    <vt:lpwstr>0x010100DAC8B651FE8FAB4980A0CD832FD20183</vt:lpwstr>
  </property>
  <property fmtid="{D5CDD505-2E9C-101B-9397-08002B2CF9AE}" pid="5" name="MSIP_Label_ae844f0c-1254-4999-9eb9-77969d5bbc63_SiteId">
    <vt:lpwstr>ef496887-fa9b-4ec2-a63a-3fc3958adea3</vt:lpwstr>
  </property>
  <property fmtid="{D5CDD505-2E9C-101B-9397-08002B2CF9AE}" pid="6" name="MSIP_Label_ae844f0c-1254-4999-9eb9-77969d5bbc63_Method">
    <vt:lpwstr>Privileged</vt:lpwstr>
  </property>
  <property fmtid="{D5CDD505-2E9C-101B-9397-08002B2CF9AE}" pid="7" name="MSIP_Label_ae844f0c-1254-4999-9eb9-77969d5bbc63_SetDate">
    <vt:lpwstr>2024-04-24T08:41:10Z</vt:lpwstr>
  </property>
  <property fmtid="{D5CDD505-2E9C-101B-9397-08002B2CF9AE}" pid="8" name="MSIP_Label_ae844f0c-1254-4999-9eb9-77969d5bbc63_Name">
    <vt:lpwstr>公開</vt:lpwstr>
  </property>
  <property fmtid="{D5CDD505-2E9C-101B-9397-08002B2CF9AE}" pid="9" name="MSIP_Label_ae844f0c-1254-4999-9eb9-77969d5bbc63_ContentBits">
    <vt:lpwstr>0</vt:lpwstr>
  </property>
  <property fmtid="{D5CDD505-2E9C-101B-9397-08002B2CF9AE}" pid="10" name="MSIP_Label_ae844f0c-1254-4999-9eb9-77969d5bbc63_ActionId">
    <vt:lpwstr>6ae72011-d570-484b-b9c2-f64fe7e37f4c</vt:lpwstr>
  </property>
</Properties>
</file>