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0.xml" ContentType="application/vnd.openxmlformats-officedocument.presentationml.notesSlide+xml"/>
  <Override PartName="/ppt/notesSlides/notesSlide131.xml" ContentType="application/vnd.openxmlformats-officedocument.presentationml.notesSlide+xml"/>
  <Override PartName="/ppt/notesSlides/notesSlide132.xml" ContentType="application/vnd.openxmlformats-officedocument.presentationml.notesSlide+xml"/>
  <Override PartName="/ppt/notesSlides/notesSlide133.xml" ContentType="application/vnd.openxmlformats-officedocument.presentationml.notesSlide+xml"/>
  <Override PartName="/ppt/notesSlides/notesSlide134.xml" ContentType="application/vnd.openxmlformats-officedocument.presentationml.notesSlide+xml"/>
  <Override PartName="/ppt/notesSlides/notesSlide135.xml" ContentType="application/vnd.openxmlformats-officedocument.presentationml.notesSlide+xml"/>
  <Override PartName="/ppt/notesSlides/notesSlide136.xml" ContentType="application/vnd.openxmlformats-officedocument.presentationml.notesSlide+xml"/>
  <Override PartName="/ppt/notesSlides/notesSlide137.xml" ContentType="application/vnd.openxmlformats-officedocument.presentationml.notesSlide+xml"/>
  <Override PartName="/ppt/notesSlides/notesSlide138.xml" ContentType="application/vnd.openxmlformats-officedocument.presentationml.notesSlide+xml"/>
  <Override PartName="/ppt/notesSlides/notesSlide139.xml" ContentType="application/vnd.openxmlformats-officedocument.presentationml.notesSlide+xml"/>
  <Override PartName="/ppt/notesSlides/notesSlide140.xml" ContentType="application/vnd.openxmlformats-officedocument.presentationml.notesSlide+xml"/>
  <Override PartName="/ppt/notesSlides/notesSlide141.xml" ContentType="application/vnd.openxmlformats-officedocument.presentationml.notesSlide+xml"/>
  <Override PartName="/ppt/notesSlides/notesSlide142.xml" ContentType="application/vnd.openxmlformats-officedocument.presentationml.notesSlide+xml"/>
  <Override PartName="/ppt/notesSlides/notesSlide143.xml" ContentType="application/vnd.openxmlformats-officedocument.presentationml.notesSlide+xml"/>
  <Override PartName="/ppt/notesSlides/notesSlide144.xml" ContentType="application/vnd.openxmlformats-officedocument.presentationml.notesSlide+xml"/>
  <Override PartName="/ppt/notesSlides/notesSlide145.xml" ContentType="application/vnd.openxmlformats-officedocument.presentationml.notesSlide+xml"/>
  <Override PartName="/ppt/notesSlides/notesSlide146.xml" ContentType="application/vnd.openxmlformats-officedocument.presentationml.notesSlide+xml"/>
  <Override PartName="/ppt/notesSlides/notesSlide147.xml" ContentType="application/vnd.openxmlformats-officedocument.presentationml.notesSlide+xml"/>
  <Override PartName="/ppt/notesSlides/notesSlide148.xml" ContentType="application/vnd.openxmlformats-officedocument.presentationml.notesSlide+xml"/>
  <Override PartName="/ppt/notesSlides/notesSlide149.xml" ContentType="application/vnd.openxmlformats-officedocument.presentationml.notesSlide+xml"/>
  <Override PartName="/ppt/notesSlides/notesSlide150.xml" ContentType="application/vnd.openxmlformats-officedocument.presentationml.notesSlide+xml"/>
  <Override PartName="/ppt/notesSlides/notesSlide151.xml" ContentType="application/vnd.openxmlformats-officedocument.presentationml.notesSlide+xml"/>
  <Override PartName="/ppt/notesSlides/notesSlide152.xml" ContentType="application/vnd.openxmlformats-officedocument.presentationml.notesSlide+xml"/>
  <Override PartName="/ppt/notesSlides/notesSlide153.xml" ContentType="application/vnd.openxmlformats-officedocument.presentationml.notesSlide+xml"/>
  <Override PartName="/ppt/notesSlides/notesSlide154.xml" ContentType="application/vnd.openxmlformats-officedocument.presentationml.notesSlide+xml"/>
  <Override PartName="/ppt/notesSlides/notesSlide155.xml" ContentType="application/vnd.openxmlformats-officedocument.presentationml.notesSlide+xml"/>
  <Override PartName="/ppt/notesSlides/notesSlide156.xml" ContentType="application/vnd.openxmlformats-officedocument.presentationml.notesSlide+xml"/>
  <Override PartName="/ppt/notesSlides/notesSlide157.xml" ContentType="application/vnd.openxmlformats-officedocument.presentationml.notesSlide+xml"/>
  <Override PartName="/ppt/notesSlides/notesSlide158.xml" ContentType="application/vnd.openxmlformats-officedocument.presentationml.notesSlide+xml"/>
  <Override PartName="/ppt/notesSlides/notesSlide159.xml" ContentType="application/vnd.openxmlformats-officedocument.presentationml.notesSlide+xml"/>
  <Override PartName="/ppt/notesSlides/notesSlide160.xml" ContentType="application/vnd.openxmlformats-officedocument.presentationml.notesSlide+xml"/>
  <Override PartName="/ppt/notesSlides/notesSlide161.xml" ContentType="application/vnd.openxmlformats-officedocument.presentationml.notesSlide+xml"/>
  <Override PartName="/ppt/notesSlides/notesSlide162.xml" ContentType="application/vnd.openxmlformats-officedocument.presentationml.notesSlide+xml"/>
  <Override PartName="/ppt/notesSlides/notesSlide163.xml" ContentType="application/vnd.openxmlformats-officedocument.presentationml.notesSlide+xml"/>
  <Override PartName="/ppt/notesSlides/notesSlide164.xml" ContentType="application/vnd.openxmlformats-officedocument.presentationml.notesSlide+xml"/>
  <Override PartName="/ppt/notesSlides/notesSlide165.xml" ContentType="application/vnd.openxmlformats-officedocument.presentationml.notesSlide+xml"/>
  <Override PartName="/ppt/notesSlides/notesSlide166.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842" r:id="rId1"/>
    <p:sldMasterId id="2147483854" r:id="rId2"/>
  </p:sldMasterIdLst>
  <p:notesMasterIdLst>
    <p:notesMasterId r:id="rId181"/>
  </p:notesMasterIdLst>
  <p:handoutMasterIdLst>
    <p:handoutMasterId r:id="rId182"/>
  </p:handoutMasterIdLst>
  <p:sldIdLst>
    <p:sldId id="1253" r:id="rId3"/>
    <p:sldId id="1031" r:id="rId4"/>
    <p:sldId id="1402" r:id="rId5"/>
    <p:sldId id="1159" r:id="rId6"/>
    <p:sldId id="256" r:id="rId7"/>
    <p:sldId id="1064" r:id="rId8"/>
    <p:sldId id="1206" r:id="rId9"/>
    <p:sldId id="1065" r:id="rId10"/>
    <p:sldId id="1063" r:id="rId11"/>
    <p:sldId id="1207" r:id="rId12"/>
    <p:sldId id="1208" r:id="rId13"/>
    <p:sldId id="1211" r:id="rId14"/>
    <p:sldId id="1209" r:id="rId15"/>
    <p:sldId id="1212" r:id="rId16"/>
    <p:sldId id="1213" r:id="rId17"/>
    <p:sldId id="1210" r:id="rId18"/>
    <p:sldId id="1215" r:id="rId19"/>
    <p:sldId id="1415" r:id="rId20"/>
    <p:sldId id="1400" r:id="rId21"/>
    <p:sldId id="1401" r:id="rId22"/>
    <p:sldId id="1416" r:id="rId23"/>
    <p:sldId id="1218" r:id="rId24"/>
    <p:sldId id="1214" r:id="rId25"/>
    <p:sldId id="1403" r:id="rId26"/>
    <p:sldId id="1257" r:id="rId27"/>
    <p:sldId id="1356" r:id="rId28"/>
    <p:sldId id="1225" r:id="rId29"/>
    <p:sldId id="1226" r:id="rId30"/>
    <p:sldId id="1406" r:id="rId31"/>
    <p:sldId id="1419" r:id="rId32"/>
    <p:sldId id="1420" r:id="rId33"/>
    <p:sldId id="1407" r:id="rId34"/>
    <p:sldId id="1234" r:id="rId35"/>
    <p:sldId id="1346" r:id="rId36"/>
    <p:sldId id="1235" r:id="rId37"/>
    <p:sldId id="1362" r:id="rId38"/>
    <p:sldId id="1361" r:id="rId39"/>
    <p:sldId id="1363" r:id="rId40"/>
    <p:sldId id="1236" r:id="rId41"/>
    <p:sldId id="1237" r:id="rId42"/>
    <p:sldId id="1238" r:id="rId43"/>
    <p:sldId id="1239" r:id="rId44"/>
    <p:sldId id="1240" r:id="rId45"/>
    <p:sldId id="1241" r:id="rId46"/>
    <p:sldId id="1242" r:id="rId47"/>
    <p:sldId id="1259" r:id="rId48"/>
    <p:sldId id="1258" r:id="rId49"/>
    <p:sldId id="1078" r:id="rId50"/>
    <p:sldId id="1079" r:id="rId51"/>
    <p:sldId id="1260" r:id="rId52"/>
    <p:sldId id="1261" r:id="rId53"/>
    <p:sldId id="1262" r:id="rId54"/>
    <p:sldId id="1081" r:id="rId55"/>
    <p:sldId id="1263" r:id="rId56"/>
    <p:sldId id="1087" r:id="rId57"/>
    <p:sldId id="1273" r:id="rId58"/>
    <p:sldId id="1274" r:id="rId59"/>
    <p:sldId id="1089" r:id="rId60"/>
    <p:sldId id="1103" r:id="rId61"/>
    <p:sldId id="1275" r:id="rId62"/>
    <p:sldId id="1117" r:id="rId63"/>
    <p:sldId id="1276" r:id="rId64"/>
    <p:sldId id="1118" r:id="rId65"/>
    <p:sldId id="1122" r:id="rId66"/>
    <p:sldId id="1157" r:id="rId67"/>
    <p:sldId id="1424" r:id="rId68"/>
    <p:sldId id="1425" r:id="rId69"/>
    <p:sldId id="1408" r:id="rId70"/>
    <p:sldId id="1404" r:id="rId71"/>
    <p:sldId id="1405" r:id="rId72"/>
    <p:sldId id="1357" r:id="rId73"/>
    <p:sldId id="1244" r:id="rId74"/>
    <p:sldId id="1245" r:id="rId75"/>
    <p:sldId id="1421" r:id="rId76"/>
    <p:sldId id="1369" r:id="rId77"/>
    <p:sldId id="1370" r:id="rId78"/>
    <p:sldId id="1371" r:id="rId79"/>
    <p:sldId id="1373" r:id="rId80"/>
    <p:sldId id="1374" r:id="rId81"/>
    <p:sldId id="1270" r:id="rId82"/>
    <p:sldId id="1271" r:id="rId83"/>
    <p:sldId id="1272" r:id="rId84"/>
    <p:sldId id="1279" r:id="rId85"/>
    <p:sldId id="1280" r:id="rId86"/>
    <p:sldId id="1278" r:id="rId87"/>
    <p:sldId id="1409" r:id="rId88"/>
    <p:sldId id="1281" r:id="rId89"/>
    <p:sldId id="1282" r:id="rId90"/>
    <p:sldId id="1052" r:id="rId91"/>
    <p:sldId id="1291" r:id="rId92"/>
    <p:sldId id="1411" r:id="rId93"/>
    <p:sldId id="1292" r:id="rId94"/>
    <p:sldId id="1293" r:id="rId95"/>
    <p:sldId id="1294" r:id="rId96"/>
    <p:sldId id="1295" r:id="rId97"/>
    <p:sldId id="1296" r:id="rId98"/>
    <p:sldId id="1297" r:id="rId99"/>
    <p:sldId id="1422" r:id="rId100"/>
    <p:sldId id="1426" r:id="rId101"/>
    <p:sldId id="1427" r:id="rId102"/>
    <p:sldId id="1410" r:id="rId103"/>
    <p:sldId id="1305" r:id="rId104"/>
    <p:sldId id="1306" r:id="rId105"/>
    <p:sldId id="1377" r:id="rId106"/>
    <p:sldId id="1378" r:id="rId107"/>
    <p:sldId id="1379" r:id="rId108"/>
    <p:sldId id="1381" r:id="rId109"/>
    <p:sldId id="1382" r:id="rId110"/>
    <p:sldId id="1316" r:id="rId111"/>
    <p:sldId id="1125" r:id="rId112"/>
    <p:sldId id="1317" r:id="rId113"/>
    <p:sldId id="1147" r:id="rId114"/>
    <p:sldId id="1126" r:id="rId115"/>
    <p:sldId id="1127" r:id="rId116"/>
    <p:sldId id="1148" r:id="rId117"/>
    <p:sldId id="1141" r:id="rId118"/>
    <p:sldId id="1129" r:id="rId119"/>
    <p:sldId id="1130" r:id="rId120"/>
    <p:sldId id="1131" r:id="rId121"/>
    <p:sldId id="1152" r:id="rId122"/>
    <p:sldId id="1318" r:id="rId123"/>
    <p:sldId id="1144" r:id="rId124"/>
    <p:sldId id="1319" r:id="rId125"/>
    <p:sldId id="1132" r:id="rId126"/>
    <p:sldId id="1321" r:id="rId127"/>
    <p:sldId id="1145" r:id="rId128"/>
    <p:sldId id="1133" r:id="rId129"/>
    <p:sldId id="1322" r:id="rId130"/>
    <p:sldId id="1135" r:id="rId131"/>
    <p:sldId id="1136" r:id="rId132"/>
    <p:sldId id="1137" r:id="rId133"/>
    <p:sldId id="1139" r:id="rId134"/>
    <p:sldId id="1140" r:id="rId135"/>
    <p:sldId id="1428" r:id="rId136"/>
    <p:sldId id="1429" r:id="rId137"/>
    <p:sldId id="1412" r:id="rId138"/>
    <p:sldId id="1358" r:id="rId139"/>
    <p:sldId id="1325" r:id="rId140"/>
    <p:sldId id="1326" r:id="rId141"/>
    <p:sldId id="1385" r:id="rId142"/>
    <p:sldId id="1386" r:id="rId143"/>
    <p:sldId id="1387" r:id="rId144"/>
    <p:sldId id="1389" r:id="rId145"/>
    <p:sldId id="1390" r:id="rId146"/>
    <p:sldId id="1336" r:id="rId147"/>
    <p:sldId id="1337" r:id="rId148"/>
    <p:sldId id="1170" r:id="rId149"/>
    <p:sldId id="1171" r:id="rId150"/>
    <p:sldId id="1172" r:id="rId151"/>
    <p:sldId id="1173" r:id="rId152"/>
    <p:sldId id="1174" r:id="rId153"/>
    <p:sldId id="1033" r:id="rId154"/>
    <p:sldId id="1175" r:id="rId155"/>
    <p:sldId id="1176" r:id="rId156"/>
    <p:sldId id="1178" r:id="rId157"/>
    <p:sldId id="1179" r:id="rId158"/>
    <p:sldId id="1180" r:id="rId159"/>
    <p:sldId id="1181" r:id="rId160"/>
    <p:sldId id="1182" r:id="rId161"/>
    <p:sldId id="1183" r:id="rId162"/>
    <p:sldId id="1184" r:id="rId163"/>
    <p:sldId id="1185" r:id="rId164"/>
    <p:sldId id="1082" r:id="rId165"/>
    <p:sldId id="1413" r:id="rId166"/>
    <p:sldId id="1338" r:id="rId167"/>
    <p:sldId id="1191" r:id="rId168"/>
    <p:sldId id="1339" r:id="rId169"/>
    <p:sldId id="1340" r:id="rId170"/>
    <p:sldId id="1194" r:id="rId171"/>
    <p:sldId id="1341" r:id="rId172"/>
    <p:sldId id="1197" r:id="rId173"/>
    <p:sldId id="1198" r:id="rId174"/>
    <p:sldId id="1200" r:id="rId175"/>
    <p:sldId id="1342" r:id="rId176"/>
    <p:sldId id="1423" r:id="rId177"/>
    <p:sldId id="1430" r:id="rId178"/>
    <p:sldId id="1431" r:id="rId179"/>
    <p:sldId id="1414" r:id="rId180"/>
  </p:sldIdLst>
  <p:sldSz cx="12192000" cy="6858000"/>
  <p:notesSz cx="7104063" cy="10234613"/>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1年生オリエンテーションプログラム" id="{9D60A999-3735-4440-8156-C8AD4A9AD2A0}">
          <p14:sldIdLst>
            <p14:sldId id="1253"/>
            <p14:sldId id="1031"/>
            <p14:sldId id="1402"/>
          </p14:sldIdLst>
        </p14:section>
        <p14:section name="①導入" id="{6EBE391B-3071-4740-86FF-30E1C725745B}">
          <p14:sldIdLst>
            <p14:sldId id="1159"/>
            <p14:sldId id="256"/>
            <p14:sldId id="1064"/>
            <p14:sldId id="1206"/>
            <p14:sldId id="1065"/>
            <p14:sldId id="1063"/>
            <p14:sldId id="1207"/>
            <p14:sldId id="1208"/>
            <p14:sldId id="1211"/>
            <p14:sldId id="1209"/>
            <p14:sldId id="1212"/>
            <p14:sldId id="1213"/>
          </p14:sldIdLst>
        </p14:section>
        <p14:section name="①タブレット起動" id="{42D6F812-777C-4F19-94DA-DE85BD6048ED}">
          <p14:sldIdLst>
            <p14:sldId id="1210"/>
            <p14:sldId id="1215"/>
            <p14:sldId id="1415"/>
            <p14:sldId id="1400"/>
            <p14:sldId id="1401"/>
            <p14:sldId id="1416"/>
            <p14:sldId id="1218"/>
            <p14:sldId id="1214"/>
            <p14:sldId id="1403"/>
            <p14:sldId id="1257"/>
          </p14:sldIdLst>
        </p14:section>
        <p14:section name="②ミライシードをひらく" id="{EFA54CCC-BF5C-4D1F-A9A4-197F53B4D222}">
          <p14:sldIdLst>
            <p14:sldId id="1356"/>
            <p14:sldId id="1225"/>
            <p14:sldId id="1226"/>
            <p14:sldId id="1406"/>
            <p14:sldId id="1419"/>
            <p14:sldId id="1420"/>
            <p14:sldId id="1407"/>
            <p14:sldId id="1234"/>
            <p14:sldId id="1346"/>
            <p14:sldId id="1235"/>
            <p14:sldId id="1362"/>
            <p14:sldId id="1361"/>
            <p14:sldId id="1363"/>
          </p14:sldIdLst>
        </p14:section>
        <p14:section name="②オクリンクプラス　ペンツール" id="{C29D97C1-34CF-462B-97F7-8440D0B25B56}">
          <p14:sldIdLst>
            <p14:sldId id="1236"/>
            <p14:sldId id="1237"/>
            <p14:sldId id="1238"/>
            <p14:sldId id="1239"/>
            <p14:sldId id="1240"/>
            <p14:sldId id="1241"/>
            <p14:sldId id="1242"/>
            <p14:sldId id="1259"/>
            <p14:sldId id="1258"/>
            <p14:sldId id="1078"/>
            <p14:sldId id="1079"/>
            <p14:sldId id="1260"/>
            <p14:sldId id="1261"/>
            <p14:sldId id="1262"/>
            <p14:sldId id="1081"/>
            <p14:sldId id="1263"/>
            <p14:sldId id="1087"/>
            <p14:sldId id="1273"/>
            <p14:sldId id="1274"/>
            <p14:sldId id="1089"/>
            <p14:sldId id="1103"/>
            <p14:sldId id="1275"/>
            <p14:sldId id="1117"/>
            <p14:sldId id="1276"/>
            <p14:sldId id="1118"/>
            <p14:sldId id="1122"/>
            <p14:sldId id="1157"/>
            <p14:sldId id="1424"/>
            <p14:sldId id="1425"/>
            <p14:sldId id="1408"/>
            <p14:sldId id="1404"/>
            <p14:sldId id="1405"/>
          </p14:sldIdLst>
        </p14:section>
        <p14:section name="③ミライシードをひらく" id="{39C6BE09-23D0-4962-9679-4A80A966742F}">
          <p14:sldIdLst>
            <p14:sldId id="1357"/>
            <p14:sldId id="1244"/>
            <p14:sldId id="1245"/>
            <p14:sldId id="1421"/>
            <p14:sldId id="1369"/>
            <p14:sldId id="1370"/>
            <p14:sldId id="1371"/>
            <p14:sldId id="1373"/>
            <p14:sldId id="1374"/>
          </p14:sldIdLst>
        </p14:section>
        <p14:section name="③オクリンクプラス　カメラ" id="{015F0BB7-81E2-435E-9AA8-7F2C028B16C0}">
          <p14:sldIdLst>
            <p14:sldId id="1270"/>
            <p14:sldId id="1271"/>
            <p14:sldId id="1272"/>
            <p14:sldId id="1279"/>
            <p14:sldId id="1280"/>
            <p14:sldId id="1278"/>
            <p14:sldId id="1409"/>
            <p14:sldId id="1281"/>
            <p14:sldId id="1282"/>
            <p14:sldId id="1052"/>
            <p14:sldId id="1291"/>
            <p14:sldId id="1411"/>
            <p14:sldId id="1292"/>
            <p14:sldId id="1293"/>
            <p14:sldId id="1294"/>
            <p14:sldId id="1295"/>
            <p14:sldId id="1296"/>
            <p14:sldId id="1297"/>
            <p14:sldId id="1422"/>
            <p14:sldId id="1426"/>
            <p14:sldId id="1427"/>
            <p14:sldId id="1410"/>
          </p14:sldIdLst>
        </p14:section>
        <p14:section name="④ミライシードをひらく" id="{4AF72E42-F91C-4DF1-905D-88BA982687C8}">
          <p14:sldIdLst>
            <p14:sldId id="1305"/>
            <p14:sldId id="1306"/>
            <p14:sldId id="1377"/>
            <p14:sldId id="1378"/>
            <p14:sldId id="1379"/>
            <p14:sldId id="1381"/>
            <p14:sldId id="1382"/>
          </p14:sldIdLst>
        </p14:section>
        <p14:section name="④ドリルパーク　AI" id="{FE5D2B39-EDB0-47B6-86BF-880EF1EBF684}">
          <p14:sldIdLst>
            <p14:sldId id="1316"/>
            <p14:sldId id="1125"/>
            <p14:sldId id="1317"/>
            <p14:sldId id="1147"/>
            <p14:sldId id="1126"/>
            <p14:sldId id="1127"/>
            <p14:sldId id="1148"/>
            <p14:sldId id="1141"/>
            <p14:sldId id="1129"/>
            <p14:sldId id="1130"/>
            <p14:sldId id="1131"/>
            <p14:sldId id="1152"/>
            <p14:sldId id="1318"/>
            <p14:sldId id="1144"/>
            <p14:sldId id="1319"/>
            <p14:sldId id="1132"/>
            <p14:sldId id="1321"/>
            <p14:sldId id="1145"/>
            <p14:sldId id="1133"/>
            <p14:sldId id="1322"/>
            <p14:sldId id="1135"/>
            <p14:sldId id="1136"/>
            <p14:sldId id="1137"/>
            <p14:sldId id="1139"/>
            <p14:sldId id="1140"/>
            <p14:sldId id="1428"/>
            <p14:sldId id="1429"/>
            <p14:sldId id="1412"/>
          </p14:sldIdLst>
        </p14:section>
        <p14:section name="⑤ミライシードをひらく" id="{C745F710-7976-4961-B7ED-16CABCF02755}">
          <p14:sldIdLst>
            <p14:sldId id="1358"/>
            <p14:sldId id="1325"/>
            <p14:sldId id="1326"/>
            <p14:sldId id="1385"/>
            <p14:sldId id="1386"/>
            <p14:sldId id="1387"/>
            <p14:sldId id="1389"/>
            <p14:sldId id="1390"/>
          </p14:sldIdLst>
        </p14:section>
        <p14:section name="⑤ドリルパーク　課題" id="{882C0F06-81DD-45F0-BBD4-40D0BBC3F751}">
          <p14:sldIdLst>
            <p14:sldId id="1336"/>
            <p14:sldId id="1337"/>
            <p14:sldId id="1170"/>
            <p14:sldId id="1171"/>
            <p14:sldId id="1172"/>
            <p14:sldId id="1173"/>
            <p14:sldId id="1174"/>
            <p14:sldId id="1033"/>
            <p14:sldId id="1175"/>
            <p14:sldId id="1176"/>
            <p14:sldId id="1178"/>
            <p14:sldId id="1179"/>
            <p14:sldId id="1180"/>
            <p14:sldId id="1181"/>
            <p14:sldId id="1182"/>
            <p14:sldId id="1183"/>
            <p14:sldId id="1184"/>
            <p14:sldId id="1185"/>
            <p14:sldId id="1082"/>
            <p14:sldId id="1413"/>
            <p14:sldId id="1338"/>
            <p14:sldId id="1191"/>
            <p14:sldId id="1339"/>
            <p14:sldId id="1340"/>
            <p14:sldId id="1194"/>
            <p14:sldId id="1341"/>
            <p14:sldId id="1197"/>
            <p14:sldId id="1198"/>
            <p14:sldId id="1200"/>
            <p14:sldId id="1342"/>
            <p14:sldId id="1423"/>
            <p14:sldId id="1430"/>
            <p14:sldId id="1431"/>
            <p14:sldId id="1414"/>
          </p14:sldIdLst>
        </p14:section>
      </p14:sectionLst>
    </p:ext>
    <p:ext uri="{EFAFB233-063F-42B5-8137-9DF3F51BA10A}">
      <p15:sldGuideLst xmlns:p15="http://schemas.microsoft.com/office/powerpoint/2012/main">
        <p15:guide id="1" orient="horz" pos="2183" userDrawn="1">
          <p15:clr>
            <a:srgbClr val="A4A3A4"/>
          </p15:clr>
        </p15:guide>
        <p15:guide id="2" pos="3840" userDrawn="1">
          <p15:clr>
            <a:srgbClr val="A4A3A4"/>
          </p15:clr>
        </p15:guide>
        <p15:guide id="3" orient="horz" pos="799" userDrawn="1">
          <p15:clr>
            <a:srgbClr val="A4A3A4"/>
          </p15:clr>
        </p15:guide>
        <p15:guide id="4" orient="horz" pos="4201" userDrawn="1">
          <p15:clr>
            <a:srgbClr val="A4A3A4"/>
          </p15:clr>
        </p15:guide>
        <p15:guide id="5" orient="horz" pos="109" userDrawn="1">
          <p15:clr>
            <a:srgbClr val="A4A3A4"/>
          </p15:clr>
        </p15:guide>
        <p15:guide id="6" orient="horz" pos="2568" userDrawn="1">
          <p15:clr>
            <a:srgbClr val="A4A3A4"/>
          </p15:clr>
        </p15:guide>
        <p15:guide id="7" pos="3999"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作成者" initials="A" userId="Author"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3E3FD"/>
    <a:srgbClr val="20223F"/>
    <a:srgbClr val="2E3156"/>
    <a:srgbClr val="EDF2FA"/>
    <a:srgbClr val="78909C"/>
    <a:srgbClr val="FFCCFF"/>
    <a:srgbClr val="CCECFF"/>
    <a:srgbClr val="A75F16"/>
    <a:srgbClr val="FFCA9E"/>
    <a:srgbClr val="FAA61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09C10E0-BE39-4CAE-96E9-6F308ACA038D}" v="3" dt="2026-03-30T08:12:40.965"/>
    <p1510:client id="{A843A892-045F-8B5E-813D-7386C5ECBC86}" v="2" dt="2026-03-30T06:54:14.589"/>
    <p1510:client id="{F8185D81-CC02-4C33-826C-0808E987EAB3}" v="14" dt="2026-03-30T07:24:01.33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7723" autoAdjust="0"/>
  </p:normalViewPr>
  <p:slideViewPr>
    <p:cSldViewPr snapToGrid="0">
      <p:cViewPr varScale="1">
        <p:scale>
          <a:sx n="81" d="100"/>
          <a:sy n="81" d="100"/>
        </p:scale>
        <p:origin x="420" y="40"/>
      </p:cViewPr>
      <p:guideLst>
        <p:guide orient="horz" pos="2183"/>
        <p:guide pos="3840"/>
        <p:guide orient="horz" pos="799"/>
        <p:guide orient="horz" pos="4201"/>
        <p:guide orient="horz" pos="109"/>
        <p:guide orient="horz" pos="2568"/>
        <p:guide pos="3999"/>
      </p:guideLst>
    </p:cSldViewPr>
  </p:slideViewPr>
  <p:notesTextViewPr>
    <p:cViewPr>
      <p:scale>
        <a:sx n="1" d="1"/>
        <a:sy n="1" d="1"/>
      </p:scale>
      <p:origin x="0" y="0"/>
    </p:cViewPr>
  </p:notesTextViewPr>
  <p:sorterViewPr>
    <p:cViewPr varScale="1">
      <p:scale>
        <a:sx n="100" d="100"/>
        <a:sy n="100" d="100"/>
      </p:scale>
      <p:origin x="0" y="0"/>
    </p:cViewPr>
  </p:sorter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5.xml"/><Relationship Id="rId21" Type="http://schemas.openxmlformats.org/officeDocument/2006/relationships/slide" Target="slides/slide19.xml"/><Relationship Id="rId42" Type="http://schemas.openxmlformats.org/officeDocument/2006/relationships/slide" Target="slides/slide40.xml"/><Relationship Id="rId63" Type="http://schemas.openxmlformats.org/officeDocument/2006/relationships/slide" Target="slides/slide61.xml"/><Relationship Id="rId84" Type="http://schemas.openxmlformats.org/officeDocument/2006/relationships/slide" Target="slides/slide82.xml"/><Relationship Id="rId138" Type="http://schemas.openxmlformats.org/officeDocument/2006/relationships/slide" Target="slides/slide136.xml"/><Relationship Id="rId159" Type="http://schemas.openxmlformats.org/officeDocument/2006/relationships/slide" Target="slides/slide157.xml"/><Relationship Id="rId170" Type="http://schemas.openxmlformats.org/officeDocument/2006/relationships/slide" Target="slides/slide168.xml"/><Relationship Id="rId191" Type="http://schemas.openxmlformats.org/officeDocument/2006/relationships/customXml" Target="../customXml/item3.xml"/><Relationship Id="rId107" Type="http://schemas.openxmlformats.org/officeDocument/2006/relationships/slide" Target="slides/slide105.xml"/><Relationship Id="rId11" Type="http://schemas.openxmlformats.org/officeDocument/2006/relationships/slide" Target="slides/slide9.xml"/><Relationship Id="rId32" Type="http://schemas.openxmlformats.org/officeDocument/2006/relationships/slide" Target="slides/slide30.xml"/><Relationship Id="rId53" Type="http://schemas.openxmlformats.org/officeDocument/2006/relationships/slide" Target="slides/slide51.xml"/><Relationship Id="rId74" Type="http://schemas.openxmlformats.org/officeDocument/2006/relationships/slide" Target="slides/slide72.xml"/><Relationship Id="rId128" Type="http://schemas.openxmlformats.org/officeDocument/2006/relationships/slide" Target="slides/slide126.xml"/><Relationship Id="rId149" Type="http://schemas.openxmlformats.org/officeDocument/2006/relationships/slide" Target="slides/slide147.xml"/><Relationship Id="rId5" Type="http://schemas.openxmlformats.org/officeDocument/2006/relationships/slide" Target="slides/slide3.xml"/><Relationship Id="rId95" Type="http://schemas.openxmlformats.org/officeDocument/2006/relationships/slide" Target="slides/slide93.xml"/><Relationship Id="rId160" Type="http://schemas.openxmlformats.org/officeDocument/2006/relationships/slide" Target="slides/slide158.xml"/><Relationship Id="rId181" Type="http://schemas.openxmlformats.org/officeDocument/2006/relationships/notesMaster" Target="notesMasters/notesMaster1.xml"/><Relationship Id="rId22" Type="http://schemas.openxmlformats.org/officeDocument/2006/relationships/slide" Target="slides/slide20.xml"/><Relationship Id="rId43" Type="http://schemas.openxmlformats.org/officeDocument/2006/relationships/slide" Target="slides/slide41.xml"/><Relationship Id="rId64" Type="http://schemas.openxmlformats.org/officeDocument/2006/relationships/slide" Target="slides/slide62.xml"/><Relationship Id="rId118" Type="http://schemas.openxmlformats.org/officeDocument/2006/relationships/slide" Target="slides/slide116.xml"/><Relationship Id="rId139" Type="http://schemas.openxmlformats.org/officeDocument/2006/relationships/slide" Target="slides/slide137.xml"/><Relationship Id="rId85" Type="http://schemas.openxmlformats.org/officeDocument/2006/relationships/slide" Target="slides/slide83.xml"/><Relationship Id="rId150" Type="http://schemas.openxmlformats.org/officeDocument/2006/relationships/slide" Target="slides/slide148.xml"/><Relationship Id="rId171" Type="http://schemas.openxmlformats.org/officeDocument/2006/relationships/slide" Target="slides/slide169.xml"/><Relationship Id="rId12" Type="http://schemas.openxmlformats.org/officeDocument/2006/relationships/slide" Target="slides/slide10.xml"/><Relationship Id="rId33" Type="http://schemas.openxmlformats.org/officeDocument/2006/relationships/slide" Target="slides/slide31.xml"/><Relationship Id="rId108" Type="http://schemas.openxmlformats.org/officeDocument/2006/relationships/slide" Target="slides/slide106.xml"/><Relationship Id="rId129" Type="http://schemas.openxmlformats.org/officeDocument/2006/relationships/slide" Target="slides/slide127.xml"/><Relationship Id="rId54" Type="http://schemas.openxmlformats.org/officeDocument/2006/relationships/slide" Target="slides/slide52.xml"/><Relationship Id="rId75" Type="http://schemas.openxmlformats.org/officeDocument/2006/relationships/slide" Target="slides/slide73.xml"/><Relationship Id="rId96" Type="http://schemas.openxmlformats.org/officeDocument/2006/relationships/slide" Target="slides/slide94.xml"/><Relationship Id="rId140" Type="http://schemas.openxmlformats.org/officeDocument/2006/relationships/slide" Target="slides/slide138.xml"/><Relationship Id="rId161" Type="http://schemas.openxmlformats.org/officeDocument/2006/relationships/slide" Target="slides/slide159.xml"/><Relationship Id="rId182" Type="http://schemas.openxmlformats.org/officeDocument/2006/relationships/handoutMaster" Target="handoutMasters/handoutMaster1.xml"/><Relationship Id="rId6" Type="http://schemas.openxmlformats.org/officeDocument/2006/relationships/slide" Target="slides/slide4.xml"/><Relationship Id="rId23" Type="http://schemas.openxmlformats.org/officeDocument/2006/relationships/slide" Target="slides/slide21.xml"/><Relationship Id="rId119" Type="http://schemas.openxmlformats.org/officeDocument/2006/relationships/slide" Target="slides/slide117.xml"/><Relationship Id="rId44" Type="http://schemas.openxmlformats.org/officeDocument/2006/relationships/slide" Target="slides/slide42.xml"/><Relationship Id="rId65" Type="http://schemas.openxmlformats.org/officeDocument/2006/relationships/slide" Target="slides/slide63.xml"/><Relationship Id="rId86" Type="http://schemas.openxmlformats.org/officeDocument/2006/relationships/slide" Target="slides/slide84.xml"/><Relationship Id="rId130" Type="http://schemas.openxmlformats.org/officeDocument/2006/relationships/slide" Target="slides/slide128.xml"/><Relationship Id="rId151" Type="http://schemas.openxmlformats.org/officeDocument/2006/relationships/slide" Target="slides/slide149.xml"/><Relationship Id="rId172" Type="http://schemas.openxmlformats.org/officeDocument/2006/relationships/slide" Target="slides/slide170.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109" Type="http://schemas.openxmlformats.org/officeDocument/2006/relationships/slide" Target="slides/slide10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97" Type="http://schemas.openxmlformats.org/officeDocument/2006/relationships/slide" Target="slides/slide95.xml"/><Relationship Id="rId104" Type="http://schemas.openxmlformats.org/officeDocument/2006/relationships/slide" Target="slides/slide102.xml"/><Relationship Id="rId120" Type="http://schemas.openxmlformats.org/officeDocument/2006/relationships/slide" Target="slides/slide118.xml"/><Relationship Id="rId125" Type="http://schemas.openxmlformats.org/officeDocument/2006/relationships/slide" Target="slides/slide123.xml"/><Relationship Id="rId141" Type="http://schemas.openxmlformats.org/officeDocument/2006/relationships/slide" Target="slides/slide139.xml"/><Relationship Id="rId146" Type="http://schemas.openxmlformats.org/officeDocument/2006/relationships/slide" Target="slides/slide144.xml"/><Relationship Id="rId167" Type="http://schemas.openxmlformats.org/officeDocument/2006/relationships/slide" Target="slides/slide165.xml"/><Relationship Id="rId188" Type="http://schemas.microsoft.com/office/2018/10/relationships/authors" Target="authors.xml"/><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slide" Target="slides/slide90.xml"/><Relationship Id="rId162" Type="http://schemas.openxmlformats.org/officeDocument/2006/relationships/slide" Target="slides/slide160.xml"/><Relationship Id="rId183" Type="http://schemas.openxmlformats.org/officeDocument/2006/relationships/presProps" Target="presProps.xml"/><Relationship Id="rId2" Type="http://schemas.openxmlformats.org/officeDocument/2006/relationships/slideMaster" Target="slideMasters/slideMaster2.xml"/><Relationship Id="rId29" Type="http://schemas.openxmlformats.org/officeDocument/2006/relationships/slide" Target="slides/slide27.xml"/><Relationship Id="rId24" Type="http://schemas.openxmlformats.org/officeDocument/2006/relationships/slide" Target="slides/slide22.xml"/><Relationship Id="rId40" Type="http://schemas.openxmlformats.org/officeDocument/2006/relationships/slide" Target="slides/slide38.xml"/><Relationship Id="rId45" Type="http://schemas.openxmlformats.org/officeDocument/2006/relationships/slide" Target="slides/slide43.xml"/><Relationship Id="rId66" Type="http://schemas.openxmlformats.org/officeDocument/2006/relationships/slide" Target="slides/slide64.xml"/><Relationship Id="rId87" Type="http://schemas.openxmlformats.org/officeDocument/2006/relationships/slide" Target="slides/slide85.xml"/><Relationship Id="rId110" Type="http://schemas.openxmlformats.org/officeDocument/2006/relationships/slide" Target="slides/slide108.xml"/><Relationship Id="rId115" Type="http://schemas.openxmlformats.org/officeDocument/2006/relationships/slide" Target="slides/slide113.xml"/><Relationship Id="rId131" Type="http://schemas.openxmlformats.org/officeDocument/2006/relationships/slide" Target="slides/slide129.xml"/><Relationship Id="rId136" Type="http://schemas.openxmlformats.org/officeDocument/2006/relationships/slide" Target="slides/slide134.xml"/><Relationship Id="rId157" Type="http://schemas.openxmlformats.org/officeDocument/2006/relationships/slide" Target="slides/slide155.xml"/><Relationship Id="rId178" Type="http://schemas.openxmlformats.org/officeDocument/2006/relationships/slide" Target="slides/slide176.xml"/><Relationship Id="rId61" Type="http://schemas.openxmlformats.org/officeDocument/2006/relationships/slide" Target="slides/slide59.xml"/><Relationship Id="rId82" Type="http://schemas.openxmlformats.org/officeDocument/2006/relationships/slide" Target="slides/slide80.xml"/><Relationship Id="rId152" Type="http://schemas.openxmlformats.org/officeDocument/2006/relationships/slide" Target="slides/slide150.xml"/><Relationship Id="rId173" Type="http://schemas.openxmlformats.org/officeDocument/2006/relationships/slide" Target="slides/slide171.xml"/><Relationship Id="rId19" Type="http://schemas.openxmlformats.org/officeDocument/2006/relationships/slide" Target="slides/slide17.xml"/><Relationship Id="rId14" Type="http://schemas.openxmlformats.org/officeDocument/2006/relationships/slide" Target="slides/slide12.xml"/><Relationship Id="rId30" Type="http://schemas.openxmlformats.org/officeDocument/2006/relationships/slide" Target="slides/slide28.xml"/><Relationship Id="rId35" Type="http://schemas.openxmlformats.org/officeDocument/2006/relationships/slide" Target="slides/slide33.xml"/><Relationship Id="rId56" Type="http://schemas.openxmlformats.org/officeDocument/2006/relationships/slide" Target="slides/slide54.xml"/><Relationship Id="rId77" Type="http://schemas.openxmlformats.org/officeDocument/2006/relationships/slide" Target="slides/slide75.xml"/><Relationship Id="rId100" Type="http://schemas.openxmlformats.org/officeDocument/2006/relationships/slide" Target="slides/slide98.xml"/><Relationship Id="rId105" Type="http://schemas.openxmlformats.org/officeDocument/2006/relationships/slide" Target="slides/slide103.xml"/><Relationship Id="rId126" Type="http://schemas.openxmlformats.org/officeDocument/2006/relationships/slide" Target="slides/slide124.xml"/><Relationship Id="rId147" Type="http://schemas.openxmlformats.org/officeDocument/2006/relationships/slide" Target="slides/slide145.xml"/><Relationship Id="rId168" Type="http://schemas.openxmlformats.org/officeDocument/2006/relationships/slide" Target="slides/slide166.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93" Type="http://schemas.openxmlformats.org/officeDocument/2006/relationships/slide" Target="slides/slide91.xml"/><Relationship Id="rId98" Type="http://schemas.openxmlformats.org/officeDocument/2006/relationships/slide" Target="slides/slide96.xml"/><Relationship Id="rId121" Type="http://schemas.openxmlformats.org/officeDocument/2006/relationships/slide" Target="slides/slide119.xml"/><Relationship Id="rId142" Type="http://schemas.openxmlformats.org/officeDocument/2006/relationships/slide" Target="slides/slide140.xml"/><Relationship Id="rId163" Type="http://schemas.openxmlformats.org/officeDocument/2006/relationships/slide" Target="slides/slide161.xml"/><Relationship Id="rId184" Type="http://schemas.openxmlformats.org/officeDocument/2006/relationships/viewProps" Target="viewProps.xml"/><Relationship Id="rId189" Type="http://schemas.openxmlformats.org/officeDocument/2006/relationships/customXml" Target="../customXml/item1.xml"/><Relationship Id="rId3" Type="http://schemas.openxmlformats.org/officeDocument/2006/relationships/slide" Target="slides/slide1.xml"/><Relationship Id="rId25" Type="http://schemas.openxmlformats.org/officeDocument/2006/relationships/slide" Target="slides/slide23.xml"/><Relationship Id="rId46" Type="http://schemas.openxmlformats.org/officeDocument/2006/relationships/slide" Target="slides/slide44.xml"/><Relationship Id="rId67" Type="http://schemas.openxmlformats.org/officeDocument/2006/relationships/slide" Target="slides/slide65.xml"/><Relationship Id="rId116" Type="http://schemas.openxmlformats.org/officeDocument/2006/relationships/slide" Target="slides/slide114.xml"/><Relationship Id="rId137" Type="http://schemas.openxmlformats.org/officeDocument/2006/relationships/slide" Target="slides/slide135.xml"/><Relationship Id="rId158" Type="http://schemas.openxmlformats.org/officeDocument/2006/relationships/slide" Target="slides/slide156.xml"/><Relationship Id="rId20" Type="http://schemas.openxmlformats.org/officeDocument/2006/relationships/slide" Target="slides/slide18.xml"/><Relationship Id="rId41" Type="http://schemas.openxmlformats.org/officeDocument/2006/relationships/slide" Target="slides/slide39.xml"/><Relationship Id="rId62" Type="http://schemas.openxmlformats.org/officeDocument/2006/relationships/slide" Target="slides/slide60.xml"/><Relationship Id="rId83" Type="http://schemas.openxmlformats.org/officeDocument/2006/relationships/slide" Target="slides/slide81.xml"/><Relationship Id="rId88" Type="http://schemas.openxmlformats.org/officeDocument/2006/relationships/slide" Target="slides/slide86.xml"/><Relationship Id="rId111" Type="http://schemas.openxmlformats.org/officeDocument/2006/relationships/slide" Target="slides/slide109.xml"/><Relationship Id="rId132" Type="http://schemas.openxmlformats.org/officeDocument/2006/relationships/slide" Target="slides/slide130.xml"/><Relationship Id="rId153" Type="http://schemas.openxmlformats.org/officeDocument/2006/relationships/slide" Target="slides/slide151.xml"/><Relationship Id="rId174" Type="http://schemas.openxmlformats.org/officeDocument/2006/relationships/slide" Target="slides/slide172.xml"/><Relationship Id="rId179" Type="http://schemas.openxmlformats.org/officeDocument/2006/relationships/slide" Target="slides/slide177.xml"/><Relationship Id="rId190" Type="http://schemas.openxmlformats.org/officeDocument/2006/relationships/customXml" Target="../customXml/item2.xml"/><Relationship Id="rId15" Type="http://schemas.openxmlformats.org/officeDocument/2006/relationships/slide" Target="slides/slide13.xml"/><Relationship Id="rId36" Type="http://schemas.openxmlformats.org/officeDocument/2006/relationships/slide" Target="slides/slide34.xml"/><Relationship Id="rId57" Type="http://schemas.openxmlformats.org/officeDocument/2006/relationships/slide" Target="slides/slide55.xml"/><Relationship Id="rId106" Type="http://schemas.openxmlformats.org/officeDocument/2006/relationships/slide" Target="slides/slide104.xml"/><Relationship Id="rId127" Type="http://schemas.openxmlformats.org/officeDocument/2006/relationships/slide" Target="slides/slide125.xml"/><Relationship Id="rId10" Type="http://schemas.openxmlformats.org/officeDocument/2006/relationships/slide" Target="slides/slide8.xml"/><Relationship Id="rId31" Type="http://schemas.openxmlformats.org/officeDocument/2006/relationships/slide" Target="slides/slide29.xml"/><Relationship Id="rId52" Type="http://schemas.openxmlformats.org/officeDocument/2006/relationships/slide" Target="slides/slide50.xml"/><Relationship Id="rId73" Type="http://schemas.openxmlformats.org/officeDocument/2006/relationships/slide" Target="slides/slide71.xml"/><Relationship Id="rId78" Type="http://schemas.openxmlformats.org/officeDocument/2006/relationships/slide" Target="slides/slide76.xml"/><Relationship Id="rId94" Type="http://schemas.openxmlformats.org/officeDocument/2006/relationships/slide" Target="slides/slide92.xml"/><Relationship Id="rId99" Type="http://schemas.openxmlformats.org/officeDocument/2006/relationships/slide" Target="slides/slide97.xml"/><Relationship Id="rId101" Type="http://schemas.openxmlformats.org/officeDocument/2006/relationships/slide" Target="slides/slide99.xml"/><Relationship Id="rId122" Type="http://schemas.openxmlformats.org/officeDocument/2006/relationships/slide" Target="slides/slide120.xml"/><Relationship Id="rId143" Type="http://schemas.openxmlformats.org/officeDocument/2006/relationships/slide" Target="slides/slide141.xml"/><Relationship Id="rId148" Type="http://schemas.openxmlformats.org/officeDocument/2006/relationships/slide" Target="slides/slide146.xml"/><Relationship Id="rId164" Type="http://schemas.openxmlformats.org/officeDocument/2006/relationships/slide" Target="slides/slide162.xml"/><Relationship Id="rId169" Type="http://schemas.openxmlformats.org/officeDocument/2006/relationships/slide" Target="slides/slide167.xml"/><Relationship Id="rId185"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80" Type="http://schemas.openxmlformats.org/officeDocument/2006/relationships/slide" Target="slides/slide178.xml"/><Relationship Id="rId26" Type="http://schemas.openxmlformats.org/officeDocument/2006/relationships/slide" Target="slides/slide24.xml"/><Relationship Id="rId47" Type="http://schemas.openxmlformats.org/officeDocument/2006/relationships/slide" Target="slides/slide45.xml"/><Relationship Id="rId68" Type="http://schemas.openxmlformats.org/officeDocument/2006/relationships/slide" Target="slides/slide66.xml"/><Relationship Id="rId89" Type="http://schemas.openxmlformats.org/officeDocument/2006/relationships/slide" Target="slides/slide87.xml"/><Relationship Id="rId112" Type="http://schemas.openxmlformats.org/officeDocument/2006/relationships/slide" Target="slides/slide110.xml"/><Relationship Id="rId133" Type="http://schemas.openxmlformats.org/officeDocument/2006/relationships/slide" Target="slides/slide131.xml"/><Relationship Id="rId154" Type="http://schemas.openxmlformats.org/officeDocument/2006/relationships/slide" Target="slides/slide152.xml"/><Relationship Id="rId175" Type="http://schemas.openxmlformats.org/officeDocument/2006/relationships/slide" Target="slides/slide173.xml"/><Relationship Id="rId16" Type="http://schemas.openxmlformats.org/officeDocument/2006/relationships/slide" Target="slides/slide14.xml"/><Relationship Id="rId37" Type="http://schemas.openxmlformats.org/officeDocument/2006/relationships/slide" Target="slides/slide35.xml"/><Relationship Id="rId58" Type="http://schemas.openxmlformats.org/officeDocument/2006/relationships/slide" Target="slides/slide56.xml"/><Relationship Id="rId79" Type="http://schemas.openxmlformats.org/officeDocument/2006/relationships/slide" Target="slides/slide77.xml"/><Relationship Id="rId102" Type="http://schemas.openxmlformats.org/officeDocument/2006/relationships/slide" Target="slides/slide100.xml"/><Relationship Id="rId123" Type="http://schemas.openxmlformats.org/officeDocument/2006/relationships/slide" Target="slides/slide121.xml"/><Relationship Id="rId144" Type="http://schemas.openxmlformats.org/officeDocument/2006/relationships/slide" Target="slides/slide142.xml"/><Relationship Id="rId90" Type="http://schemas.openxmlformats.org/officeDocument/2006/relationships/slide" Target="slides/slide88.xml"/><Relationship Id="rId165" Type="http://schemas.openxmlformats.org/officeDocument/2006/relationships/slide" Target="slides/slide163.xml"/><Relationship Id="rId186" Type="http://schemas.openxmlformats.org/officeDocument/2006/relationships/tableStyles" Target="tableStyles.xml"/><Relationship Id="rId27" Type="http://schemas.openxmlformats.org/officeDocument/2006/relationships/slide" Target="slides/slide25.xml"/><Relationship Id="rId48" Type="http://schemas.openxmlformats.org/officeDocument/2006/relationships/slide" Target="slides/slide46.xml"/><Relationship Id="rId69" Type="http://schemas.openxmlformats.org/officeDocument/2006/relationships/slide" Target="slides/slide67.xml"/><Relationship Id="rId113" Type="http://schemas.openxmlformats.org/officeDocument/2006/relationships/slide" Target="slides/slide111.xml"/><Relationship Id="rId134" Type="http://schemas.openxmlformats.org/officeDocument/2006/relationships/slide" Target="slides/slide132.xml"/><Relationship Id="rId80" Type="http://schemas.openxmlformats.org/officeDocument/2006/relationships/slide" Target="slides/slide78.xml"/><Relationship Id="rId155" Type="http://schemas.openxmlformats.org/officeDocument/2006/relationships/slide" Target="slides/slide153.xml"/><Relationship Id="rId176" Type="http://schemas.openxmlformats.org/officeDocument/2006/relationships/slide" Target="slides/slide174.xml"/><Relationship Id="rId17" Type="http://schemas.openxmlformats.org/officeDocument/2006/relationships/slide" Target="slides/slide15.xml"/><Relationship Id="rId38" Type="http://schemas.openxmlformats.org/officeDocument/2006/relationships/slide" Target="slides/slide36.xml"/><Relationship Id="rId59" Type="http://schemas.openxmlformats.org/officeDocument/2006/relationships/slide" Target="slides/slide57.xml"/><Relationship Id="rId103" Type="http://schemas.openxmlformats.org/officeDocument/2006/relationships/slide" Target="slides/slide101.xml"/><Relationship Id="rId124" Type="http://schemas.openxmlformats.org/officeDocument/2006/relationships/slide" Target="slides/slide122.xml"/><Relationship Id="rId70" Type="http://schemas.openxmlformats.org/officeDocument/2006/relationships/slide" Target="slides/slide68.xml"/><Relationship Id="rId91" Type="http://schemas.openxmlformats.org/officeDocument/2006/relationships/slide" Target="slides/slide89.xml"/><Relationship Id="rId145" Type="http://schemas.openxmlformats.org/officeDocument/2006/relationships/slide" Target="slides/slide143.xml"/><Relationship Id="rId166" Type="http://schemas.openxmlformats.org/officeDocument/2006/relationships/slide" Target="slides/slide164.xml"/><Relationship Id="rId187" Type="http://schemas.microsoft.com/office/2015/10/relationships/revisionInfo" Target="revisionInfo.xml"/><Relationship Id="rId1" Type="http://schemas.openxmlformats.org/officeDocument/2006/relationships/slideMaster" Target="slideMasters/slideMaster1.xml"/><Relationship Id="rId28" Type="http://schemas.openxmlformats.org/officeDocument/2006/relationships/slide" Target="slides/slide26.xml"/><Relationship Id="rId49" Type="http://schemas.openxmlformats.org/officeDocument/2006/relationships/slide" Target="slides/slide47.xml"/><Relationship Id="rId114" Type="http://schemas.openxmlformats.org/officeDocument/2006/relationships/slide" Target="slides/slide112.xml"/><Relationship Id="rId60" Type="http://schemas.openxmlformats.org/officeDocument/2006/relationships/slide" Target="slides/slide58.xml"/><Relationship Id="rId81" Type="http://schemas.openxmlformats.org/officeDocument/2006/relationships/slide" Target="slides/slide79.xml"/><Relationship Id="rId135" Type="http://schemas.openxmlformats.org/officeDocument/2006/relationships/slide" Target="slides/slide133.xml"/><Relationship Id="rId156" Type="http://schemas.openxmlformats.org/officeDocument/2006/relationships/slide" Target="slides/slide154.xml"/><Relationship Id="rId177" Type="http://schemas.openxmlformats.org/officeDocument/2006/relationships/slide" Target="slides/slide17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a:extLst>
              <a:ext uri="{FF2B5EF4-FFF2-40B4-BE49-F238E27FC236}">
                <a16:creationId xmlns:a16="http://schemas.microsoft.com/office/drawing/2014/main" id="{5015799C-F702-9B93-AAE1-A186018FF451}"/>
              </a:ext>
            </a:extLst>
          </p:cNvPr>
          <p:cNvSpPr>
            <a:spLocks noGrp="1"/>
          </p:cNvSpPr>
          <p:nvPr>
            <p:ph type="hdr" sz="quarter"/>
          </p:nvPr>
        </p:nvSpPr>
        <p:spPr>
          <a:xfrm>
            <a:off x="0" y="0"/>
            <a:ext cx="3078427" cy="513508"/>
          </a:xfrm>
          <a:prstGeom prst="rect">
            <a:avLst/>
          </a:prstGeom>
        </p:spPr>
        <p:txBody>
          <a:bodyPr vert="horz" lIns="99075" tIns="49538" rIns="99075" bIns="49538" rtlCol="0"/>
          <a:lstStyle>
            <a:lvl1pPr algn="l">
              <a:defRPr sz="1300"/>
            </a:lvl1pPr>
          </a:lstStyle>
          <a:p>
            <a:endParaRPr kumimoji="1" lang="ja-JP" altLang="en-US"/>
          </a:p>
        </p:txBody>
      </p:sp>
      <p:sp>
        <p:nvSpPr>
          <p:cNvPr id="3" name="日付プレースホルダー 2">
            <a:extLst>
              <a:ext uri="{FF2B5EF4-FFF2-40B4-BE49-F238E27FC236}">
                <a16:creationId xmlns:a16="http://schemas.microsoft.com/office/drawing/2014/main" id="{B1FBE1FF-4976-5155-4075-639D8BB41B38}"/>
              </a:ext>
            </a:extLst>
          </p:cNvPr>
          <p:cNvSpPr>
            <a:spLocks noGrp="1"/>
          </p:cNvSpPr>
          <p:nvPr>
            <p:ph type="dt" sz="quarter" idx="1"/>
          </p:nvPr>
        </p:nvSpPr>
        <p:spPr>
          <a:xfrm>
            <a:off x="4023992" y="0"/>
            <a:ext cx="3078427" cy="513508"/>
          </a:xfrm>
          <a:prstGeom prst="rect">
            <a:avLst/>
          </a:prstGeom>
        </p:spPr>
        <p:txBody>
          <a:bodyPr vert="horz" lIns="99075" tIns="49538" rIns="99075" bIns="49538" rtlCol="0"/>
          <a:lstStyle>
            <a:lvl1pPr algn="r">
              <a:defRPr sz="1300"/>
            </a:lvl1pPr>
          </a:lstStyle>
          <a:p>
            <a:fld id="{A8BCBF16-EDDD-4E90-8017-CDA28EF73784}" type="datetimeFigureOut">
              <a:rPr kumimoji="1" lang="ja-JP" altLang="en-US" smtClean="0"/>
              <a:t>2026/3/30</a:t>
            </a:fld>
            <a:endParaRPr kumimoji="1" lang="ja-JP" altLang="en-US"/>
          </a:p>
        </p:txBody>
      </p:sp>
      <p:sp>
        <p:nvSpPr>
          <p:cNvPr id="4" name="フッター プレースホルダー 3">
            <a:extLst>
              <a:ext uri="{FF2B5EF4-FFF2-40B4-BE49-F238E27FC236}">
                <a16:creationId xmlns:a16="http://schemas.microsoft.com/office/drawing/2014/main" id="{5D2EA8E3-63EA-0E72-F2FF-F2F9B75B69E1}"/>
              </a:ext>
            </a:extLst>
          </p:cNvPr>
          <p:cNvSpPr>
            <a:spLocks noGrp="1"/>
          </p:cNvSpPr>
          <p:nvPr>
            <p:ph type="ftr" sz="quarter" idx="2"/>
          </p:nvPr>
        </p:nvSpPr>
        <p:spPr>
          <a:xfrm>
            <a:off x="0" y="9721107"/>
            <a:ext cx="3078427" cy="513507"/>
          </a:xfrm>
          <a:prstGeom prst="rect">
            <a:avLst/>
          </a:prstGeom>
        </p:spPr>
        <p:txBody>
          <a:bodyPr vert="horz" lIns="99075" tIns="49538" rIns="99075" bIns="49538" rtlCol="0" anchor="b"/>
          <a:lstStyle>
            <a:lvl1pPr algn="l">
              <a:defRPr sz="1300"/>
            </a:lvl1pPr>
          </a:lstStyle>
          <a:p>
            <a:endParaRPr kumimoji="1" lang="ja-JP" altLang="en-US"/>
          </a:p>
        </p:txBody>
      </p:sp>
      <p:sp>
        <p:nvSpPr>
          <p:cNvPr id="5" name="スライド番号プレースホルダー 4">
            <a:extLst>
              <a:ext uri="{FF2B5EF4-FFF2-40B4-BE49-F238E27FC236}">
                <a16:creationId xmlns:a16="http://schemas.microsoft.com/office/drawing/2014/main" id="{E1FED9EB-7236-E448-4F6F-8EF7DD6037AD}"/>
              </a:ext>
            </a:extLst>
          </p:cNvPr>
          <p:cNvSpPr>
            <a:spLocks noGrp="1"/>
          </p:cNvSpPr>
          <p:nvPr>
            <p:ph type="sldNum" sz="quarter" idx="3"/>
          </p:nvPr>
        </p:nvSpPr>
        <p:spPr>
          <a:xfrm>
            <a:off x="4023992" y="9721107"/>
            <a:ext cx="3078427" cy="513507"/>
          </a:xfrm>
          <a:prstGeom prst="rect">
            <a:avLst/>
          </a:prstGeom>
        </p:spPr>
        <p:txBody>
          <a:bodyPr vert="horz" lIns="99075" tIns="49538" rIns="99075" bIns="49538" rtlCol="0" anchor="b"/>
          <a:lstStyle>
            <a:lvl1pPr algn="r">
              <a:defRPr sz="1300"/>
            </a:lvl1pPr>
          </a:lstStyle>
          <a:p>
            <a:fld id="{B2DA7D01-2C99-46C5-995E-E94134016D97}" type="slidenum">
              <a:rPr kumimoji="1" lang="ja-JP" altLang="en-US" smtClean="0"/>
              <a:t>‹#›</a:t>
            </a:fld>
            <a:endParaRPr kumimoji="1" lang="ja-JP" altLang="en-US"/>
          </a:p>
        </p:txBody>
      </p:sp>
    </p:spTree>
    <p:extLst>
      <p:ext uri="{BB962C8B-B14F-4D97-AF65-F5344CB8AC3E}">
        <p14:creationId xmlns:p14="http://schemas.microsoft.com/office/powerpoint/2010/main" val="36545422"/>
      </p:ext>
    </p:extLst>
  </p:cSld>
  <p:clrMap bg1="lt1" tx1="dk1" bg2="lt2" tx2="dk2" accent1="accent1" accent2="accent2" accent3="accent3" accent4="accent4" accent5="accent5" accent6="accent6" hlink="hlink" folHlink="folHlink"/>
  <p:extLst>
    <p:ext uri="{56416CCD-93CA-4268-BC5B-53C4BB910035}">
      <p15:sldGuideLst xmlns:p15="http://schemas.microsoft.com/office/powerpoint/2012/main">
        <p15:guide id="1" orient="horz" pos="3224" userDrawn="1">
          <p15:clr>
            <a:srgbClr val="F26B43"/>
          </p15:clr>
        </p15:guide>
        <p15:guide id="2" pos="2238" userDrawn="1">
          <p15:clr>
            <a:srgbClr val="F26B43"/>
          </p15:clr>
        </p15:guide>
      </p15:sldGuideLst>
    </p:ext>
  </p:extLst>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3078427" cy="513508"/>
          </a:xfrm>
          <a:prstGeom prst="rect">
            <a:avLst/>
          </a:prstGeom>
        </p:spPr>
        <p:txBody>
          <a:bodyPr vert="horz" lIns="99075" tIns="49538" rIns="99075" bIns="49538" rtlCol="0"/>
          <a:lstStyle>
            <a:lvl1pPr algn="l">
              <a:defRPr sz="1300"/>
            </a:lvl1pPr>
          </a:lstStyle>
          <a:p>
            <a:endParaRPr kumimoji="1" lang="ja-JP" altLang="en-US"/>
          </a:p>
        </p:txBody>
      </p:sp>
      <p:sp>
        <p:nvSpPr>
          <p:cNvPr id="3" name="日付プレースホルダー 2"/>
          <p:cNvSpPr>
            <a:spLocks noGrp="1"/>
          </p:cNvSpPr>
          <p:nvPr>
            <p:ph type="dt" idx="1"/>
          </p:nvPr>
        </p:nvSpPr>
        <p:spPr>
          <a:xfrm>
            <a:off x="4023992" y="0"/>
            <a:ext cx="3078427" cy="513508"/>
          </a:xfrm>
          <a:prstGeom prst="rect">
            <a:avLst/>
          </a:prstGeom>
        </p:spPr>
        <p:txBody>
          <a:bodyPr vert="horz" lIns="99075" tIns="49538" rIns="99075" bIns="49538" rtlCol="0"/>
          <a:lstStyle>
            <a:lvl1pPr algn="r">
              <a:defRPr sz="1300"/>
            </a:lvl1pPr>
          </a:lstStyle>
          <a:p>
            <a:fld id="{97B70EAA-DF68-45CD-8E29-B0F1226A3299}" type="datetimeFigureOut">
              <a:rPr kumimoji="1" lang="ja-JP" altLang="en-US" smtClean="0"/>
              <a:t>2026/3/30</a:t>
            </a:fld>
            <a:endParaRPr kumimoji="1" lang="ja-JP" altLang="en-US"/>
          </a:p>
        </p:txBody>
      </p:sp>
      <p:sp>
        <p:nvSpPr>
          <p:cNvPr id="4" name="スライド イメージ プレースホルダー 3"/>
          <p:cNvSpPr>
            <a:spLocks noGrp="1" noRot="1" noChangeAspect="1"/>
          </p:cNvSpPr>
          <p:nvPr>
            <p:ph type="sldImg" idx="2"/>
          </p:nvPr>
        </p:nvSpPr>
        <p:spPr>
          <a:xfrm>
            <a:off x="482600" y="1279525"/>
            <a:ext cx="6140450" cy="3454400"/>
          </a:xfrm>
          <a:prstGeom prst="rect">
            <a:avLst/>
          </a:prstGeom>
          <a:noFill/>
          <a:ln w="12700">
            <a:solidFill>
              <a:prstClr val="black"/>
            </a:solidFill>
          </a:ln>
        </p:spPr>
        <p:txBody>
          <a:bodyPr vert="horz" lIns="99075" tIns="49538" rIns="99075" bIns="49538" rtlCol="0" anchor="ctr"/>
          <a:lstStyle/>
          <a:p>
            <a:endParaRPr lang="ja-JP" altLang="en-US"/>
          </a:p>
        </p:txBody>
      </p:sp>
      <p:sp>
        <p:nvSpPr>
          <p:cNvPr id="5" name="ノート プレースホルダー 4"/>
          <p:cNvSpPr>
            <a:spLocks noGrp="1"/>
          </p:cNvSpPr>
          <p:nvPr>
            <p:ph type="body" sz="quarter" idx="3"/>
          </p:nvPr>
        </p:nvSpPr>
        <p:spPr>
          <a:xfrm>
            <a:off x="710407" y="4925407"/>
            <a:ext cx="5683250" cy="4029879"/>
          </a:xfrm>
          <a:prstGeom prst="rect">
            <a:avLst/>
          </a:prstGeom>
        </p:spPr>
        <p:txBody>
          <a:bodyPr vert="horz" lIns="99075" tIns="49538" rIns="99075" bIns="49538"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9721107"/>
            <a:ext cx="3078427" cy="513507"/>
          </a:xfrm>
          <a:prstGeom prst="rect">
            <a:avLst/>
          </a:prstGeom>
        </p:spPr>
        <p:txBody>
          <a:bodyPr vert="horz" lIns="99075" tIns="49538" rIns="99075" bIns="49538" rtlCol="0" anchor="b"/>
          <a:lstStyle>
            <a:lvl1pPr algn="l">
              <a:defRPr sz="1300"/>
            </a:lvl1pPr>
          </a:lstStyle>
          <a:p>
            <a:endParaRPr kumimoji="1" lang="ja-JP" altLang="en-US"/>
          </a:p>
        </p:txBody>
      </p:sp>
      <p:sp>
        <p:nvSpPr>
          <p:cNvPr id="7" name="スライド番号プレースホルダー 6"/>
          <p:cNvSpPr>
            <a:spLocks noGrp="1"/>
          </p:cNvSpPr>
          <p:nvPr>
            <p:ph type="sldNum" sz="quarter" idx="5"/>
          </p:nvPr>
        </p:nvSpPr>
        <p:spPr>
          <a:xfrm>
            <a:off x="4023992" y="9721107"/>
            <a:ext cx="3078427" cy="513507"/>
          </a:xfrm>
          <a:prstGeom prst="rect">
            <a:avLst/>
          </a:prstGeom>
        </p:spPr>
        <p:txBody>
          <a:bodyPr vert="horz" lIns="99075" tIns="49538" rIns="99075" bIns="49538" rtlCol="0" anchor="b"/>
          <a:lstStyle>
            <a:lvl1pPr algn="r">
              <a:defRPr sz="1300"/>
            </a:lvl1pPr>
          </a:lstStyle>
          <a:p>
            <a:fld id="{11BCE330-5413-4EFD-B718-434A2A6398AE}" type="slidenum">
              <a:rPr kumimoji="1" lang="ja-JP" altLang="en-US" smtClean="0"/>
              <a:t>‹#›</a:t>
            </a:fld>
            <a:endParaRPr kumimoji="1" lang="ja-JP" altLang="en-US"/>
          </a:p>
        </p:txBody>
      </p:sp>
    </p:spTree>
    <p:extLst>
      <p:ext uri="{BB962C8B-B14F-4D97-AF65-F5344CB8AC3E}">
        <p14:creationId xmlns:p14="http://schemas.microsoft.com/office/powerpoint/2010/main" val="2557667275"/>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2" Type="http://schemas.openxmlformats.org/officeDocument/2006/relationships/slide" Target="../slides/slide148.xml"/><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2" Type="http://schemas.openxmlformats.org/officeDocument/2006/relationships/slide" Target="../slides/slide149.xml"/><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2" Type="http://schemas.openxmlformats.org/officeDocument/2006/relationships/slide" Target="../slides/slide15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0.xml.rels><?xml version="1.0" encoding="UTF-8" standalone="yes"?>
<Relationships xmlns="http://schemas.openxmlformats.org/package/2006/relationships"><Relationship Id="rId2" Type="http://schemas.openxmlformats.org/officeDocument/2006/relationships/slide" Target="../slides/slide151.xml"/><Relationship Id="rId1" Type="http://schemas.openxmlformats.org/officeDocument/2006/relationships/notesMaster" Target="../notesMasters/notesMaster1.xml"/></Relationships>
</file>

<file path=ppt/notesSlides/_rels/notesSlide141.xml.rels><?xml version="1.0" encoding="UTF-8" standalone="yes"?>
<Relationships xmlns="http://schemas.openxmlformats.org/package/2006/relationships"><Relationship Id="rId2" Type="http://schemas.openxmlformats.org/officeDocument/2006/relationships/slide" Target="../slides/slide152.xml"/><Relationship Id="rId1" Type="http://schemas.openxmlformats.org/officeDocument/2006/relationships/notesMaster" Target="../notesMasters/notesMaster1.xml"/></Relationships>
</file>

<file path=ppt/notesSlides/_rels/notesSlide142.xml.rels><?xml version="1.0" encoding="UTF-8" standalone="yes"?>
<Relationships xmlns="http://schemas.openxmlformats.org/package/2006/relationships"><Relationship Id="rId2" Type="http://schemas.openxmlformats.org/officeDocument/2006/relationships/slide" Target="../slides/slide153.xml"/><Relationship Id="rId1" Type="http://schemas.openxmlformats.org/officeDocument/2006/relationships/notesMaster" Target="../notesMasters/notesMaster1.xml"/></Relationships>
</file>

<file path=ppt/notesSlides/_rels/notesSlide143.xml.rels><?xml version="1.0" encoding="UTF-8" standalone="yes"?>
<Relationships xmlns="http://schemas.openxmlformats.org/package/2006/relationships"><Relationship Id="rId2" Type="http://schemas.openxmlformats.org/officeDocument/2006/relationships/slide" Target="../slides/slide154.xml"/><Relationship Id="rId1" Type="http://schemas.openxmlformats.org/officeDocument/2006/relationships/notesMaster" Target="../notesMasters/notesMaster1.xml"/></Relationships>
</file>

<file path=ppt/notesSlides/_rels/notesSlide144.xml.rels><?xml version="1.0" encoding="UTF-8" standalone="yes"?>
<Relationships xmlns="http://schemas.openxmlformats.org/package/2006/relationships"><Relationship Id="rId2" Type="http://schemas.openxmlformats.org/officeDocument/2006/relationships/slide" Target="../slides/slide155.xml"/><Relationship Id="rId1" Type="http://schemas.openxmlformats.org/officeDocument/2006/relationships/notesMaster" Target="../notesMasters/notesMaster1.xml"/></Relationships>
</file>

<file path=ppt/notesSlides/_rels/notesSlide145.xml.rels><?xml version="1.0" encoding="UTF-8" standalone="yes"?>
<Relationships xmlns="http://schemas.openxmlformats.org/package/2006/relationships"><Relationship Id="rId2" Type="http://schemas.openxmlformats.org/officeDocument/2006/relationships/slide" Target="../slides/slide156.xml"/><Relationship Id="rId1" Type="http://schemas.openxmlformats.org/officeDocument/2006/relationships/notesMaster" Target="../notesMasters/notesMaster1.xml"/></Relationships>
</file>

<file path=ppt/notesSlides/_rels/notesSlide146.xml.rels><?xml version="1.0" encoding="UTF-8" standalone="yes"?>
<Relationships xmlns="http://schemas.openxmlformats.org/package/2006/relationships"><Relationship Id="rId2" Type="http://schemas.openxmlformats.org/officeDocument/2006/relationships/slide" Target="../slides/slide157.xml"/><Relationship Id="rId1" Type="http://schemas.openxmlformats.org/officeDocument/2006/relationships/notesMaster" Target="../notesMasters/notesMaster1.xml"/></Relationships>
</file>

<file path=ppt/notesSlides/_rels/notesSlide147.xml.rels><?xml version="1.0" encoding="UTF-8" standalone="yes"?>
<Relationships xmlns="http://schemas.openxmlformats.org/package/2006/relationships"><Relationship Id="rId2" Type="http://schemas.openxmlformats.org/officeDocument/2006/relationships/slide" Target="../slides/slide158.xml"/><Relationship Id="rId1" Type="http://schemas.openxmlformats.org/officeDocument/2006/relationships/notesMaster" Target="../notesMasters/notesMaster1.xml"/></Relationships>
</file>

<file path=ppt/notesSlides/_rels/notesSlide148.xml.rels><?xml version="1.0" encoding="UTF-8" standalone="yes"?>
<Relationships xmlns="http://schemas.openxmlformats.org/package/2006/relationships"><Relationship Id="rId2" Type="http://schemas.openxmlformats.org/officeDocument/2006/relationships/slide" Target="../slides/slide159.xml"/><Relationship Id="rId1" Type="http://schemas.openxmlformats.org/officeDocument/2006/relationships/notesMaster" Target="../notesMasters/notesMaster1.xml"/></Relationships>
</file>

<file path=ppt/notesSlides/_rels/notesSlide149.xml.rels><?xml version="1.0" encoding="UTF-8" standalone="yes"?>
<Relationships xmlns="http://schemas.openxmlformats.org/package/2006/relationships"><Relationship Id="rId2" Type="http://schemas.openxmlformats.org/officeDocument/2006/relationships/slide" Target="../slides/slide16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0.xml.rels><?xml version="1.0" encoding="UTF-8" standalone="yes"?>
<Relationships xmlns="http://schemas.openxmlformats.org/package/2006/relationships"><Relationship Id="rId2" Type="http://schemas.openxmlformats.org/officeDocument/2006/relationships/slide" Target="../slides/slide161.xml"/><Relationship Id="rId1" Type="http://schemas.openxmlformats.org/officeDocument/2006/relationships/notesMaster" Target="../notesMasters/notesMaster1.xml"/></Relationships>
</file>

<file path=ppt/notesSlides/_rels/notesSlide151.xml.rels><?xml version="1.0" encoding="UTF-8" standalone="yes"?>
<Relationships xmlns="http://schemas.openxmlformats.org/package/2006/relationships"><Relationship Id="rId2" Type="http://schemas.openxmlformats.org/officeDocument/2006/relationships/slide" Target="../slides/slide162.xml"/><Relationship Id="rId1" Type="http://schemas.openxmlformats.org/officeDocument/2006/relationships/notesMaster" Target="../notesMasters/notesMaster1.xml"/></Relationships>
</file>

<file path=ppt/notesSlides/_rels/notesSlide152.xml.rels><?xml version="1.0" encoding="UTF-8" standalone="yes"?>
<Relationships xmlns="http://schemas.openxmlformats.org/package/2006/relationships"><Relationship Id="rId2" Type="http://schemas.openxmlformats.org/officeDocument/2006/relationships/slide" Target="../slides/slide163.xml"/><Relationship Id="rId1" Type="http://schemas.openxmlformats.org/officeDocument/2006/relationships/notesMaster" Target="../notesMasters/notesMaster1.xml"/></Relationships>
</file>

<file path=ppt/notesSlides/_rels/notesSlide153.xml.rels><?xml version="1.0" encoding="UTF-8" standalone="yes"?>
<Relationships xmlns="http://schemas.openxmlformats.org/package/2006/relationships"><Relationship Id="rId2" Type="http://schemas.openxmlformats.org/officeDocument/2006/relationships/slide" Target="../slides/slide164.xml"/><Relationship Id="rId1" Type="http://schemas.openxmlformats.org/officeDocument/2006/relationships/notesMaster" Target="../notesMasters/notesMaster1.xml"/></Relationships>
</file>

<file path=ppt/notesSlides/_rels/notesSlide154.xml.rels><?xml version="1.0" encoding="UTF-8" standalone="yes"?>
<Relationships xmlns="http://schemas.openxmlformats.org/package/2006/relationships"><Relationship Id="rId2" Type="http://schemas.openxmlformats.org/officeDocument/2006/relationships/slide" Target="../slides/slide165.xml"/><Relationship Id="rId1" Type="http://schemas.openxmlformats.org/officeDocument/2006/relationships/notesMaster" Target="../notesMasters/notesMaster1.xml"/></Relationships>
</file>

<file path=ppt/notesSlides/_rels/notesSlide155.xml.rels><?xml version="1.0" encoding="UTF-8" standalone="yes"?>
<Relationships xmlns="http://schemas.openxmlformats.org/package/2006/relationships"><Relationship Id="rId2" Type="http://schemas.openxmlformats.org/officeDocument/2006/relationships/slide" Target="../slides/slide166.xml"/><Relationship Id="rId1" Type="http://schemas.openxmlformats.org/officeDocument/2006/relationships/notesMaster" Target="../notesMasters/notesMaster1.xml"/></Relationships>
</file>

<file path=ppt/notesSlides/_rels/notesSlide156.xml.rels><?xml version="1.0" encoding="UTF-8" standalone="yes"?>
<Relationships xmlns="http://schemas.openxmlformats.org/package/2006/relationships"><Relationship Id="rId2" Type="http://schemas.openxmlformats.org/officeDocument/2006/relationships/slide" Target="../slides/slide167.xml"/><Relationship Id="rId1" Type="http://schemas.openxmlformats.org/officeDocument/2006/relationships/notesMaster" Target="../notesMasters/notesMaster1.xml"/></Relationships>
</file>

<file path=ppt/notesSlides/_rels/notesSlide157.xml.rels><?xml version="1.0" encoding="UTF-8" standalone="yes"?>
<Relationships xmlns="http://schemas.openxmlformats.org/package/2006/relationships"><Relationship Id="rId2" Type="http://schemas.openxmlformats.org/officeDocument/2006/relationships/slide" Target="../slides/slide168.xml"/><Relationship Id="rId1" Type="http://schemas.openxmlformats.org/officeDocument/2006/relationships/notesMaster" Target="../notesMasters/notesMaster1.xml"/></Relationships>
</file>

<file path=ppt/notesSlides/_rels/notesSlide158.xml.rels><?xml version="1.0" encoding="UTF-8" standalone="yes"?>
<Relationships xmlns="http://schemas.openxmlformats.org/package/2006/relationships"><Relationship Id="rId2" Type="http://schemas.openxmlformats.org/officeDocument/2006/relationships/slide" Target="../slides/slide169.xml"/><Relationship Id="rId1" Type="http://schemas.openxmlformats.org/officeDocument/2006/relationships/notesMaster" Target="../notesMasters/notesMaster1.xml"/></Relationships>
</file>

<file path=ppt/notesSlides/_rels/notesSlide159.xml.rels><?xml version="1.0" encoding="UTF-8" standalone="yes"?>
<Relationships xmlns="http://schemas.openxmlformats.org/package/2006/relationships"><Relationship Id="rId2" Type="http://schemas.openxmlformats.org/officeDocument/2006/relationships/slide" Target="../slides/slide17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0.xml.rels><?xml version="1.0" encoding="UTF-8" standalone="yes"?>
<Relationships xmlns="http://schemas.openxmlformats.org/package/2006/relationships"><Relationship Id="rId2" Type="http://schemas.openxmlformats.org/officeDocument/2006/relationships/slide" Target="../slides/slide171.xml"/><Relationship Id="rId1" Type="http://schemas.openxmlformats.org/officeDocument/2006/relationships/notesMaster" Target="../notesMasters/notesMaster1.xml"/></Relationships>
</file>

<file path=ppt/notesSlides/_rels/notesSlide161.xml.rels><?xml version="1.0" encoding="UTF-8" standalone="yes"?>
<Relationships xmlns="http://schemas.openxmlformats.org/package/2006/relationships"><Relationship Id="rId2" Type="http://schemas.openxmlformats.org/officeDocument/2006/relationships/slide" Target="../slides/slide172.xml"/><Relationship Id="rId1" Type="http://schemas.openxmlformats.org/officeDocument/2006/relationships/notesMaster" Target="../notesMasters/notesMaster1.xml"/></Relationships>
</file>

<file path=ppt/notesSlides/_rels/notesSlide162.xml.rels><?xml version="1.0" encoding="UTF-8" standalone="yes"?>
<Relationships xmlns="http://schemas.openxmlformats.org/package/2006/relationships"><Relationship Id="rId2" Type="http://schemas.openxmlformats.org/officeDocument/2006/relationships/slide" Target="../slides/slide173.xml"/><Relationship Id="rId1" Type="http://schemas.openxmlformats.org/officeDocument/2006/relationships/notesMaster" Target="../notesMasters/notesMaster1.xml"/></Relationships>
</file>

<file path=ppt/notesSlides/_rels/notesSlide163.xml.rels><?xml version="1.0" encoding="UTF-8" standalone="yes"?>
<Relationships xmlns="http://schemas.openxmlformats.org/package/2006/relationships"><Relationship Id="rId2" Type="http://schemas.openxmlformats.org/officeDocument/2006/relationships/slide" Target="../slides/slide175.xml"/><Relationship Id="rId1" Type="http://schemas.openxmlformats.org/officeDocument/2006/relationships/notesMaster" Target="../notesMasters/notesMaster1.xml"/></Relationships>
</file>

<file path=ppt/notesSlides/_rels/notesSlide164.xml.rels><?xml version="1.0" encoding="UTF-8" standalone="yes"?>
<Relationships xmlns="http://schemas.openxmlformats.org/package/2006/relationships"><Relationship Id="rId2" Type="http://schemas.openxmlformats.org/officeDocument/2006/relationships/slide" Target="../slides/slide176.xml"/><Relationship Id="rId1" Type="http://schemas.openxmlformats.org/officeDocument/2006/relationships/notesMaster" Target="../notesMasters/notesMaster1.xml"/></Relationships>
</file>

<file path=ppt/notesSlides/_rels/notesSlide165.xml.rels><?xml version="1.0" encoding="UTF-8" standalone="yes"?>
<Relationships xmlns="http://schemas.openxmlformats.org/package/2006/relationships"><Relationship Id="rId2" Type="http://schemas.openxmlformats.org/officeDocument/2006/relationships/slide" Target="../slides/slide177.xml"/><Relationship Id="rId1" Type="http://schemas.openxmlformats.org/officeDocument/2006/relationships/notesMaster" Target="../notesMasters/notesMaster1.xml"/></Relationships>
</file>

<file path=ppt/notesSlides/_rels/notesSlide166.xml.rels><?xml version="1.0" encoding="UTF-8" standalone="yes"?>
<Relationships xmlns="http://schemas.openxmlformats.org/package/2006/relationships"><Relationship Id="rId2" Type="http://schemas.openxmlformats.org/officeDocument/2006/relationships/slide" Target="../slides/slide17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3" Type="http://schemas.openxmlformats.org/officeDocument/2006/relationships/hyperlink" Target="https://loginauth.benesse.ne.jp/miraiseed/login" TargetMode="External"/><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a:t>【</a:t>
            </a:r>
            <a:r>
              <a:rPr kumimoji="1" lang="ja-JP" altLang="en-US"/>
              <a:t>ボタンアイコンをタップすると、対象のスライド</a:t>
            </a:r>
            <a:r>
              <a:rPr kumimoji="1" lang="en-US" altLang="ja-JP"/>
              <a:t>TOP</a:t>
            </a:r>
            <a:r>
              <a:rPr kumimoji="1" lang="ja-JP" altLang="en-US"/>
              <a:t>に飛びます</a:t>
            </a:r>
            <a:r>
              <a:rPr kumimoji="1" lang="en-US" altLang="ja-JP"/>
              <a:t>】</a:t>
            </a:r>
          </a:p>
          <a:p>
            <a:r>
              <a:rPr kumimoji="1" lang="en-US" altLang="ja-JP"/>
              <a:t>※</a:t>
            </a:r>
            <a:r>
              <a:rPr kumimoji="1" lang="ja-JP" altLang="en-US"/>
              <a:t>スライドの順番を入れ替えると、ボタンアイコンが正しく機能しませんのでご注意ください。</a:t>
            </a:r>
            <a:endParaRPr kumimoji="1" lang="en-US" altLang="ja-JP"/>
          </a:p>
        </p:txBody>
      </p:sp>
      <p:sp>
        <p:nvSpPr>
          <p:cNvPr id="4" name="スライド番号プレースホルダー 3"/>
          <p:cNvSpPr>
            <a:spLocks noGrp="1"/>
          </p:cNvSpPr>
          <p:nvPr>
            <p:ph type="sldNum" sz="quarter" idx="5"/>
          </p:nvPr>
        </p:nvSpPr>
        <p:spPr/>
        <p:txBody>
          <a:bodyPr/>
          <a:lstStyle/>
          <a:p>
            <a:fld id="{11BCE330-5413-4EFD-B718-434A2A6398AE}" type="slidenum">
              <a:rPr kumimoji="1" lang="ja-JP" altLang="en-US" smtClean="0"/>
              <a:t>1</a:t>
            </a:fld>
            <a:endParaRPr kumimoji="1" lang="ja-JP" altLang="en-US"/>
          </a:p>
        </p:txBody>
      </p:sp>
    </p:spTree>
    <p:extLst>
      <p:ext uri="{BB962C8B-B14F-4D97-AF65-F5344CB8AC3E}">
        <p14:creationId xmlns:p14="http://schemas.microsoft.com/office/powerpoint/2010/main" val="138877249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a:p>
        </p:txBody>
      </p:sp>
      <p:sp>
        <p:nvSpPr>
          <p:cNvPr id="4" name="スライド番号プレースホルダー 3"/>
          <p:cNvSpPr>
            <a:spLocks noGrp="1"/>
          </p:cNvSpPr>
          <p:nvPr>
            <p:ph type="sldNum" sz="quarter" idx="5"/>
          </p:nvPr>
        </p:nvSpPr>
        <p:spPr/>
        <p:txBody>
          <a:bodyPr/>
          <a:lstStyle/>
          <a:p>
            <a:fld id="{11BCE330-5413-4EFD-B718-434A2A6398AE}" type="slidenum">
              <a:rPr kumimoji="1" lang="ja-JP" altLang="en-US" smtClean="0"/>
              <a:t>10</a:t>
            </a:fld>
            <a:endParaRPr kumimoji="1" lang="ja-JP" altLang="en-US"/>
          </a:p>
        </p:txBody>
      </p:sp>
    </p:spTree>
    <p:extLst>
      <p:ext uri="{BB962C8B-B14F-4D97-AF65-F5344CB8AC3E}">
        <p14:creationId xmlns:p14="http://schemas.microsoft.com/office/powerpoint/2010/main" val="808079781"/>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5239EE-8926-48FE-6E61-1470977BF5C7}"/>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903C98FE-76C4-532F-CD94-29486848A7DC}"/>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BD795766-3209-F6EF-F0E2-3BE602923421}"/>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4ADC508D-39E5-B00D-0924-6014BB70141C}"/>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1BCE330-5413-4EFD-B718-434A2A6398AE}" type="slidenum">
              <a:rPr kumimoji="1" lang="ja-JP" altLang="en-US" sz="13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109</a:t>
            </a:fld>
            <a:endParaRPr kumimoji="1" lang="ja-JP" altLang="en-US" sz="13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1299291237"/>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11BCE330-5413-4EFD-B718-434A2A6398AE}" type="slidenum">
              <a:rPr kumimoji="1" lang="ja-JP" altLang="en-US" smtClean="0"/>
              <a:t>110</a:t>
            </a:fld>
            <a:endParaRPr kumimoji="1" lang="ja-JP" altLang="en-US"/>
          </a:p>
        </p:txBody>
      </p:sp>
    </p:spTree>
    <p:extLst>
      <p:ext uri="{BB962C8B-B14F-4D97-AF65-F5344CB8AC3E}">
        <p14:creationId xmlns:p14="http://schemas.microsoft.com/office/powerpoint/2010/main" val="3851062344"/>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a:t>★補足★</a:t>
            </a:r>
            <a:endParaRPr kumimoji="1" lang="en-US" altLang="ja-JP"/>
          </a:p>
          <a:p>
            <a:r>
              <a:rPr kumimoji="1" lang="ja-JP" altLang="en-US"/>
              <a:t>・鉛筆を持つときに使う手をえらびます</a:t>
            </a:r>
          </a:p>
        </p:txBody>
      </p:sp>
      <p:sp>
        <p:nvSpPr>
          <p:cNvPr id="4" name="スライド番号プレースホルダー 3"/>
          <p:cNvSpPr>
            <a:spLocks noGrp="1"/>
          </p:cNvSpPr>
          <p:nvPr>
            <p:ph type="sldNum" sz="quarter" idx="5"/>
          </p:nvPr>
        </p:nvSpPr>
        <p:spPr/>
        <p:txBody>
          <a:bodyPr/>
          <a:lstStyle/>
          <a:p>
            <a:fld id="{11BCE330-5413-4EFD-B718-434A2A6398AE}" type="slidenum">
              <a:rPr kumimoji="1" lang="ja-JP" altLang="en-US" smtClean="0"/>
              <a:t>111</a:t>
            </a:fld>
            <a:endParaRPr kumimoji="1" lang="ja-JP" altLang="en-US"/>
          </a:p>
        </p:txBody>
      </p:sp>
    </p:spTree>
    <p:extLst>
      <p:ext uri="{BB962C8B-B14F-4D97-AF65-F5344CB8AC3E}">
        <p14:creationId xmlns:p14="http://schemas.microsoft.com/office/powerpoint/2010/main" val="27746901"/>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a:t>★補足★</a:t>
            </a:r>
            <a:endParaRPr kumimoji="1" lang="en-US" altLang="ja-JP"/>
          </a:p>
          <a:p>
            <a:r>
              <a:rPr kumimoji="1" lang="ja-JP" altLang="en-US"/>
              <a:t>・採択教科書に合わせて画像を変更、もしくは実際の画面で操作して学校に合わせる</a:t>
            </a:r>
          </a:p>
        </p:txBody>
      </p:sp>
      <p:sp>
        <p:nvSpPr>
          <p:cNvPr id="4" name="スライド番号プレースホルダー 3"/>
          <p:cNvSpPr>
            <a:spLocks noGrp="1"/>
          </p:cNvSpPr>
          <p:nvPr>
            <p:ph type="sldNum" sz="quarter" idx="5"/>
          </p:nvPr>
        </p:nvSpPr>
        <p:spPr/>
        <p:txBody>
          <a:bodyPr/>
          <a:lstStyle/>
          <a:p>
            <a:fld id="{11BCE330-5413-4EFD-B718-434A2A6398AE}" type="slidenum">
              <a:rPr kumimoji="1" lang="ja-JP" altLang="en-US" smtClean="0"/>
              <a:t>112</a:t>
            </a:fld>
            <a:endParaRPr kumimoji="1" lang="ja-JP" altLang="en-US"/>
          </a:p>
        </p:txBody>
      </p:sp>
    </p:spTree>
    <p:extLst>
      <p:ext uri="{BB962C8B-B14F-4D97-AF65-F5344CB8AC3E}">
        <p14:creationId xmlns:p14="http://schemas.microsoft.com/office/powerpoint/2010/main" val="3746034480"/>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11BCE330-5413-4EFD-B718-434A2A6398AE}" type="slidenum">
              <a:rPr kumimoji="1" lang="ja-JP" altLang="en-US" smtClean="0"/>
              <a:t>113</a:t>
            </a:fld>
            <a:endParaRPr kumimoji="1" lang="ja-JP" altLang="en-US"/>
          </a:p>
        </p:txBody>
      </p:sp>
    </p:spTree>
    <p:extLst>
      <p:ext uri="{BB962C8B-B14F-4D97-AF65-F5344CB8AC3E}">
        <p14:creationId xmlns:p14="http://schemas.microsoft.com/office/powerpoint/2010/main" val="71969686"/>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a:t>★補足★</a:t>
            </a:r>
            <a:endParaRPr kumimoji="1" lang="en-US" altLang="ja-JP"/>
          </a:p>
          <a:p>
            <a:r>
              <a:rPr kumimoji="1" lang="ja-JP" altLang="en-US"/>
              <a:t>・右側に問題（もんだい：えにあうじはどっち？）左側に選択肢があります</a:t>
            </a:r>
            <a:endParaRPr kumimoji="1" lang="en-US" altLang="ja-JP"/>
          </a:p>
          <a:p>
            <a:r>
              <a:rPr kumimoji="1" lang="ja-JP" altLang="en-US"/>
              <a:t>❶問題を読む</a:t>
            </a:r>
            <a:endParaRPr kumimoji="1" lang="en-US" altLang="ja-JP"/>
          </a:p>
          <a:p>
            <a:r>
              <a:rPr kumimoji="1" lang="ja-JP" altLang="en-US"/>
              <a:t>❷選択肢のなかから正しいと思う答えを選ぶ</a:t>
            </a:r>
            <a:endParaRPr kumimoji="1" lang="en-US" altLang="ja-JP"/>
          </a:p>
          <a:p>
            <a:r>
              <a:rPr kumimoji="1" lang="ja-JP" altLang="en-US"/>
              <a:t>四角の（</a:t>
            </a:r>
            <a:r>
              <a:rPr kumimoji="1" lang="en-US" altLang="ja-JP"/>
              <a:t>1</a:t>
            </a:r>
            <a:r>
              <a:rPr kumimoji="1" lang="ja-JP" altLang="en-US"/>
              <a:t>）に選択した答えが表示されたら、❸「かいとうする」をタップする</a:t>
            </a:r>
            <a:endParaRPr kumimoji="1" lang="en-US" altLang="ja-JP"/>
          </a:p>
          <a:p>
            <a:endParaRPr kumimoji="1" lang="ja-JP" altLang="en-US"/>
          </a:p>
        </p:txBody>
      </p:sp>
      <p:sp>
        <p:nvSpPr>
          <p:cNvPr id="4" name="スライド番号プレースホルダー 3"/>
          <p:cNvSpPr>
            <a:spLocks noGrp="1"/>
          </p:cNvSpPr>
          <p:nvPr>
            <p:ph type="sldNum" sz="quarter" idx="5"/>
          </p:nvPr>
        </p:nvSpPr>
        <p:spPr/>
        <p:txBody>
          <a:bodyPr/>
          <a:lstStyle/>
          <a:p>
            <a:fld id="{11BCE330-5413-4EFD-B718-434A2A6398AE}" type="slidenum">
              <a:rPr kumimoji="1" lang="ja-JP" altLang="en-US" smtClean="0"/>
              <a:t>114</a:t>
            </a:fld>
            <a:endParaRPr kumimoji="1" lang="ja-JP" altLang="en-US"/>
          </a:p>
        </p:txBody>
      </p:sp>
    </p:spTree>
    <p:extLst>
      <p:ext uri="{BB962C8B-B14F-4D97-AF65-F5344CB8AC3E}">
        <p14:creationId xmlns:p14="http://schemas.microsoft.com/office/powerpoint/2010/main" val="3694171029"/>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11BCE330-5413-4EFD-B718-434A2A6398AE}" type="slidenum">
              <a:rPr kumimoji="1" lang="ja-JP" altLang="en-US" smtClean="0"/>
              <a:t>115</a:t>
            </a:fld>
            <a:endParaRPr kumimoji="1" lang="ja-JP" altLang="en-US"/>
          </a:p>
        </p:txBody>
      </p:sp>
    </p:spTree>
    <p:extLst>
      <p:ext uri="{BB962C8B-B14F-4D97-AF65-F5344CB8AC3E}">
        <p14:creationId xmlns:p14="http://schemas.microsoft.com/office/powerpoint/2010/main" val="1140366898"/>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11BCE330-5413-4EFD-B718-434A2A6398AE}" type="slidenum">
              <a:rPr kumimoji="1" lang="ja-JP" altLang="en-US" smtClean="0"/>
              <a:t>116</a:t>
            </a:fld>
            <a:endParaRPr kumimoji="1" lang="ja-JP" altLang="en-US"/>
          </a:p>
        </p:txBody>
      </p:sp>
    </p:spTree>
    <p:extLst>
      <p:ext uri="{BB962C8B-B14F-4D97-AF65-F5344CB8AC3E}">
        <p14:creationId xmlns:p14="http://schemas.microsoft.com/office/powerpoint/2010/main" val="463534657"/>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11BCE330-5413-4EFD-B718-434A2A6398AE}" type="slidenum">
              <a:rPr kumimoji="1" lang="ja-JP" altLang="en-US" smtClean="0"/>
              <a:t>117</a:t>
            </a:fld>
            <a:endParaRPr kumimoji="1" lang="ja-JP" altLang="en-US"/>
          </a:p>
        </p:txBody>
      </p:sp>
    </p:spTree>
    <p:extLst>
      <p:ext uri="{BB962C8B-B14F-4D97-AF65-F5344CB8AC3E}">
        <p14:creationId xmlns:p14="http://schemas.microsoft.com/office/powerpoint/2010/main" val="3070076212"/>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a:t>★補足★</a:t>
            </a:r>
            <a:endParaRPr kumimoji="1" lang="en-US" altLang="ja-JP"/>
          </a:p>
          <a:p>
            <a:r>
              <a:rPr kumimoji="1" lang="ja-JP" altLang="en-US"/>
              <a:t>・青が正解、赤が不正解です</a:t>
            </a:r>
          </a:p>
        </p:txBody>
      </p:sp>
      <p:sp>
        <p:nvSpPr>
          <p:cNvPr id="4" name="スライド番号プレースホルダー 3"/>
          <p:cNvSpPr>
            <a:spLocks noGrp="1"/>
          </p:cNvSpPr>
          <p:nvPr>
            <p:ph type="sldNum" sz="quarter" idx="5"/>
          </p:nvPr>
        </p:nvSpPr>
        <p:spPr/>
        <p:txBody>
          <a:bodyPr/>
          <a:lstStyle/>
          <a:p>
            <a:fld id="{11BCE330-5413-4EFD-B718-434A2A6398AE}" type="slidenum">
              <a:rPr kumimoji="1" lang="ja-JP" altLang="en-US" smtClean="0"/>
              <a:t>119</a:t>
            </a:fld>
            <a:endParaRPr kumimoji="1" lang="ja-JP" altLang="en-US"/>
          </a:p>
        </p:txBody>
      </p:sp>
    </p:spTree>
    <p:extLst>
      <p:ext uri="{BB962C8B-B14F-4D97-AF65-F5344CB8AC3E}">
        <p14:creationId xmlns:p14="http://schemas.microsoft.com/office/powerpoint/2010/main" val="194970244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a:p>
        </p:txBody>
      </p:sp>
      <p:sp>
        <p:nvSpPr>
          <p:cNvPr id="4" name="スライド番号プレースホルダー 3"/>
          <p:cNvSpPr>
            <a:spLocks noGrp="1"/>
          </p:cNvSpPr>
          <p:nvPr>
            <p:ph type="sldNum" sz="quarter" idx="5"/>
          </p:nvPr>
        </p:nvSpPr>
        <p:spPr/>
        <p:txBody>
          <a:bodyPr/>
          <a:lstStyle/>
          <a:p>
            <a:fld id="{11BCE330-5413-4EFD-B718-434A2A6398AE}" type="slidenum">
              <a:rPr kumimoji="1" lang="ja-JP" altLang="en-US" smtClean="0"/>
              <a:t>11</a:t>
            </a:fld>
            <a:endParaRPr kumimoji="1" lang="ja-JP" altLang="en-US"/>
          </a:p>
        </p:txBody>
      </p:sp>
    </p:spTree>
    <p:extLst>
      <p:ext uri="{BB962C8B-B14F-4D97-AF65-F5344CB8AC3E}">
        <p14:creationId xmlns:p14="http://schemas.microsoft.com/office/powerpoint/2010/main" val="316445602"/>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11BCE330-5413-4EFD-B718-434A2A6398AE}" type="slidenum">
              <a:rPr kumimoji="1" lang="ja-JP" altLang="en-US" smtClean="0"/>
              <a:t>120</a:t>
            </a:fld>
            <a:endParaRPr kumimoji="1" lang="ja-JP" altLang="en-US"/>
          </a:p>
        </p:txBody>
      </p:sp>
    </p:spTree>
    <p:extLst>
      <p:ext uri="{BB962C8B-B14F-4D97-AF65-F5344CB8AC3E}">
        <p14:creationId xmlns:p14="http://schemas.microsoft.com/office/powerpoint/2010/main" val="1611637501"/>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11BCE330-5413-4EFD-B718-434A2A6398AE}" type="slidenum">
              <a:rPr kumimoji="1" lang="ja-JP" altLang="en-US" smtClean="0"/>
              <a:t>121</a:t>
            </a:fld>
            <a:endParaRPr kumimoji="1" lang="ja-JP" altLang="en-US"/>
          </a:p>
        </p:txBody>
      </p:sp>
    </p:spTree>
    <p:extLst>
      <p:ext uri="{BB962C8B-B14F-4D97-AF65-F5344CB8AC3E}">
        <p14:creationId xmlns:p14="http://schemas.microsoft.com/office/powerpoint/2010/main" val="2129055202"/>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altLang="ja-JP"/>
          </a:p>
        </p:txBody>
      </p:sp>
      <p:sp>
        <p:nvSpPr>
          <p:cNvPr id="4" name="スライド番号プレースホルダー 3"/>
          <p:cNvSpPr>
            <a:spLocks noGrp="1"/>
          </p:cNvSpPr>
          <p:nvPr>
            <p:ph type="sldNum" sz="quarter" idx="5"/>
          </p:nvPr>
        </p:nvSpPr>
        <p:spPr/>
        <p:txBody>
          <a:bodyPr/>
          <a:lstStyle/>
          <a:p>
            <a:fld id="{11BCE330-5413-4EFD-B718-434A2A6398AE}" type="slidenum">
              <a:rPr kumimoji="1" lang="ja-JP" altLang="en-US" smtClean="0"/>
              <a:t>122</a:t>
            </a:fld>
            <a:endParaRPr kumimoji="1" lang="ja-JP" altLang="en-US"/>
          </a:p>
        </p:txBody>
      </p:sp>
    </p:spTree>
    <p:extLst>
      <p:ext uri="{BB962C8B-B14F-4D97-AF65-F5344CB8AC3E}">
        <p14:creationId xmlns:p14="http://schemas.microsoft.com/office/powerpoint/2010/main" val="4194455772"/>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11BCE330-5413-4EFD-B718-434A2A6398AE}" type="slidenum">
              <a:rPr kumimoji="1" lang="ja-JP" altLang="en-US" smtClean="0"/>
              <a:t>123</a:t>
            </a:fld>
            <a:endParaRPr kumimoji="1" lang="ja-JP" altLang="en-US"/>
          </a:p>
        </p:txBody>
      </p:sp>
    </p:spTree>
    <p:extLst>
      <p:ext uri="{BB962C8B-B14F-4D97-AF65-F5344CB8AC3E}">
        <p14:creationId xmlns:p14="http://schemas.microsoft.com/office/powerpoint/2010/main" val="101635828"/>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11BCE330-5413-4EFD-B718-434A2A6398AE}" type="slidenum">
              <a:rPr kumimoji="1" lang="ja-JP" altLang="en-US" smtClean="0"/>
              <a:t>124</a:t>
            </a:fld>
            <a:endParaRPr kumimoji="1" lang="ja-JP" altLang="en-US"/>
          </a:p>
        </p:txBody>
      </p:sp>
    </p:spTree>
    <p:extLst>
      <p:ext uri="{BB962C8B-B14F-4D97-AF65-F5344CB8AC3E}">
        <p14:creationId xmlns:p14="http://schemas.microsoft.com/office/powerpoint/2010/main" val="1416877235"/>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11BCE330-5413-4EFD-B718-434A2A6398AE}" type="slidenum">
              <a:rPr kumimoji="1" lang="ja-JP" altLang="en-US" smtClean="0"/>
              <a:t>125</a:t>
            </a:fld>
            <a:endParaRPr kumimoji="1" lang="ja-JP" altLang="en-US"/>
          </a:p>
        </p:txBody>
      </p:sp>
    </p:spTree>
    <p:extLst>
      <p:ext uri="{BB962C8B-B14F-4D97-AF65-F5344CB8AC3E}">
        <p14:creationId xmlns:p14="http://schemas.microsoft.com/office/powerpoint/2010/main" val="4044547959"/>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11BCE330-5413-4EFD-B718-434A2A6398AE}" type="slidenum">
              <a:rPr kumimoji="1" lang="ja-JP" altLang="en-US" smtClean="0"/>
              <a:t>126</a:t>
            </a:fld>
            <a:endParaRPr kumimoji="1" lang="ja-JP" altLang="en-US"/>
          </a:p>
        </p:txBody>
      </p:sp>
    </p:spTree>
    <p:extLst>
      <p:ext uri="{BB962C8B-B14F-4D97-AF65-F5344CB8AC3E}">
        <p14:creationId xmlns:p14="http://schemas.microsoft.com/office/powerpoint/2010/main" val="2261178165"/>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11BCE330-5413-4EFD-B718-434A2A6398AE}" type="slidenum">
              <a:rPr kumimoji="1" lang="ja-JP" altLang="en-US" smtClean="0"/>
              <a:t>127</a:t>
            </a:fld>
            <a:endParaRPr kumimoji="1" lang="ja-JP" altLang="en-US"/>
          </a:p>
        </p:txBody>
      </p:sp>
    </p:spTree>
    <p:extLst>
      <p:ext uri="{BB962C8B-B14F-4D97-AF65-F5344CB8AC3E}">
        <p14:creationId xmlns:p14="http://schemas.microsoft.com/office/powerpoint/2010/main" val="4042245260"/>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11BCE330-5413-4EFD-B718-434A2A6398AE}" type="slidenum">
              <a:rPr kumimoji="1" lang="ja-JP" altLang="en-US" smtClean="0"/>
              <a:t>128</a:t>
            </a:fld>
            <a:endParaRPr kumimoji="1" lang="ja-JP" altLang="en-US"/>
          </a:p>
        </p:txBody>
      </p:sp>
    </p:spTree>
    <p:extLst>
      <p:ext uri="{BB962C8B-B14F-4D97-AF65-F5344CB8AC3E}">
        <p14:creationId xmlns:p14="http://schemas.microsoft.com/office/powerpoint/2010/main" val="559612537"/>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a:p>
        </p:txBody>
      </p:sp>
      <p:sp>
        <p:nvSpPr>
          <p:cNvPr id="4" name="スライド番号プレースホルダー 3"/>
          <p:cNvSpPr>
            <a:spLocks noGrp="1"/>
          </p:cNvSpPr>
          <p:nvPr>
            <p:ph type="sldNum" sz="quarter" idx="5"/>
          </p:nvPr>
        </p:nvSpPr>
        <p:spPr/>
        <p:txBody>
          <a:bodyPr/>
          <a:lstStyle/>
          <a:p>
            <a:fld id="{11BCE330-5413-4EFD-B718-434A2A6398AE}" type="slidenum">
              <a:rPr kumimoji="1" lang="ja-JP" altLang="en-US" smtClean="0"/>
              <a:t>129</a:t>
            </a:fld>
            <a:endParaRPr kumimoji="1" lang="ja-JP" altLang="en-US"/>
          </a:p>
        </p:txBody>
      </p:sp>
    </p:spTree>
    <p:extLst>
      <p:ext uri="{BB962C8B-B14F-4D97-AF65-F5344CB8AC3E}">
        <p14:creationId xmlns:p14="http://schemas.microsoft.com/office/powerpoint/2010/main" val="178158948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a:p>
        </p:txBody>
      </p:sp>
      <p:sp>
        <p:nvSpPr>
          <p:cNvPr id="4" name="スライド番号プレースホルダー 3"/>
          <p:cNvSpPr>
            <a:spLocks noGrp="1"/>
          </p:cNvSpPr>
          <p:nvPr>
            <p:ph type="sldNum" sz="quarter" idx="5"/>
          </p:nvPr>
        </p:nvSpPr>
        <p:spPr/>
        <p:txBody>
          <a:bodyPr/>
          <a:lstStyle/>
          <a:p>
            <a:fld id="{11BCE330-5413-4EFD-B718-434A2A6398AE}" type="slidenum">
              <a:rPr kumimoji="1" lang="ja-JP" altLang="en-US" smtClean="0"/>
              <a:t>12</a:t>
            </a:fld>
            <a:endParaRPr kumimoji="1" lang="ja-JP" altLang="en-US"/>
          </a:p>
        </p:txBody>
      </p:sp>
    </p:spTree>
    <p:extLst>
      <p:ext uri="{BB962C8B-B14F-4D97-AF65-F5344CB8AC3E}">
        <p14:creationId xmlns:p14="http://schemas.microsoft.com/office/powerpoint/2010/main" val="4182824682"/>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11BCE330-5413-4EFD-B718-434A2A6398AE}" type="slidenum">
              <a:rPr kumimoji="1" lang="ja-JP" altLang="en-US" smtClean="0"/>
              <a:t>130</a:t>
            </a:fld>
            <a:endParaRPr kumimoji="1" lang="ja-JP" altLang="en-US"/>
          </a:p>
        </p:txBody>
      </p:sp>
    </p:spTree>
    <p:extLst>
      <p:ext uri="{BB962C8B-B14F-4D97-AF65-F5344CB8AC3E}">
        <p14:creationId xmlns:p14="http://schemas.microsoft.com/office/powerpoint/2010/main" val="1266049765"/>
      </p:ext>
    </p:extLst>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11BCE330-5413-4EFD-B718-434A2A6398AE}" type="slidenum">
              <a:rPr kumimoji="1" lang="ja-JP" altLang="en-US" smtClean="0"/>
              <a:t>131</a:t>
            </a:fld>
            <a:endParaRPr kumimoji="1" lang="ja-JP" altLang="en-US"/>
          </a:p>
        </p:txBody>
      </p:sp>
    </p:spTree>
    <p:extLst>
      <p:ext uri="{BB962C8B-B14F-4D97-AF65-F5344CB8AC3E}">
        <p14:creationId xmlns:p14="http://schemas.microsoft.com/office/powerpoint/2010/main" val="2460400321"/>
      </p:ext>
    </p:extLst>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11BCE330-5413-4EFD-B718-434A2A6398AE}" type="slidenum">
              <a:rPr kumimoji="1" lang="ja-JP" altLang="en-US" smtClean="0"/>
              <a:t>132</a:t>
            </a:fld>
            <a:endParaRPr kumimoji="1" lang="ja-JP" altLang="en-US"/>
          </a:p>
        </p:txBody>
      </p:sp>
    </p:spTree>
    <p:extLst>
      <p:ext uri="{BB962C8B-B14F-4D97-AF65-F5344CB8AC3E}">
        <p14:creationId xmlns:p14="http://schemas.microsoft.com/office/powerpoint/2010/main" val="2753668621"/>
      </p:ext>
    </p:extLst>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11BCE330-5413-4EFD-B718-434A2A6398AE}" type="slidenum">
              <a:rPr kumimoji="1" lang="ja-JP" altLang="en-US" smtClean="0"/>
              <a:t>133</a:t>
            </a:fld>
            <a:endParaRPr kumimoji="1" lang="ja-JP" altLang="en-US"/>
          </a:p>
        </p:txBody>
      </p:sp>
    </p:spTree>
    <p:extLst>
      <p:ext uri="{BB962C8B-B14F-4D97-AF65-F5344CB8AC3E}">
        <p14:creationId xmlns:p14="http://schemas.microsoft.com/office/powerpoint/2010/main" val="2346600027"/>
      </p:ext>
    </p:extLst>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322DF5-DBC8-CA9D-33EC-EF80454C8103}"/>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0181DD6F-3930-A3C9-E918-1B9B826792F2}"/>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1CD571F5-D869-6B73-303A-3435AF8CA679}"/>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65FF16C0-85C2-B062-5E4E-BF58E5C4CAB4}"/>
              </a:ext>
            </a:extLst>
          </p:cNvPr>
          <p:cNvSpPr>
            <a:spLocks noGrp="1"/>
          </p:cNvSpPr>
          <p:nvPr>
            <p:ph type="sldNum" sz="quarter" idx="5"/>
          </p:nvPr>
        </p:nvSpPr>
        <p:spPr/>
        <p:txBody>
          <a:bodyPr/>
          <a:lstStyle/>
          <a:p>
            <a:fld id="{11BCE330-5413-4EFD-B718-434A2A6398AE}" type="slidenum">
              <a:rPr kumimoji="1" lang="ja-JP" altLang="en-US" smtClean="0"/>
              <a:t>134</a:t>
            </a:fld>
            <a:endParaRPr kumimoji="1" lang="ja-JP" altLang="en-US"/>
          </a:p>
        </p:txBody>
      </p:sp>
    </p:spTree>
    <p:extLst>
      <p:ext uri="{BB962C8B-B14F-4D97-AF65-F5344CB8AC3E}">
        <p14:creationId xmlns:p14="http://schemas.microsoft.com/office/powerpoint/2010/main" val="597250968"/>
      </p:ext>
    </p:extLst>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A3D849-3E5F-E773-503C-4687F3FFDDBF}"/>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A3849F3A-24D7-D3CC-56C5-B78BDFDD2154}"/>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D2C21DEE-CE97-21BE-74EA-3F2AF244D399}"/>
              </a:ext>
            </a:extLst>
          </p:cNvPr>
          <p:cNvSpPr>
            <a:spLocks noGrp="1"/>
          </p:cNvSpPr>
          <p:nvPr>
            <p:ph type="body" idx="1"/>
          </p:nvPr>
        </p:nvSpPr>
        <p:spPr/>
        <p:txBody>
          <a:bodyPr/>
          <a:lstStyle/>
          <a:p>
            <a:pPr marL="0" indent="0" algn="just">
              <a:buFont typeface="+mj-lt"/>
              <a:buNone/>
            </a:pPr>
            <a:endParaRPr lang="ja-JP" altLang="ja-JP" sz="2000" kern="100">
              <a:latin typeface="游明朝" panose="02020400000000000000" pitchFamily="18" charset="-128"/>
              <a:ea typeface="游明朝" panose="02020400000000000000" pitchFamily="18" charset="-128"/>
              <a:cs typeface="Times New Roman" panose="02020603050405020304" pitchFamily="18" charset="0"/>
            </a:endParaRPr>
          </a:p>
        </p:txBody>
      </p:sp>
      <p:sp>
        <p:nvSpPr>
          <p:cNvPr id="4" name="スライド番号プレースホルダー 3">
            <a:extLst>
              <a:ext uri="{FF2B5EF4-FFF2-40B4-BE49-F238E27FC236}">
                <a16:creationId xmlns:a16="http://schemas.microsoft.com/office/drawing/2014/main" id="{00653EB8-5E31-32E6-EB8E-BE8EDBF958D8}"/>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1BCE330-5413-4EFD-B718-434A2A6398AE}" type="slidenum">
              <a:rPr kumimoji="1" lang="ja-JP" altLang="en-US" sz="13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135</a:t>
            </a:fld>
            <a:endParaRPr kumimoji="1" lang="ja-JP" altLang="en-US" sz="13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3837802949"/>
      </p:ext>
    </p:extLst>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64440B7-F4AC-5C83-608A-EB9A57677C8A}"/>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C09BD72F-73AA-5104-77B5-C478ED7F4C93}"/>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66747624-E4A7-F255-464D-EE9A2F6DEC30}"/>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5E5E6310-290F-9A5C-00FD-EB7A9C807CF2}"/>
              </a:ext>
            </a:extLst>
          </p:cNvPr>
          <p:cNvSpPr>
            <a:spLocks noGrp="1"/>
          </p:cNvSpPr>
          <p:nvPr>
            <p:ph type="sldNum" sz="quarter" idx="5"/>
          </p:nvPr>
        </p:nvSpPr>
        <p:spPr/>
        <p:txBody>
          <a:bodyPr/>
          <a:lstStyle/>
          <a:p>
            <a:fld id="{11BCE330-5413-4EFD-B718-434A2A6398AE}" type="slidenum">
              <a:rPr kumimoji="1" lang="ja-JP" altLang="en-US" smtClean="0"/>
              <a:t>136</a:t>
            </a:fld>
            <a:endParaRPr kumimoji="1" lang="ja-JP" altLang="en-US"/>
          </a:p>
        </p:txBody>
      </p:sp>
    </p:spTree>
    <p:extLst>
      <p:ext uri="{BB962C8B-B14F-4D97-AF65-F5344CB8AC3E}">
        <p14:creationId xmlns:p14="http://schemas.microsoft.com/office/powerpoint/2010/main" val="539388103"/>
      </p:ext>
    </p:extLst>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0077EA-B474-7EBB-A964-121C9456B176}"/>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14222CA3-0FF3-A672-9BDF-1CEF0D5BD526}"/>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3B288283-09BB-40C0-302F-EFA83774B7F1}"/>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6EB7F154-2A41-F540-3DFA-973286594BC6}"/>
              </a:ext>
            </a:extLst>
          </p:cNvPr>
          <p:cNvSpPr>
            <a:spLocks noGrp="1"/>
          </p:cNvSpPr>
          <p:nvPr>
            <p:ph type="sldNum" sz="quarter" idx="5"/>
          </p:nvPr>
        </p:nvSpPr>
        <p:spPr/>
        <p:txBody>
          <a:bodyPr/>
          <a:lstStyle/>
          <a:p>
            <a:fld id="{11BCE330-5413-4EFD-B718-434A2A6398AE}" type="slidenum">
              <a:rPr kumimoji="1" lang="ja-JP" altLang="en-US" smtClean="0"/>
              <a:t>137</a:t>
            </a:fld>
            <a:endParaRPr kumimoji="1" lang="ja-JP" altLang="en-US"/>
          </a:p>
        </p:txBody>
      </p:sp>
    </p:spTree>
    <p:extLst>
      <p:ext uri="{BB962C8B-B14F-4D97-AF65-F5344CB8AC3E}">
        <p14:creationId xmlns:p14="http://schemas.microsoft.com/office/powerpoint/2010/main" val="667520037"/>
      </p:ext>
    </p:extLst>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087A52-0C86-A69F-20F4-A5BE147EFD2A}"/>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08C8273F-0DD8-0291-B575-87B9966BE29F}"/>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89BBBF4C-FECC-E1AA-DC19-CCACAA65D69A}"/>
              </a:ext>
            </a:extLst>
          </p:cNvPr>
          <p:cNvSpPr>
            <a:spLocks noGrp="1"/>
          </p:cNvSpPr>
          <p:nvPr>
            <p:ph type="body" idx="1"/>
          </p:nvPr>
        </p:nvSpPr>
        <p:spPr/>
        <p:txBody>
          <a:bodyPr/>
          <a:lstStyle/>
          <a:p>
            <a:pPr algn="just">
              <a:lnSpc>
                <a:spcPct val="107000"/>
              </a:lnSpc>
              <a:spcAft>
                <a:spcPts val="867"/>
              </a:spcAft>
            </a:pPr>
            <a:endParaRPr kumimoji="1" lang="ja-JP" altLang="en-US"/>
          </a:p>
        </p:txBody>
      </p:sp>
      <p:sp>
        <p:nvSpPr>
          <p:cNvPr id="4" name="スライド番号プレースホルダー 3">
            <a:extLst>
              <a:ext uri="{FF2B5EF4-FFF2-40B4-BE49-F238E27FC236}">
                <a16:creationId xmlns:a16="http://schemas.microsoft.com/office/drawing/2014/main" id="{E3AFCA33-97EF-FE3C-0C24-0339C1461E12}"/>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1BCE330-5413-4EFD-B718-434A2A6398AE}" type="slidenum">
              <a:rPr kumimoji="1" lang="ja-JP" altLang="en-US" sz="13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139</a:t>
            </a:fld>
            <a:endParaRPr kumimoji="1" lang="ja-JP" altLang="en-US" sz="13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3285115398"/>
      </p:ext>
    </p:extLst>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9FFD1F-4251-4846-045E-717A3C652F96}"/>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9BEED2C2-5649-6832-20D9-0422F0FAC3C0}"/>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47DA5EEE-BC40-C7B5-F038-792B3D59258E}"/>
              </a:ext>
            </a:extLst>
          </p:cNvPr>
          <p:cNvSpPr>
            <a:spLocks noGrp="1"/>
          </p:cNvSpPr>
          <p:nvPr>
            <p:ph type="body" idx="1"/>
          </p:nvPr>
        </p:nvSpPr>
        <p:spPr/>
        <p:txBody>
          <a:bodyPr/>
          <a:lstStyle/>
          <a:p>
            <a:r>
              <a:rPr kumimoji="1" lang="ja-JP" altLang="en-US"/>
              <a:t>★補足★</a:t>
            </a:r>
            <a:endParaRPr kumimoji="1" lang="en-US" altLang="ja-JP"/>
          </a:p>
          <a:p>
            <a:r>
              <a:rPr kumimoji="1" lang="ja-JP" altLang="en-US"/>
              <a:t>・スタートボタンは「</a:t>
            </a:r>
            <a:r>
              <a:rPr kumimoji="1" lang="en-US" altLang="ja-JP"/>
              <a:t>1</a:t>
            </a:r>
            <a:r>
              <a:rPr kumimoji="1" lang="ja-JP" altLang="en-US"/>
              <a:t>回」タップします。</a:t>
            </a:r>
            <a:endParaRPr kumimoji="1" lang="en-US" altLang="ja-JP"/>
          </a:p>
          <a:p>
            <a:r>
              <a:rPr kumimoji="1" lang="ja-JP" altLang="en-US"/>
              <a:t>・「タップというのは画面を</a:t>
            </a:r>
            <a:r>
              <a:rPr kumimoji="1" lang="en-US" altLang="ja-JP"/>
              <a:t>1</a:t>
            </a:r>
            <a:r>
              <a:rPr kumimoji="1" lang="ja-JP" altLang="en-US"/>
              <a:t>回、ポンとタッチする（さわること）です。」等とご説明ください。</a:t>
            </a:r>
            <a:endParaRPr kumimoji="1" lang="en-US" altLang="ja-JP"/>
          </a:p>
        </p:txBody>
      </p:sp>
      <p:sp>
        <p:nvSpPr>
          <p:cNvPr id="4" name="スライド番号プレースホルダー 3">
            <a:extLst>
              <a:ext uri="{FF2B5EF4-FFF2-40B4-BE49-F238E27FC236}">
                <a16:creationId xmlns:a16="http://schemas.microsoft.com/office/drawing/2014/main" id="{FCE97863-65FC-A36E-F5E6-4E39CEEB1500}"/>
              </a:ext>
            </a:extLst>
          </p:cNvPr>
          <p:cNvSpPr>
            <a:spLocks noGrp="1"/>
          </p:cNvSpPr>
          <p:nvPr>
            <p:ph type="sldNum" sz="quarter" idx="5"/>
          </p:nvPr>
        </p:nvSpPr>
        <p:spPr/>
        <p:txBody>
          <a:bodyPr/>
          <a:lstStyle/>
          <a:p>
            <a:fld id="{11BCE330-5413-4EFD-B718-434A2A6398AE}" type="slidenum">
              <a:rPr kumimoji="1" lang="ja-JP" altLang="en-US" smtClean="0"/>
              <a:t>140</a:t>
            </a:fld>
            <a:endParaRPr kumimoji="1" lang="ja-JP" altLang="en-US"/>
          </a:p>
        </p:txBody>
      </p:sp>
    </p:spTree>
    <p:extLst>
      <p:ext uri="{BB962C8B-B14F-4D97-AF65-F5344CB8AC3E}">
        <p14:creationId xmlns:p14="http://schemas.microsoft.com/office/powerpoint/2010/main" val="158471620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★補足★</a:t>
            </a:r>
            <a:endParaRPr kumimoji="1" lang="en-US" altLang="ja-JP" dirty="0"/>
          </a:p>
          <a:p>
            <a:r>
              <a:rPr kumimoji="1" lang="ja-JP" altLang="en-US" dirty="0"/>
              <a:t>・実際に両手でもって、持ち方を確認することをおすすめします。</a:t>
            </a:r>
            <a:endParaRPr kumimoji="1" lang="en-US" altLang="ja-JP" dirty="0"/>
          </a:p>
        </p:txBody>
      </p:sp>
      <p:sp>
        <p:nvSpPr>
          <p:cNvPr id="4" name="スライド番号プレースホルダー 3"/>
          <p:cNvSpPr>
            <a:spLocks noGrp="1"/>
          </p:cNvSpPr>
          <p:nvPr>
            <p:ph type="sldNum" sz="quarter" idx="5"/>
          </p:nvPr>
        </p:nvSpPr>
        <p:spPr/>
        <p:txBody>
          <a:bodyPr/>
          <a:lstStyle/>
          <a:p>
            <a:fld id="{11BCE330-5413-4EFD-B718-434A2A6398AE}" type="slidenum">
              <a:rPr kumimoji="1" lang="ja-JP" altLang="en-US" smtClean="0"/>
              <a:t>13</a:t>
            </a:fld>
            <a:endParaRPr kumimoji="1" lang="ja-JP" altLang="en-US"/>
          </a:p>
        </p:txBody>
      </p:sp>
    </p:spTree>
    <p:extLst>
      <p:ext uri="{BB962C8B-B14F-4D97-AF65-F5344CB8AC3E}">
        <p14:creationId xmlns:p14="http://schemas.microsoft.com/office/powerpoint/2010/main" val="81933973"/>
      </p:ext>
    </p:extLst>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32F46C-3D2A-74EB-5DCC-683BE616A699}"/>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41587AE6-EB79-6EC1-42CB-DF181AE100B3}"/>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791E1169-A66C-EA77-C372-766C820C5040}"/>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a:t>★補足★</a:t>
            </a:r>
            <a:endParaRPr kumimoji="1" lang="en-US" altLang="ja-JP"/>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a:t>・学年　⇒　組　⇒　出席番号　⇒　「けってい」　⇒　パスワード　⇒　「けってい」　⇒　「</a:t>
            </a:r>
            <a:r>
              <a:rPr kumimoji="1" lang="en-US" altLang="ja-JP"/>
              <a:t>OK</a:t>
            </a:r>
            <a:r>
              <a:rPr kumimoji="1" lang="ja-JP" altLang="en-US"/>
              <a:t>」の順に押下します。</a:t>
            </a:r>
            <a:endParaRPr kumimoji="1" lang="en-US" altLang="ja-JP"/>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a:p>
        </p:txBody>
      </p:sp>
      <p:sp>
        <p:nvSpPr>
          <p:cNvPr id="4" name="スライド番号プレースホルダー 3">
            <a:extLst>
              <a:ext uri="{FF2B5EF4-FFF2-40B4-BE49-F238E27FC236}">
                <a16:creationId xmlns:a16="http://schemas.microsoft.com/office/drawing/2014/main" id="{2887CC52-5F8F-8272-0EF5-AC8ECACF440F}"/>
              </a:ext>
            </a:extLst>
          </p:cNvPr>
          <p:cNvSpPr>
            <a:spLocks noGrp="1"/>
          </p:cNvSpPr>
          <p:nvPr>
            <p:ph type="sldNum" sz="quarter" idx="5"/>
          </p:nvPr>
        </p:nvSpPr>
        <p:spPr/>
        <p:txBody>
          <a:bodyPr/>
          <a:lstStyle/>
          <a:p>
            <a:fld id="{11BCE330-5413-4EFD-B718-434A2A6398AE}" type="slidenum">
              <a:rPr kumimoji="1" lang="ja-JP" altLang="en-US" smtClean="0"/>
              <a:t>141</a:t>
            </a:fld>
            <a:endParaRPr kumimoji="1" lang="ja-JP" altLang="en-US"/>
          </a:p>
        </p:txBody>
      </p:sp>
    </p:spTree>
    <p:extLst>
      <p:ext uri="{BB962C8B-B14F-4D97-AF65-F5344CB8AC3E}">
        <p14:creationId xmlns:p14="http://schemas.microsoft.com/office/powerpoint/2010/main" val="1597044079"/>
      </p:ext>
    </p:extLst>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F5D00C-920A-3834-5F8D-59F88D333C79}"/>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20D27654-34BD-F661-FCCF-777FEB4B12AC}"/>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CC613380-3EA7-6272-8EAF-A9FB2860B985}"/>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a:t>★補足★</a:t>
            </a:r>
            <a:endParaRPr kumimoji="1" lang="en-US" altLang="ja-JP"/>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a:t>・</a:t>
            </a:r>
            <a:r>
              <a:rPr kumimoji="1" lang="en-US" altLang="ja-JP"/>
              <a:t>Google</a:t>
            </a:r>
            <a:r>
              <a:rPr kumimoji="1" lang="ja-JP" altLang="en-US"/>
              <a:t>アカウントで</a:t>
            </a:r>
            <a:r>
              <a:rPr kumimoji="1" lang="en-US" altLang="ja-JP"/>
              <a:t>SSO</a:t>
            </a:r>
            <a:r>
              <a:rPr kumimoji="1" lang="ja-JP" altLang="en-US"/>
              <a:t>連携している場合はこちらのスライドをご使用ください。</a:t>
            </a:r>
            <a:endParaRPr kumimoji="1" lang="en-US" altLang="ja-JP"/>
          </a:p>
        </p:txBody>
      </p:sp>
      <p:sp>
        <p:nvSpPr>
          <p:cNvPr id="4" name="スライド番号プレースホルダー 3">
            <a:extLst>
              <a:ext uri="{FF2B5EF4-FFF2-40B4-BE49-F238E27FC236}">
                <a16:creationId xmlns:a16="http://schemas.microsoft.com/office/drawing/2014/main" id="{B78D4394-E1EE-1361-4B67-E8D7F0B85BCF}"/>
              </a:ext>
            </a:extLst>
          </p:cNvPr>
          <p:cNvSpPr>
            <a:spLocks noGrp="1"/>
          </p:cNvSpPr>
          <p:nvPr>
            <p:ph type="sldNum" sz="quarter" idx="5"/>
          </p:nvPr>
        </p:nvSpPr>
        <p:spPr/>
        <p:txBody>
          <a:bodyPr/>
          <a:lstStyle/>
          <a:p>
            <a:fld id="{11BCE330-5413-4EFD-B718-434A2A6398AE}" type="slidenum">
              <a:rPr kumimoji="1" lang="ja-JP" altLang="en-US" smtClean="0"/>
              <a:t>142</a:t>
            </a:fld>
            <a:endParaRPr kumimoji="1" lang="ja-JP" altLang="en-US"/>
          </a:p>
        </p:txBody>
      </p:sp>
    </p:spTree>
    <p:extLst>
      <p:ext uri="{BB962C8B-B14F-4D97-AF65-F5344CB8AC3E}">
        <p14:creationId xmlns:p14="http://schemas.microsoft.com/office/powerpoint/2010/main" val="1022651746"/>
      </p:ext>
    </p:extLst>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15FF50-48A8-3C38-8659-3A83189BD922}"/>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F3B88408-D5A8-649F-7C9F-0DC3A6C23505}"/>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9402A9C9-A084-B1C2-6E15-F67F088F6F00}"/>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★補足★</a:t>
            </a:r>
            <a:endParaRPr kumimoji="1"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・学校コード入力　⇒　</a:t>
            </a:r>
            <a:r>
              <a:rPr kumimoji="1" lang="en-US" altLang="ja-JP" dirty="0"/>
              <a:t>ID</a:t>
            </a:r>
            <a:r>
              <a:rPr kumimoji="1" lang="ja-JP" altLang="en-US" dirty="0"/>
              <a:t>入力　⇒　パスワード入力　⇒　学校コード・</a:t>
            </a:r>
            <a:r>
              <a:rPr kumimoji="1" lang="en-US" altLang="ja-JP" dirty="0"/>
              <a:t>ID</a:t>
            </a:r>
            <a:r>
              <a:rPr kumimoji="1" lang="ja-JP" altLang="en-US" dirty="0"/>
              <a:t>を保存するにチェックを入れる　⇒　ログイン　の順に押下します。</a:t>
            </a:r>
            <a:endParaRPr kumimoji="1"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・学校コードは、管理者画面の個別登録完了画面、または、一括登録後に出力した</a:t>
            </a:r>
            <a:r>
              <a:rPr kumimoji="1" lang="en-US" altLang="ja-JP" dirty="0"/>
              <a:t>Excel</a:t>
            </a:r>
            <a:r>
              <a:rPr kumimoji="1" lang="ja-JP" altLang="en-US" dirty="0"/>
              <a:t>ファイルで確認ができます。</a:t>
            </a:r>
            <a:endParaRPr kumimoji="1"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dirty="0"/>
          </a:p>
        </p:txBody>
      </p:sp>
      <p:sp>
        <p:nvSpPr>
          <p:cNvPr id="4" name="スライド番号プレースホルダー 3">
            <a:extLst>
              <a:ext uri="{FF2B5EF4-FFF2-40B4-BE49-F238E27FC236}">
                <a16:creationId xmlns:a16="http://schemas.microsoft.com/office/drawing/2014/main" id="{B4D63F00-78B5-B8F0-0B13-A3E729189785}"/>
              </a:ext>
            </a:extLst>
          </p:cNvPr>
          <p:cNvSpPr>
            <a:spLocks noGrp="1"/>
          </p:cNvSpPr>
          <p:nvPr>
            <p:ph type="sldNum" sz="quarter" idx="5"/>
          </p:nvPr>
        </p:nvSpPr>
        <p:spPr/>
        <p:txBody>
          <a:bodyPr/>
          <a:lstStyle/>
          <a:p>
            <a:fld id="{11BCE330-5413-4EFD-B718-434A2A6398AE}" type="slidenum">
              <a:rPr kumimoji="1" lang="ja-JP" altLang="en-US" smtClean="0"/>
              <a:t>143</a:t>
            </a:fld>
            <a:endParaRPr kumimoji="1" lang="ja-JP" altLang="en-US"/>
          </a:p>
        </p:txBody>
      </p:sp>
    </p:spTree>
    <p:extLst>
      <p:ext uri="{BB962C8B-B14F-4D97-AF65-F5344CB8AC3E}">
        <p14:creationId xmlns:p14="http://schemas.microsoft.com/office/powerpoint/2010/main" val="792513055"/>
      </p:ext>
    </p:extLst>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B26468-E609-D076-002F-A7782CA0AC00}"/>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4C789C38-8BAE-9941-C26E-7B658B3A841E}"/>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B9C11931-5A92-5664-8765-927D8CAD0115}"/>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dirty="0"/>
          </a:p>
        </p:txBody>
      </p:sp>
      <p:sp>
        <p:nvSpPr>
          <p:cNvPr id="4" name="スライド番号プレースホルダー 3">
            <a:extLst>
              <a:ext uri="{FF2B5EF4-FFF2-40B4-BE49-F238E27FC236}">
                <a16:creationId xmlns:a16="http://schemas.microsoft.com/office/drawing/2014/main" id="{C3ED9484-1B2A-B6DF-2CF8-1F746BCB212B}"/>
              </a:ext>
            </a:extLst>
          </p:cNvPr>
          <p:cNvSpPr>
            <a:spLocks noGrp="1"/>
          </p:cNvSpPr>
          <p:nvPr>
            <p:ph type="sldNum" sz="quarter" idx="5"/>
          </p:nvPr>
        </p:nvSpPr>
        <p:spPr/>
        <p:txBody>
          <a:bodyPr/>
          <a:lstStyle/>
          <a:p>
            <a:fld id="{11BCE330-5413-4EFD-B718-434A2A6398AE}" type="slidenum">
              <a:rPr kumimoji="1" lang="ja-JP" altLang="en-US" smtClean="0"/>
              <a:t>144</a:t>
            </a:fld>
            <a:endParaRPr kumimoji="1" lang="ja-JP" altLang="en-US"/>
          </a:p>
        </p:txBody>
      </p:sp>
    </p:spTree>
    <p:extLst>
      <p:ext uri="{BB962C8B-B14F-4D97-AF65-F5344CB8AC3E}">
        <p14:creationId xmlns:p14="http://schemas.microsoft.com/office/powerpoint/2010/main" val="2721538331"/>
      </p:ext>
    </p:extLst>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2E8891F-DB10-A601-C5EB-069BB5220057}"/>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4578E2E9-FCA6-FC7C-9845-3B75B6688AA2}"/>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55105FA3-6DD9-9F96-B183-08DE4BE60AFD}"/>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3DA18B23-8002-E0A1-3E03-807C7408D982}"/>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1BCE330-5413-4EFD-B718-434A2A6398AE}" type="slidenum">
              <a:rPr kumimoji="1" lang="ja-JP" altLang="en-US" sz="13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145</a:t>
            </a:fld>
            <a:endParaRPr kumimoji="1" lang="ja-JP" altLang="en-US" sz="13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355742164"/>
      </p:ext>
    </p:extLst>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b="1"/>
          </a:p>
        </p:txBody>
      </p:sp>
      <p:sp>
        <p:nvSpPr>
          <p:cNvPr id="4" name="スライド番号プレースホルダー 3"/>
          <p:cNvSpPr>
            <a:spLocks noGrp="1"/>
          </p:cNvSpPr>
          <p:nvPr>
            <p:ph type="sldNum" sz="quarter" idx="5"/>
          </p:nvPr>
        </p:nvSpPr>
        <p:spPr/>
        <p:txBody>
          <a:bodyPr/>
          <a:lstStyle/>
          <a:p>
            <a:fld id="{11BCE330-5413-4EFD-B718-434A2A6398AE}" type="slidenum">
              <a:rPr kumimoji="1" lang="ja-JP" altLang="en-US" smtClean="0"/>
              <a:t>146</a:t>
            </a:fld>
            <a:endParaRPr kumimoji="1" lang="ja-JP" altLang="en-US"/>
          </a:p>
        </p:txBody>
      </p:sp>
    </p:spTree>
    <p:extLst>
      <p:ext uri="{BB962C8B-B14F-4D97-AF65-F5344CB8AC3E}">
        <p14:creationId xmlns:p14="http://schemas.microsoft.com/office/powerpoint/2010/main" val="2324652792"/>
      </p:ext>
    </p:extLst>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0346C4A-4960-2C8C-CEA1-3B7ABB58C04F}"/>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869E3538-4CEC-C63D-5A24-00488BE6D11A}"/>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2AC840E4-8535-1319-C95A-46C372199389}"/>
              </a:ext>
            </a:extLst>
          </p:cNvPr>
          <p:cNvSpPr>
            <a:spLocks noGrp="1"/>
          </p:cNvSpPr>
          <p:nvPr>
            <p:ph type="body" idx="1"/>
          </p:nvPr>
        </p:nvSpPr>
        <p:spPr/>
        <p:txBody>
          <a:bodyPr/>
          <a:lstStyle/>
          <a:p>
            <a:pPr marL="279400" marR="0" lvl="0" indent="0" algn="just" defTabSz="914400" rtl="0" eaLnBrk="1" fontAlgn="auto" latinLnBrk="0" hangingPunct="1">
              <a:lnSpc>
                <a:spcPct val="100000"/>
              </a:lnSpc>
              <a:spcBef>
                <a:spcPts val="0"/>
              </a:spcBef>
              <a:spcAft>
                <a:spcPts val="0"/>
              </a:spcAft>
              <a:buClrTx/>
              <a:buSzTx/>
              <a:buFontTx/>
              <a:buNone/>
              <a:tabLst/>
              <a:defRPr/>
            </a:pPr>
            <a:endParaRPr kumimoji="1" lang="en-US" altLang="ja-JP" sz="1800" b="0">
              <a:solidFill>
                <a:schemeClr val="tx1"/>
              </a:solidFill>
              <a:latin typeface="BIZ UDPゴシック" panose="020B0400000000000000" pitchFamily="50" charset="-128"/>
              <a:ea typeface="BIZ UDPゴシック" panose="020B0400000000000000" pitchFamily="50" charset="-128"/>
            </a:endParaRPr>
          </a:p>
        </p:txBody>
      </p:sp>
      <p:sp>
        <p:nvSpPr>
          <p:cNvPr id="4" name="スライド番号プレースホルダー 3">
            <a:extLst>
              <a:ext uri="{FF2B5EF4-FFF2-40B4-BE49-F238E27FC236}">
                <a16:creationId xmlns:a16="http://schemas.microsoft.com/office/drawing/2014/main" id="{2AD00FDA-3E3A-15FF-947D-E312C1481BE3}"/>
              </a:ext>
            </a:extLst>
          </p:cNvPr>
          <p:cNvSpPr>
            <a:spLocks noGrp="1"/>
          </p:cNvSpPr>
          <p:nvPr>
            <p:ph type="sldNum" sz="quarter" idx="5"/>
          </p:nvPr>
        </p:nvSpPr>
        <p:spPr/>
        <p:txBody>
          <a:bodyPr/>
          <a:lstStyle/>
          <a:p>
            <a:fld id="{11BCE330-5413-4EFD-B718-434A2A6398AE}" type="slidenum">
              <a:rPr kumimoji="1" lang="ja-JP" altLang="en-US" smtClean="0"/>
              <a:t>147</a:t>
            </a:fld>
            <a:endParaRPr kumimoji="1" lang="ja-JP" altLang="en-US"/>
          </a:p>
        </p:txBody>
      </p:sp>
    </p:spTree>
    <p:extLst>
      <p:ext uri="{BB962C8B-B14F-4D97-AF65-F5344CB8AC3E}">
        <p14:creationId xmlns:p14="http://schemas.microsoft.com/office/powerpoint/2010/main" val="418735433"/>
      </p:ext>
    </p:extLst>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896537-9B6A-590D-55B9-EF0DDEE7D7C8}"/>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314D4645-C02A-05F4-3BF4-6F9C4A07D359}"/>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DF606DB7-3BF5-39B0-4003-F1E5365EC356}"/>
              </a:ext>
            </a:extLst>
          </p:cNvPr>
          <p:cNvSpPr>
            <a:spLocks noGrp="1"/>
          </p:cNvSpPr>
          <p:nvPr>
            <p:ph type="body" idx="1"/>
          </p:nvPr>
        </p:nvSpPr>
        <p:spPr/>
        <p:txBody>
          <a:bodyPr/>
          <a:lstStyle/>
          <a:p>
            <a:pPr marL="0" lvl="0" indent="0" algn="just">
              <a:buFont typeface="+mj-lt"/>
              <a:buNone/>
            </a:pPr>
            <a:endParaRPr lang="ja-JP" altLang="ja-JP" sz="1800" kern="100">
              <a:effectLst/>
              <a:latin typeface="游明朝" panose="02020400000000000000" pitchFamily="18" charset="-128"/>
              <a:ea typeface="游明朝" panose="02020400000000000000" pitchFamily="18" charset="-128"/>
              <a:cs typeface="Times New Roman" panose="02020603050405020304" pitchFamily="18" charset="0"/>
            </a:endParaRPr>
          </a:p>
        </p:txBody>
      </p:sp>
      <p:sp>
        <p:nvSpPr>
          <p:cNvPr id="4" name="スライド番号プレースホルダー 3">
            <a:extLst>
              <a:ext uri="{FF2B5EF4-FFF2-40B4-BE49-F238E27FC236}">
                <a16:creationId xmlns:a16="http://schemas.microsoft.com/office/drawing/2014/main" id="{A27287F7-FAD3-5110-415E-DE5AB5A4D3AC}"/>
              </a:ext>
            </a:extLst>
          </p:cNvPr>
          <p:cNvSpPr>
            <a:spLocks noGrp="1"/>
          </p:cNvSpPr>
          <p:nvPr>
            <p:ph type="sldNum" sz="quarter" idx="5"/>
          </p:nvPr>
        </p:nvSpPr>
        <p:spPr/>
        <p:txBody>
          <a:bodyPr/>
          <a:lstStyle/>
          <a:p>
            <a:fld id="{11BCE330-5413-4EFD-B718-434A2A6398AE}" type="slidenum">
              <a:rPr kumimoji="1" lang="ja-JP" altLang="en-US" smtClean="0"/>
              <a:t>148</a:t>
            </a:fld>
            <a:endParaRPr kumimoji="1" lang="ja-JP" altLang="en-US"/>
          </a:p>
        </p:txBody>
      </p:sp>
    </p:spTree>
    <p:extLst>
      <p:ext uri="{BB962C8B-B14F-4D97-AF65-F5344CB8AC3E}">
        <p14:creationId xmlns:p14="http://schemas.microsoft.com/office/powerpoint/2010/main" val="8663545"/>
      </p:ext>
    </p:extLst>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896537-9B6A-590D-55B9-EF0DDEE7D7C8}"/>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314D4645-C02A-05F4-3BF4-6F9C4A07D359}"/>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DF606DB7-3BF5-39B0-4003-F1E5365EC356}"/>
              </a:ext>
            </a:extLst>
          </p:cNvPr>
          <p:cNvSpPr>
            <a:spLocks noGrp="1"/>
          </p:cNvSpPr>
          <p:nvPr>
            <p:ph type="body" idx="1"/>
          </p:nvPr>
        </p:nvSpPr>
        <p:spPr/>
        <p:txBody>
          <a:bodyPr/>
          <a:lstStyle/>
          <a:p>
            <a:pPr marL="0" lvl="0" indent="0" algn="just">
              <a:buFont typeface="+mj-lt"/>
              <a:buNone/>
            </a:pPr>
            <a:endParaRPr lang="ja-JP" altLang="ja-JP" sz="1800" kern="100">
              <a:effectLst/>
              <a:latin typeface="游明朝" panose="02020400000000000000" pitchFamily="18" charset="-128"/>
              <a:ea typeface="游明朝" panose="02020400000000000000" pitchFamily="18" charset="-128"/>
              <a:cs typeface="Times New Roman" panose="02020603050405020304" pitchFamily="18" charset="0"/>
            </a:endParaRPr>
          </a:p>
        </p:txBody>
      </p:sp>
      <p:sp>
        <p:nvSpPr>
          <p:cNvPr id="4" name="スライド番号プレースホルダー 3">
            <a:extLst>
              <a:ext uri="{FF2B5EF4-FFF2-40B4-BE49-F238E27FC236}">
                <a16:creationId xmlns:a16="http://schemas.microsoft.com/office/drawing/2014/main" id="{A27287F7-FAD3-5110-415E-DE5AB5A4D3AC}"/>
              </a:ext>
            </a:extLst>
          </p:cNvPr>
          <p:cNvSpPr>
            <a:spLocks noGrp="1"/>
          </p:cNvSpPr>
          <p:nvPr>
            <p:ph type="sldNum" sz="quarter" idx="5"/>
          </p:nvPr>
        </p:nvSpPr>
        <p:spPr/>
        <p:txBody>
          <a:bodyPr/>
          <a:lstStyle/>
          <a:p>
            <a:fld id="{11BCE330-5413-4EFD-B718-434A2A6398AE}" type="slidenum">
              <a:rPr kumimoji="1" lang="ja-JP" altLang="en-US" smtClean="0"/>
              <a:t>149</a:t>
            </a:fld>
            <a:endParaRPr kumimoji="1" lang="ja-JP" altLang="en-US"/>
          </a:p>
        </p:txBody>
      </p:sp>
    </p:spTree>
    <p:extLst>
      <p:ext uri="{BB962C8B-B14F-4D97-AF65-F5344CB8AC3E}">
        <p14:creationId xmlns:p14="http://schemas.microsoft.com/office/powerpoint/2010/main" val="782359581"/>
      </p:ext>
    </p:extLst>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896537-9B6A-590D-55B9-EF0DDEE7D7C8}"/>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314D4645-C02A-05F4-3BF4-6F9C4A07D359}"/>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DF606DB7-3BF5-39B0-4003-F1E5365EC356}"/>
              </a:ext>
            </a:extLst>
          </p:cNvPr>
          <p:cNvSpPr>
            <a:spLocks noGrp="1"/>
          </p:cNvSpPr>
          <p:nvPr>
            <p:ph type="body" idx="1"/>
          </p:nvPr>
        </p:nvSpPr>
        <p:spPr/>
        <p:txBody>
          <a:bodyPr/>
          <a:lstStyle/>
          <a:p>
            <a:pPr marL="0" lvl="0" indent="0" algn="just">
              <a:buFont typeface="+mj-lt"/>
              <a:buNone/>
            </a:pPr>
            <a:endParaRPr lang="ja-JP" altLang="ja-JP" sz="1800" kern="100">
              <a:effectLst/>
              <a:latin typeface="游明朝" panose="02020400000000000000" pitchFamily="18" charset="-128"/>
              <a:ea typeface="游明朝" panose="02020400000000000000" pitchFamily="18" charset="-128"/>
              <a:cs typeface="Times New Roman" panose="02020603050405020304" pitchFamily="18" charset="0"/>
            </a:endParaRPr>
          </a:p>
        </p:txBody>
      </p:sp>
      <p:sp>
        <p:nvSpPr>
          <p:cNvPr id="4" name="スライド番号プレースホルダー 3">
            <a:extLst>
              <a:ext uri="{FF2B5EF4-FFF2-40B4-BE49-F238E27FC236}">
                <a16:creationId xmlns:a16="http://schemas.microsoft.com/office/drawing/2014/main" id="{A27287F7-FAD3-5110-415E-DE5AB5A4D3AC}"/>
              </a:ext>
            </a:extLst>
          </p:cNvPr>
          <p:cNvSpPr>
            <a:spLocks noGrp="1"/>
          </p:cNvSpPr>
          <p:nvPr>
            <p:ph type="sldNum" sz="quarter" idx="5"/>
          </p:nvPr>
        </p:nvSpPr>
        <p:spPr/>
        <p:txBody>
          <a:bodyPr/>
          <a:lstStyle/>
          <a:p>
            <a:fld id="{11BCE330-5413-4EFD-B718-434A2A6398AE}" type="slidenum">
              <a:rPr kumimoji="1" lang="ja-JP" altLang="en-US" smtClean="0"/>
              <a:t>150</a:t>
            </a:fld>
            <a:endParaRPr kumimoji="1" lang="ja-JP" altLang="en-US"/>
          </a:p>
        </p:txBody>
      </p:sp>
    </p:spTree>
    <p:extLst>
      <p:ext uri="{BB962C8B-B14F-4D97-AF65-F5344CB8AC3E}">
        <p14:creationId xmlns:p14="http://schemas.microsoft.com/office/powerpoint/2010/main" val="326153160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11BCE330-5413-4EFD-B718-434A2A6398AE}" type="slidenum">
              <a:rPr kumimoji="1" lang="ja-JP" altLang="en-US" smtClean="0"/>
              <a:t>14</a:t>
            </a:fld>
            <a:endParaRPr kumimoji="1" lang="ja-JP" altLang="en-US"/>
          </a:p>
        </p:txBody>
      </p:sp>
    </p:spTree>
    <p:extLst>
      <p:ext uri="{BB962C8B-B14F-4D97-AF65-F5344CB8AC3E}">
        <p14:creationId xmlns:p14="http://schemas.microsoft.com/office/powerpoint/2010/main" val="2651678273"/>
      </p:ext>
    </p:extLst>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896537-9B6A-590D-55B9-EF0DDEE7D7C8}"/>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314D4645-C02A-05F4-3BF4-6F9C4A07D359}"/>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DF606DB7-3BF5-39B0-4003-F1E5365EC356}"/>
              </a:ext>
            </a:extLst>
          </p:cNvPr>
          <p:cNvSpPr>
            <a:spLocks noGrp="1"/>
          </p:cNvSpPr>
          <p:nvPr>
            <p:ph type="body" idx="1"/>
          </p:nvPr>
        </p:nvSpPr>
        <p:spPr/>
        <p:txBody>
          <a:bodyPr/>
          <a:lstStyle/>
          <a:p>
            <a:pPr marL="0" lvl="0" indent="0" algn="just">
              <a:buFont typeface="+mj-lt"/>
              <a:buNone/>
            </a:pPr>
            <a:endParaRPr lang="ja-JP" altLang="ja-JP" sz="1800" kern="100">
              <a:effectLst/>
              <a:latin typeface="游明朝" panose="02020400000000000000" pitchFamily="18" charset="-128"/>
              <a:ea typeface="游明朝" panose="02020400000000000000" pitchFamily="18" charset="-128"/>
              <a:cs typeface="Times New Roman" panose="02020603050405020304" pitchFamily="18" charset="0"/>
            </a:endParaRPr>
          </a:p>
        </p:txBody>
      </p:sp>
      <p:sp>
        <p:nvSpPr>
          <p:cNvPr id="4" name="スライド番号プレースホルダー 3">
            <a:extLst>
              <a:ext uri="{FF2B5EF4-FFF2-40B4-BE49-F238E27FC236}">
                <a16:creationId xmlns:a16="http://schemas.microsoft.com/office/drawing/2014/main" id="{A27287F7-FAD3-5110-415E-DE5AB5A4D3AC}"/>
              </a:ext>
            </a:extLst>
          </p:cNvPr>
          <p:cNvSpPr>
            <a:spLocks noGrp="1"/>
          </p:cNvSpPr>
          <p:nvPr>
            <p:ph type="sldNum" sz="quarter" idx="5"/>
          </p:nvPr>
        </p:nvSpPr>
        <p:spPr/>
        <p:txBody>
          <a:bodyPr/>
          <a:lstStyle/>
          <a:p>
            <a:fld id="{11BCE330-5413-4EFD-B718-434A2A6398AE}" type="slidenum">
              <a:rPr kumimoji="1" lang="ja-JP" altLang="en-US" smtClean="0"/>
              <a:t>151</a:t>
            </a:fld>
            <a:endParaRPr kumimoji="1" lang="ja-JP" altLang="en-US"/>
          </a:p>
        </p:txBody>
      </p:sp>
    </p:spTree>
    <p:extLst>
      <p:ext uri="{BB962C8B-B14F-4D97-AF65-F5344CB8AC3E}">
        <p14:creationId xmlns:p14="http://schemas.microsoft.com/office/powerpoint/2010/main" val="1004949829"/>
      </p:ext>
    </p:extLst>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EE4A44-1D5E-C635-9DDE-6FB4AA90CD3C}"/>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9E51D43B-F3CF-12F8-110D-872225C894E2}"/>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DF38FB3E-EDF1-13AB-346C-E95D9C087D46}"/>
              </a:ext>
            </a:extLst>
          </p:cNvPr>
          <p:cNvSpPr>
            <a:spLocks noGrp="1"/>
          </p:cNvSpPr>
          <p:nvPr>
            <p:ph type="body" idx="1"/>
          </p:nvPr>
        </p:nvSpPr>
        <p:spPr/>
        <p:txBody>
          <a:bodyPr/>
          <a:lstStyle/>
          <a:p>
            <a:pPr marL="279400" algn="just">
              <a:buNone/>
            </a:pPr>
            <a:r>
              <a:rPr kumimoji="1" lang="ja-JP" altLang="en-US" sz="1800" b="0">
                <a:solidFill>
                  <a:schemeClr val="tx1"/>
                </a:solidFill>
                <a:latin typeface="BIZ UDPゴシック" panose="020B0400000000000000" pitchFamily="50" charset="-128"/>
                <a:ea typeface="BIZ UDPゴシック" panose="020B0400000000000000" pitchFamily="50" charset="-128"/>
              </a:rPr>
              <a:t>この問題は後で解きます。</a:t>
            </a:r>
            <a:endParaRPr kumimoji="1" lang="en-US" altLang="ja-JP" sz="1800" b="0">
              <a:solidFill>
                <a:schemeClr val="tx1"/>
              </a:solidFill>
              <a:latin typeface="BIZ UDPゴシック" panose="020B0400000000000000" pitchFamily="50" charset="-128"/>
              <a:ea typeface="BIZ UDPゴシック" panose="020B0400000000000000" pitchFamily="50" charset="-128"/>
            </a:endParaRPr>
          </a:p>
          <a:p>
            <a:pPr marL="279400" algn="just">
              <a:buNone/>
            </a:pPr>
            <a:r>
              <a:rPr kumimoji="1" lang="ja-JP" altLang="en-US" sz="1800" b="0">
                <a:solidFill>
                  <a:schemeClr val="tx1"/>
                </a:solidFill>
                <a:latin typeface="BIZ UDPゴシック" panose="020B0400000000000000" pitchFamily="50" charset="-128"/>
                <a:ea typeface="BIZ UDPゴシック" panose="020B0400000000000000" pitchFamily="50" charset="-128"/>
              </a:rPr>
              <a:t>なので、問題を途中で終わるとき、例えば授業中に途中までやったけど、次は給食だからタブレットを早く片付けないといけない！</a:t>
            </a:r>
            <a:endParaRPr kumimoji="1" lang="en-US" altLang="ja-JP" sz="1800" b="0">
              <a:solidFill>
                <a:schemeClr val="tx1"/>
              </a:solidFill>
              <a:latin typeface="BIZ UDPゴシック" panose="020B0400000000000000" pitchFamily="50" charset="-128"/>
              <a:ea typeface="BIZ UDPゴシック" panose="020B0400000000000000" pitchFamily="50" charset="-128"/>
            </a:endParaRPr>
          </a:p>
          <a:p>
            <a:pPr marL="279400" algn="just">
              <a:buNone/>
            </a:pPr>
            <a:r>
              <a:rPr kumimoji="1" lang="ja-JP" altLang="en-US" sz="1800" b="0">
                <a:solidFill>
                  <a:schemeClr val="tx1"/>
                </a:solidFill>
                <a:latin typeface="BIZ UDPゴシック" panose="020B0400000000000000" pitchFamily="50" charset="-128"/>
                <a:ea typeface="BIZ UDPゴシック" panose="020B0400000000000000" pitchFamily="50" charset="-128"/>
              </a:rPr>
              <a:t>そんな時にどうするか。まず右上の「おわる」をタップします。</a:t>
            </a:r>
          </a:p>
        </p:txBody>
      </p:sp>
      <p:sp>
        <p:nvSpPr>
          <p:cNvPr id="4" name="スライド番号プレースホルダー 3">
            <a:extLst>
              <a:ext uri="{FF2B5EF4-FFF2-40B4-BE49-F238E27FC236}">
                <a16:creationId xmlns:a16="http://schemas.microsoft.com/office/drawing/2014/main" id="{AA9BBF79-F600-0EEF-CED1-7DEE520B48E2}"/>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1BCE330-5413-4EFD-B718-434A2A6398AE}"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152</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2240694622"/>
      </p:ext>
    </p:extLst>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EE4A44-1D5E-C635-9DDE-6FB4AA90CD3C}"/>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9E51D43B-F3CF-12F8-110D-872225C894E2}"/>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DF38FB3E-EDF1-13AB-346C-E95D9C087D46}"/>
              </a:ext>
            </a:extLst>
          </p:cNvPr>
          <p:cNvSpPr>
            <a:spLocks noGrp="1"/>
          </p:cNvSpPr>
          <p:nvPr>
            <p:ph type="body" idx="1"/>
          </p:nvPr>
        </p:nvSpPr>
        <p:spPr/>
        <p:txBody>
          <a:bodyPr/>
          <a:lstStyle/>
          <a:p>
            <a:pPr marL="279400" algn="just">
              <a:buNone/>
            </a:pPr>
            <a:r>
              <a:rPr kumimoji="1" lang="ja-JP" altLang="en-US" sz="1800" b="0">
                <a:solidFill>
                  <a:schemeClr val="tx1"/>
                </a:solidFill>
                <a:latin typeface="BIZ UDPゴシック" panose="020B0400000000000000" pitchFamily="50" charset="-128"/>
                <a:ea typeface="BIZ UDPゴシック" panose="020B0400000000000000" pitchFamily="50" charset="-128"/>
              </a:rPr>
              <a:t>★補足★</a:t>
            </a:r>
            <a:endParaRPr kumimoji="1" lang="en-US" altLang="ja-JP" sz="1800" b="0">
              <a:solidFill>
                <a:schemeClr val="tx1"/>
              </a:solidFill>
              <a:latin typeface="BIZ UDPゴシック" panose="020B0400000000000000" pitchFamily="50" charset="-128"/>
              <a:ea typeface="BIZ UDPゴシック" panose="020B0400000000000000" pitchFamily="50" charset="-128"/>
            </a:endParaRPr>
          </a:p>
          <a:p>
            <a:pPr marL="279400" algn="just">
              <a:buNone/>
            </a:pPr>
            <a:r>
              <a:rPr kumimoji="1" lang="ja-JP" altLang="en-US" sz="1800" b="0">
                <a:solidFill>
                  <a:schemeClr val="tx1"/>
                </a:solidFill>
                <a:latin typeface="BIZ UDPゴシック" panose="020B0400000000000000" pitchFamily="50" charset="-128"/>
                <a:ea typeface="BIZ UDPゴシック" panose="020B0400000000000000" pitchFamily="50" charset="-128"/>
              </a:rPr>
              <a:t>・終わっていない問題の続きをあとで解きたい場合は「とちゅうでやめる」を選びます</a:t>
            </a:r>
          </a:p>
        </p:txBody>
      </p:sp>
      <p:sp>
        <p:nvSpPr>
          <p:cNvPr id="4" name="スライド番号プレースホルダー 3">
            <a:extLst>
              <a:ext uri="{FF2B5EF4-FFF2-40B4-BE49-F238E27FC236}">
                <a16:creationId xmlns:a16="http://schemas.microsoft.com/office/drawing/2014/main" id="{AA9BBF79-F600-0EEF-CED1-7DEE520B48E2}"/>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1BCE330-5413-4EFD-B718-434A2A6398AE}"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153</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76725483"/>
      </p:ext>
    </p:extLst>
  </p:cSld>
  <p:clrMapOvr>
    <a:masterClrMapping/>
  </p:clrMapOvr>
</p:notes>
</file>

<file path=ppt/notesSlides/notesSlide14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EE4A44-1D5E-C635-9DDE-6FB4AA90CD3C}"/>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9E51D43B-F3CF-12F8-110D-872225C894E2}"/>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DF38FB3E-EDF1-13AB-346C-E95D9C087D46}"/>
              </a:ext>
            </a:extLst>
          </p:cNvPr>
          <p:cNvSpPr>
            <a:spLocks noGrp="1"/>
          </p:cNvSpPr>
          <p:nvPr>
            <p:ph type="body" idx="1"/>
          </p:nvPr>
        </p:nvSpPr>
        <p:spPr/>
        <p:txBody>
          <a:bodyPr/>
          <a:lstStyle/>
          <a:p>
            <a:pPr marL="279400" algn="just">
              <a:buNone/>
            </a:pPr>
            <a:r>
              <a:rPr kumimoji="1" lang="ja-JP" altLang="en-US" sz="1800" b="0">
                <a:solidFill>
                  <a:schemeClr val="tx1"/>
                </a:solidFill>
                <a:latin typeface="BIZ UDPゴシック" panose="020B0400000000000000" pitchFamily="50" charset="-128"/>
                <a:ea typeface="BIZ UDPゴシック" panose="020B0400000000000000" pitchFamily="50" charset="-128"/>
              </a:rPr>
              <a:t>★補足★</a:t>
            </a:r>
            <a:endParaRPr kumimoji="1" lang="en-US" altLang="ja-JP" sz="1800" b="0">
              <a:solidFill>
                <a:schemeClr val="tx1"/>
              </a:solidFill>
              <a:latin typeface="BIZ UDPゴシック" panose="020B0400000000000000" pitchFamily="50" charset="-128"/>
              <a:ea typeface="BIZ UDPゴシック" panose="020B0400000000000000" pitchFamily="50" charset="-128"/>
            </a:endParaRPr>
          </a:p>
          <a:p>
            <a:pPr marL="279400" algn="just">
              <a:buNone/>
            </a:pPr>
            <a:r>
              <a:rPr kumimoji="1" lang="ja-JP" altLang="en-US" sz="1800" b="0">
                <a:solidFill>
                  <a:schemeClr val="tx1"/>
                </a:solidFill>
                <a:latin typeface="BIZ UDPゴシック" panose="020B0400000000000000" pitchFamily="50" charset="-128"/>
                <a:ea typeface="BIZ UDPゴシック" panose="020B0400000000000000" pitchFamily="50" charset="-128"/>
              </a:rPr>
              <a:t>・「とちゅうでやめる」を選んであれば、あとから「やりのこし」で続きに取り組むことができます</a:t>
            </a:r>
          </a:p>
        </p:txBody>
      </p:sp>
      <p:sp>
        <p:nvSpPr>
          <p:cNvPr id="4" name="スライド番号プレースホルダー 3">
            <a:extLst>
              <a:ext uri="{FF2B5EF4-FFF2-40B4-BE49-F238E27FC236}">
                <a16:creationId xmlns:a16="http://schemas.microsoft.com/office/drawing/2014/main" id="{AA9BBF79-F600-0EEF-CED1-7DEE520B48E2}"/>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1BCE330-5413-4EFD-B718-434A2A6398AE}"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154</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3055173616"/>
      </p:ext>
    </p:extLst>
  </p:cSld>
  <p:clrMapOvr>
    <a:masterClrMapping/>
  </p:clrMapOvr>
</p:notes>
</file>

<file path=ppt/notesSlides/notesSlide14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EE4A44-1D5E-C635-9DDE-6FB4AA90CD3C}"/>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9E51D43B-F3CF-12F8-110D-872225C894E2}"/>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DF38FB3E-EDF1-13AB-346C-E95D9C087D46}"/>
              </a:ext>
            </a:extLst>
          </p:cNvPr>
          <p:cNvSpPr>
            <a:spLocks noGrp="1"/>
          </p:cNvSpPr>
          <p:nvPr>
            <p:ph type="body" idx="1"/>
          </p:nvPr>
        </p:nvSpPr>
        <p:spPr/>
        <p:txBody>
          <a:bodyPr/>
          <a:lstStyle/>
          <a:p>
            <a:pPr marL="279400" marR="0" lvl="0" indent="0" algn="just" defTabSz="914400" rtl="0" eaLnBrk="1" fontAlgn="auto" latinLnBrk="0" hangingPunct="1">
              <a:lnSpc>
                <a:spcPct val="100000"/>
              </a:lnSpc>
              <a:spcBef>
                <a:spcPts val="0"/>
              </a:spcBef>
              <a:spcAft>
                <a:spcPts val="0"/>
              </a:spcAft>
              <a:buClrTx/>
              <a:buSzTx/>
              <a:buFontTx/>
              <a:buNone/>
              <a:tabLst/>
              <a:defRPr/>
            </a:pPr>
            <a:endParaRPr lang="en-US" altLang="ja-JP" sz="1800" kern="100">
              <a:effectLst/>
              <a:latin typeface="游明朝" panose="02020400000000000000" pitchFamily="18" charset="-128"/>
              <a:ea typeface="游明朝" panose="02020400000000000000" pitchFamily="18" charset="-128"/>
              <a:cs typeface="Times New Roman" panose="02020603050405020304" pitchFamily="18" charset="0"/>
            </a:endParaRPr>
          </a:p>
        </p:txBody>
      </p:sp>
      <p:sp>
        <p:nvSpPr>
          <p:cNvPr id="4" name="スライド番号プレースホルダー 3">
            <a:extLst>
              <a:ext uri="{FF2B5EF4-FFF2-40B4-BE49-F238E27FC236}">
                <a16:creationId xmlns:a16="http://schemas.microsoft.com/office/drawing/2014/main" id="{AA9BBF79-F600-0EEF-CED1-7DEE520B48E2}"/>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1BCE330-5413-4EFD-B718-434A2A6398AE}"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155</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1652307821"/>
      </p:ext>
    </p:extLst>
  </p:cSld>
  <p:clrMapOvr>
    <a:masterClrMapping/>
  </p:clrMapOvr>
</p:notes>
</file>

<file path=ppt/notesSlides/notesSlide14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EE4A44-1D5E-C635-9DDE-6FB4AA90CD3C}"/>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9E51D43B-F3CF-12F8-110D-872225C894E2}"/>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DF38FB3E-EDF1-13AB-346C-E95D9C087D46}"/>
              </a:ext>
            </a:extLst>
          </p:cNvPr>
          <p:cNvSpPr>
            <a:spLocks noGrp="1"/>
          </p:cNvSpPr>
          <p:nvPr>
            <p:ph type="body" idx="1"/>
          </p:nvPr>
        </p:nvSpPr>
        <p:spPr/>
        <p:txBody>
          <a:bodyPr/>
          <a:lstStyle/>
          <a:p>
            <a:pPr marL="279400" algn="just">
              <a:buNone/>
            </a:pPr>
            <a:endParaRPr kumimoji="1" lang="ja-JP" altLang="en-US" sz="1800" b="0">
              <a:solidFill>
                <a:schemeClr val="tx1"/>
              </a:solidFill>
              <a:latin typeface="BIZ UDPゴシック" panose="020B0400000000000000" pitchFamily="50" charset="-128"/>
              <a:ea typeface="BIZ UDPゴシック" panose="020B0400000000000000" pitchFamily="50" charset="-128"/>
            </a:endParaRPr>
          </a:p>
        </p:txBody>
      </p:sp>
      <p:sp>
        <p:nvSpPr>
          <p:cNvPr id="4" name="スライド番号プレースホルダー 3">
            <a:extLst>
              <a:ext uri="{FF2B5EF4-FFF2-40B4-BE49-F238E27FC236}">
                <a16:creationId xmlns:a16="http://schemas.microsoft.com/office/drawing/2014/main" id="{AA9BBF79-F600-0EEF-CED1-7DEE520B48E2}"/>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1BCE330-5413-4EFD-B718-434A2A6398AE}"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156</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946902099"/>
      </p:ext>
    </p:extLst>
  </p:cSld>
  <p:clrMapOvr>
    <a:masterClrMapping/>
  </p:clrMapOvr>
</p:notes>
</file>

<file path=ppt/notesSlides/notesSlide14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EE4A44-1D5E-C635-9DDE-6FB4AA90CD3C}"/>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9E51D43B-F3CF-12F8-110D-872225C894E2}"/>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DF38FB3E-EDF1-13AB-346C-E95D9C087D46}"/>
              </a:ext>
            </a:extLst>
          </p:cNvPr>
          <p:cNvSpPr>
            <a:spLocks noGrp="1"/>
          </p:cNvSpPr>
          <p:nvPr>
            <p:ph type="body" idx="1"/>
          </p:nvPr>
        </p:nvSpPr>
        <p:spPr/>
        <p:txBody>
          <a:bodyPr/>
          <a:lstStyle/>
          <a:p>
            <a:pPr marL="279400" algn="just">
              <a:buNone/>
            </a:pPr>
            <a:endParaRPr kumimoji="1" lang="ja-JP" altLang="en-US" sz="1800" b="0">
              <a:solidFill>
                <a:schemeClr val="tx1"/>
              </a:solidFill>
              <a:latin typeface="BIZ UDPゴシック" panose="020B0400000000000000" pitchFamily="50" charset="-128"/>
              <a:ea typeface="BIZ UDPゴシック" panose="020B0400000000000000" pitchFamily="50" charset="-128"/>
            </a:endParaRPr>
          </a:p>
        </p:txBody>
      </p:sp>
      <p:sp>
        <p:nvSpPr>
          <p:cNvPr id="4" name="スライド番号プレースホルダー 3">
            <a:extLst>
              <a:ext uri="{FF2B5EF4-FFF2-40B4-BE49-F238E27FC236}">
                <a16:creationId xmlns:a16="http://schemas.microsoft.com/office/drawing/2014/main" id="{AA9BBF79-F600-0EEF-CED1-7DEE520B48E2}"/>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1BCE330-5413-4EFD-B718-434A2A6398AE}"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157</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3804040801"/>
      </p:ext>
    </p:extLst>
  </p:cSld>
  <p:clrMapOvr>
    <a:masterClrMapping/>
  </p:clrMapOvr>
</p:notes>
</file>

<file path=ppt/notesSlides/notesSlide14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EE4A44-1D5E-C635-9DDE-6FB4AA90CD3C}"/>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9E51D43B-F3CF-12F8-110D-872225C894E2}"/>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DF38FB3E-EDF1-13AB-346C-E95D9C087D46}"/>
              </a:ext>
            </a:extLst>
          </p:cNvPr>
          <p:cNvSpPr>
            <a:spLocks noGrp="1"/>
          </p:cNvSpPr>
          <p:nvPr>
            <p:ph type="body" idx="1"/>
          </p:nvPr>
        </p:nvSpPr>
        <p:spPr/>
        <p:txBody>
          <a:bodyPr/>
          <a:lstStyle/>
          <a:p>
            <a:pPr marL="279400" algn="just">
              <a:buNone/>
            </a:pPr>
            <a:r>
              <a:rPr kumimoji="1" lang="ja-JP" altLang="en-US" sz="1800" b="0">
                <a:solidFill>
                  <a:schemeClr val="tx1"/>
                </a:solidFill>
                <a:latin typeface="BIZ UDPゴシック" panose="020B0400000000000000" pitchFamily="50" charset="-128"/>
                <a:ea typeface="BIZ UDPゴシック" panose="020B0400000000000000" pitchFamily="50" charset="-128"/>
              </a:rPr>
              <a:t>「てがきでかいとう」と「キーボードでかいとう」と書いてあります。今は、「キーボードでかいとう」を選びます。</a:t>
            </a:r>
          </a:p>
        </p:txBody>
      </p:sp>
      <p:sp>
        <p:nvSpPr>
          <p:cNvPr id="4" name="スライド番号プレースホルダー 3">
            <a:extLst>
              <a:ext uri="{FF2B5EF4-FFF2-40B4-BE49-F238E27FC236}">
                <a16:creationId xmlns:a16="http://schemas.microsoft.com/office/drawing/2014/main" id="{AA9BBF79-F600-0EEF-CED1-7DEE520B48E2}"/>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1BCE330-5413-4EFD-B718-434A2A6398AE}"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158</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2220683998"/>
      </p:ext>
    </p:extLst>
  </p:cSld>
  <p:clrMapOvr>
    <a:masterClrMapping/>
  </p:clrMapOvr>
</p:notes>
</file>

<file path=ppt/notesSlides/notesSlide14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EE4A44-1D5E-C635-9DDE-6FB4AA90CD3C}"/>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9E51D43B-F3CF-12F8-110D-872225C894E2}"/>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DF38FB3E-EDF1-13AB-346C-E95D9C087D46}"/>
              </a:ext>
            </a:extLst>
          </p:cNvPr>
          <p:cNvSpPr>
            <a:spLocks noGrp="1"/>
          </p:cNvSpPr>
          <p:nvPr>
            <p:ph type="body" idx="1"/>
          </p:nvPr>
        </p:nvSpPr>
        <p:spPr/>
        <p:txBody>
          <a:bodyPr/>
          <a:lstStyle/>
          <a:p>
            <a:pPr marL="279400" algn="just">
              <a:buNone/>
            </a:pPr>
            <a:endParaRPr kumimoji="1" lang="ja-JP" altLang="en-US" sz="1800" b="0">
              <a:solidFill>
                <a:schemeClr val="tx1"/>
              </a:solidFill>
              <a:latin typeface="BIZ UDPゴシック" panose="020B0400000000000000" pitchFamily="50" charset="-128"/>
              <a:ea typeface="BIZ UDPゴシック" panose="020B0400000000000000" pitchFamily="50" charset="-128"/>
            </a:endParaRPr>
          </a:p>
        </p:txBody>
      </p:sp>
      <p:sp>
        <p:nvSpPr>
          <p:cNvPr id="4" name="スライド番号プレースホルダー 3">
            <a:extLst>
              <a:ext uri="{FF2B5EF4-FFF2-40B4-BE49-F238E27FC236}">
                <a16:creationId xmlns:a16="http://schemas.microsoft.com/office/drawing/2014/main" id="{AA9BBF79-F600-0EEF-CED1-7DEE520B48E2}"/>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1BCE330-5413-4EFD-B718-434A2A6398AE}"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159</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3719139531"/>
      </p:ext>
    </p:extLst>
  </p:cSld>
  <p:clrMapOvr>
    <a:masterClrMapping/>
  </p:clrMapOvr>
</p:notes>
</file>

<file path=ppt/notesSlides/notesSlide14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EE4A44-1D5E-C635-9DDE-6FB4AA90CD3C}"/>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9E51D43B-F3CF-12F8-110D-872225C894E2}"/>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DF38FB3E-EDF1-13AB-346C-E95D9C087D46}"/>
              </a:ext>
            </a:extLst>
          </p:cNvPr>
          <p:cNvSpPr>
            <a:spLocks noGrp="1"/>
          </p:cNvSpPr>
          <p:nvPr>
            <p:ph type="body" idx="1"/>
          </p:nvPr>
        </p:nvSpPr>
        <p:spPr/>
        <p:txBody>
          <a:bodyPr/>
          <a:lstStyle/>
          <a:p>
            <a:pPr marL="279400" algn="just">
              <a:buNone/>
            </a:pPr>
            <a:r>
              <a:rPr kumimoji="1" lang="ja-JP" altLang="en-US" sz="1800" b="0">
                <a:solidFill>
                  <a:schemeClr val="tx1"/>
                </a:solidFill>
                <a:latin typeface="BIZ UDPゴシック" panose="020B0400000000000000" pitchFamily="50" charset="-128"/>
                <a:ea typeface="BIZ UDPゴシック" panose="020B0400000000000000" pitchFamily="50" charset="-128"/>
              </a:rPr>
              <a:t>★補足★</a:t>
            </a:r>
            <a:endParaRPr kumimoji="1" lang="en-US" altLang="ja-JP" sz="1800" b="0">
              <a:solidFill>
                <a:schemeClr val="tx1"/>
              </a:solidFill>
              <a:latin typeface="BIZ UDPゴシック" panose="020B0400000000000000" pitchFamily="50" charset="-128"/>
              <a:ea typeface="BIZ UDPゴシック" panose="020B0400000000000000" pitchFamily="50" charset="-128"/>
            </a:endParaRPr>
          </a:p>
          <a:p>
            <a:pPr marL="279400" algn="just">
              <a:buNone/>
            </a:pPr>
            <a:r>
              <a:rPr kumimoji="1" lang="ja-JP" altLang="en-US" sz="1800" b="0">
                <a:solidFill>
                  <a:schemeClr val="tx1"/>
                </a:solidFill>
                <a:latin typeface="BIZ UDPゴシック" panose="020B0400000000000000" pitchFamily="50" charset="-128"/>
                <a:ea typeface="BIZ UDPゴシック" panose="020B0400000000000000" pitchFamily="50" charset="-128"/>
              </a:rPr>
              <a:t>・（１）のあとに（２）の枠に回答する際に、（２）の枠をタップしてアクティブにします</a:t>
            </a:r>
            <a:endParaRPr kumimoji="1" lang="en-US" altLang="ja-JP" sz="1800" b="0">
              <a:solidFill>
                <a:schemeClr val="tx1"/>
              </a:solidFill>
              <a:latin typeface="BIZ UDPゴシック" panose="020B0400000000000000" pitchFamily="50" charset="-128"/>
              <a:ea typeface="BIZ UDPゴシック" panose="020B0400000000000000" pitchFamily="50" charset="-128"/>
            </a:endParaRPr>
          </a:p>
        </p:txBody>
      </p:sp>
      <p:sp>
        <p:nvSpPr>
          <p:cNvPr id="4" name="スライド番号プレースホルダー 3">
            <a:extLst>
              <a:ext uri="{FF2B5EF4-FFF2-40B4-BE49-F238E27FC236}">
                <a16:creationId xmlns:a16="http://schemas.microsoft.com/office/drawing/2014/main" id="{AA9BBF79-F600-0EEF-CED1-7DEE520B48E2}"/>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1BCE330-5413-4EFD-B718-434A2A6398AE}"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160</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30162219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11BCE330-5413-4EFD-B718-434A2A6398AE}" type="slidenum">
              <a:rPr kumimoji="1" lang="ja-JP" altLang="en-US" smtClean="0"/>
              <a:t>15</a:t>
            </a:fld>
            <a:endParaRPr kumimoji="1" lang="ja-JP" altLang="en-US"/>
          </a:p>
        </p:txBody>
      </p:sp>
    </p:spTree>
    <p:extLst>
      <p:ext uri="{BB962C8B-B14F-4D97-AF65-F5344CB8AC3E}">
        <p14:creationId xmlns:p14="http://schemas.microsoft.com/office/powerpoint/2010/main" val="1580479461"/>
      </p:ext>
    </p:extLst>
  </p:cSld>
  <p:clrMapOvr>
    <a:masterClrMapping/>
  </p:clrMapOvr>
</p:notes>
</file>

<file path=ppt/notesSlides/notesSlide15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EE4A44-1D5E-C635-9DDE-6FB4AA90CD3C}"/>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9E51D43B-F3CF-12F8-110D-872225C894E2}"/>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DF38FB3E-EDF1-13AB-346C-E95D9C087D46}"/>
              </a:ext>
            </a:extLst>
          </p:cNvPr>
          <p:cNvSpPr>
            <a:spLocks noGrp="1"/>
          </p:cNvSpPr>
          <p:nvPr>
            <p:ph type="body" idx="1"/>
          </p:nvPr>
        </p:nvSpPr>
        <p:spPr/>
        <p:txBody>
          <a:bodyPr/>
          <a:lstStyle/>
          <a:p>
            <a:pPr marL="279400" algn="just">
              <a:buNone/>
            </a:pPr>
            <a:endParaRPr kumimoji="1" lang="ja-JP" altLang="en-US" sz="1800" b="0">
              <a:solidFill>
                <a:schemeClr val="tx1"/>
              </a:solidFill>
              <a:latin typeface="BIZ UDPゴシック" panose="020B0400000000000000" pitchFamily="50" charset="-128"/>
              <a:ea typeface="BIZ UDPゴシック" panose="020B0400000000000000" pitchFamily="50" charset="-128"/>
            </a:endParaRPr>
          </a:p>
        </p:txBody>
      </p:sp>
      <p:sp>
        <p:nvSpPr>
          <p:cNvPr id="4" name="スライド番号プレースホルダー 3">
            <a:extLst>
              <a:ext uri="{FF2B5EF4-FFF2-40B4-BE49-F238E27FC236}">
                <a16:creationId xmlns:a16="http://schemas.microsoft.com/office/drawing/2014/main" id="{AA9BBF79-F600-0EEF-CED1-7DEE520B48E2}"/>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1BCE330-5413-4EFD-B718-434A2A6398AE}"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161</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1076038494"/>
      </p:ext>
    </p:extLst>
  </p:cSld>
  <p:clrMapOvr>
    <a:masterClrMapping/>
  </p:clrMapOvr>
</p:notes>
</file>

<file path=ppt/notesSlides/notesSlide15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EE4A44-1D5E-C635-9DDE-6FB4AA90CD3C}"/>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9E51D43B-F3CF-12F8-110D-872225C894E2}"/>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DF38FB3E-EDF1-13AB-346C-E95D9C087D46}"/>
              </a:ext>
            </a:extLst>
          </p:cNvPr>
          <p:cNvSpPr>
            <a:spLocks noGrp="1"/>
          </p:cNvSpPr>
          <p:nvPr>
            <p:ph type="body" idx="1"/>
          </p:nvPr>
        </p:nvSpPr>
        <p:spPr/>
        <p:txBody>
          <a:bodyPr/>
          <a:lstStyle/>
          <a:p>
            <a:pPr marL="279400" algn="just">
              <a:buNone/>
            </a:pPr>
            <a:endParaRPr kumimoji="1" lang="ja-JP" altLang="en-US" sz="1800" b="0">
              <a:solidFill>
                <a:schemeClr val="tx1"/>
              </a:solidFill>
              <a:latin typeface="BIZ UDPゴシック" panose="020B0400000000000000" pitchFamily="50" charset="-128"/>
              <a:ea typeface="BIZ UDPゴシック" panose="020B0400000000000000" pitchFamily="50" charset="-128"/>
            </a:endParaRPr>
          </a:p>
        </p:txBody>
      </p:sp>
      <p:sp>
        <p:nvSpPr>
          <p:cNvPr id="4" name="スライド番号プレースホルダー 3">
            <a:extLst>
              <a:ext uri="{FF2B5EF4-FFF2-40B4-BE49-F238E27FC236}">
                <a16:creationId xmlns:a16="http://schemas.microsoft.com/office/drawing/2014/main" id="{AA9BBF79-F600-0EEF-CED1-7DEE520B48E2}"/>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1BCE330-5413-4EFD-B718-434A2A6398AE}"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162</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255189075"/>
      </p:ext>
    </p:extLst>
  </p:cSld>
  <p:clrMapOvr>
    <a:masterClrMapping/>
  </p:clrMapOvr>
</p:notes>
</file>

<file path=ppt/notesSlides/notesSlide15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EE4A44-1D5E-C635-9DDE-6FB4AA90CD3C}"/>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9E51D43B-F3CF-12F8-110D-872225C894E2}"/>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DF38FB3E-EDF1-13AB-346C-E95D9C087D46}"/>
              </a:ext>
            </a:extLst>
          </p:cNvPr>
          <p:cNvSpPr>
            <a:spLocks noGrp="1"/>
          </p:cNvSpPr>
          <p:nvPr>
            <p:ph type="body" idx="1"/>
          </p:nvPr>
        </p:nvSpPr>
        <p:spPr/>
        <p:txBody>
          <a:bodyPr/>
          <a:lstStyle/>
          <a:p>
            <a:pPr marL="279400" algn="just">
              <a:buNone/>
            </a:pPr>
            <a:endParaRPr kumimoji="1" lang="ja-JP" altLang="en-US" sz="1800" b="0">
              <a:solidFill>
                <a:schemeClr val="tx1"/>
              </a:solidFill>
              <a:latin typeface="BIZ UDPゴシック" panose="020B0400000000000000" pitchFamily="50" charset="-128"/>
              <a:ea typeface="BIZ UDPゴシック" panose="020B0400000000000000" pitchFamily="50" charset="-128"/>
            </a:endParaRPr>
          </a:p>
        </p:txBody>
      </p:sp>
      <p:sp>
        <p:nvSpPr>
          <p:cNvPr id="4" name="スライド番号プレースホルダー 3">
            <a:extLst>
              <a:ext uri="{FF2B5EF4-FFF2-40B4-BE49-F238E27FC236}">
                <a16:creationId xmlns:a16="http://schemas.microsoft.com/office/drawing/2014/main" id="{AA9BBF79-F600-0EEF-CED1-7DEE520B48E2}"/>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1BCE330-5413-4EFD-B718-434A2A6398AE}"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163</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1556825199"/>
      </p:ext>
    </p:extLst>
  </p:cSld>
  <p:clrMapOvr>
    <a:masterClrMapping/>
  </p:clrMapOvr>
</p:notes>
</file>

<file path=ppt/notesSlides/notesSlide15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48ABCB-5DED-3395-9654-67191494D4E8}"/>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725DDAC0-9E0C-3D3B-A0F9-26ED6A7A8483}"/>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359D9CAC-4528-878A-0C6F-E9B9A480837D}"/>
              </a:ext>
            </a:extLst>
          </p:cNvPr>
          <p:cNvSpPr>
            <a:spLocks noGrp="1"/>
          </p:cNvSpPr>
          <p:nvPr>
            <p:ph type="body" idx="1"/>
          </p:nvPr>
        </p:nvSpPr>
        <p:spPr/>
        <p:txBody>
          <a:bodyPr/>
          <a:lstStyle/>
          <a:p>
            <a:pPr marL="279400" algn="just">
              <a:buNone/>
            </a:pPr>
            <a:r>
              <a:rPr lang="ja-JP" altLang="en-US" sz="1800" kern="100" dirty="0">
                <a:effectLst/>
                <a:latin typeface="游明朝" panose="02020400000000000000" pitchFamily="18" charset="-128"/>
                <a:ea typeface="游明朝" panose="02020400000000000000" pitchFamily="18" charset="-128"/>
                <a:cs typeface="Times New Roman" panose="02020603050405020304" pitchFamily="18" charset="0"/>
              </a:rPr>
              <a:t>★補足★</a:t>
            </a:r>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marL="279400" algn="just">
              <a:buNone/>
            </a:pPr>
            <a:r>
              <a:rPr lang="ja-JP" altLang="en-US" sz="1800" kern="100" dirty="0">
                <a:effectLst/>
                <a:latin typeface="游明朝" panose="02020400000000000000" pitchFamily="18" charset="-128"/>
                <a:ea typeface="游明朝" panose="02020400000000000000" pitchFamily="18" charset="-128"/>
                <a:cs typeface="Times New Roman" panose="02020603050405020304" pitchFamily="18" charset="0"/>
              </a:rPr>
              <a:t>・画面を上下に動かすことを「スクロール」といいます</a:t>
            </a:r>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p:txBody>
      </p:sp>
      <p:sp>
        <p:nvSpPr>
          <p:cNvPr id="4" name="スライド番号プレースホルダー 3">
            <a:extLst>
              <a:ext uri="{FF2B5EF4-FFF2-40B4-BE49-F238E27FC236}">
                <a16:creationId xmlns:a16="http://schemas.microsoft.com/office/drawing/2014/main" id="{29A8FEC2-6D93-8C85-B85E-583BAF334513}"/>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1BCE330-5413-4EFD-B718-434A2A6398AE}"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164</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541612879"/>
      </p:ext>
    </p:extLst>
  </p:cSld>
  <p:clrMapOvr>
    <a:masterClrMapping/>
  </p:clrMapOvr>
</p:notes>
</file>

<file path=ppt/notesSlides/notesSlide15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833B2A-CA58-EE70-CEB1-492667FCF63F}"/>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47890692-2321-3A47-640F-A92281756EBA}"/>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6C2DF287-7A8F-87D2-ACF0-6BF01E6C9265}"/>
              </a:ext>
            </a:extLst>
          </p:cNvPr>
          <p:cNvSpPr>
            <a:spLocks noGrp="1"/>
          </p:cNvSpPr>
          <p:nvPr>
            <p:ph type="body" idx="1"/>
          </p:nvPr>
        </p:nvSpPr>
        <p:spPr/>
        <p:txBody>
          <a:bodyPr/>
          <a:lstStyle/>
          <a:p>
            <a:pPr marL="279400" algn="just">
              <a:buNone/>
            </a:pPr>
            <a:endParaRPr kumimoji="1" lang="ja-JP" altLang="en-US" sz="1800" b="1">
              <a:solidFill>
                <a:schemeClr val="tx1"/>
              </a:solidFill>
              <a:latin typeface="BIZ UDPゴシック" panose="020B0400000000000000" pitchFamily="50" charset="-128"/>
              <a:ea typeface="BIZ UDPゴシック" panose="020B0400000000000000" pitchFamily="50" charset="-128"/>
            </a:endParaRPr>
          </a:p>
        </p:txBody>
      </p:sp>
      <p:sp>
        <p:nvSpPr>
          <p:cNvPr id="4" name="スライド番号プレースホルダー 3">
            <a:extLst>
              <a:ext uri="{FF2B5EF4-FFF2-40B4-BE49-F238E27FC236}">
                <a16:creationId xmlns:a16="http://schemas.microsoft.com/office/drawing/2014/main" id="{54D5F22F-03D7-A3E0-1F7C-3F4D295F7EA3}"/>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1BCE330-5413-4EFD-B718-434A2A6398AE}"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165</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3333917712"/>
      </p:ext>
    </p:extLst>
  </p:cSld>
  <p:clrMapOvr>
    <a:masterClrMapping/>
  </p:clrMapOvr>
</p:notes>
</file>

<file path=ppt/notesSlides/notesSlide15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EE4A44-1D5E-C635-9DDE-6FB4AA90CD3C}"/>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9E51D43B-F3CF-12F8-110D-872225C894E2}"/>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DF38FB3E-EDF1-13AB-346C-E95D9C087D46}"/>
              </a:ext>
            </a:extLst>
          </p:cNvPr>
          <p:cNvSpPr>
            <a:spLocks noGrp="1"/>
          </p:cNvSpPr>
          <p:nvPr>
            <p:ph type="body" idx="1"/>
          </p:nvPr>
        </p:nvSpPr>
        <p:spPr/>
        <p:txBody>
          <a:bodyPr/>
          <a:lstStyle/>
          <a:p>
            <a:pPr marL="279400" algn="just">
              <a:buNone/>
            </a:pPr>
            <a:endParaRPr kumimoji="1" lang="ja-JP" altLang="en-US" sz="1800" b="0">
              <a:solidFill>
                <a:schemeClr val="tx1"/>
              </a:solidFill>
              <a:latin typeface="BIZ UDPゴシック" panose="020B0400000000000000" pitchFamily="50" charset="-128"/>
              <a:ea typeface="BIZ UDPゴシック" panose="020B0400000000000000" pitchFamily="50" charset="-128"/>
            </a:endParaRPr>
          </a:p>
        </p:txBody>
      </p:sp>
      <p:sp>
        <p:nvSpPr>
          <p:cNvPr id="4" name="スライド番号プレースホルダー 3">
            <a:extLst>
              <a:ext uri="{FF2B5EF4-FFF2-40B4-BE49-F238E27FC236}">
                <a16:creationId xmlns:a16="http://schemas.microsoft.com/office/drawing/2014/main" id="{AA9BBF79-F600-0EEF-CED1-7DEE520B48E2}"/>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1BCE330-5413-4EFD-B718-434A2A6398AE}"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166</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2504034437"/>
      </p:ext>
    </p:extLst>
  </p:cSld>
  <p:clrMapOvr>
    <a:masterClrMapping/>
  </p:clrMapOvr>
</p:notes>
</file>

<file path=ppt/notesSlides/notesSlide15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DFE268-3070-0EEF-9A80-36CB807B1CE8}"/>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C1DF77C8-8217-0329-AB5F-FB67C37F38E9}"/>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98DBAC88-8871-D321-D0F3-8FEC46047DBE}"/>
              </a:ext>
            </a:extLst>
          </p:cNvPr>
          <p:cNvSpPr>
            <a:spLocks noGrp="1"/>
          </p:cNvSpPr>
          <p:nvPr>
            <p:ph type="body" idx="1"/>
          </p:nvPr>
        </p:nvSpPr>
        <p:spPr/>
        <p:txBody>
          <a:bodyPr/>
          <a:lstStyle/>
          <a:p>
            <a:pPr marL="279400" algn="just">
              <a:buNone/>
            </a:pPr>
            <a:r>
              <a:rPr kumimoji="1" lang="ja-JP" altLang="en-US" sz="1800" b="0">
                <a:solidFill>
                  <a:schemeClr val="tx1"/>
                </a:solidFill>
                <a:latin typeface="BIZ UDPゴシック" panose="020B0400000000000000" pitchFamily="50" charset="-128"/>
                <a:ea typeface="BIZ UDPゴシック" panose="020B0400000000000000" pitchFamily="50" charset="-128"/>
              </a:rPr>
              <a:t>★補足★</a:t>
            </a:r>
            <a:endParaRPr kumimoji="1" lang="en-US" altLang="ja-JP" sz="1800" b="0">
              <a:solidFill>
                <a:schemeClr val="tx1"/>
              </a:solidFill>
              <a:latin typeface="BIZ UDPゴシック" panose="020B0400000000000000" pitchFamily="50" charset="-128"/>
              <a:ea typeface="BIZ UDPゴシック" panose="020B0400000000000000" pitchFamily="50" charset="-128"/>
            </a:endParaRPr>
          </a:p>
          <a:p>
            <a:pPr marL="279400" algn="just">
              <a:buNone/>
            </a:pPr>
            <a:r>
              <a:rPr kumimoji="1" lang="ja-JP" altLang="en-US" sz="1800" b="0">
                <a:solidFill>
                  <a:schemeClr val="tx1"/>
                </a:solidFill>
                <a:latin typeface="BIZ UDPゴシック" panose="020B0400000000000000" pitchFamily="50" charset="-128"/>
                <a:ea typeface="BIZ UDPゴシック" panose="020B0400000000000000" pitchFamily="50" charset="-128"/>
              </a:rPr>
              <a:t>・終わっていない問題の続きをあとで解きたい場合は「とちゅうでやめる」を選びます</a:t>
            </a:r>
          </a:p>
        </p:txBody>
      </p:sp>
      <p:sp>
        <p:nvSpPr>
          <p:cNvPr id="4" name="スライド番号プレースホルダー 3">
            <a:extLst>
              <a:ext uri="{FF2B5EF4-FFF2-40B4-BE49-F238E27FC236}">
                <a16:creationId xmlns:a16="http://schemas.microsoft.com/office/drawing/2014/main" id="{17AD5B05-4A5B-82DE-7F19-D100EEAEA284}"/>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1BCE330-5413-4EFD-B718-434A2A6398AE}"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167</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1675321401"/>
      </p:ext>
    </p:extLst>
  </p:cSld>
  <p:clrMapOvr>
    <a:masterClrMapping/>
  </p:clrMapOvr>
</p:notes>
</file>

<file path=ppt/notesSlides/notesSlide15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F2FEF8-B40B-4B41-28C5-6C3518CAF4C3}"/>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C7BC088B-3FE7-DD0F-5D13-FB5A946C0D1C}"/>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715F93B3-1AAF-82BE-D4E4-FB0C95C18B11}"/>
              </a:ext>
            </a:extLst>
          </p:cNvPr>
          <p:cNvSpPr>
            <a:spLocks noGrp="1"/>
          </p:cNvSpPr>
          <p:nvPr>
            <p:ph type="body" idx="1"/>
          </p:nvPr>
        </p:nvSpPr>
        <p:spPr/>
        <p:txBody>
          <a:bodyPr/>
          <a:lstStyle/>
          <a:p>
            <a:pPr marL="279400" algn="just">
              <a:buNone/>
            </a:pPr>
            <a:endParaRPr kumimoji="1" lang="ja-JP" altLang="en-US" sz="1800" b="0">
              <a:solidFill>
                <a:schemeClr val="tx1"/>
              </a:solidFill>
              <a:latin typeface="BIZ UDPゴシック" panose="020B0400000000000000" pitchFamily="50" charset="-128"/>
              <a:ea typeface="BIZ UDPゴシック" panose="020B0400000000000000" pitchFamily="50" charset="-128"/>
            </a:endParaRPr>
          </a:p>
        </p:txBody>
      </p:sp>
      <p:sp>
        <p:nvSpPr>
          <p:cNvPr id="4" name="スライド番号プレースホルダー 3">
            <a:extLst>
              <a:ext uri="{FF2B5EF4-FFF2-40B4-BE49-F238E27FC236}">
                <a16:creationId xmlns:a16="http://schemas.microsoft.com/office/drawing/2014/main" id="{C33C68C7-02F8-63A4-251D-EAA24E8E71DC}"/>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1BCE330-5413-4EFD-B718-434A2A6398AE}"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168</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4289340158"/>
      </p:ext>
    </p:extLst>
  </p:cSld>
  <p:clrMapOvr>
    <a:masterClrMapping/>
  </p:clrMapOvr>
</p:notes>
</file>

<file path=ppt/notesSlides/notesSlide15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EE4A44-1D5E-C635-9DDE-6FB4AA90CD3C}"/>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9E51D43B-F3CF-12F8-110D-872225C894E2}"/>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DF38FB3E-EDF1-13AB-346C-E95D9C087D46}"/>
              </a:ext>
            </a:extLst>
          </p:cNvPr>
          <p:cNvSpPr>
            <a:spLocks noGrp="1"/>
          </p:cNvSpPr>
          <p:nvPr>
            <p:ph type="body" idx="1"/>
          </p:nvPr>
        </p:nvSpPr>
        <p:spPr/>
        <p:txBody>
          <a:bodyPr/>
          <a:lstStyle/>
          <a:p>
            <a:pPr marL="279400" algn="just">
              <a:buNone/>
            </a:pPr>
            <a:endParaRPr kumimoji="1" lang="ja-JP" altLang="en-US" sz="1800" b="1">
              <a:solidFill>
                <a:schemeClr val="tx1"/>
              </a:solidFill>
              <a:latin typeface="BIZ UDPゴシック" panose="020B0400000000000000" pitchFamily="50" charset="-128"/>
              <a:ea typeface="BIZ UDPゴシック" panose="020B0400000000000000" pitchFamily="50" charset="-128"/>
            </a:endParaRPr>
          </a:p>
        </p:txBody>
      </p:sp>
      <p:sp>
        <p:nvSpPr>
          <p:cNvPr id="4" name="スライド番号プレースホルダー 3">
            <a:extLst>
              <a:ext uri="{FF2B5EF4-FFF2-40B4-BE49-F238E27FC236}">
                <a16:creationId xmlns:a16="http://schemas.microsoft.com/office/drawing/2014/main" id="{AA9BBF79-F600-0EEF-CED1-7DEE520B48E2}"/>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1BCE330-5413-4EFD-B718-434A2A6398AE}"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169</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3701523612"/>
      </p:ext>
    </p:extLst>
  </p:cSld>
  <p:clrMapOvr>
    <a:masterClrMapping/>
  </p:clrMapOvr>
</p:notes>
</file>

<file path=ppt/notesSlides/notesSlide15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6B05F6-E48F-A3BB-2B36-117D9B4FE3E6}"/>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87A06106-52BC-1FA3-8F81-1348F39D4829}"/>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92387380-7963-D49F-B891-9BA2A6FA27F3}"/>
              </a:ext>
            </a:extLst>
          </p:cNvPr>
          <p:cNvSpPr>
            <a:spLocks noGrp="1"/>
          </p:cNvSpPr>
          <p:nvPr>
            <p:ph type="body" idx="1"/>
          </p:nvPr>
        </p:nvSpPr>
        <p:spPr/>
        <p:txBody>
          <a:bodyPr/>
          <a:lstStyle/>
          <a:p>
            <a:pPr marL="279400" algn="just">
              <a:buNone/>
            </a:pPr>
            <a:endParaRPr kumimoji="1" lang="ja-JP" altLang="en-US" sz="1800" b="0">
              <a:solidFill>
                <a:schemeClr val="tx1"/>
              </a:solidFill>
              <a:latin typeface="BIZ UDPゴシック" panose="020B0400000000000000" pitchFamily="50" charset="-128"/>
              <a:ea typeface="BIZ UDPゴシック" panose="020B0400000000000000" pitchFamily="50" charset="-128"/>
            </a:endParaRPr>
          </a:p>
        </p:txBody>
      </p:sp>
      <p:sp>
        <p:nvSpPr>
          <p:cNvPr id="4" name="スライド番号プレースホルダー 3">
            <a:extLst>
              <a:ext uri="{FF2B5EF4-FFF2-40B4-BE49-F238E27FC236}">
                <a16:creationId xmlns:a16="http://schemas.microsoft.com/office/drawing/2014/main" id="{3F9207EC-CFD6-B640-7E04-0FEC4630B907}"/>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1BCE330-5413-4EFD-B718-434A2A6398AE}"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170</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23117417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11BCE330-5413-4EFD-B718-434A2A6398AE}" type="slidenum">
              <a:rPr kumimoji="1" lang="ja-JP" altLang="en-US" smtClean="0"/>
              <a:t>16</a:t>
            </a:fld>
            <a:endParaRPr kumimoji="1" lang="ja-JP" altLang="en-US"/>
          </a:p>
        </p:txBody>
      </p:sp>
    </p:spTree>
    <p:extLst>
      <p:ext uri="{BB962C8B-B14F-4D97-AF65-F5344CB8AC3E}">
        <p14:creationId xmlns:p14="http://schemas.microsoft.com/office/powerpoint/2010/main" val="1904187503"/>
      </p:ext>
    </p:extLst>
  </p:cSld>
  <p:clrMapOvr>
    <a:masterClrMapping/>
  </p:clrMapOvr>
</p:notes>
</file>

<file path=ppt/notesSlides/notesSlide16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EE4A44-1D5E-C635-9DDE-6FB4AA90CD3C}"/>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9E51D43B-F3CF-12F8-110D-872225C894E2}"/>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DF38FB3E-EDF1-13AB-346C-E95D9C087D46}"/>
              </a:ext>
            </a:extLst>
          </p:cNvPr>
          <p:cNvSpPr>
            <a:spLocks noGrp="1"/>
          </p:cNvSpPr>
          <p:nvPr>
            <p:ph type="body" idx="1"/>
          </p:nvPr>
        </p:nvSpPr>
        <p:spPr/>
        <p:txBody>
          <a:bodyPr/>
          <a:lstStyle/>
          <a:p>
            <a:pPr marL="279400" algn="just">
              <a:buNone/>
            </a:pPr>
            <a:endParaRPr kumimoji="1" lang="ja-JP" altLang="en-US" sz="1800" b="1">
              <a:solidFill>
                <a:schemeClr val="tx1"/>
              </a:solidFill>
              <a:latin typeface="BIZ UDPゴシック" panose="020B0400000000000000" pitchFamily="50" charset="-128"/>
              <a:ea typeface="BIZ UDPゴシック" panose="020B0400000000000000" pitchFamily="50" charset="-128"/>
            </a:endParaRPr>
          </a:p>
        </p:txBody>
      </p:sp>
      <p:sp>
        <p:nvSpPr>
          <p:cNvPr id="4" name="スライド番号プレースホルダー 3">
            <a:extLst>
              <a:ext uri="{FF2B5EF4-FFF2-40B4-BE49-F238E27FC236}">
                <a16:creationId xmlns:a16="http://schemas.microsoft.com/office/drawing/2014/main" id="{AA9BBF79-F600-0EEF-CED1-7DEE520B48E2}"/>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1BCE330-5413-4EFD-B718-434A2A6398AE}"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171</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1365554036"/>
      </p:ext>
    </p:extLst>
  </p:cSld>
  <p:clrMapOvr>
    <a:masterClrMapping/>
  </p:clrMapOvr>
</p:notes>
</file>

<file path=ppt/notesSlides/notesSlide16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EE4A44-1D5E-C635-9DDE-6FB4AA90CD3C}"/>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9E51D43B-F3CF-12F8-110D-872225C894E2}"/>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DF38FB3E-EDF1-13AB-346C-E95D9C087D46}"/>
              </a:ext>
            </a:extLst>
          </p:cNvPr>
          <p:cNvSpPr>
            <a:spLocks noGrp="1"/>
          </p:cNvSpPr>
          <p:nvPr>
            <p:ph type="body" idx="1"/>
          </p:nvPr>
        </p:nvSpPr>
        <p:spPr/>
        <p:txBody>
          <a:bodyPr/>
          <a:lstStyle/>
          <a:p>
            <a:pPr marL="279400" algn="just">
              <a:buNone/>
            </a:pPr>
            <a:endParaRPr kumimoji="1" lang="ja-JP" altLang="en-US" sz="1800" b="0">
              <a:solidFill>
                <a:schemeClr val="tx1"/>
              </a:solidFill>
              <a:latin typeface="BIZ UDPゴシック" panose="020B0400000000000000" pitchFamily="50" charset="-128"/>
              <a:ea typeface="BIZ UDPゴシック" panose="020B0400000000000000" pitchFamily="50" charset="-128"/>
            </a:endParaRPr>
          </a:p>
        </p:txBody>
      </p:sp>
      <p:sp>
        <p:nvSpPr>
          <p:cNvPr id="4" name="スライド番号プレースホルダー 3">
            <a:extLst>
              <a:ext uri="{FF2B5EF4-FFF2-40B4-BE49-F238E27FC236}">
                <a16:creationId xmlns:a16="http://schemas.microsoft.com/office/drawing/2014/main" id="{AA9BBF79-F600-0EEF-CED1-7DEE520B48E2}"/>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1BCE330-5413-4EFD-B718-434A2A6398AE}"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172</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2827309241"/>
      </p:ext>
    </p:extLst>
  </p:cSld>
  <p:clrMapOvr>
    <a:masterClrMapping/>
  </p:clrMapOvr>
</p:notes>
</file>

<file path=ppt/notesSlides/notesSlide16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EE4A44-1D5E-C635-9DDE-6FB4AA90CD3C}"/>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9E51D43B-F3CF-12F8-110D-872225C894E2}"/>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DF38FB3E-EDF1-13AB-346C-E95D9C087D46}"/>
              </a:ext>
            </a:extLst>
          </p:cNvPr>
          <p:cNvSpPr>
            <a:spLocks noGrp="1"/>
          </p:cNvSpPr>
          <p:nvPr>
            <p:ph type="body" idx="1"/>
          </p:nvPr>
        </p:nvSpPr>
        <p:spPr/>
        <p:txBody>
          <a:bodyPr/>
          <a:lstStyle/>
          <a:p>
            <a:pPr marL="279400" algn="just">
              <a:buNone/>
            </a:pPr>
            <a:r>
              <a:rPr lang="ja-JP" altLang="en-US" sz="1800" kern="100">
                <a:effectLst/>
                <a:latin typeface="游明朝" panose="02020400000000000000" pitchFamily="18" charset="-128"/>
                <a:ea typeface="游明朝" panose="02020400000000000000" pitchFamily="18" charset="-128"/>
                <a:cs typeface="Times New Roman" panose="02020603050405020304" pitchFamily="18" charset="0"/>
              </a:rPr>
              <a:t>★補足★</a:t>
            </a:r>
            <a:endParaRPr lang="en-US" altLang="ja-JP" sz="1800" kern="100">
              <a:effectLst/>
              <a:latin typeface="游明朝" panose="02020400000000000000" pitchFamily="18" charset="-128"/>
              <a:ea typeface="游明朝" panose="02020400000000000000" pitchFamily="18" charset="-128"/>
              <a:cs typeface="Times New Roman" panose="02020603050405020304" pitchFamily="18" charset="0"/>
            </a:endParaRPr>
          </a:p>
          <a:p>
            <a:pPr marL="279400" algn="just">
              <a:buNone/>
            </a:pPr>
            <a:r>
              <a:rPr lang="ja-JP" altLang="en-US" sz="1800" kern="100">
                <a:effectLst/>
                <a:latin typeface="游明朝" panose="02020400000000000000" pitchFamily="18" charset="-128"/>
                <a:ea typeface="游明朝" panose="02020400000000000000" pitchFamily="18" charset="-128"/>
                <a:cs typeface="Times New Roman" panose="02020603050405020304" pitchFamily="18" charset="0"/>
              </a:rPr>
              <a:t>・それぞれの課題の右上の「✓かんりょう」の文字があればこの課題は全部取り組みできたということが確認できます</a:t>
            </a:r>
            <a:endParaRPr kumimoji="1" lang="ja-JP" altLang="en-US" sz="1800" b="1">
              <a:solidFill>
                <a:schemeClr val="tx1"/>
              </a:solidFill>
              <a:latin typeface="BIZ UDPゴシック" panose="020B0400000000000000" pitchFamily="50" charset="-128"/>
              <a:ea typeface="BIZ UDPゴシック" panose="020B0400000000000000" pitchFamily="50" charset="-128"/>
            </a:endParaRPr>
          </a:p>
        </p:txBody>
      </p:sp>
      <p:sp>
        <p:nvSpPr>
          <p:cNvPr id="4" name="スライド番号プレースホルダー 3">
            <a:extLst>
              <a:ext uri="{FF2B5EF4-FFF2-40B4-BE49-F238E27FC236}">
                <a16:creationId xmlns:a16="http://schemas.microsoft.com/office/drawing/2014/main" id="{AA9BBF79-F600-0EEF-CED1-7DEE520B48E2}"/>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1BCE330-5413-4EFD-B718-434A2A6398AE}"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173</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177809444"/>
      </p:ext>
    </p:extLst>
  </p:cSld>
  <p:clrMapOvr>
    <a:masterClrMapping/>
  </p:clrMapOvr>
</p:notes>
</file>

<file path=ppt/notesSlides/notesSlide16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5F9ECE-E033-2507-CAFC-DDE9324B1117}"/>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2417E657-6A0F-1A34-84EC-B10A1896689E}"/>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3473BB1F-FFEA-6B3E-6800-131EEE3ED215}"/>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2F330CAC-D022-3E83-BF5C-83CE841F1574}"/>
              </a:ext>
            </a:extLst>
          </p:cNvPr>
          <p:cNvSpPr>
            <a:spLocks noGrp="1"/>
          </p:cNvSpPr>
          <p:nvPr>
            <p:ph type="sldNum" sz="quarter" idx="5"/>
          </p:nvPr>
        </p:nvSpPr>
        <p:spPr/>
        <p:txBody>
          <a:bodyPr/>
          <a:lstStyle/>
          <a:p>
            <a:fld id="{11BCE330-5413-4EFD-B718-434A2A6398AE}" type="slidenum">
              <a:rPr kumimoji="1" lang="ja-JP" altLang="en-US" smtClean="0"/>
              <a:t>175</a:t>
            </a:fld>
            <a:endParaRPr kumimoji="1" lang="ja-JP" altLang="en-US"/>
          </a:p>
        </p:txBody>
      </p:sp>
    </p:spTree>
    <p:extLst>
      <p:ext uri="{BB962C8B-B14F-4D97-AF65-F5344CB8AC3E}">
        <p14:creationId xmlns:p14="http://schemas.microsoft.com/office/powerpoint/2010/main" val="1840843496"/>
      </p:ext>
    </p:extLst>
  </p:cSld>
  <p:clrMapOvr>
    <a:masterClrMapping/>
  </p:clrMapOvr>
</p:notes>
</file>

<file path=ppt/notesSlides/notesSlide16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2A3C2B-BDE8-E7B1-5E7D-C9B544531ECA}"/>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910BEB06-6375-35A4-07B0-19497373D265}"/>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8F4222AE-9FFB-FA7E-536F-37ECAAA02BE7}"/>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8CDF63C3-D514-A3CE-E73B-55FBBB606779}"/>
              </a:ext>
            </a:extLst>
          </p:cNvPr>
          <p:cNvSpPr>
            <a:spLocks noGrp="1"/>
          </p:cNvSpPr>
          <p:nvPr>
            <p:ph type="sldNum" sz="quarter" idx="5"/>
          </p:nvPr>
        </p:nvSpPr>
        <p:spPr/>
        <p:txBody>
          <a:bodyPr/>
          <a:lstStyle/>
          <a:p>
            <a:fld id="{11BCE330-5413-4EFD-B718-434A2A6398AE}" type="slidenum">
              <a:rPr kumimoji="1" lang="ja-JP" altLang="en-US" smtClean="0"/>
              <a:t>176</a:t>
            </a:fld>
            <a:endParaRPr kumimoji="1" lang="ja-JP" altLang="en-US"/>
          </a:p>
        </p:txBody>
      </p:sp>
    </p:spTree>
    <p:extLst>
      <p:ext uri="{BB962C8B-B14F-4D97-AF65-F5344CB8AC3E}">
        <p14:creationId xmlns:p14="http://schemas.microsoft.com/office/powerpoint/2010/main" val="3750777400"/>
      </p:ext>
    </p:extLst>
  </p:cSld>
  <p:clrMapOvr>
    <a:masterClrMapping/>
  </p:clrMapOvr>
</p:notes>
</file>

<file path=ppt/notesSlides/notesSlide16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BC7365-1CE2-E0BA-0222-E9C71BB12EF3}"/>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A8F9488B-B9D5-6815-BF70-0218C3C3D28B}"/>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178F9258-F5C5-05FB-88AE-07F82A95C0D3}"/>
              </a:ext>
            </a:extLst>
          </p:cNvPr>
          <p:cNvSpPr>
            <a:spLocks noGrp="1"/>
          </p:cNvSpPr>
          <p:nvPr>
            <p:ph type="body" idx="1"/>
          </p:nvPr>
        </p:nvSpPr>
        <p:spPr/>
        <p:txBody>
          <a:bodyPr/>
          <a:lstStyle/>
          <a:p>
            <a:pPr marL="0" indent="0" algn="just">
              <a:buFont typeface="+mj-lt"/>
              <a:buNone/>
            </a:pPr>
            <a:endParaRPr lang="ja-JP" altLang="ja-JP" sz="2000" kern="100">
              <a:latin typeface="游明朝" panose="02020400000000000000" pitchFamily="18" charset="-128"/>
              <a:ea typeface="游明朝" panose="02020400000000000000" pitchFamily="18" charset="-128"/>
              <a:cs typeface="Times New Roman" panose="02020603050405020304" pitchFamily="18" charset="0"/>
            </a:endParaRPr>
          </a:p>
        </p:txBody>
      </p:sp>
      <p:sp>
        <p:nvSpPr>
          <p:cNvPr id="4" name="スライド番号プレースホルダー 3">
            <a:extLst>
              <a:ext uri="{FF2B5EF4-FFF2-40B4-BE49-F238E27FC236}">
                <a16:creationId xmlns:a16="http://schemas.microsoft.com/office/drawing/2014/main" id="{0096E535-1D52-5B68-4CCF-C0AB89FCC61B}"/>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1BCE330-5413-4EFD-B718-434A2A6398AE}" type="slidenum">
              <a:rPr kumimoji="1" lang="ja-JP" altLang="en-US" sz="13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177</a:t>
            </a:fld>
            <a:endParaRPr kumimoji="1" lang="ja-JP" altLang="en-US" sz="13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3485617915"/>
      </p:ext>
    </p:extLst>
  </p:cSld>
  <p:clrMapOvr>
    <a:masterClrMapping/>
  </p:clrMapOvr>
</p:notes>
</file>

<file path=ppt/notesSlides/notesSlide16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77F0FB-277A-4554-23AE-E51178BB407D}"/>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1A496E8D-4813-CB7F-83E0-B8CDB43EBAC4}"/>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CC724E59-B9CB-E77C-B8CE-9753B4DDD0F2}"/>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161FC467-C53B-3019-4BEE-BB3FA2E713B0}"/>
              </a:ext>
            </a:extLst>
          </p:cNvPr>
          <p:cNvSpPr>
            <a:spLocks noGrp="1"/>
          </p:cNvSpPr>
          <p:nvPr>
            <p:ph type="sldNum" sz="quarter" idx="5"/>
          </p:nvPr>
        </p:nvSpPr>
        <p:spPr/>
        <p:txBody>
          <a:bodyPr/>
          <a:lstStyle/>
          <a:p>
            <a:fld id="{11BCE330-5413-4EFD-B718-434A2A6398AE}" type="slidenum">
              <a:rPr kumimoji="1" lang="ja-JP" altLang="en-US" smtClean="0"/>
              <a:t>178</a:t>
            </a:fld>
            <a:endParaRPr kumimoji="1" lang="ja-JP" altLang="en-US"/>
          </a:p>
        </p:txBody>
      </p:sp>
    </p:spTree>
    <p:extLst>
      <p:ext uri="{BB962C8B-B14F-4D97-AF65-F5344CB8AC3E}">
        <p14:creationId xmlns:p14="http://schemas.microsoft.com/office/powerpoint/2010/main" val="52007625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A47726-C52F-3808-4161-D244223A45B5}"/>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59E1115A-D723-D131-4EB7-B7AE6ED35B3C}"/>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07B876DA-9BB3-8BD1-CED0-6C9FFF7E3FBE}"/>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47B6194E-1C92-D980-72D2-EDEBD1F13BD4}"/>
              </a:ext>
            </a:extLst>
          </p:cNvPr>
          <p:cNvSpPr>
            <a:spLocks noGrp="1"/>
          </p:cNvSpPr>
          <p:nvPr>
            <p:ph type="sldNum" sz="quarter" idx="5"/>
          </p:nvPr>
        </p:nvSpPr>
        <p:spPr/>
        <p:txBody>
          <a:bodyPr/>
          <a:lstStyle/>
          <a:p>
            <a:fld id="{11BCE330-5413-4EFD-B718-434A2A6398AE}" type="slidenum">
              <a:rPr kumimoji="1" lang="ja-JP" altLang="en-US" smtClean="0"/>
              <a:t>17</a:t>
            </a:fld>
            <a:endParaRPr kumimoji="1" lang="ja-JP" altLang="en-US"/>
          </a:p>
        </p:txBody>
      </p:sp>
    </p:spTree>
    <p:extLst>
      <p:ext uri="{BB962C8B-B14F-4D97-AF65-F5344CB8AC3E}">
        <p14:creationId xmlns:p14="http://schemas.microsoft.com/office/powerpoint/2010/main" val="83663580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7C4686-EFDC-F74E-5143-EDA7C4CFE9AB}"/>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FA71AD41-D3AC-8012-CAE4-72CF64E604D5}"/>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4BD02E8C-D70F-D11B-57D4-682812FBCCEC}"/>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3804ED29-E12A-6EAB-57DC-0077189B08DC}"/>
              </a:ext>
            </a:extLst>
          </p:cNvPr>
          <p:cNvSpPr>
            <a:spLocks noGrp="1"/>
          </p:cNvSpPr>
          <p:nvPr>
            <p:ph type="sldNum" sz="quarter" idx="5"/>
          </p:nvPr>
        </p:nvSpPr>
        <p:spPr/>
        <p:txBody>
          <a:bodyPr/>
          <a:lstStyle/>
          <a:p>
            <a:fld id="{11BCE330-5413-4EFD-B718-434A2A6398AE}" type="slidenum">
              <a:rPr kumimoji="1" lang="ja-JP" altLang="en-US" smtClean="0"/>
              <a:t>18</a:t>
            </a:fld>
            <a:endParaRPr kumimoji="1" lang="ja-JP" altLang="en-US"/>
          </a:p>
        </p:txBody>
      </p:sp>
    </p:spTree>
    <p:extLst>
      <p:ext uri="{BB962C8B-B14F-4D97-AF65-F5344CB8AC3E}">
        <p14:creationId xmlns:p14="http://schemas.microsoft.com/office/powerpoint/2010/main" val="140165980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4CE335-1FD4-5145-C1F9-60069FE9059E}"/>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45CD0B57-C4DB-A4DD-5AB8-92ACA76AED7B}"/>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CD8FE3D3-AB12-8741-4BAE-5F7DFBA15385}"/>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F242BDD0-59AD-5D95-6066-0A59112A54F9}"/>
              </a:ext>
            </a:extLst>
          </p:cNvPr>
          <p:cNvSpPr>
            <a:spLocks noGrp="1"/>
          </p:cNvSpPr>
          <p:nvPr>
            <p:ph type="sldNum" sz="quarter" idx="5"/>
          </p:nvPr>
        </p:nvSpPr>
        <p:spPr/>
        <p:txBody>
          <a:bodyPr/>
          <a:lstStyle/>
          <a:p>
            <a:fld id="{11BCE330-5413-4EFD-B718-434A2A6398AE}" type="slidenum">
              <a:rPr kumimoji="1" lang="ja-JP" altLang="en-US" smtClean="0"/>
              <a:t>22</a:t>
            </a:fld>
            <a:endParaRPr kumimoji="1" lang="ja-JP" altLang="en-US"/>
          </a:p>
        </p:txBody>
      </p:sp>
    </p:spTree>
    <p:extLst>
      <p:ext uri="{BB962C8B-B14F-4D97-AF65-F5344CB8AC3E}">
        <p14:creationId xmlns:p14="http://schemas.microsoft.com/office/powerpoint/2010/main" val="109679423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外付けキーボードの例</a:t>
            </a:r>
          </a:p>
        </p:txBody>
      </p:sp>
      <p:sp>
        <p:nvSpPr>
          <p:cNvPr id="4" name="スライド番号プレースホルダー 3"/>
          <p:cNvSpPr>
            <a:spLocks noGrp="1"/>
          </p:cNvSpPr>
          <p:nvPr>
            <p:ph type="sldNum" sz="quarter" idx="5"/>
          </p:nvPr>
        </p:nvSpPr>
        <p:spPr/>
        <p:txBody>
          <a:bodyPr/>
          <a:lstStyle/>
          <a:p>
            <a:fld id="{11BCE330-5413-4EFD-B718-434A2A6398AE}" type="slidenum">
              <a:rPr kumimoji="1" lang="ja-JP" altLang="en-US" smtClean="0"/>
              <a:t>2</a:t>
            </a:fld>
            <a:endParaRPr kumimoji="1" lang="ja-JP" altLang="en-US"/>
          </a:p>
        </p:txBody>
      </p:sp>
    </p:spTree>
    <p:extLst>
      <p:ext uri="{BB962C8B-B14F-4D97-AF65-F5344CB8AC3E}">
        <p14:creationId xmlns:p14="http://schemas.microsoft.com/office/powerpoint/2010/main" val="40682269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a:t>★補足★</a:t>
            </a:r>
            <a:endParaRPr kumimoji="1" lang="en-US" altLang="ja-JP"/>
          </a:p>
          <a:p>
            <a:r>
              <a:rPr kumimoji="1" lang="ja-JP" altLang="en-US"/>
              <a:t>・付属のスタイラスペンを使用する場合は、この時に出し方や使い方を説明</a:t>
            </a:r>
          </a:p>
        </p:txBody>
      </p:sp>
      <p:sp>
        <p:nvSpPr>
          <p:cNvPr id="4" name="スライド番号プレースホルダー 3"/>
          <p:cNvSpPr>
            <a:spLocks noGrp="1"/>
          </p:cNvSpPr>
          <p:nvPr>
            <p:ph type="sldNum" sz="quarter" idx="5"/>
          </p:nvPr>
        </p:nvSpPr>
        <p:spPr/>
        <p:txBody>
          <a:bodyPr/>
          <a:lstStyle/>
          <a:p>
            <a:fld id="{11BCE330-5413-4EFD-B718-434A2A6398AE}" type="slidenum">
              <a:rPr kumimoji="1" lang="ja-JP" altLang="en-US" smtClean="0"/>
              <a:t>23</a:t>
            </a:fld>
            <a:endParaRPr kumimoji="1" lang="ja-JP" altLang="en-US"/>
          </a:p>
        </p:txBody>
      </p:sp>
    </p:spTree>
    <p:extLst>
      <p:ext uri="{BB962C8B-B14F-4D97-AF65-F5344CB8AC3E}">
        <p14:creationId xmlns:p14="http://schemas.microsoft.com/office/powerpoint/2010/main" val="219795842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B85E9B-7D67-D91B-5912-4FF67735A102}"/>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D9BFA837-EA6B-AAEB-A206-2DA3B91B2FDC}"/>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3E2EEA4A-0586-A5F9-F58D-F23B4A9C7D68}"/>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BB017F59-C423-40A2-B870-CF30A48B7043}"/>
              </a:ext>
            </a:extLst>
          </p:cNvPr>
          <p:cNvSpPr>
            <a:spLocks noGrp="1"/>
          </p:cNvSpPr>
          <p:nvPr>
            <p:ph type="sldNum" sz="quarter" idx="5"/>
          </p:nvPr>
        </p:nvSpPr>
        <p:spPr/>
        <p:txBody>
          <a:bodyPr/>
          <a:lstStyle/>
          <a:p>
            <a:fld id="{11BCE330-5413-4EFD-B718-434A2A6398AE}" type="slidenum">
              <a:rPr kumimoji="1" lang="ja-JP" altLang="en-US" smtClean="0"/>
              <a:t>24</a:t>
            </a:fld>
            <a:endParaRPr kumimoji="1" lang="ja-JP" altLang="en-US"/>
          </a:p>
        </p:txBody>
      </p:sp>
    </p:spTree>
    <p:extLst>
      <p:ext uri="{BB962C8B-B14F-4D97-AF65-F5344CB8AC3E}">
        <p14:creationId xmlns:p14="http://schemas.microsoft.com/office/powerpoint/2010/main" val="133865146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A4805F-9383-CD25-2B3C-6F609546C91A}"/>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732EE01C-3336-3A52-AE7A-18BDC8E2602C}"/>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532C9E76-0EBE-3656-B654-A09038DA2C96}"/>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7BEAF416-C924-8865-E3D1-E1289EBA7A5E}"/>
              </a:ext>
            </a:extLst>
          </p:cNvPr>
          <p:cNvSpPr>
            <a:spLocks noGrp="1"/>
          </p:cNvSpPr>
          <p:nvPr>
            <p:ph type="sldNum" sz="quarter" idx="5"/>
          </p:nvPr>
        </p:nvSpPr>
        <p:spPr/>
        <p:txBody>
          <a:bodyPr/>
          <a:lstStyle/>
          <a:p>
            <a:fld id="{11BCE330-5413-4EFD-B718-434A2A6398AE}" type="slidenum">
              <a:rPr kumimoji="1" lang="ja-JP" altLang="en-US" smtClean="0"/>
              <a:t>26</a:t>
            </a:fld>
            <a:endParaRPr kumimoji="1" lang="ja-JP" altLang="en-US"/>
          </a:p>
        </p:txBody>
      </p:sp>
    </p:spTree>
    <p:extLst>
      <p:ext uri="{BB962C8B-B14F-4D97-AF65-F5344CB8AC3E}">
        <p14:creationId xmlns:p14="http://schemas.microsoft.com/office/powerpoint/2010/main" val="79686830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11BCE330-5413-4EFD-B718-434A2A6398AE}" type="slidenum">
              <a:rPr kumimoji="1" lang="ja-JP" altLang="en-US" smtClean="0"/>
              <a:t>27</a:t>
            </a:fld>
            <a:endParaRPr kumimoji="1" lang="ja-JP" altLang="en-US"/>
          </a:p>
        </p:txBody>
      </p:sp>
    </p:spTree>
    <p:extLst>
      <p:ext uri="{BB962C8B-B14F-4D97-AF65-F5344CB8AC3E}">
        <p14:creationId xmlns:p14="http://schemas.microsoft.com/office/powerpoint/2010/main" val="329538120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4CF605D-69EA-3268-80AF-DD9FE9F4BBF1}"/>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3DCC4810-40DB-2E38-847F-8BAF66C917AC}"/>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3B217735-1983-6670-3584-80A26AE204BE}"/>
              </a:ext>
            </a:extLst>
          </p:cNvPr>
          <p:cNvSpPr>
            <a:spLocks noGrp="1"/>
          </p:cNvSpPr>
          <p:nvPr>
            <p:ph type="body" idx="1"/>
          </p:nvPr>
        </p:nvSpPr>
        <p:spPr/>
        <p:txBody>
          <a:bodyPr/>
          <a:lstStyle/>
          <a:p>
            <a:pPr algn="just">
              <a:lnSpc>
                <a:spcPct val="107000"/>
              </a:lnSpc>
              <a:spcAft>
                <a:spcPts val="867"/>
              </a:spcAft>
            </a:pPr>
            <a:endParaRPr kumimoji="1" lang="ja-JP" altLang="en-US"/>
          </a:p>
        </p:txBody>
      </p:sp>
      <p:sp>
        <p:nvSpPr>
          <p:cNvPr id="4" name="スライド番号プレースホルダー 3">
            <a:extLst>
              <a:ext uri="{FF2B5EF4-FFF2-40B4-BE49-F238E27FC236}">
                <a16:creationId xmlns:a16="http://schemas.microsoft.com/office/drawing/2014/main" id="{51C0CB99-E855-39FE-1B1E-CB95F13F4E44}"/>
              </a:ext>
            </a:extLst>
          </p:cNvPr>
          <p:cNvSpPr>
            <a:spLocks noGrp="1"/>
          </p:cNvSpPr>
          <p:nvPr>
            <p:ph type="sldNum" sz="quarter" idx="5"/>
          </p:nvPr>
        </p:nvSpPr>
        <p:spPr/>
        <p:txBody>
          <a:bodyPr/>
          <a:lstStyle/>
          <a:p>
            <a:fld id="{11BCE330-5413-4EFD-B718-434A2A6398AE}" type="slidenum">
              <a:rPr kumimoji="1" lang="ja-JP" altLang="en-US" smtClean="0"/>
              <a:t>28</a:t>
            </a:fld>
            <a:endParaRPr kumimoji="1" lang="ja-JP" altLang="en-US"/>
          </a:p>
        </p:txBody>
      </p:sp>
    </p:spTree>
    <p:extLst>
      <p:ext uri="{BB962C8B-B14F-4D97-AF65-F5344CB8AC3E}">
        <p14:creationId xmlns:p14="http://schemas.microsoft.com/office/powerpoint/2010/main" val="160139464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03AE616-F378-04C5-5A5C-FEA797BF4D57}"/>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35CA35EF-FFF6-F328-F89F-BCB9F8B948B9}"/>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BDBEE635-BBC7-0BB8-25ED-A543671C1305}"/>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CA7597BC-D260-22C9-8BAE-A212C85169B2}"/>
              </a:ext>
            </a:extLst>
          </p:cNvPr>
          <p:cNvSpPr>
            <a:spLocks noGrp="1"/>
          </p:cNvSpPr>
          <p:nvPr>
            <p:ph type="sldNum" sz="quarter" idx="5"/>
          </p:nvPr>
        </p:nvSpPr>
        <p:spPr/>
        <p:txBody>
          <a:bodyPr/>
          <a:lstStyle/>
          <a:p>
            <a:fld id="{11BCE330-5413-4EFD-B718-434A2A6398AE}" type="slidenum">
              <a:rPr kumimoji="1" lang="ja-JP" altLang="en-US" smtClean="0"/>
              <a:t>31</a:t>
            </a:fld>
            <a:endParaRPr kumimoji="1" lang="ja-JP" altLang="en-US"/>
          </a:p>
        </p:txBody>
      </p:sp>
    </p:spTree>
    <p:extLst>
      <p:ext uri="{BB962C8B-B14F-4D97-AF65-F5344CB8AC3E}">
        <p14:creationId xmlns:p14="http://schemas.microsoft.com/office/powerpoint/2010/main" val="177745608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3B0EBC-A175-3BA1-9C90-F1F633165F1F}"/>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31ABD807-322C-A499-35FF-F596077A5083}"/>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6B27F7B0-F6EC-D532-6B8F-19554DEF2646}"/>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3D2D7196-EACC-E4D4-9E18-73052E46F13B}"/>
              </a:ext>
            </a:extLst>
          </p:cNvPr>
          <p:cNvSpPr>
            <a:spLocks noGrp="1"/>
          </p:cNvSpPr>
          <p:nvPr>
            <p:ph type="sldNum" sz="quarter" idx="5"/>
          </p:nvPr>
        </p:nvSpPr>
        <p:spPr/>
        <p:txBody>
          <a:bodyPr/>
          <a:lstStyle/>
          <a:p>
            <a:fld id="{11BCE330-5413-4EFD-B718-434A2A6398AE}" type="slidenum">
              <a:rPr kumimoji="1" lang="ja-JP" altLang="en-US" smtClean="0"/>
              <a:t>32</a:t>
            </a:fld>
            <a:endParaRPr kumimoji="1" lang="ja-JP" altLang="en-US"/>
          </a:p>
        </p:txBody>
      </p:sp>
    </p:spTree>
    <p:extLst>
      <p:ext uri="{BB962C8B-B14F-4D97-AF65-F5344CB8AC3E}">
        <p14:creationId xmlns:p14="http://schemas.microsoft.com/office/powerpoint/2010/main" val="138435478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D04E971-4F72-D715-18CA-F318BECAD12A}"/>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25429593-C368-5809-F4C1-949C2A755ED3}"/>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56768E22-6C17-1358-8762-C58DA197BF4B}"/>
              </a:ext>
            </a:extLst>
          </p:cNvPr>
          <p:cNvSpPr>
            <a:spLocks noGrp="1"/>
          </p:cNvSpPr>
          <p:nvPr>
            <p:ph type="body" idx="1"/>
          </p:nvPr>
        </p:nvSpPr>
        <p:spPr/>
        <p:txBody>
          <a:bodyPr/>
          <a:lstStyle/>
          <a:p>
            <a:r>
              <a:rPr kumimoji="1" lang="ja-JP" altLang="en-US" dirty="0"/>
              <a:t>★補足★</a:t>
            </a:r>
            <a:endParaRPr kumimoji="1" lang="en-US" altLang="ja-JP" dirty="0"/>
          </a:p>
          <a:p>
            <a:r>
              <a:rPr kumimoji="1" lang="ja-JP" altLang="en-US" dirty="0"/>
              <a:t>・スタートボタンは「</a:t>
            </a:r>
            <a:r>
              <a:rPr kumimoji="1" lang="en-US" altLang="ja-JP" dirty="0"/>
              <a:t>1</a:t>
            </a:r>
            <a:r>
              <a:rPr kumimoji="1" lang="ja-JP" altLang="en-US" dirty="0"/>
              <a:t>回」タップします。</a:t>
            </a:r>
            <a:endParaRPr kumimoji="1" lang="en-US" altLang="ja-JP" dirty="0"/>
          </a:p>
          <a:p>
            <a:r>
              <a:rPr kumimoji="1" lang="ja-JP" altLang="en-US" dirty="0"/>
              <a:t>・「タップというのは画面を</a:t>
            </a:r>
            <a:r>
              <a:rPr kumimoji="1" lang="en-US" altLang="ja-JP" dirty="0"/>
              <a:t>1</a:t>
            </a:r>
            <a:r>
              <a:rPr kumimoji="1" lang="ja-JP" altLang="en-US" dirty="0"/>
              <a:t>回、ポンとタッチする（さわること）です。」等とご説明ください。</a:t>
            </a:r>
            <a:endParaRPr kumimoji="1" lang="en-US" altLang="ja-JP" dirty="0"/>
          </a:p>
        </p:txBody>
      </p:sp>
      <p:sp>
        <p:nvSpPr>
          <p:cNvPr id="4" name="スライド番号プレースホルダー 3">
            <a:extLst>
              <a:ext uri="{FF2B5EF4-FFF2-40B4-BE49-F238E27FC236}">
                <a16:creationId xmlns:a16="http://schemas.microsoft.com/office/drawing/2014/main" id="{8F1B6D05-F48D-D8FD-3532-5AFB201C874C}"/>
              </a:ext>
            </a:extLst>
          </p:cNvPr>
          <p:cNvSpPr>
            <a:spLocks noGrp="1"/>
          </p:cNvSpPr>
          <p:nvPr>
            <p:ph type="sldNum" sz="quarter" idx="5"/>
          </p:nvPr>
        </p:nvSpPr>
        <p:spPr/>
        <p:txBody>
          <a:bodyPr/>
          <a:lstStyle/>
          <a:p>
            <a:fld id="{11BCE330-5413-4EFD-B718-434A2A6398AE}" type="slidenum">
              <a:rPr kumimoji="1" lang="ja-JP" altLang="en-US" smtClean="0"/>
              <a:t>33</a:t>
            </a:fld>
            <a:endParaRPr kumimoji="1" lang="ja-JP" altLang="en-US"/>
          </a:p>
        </p:txBody>
      </p:sp>
    </p:spTree>
    <p:extLst>
      <p:ext uri="{BB962C8B-B14F-4D97-AF65-F5344CB8AC3E}">
        <p14:creationId xmlns:p14="http://schemas.microsoft.com/office/powerpoint/2010/main" val="54303028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B5F263-BF19-C649-3BAD-E7047E4CC593}"/>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CB8897A1-766F-6CA0-68F7-E883825A2D6D}"/>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C1072D89-5C12-96DE-5F94-EA8605FD678C}"/>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a:t>★補足★</a:t>
            </a:r>
            <a:endParaRPr kumimoji="1" lang="en-US" altLang="ja-JP"/>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a:t>・学年　⇒　組　⇒　出席番号　⇒　「けってい」　⇒　パスワード　⇒　「けってい」　⇒　「</a:t>
            </a:r>
            <a:r>
              <a:rPr kumimoji="1" lang="en-US" altLang="ja-JP"/>
              <a:t>OK</a:t>
            </a:r>
            <a:r>
              <a:rPr kumimoji="1" lang="ja-JP" altLang="en-US"/>
              <a:t>」の順に押下します。</a:t>
            </a:r>
            <a:endParaRPr kumimoji="1" lang="en-US" altLang="ja-JP"/>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a:p>
        </p:txBody>
      </p:sp>
      <p:sp>
        <p:nvSpPr>
          <p:cNvPr id="4" name="スライド番号プレースホルダー 3">
            <a:extLst>
              <a:ext uri="{FF2B5EF4-FFF2-40B4-BE49-F238E27FC236}">
                <a16:creationId xmlns:a16="http://schemas.microsoft.com/office/drawing/2014/main" id="{3DB01142-19FB-A8F4-4E44-BE29C4E14D78}"/>
              </a:ext>
            </a:extLst>
          </p:cNvPr>
          <p:cNvSpPr>
            <a:spLocks noGrp="1"/>
          </p:cNvSpPr>
          <p:nvPr>
            <p:ph type="sldNum" sz="quarter" idx="5"/>
          </p:nvPr>
        </p:nvSpPr>
        <p:spPr/>
        <p:txBody>
          <a:bodyPr/>
          <a:lstStyle/>
          <a:p>
            <a:fld id="{11BCE330-5413-4EFD-B718-434A2A6398AE}" type="slidenum">
              <a:rPr kumimoji="1" lang="ja-JP" altLang="en-US" smtClean="0"/>
              <a:t>34</a:t>
            </a:fld>
            <a:endParaRPr kumimoji="1" lang="ja-JP" altLang="en-US"/>
          </a:p>
        </p:txBody>
      </p:sp>
    </p:spTree>
    <p:extLst>
      <p:ext uri="{BB962C8B-B14F-4D97-AF65-F5344CB8AC3E}">
        <p14:creationId xmlns:p14="http://schemas.microsoft.com/office/powerpoint/2010/main" val="47232850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B9AE20-C9E6-9210-8F20-B21A5152E503}"/>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C9E80D6B-2872-2895-65C2-911501977CA6}"/>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A12B6682-5ABB-F051-7A01-00FD4D4CB928}"/>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a:t>★補足★</a:t>
            </a:r>
            <a:endParaRPr kumimoji="1" lang="en-US" altLang="ja-JP"/>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a:t>・</a:t>
            </a:r>
            <a:r>
              <a:rPr kumimoji="1" lang="en-US" altLang="ja-JP"/>
              <a:t>Google</a:t>
            </a:r>
            <a:r>
              <a:rPr kumimoji="1" lang="ja-JP" altLang="en-US"/>
              <a:t>アカウントで</a:t>
            </a:r>
            <a:r>
              <a:rPr kumimoji="1" lang="en-US" altLang="ja-JP"/>
              <a:t>SSO</a:t>
            </a:r>
            <a:r>
              <a:rPr kumimoji="1" lang="ja-JP" altLang="en-US"/>
              <a:t>連携している場合はこちらのスライドをご使用ください。</a:t>
            </a:r>
            <a:endParaRPr kumimoji="1" lang="en-US" altLang="ja-JP"/>
          </a:p>
        </p:txBody>
      </p:sp>
      <p:sp>
        <p:nvSpPr>
          <p:cNvPr id="4" name="スライド番号プレースホルダー 3">
            <a:extLst>
              <a:ext uri="{FF2B5EF4-FFF2-40B4-BE49-F238E27FC236}">
                <a16:creationId xmlns:a16="http://schemas.microsoft.com/office/drawing/2014/main" id="{EC13AE7B-9D43-72A3-D9BE-59159722AA12}"/>
              </a:ext>
            </a:extLst>
          </p:cNvPr>
          <p:cNvSpPr>
            <a:spLocks noGrp="1"/>
          </p:cNvSpPr>
          <p:nvPr>
            <p:ph type="sldNum" sz="quarter" idx="5"/>
          </p:nvPr>
        </p:nvSpPr>
        <p:spPr/>
        <p:txBody>
          <a:bodyPr/>
          <a:lstStyle/>
          <a:p>
            <a:fld id="{11BCE330-5413-4EFD-B718-434A2A6398AE}" type="slidenum">
              <a:rPr kumimoji="1" lang="ja-JP" altLang="en-US" smtClean="0"/>
              <a:t>35</a:t>
            </a:fld>
            <a:endParaRPr kumimoji="1" lang="ja-JP" altLang="en-US"/>
          </a:p>
        </p:txBody>
      </p:sp>
    </p:spTree>
    <p:extLst>
      <p:ext uri="{BB962C8B-B14F-4D97-AF65-F5344CB8AC3E}">
        <p14:creationId xmlns:p14="http://schemas.microsoft.com/office/powerpoint/2010/main" val="191980790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C4876FF-6525-B829-334B-C91774EAA210}"/>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CEC578A8-C39C-C1C8-03B2-1095BB30AE1C}"/>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B08F050F-7967-CA7D-AC15-F392C3DEA625}"/>
              </a:ext>
            </a:extLst>
          </p:cNvPr>
          <p:cNvSpPr>
            <a:spLocks noGrp="1"/>
          </p:cNvSpPr>
          <p:nvPr>
            <p:ph type="body" idx="1"/>
          </p:nvPr>
        </p:nvSpPr>
        <p:spPr/>
        <p:txBody>
          <a:bodyPr/>
          <a:lstStyle/>
          <a:p>
            <a:r>
              <a:rPr kumimoji="1" lang="ja-JP" altLang="en-US" dirty="0"/>
              <a:t>タッチキーボードの例</a:t>
            </a:r>
          </a:p>
        </p:txBody>
      </p:sp>
      <p:sp>
        <p:nvSpPr>
          <p:cNvPr id="4" name="スライド番号プレースホルダー 3">
            <a:extLst>
              <a:ext uri="{FF2B5EF4-FFF2-40B4-BE49-F238E27FC236}">
                <a16:creationId xmlns:a16="http://schemas.microsoft.com/office/drawing/2014/main" id="{CB5FA2DA-C131-2F0E-2082-609EBC241C11}"/>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1BCE330-5413-4EFD-B718-434A2A6398AE}" type="slidenum">
              <a:rPr kumimoji="1" lang="ja-JP" altLang="en-US" sz="13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3</a:t>
            </a:fld>
            <a:endParaRPr kumimoji="1" lang="ja-JP" altLang="en-US" sz="13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173636527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8D57AE-F687-AE2C-2A20-0E4847734514}"/>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5F8143E3-2B11-11F8-2F59-BA5B4DBD8600}"/>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2F7A9FBA-E3CE-7360-7B8C-70396DAB13DC}"/>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a:hlinkClick r:id="rId3" tooltip="https://loginauth.benesse.ne.jp/miraiseed/login?a=t"/>
              </a:rPr>
              <a:t>https://loginauth.benesse.ne.jp/miraiseed/login</a:t>
            </a:r>
            <a:endParaRPr kumimoji="1" lang="en-US" altLang="ja-JP"/>
          </a:p>
        </p:txBody>
      </p:sp>
      <p:sp>
        <p:nvSpPr>
          <p:cNvPr id="4" name="スライド番号プレースホルダー 3">
            <a:extLst>
              <a:ext uri="{FF2B5EF4-FFF2-40B4-BE49-F238E27FC236}">
                <a16:creationId xmlns:a16="http://schemas.microsoft.com/office/drawing/2014/main" id="{B376D43E-08F7-DA67-F8F9-9D77E1F534DC}"/>
              </a:ext>
            </a:extLst>
          </p:cNvPr>
          <p:cNvSpPr>
            <a:spLocks noGrp="1"/>
          </p:cNvSpPr>
          <p:nvPr>
            <p:ph type="sldNum" sz="quarter" idx="5"/>
          </p:nvPr>
        </p:nvSpPr>
        <p:spPr/>
        <p:txBody>
          <a:bodyPr/>
          <a:lstStyle/>
          <a:p>
            <a:fld id="{11BCE330-5413-4EFD-B718-434A2A6398AE}" type="slidenum">
              <a:rPr kumimoji="1" lang="ja-JP" altLang="en-US" smtClean="0"/>
              <a:t>36</a:t>
            </a:fld>
            <a:endParaRPr kumimoji="1" lang="ja-JP" altLang="en-US"/>
          </a:p>
        </p:txBody>
      </p:sp>
    </p:spTree>
    <p:extLst>
      <p:ext uri="{BB962C8B-B14F-4D97-AF65-F5344CB8AC3E}">
        <p14:creationId xmlns:p14="http://schemas.microsoft.com/office/powerpoint/2010/main" val="264238519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BF3A31-E25A-9D0E-5A4B-664B82FD1E1A}"/>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9D2C3957-C9FC-15BF-9283-40881873AEDB}"/>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C579F782-9AEA-C836-D553-6B33ECAEC316}"/>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★補足★</a:t>
            </a:r>
            <a:endParaRPr kumimoji="1"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・学校コード入力　⇒　</a:t>
            </a:r>
            <a:r>
              <a:rPr kumimoji="1" lang="en-US" altLang="ja-JP" dirty="0"/>
              <a:t>ID</a:t>
            </a:r>
            <a:r>
              <a:rPr kumimoji="1" lang="ja-JP" altLang="en-US" dirty="0"/>
              <a:t>入力　⇒　パスワード入力　⇒　学校コード・</a:t>
            </a:r>
            <a:r>
              <a:rPr kumimoji="1" lang="en-US" altLang="ja-JP" dirty="0"/>
              <a:t>ID</a:t>
            </a:r>
            <a:r>
              <a:rPr kumimoji="1" lang="ja-JP" altLang="en-US" dirty="0"/>
              <a:t>を保存するにチェックを入れる　⇒　ログイン　の順に押下します。</a:t>
            </a:r>
            <a:endParaRPr kumimoji="1"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・学校コードは、管理者画面の個別登録完了画面、または、一括登録後に出力した</a:t>
            </a:r>
            <a:r>
              <a:rPr kumimoji="1" lang="en-US" altLang="ja-JP" dirty="0"/>
              <a:t>Excel</a:t>
            </a:r>
            <a:r>
              <a:rPr kumimoji="1" lang="ja-JP" altLang="en-US" dirty="0"/>
              <a:t>ファイルで確認ができます。</a:t>
            </a:r>
            <a:endParaRPr kumimoji="1" lang="en-US" altLang="ja-JP" dirty="0"/>
          </a:p>
        </p:txBody>
      </p:sp>
      <p:sp>
        <p:nvSpPr>
          <p:cNvPr id="4" name="スライド番号プレースホルダー 3">
            <a:extLst>
              <a:ext uri="{FF2B5EF4-FFF2-40B4-BE49-F238E27FC236}">
                <a16:creationId xmlns:a16="http://schemas.microsoft.com/office/drawing/2014/main" id="{37ADBA10-DB17-6806-B2FC-BB330E46B32A}"/>
              </a:ext>
            </a:extLst>
          </p:cNvPr>
          <p:cNvSpPr>
            <a:spLocks noGrp="1"/>
          </p:cNvSpPr>
          <p:nvPr>
            <p:ph type="sldNum" sz="quarter" idx="5"/>
          </p:nvPr>
        </p:nvSpPr>
        <p:spPr/>
        <p:txBody>
          <a:bodyPr/>
          <a:lstStyle/>
          <a:p>
            <a:fld id="{11BCE330-5413-4EFD-B718-434A2A6398AE}" type="slidenum">
              <a:rPr kumimoji="1" lang="ja-JP" altLang="en-US" smtClean="0"/>
              <a:t>37</a:t>
            </a:fld>
            <a:endParaRPr kumimoji="1" lang="ja-JP" altLang="en-US"/>
          </a:p>
        </p:txBody>
      </p:sp>
    </p:spTree>
    <p:extLst>
      <p:ext uri="{BB962C8B-B14F-4D97-AF65-F5344CB8AC3E}">
        <p14:creationId xmlns:p14="http://schemas.microsoft.com/office/powerpoint/2010/main" val="119238587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890889-ED24-6C14-8BDF-465581773D46}"/>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C7E83BC2-9E34-7880-CAC2-1C43B0718EB2}"/>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39A44389-8224-252F-12AF-1C020D3DE5A0}"/>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a:t>★補足★</a:t>
            </a:r>
            <a:endParaRPr kumimoji="1" lang="en-US" altLang="ja-JP"/>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a:t>・学校コード入力　⇒　</a:t>
            </a:r>
            <a:r>
              <a:rPr kumimoji="1" lang="en-US" altLang="ja-JP"/>
              <a:t>ID</a:t>
            </a:r>
            <a:r>
              <a:rPr kumimoji="1" lang="ja-JP" altLang="en-US"/>
              <a:t>入力　⇒　パスワード入力　⇒　学校コード・</a:t>
            </a:r>
            <a:r>
              <a:rPr kumimoji="1" lang="en-US" altLang="ja-JP"/>
              <a:t>ID</a:t>
            </a:r>
            <a:r>
              <a:rPr kumimoji="1" lang="ja-JP" altLang="en-US"/>
              <a:t>を保存するにチェックを入れる　⇒　ログイン　の順に押下します。</a:t>
            </a:r>
            <a:endParaRPr kumimoji="1" lang="en-US" altLang="ja-JP"/>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a:p>
        </p:txBody>
      </p:sp>
      <p:sp>
        <p:nvSpPr>
          <p:cNvPr id="4" name="スライド番号プレースホルダー 3">
            <a:extLst>
              <a:ext uri="{FF2B5EF4-FFF2-40B4-BE49-F238E27FC236}">
                <a16:creationId xmlns:a16="http://schemas.microsoft.com/office/drawing/2014/main" id="{C4898A3E-0290-AD19-E379-2C8F375A7356}"/>
              </a:ext>
            </a:extLst>
          </p:cNvPr>
          <p:cNvSpPr>
            <a:spLocks noGrp="1"/>
          </p:cNvSpPr>
          <p:nvPr>
            <p:ph type="sldNum" sz="quarter" idx="5"/>
          </p:nvPr>
        </p:nvSpPr>
        <p:spPr/>
        <p:txBody>
          <a:bodyPr/>
          <a:lstStyle/>
          <a:p>
            <a:fld id="{11BCE330-5413-4EFD-B718-434A2A6398AE}" type="slidenum">
              <a:rPr kumimoji="1" lang="ja-JP" altLang="en-US" smtClean="0"/>
              <a:t>38</a:t>
            </a:fld>
            <a:endParaRPr kumimoji="1" lang="ja-JP" altLang="en-US"/>
          </a:p>
        </p:txBody>
      </p:sp>
    </p:spTree>
    <p:extLst>
      <p:ext uri="{BB962C8B-B14F-4D97-AF65-F5344CB8AC3E}">
        <p14:creationId xmlns:p14="http://schemas.microsoft.com/office/powerpoint/2010/main" val="374504656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29393C-2429-6FE1-456C-B0D459F64326}"/>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C4666463-EBC0-A5E7-6060-92EB9FC3D264}"/>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7B29BA38-75FD-4A80-91A0-3C239D1C1DD2}"/>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C832E9DC-FC2E-708F-90B1-2CE28FEF7179}"/>
              </a:ext>
            </a:extLst>
          </p:cNvPr>
          <p:cNvSpPr>
            <a:spLocks noGrp="1"/>
          </p:cNvSpPr>
          <p:nvPr>
            <p:ph type="sldNum" sz="quarter" idx="5"/>
          </p:nvPr>
        </p:nvSpPr>
        <p:spPr/>
        <p:txBody>
          <a:bodyPr/>
          <a:lstStyle/>
          <a:p>
            <a:fld id="{11BCE330-5413-4EFD-B718-434A2A6398AE}" type="slidenum">
              <a:rPr kumimoji="1" lang="ja-JP" altLang="en-US" smtClean="0"/>
              <a:t>39</a:t>
            </a:fld>
            <a:endParaRPr kumimoji="1" lang="ja-JP" altLang="en-US"/>
          </a:p>
        </p:txBody>
      </p:sp>
    </p:spTree>
    <p:extLst>
      <p:ext uri="{BB962C8B-B14F-4D97-AF65-F5344CB8AC3E}">
        <p14:creationId xmlns:p14="http://schemas.microsoft.com/office/powerpoint/2010/main" val="42103016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04DD8B-3FDB-9D84-7C65-807DE624A1C9}"/>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9542B792-900E-A561-CC65-45826D8E818A}"/>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70CD10F5-C95A-00BB-6B18-9FF7BE5EAA48}"/>
              </a:ext>
            </a:extLst>
          </p:cNvPr>
          <p:cNvSpPr>
            <a:spLocks noGrp="1"/>
          </p:cNvSpPr>
          <p:nvPr>
            <p:ph type="body" idx="1"/>
          </p:nvPr>
        </p:nvSpPr>
        <p:spPr/>
        <p:txBody>
          <a:bodyPr/>
          <a:lstStyle/>
          <a:p>
            <a:pPr marL="302730" algn="just"/>
            <a:endParaRPr lang="en-US" altLang="ja-JP" sz="1200" b="0">
              <a:latin typeface="BIZ UDPゴシック" panose="020B0400000000000000" pitchFamily="50" charset="-128"/>
              <a:ea typeface="BIZ UDPゴシック" panose="020B0400000000000000" pitchFamily="50" charset="-128"/>
            </a:endParaRPr>
          </a:p>
        </p:txBody>
      </p:sp>
      <p:sp>
        <p:nvSpPr>
          <p:cNvPr id="4" name="スライド番号プレースホルダー 3">
            <a:extLst>
              <a:ext uri="{FF2B5EF4-FFF2-40B4-BE49-F238E27FC236}">
                <a16:creationId xmlns:a16="http://schemas.microsoft.com/office/drawing/2014/main" id="{E691EFAB-C786-738B-088A-7C6AD1D4CF78}"/>
              </a:ext>
            </a:extLst>
          </p:cNvPr>
          <p:cNvSpPr>
            <a:spLocks noGrp="1"/>
          </p:cNvSpPr>
          <p:nvPr>
            <p:ph type="sldNum" sz="quarter" idx="5"/>
          </p:nvPr>
        </p:nvSpPr>
        <p:spPr/>
        <p:txBody>
          <a:bodyPr/>
          <a:lstStyle/>
          <a:p>
            <a:fld id="{11BCE330-5413-4EFD-B718-434A2A6398AE}" type="slidenum">
              <a:rPr kumimoji="1" lang="ja-JP" altLang="en-US" smtClean="0"/>
              <a:t>40</a:t>
            </a:fld>
            <a:endParaRPr kumimoji="1" lang="ja-JP" altLang="en-US"/>
          </a:p>
        </p:txBody>
      </p:sp>
    </p:spTree>
    <p:extLst>
      <p:ext uri="{BB962C8B-B14F-4D97-AF65-F5344CB8AC3E}">
        <p14:creationId xmlns:p14="http://schemas.microsoft.com/office/powerpoint/2010/main" val="245158260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6B6D31-1547-B9DA-E9A0-A522DDA3EA19}"/>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9CCF902A-2D1D-A830-E534-FA76BF382F66}"/>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3BBA8F6F-4683-6D02-4CEB-6795146AE313}"/>
              </a:ext>
            </a:extLst>
          </p:cNvPr>
          <p:cNvSpPr>
            <a:spLocks noGrp="1"/>
          </p:cNvSpPr>
          <p:nvPr>
            <p:ph type="body" idx="1"/>
          </p:nvPr>
        </p:nvSpPr>
        <p:spPr/>
        <p:txBody>
          <a:bodyPr/>
          <a:lstStyle/>
          <a:p>
            <a:pPr algn="just"/>
            <a:r>
              <a:rPr lang="ja-JP" altLang="en-US" sz="1200" kern="100">
                <a:latin typeface="游明朝" panose="02020400000000000000" pitchFamily="18" charset="-128"/>
                <a:ea typeface="游明朝" panose="02020400000000000000" pitchFamily="18" charset="-128"/>
                <a:cs typeface="Times New Roman" panose="02020603050405020304" pitchFamily="18" charset="0"/>
              </a:rPr>
              <a:t>これで、準備ができました。</a:t>
            </a:r>
            <a:endParaRPr lang="en-US" altLang="ja-JP" sz="1200" kern="100">
              <a:latin typeface="游明朝" panose="02020400000000000000" pitchFamily="18" charset="-128"/>
              <a:ea typeface="游明朝" panose="02020400000000000000" pitchFamily="18" charset="-128"/>
              <a:cs typeface="Times New Roman" panose="02020603050405020304" pitchFamily="18" charset="0"/>
            </a:endParaRPr>
          </a:p>
          <a:p>
            <a:pPr algn="just"/>
            <a:r>
              <a:rPr lang="ja-JP" altLang="en-US" sz="1200" kern="100">
                <a:latin typeface="游明朝" panose="02020400000000000000" pitchFamily="18" charset="-128"/>
                <a:ea typeface="游明朝" panose="02020400000000000000" pitchFamily="18" charset="-128"/>
                <a:cs typeface="Times New Roman" panose="02020603050405020304" pitchFamily="18" charset="0"/>
              </a:rPr>
              <a:t>それでは、私からみんなに、</a:t>
            </a:r>
            <a:r>
              <a:rPr lang="ja-JP" altLang="ja-JP" sz="1200" kern="100">
                <a:latin typeface="游明朝" panose="02020400000000000000" pitchFamily="18" charset="-128"/>
                <a:ea typeface="游明朝" panose="02020400000000000000" pitchFamily="18" charset="-128"/>
                <a:cs typeface="Times New Roman" panose="02020603050405020304" pitchFamily="18" charset="0"/>
              </a:rPr>
              <a:t>カードが送られています。</a:t>
            </a:r>
          </a:p>
        </p:txBody>
      </p:sp>
      <p:sp>
        <p:nvSpPr>
          <p:cNvPr id="4" name="スライド番号プレースホルダー 3">
            <a:extLst>
              <a:ext uri="{FF2B5EF4-FFF2-40B4-BE49-F238E27FC236}">
                <a16:creationId xmlns:a16="http://schemas.microsoft.com/office/drawing/2014/main" id="{659ED7BC-812D-86BF-D016-3B96F8A9D461}"/>
              </a:ext>
            </a:extLst>
          </p:cNvPr>
          <p:cNvSpPr>
            <a:spLocks noGrp="1"/>
          </p:cNvSpPr>
          <p:nvPr>
            <p:ph type="sldNum" sz="quarter" idx="5"/>
          </p:nvPr>
        </p:nvSpPr>
        <p:spPr/>
        <p:txBody>
          <a:bodyPr/>
          <a:lstStyle/>
          <a:p>
            <a:fld id="{11BCE330-5413-4EFD-B718-434A2A6398AE}" type="slidenum">
              <a:rPr kumimoji="1" lang="ja-JP" altLang="en-US" smtClean="0"/>
              <a:t>41</a:t>
            </a:fld>
            <a:endParaRPr kumimoji="1" lang="ja-JP" altLang="en-US"/>
          </a:p>
        </p:txBody>
      </p:sp>
    </p:spTree>
    <p:extLst>
      <p:ext uri="{BB962C8B-B14F-4D97-AF65-F5344CB8AC3E}">
        <p14:creationId xmlns:p14="http://schemas.microsoft.com/office/powerpoint/2010/main" val="165639240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98B95F-E73E-8099-4052-324DE17159BA}"/>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23677F80-EB99-57D1-CBE7-06079F472E7D}"/>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097425C9-5119-23C4-D59A-DC38366843FB}"/>
              </a:ext>
            </a:extLst>
          </p:cNvPr>
          <p:cNvSpPr>
            <a:spLocks noGrp="1"/>
          </p:cNvSpPr>
          <p:nvPr>
            <p:ph type="body" idx="1"/>
          </p:nvPr>
        </p:nvSpPr>
        <p:spPr/>
        <p:txBody>
          <a:bodyPr/>
          <a:lstStyle/>
          <a:p>
            <a:pPr marL="302730" algn="just"/>
            <a:endParaRPr lang="en-US" altLang="ja-JP" sz="1200" b="0" kern="100">
              <a:latin typeface="游明朝" panose="02020400000000000000" pitchFamily="18" charset="-128"/>
              <a:ea typeface="游明朝" panose="02020400000000000000" pitchFamily="18" charset="-128"/>
              <a:cs typeface="Times New Roman" panose="02020603050405020304" pitchFamily="18" charset="0"/>
            </a:endParaRPr>
          </a:p>
        </p:txBody>
      </p:sp>
      <p:sp>
        <p:nvSpPr>
          <p:cNvPr id="4" name="スライド番号プレースホルダー 3">
            <a:extLst>
              <a:ext uri="{FF2B5EF4-FFF2-40B4-BE49-F238E27FC236}">
                <a16:creationId xmlns:a16="http://schemas.microsoft.com/office/drawing/2014/main" id="{973A8B08-9161-4056-B3E5-D207351A2507}"/>
              </a:ext>
            </a:extLst>
          </p:cNvPr>
          <p:cNvSpPr>
            <a:spLocks noGrp="1"/>
          </p:cNvSpPr>
          <p:nvPr>
            <p:ph type="sldNum" sz="quarter" idx="5"/>
          </p:nvPr>
        </p:nvSpPr>
        <p:spPr/>
        <p:txBody>
          <a:bodyPr/>
          <a:lstStyle/>
          <a:p>
            <a:fld id="{11BCE330-5413-4EFD-B718-434A2A6398AE}" type="slidenum">
              <a:rPr kumimoji="1" lang="ja-JP" altLang="en-US" smtClean="0"/>
              <a:t>42</a:t>
            </a:fld>
            <a:endParaRPr kumimoji="1" lang="ja-JP" altLang="en-US"/>
          </a:p>
        </p:txBody>
      </p:sp>
    </p:spTree>
    <p:extLst>
      <p:ext uri="{BB962C8B-B14F-4D97-AF65-F5344CB8AC3E}">
        <p14:creationId xmlns:p14="http://schemas.microsoft.com/office/powerpoint/2010/main" val="407900831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9E0271-71DF-26C7-FEC7-D237575E6F38}"/>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B9E9A6E0-DC2F-6944-C30E-D94975B1ECB9}"/>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699230AF-0016-866F-AF86-28EE3731DF40}"/>
              </a:ext>
            </a:extLst>
          </p:cNvPr>
          <p:cNvSpPr>
            <a:spLocks noGrp="1"/>
          </p:cNvSpPr>
          <p:nvPr>
            <p:ph type="body" idx="1"/>
          </p:nvPr>
        </p:nvSpPr>
        <p:spPr/>
        <p:txBody>
          <a:bodyPr/>
          <a:lstStyle/>
          <a:p>
            <a:pPr marL="302730" algn="just"/>
            <a:endParaRPr lang="ja-JP" altLang="en-US" sz="1200" b="1">
              <a:latin typeface="BIZ UDPゴシック" panose="020B0400000000000000" pitchFamily="50" charset="-128"/>
              <a:ea typeface="BIZ UDPゴシック" panose="020B0400000000000000" pitchFamily="50" charset="-128"/>
            </a:endParaRPr>
          </a:p>
        </p:txBody>
      </p:sp>
      <p:sp>
        <p:nvSpPr>
          <p:cNvPr id="4" name="スライド番号プレースホルダー 3">
            <a:extLst>
              <a:ext uri="{FF2B5EF4-FFF2-40B4-BE49-F238E27FC236}">
                <a16:creationId xmlns:a16="http://schemas.microsoft.com/office/drawing/2014/main" id="{1B2A0B4C-5494-E20F-9771-13DB9478F054}"/>
              </a:ext>
            </a:extLst>
          </p:cNvPr>
          <p:cNvSpPr>
            <a:spLocks noGrp="1"/>
          </p:cNvSpPr>
          <p:nvPr>
            <p:ph type="sldNum" sz="quarter" idx="5"/>
          </p:nvPr>
        </p:nvSpPr>
        <p:spPr/>
        <p:txBody>
          <a:bodyPr/>
          <a:lstStyle/>
          <a:p>
            <a:fld id="{11BCE330-5413-4EFD-B718-434A2A6398AE}" type="slidenum">
              <a:rPr kumimoji="1" lang="ja-JP" altLang="en-US" smtClean="0"/>
              <a:t>43</a:t>
            </a:fld>
            <a:endParaRPr kumimoji="1" lang="ja-JP" altLang="en-US"/>
          </a:p>
        </p:txBody>
      </p:sp>
    </p:spTree>
    <p:extLst>
      <p:ext uri="{BB962C8B-B14F-4D97-AF65-F5344CB8AC3E}">
        <p14:creationId xmlns:p14="http://schemas.microsoft.com/office/powerpoint/2010/main" val="299629970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6868799-EC08-F522-C557-DC7B700F42FF}"/>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67BC8770-9688-A988-D664-3C9C64A0D9AE}"/>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DE2BF092-67C5-8364-EF77-727DA22365D5}"/>
              </a:ext>
            </a:extLst>
          </p:cNvPr>
          <p:cNvSpPr>
            <a:spLocks noGrp="1"/>
          </p:cNvSpPr>
          <p:nvPr>
            <p:ph type="body" idx="1"/>
          </p:nvPr>
        </p:nvSpPr>
        <p:spPr/>
        <p:txBody>
          <a:bodyPr/>
          <a:lstStyle/>
          <a:p>
            <a:pPr marL="302730" algn="just"/>
            <a:endParaRPr lang="ja-JP" altLang="en-US" sz="1200" b="1">
              <a:latin typeface="BIZ UDPゴシック" panose="020B0400000000000000" pitchFamily="50" charset="-128"/>
              <a:ea typeface="BIZ UDPゴシック" panose="020B0400000000000000" pitchFamily="50" charset="-128"/>
            </a:endParaRPr>
          </a:p>
        </p:txBody>
      </p:sp>
      <p:sp>
        <p:nvSpPr>
          <p:cNvPr id="4" name="スライド番号プレースホルダー 3">
            <a:extLst>
              <a:ext uri="{FF2B5EF4-FFF2-40B4-BE49-F238E27FC236}">
                <a16:creationId xmlns:a16="http://schemas.microsoft.com/office/drawing/2014/main" id="{F13BD43F-9FE5-4B0A-4B02-BA708FA8E8D6}"/>
              </a:ext>
            </a:extLst>
          </p:cNvPr>
          <p:cNvSpPr>
            <a:spLocks noGrp="1"/>
          </p:cNvSpPr>
          <p:nvPr>
            <p:ph type="sldNum" sz="quarter" idx="5"/>
          </p:nvPr>
        </p:nvSpPr>
        <p:spPr/>
        <p:txBody>
          <a:bodyPr/>
          <a:lstStyle/>
          <a:p>
            <a:fld id="{11BCE330-5413-4EFD-B718-434A2A6398AE}" type="slidenum">
              <a:rPr kumimoji="1" lang="ja-JP" altLang="en-US" smtClean="0"/>
              <a:t>44</a:t>
            </a:fld>
            <a:endParaRPr kumimoji="1" lang="ja-JP" altLang="en-US"/>
          </a:p>
        </p:txBody>
      </p:sp>
    </p:spTree>
    <p:extLst>
      <p:ext uri="{BB962C8B-B14F-4D97-AF65-F5344CB8AC3E}">
        <p14:creationId xmlns:p14="http://schemas.microsoft.com/office/powerpoint/2010/main" val="262487777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E7EEDF-10FB-5500-C570-17B72B3E10C0}"/>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18232141-23C9-1B5A-EC4C-C59295AF1668}"/>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6109AF63-1EBD-511B-D250-D73C08164B80}"/>
              </a:ext>
            </a:extLst>
          </p:cNvPr>
          <p:cNvSpPr>
            <a:spLocks noGrp="1"/>
          </p:cNvSpPr>
          <p:nvPr>
            <p:ph type="body" idx="1"/>
          </p:nvPr>
        </p:nvSpPr>
        <p:spPr/>
        <p:txBody>
          <a:bodyPr/>
          <a:lstStyle/>
          <a:p>
            <a:pPr marL="302730" algn="just"/>
            <a:endParaRPr lang="ja-JP" altLang="en-US" sz="1200" b="1">
              <a:latin typeface="BIZ UDPゴシック" panose="020B0400000000000000" pitchFamily="50" charset="-128"/>
              <a:ea typeface="BIZ UDPゴシック" panose="020B0400000000000000" pitchFamily="50" charset="-128"/>
            </a:endParaRPr>
          </a:p>
        </p:txBody>
      </p:sp>
      <p:sp>
        <p:nvSpPr>
          <p:cNvPr id="4" name="スライド番号プレースホルダー 3">
            <a:extLst>
              <a:ext uri="{FF2B5EF4-FFF2-40B4-BE49-F238E27FC236}">
                <a16:creationId xmlns:a16="http://schemas.microsoft.com/office/drawing/2014/main" id="{1530A9DA-38BA-107B-1FDC-5CA00308D058}"/>
              </a:ext>
            </a:extLst>
          </p:cNvPr>
          <p:cNvSpPr>
            <a:spLocks noGrp="1"/>
          </p:cNvSpPr>
          <p:nvPr>
            <p:ph type="sldNum" sz="quarter" idx="5"/>
          </p:nvPr>
        </p:nvSpPr>
        <p:spPr/>
        <p:txBody>
          <a:bodyPr/>
          <a:lstStyle/>
          <a:p>
            <a:fld id="{11BCE330-5413-4EFD-B718-434A2A6398AE}" type="slidenum">
              <a:rPr kumimoji="1" lang="ja-JP" altLang="en-US" smtClean="0"/>
              <a:t>45</a:t>
            </a:fld>
            <a:endParaRPr kumimoji="1" lang="ja-JP" altLang="en-US"/>
          </a:p>
        </p:txBody>
      </p:sp>
    </p:spTree>
    <p:extLst>
      <p:ext uri="{BB962C8B-B14F-4D97-AF65-F5344CB8AC3E}">
        <p14:creationId xmlns:p14="http://schemas.microsoft.com/office/powerpoint/2010/main" val="417675925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11BCE330-5413-4EFD-B718-434A2A6398AE}" type="slidenum">
              <a:rPr kumimoji="1" lang="ja-JP" altLang="en-US" smtClean="0"/>
              <a:t>4</a:t>
            </a:fld>
            <a:endParaRPr kumimoji="1" lang="ja-JP" altLang="en-US"/>
          </a:p>
        </p:txBody>
      </p:sp>
    </p:spTree>
    <p:extLst>
      <p:ext uri="{BB962C8B-B14F-4D97-AF65-F5344CB8AC3E}">
        <p14:creationId xmlns:p14="http://schemas.microsoft.com/office/powerpoint/2010/main" val="83512008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F42F69-1C78-7C0D-BBD0-E4A3F4FD7BFF}"/>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A546A042-7747-A849-090E-BA123F241DFD}"/>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C0200461-83E8-DAFC-5534-6851364667CA}"/>
              </a:ext>
            </a:extLst>
          </p:cNvPr>
          <p:cNvSpPr>
            <a:spLocks noGrp="1"/>
          </p:cNvSpPr>
          <p:nvPr>
            <p:ph type="body" idx="1"/>
          </p:nvPr>
        </p:nvSpPr>
        <p:spPr/>
        <p:txBody>
          <a:bodyPr/>
          <a:lstStyle/>
          <a:p>
            <a:pPr marL="302730" algn="just"/>
            <a:r>
              <a:rPr lang="ja-JP" altLang="en-US" sz="1200" kern="100">
                <a:latin typeface="游明朝" panose="02020400000000000000" pitchFamily="18" charset="-128"/>
                <a:ea typeface="游明朝" panose="02020400000000000000" pitchFamily="18" charset="-128"/>
                <a:cs typeface="Times New Roman" panose="02020603050405020304" pitchFamily="18" charset="0"/>
              </a:rPr>
              <a:t>★補足★</a:t>
            </a:r>
            <a:endParaRPr lang="en-US" altLang="ja-JP" sz="1200" kern="100">
              <a:latin typeface="游明朝" panose="02020400000000000000" pitchFamily="18" charset="-128"/>
              <a:ea typeface="游明朝" panose="02020400000000000000" pitchFamily="18" charset="-128"/>
              <a:cs typeface="Times New Roman" panose="02020603050405020304" pitchFamily="18" charset="0"/>
            </a:endParaRPr>
          </a:p>
          <a:p>
            <a:pPr marL="302730" algn="just"/>
            <a:r>
              <a:rPr lang="ja-JP" altLang="en-US" sz="1200" kern="100">
                <a:latin typeface="游明朝" panose="02020400000000000000" pitchFamily="18" charset="-128"/>
                <a:ea typeface="游明朝" panose="02020400000000000000" pitchFamily="18" charset="-128"/>
                <a:cs typeface="Times New Roman" panose="02020603050405020304" pitchFamily="18" charset="0"/>
              </a:rPr>
              <a:t>・カードを選んで開くとき、一度タップすると青い線でカードが選ばれた状態になります。その上でもう一度タップすることで次の編集画面になります。</a:t>
            </a:r>
            <a:endParaRPr lang="en-US" altLang="ja-JP" sz="1200" kern="100">
              <a:latin typeface="游明朝" panose="02020400000000000000" pitchFamily="18" charset="-128"/>
              <a:ea typeface="游明朝" panose="02020400000000000000" pitchFamily="18" charset="-128"/>
              <a:cs typeface="Times New Roman" panose="02020603050405020304" pitchFamily="18" charset="0"/>
            </a:endParaRPr>
          </a:p>
        </p:txBody>
      </p:sp>
      <p:sp>
        <p:nvSpPr>
          <p:cNvPr id="4" name="スライド番号プレースホルダー 3">
            <a:extLst>
              <a:ext uri="{FF2B5EF4-FFF2-40B4-BE49-F238E27FC236}">
                <a16:creationId xmlns:a16="http://schemas.microsoft.com/office/drawing/2014/main" id="{BD3651C4-71F4-6B14-62C3-632C670C38F2}"/>
              </a:ext>
            </a:extLst>
          </p:cNvPr>
          <p:cNvSpPr>
            <a:spLocks noGrp="1"/>
          </p:cNvSpPr>
          <p:nvPr>
            <p:ph type="sldNum" sz="quarter" idx="5"/>
          </p:nvPr>
        </p:nvSpPr>
        <p:spPr/>
        <p:txBody>
          <a:bodyPr/>
          <a:lstStyle/>
          <a:p>
            <a:fld id="{11BCE330-5413-4EFD-B718-434A2A6398AE}" type="slidenum">
              <a:rPr kumimoji="1" lang="ja-JP" altLang="en-US" smtClean="0"/>
              <a:t>46</a:t>
            </a:fld>
            <a:endParaRPr kumimoji="1" lang="ja-JP" altLang="en-US"/>
          </a:p>
        </p:txBody>
      </p:sp>
    </p:spTree>
    <p:extLst>
      <p:ext uri="{BB962C8B-B14F-4D97-AF65-F5344CB8AC3E}">
        <p14:creationId xmlns:p14="http://schemas.microsoft.com/office/powerpoint/2010/main" val="141219838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必要に応じて使用する</a:t>
            </a:r>
          </a:p>
        </p:txBody>
      </p:sp>
      <p:sp>
        <p:nvSpPr>
          <p:cNvPr id="4" name="スライド番号プレースホルダー 3"/>
          <p:cNvSpPr>
            <a:spLocks noGrp="1"/>
          </p:cNvSpPr>
          <p:nvPr>
            <p:ph type="sldNum" sz="quarter" idx="5"/>
          </p:nvPr>
        </p:nvSpPr>
        <p:spPr/>
        <p:txBody>
          <a:bodyPr/>
          <a:lstStyle/>
          <a:p>
            <a:fld id="{11BCE330-5413-4EFD-B718-434A2A6398AE}" type="slidenum">
              <a:rPr kumimoji="1" lang="ja-JP" altLang="en-US" smtClean="0"/>
              <a:t>47</a:t>
            </a:fld>
            <a:endParaRPr kumimoji="1" lang="ja-JP" altLang="en-US"/>
          </a:p>
        </p:txBody>
      </p:sp>
    </p:spTree>
    <p:extLst>
      <p:ext uri="{BB962C8B-B14F-4D97-AF65-F5344CB8AC3E}">
        <p14:creationId xmlns:p14="http://schemas.microsoft.com/office/powerpoint/2010/main" val="216974641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11BCE330-5413-4EFD-B718-434A2A6398AE}" type="slidenum">
              <a:rPr kumimoji="1" lang="ja-JP" altLang="en-US" smtClean="0"/>
              <a:t>48</a:t>
            </a:fld>
            <a:endParaRPr kumimoji="1" lang="ja-JP" altLang="en-US"/>
          </a:p>
        </p:txBody>
      </p:sp>
    </p:spTree>
    <p:extLst>
      <p:ext uri="{BB962C8B-B14F-4D97-AF65-F5344CB8AC3E}">
        <p14:creationId xmlns:p14="http://schemas.microsoft.com/office/powerpoint/2010/main" val="4175544787"/>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11BCE330-5413-4EFD-B718-434A2A6398AE}" type="slidenum">
              <a:rPr kumimoji="1" lang="ja-JP" altLang="en-US" smtClean="0"/>
              <a:t>49</a:t>
            </a:fld>
            <a:endParaRPr kumimoji="1" lang="ja-JP" altLang="en-US"/>
          </a:p>
        </p:txBody>
      </p:sp>
    </p:spTree>
    <p:extLst>
      <p:ext uri="{BB962C8B-B14F-4D97-AF65-F5344CB8AC3E}">
        <p14:creationId xmlns:p14="http://schemas.microsoft.com/office/powerpoint/2010/main" val="2943969980"/>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11BCE330-5413-4EFD-B718-434A2A6398AE}" type="slidenum">
              <a:rPr kumimoji="1" lang="ja-JP" altLang="en-US" smtClean="0"/>
              <a:t>50</a:t>
            </a:fld>
            <a:endParaRPr kumimoji="1" lang="ja-JP" altLang="en-US"/>
          </a:p>
        </p:txBody>
      </p:sp>
    </p:spTree>
    <p:extLst>
      <p:ext uri="{BB962C8B-B14F-4D97-AF65-F5344CB8AC3E}">
        <p14:creationId xmlns:p14="http://schemas.microsoft.com/office/powerpoint/2010/main" val="2230192259"/>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11BCE330-5413-4EFD-B718-434A2A6398AE}" type="slidenum">
              <a:rPr kumimoji="1" lang="ja-JP" altLang="en-US" smtClean="0"/>
              <a:t>51</a:t>
            </a:fld>
            <a:endParaRPr kumimoji="1" lang="ja-JP" altLang="en-US"/>
          </a:p>
        </p:txBody>
      </p:sp>
    </p:spTree>
    <p:extLst>
      <p:ext uri="{BB962C8B-B14F-4D97-AF65-F5344CB8AC3E}">
        <p14:creationId xmlns:p14="http://schemas.microsoft.com/office/powerpoint/2010/main" val="2710931503"/>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11BCE330-5413-4EFD-B718-434A2A6398AE}" type="slidenum">
              <a:rPr kumimoji="1" lang="ja-JP" altLang="en-US" smtClean="0"/>
              <a:t>52</a:t>
            </a:fld>
            <a:endParaRPr kumimoji="1" lang="ja-JP" altLang="en-US"/>
          </a:p>
        </p:txBody>
      </p:sp>
    </p:spTree>
    <p:extLst>
      <p:ext uri="{BB962C8B-B14F-4D97-AF65-F5344CB8AC3E}">
        <p14:creationId xmlns:p14="http://schemas.microsoft.com/office/powerpoint/2010/main" val="1407174723"/>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11BCE330-5413-4EFD-B718-434A2A6398AE}" type="slidenum">
              <a:rPr kumimoji="1" lang="ja-JP" altLang="en-US" smtClean="0"/>
              <a:t>53</a:t>
            </a:fld>
            <a:endParaRPr kumimoji="1" lang="ja-JP" altLang="en-US"/>
          </a:p>
        </p:txBody>
      </p:sp>
    </p:spTree>
    <p:extLst>
      <p:ext uri="{BB962C8B-B14F-4D97-AF65-F5344CB8AC3E}">
        <p14:creationId xmlns:p14="http://schemas.microsoft.com/office/powerpoint/2010/main" val="4197773998"/>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11BCE330-5413-4EFD-B718-434A2A6398AE}" type="slidenum">
              <a:rPr kumimoji="1" lang="ja-JP" altLang="en-US" smtClean="0"/>
              <a:t>54</a:t>
            </a:fld>
            <a:endParaRPr kumimoji="1" lang="ja-JP" altLang="en-US"/>
          </a:p>
        </p:txBody>
      </p:sp>
    </p:spTree>
    <p:extLst>
      <p:ext uri="{BB962C8B-B14F-4D97-AF65-F5344CB8AC3E}">
        <p14:creationId xmlns:p14="http://schemas.microsoft.com/office/powerpoint/2010/main" val="2760507458"/>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11BCE330-5413-4EFD-B718-434A2A6398AE}" type="slidenum">
              <a:rPr kumimoji="1" lang="ja-JP" altLang="en-US" smtClean="0"/>
              <a:t>55</a:t>
            </a:fld>
            <a:endParaRPr kumimoji="1" lang="ja-JP" altLang="en-US"/>
          </a:p>
        </p:txBody>
      </p:sp>
    </p:spTree>
    <p:extLst>
      <p:ext uri="{BB962C8B-B14F-4D97-AF65-F5344CB8AC3E}">
        <p14:creationId xmlns:p14="http://schemas.microsoft.com/office/powerpoint/2010/main" val="411681762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algn="just">
              <a:lnSpc>
                <a:spcPct val="107000"/>
              </a:lnSpc>
              <a:spcAft>
                <a:spcPts val="867"/>
              </a:spcAft>
            </a:pPr>
            <a:endParaRPr kumimoji="1" lang="ja-JP" altLang="en-US"/>
          </a:p>
        </p:txBody>
      </p:sp>
      <p:sp>
        <p:nvSpPr>
          <p:cNvPr id="4" name="スライド番号プレースホルダー 3"/>
          <p:cNvSpPr>
            <a:spLocks noGrp="1"/>
          </p:cNvSpPr>
          <p:nvPr>
            <p:ph type="sldNum" sz="quarter" idx="5"/>
          </p:nvPr>
        </p:nvSpPr>
        <p:spPr/>
        <p:txBody>
          <a:bodyPr/>
          <a:lstStyle/>
          <a:p>
            <a:fld id="{11BCE330-5413-4EFD-B718-434A2A6398AE}" type="slidenum">
              <a:rPr kumimoji="1" lang="ja-JP" altLang="en-US" smtClean="0"/>
              <a:t>5</a:t>
            </a:fld>
            <a:endParaRPr kumimoji="1" lang="ja-JP" altLang="en-US"/>
          </a:p>
        </p:txBody>
      </p:sp>
    </p:spTree>
    <p:extLst>
      <p:ext uri="{BB962C8B-B14F-4D97-AF65-F5344CB8AC3E}">
        <p14:creationId xmlns:p14="http://schemas.microsoft.com/office/powerpoint/2010/main" val="3074429936"/>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11BCE330-5413-4EFD-B718-434A2A6398AE}" type="slidenum">
              <a:rPr kumimoji="1" lang="ja-JP" altLang="en-US" smtClean="0"/>
              <a:t>56</a:t>
            </a:fld>
            <a:endParaRPr kumimoji="1" lang="ja-JP" altLang="en-US"/>
          </a:p>
        </p:txBody>
      </p:sp>
    </p:spTree>
    <p:extLst>
      <p:ext uri="{BB962C8B-B14F-4D97-AF65-F5344CB8AC3E}">
        <p14:creationId xmlns:p14="http://schemas.microsoft.com/office/powerpoint/2010/main" val="2132860202"/>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a:t>それでは次に進むよ。またカードの右側の矢印をタップします。</a:t>
            </a:r>
          </a:p>
          <a:p>
            <a:endParaRPr kumimoji="1" lang="ja-JP" altLang="en-US"/>
          </a:p>
        </p:txBody>
      </p:sp>
      <p:sp>
        <p:nvSpPr>
          <p:cNvPr id="4" name="スライド番号プレースホルダー 3"/>
          <p:cNvSpPr>
            <a:spLocks noGrp="1"/>
          </p:cNvSpPr>
          <p:nvPr>
            <p:ph type="sldNum" sz="quarter" idx="5"/>
          </p:nvPr>
        </p:nvSpPr>
        <p:spPr/>
        <p:txBody>
          <a:bodyPr/>
          <a:lstStyle/>
          <a:p>
            <a:fld id="{11BCE330-5413-4EFD-B718-434A2A6398AE}" type="slidenum">
              <a:rPr kumimoji="1" lang="ja-JP" altLang="en-US" smtClean="0"/>
              <a:t>57</a:t>
            </a:fld>
            <a:endParaRPr kumimoji="1" lang="ja-JP" altLang="en-US"/>
          </a:p>
        </p:txBody>
      </p:sp>
    </p:spTree>
    <p:extLst>
      <p:ext uri="{BB962C8B-B14F-4D97-AF65-F5344CB8AC3E}">
        <p14:creationId xmlns:p14="http://schemas.microsoft.com/office/powerpoint/2010/main" val="1265888223"/>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11BCE330-5413-4EFD-B718-434A2A6398AE}" type="slidenum">
              <a:rPr kumimoji="1" lang="ja-JP" altLang="en-US" smtClean="0"/>
              <a:t>58</a:t>
            </a:fld>
            <a:endParaRPr kumimoji="1" lang="ja-JP" altLang="en-US"/>
          </a:p>
        </p:txBody>
      </p:sp>
    </p:spTree>
    <p:extLst>
      <p:ext uri="{BB962C8B-B14F-4D97-AF65-F5344CB8AC3E}">
        <p14:creationId xmlns:p14="http://schemas.microsoft.com/office/powerpoint/2010/main" val="2561620846"/>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11BCE330-5413-4EFD-B718-434A2A6398AE}" type="slidenum">
              <a:rPr kumimoji="1" lang="ja-JP" altLang="en-US" smtClean="0"/>
              <a:t>59</a:t>
            </a:fld>
            <a:endParaRPr kumimoji="1" lang="ja-JP" altLang="en-US"/>
          </a:p>
        </p:txBody>
      </p:sp>
    </p:spTree>
    <p:extLst>
      <p:ext uri="{BB962C8B-B14F-4D97-AF65-F5344CB8AC3E}">
        <p14:creationId xmlns:p14="http://schemas.microsoft.com/office/powerpoint/2010/main" val="3393654343"/>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11BCE330-5413-4EFD-B718-434A2A6398AE}" type="slidenum">
              <a:rPr kumimoji="1" lang="ja-JP" altLang="en-US" smtClean="0"/>
              <a:t>60</a:t>
            </a:fld>
            <a:endParaRPr kumimoji="1" lang="ja-JP" altLang="en-US"/>
          </a:p>
        </p:txBody>
      </p:sp>
    </p:spTree>
    <p:extLst>
      <p:ext uri="{BB962C8B-B14F-4D97-AF65-F5344CB8AC3E}">
        <p14:creationId xmlns:p14="http://schemas.microsoft.com/office/powerpoint/2010/main" val="2712517149"/>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B90AF8-960C-4638-7BC9-008EE4959548}"/>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3B7C6B2D-7B42-965D-E1A3-3413CA721115}"/>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2DAC1B10-D3EF-B9EC-2B86-DCD36A60E77C}"/>
              </a:ext>
            </a:extLst>
          </p:cNvPr>
          <p:cNvSpPr>
            <a:spLocks noGrp="1"/>
          </p:cNvSpPr>
          <p:nvPr>
            <p:ph type="body" idx="1"/>
          </p:nvPr>
        </p:nvSpPr>
        <p:spPr/>
        <p:txBody>
          <a:bodyPr/>
          <a:lstStyle/>
          <a:p>
            <a:pPr defTabSz="990752">
              <a:defRPr/>
            </a:pPr>
            <a:r>
              <a:rPr lang="ja-JP" altLang="en-US" sz="2000">
                <a:latin typeface="BIZ UDPゴシック" panose="020B0400000000000000" pitchFamily="50" charset="-128"/>
                <a:ea typeface="BIZ UDPゴシック" panose="020B0400000000000000" pitchFamily="50" charset="-128"/>
              </a:rPr>
              <a:t>★補足★</a:t>
            </a:r>
            <a:endParaRPr lang="en-US" altLang="ja-JP" sz="2000">
              <a:latin typeface="BIZ UDPゴシック" panose="020B0400000000000000" pitchFamily="50" charset="-128"/>
              <a:ea typeface="BIZ UDPゴシック" panose="020B0400000000000000" pitchFamily="50" charset="-128"/>
            </a:endParaRPr>
          </a:p>
          <a:p>
            <a:pPr marL="0" marR="0" lvl="0" indent="0" algn="l" defTabSz="990752" rtl="0" eaLnBrk="1" fontAlgn="auto" latinLnBrk="0" hangingPunct="1">
              <a:lnSpc>
                <a:spcPct val="100000"/>
              </a:lnSpc>
              <a:spcBef>
                <a:spcPts val="0"/>
              </a:spcBef>
              <a:spcAft>
                <a:spcPts val="0"/>
              </a:spcAft>
              <a:buClrTx/>
              <a:buSzTx/>
              <a:buFontTx/>
              <a:buNone/>
              <a:tabLst/>
              <a:defRPr/>
            </a:pPr>
            <a:r>
              <a:rPr lang="ja-JP" altLang="en-US" sz="2000">
                <a:latin typeface="BIZ UDPゴシック" panose="020B0400000000000000" pitchFamily="50" charset="-128"/>
                <a:ea typeface="BIZ UDPゴシック" panose="020B0400000000000000" pitchFamily="50" charset="-128"/>
              </a:rPr>
              <a:t>・ペン（指）やタッチパッドで十字の矢印を離さずに、動かすことを「ドラッグ」、動かした場所で置くことを「ドロップ」と言います</a:t>
            </a:r>
            <a:endParaRPr lang="en-US" altLang="ja-JP" sz="2000">
              <a:latin typeface="BIZ UDPゴシック" panose="020B0400000000000000" pitchFamily="50" charset="-128"/>
              <a:ea typeface="BIZ UDPゴシック" panose="020B0400000000000000" pitchFamily="50" charset="-128"/>
            </a:endParaRPr>
          </a:p>
          <a:p>
            <a:pPr marL="0" marR="0" lvl="0" indent="0" algn="l" defTabSz="990752" rtl="0" eaLnBrk="1" fontAlgn="auto" latinLnBrk="0" hangingPunct="1">
              <a:lnSpc>
                <a:spcPct val="100000"/>
              </a:lnSpc>
              <a:spcBef>
                <a:spcPts val="0"/>
              </a:spcBef>
              <a:spcAft>
                <a:spcPts val="0"/>
              </a:spcAft>
              <a:buClrTx/>
              <a:buSzTx/>
              <a:buFontTx/>
              <a:buNone/>
              <a:tabLst/>
              <a:defRPr/>
            </a:pPr>
            <a:r>
              <a:rPr lang="ja-JP" altLang="en-US" sz="2000">
                <a:latin typeface="BIZ UDPゴシック" panose="020B0400000000000000" pitchFamily="50" charset="-128"/>
                <a:ea typeface="BIZ UDPゴシック" panose="020B0400000000000000" pitchFamily="50" charset="-128"/>
              </a:rPr>
              <a:t>・十字の矢印を置き、「持って動かすこと」を「ドラッグアンドドロップ」と言います</a:t>
            </a:r>
            <a:endParaRPr lang="en-US" altLang="ja-JP" sz="2000">
              <a:latin typeface="BIZ UDPゴシック" panose="020B0400000000000000" pitchFamily="50" charset="-128"/>
              <a:ea typeface="BIZ UDPゴシック" panose="020B0400000000000000" pitchFamily="50" charset="-128"/>
            </a:endParaRPr>
          </a:p>
        </p:txBody>
      </p:sp>
      <p:sp>
        <p:nvSpPr>
          <p:cNvPr id="4" name="スライド番号プレースホルダー 3">
            <a:extLst>
              <a:ext uri="{FF2B5EF4-FFF2-40B4-BE49-F238E27FC236}">
                <a16:creationId xmlns:a16="http://schemas.microsoft.com/office/drawing/2014/main" id="{340E7FE4-1921-FAA4-971F-9E06880A3B59}"/>
              </a:ext>
            </a:extLst>
          </p:cNvPr>
          <p:cNvSpPr>
            <a:spLocks noGrp="1"/>
          </p:cNvSpPr>
          <p:nvPr>
            <p:ph type="sldNum" sz="quarter" idx="5"/>
          </p:nvPr>
        </p:nvSpPr>
        <p:spPr/>
        <p:txBody>
          <a:bodyPr/>
          <a:lstStyle/>
          <a:p>
            <a:pPr defTabSz="495376">
              <a:defRPr/>
            </a:pPr>
            <a:fld id="{11BCE330-5413-4EFD-B718-434A2A6398AE}" type="slidenum">
              <a:rPr kumimoji="1" lang="ja-JP" altLang="en-US">
                <a:solidFill>
                  <a:prstClr val="black"/>
                </a:solidFill>
                <a:latin typeface="游ゴシック" panose="020F0502020204030204"/>
                <a:ea typeface="游ゴシック" panose="020B0400000000000000" pitchFamily="50" charset="-128"/>
              </a:rPr>
              <a:pPr defTabSz="495376">
                <a:defRPr/>
              </a:pPr>
              <a:t>61</a:t>
            </a:fld>
            <a:endParaRPr kumimoji="1" lang="ja-JP" altLang="en-US">
              <a:solidFill>
                <a:prstClr val="black"/>
              </a:solidFill>
              <a:latin typeface="游ゴシック" panose="020F0502020204030204"/>
              <a:ea typeface="游ゴシック" panose="020B0400000000000000" pitchFamily="50" charset="-128"/>
            </a:endParaRPr>
          </a:p>
        </p:txBody>
      </p:sp>
    </p:spTree>
    <p:extLst>
      <p:ext uri="{BB962C8B-B14F-4D97-AF65-F5344CB8AC3E}">
        <p14:creationId xmlns:p14="http://schemas.microsoft.com/office/powerpoint/2010/main" val="497844717"/>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5913A3-5B47-403C-38A9-67BC15444545}"/>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276C2AD8-B842-2EF8-E2D8-027A6BDEA2EE}"/>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17725B0E-4274-2FF9-7E99-76E000E5C254}"/>
              </a:ext>
            </a:extLst>
          </p:cNvPr>
          <p:cNvSpPr>
            <a:spLocks noGrp="1"/>
          </p:cNvSpPr>
          <p:nvPr>
            <p:ph type="body" idx="1"/>
          </p:nvPr>
        </p:nvSpPr>
        <p:spPr/>
        <p:txBody>
          <a:bodyPr/>
          <a:lstStyle/>
          <a:p>
            <a:pPr defTabSz="990752">
              <a:defRPr/>
            </a:pPr>
            <a:r>
              <a:rPr lang="ja-JP" altLang="en-US" sz="2000">
                <a:latin typeface="BIZ UDPゴシック" panose="020B0400000000000000" pitchFamily="50" charset="-128"/>
                <a:ea typeface="BIZ UDPゴシック" panose="020B0400000000000000" pitchFamily="50" charset="-128"/>
              </a:rPr>
              <a:t>★補足★</a:t>
            </a:r>
            <a:endParaRPr lang="en-US" altLang="ja-JP" sz="2000">
              <a:latin typeface="BIZ UDPゴシック" panose="020B0400000000000000" pitchFamily="50" charset="-128"/>
              <a:ea typeface="BIZ UDPゴシック" panose="020B0400000000000000" pitchFamily="50" charset="-128"/>
            </a:endParaRPr>
          </a:p>
          <a:p>
            <a:pPr defTabSz="990752">
              <a:defRPr/>
            </a:pPr>
            <a:r>
              <a:rPr lang="ja-JP" altLang="en-US" sz="2000">
                <a:latin typeface="BIZ UDPゴシック" panose="020B0400000000000000" pitchFamily="50" charset="-128"/>
                <a:ea typeface="BIZ UDPゴシック" panose="020B0400000000000000" pitchFamily="50" charset="-128"/>
              </a:rPr>
              <a:t>・提出</a:t>
            </a:r>
            <a:r>
              <a:rPr lang="en-US" altLang="ja-JP" sz="2000">
                <a:latin typeface="BIZ UDPゴシック" panose="020B0400000000000000" pitchFamily="50" charset="-128"/>
                <a:ea typeface="BIZ UDPゴシック" panose="020B0400000000000000" pitchFamily="50" charset="-128"/>
              </a:rPr>
              <a:t>BOX</a:t>
            </a:r>
            <a:r>
              <a:rPr lang="ja-JP" altLang="en-US" sz="2000">
                <a:latin typeface="BIZ UDPゴシック" panose="020B0400000000000000" pitchFamily="50" charset="-128"/>
                <a:ea typeface="BIZ UDPゴシック" panose="020B0400000000000000" pitchFamily="50" charset="-128"/>
              </a:rPr>
              <a:t>の絵が飛び出す前にカードをはなすと、ふたばマーク（木箱）閉じてしまいます。赤い「提出</a:t>
            </a:r>
            <a:r>
              <a:rPr lang="en-US" altLang="ja-JP" sz="2000">
                <a:latin typeface="BIZ UDPゴシック" panose="020B0400000000000000" pitchFamily="50" charset="-128"/>
                <a:ea typeface="BIZ UDPゴシック" panose="020B0400000000000000" pitchFamily="50" charset="-128"/>
              </a:rPr>
              <a:t>BOX</a:t>
            </a:r>
            <a:r>
              <a:rPr lang="ja-JP" altLang="en-US" sz="2000">
                <a:latin typeface="BIZ UDPゴシック" panose="020B0400000000000000" pitchFamily="50" charset="-128"/>
                <a:ea typeface="BIZ UDPゴシック" panose="020B0400000000000000" pitchFamily="50" charset="-128"/>
              </a:rPr>
              <a:t>」に入れるまではカードは離さないようにします。</a:t>
            </a:r>
          </a:p>
        </p:txBody>
      </p:sp>
      <p:sp>
        <p:nvSpPr>
          <p:cNvPr id="4" name="スライド番号プレースホルダー 3">
            <a:extLst>
              <a:ext uri="{FF2B5EF4-FFF2-40B4-BE49-F238E27FC236}">
                <a16:creationId xmlns:a16="http://schemas.microsoft.com/office/drawing/2014/main" id="{ECC4F2E7-3D04-BE40-FE2D-6AC7EE298CBE}"/>
              </a:ext>
            </a:extLst>
          </p:cNvPr>
          <p:cNvSpPr>
            <a:spLocks noGrp="1"/>
          </p:cNvSpPr>
          <p:nvPr>
            <p:ph type="sldNum" sz="quarter" idx="5"/>
          </p:nvPr>
        </p:nvSpPr>
        <p:spPr/>
        <p:txBody>
          <a:bodyPr/>
          <a:lstStyle/>
          <a:p>
            <a:pPr marL="0" marR="0" lvl="0" indent="0" algn="r" defTabSz="495376" rtl="0" eaLnBrk="1" fontAlgn="auto" latinLnBrk="0" hangingPunct="1">
              <a:lnSpc>
                <a:spcPct val="100000"/>
              </a:lnSpc>
              <a:spcBef>
                <a:spcPts val="0"/>
              </a:spcBef>
              <a:spcAft>
                <a:spcPts val="0"/>
              </a:spcAft>
              <a:buClrTx/>
              <a:buSzTx/>
              <a:buFontTx/>
              <a:buNone/>
              <a:tabLst/>
              <a:defRPr/>
            </a:pPr>
            <a:fld id="{11BCE330-5413-4EFD-B718-434A2A6398AE}" type="slidenum">
              <a:rPr kumimoji="1" lang="ja-JP" altLang="en-US" sz="13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495376" rtl="0" eaLnBrk="1" fontAlgn="auto" latinLnBrk="0" hangingPunct="1">
                <a:lnSpc>
                  <a:spcPct val="100000"/>
                </a:lnSpc>
                <a:spcBef>
                  <a:spcPts val="0"/>
                </a:spcBef>
                <a:spcAft>
                  <a:spcPts val="0"/>
                </a:spcAft>
                <a:buClrTx/>
                <a:buSzTx/>
                <a:buFontTx/>
                <a:buNone/>
                <a:tabLst/>
                <a:defRPr/>
              </a:pPr>
              <a:t>62</a:t>
            </a:fld>
            <a:endParaRPr kumimoji="1" lang="ja-JP" altLang="en-US" sz="13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3879977326"/>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6CA9A1-FA9A-F43C-CAB1-68644DB66010}"/>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ABD04A7F-782A-01C0-74B7-779DDE949AEE}"/>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CB3072F8-5BFC-8214-B273-85566607C721}"/>
              </a:ext>
            </a:extLst>
          </p:cNvPr>
          <p:cNvSpPr>
            <a:spLocks noGrp="1"/>
          </p:cNvSpPr>
          <p:nvPr>
            <p:ph type="body" idx="1"/>
          </p:nvPr>
        </p:nvSpPr>
        <p:spPr/>
        <p:txBody>
          <a:bodyPr/>
          <a:lstStyle/>
          <a:p>
            <a:pPr defTabSz="990752">
              <a:defRPr/>
            </a:pPr>
            <a:endParaRPr lang="en-US" altLang="ja-JP" sz="2000">
              <a:latin typeface="BIZ UDPゴシック" panose="020B0400000000000000" pitchFamily="50" charset="-128"/>
              <a:ea typeface="BIZ UDPゴシック" panose="020B0400000000000000" pitchFamily="50" charset="-128"/>
            </a:endParaRPr>
          </a:p>
        </p:txBody>
      </p:sp>
      <p:sp>
        <p:nvSpPr>
          <p:cNvPr id="4" name="スライド番号プレースホルダー 3">
            <a:extLst>
              <a:ext uri="{FF2B5EF4-FFF2-40B4-BE49-F238E27FC236}">
                <a16:creationId xmlns:a16="http://schemas.microsoft.com/office/drawing/2014/main" id="{7C8B75EA-9261-C46A-5337-F90A0470DC09}"/>
              </a:ext>
            </a:extLst>
          </p:cNvPr>
          <p:cNvSpPr>
            <a:spLocks noGrp="1"/>
          </p:cNvSpPr>
          <p:nvPr>
            <p:ph type="sldNum" sz="quarter" idx="5"/>
          </p:nvPr>
        </p:nvSpPr>
        <p:spPr/>
        <p:txBody>
          <a:bodyPr/>
          <a:lstStyle/>
          <a:p>
            <a:pPr defTabSz="495376">
              <a:defRPr/>
            </a:pPr>
            <a:fld id="{11BCE330-5413-4EFD-B718-434A2A6398AE}" type="slidenum">
              <a:rPr kumimoji="1" lang="ja-JP" altLang="en-US">
                <a:solidFill>
                  <a:prstClr val="black"/>
                </a:solidFill>
                <a:latin typeface="游ゴシック" panose="020F0502020204030204"/>
                <a:ea typeface="游ゴシック" panose="020B0400000000000000" pitchFamily="50" charset="-128"/>
              </a:rPr>
              <a:pPr defTabSz="495376">
                <a:defRPr/>
              </a:pPr>
              <a:t>63</a:t>
            </a:fld>
            <a:endParaRPr kumimoji="1" lang="ja-JP" altLang="en-US">
              <a:solidFill>
                <a:prstClr val="black"/>
              </a:solidFill>
              <a:latin typeface="游ゴシック" panose="020F0502020204030204"/>
              <a:ea typeface="游ゴシック" panose="020B0400000000000000" pitchFamily="50" charset="-128"/>
            </a:endParaRPr>
          </a:p>
        </p:txBody>
      </p:sp>
    </p:spTree>
    <p:extLst>
      <p:ext uri="{BB962C8B-B14F-4D97-AF65-F5344CB8AC3E}">
        <p14:creationId xmlns:p14="http://schemas.microsoft.com/office/powerpoint/2010/main" val="2488116295"/>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EE4A44-1D5E-C635-9DDE-6FB4AA90CD3C}"/>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9E51D43B-F3CF-12F8-110D-872225C894E2}"/>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DF38FB3E-EDF1-13AB-346C-E95D9C087D46}"/>
              </a:ext>
            </a:extLst>
          </p:cNvPr>
          <p:cNvSpPr>
            <a:spLocks noGrp="1"/>
          </p:cNvSpPr>
          <p:nvPr>
            <p:ph type="body" idx="1"/>
          </p:nvPr>
        </p:nvSpPr>
        <p:spPr/>
        <p:txBody>
          <a:bodyPr/>
          <a:lstStyle/>
          <a:p>
            <a:pPr marL="302730" algn="just"/>
            <a:r>
              <a:rPr lang="ja-JP" altLang="en-US" sz="2000" b="0">
                <a:latin typeface="BIZ UDPゴシック" panose="020B0400000000000000" pitchFamily="50" charset="-128"/>
                <a:ea typeface="BIZ UDPゴシック" panose="020B0400000000000000" pitchFamily="50" charset="-128"/>
              </a:rPr>
              <a:t>★補足★</a:t>
            </a:r>
            <a:endParaRPr lang="en-US" altLang="ja-JP" sz="2000" b="0">
              <a:latin typeface="BIZ UDPゴシック" panose="020B0400000000000000" pitchFamily="50" charset="-128"/>
              <a:ea typeface="BIZ UDPゴシック" panose="020B0400000000000000" pitchFamily="50" charset="-128"/>
            </a:endParaRPr>
          </a:p>
          <a:p>
            <a:pPr marL="302730" algn="just"/>
            <a:r>
              <a:rPr lang="ja-JP" altLang="en-US" sz="2000" b="0">
                <a:latin typeface="BIZ UDPゴシック" panose="020B0400000000000000" pitchFamily="50" charset="-128"/>
                <a:ea typeface="BIZ UDPゴシック" panose="020B0400000000000000" pitchFamily="50" charset="-128"/>
              </a:rPr>
              <a:t>・先生が提示することで全体共有できます</a:t>
            </a:r>
            <a:endParaRPr lang="en-US" altLang="ja-JP" sz="2000" b="0">
              <a:latin typeface="BIZ UDPゴシック" panose="020B0400000000000000" pitchFamily="50" charset="-128"/>
              <a:ea typeface="BIZ UDPゴシック" panose="020B0400000000000000" pitchFamily="50" charset="-128"/>
            </a:endParaRPr>
          </a:p>
          <a:p>
            <a:pPr marL="302730" algn="just"/>
            <a:r>
              <a:rPr lang="ja-JP" altLang="en-US" sz="2000" b="0">
                <a:latin typeface="BIZ UDPゴシック" panose="020B0400000000000000" pitchFamily="50" charset="-128"/>
                <a:ea typeface="BIZ UDPゴシック" panose="020B0400000000000000" pitchFamily="50" charset="-128"/>
              </a:rPr>
              <a:t>・提出</a:t>
            </a:r>
            <a:r>
              <a:rPr lang="en-US" altLang="ja-JP" sz="2000" b="0">
                <a:latin typeface="BIZ UDPゴシック" panose="020B0400000000000000" pitchFamily="50" charset="-128"/>
                <a:ea typeface="BIZ UDPゴシック" panose="020B0400000000000000" pitchFamily="50" charset="-128"/>
              </a:rPr>
              <a:t>BOX</a:t>
            </a:r>
            <a:r>
              <a:rPr lang="ja-JP" altLang="en-US" sz="2000" b="0">
                <a:latin typeface="BIZ UDPゴシック" panose="020B0400000000000000" pitchFamily="50" charset="-128"/>
                <a:ea typeface="BIZ UDPゴシック" panose="020B0400000000000000" pitchFamily="50" charset="-128"/>
              </a:rPr>
              <a:t>を公開設定すると子供たちの手元で閲覧することもできます</a:t>
            </a:r>
          </a:p>
        </p:txBody>
      </p:sp>
      <p:sp>
        <p:nvSpPr>
          <p:cNvPr id="4" name="スライド番号プレースホルダー 3">
            <a:extLst>
              <a:ext uri="{FF2B5EF4-FFF2-40B4-BE49-F238E27FC236}">
                <a16:creationId xmlns:a16="http://schemas.microsoft.com/office/drawing/2014/main" id="{AA9BBF79-F600-0EEF-CED1-7DEE520B48E2}"/>
              </a:ext>
            </a:extLst>
          </p:cNvPr>
          <p:cNvSpPr>
            <a:spLocks noGrp="1"/>
          </p:cNvSpPr>
          <p:nvPr>
            <p:ph type="sldNum" sz="quarter" idx="5"/>
          </p:nvPr>
        </p:nvSpPr>
        <p:spPr/>
        <p:txBody>
          <a:bodyPr/>
          <a:lstStyle/>
          <a:p>
            <a:pPr defTabSz="495376">
              <a:defRPr/>
            </a:pPr>
            <a:fld id="{11BCE330-5413-4EFD-B718-434A2A6398AE}" type="slidenum">
              <a:rPr kumimoji="1" lang="ja-JP" altLang="en-US">
                <a:solidFill>
                  <a:prstClr val="black"/>
                </a:solidFill>
                <a:latin typeface="游ゴシック" panose="020F0502020204030204"/>
                <a:ea typeface="游ゴシック" panose="020B0400000000000000" pitchFamily="50" charset="-128"/>
              </a:rPr>
              <a:pPr defTabSz="495376">
                <a:defRPr/>
              </a:pPr>
              <a:t>64</a:t>
            </a:fld>
            <a:endParaRPr kumimoji="1" lang="ja-JP" altLang="en-US">
              <a:solidFill>
                <a:prstClr val="black"/>
              </a:solidFill>
              <a:latin typeface="游ゴシック" panose="020F0502020204030204"/>
              <a:ea typeface="游ゴシック" panose="020B0400000000000000" pitchFamily="50" charset="-128"/>
            </a:endParaRPr>
          </a:p>
        </p:txBody>
      </p:sp>
    </p:spTree>
    <p:extLst>
      <p:ext uri="{BB962C8B-B14F-4D97-AF65-F5344CB8AC3E}">
        <p14:creationId xmlns:p14="http://schemas.microsoft.com/office/powerpoint/2010/main" val="3019531788"/>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031C5F-8704-D8D4-7597-B211EC773D83}"/>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7B556A33-1930-EAB1-F0DE-32538EB5E227}"/>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E908F8D2-794A-36FC-A2CD-FDC84E825D07}"/>
              </a:ext>
            </a:extLst>
          </p:cNvPr>
          <p:cNvSpPr>
            <a:spLocks noGrp="1"/>
          </p:cNvSpPr>
          <p:nvPr>
            <p:ph type="body" idx="1"/>
          </p:nvPr>
        </p:nvSpPr>
        <p:spPr/>
        <p:txBody>
          <a:bodyPr/>
          <a:lstStyle/>
          <a:p>
            <a:pPr marL="0" indent="0" algn="just">
              <a:buFont typeface="+mj-lt"/>
              <a:buNone/>
            </a:pPr>
            <a:endParaRPr lang="ja-JP" altLang="ja-JP" sz="2000" kern="100">
              <a:latin typeface="游明朝" panose="02020400000000000000" pitchFamily="18" charset="-128"/>
              <a:ea typeface="游明朝" panose="02020400000000000000" pitchFamily="18" charset="-128"/>
              <a:cs typeface="Times New Roman" panose="02020603050405020304" pitchFamily="18" charset="0"/>
            </a:endParaRPr>
          </a:p>
        </p:txBody>
      </p:sp>
      <p:sp>
        <p:nvSpPr>
          <p:cNvPr id="4" name="スライド番号プレースホルダー 3">
            <a:extLst>
              <a:ext uri="{FF2B5EF4-FFF2-40B4-BE49-F238E27FC236}">
                <a16:creationId xmlns:a16="http://schemas.microsoft.com/office/drawing/2014/main" id="{311AF113-A5F6-67AB-2CE4-51F20891D04F}"/>
              </a:ext>
            </a:extLst>
          </p:cNvPr>
          <p:cNvSpPr>
            <a:spLocks noGrp="1"/>
          </p:cNvSpPr>
          <p:nvPr>
            <p:ph type="sldNum" sz="quarter" idx="5"/>
          </p:nvPr>
        </p:nvSpPr>
        <p:spPr/>
        <p:txBody>
          <a:bodyPr/>
          <a:lstStyle/>
          <a:p>
            <a:fld id="{11BCE330-5413-4EFD-B718-434A2A6398AE}" type="slidenum">
              <a:rPr kumimoji="1" lang="ja-JP" altLang="en-US" smtClean="0"/>
              <a:t>65</a:t>
            </a:fld>
            <a:endParaRPr kumimoji="1" lang="ja-JP" altLang="en-US"/>
          </a:p>
        </p:txBody>
      </p:sp>
    </p:spTree>
    <p:extLst>
      <p:ext uri="{BB962C8B-B14F-4D97-AF65-F5344CB8AC3E}">
        <p14:creationId xmlns:p14="http://schemas.microsoft.com/office/powerpoint/2010/main" val="128358435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11BCE330-5413-4EFD-B718-434A2A6398AE}" type="slidenum">
              <a:rPr kumimoji="1" lang="ja-JP" altLang="en-US" smtClean="0"/>
              <a:t>6</a:t>
            </a:fld>
            <a:endParaRPr kumimoji="1" lang="ja-JP" altLang="en-US"/>
          </a:p>
        </p:txBody>
      </p:sp>
    </p:spTree>
    <p:extLst>
      <p:ext uri="{BB962C8B-B14F-4D97-AF65-F5344CB8AC3E}">
        <p14:creationId xmlns:p14="http://schemas.microsoft.com/office/powerpoint/2010/main" val="3041415460"/>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742D39-E4BE-0221-7644-5EFA6FBEA372}"/>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AE3A6616-877C-4A95-F514-FB0E77B58340}"/>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F597B227-A185-8307-A3CE-60922ABCF02B}"/>
              </a:ext>
            </a:extLst>
          </p:cNvPr>
          <p:cNvSpPr>
            <a:spLocks noGrp="1"/>
          </p:cNvSpPr>
          <p:nvPr>
            <p:ph type="body" idx="1"/>
          </p:nvPr>
        </p:nvSpPr>
        <p:spPr/>
        <p:txBody>
          <a:bodyPr/>
          <a:lstStyle/>
          <a:p>
            <a:pPr marL="0" indent="0" algn="just">
              <a:buFont typeface="+mj-lt"/>
              <a:buNone/>
            </a:pPr>
            <a:endParaRPr lang="ja-JP" altLang="ja-JP" sz="2000" kern="100">
              <a:latin typeface="游明朝" panose="02020400000000000000" pitchFamily="18" charset="-128"/>
              <a:ea typeface="游明朝" panose="02020400000000000000" pitchFamily="18" charset="-128"/>
              <a:cs typeface="Times New Roman" panose="02020603050405020304" pitchFamily="18" charset="0"/>
            </a:endParaRPr>
          </a:p>
        </p:txBody>
      </p:sp>
      <p:sp>
        <p:nvSpPr>
          <p:cNvPr id="4" name="スライド番号プレースホルダー 3">
            <a:extLst>
              <a:ext uri="{FF2B5EF4-FFF2-40B4-BE49-F238E27FC236}">
                <a16:creationId xmlns:a16="http://schemas.microsoft.com/office/drawing/2014/main" id="{A45BC4B9-575B-F4CC-69C9-FBD07C27F36C}"/>
              </a:ext>
            </a:extLst>
          </p:cNvPr>
          <p:cNvSpPr>
            <a:spLocks noGrp="1"/>
          </p:cNvSpPr>
          <p:nvPr>
            <p:ph type="sldNum" sz="quarter" idx="5"/>
          </p:nvPr>
        </p:nvSpPr>
        <p:spPr/>
        <p:txBody>
          <a:bodyPr/>
          <a:lstStyle/>
          <a:p>
            <a:fld id="{11BCE330-5413-4EFD-B718-434A2A6398AE}" type="slidenum">
              <a:rPr kumimoji="1" lang="ja-JP" altLang="en-US" smtClean="0"/>
              <a:t>66</a:t>
            </a:fld>
            <a:endParaRPr kumimoji="1" lang="ja-JP" altLang="en-US"/>
          </a:p>
        </p:txBody>
      </p:sp>
    </p:spTree>
    <p:extLst>
      <p:ext uri="{BB962C8B-B14F-4D97-AF65-F5344CB8AC3E}">
        <p14:creationId xmlns:p14="http://schemas.microsoft.com/office/powerpoint/2010/main" val="1279500240"/>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470CD4-5537-E6F7-A8F4-DDD5860C9B59}"/>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3145E28A-F792-E0F2-BFA9-68E10C27D004}"/>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7E912DAC-D9C2-A4C2-CF1D-70D8670EBC37}"/>
              </a:ext>
            </a:extLst>
          </p:cNvPr>
          <p:cNvSpPr>
            <a:spLocks noGrp="1"/>
          </p:cNvSpPr>
          <p:nvPr>
            <p:ph type="body" idx="1"/>
          </p:nvPr>
        </p:nvSpPr>
        <p:spPr/>
        <p:txBody>
          <a:bodyPr/>
          <a:lstStyle/>
          <a:p>
            <a:pPr marL="0" indent="0" algn="just">
              <a:buFont typeface="+mj-lt"/>
              <a:buNone/>
            </a:pPr>
            <a:endParaRPr lang="ja-JP" altLang="ja-JP" sz="2000" kern="100">
              <a:latin typeface="游明朝" panose="02020400000000000000" pitchFamily="18" charset="-128"/>
              <a:ea typeface="游明朝" panose="02020400000000000000" pitchFamily="18" charset="-128"/>
              <a:cs typeface="Times New Roman" panose="02020603050405020304" pitchFamily="18" charset="0"/>
            </a:endParaRPr>
          </a:p>
        </p:txBody>
      </p:sp>
      <p:sp>
        <p:nvSpPr>
          <p:cNvPr id="4" name="スライド番号プレースホルダー 3">
            <a:extLst>
              <a:ext uri="{FF2B5EF4-FFF2-40B4-BE49-F238E27FC236}">
                <a16:creationId xmlns:a16="http://schemas.microsoft.com/office/drawing/2014/main" id="{5437B0E2-3E49-0855-FB14-B88E6C777E07}"/>
              </a:ext>
            </a:extLst>
          </p:cNvPr>
          <p:cNvSpPr>
            <a:spLocks noGrp="1"/>
          </p:cNvSpPr>
          <p:nvPr>
            <p:ph type="sldNum" sz="quarter" idx="5"/>
          </p:nvPr>
        </p:nvSpPr>
        <p:spPr/>
        <p:txBody>
          <a:bodyPr/>
          <a:lstStyle/>
          <a:p>
            <a:fld id="{11BCE330-5413-4EFD-B718-434A2A6398AE}" type="slidenum">
              <a:rPr kumimoji="1" lang="ja-JP" altLang="en-US" smtClean="0"/>
              <a:t>67</a:t>
            </a:fld>
            <a:endParaRPr kumimoji="1" lang="ja-JP" altLang="en-US"/>
          </a:p>
        </p:txBody>
      </p:sp>
    </p:spTree>
    <p:extLst>
      <p:ext uri="{BB962C8B-B14F-4D97-AF65-F5344CB8AC3E}">
        <p14:creationId xmlns:p14="http://schemas.microsoft.com/office/powerpoint/2010/main" val="1657866701"/>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109C28-364C-7DAE-954F-7F748DEA8AA8}"/>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7102B0C0-132E-C6E8-D1CF-EC87F4FD67E6}"/>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DB4CC7B4-7453-68FF-CCC8-A9AC4B684E82}"/>
              </a:ext>
            </a:extLst>
          </p:cNvPr>
          <p:cNvSpPr>
            <a:spLocks noGrp="1"/>
          </p:cNvSpPr>
          <p:nvPr>
            <p:ph type="body" idx="1"/>
          </p:nvPr>
        </p:nvSpPr>
        <p:spPr/>
        <p:txBody>
          <a:bodyPr/>
          <a:lstStyle/>
          <a:p>
            <a:r>
              <a:rPr kumimoji="1" lang="ja-JP" altLang="en-US" dirty="0"/>
              <a:t>必要に応じて使用する</a:t>
            </a:r>
          </a:p>
        </p:txBody>
      </p:sp>
      <p:sp>
        <p:nvSpPr>
          <p:cNvPr id="4" name="スライド番号プレースホルダー 3">
            <a:extLst>
              <a:ext uri="{FF2B5EF4-FFF2-40B4-BE49-F238E27FC236}">
                <a16:creationId xmlns:a16="http://schemas.microsoft.com/office/drawing/2014/main" id="{CD9331E6-0F62-DD77-3393-9BDEED09B89A}"/>
              </a:ext>
            </a:extLst>
          </p:cNvPr>
          <p:cNvSpPr>
            <a:spLocks noGrp="1"/>
          </p:cNvSpPr>
          <p:nvPr>
            <p:ph type="sldNum" sz="quarter" idx="5"/>
          </p:nvPr>
        </p:nvSpPr>
        <p:spPr/>
        <p:txBody>
          <a:bodyPr/>
          <a:lstStyle/>
          <a:p>
            <a:fld id="{11BCE330-5413-4EFD-B718-434A2A6398AE}" type="slidenum">
              <a:rPr kumimoji="1" lang="ja-JP" altLang="en-US" smtClean="0"/>
              <a:t>68</a:t>
            </a:fld>
            <a:endParaRPr kumimoji="1" lang="ja-JP" altLang="en-US"/>
          </a:p>
        </p:txBody>
      </p:sp>
    </p:spTree>
    <p:extLst>
      <p:ext uri="{BB962C8B-B14F-4D97-AF65-F5344CB8AC3E}">
        <p14:creationId xmlns:p14="http://schemas.microsoft.com/office/powerpoint/2010/main" val="2818852812"/>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6E90D5-981A-B1AF-6541-FD657792AF23}"/>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3E9E7A56-2973-3561-59BD-5591475BE899}"/>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5E5D80EA-342C-0F74-44D2-14C333139960}"/>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6178AB15-E9F2-BBED-9A74-94E170B17081}"/>
              </a:ext>
            </a:extLst>
          </p:cNvPr>
          <p:cNvSpPr>
            <a:spLocks noGrp="1"/>
          </p:cNvSpPr>
          <p:nvPr>
            <p:ph type="sldNum" sz="quarter" idx="5"/>
          </p:nvPr>
        </p:nvSpPr>
        <p:spPr/>
        <p:txBody>
          <a:bodyPr/>
          <a:lstStyle/>
          <a:p>
            <a:fld id="{11BCE330-5413-4EFD-B718-434A2A6398AE}" type="slidenum">
              <a:rPr kumimoji="1" lang="ja-JP" altLang="en-US" smtClean="0"/>
              <a:t>69</a:t>
            </a:fld>
            <a:endParaRPr kumimoji="1" lang="ja-JP" altLang="en-US"/>
          </a:p>
        </p:txBody>
      </p:sp>
    </p:spTree>
    <p:extLst>
      <p:ext uri="{BB962C8B-B14F-4D97-AF65-F5344CB8AC3E}">
        <p14:creationId xmlns:p14="http://schemas.microsoft.com/office/powerpoint/2010/main" val="598346366"/>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E82FF1-224F-51E2-0FFF-E63E2B70556A}"/>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F8B731D6-1D42-4E44-D547-95BCF42AC4C7}"/>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3AF935D3-5334-360E-47E9-C9DB2A9B9423}"/>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00021C96-D449-B12F-8AFB-34300E96F2B5}"/>
              </a:ext>
            </a:extLst>
          </p:cNvPr>
          <p:cNvSpPr>
            <a:spLocks noGrp="1"/>
          </p:cNvSpPr>
          <p:nvPr>
            <p:ph type="sldNum" sz="quarter" idx="5"/>
          </p:nvPr>
        </p:nvSpPr>
        <p:spPr/>
        <p:txBody>
          <a:bodyPr/>
          <a:lstStyle/>
          <a:p>
            <a:fld id="{11BCE330-5413-4EFD-B718-434A2A6398AE}" type="slidenum">
              <a:rPr kumimoji="1" lang="ja-JP" altLang="en-US" smtClean="0"/>
              <a:t>71</a:t>
            </a:fld>
            <a:endParaRPr kumimoji="1" lang="ja-JP" altLang="en-US"/>
          </a:p>
        </p:txBody>
      </p:sp>
    </p:spTree>
    <p:extLst>
      <p:ext uri="{BB962C8B-B14F-4D97-AF65-F5344CB8AC3E}">
        <p14:creationId xmlns:p14="http://schemas.microsoft.com/office/powerpoint/2010/main" val="2068415323"/>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49A4F2-4959-D692-45EB-7C21E1832518}"/>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01A4885A-1BEC-F4D2-F13C-40B0B3B8EDBB}"/>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EDE5F8D5-E135-1C6E-C595-E8ECF146FCFC}"/>
              </a:ext>
            </a:extLst>
          </p:cNvPr>
          <p:cNvSpPr>
            <a:spLocks noGrp="1"/>
          </p:cNvSpPr>
          <p:nvPr>
            <p:ph type="body" idx="1"/>
          </p:nvPr>
        </p:nvSpPr>
        <p:spPr/>
        <p:txBody>
          <a:bodyPr/>
          <a:lstStyle/>
          <a:p>
            <a:pPr algn="just">
              <a:lnSpc>
                <a:spcPct val="107000"/>
              </a:lnSpc>
              <a:spcAft>
                <a:spcPts val="867"/>
              </a:spcAft>
            </a:pPr>
            <a:endParaRPr kumimoji="1" lang="ja-JP" altLang="en-US"/>
          </a:p>
        </p:txBody>
      </p:sp>
      <p:sp>
        <p:nvSpPr>
          <p:cNvPr id="4" name="スライド番号プレースホルダー 3">
            <a:extLst>
              <a:ext uri="{FF2B5EF4-FFF2-40B4-BE49-F238E27FC236}">
                <a16:creationId xmlns:a16="http://schemas.microsoft.com/office/drawing/2014/main" id="{F7C3E6D7-7148-BE2B-CBBA-2DBCB7ECCD4D}"/>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1BCE330-5413-4EFD-B718-434A2A6398AE}" type="slidenum">
              <a:rPr kumimoji="1" lang="ja-JP" altLang="en-US" sz="13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73</a:t>
            </a:fld>
            <a:endParaRPr kumimoji="1" lang="ja-JP" altLang="en-US" sz="13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1593050094"/>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A59674-67D5-8A21-D65E-39DC94E0E3E8}"/>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355CBCA9-76F5-B151-F35F-32CB13975C1F}"/>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48C04EB1-D2B7-567A-0D39-CA2833D22B5E}"/>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966D556B-B7E6-2174-B070-74FDEF6C6865}"/>
              </a:ext>
            </a:extLst>
          </p:cNvPr>
          <p:cNvSpPr>
            <a:spLocks noGrp="1"/>
          </p:cNvSpPr>
          <p:nvPr>
            <p:ph type="sldNum" sz="quarter" idx="5"/>
          </p:nvPr>
        </p:nvSpPr>
        <p:spPr/>
        <p:txBody>
          <a:bodyPr/>
          <a:lstStyle/>
          <a:p>
            <a:fld id="{11BCE330-5413-4EFD-B718-434A2A6398AE}" type="slidenum">
              <a:rPr kumimoji="1" lang="ja-JP" altLang="en-US" smtClean="0"/>
              <a:t>74</a:t>
            </a:fld>
            <a:endParaRPr kumimoji="1" lang="ja-JP" altLang="en-US"/>
          </a:p>
        </p:txBody>
      </p:sp>
    </p:spTree>
    <p:extLst>
      <p:ext uri="{BB962C8B-B14F-4D97-AF65-F5344CB8AC3E}">
        <p14:creationId xmlns:p14="http://schemas.microsoft.com/office/powerpoint/2010/main" val="488884187"/>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599BDE-0C96-0345-1D51-4BE64CE1F4FE}"/>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128F4CF0-D0D5-3A58-EC52-17FF4ADE6CF8}"/>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BB3AD13F-EA8D-21BD-427E-49892CDC21F6}"/>
              </a:ext>
            </a:extLst>
          </p:cNvPr>
          <p:cNvSpPr>
            <a:spLocks noGrp="1"/>
          </p:cNvSpPr>
          <p:nvPr>
            <p:ph type="body" idx="1"/>
          </p:nvPr>
        </p:nvSpPr>
        <p:spPr/>
        <p:txBody>
          <a:bodyPr/>
          <a:lstStyle/>
          <a:p>
            <a:r>
              <a:rPr kumimoji="1" lang="ja-JP" altLang="en-US"/>
              <a:t>★補足★</a:t>
            </a:r>
            <a:endParaRPr kumimoji="1" lang="en-US" altLang="ja-JP"/>
          </a:p>
          <a:p>
            <a:r>
              <a:rPr kumimoji="1" lang="ja-JP" altLang="en-US"/>
              <a:t>・スタートボタンは「</a:t>
            </a:r>
            <a:r>
              <a:rPr kumimoji="1" lang="en-US" altLang="ja-JP"/>
              <a:t>1</a:t>
            </a:r>
            <a:r>
              <a:rPr kumimoji="1" lang="ja-JP" altLang="en-US"/>
              <a:t>回」タップします。</a:t>
            </a:r>
            <a:endParaRPr kumimoji="1" lang="en-US" altLang="ja-JP"/>
          </a:p>
          <a:p>
            <a:r>
              <a:rPr kumimoji="1" lang="ja-JP" altLang="en-US"/>
              <a:t>・「タップというのは画面を</a:t>
            </a:r>
            <a:r>
              <a:rPr kumimoji="1" lang="en-US" altLang="ja-JP"/>
              <a:t>1</a:t>
            </a:r>
            <a:r>
              <a:rPr kumimoji="1" lang="ja-JP" altLang="en-US"/>
              <a:t>回、ポンとタッチする（さわること）です。」等とご説明ください。</a:t>
            </a:r>
            <a:endParaRPr kumimoji="1" lang="en-US" altLang="ja-JP"/>
          </a:p>
        </p:txBody>
      </p:sp>
      <p:sp>
        <p:nvSpPr>
          <p:cNvPr id="4" name="スライド番号プレースホルダー 3">
            <a:extLst>
              <a:ext uri="{FF2B5EF4-FFF2-40B4-BE49-F238E27FC236}">
                <a16:creationId xmlns:a16="http://schemas.microsoft.com/office/drawing/2014/main" id="{F68CCDB8-5E2D-5D07-8644-6D575D9A7E4A}"/>
              </a:ext>
            </a:extLst>
          </p:cNvPr>
          <p:cNvSpPr>
            <a:spLocks noGrp="1"/>
          </p:cNvSpPr>
          <p:nvPr>
            <p:ph type="sldNum" sz="quarter" idx="5"/>
          </p:nvPr>
        </p:nvSpPr>
        <p:spPr/>
        <p:txBody>
          <a:bodyPr/>
          <a:lstStyle/>
          <a:p>
            <a:fld id="{11BCE330-5413-4EFD-B718-434A2A6398AE}" type="slidenum">
              <a:rPr kumimoji="1" lang="ja-JP" altLang="en-US" smtClean="0"/>
              <a:t>75</a:t>
            </a:fld>
            <a:endParaRPr kumimoji="1" lang="ja-JP" altLang="en-US"/>
          </a:p>
        </p:txBody>
      </p:sp>
    </p:spTree>
    <p:extLst>
      <p:ext uri="{BB962C8B-B14F-4D97-AF65-F5344CB8AC3E}">
        <p14:creationId xmlns:p14="http://schemas.microsoft.com/office/powerpoint/2010/main" val="352147046"/>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2B7656-49E6-5464-AD2F-8AAE80E4478E}"/>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B6DE698B-BDC8-16BD-65B4-EFDD863BC068}"/>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006992E3-B734-321C-6EFC-8E292DFFF383}"/>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a:t>★補足★</a:t>
            </a:r>
            <a:endParaRPr kumimoji="1" lang="en-US" altLang="ja-JP"/>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a:t>・学年　⇒　組　⇒　出席番号　⇒　「けってい」　⇒　パスワード　⇒　「けってい」　⇒　「</a:t>
            </a:r>
            <a:r>
              <a:rPr kumimoji="1" lang="en-US" altLang="ja-JP"/>
              <a:t>OK</a:t>
            </a:r>
            <a:r>
              <a:rPr kumimoji="1" lang="ja-JP" altLang="en-US"/>
              <a:t>」の順に押下します。</a:t>
            </a:r>
            <a:endParaRPr kumimoji="1" lang="en-US" altLang="ja-JP"/>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a:p>
        </p:txBody>
      </p:sp>
      <p:sp>
        <p:nvSpPr>
          <p:cNvPr id="4" name="スライド番号プレースホルダー 3">
            <a:extLst>
              <a:ext uri="{FF2B5EF4-FFF2-40B4-BE49-F238E27FC236}">
                <a16:creationId xmlns:a16="http://schemas.microsoft.com/office/drawing/2014/main" id="{766E22C4-F14E-927B-3423-103FC9188D5C}"/>
              </a:ext>
            </a:extLst>
          </p:cNvPr>
          <p:cNvSpPr>
            <a:spLocks noGrp="1"/>
          </p:cNvSpPr>
          <p:nvPr>
            <p:ph type="sldNum" sz="quarter" idx="5"/>
          </p:nvPr>
        </p:nvSpPr>
        <p:spPr/>
        <p:txBody>
          <a:bodyPr/>
          <a:lstStyle/>
          <a:p>
            <a:fld id="{11BCE330-5413-4EFD-B718-434A2A6398AE}" type="slidenum">
              <a:rPr kumimoji="1" lang="ja-JP" altLang="en-US" smtClean="0"/>
              <a:t>76</a:t>
            </a:fld>
            <a:endParaRPr kumimoji="1" lang="ja-JP" altLang="en-US"/>
          </a:p>
        </p:txBody>
      </p:sp>
    </p:spTree>
    <p:extLst>
      <p:ext uri="{BB962C8B-B14F-4D97-AF65-F5344CB8AC3E}">
        <p14:creationId xmlns:p14="http://schemas.microsoft.com/office/powerpoint/2010/main" val="4251672620"/>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2F5DDE-5550-9A03-B40D-F5C3E1440EF4}"/>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0DCE2145-C949-A59A-8ACE-4F91FDAEB034}"/>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1FB1CA19-EC3D-2DC6-DD03-066A255EF059}"/>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a:t>★補足★</a:t>
            </a:r>
            <a:endParaRPr kumimoji="1" lang="en-US" altLang="ja-JP"/>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a:t>・</a:t>
            </a:r>
            <a:r>
              <a:rPr kumimoji="1" lang="en-US" altLang="ja-JP"/>
              <a:t>Google</a:t>
            </a:r>
            <a:r>
              <a:rPr kumimoji="1" lang="ja-JP" altLang="en-US"/>
              <a:t>アカウントで</a:t>
            </a:r>
            <a:r>
              <a:rPr kumimoji="1" lang="en-US" altLang="ja-JP"/>
              <a:t>SSO</a:t>
            </a:r>
            <a:r>
              <a:rPr kumimoji="1" lang="ja-JP" altLang="en-US"/>
              <a:t>連携している場合はこちらのスライドをご使用ください。</a:t>
            </a:r>
            <a:endParaRPr kumimoji="1" lang="en-US" altLang="ja-JP"/>
          </a:p>
        </p:txBody>
      </p:sp>
      <p:sp>
        <p:nvSpPr>
          <p:cNvPr id="4" name="スライド番号プレースホルダー 3">
            <a:extLst>
              <a:ext uri="{FF2B5EF4-FFF2-40B4-BE49-F238E27FC236}">
                <a16:creationId xmlns:a16="http://schemas.microsoft.com/office/drawing/2014/main" id="{7868522C-DD01-1AFA-4C90-FA2207CE64C3}"/>
              </a:ext>
            </a:extLst>
          </p:cNvPr>
          <p:cNvSpPr>
            <a:spLocks noGrp="1"/>
          </p:cNvSpPr>
          <p:nvPr>
            <p:ph type="sldNum" sz="quarter" idx="5"/>
          </p:nvPr>
        </p:nvSpPr>
        <p:spPr/>
        <p:txBody>
          <a:bodyPr/>
          <a:lstStyle/>
          <a:p>
            <a:fld id="{11BCE330-5413-4EFD-B718-434A2A6398AE}" type="slidenum">
              <a:rPr kumimoji="1" lang="ja-JP" altLang="en-US" smtClean="0"/>
              <a:t>77</a:t>
            </a:fld>
            <a:endParaRPr kumimoji="1" lang="ja-JP" altLang="en-US"/>
          </a:p>
        </p:txBody>
      </p:sp>
    </p:spTree>
    <p:extLst>
      <p:ext uri="{BB962C8B-B14F-4D97-AF65-F5344CB8AC3E}">
        <p14:creationId xmlns:p14="http://schemas.microsoft.com/office/powerpoint/2010/main" val="380340507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11BCE330-5413-4EFD-B718-434A2A6398AE}" type="slidenum">
              <a:rPr kumimoji="1" lang="ja-JP" altLang="en-US" smtClean="0"/>
              <a:t>7</a:t>
            </a:fld>
            <a:endParaRPr kumimoji="1" lang="ja-JP" altLang="en-US"/>
          </a:p>
        </p:txBody>
      </p:sp>
    </p:spTree>
    <p:extLst>
      <p:ext uri="{BB962C8B-B14F-4D97-AF65-F5344CB8AC3E}">
        <p14:creationId xmlns:p14="http://schemas.microsoft.com/office/powerpoint/2010/main" val="28483485"/>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763A35-FDBC-AFC3-1D2E-C59A41D9B13D}"/>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8C6A8570-586E-0582-1B29-FA277D74145A}"/>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4B3CB181-AB29-1ABA-4593-CAD293572D4D}"/>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★補足★</a:t>
            </a:r>
            <a:endParaRPr kumimoji="1"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・学校コード入力　⇒　</a:t>
            </a:r>
            <a:r>
              <a:rPr kumimoji="1" lang="en-US" altLang="ja-JP" dirty="0"/>
              <a:t>ID</a:t>
            </a:r>
            <a:r>
              <a:rPr kumimoji="1" lang="ja-JP" altLang="en-US" dirty="0"/>
              <a:t>入力　⇒　パスワード入力　⇒　学校コード・</a:t>
            </a:r>
            <a:r>
              <a:rPr kumimoji="1" lang="en-US" altLang="ja-JP" dirty="0"/>
              <a:t>ID</a:t>
            </a:r>
            <a:r>
              <a:rPr kumimoji="1" lang="ja-JP" altLang="en-US" dirty="0"/>
              <a:t>を保存するにチェックを入れる　⇒　ログイン　の順に押下します。</a:t>
            </a:r>
            <a:endParaRPr kumimoji="1"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・学校コードは、管理者画面にて個別登録完了時と、一括登録後の</a:t>
            </a:r>
            <a:r>
              <a:rPr kumimoji="1" lang="en-US" altLang="ja-JP" dirty="0"/>
              <a:t>Excel</a:t>
            </a:r>
            <a:r>
              <a:rPr kumimoji="1" lang="ja-JP" altLang="en-US" dirty="0"/>
              <a:t>出力時に確認することができます。</a:t>
            </a:r>
            <a:endParaRPr kumimoji="1" lang="en-US" altLang="ja-JP" dirty="0"/>
          </a:p>
        </p:txBody>
      </p:sp>
      <p:sp>
        <p:nvSpPr>
          <p:cNvPr id="4" name="スライド番号プレースホルダー 3">
            <a:extLst>
              <a:ext uri="{FF2B5EF4-FFF2-40B4-BE49-F238E27FC236}">
                <a16:creationId xmlns:a16="http://schemas.microsoft.com/office/drawing/2014/main" id="{0ADBEF12-C02B-87CB-9917-8BB82547DB18}"/>
              </a:ext>
            </a:extLst>
          </p:cNvPr>
          <p:cNvSpPr>
            <a:spLocks noGrp="1"/>
          </p:cNvSpPr>
          <p:nvPr>
            <p:ph type="sldNum" sz="quarter" idx="5"/>
          </p:nvPr>
        </p:nvSpPr>
        <p:spPr/>
        <p:txBody>
          <a:bodyPr/>
          <a:lstStyle/>
          <a:p>
            <a:fld id="{11BCE330-5413-4EFD-B718-434A2A6398AE}" type="slidenum">
              <a:rPr kumimoji="1" lang="ja-JP" altLang="en-US" smtClean="0"/>
              <a:t>78</a:t>
            </a:fld>
            <a:endParaRPr kumimoji="1" lang="ja-JP" altLang="en-US"/>
          </a:p>
        </p:txBody>
      </p:sp>
    </p:spTree>
    <p:extLst>
      <p:ext uri="{BB962C8B-B14F-4D97-AF65-F5344CB8AC3E}">
        <p14:creationId xmlns:p14="http://schemas.microsoft.com/office/powerpoint/2010/main" val="1128565636"/>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CB7E50-3B37-5FE0-C411-C66F2092F198}"/>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E5BF6EC7-0331-489B-DC47-D22E063C4719}"/>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BD91C4D3-84AB-78FB-1B04-501A04436654}"/>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dirty="0"/>
          </a:p>
        </p:txBody>
      </p:sp>
      <p:sp>
        <p:nvSpPr>
          <p:cNvPr id="4" name="スライド番号プレースホルダー 3">
            <a:extLst>
              <a:ext uri="{FF2B5EF4-FFF2-40B4-BE49-F238E27FC236}">
                <a16:creationId xmlns:a16="http://schemas.microsoft.com/office/drawing/2014/main" id="{3B2C7832-8C99-27B8-B1A9-EF4B18F67414}"/>
              </a:ext>
            </a:extLst>
          </p:cNvPr>
          <p:cNvSpPr>
            <a:spLocks noGrp="1"/>
          </p:cNvSpPr>
          <p:nvPr>
            <p:ph type="sldNum" sz="quarter" idx="5"/>
          </p:nvPr>
        </p:nvSpPr>
        <p:spPr/>
        <p:txBody>
          <a:bodyPr/>
          <a:lstStyle/>
          <a:p>
            <a:fld id="{11BCE330-5413-4EFD-B718-434A2A6398AE}" type="slidenum">
              <a:rPr kumimoji="1" lang="ja-JP" altLang="en-US" smtClean="0"/>
              <a:t>79</a:t>
            </a:fld>
            <a:endParaRPr kumimoji="1" lang="ja-JP" altLang="en-US"/>
          </a:p>
        </p:txBody>
      </p:sp>
    </p:spTree>
    <p:extLst>
      <p:ext uri="{BB962C8B-B14F-4D97-AF65-F5344CB8AC3E}">
        <p14:creationId xmlns:p14="http://schemas.microsoft.com/office/powerpoint/2010/main" val="3143796906"/>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269DB6-433B-2C8E-0C45-0904F3BFB913}"/>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DE0E2DDE-858A-51D9-3440-C51E018454C9}"/>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6B6B5424-712E-8D60-9106-4B7944A36771}"/>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8B3B3BAD-CF23-4A1E-FBD1-BC4DF9D3B017}"/>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1BCE330-5413-4EFD-B718-434A2A6398AE}" type="slidenum">
              <a:rPr kumimoji="1" lang="ja-JP" altLang="en-US" sz="13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80</a:t>
            </a:fld>
            <a:endParaRPr kumimoji="1" lang="ja-JP" altLang="en-US" sz="13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1527608899"/>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3617950-794C-9F4D-6D3E-E455DB92FE5E}"/>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BAE3D9CA-9AC1-F9DF-F149-4D85C991BD10}"/>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1E91E7AB-72DC-075E-7406-8318C106B95E}"/>
              </a:ext>
            </a:extLst>
          </p:cNvPr>
          <p:cNvSpPr>
            <a:spLocks noGrp="1"/>
          </p:cNvSpPr>
          <p:nvPr>
            <p:ph type="body" idx="1"/>
          </p:nvPr>
        </p:nvSpPr>
        <p:spPr/>
        <p:txBody>
          <a:bodyPr/>
          <a:lstStyle/>
          <a:p>
            <a:pPr marL="302730" algn="just"/>
            <a:endParaRPr lang="en-US" altLang="ja-JP" sz="1200" b="1">
              <a:latin typeface="BIZ UDPゴシック" panose="020B0400000000000000" pitchFamily="50" charset="-128"/>
              <a:ea typeface="BIZ UDPゴシック" panose="020B0400000000000000" pitchFamily="50" charset="-128"/>
            </a:endParaRPr>
          </a:p>
        </p:txBody>
      </p:sp>
      <p:sp>
        <p:nvSpPr>
          <p:cNvPr id="4" name="スライド番号プレースホルダー 3">
            <a:extLst>
              <a:ext uri="{FF2B5EF4-FFF2-40B4-BE49-F238E27FC236}">
                <a16:creationId xmlns:a16="http://schemas.microsoft.com/office/drawing/2014/main" id="{6865E373-2F3E-CEA1-8627-C1A07AD3EE06}"/>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1BCE330-5413-4EFD-B718-434A2A6398AE}" type="slidenum">
              <a:rPr kumimoji="1" lang="ja-JP" altLang="en-US" sz="13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81</a:t>
            </a:fld>
            <a:endParaRPr kumimoji="1" lang="ja-JP" altLang="en-US" sz="13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1054226143"/>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60F63C-4338-68C2-6CD3-E9E7B6B9F791}"/>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11F3A9C0-681B-E557-EA2C-DBAA4F26E895}"/>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14723C5E-8064-30E8-7627-ADA84D3FD0C6}"/>
              </a:ext>
            </a:extLst>
          </p:cNvPr>
          <p:cNvSpPr>
            <a:spLocks noGrp="1"/>
          </p:cNvSpPr>
          <p:nvPr>
            <p:ph type="body" idx="1"/>
          </p:nvPr>
        </p:nvSpPr>
        <p:spPr/>
        <p:txBody>
          <a:bodyPr/>
          <a:lstStyle/>
          <a:p>
            <a:pPr algn="just"/>
            <a:endParaRPr lang="ja-JP" altLang="ja-JP" sz="1200" kern="100">
              <a:latin typeface="游明朝" panose="02020400000000000000" pitchFamily="18" charset="-128"/>
              <a:ea typeface="游明朝" panose="02020400000000000000" pitchFamily="18" charset="-128"/>
              <a:cs typeface="Times New Roman" panose="02020603050405020304" pitchFamily="18" charset="0"/>
            </a:endParaRPr>
          </a:p>
        </p:txBody>
      </p:sp>
      <p:sp>
        <p:nvSpPr>
          <p:cNvPr id="4" name="スライド番号プレースホルダー 3">
            <a:extLst>
              <a:ext uri="{FF2B5EF4-FFF2-40B4-BE49-F238E27FC236}">
                <a16:creationId xmlns:a16="http://schemas.microsoft.com/office/drawing/2014/main" id="{4C1F167C-F671-1AF8-A17E-0FCE330838FE}"/>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1BCE330-5413-4EFD-B718-434A2A6398AE}" type="slidenum">
              <a:rPr kumimoji="1" lang="ja-JP" altLang="en-US" sz="13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82</a:t>
            </a:fld>
            <a:endParaRPr kumimoji="1" lang="ja-JP" altLang="en-US" sz="13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3430332173"/>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4291A6-BE07-0AA2-3B06-5E319C857B0D}"/>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4D42CEF7-F55D-9D0A-3557-B7DEE370C183}"/>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291FB689-C643-EC6B-89C1-795768B338F3}"/>
              </a:ext>
            </a:extLst>
          </p:cNvPr>
          <p:cNvSpPr>
            <a:spLocks noGrp="1"/>
          </p:cNvSpPr>
          <p:nvPr>
            <p:ph type="body" idx="1"/>
          </p:nvPr>
        </p:nvSpPr>
        <p:spPr/>
        <p:txBody>
          <a:bodyPr/>
          <a:lstStyle/>
          <a:p>
            <a:pPr algn="just"/>
            <a:endParaRPr lang="ja-JP" altLang="ja-JP" sz="1200" kern="100">
              <a:latin typeface="游明朝" panose="02020400000000000000" pitchFamily="18" charset="-128"/>
              <a:ea typeface="游明朝" panose="02020400000000000000" pitchFamily="18" charset="-128"/>
              <a:cs typeface="Times New Roman" panose="02020603050405020304" pitchFamily="18" charset="0"/>
            </a:endParaRPr>
          </a:p>
        </p:txBody>
      </p:sp>
      <p:sp>
        <p:nvSpPr>
          <p:cNvPr id="4" name="スライド番号プレースホルダー 3">
            <a:extLst>
              <a:ext uri="{FF2B5EF4-FFF2-40B4-BE49-F238E27FC236}">
                <a16:creationId xmlns:a16="http://schemas.microsoft.com/office/drawing/2014/main" id="{221FD6FE-FF0A-A26A-50E2-AD28B29C82FD}"/>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1BCE330-5413-4EFD-B718-434A2A6398AE}" type="slidenum">
              <a:rPr kumimoji="1" lang="ja-JP" altLang="en-US" sz="13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83</a:t>
            </a:fld>
            <a:endParaRPr kumimoji="1" lang="ja-JP" altLang="en-US" sz="13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2757665138"/>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3BD740-BF92-E8DD-90E6-B153075EF940}"/>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91073D01-4C17-8295-071F-12C67648CACC}"/>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259549C5-3B44-761E-5B63-702BC84CE904}"/>
              </a:ext>
            </a:extLst>
          </p:cNvPr>
          <p:cNvSpPr>
            <a:spLocks noGrp="1"/>
          </p:cNvSpPr>
          <p:nvPr>
            <p:ph type="body" idx="1"/>
          </p:nvPr>
        </p:nvSpPr>
        <p:spPr/>
        <p:txBody>
          <a:bodyPr/>
          <a:lstStyle/>
          <a:p>
            <a:pPr algn="just"/>
            <a:endParaRPr lang="ja-JP" altLang="ja-JP" sz="1200" kern="100">
              <a:latin typeface="游明朝" panose="02020400000000000000" pitchFamily="18" charset="-128"/>
              <a:ea typeface="游明朝" panose="02020400000000000000" pitchFamily="18" charset="-128"/>
              <a:cs typeface="Times New Roman" panose="02020603050405020304" pitchFamily="18" charset="0"/>
            </a:endParaRPr>
          </a:p>
        </p:txBody>
      </p:sp>
      <p:sp>
        <p:nvSpPr>
          <p:cNvPr id="4" name="スライド番号プレースホルダー 3">
            <a:extLst>
              <a:ext uri="{FF2B5EF4-FFF2-40B4-BE49-F238E27FC236}">
                <a16:creationId xmlns:a16="http://schemas.microsoft.com/office/drawing/2014/main" id="{83CE94D9-5282-68A6-484F-061719295E23}"/>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1BCE330-5413-4EFD-B718-434A2A6398AE}" type="slidenum">
              <a:rPr kumimoji="1" lang="ja-JP" altLang="en-US" sz="13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84</a:t>
            </a:fld>
            <a:endParaRPr kumimoji="1" lang="ja-JP" altLang="en-US" sz="13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2894432492"/>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E4C763-79FD-E533-C7C8-B68CF03D4951}"/>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4E123BAF-A092-B1F1-E17F-13FDAA4F5FFC}"/>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E0510148-DE2D-699C-09B9-1FEED5CADFDC}"/>
              </a:ext>
            </a:extLst>
          </p:cNvPr>
          <p:cNvSpPr>
            <a:spLocks noGrp="1"/>
          </p:cNvSpPr>
          <p:nvPr>
            <p:ph type="body" idx="1"/>
          </p:nvPr>
        </p:nvSpPr>
        <p:spPr/>
        <p:txBody>
          <a:bodyPr/>
          <a:lstStyle/>
          <a:p>
            <a:pPr algn="just"/>
            <a:endParaRPr lang="ja-JP" altLang="en-US" sz="1200" kern="100">
              <a:latin typeface="游明朝" panose="02020400000000000000" pitchFamily="18" charset="-128"/>
              <a:ea typeface="游明朝" panose="02020400000000000000" pitchFamily="18" charset="-128"/>
              <a:cs typeface="Times New Roman" panose="02020603050405020304" pitchFamily="18" charset="0"/>
            </a:endParaRPr>
          </a:p>
        </p:txBody>
      </p:sp>
      <p:sp>
        <p:nvSpPr>
          <p:cNvPr id="4" name="スライド番号プレースホルダー 3">
            <a:extLst>
              <a:ext uri="{FF2B5EF4-FFF2-40B4-BE49-F238E27FC236}">
                <a16:creationId xmlns:a16="http://schemas.microsoft.com/office/drawing/2014/main" id="{7E3461B2-C78D-7022-8ED9-DAC34FD9EB4C}"/>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1BCE330-5413-4EFD-B718-434A2A6398AE}" type="slidenum">
              <a:rPr kumimoji="1" lang="ja-JP" altLang="en-US" sz="13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85</a:t>
            </a:fld>
            <a:endParaRPr kumimoji="1" lang="ja-JP" altLang="en-US" sz="13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885983795"/>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096E1E-DD65-676C-0E68-D53860A12936}"/>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EF1DF036-0106-987C-2D64-C6115F7661F4}"/>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46FCC0FD-81E8-2269-6703-CA010E03F53E}"/>
              </a:ext>
            </a:extLst>
          </p:cNvPr>
          <p:cNvSpPr>
            <a:spLocks noGrp="1"/>
          </p:cNvSpPr>
          <p:nvPr>
            <p:ph type="body" idx="1"/>
          </p:nvPr>
        </p:nvSpPr>
        <p:spPr/>
        <p:txBody>
          <a:bodyPr/>
          <a:lstStyle/>
          <a:p>
            <a:pPr algn="just"/>
            <a:r>
              <a:rPr lang="ja-JP" altLang="en-US" sz="1200" kern="100">
                <a:latin typeface="游明朝" panose="02020400000000000000" pitchFamily="18" charset="-128"/>
                <a:ea typeface="游明朝" panose="02020400000000000000" pitchFamily="18" charset="-128"/>
                <a:cs typeface="Times New Roman" panose="02020603050405020304" pitchFamily="18" charset="0"/>
              </a:rPr>
              <a:t>★補足★</a:t>
            </a:r>
            <a:endParaRPr lang="en-US" altLang="ja-JP" sz="1200" kern="100">
              <a:latin typeface="游明朝" panose="02020400000000000000" pitchFamily="18" charset="-128"/>
              <a:ea typeface="游明朝" panose="02020400000000000000" pitchFamily="18" charset="-128"/>
              <a:cs typeface="Times New Roman" panose="02020603050405020304" pitchFamily="18" charset="0"/>
            </a:endParaRPr>
          </a:p>
          <a:p>
            <a:pPr algn="just"/>
            <a:r>
              <a:rPr lang="ja-JP" altLang="en-US" sz="1200" kern="100">
                <a:latin typeface="游明朝" panose="02020400000000000000" pitchFamily="18" charset="-128"/>
                <a:ea typeface="游明朝" panose="02020400000000000000" pitchFamily="18" charset="-128"/>
                <a:cs typeface="Times New Roman" panose="02020603050405020304" pitchFamily="18" charset="0"/>
              </a:rPr>
              <a:t>・次の操作で子供たちが自己判断の操作をすると、ブラウザの設定変更をしないとカメラが使用できなくなることがあるのでご注意ください</a:t>
            </a:r>
            <a:endParaRPr lang="en-US" altLang="ja-JP" sz="1200" kern="100">
              <a:latin typeface="游明朝" panose="02020400000000000000" pitchFamily="18" charset="-128"/>
              <a:ea typeface="游明朝" panose="02020400000000000000" pitchFamily="18" charset="-128"/>
              <a:cs typeface="Times New Roman" panose="02020603050405020304" pitchFamily="18" charset="0"/>
            </a:endParaRPr>
          </a:p>
        </p:txBody>
      </p:sp>
      <p:sp>
        <p:nvSpPr>
          <p:cNvPr id="4" name="スライド番号プレースホルダー 3">
            <a:extLst>
              <a:ext uri="{FF2B5EF4-FFF2-40B4-BE49-F238E27FC236}">
                <a16:creationId xmlns:a16="http://schemas.microsoft.com/office/drawing/2014/main" id="{2DFB77AF-C540-CE0D-88BA-D24739882A7E}"/>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1BCE330-5413-4EFD-B718-434A2A6398AE}" type="slidenum">
              <a:rPr kumimoji="1" lang="ja-JP" altLang="en-US" sz="13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86</a:t>
            </a:fld>
            <a:endParaRPr kumimoji="1" lang="ja-JP" altLang="en-US" sz="13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1508933805"/>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7DDAAA9-2E6D-9621-5C5D-980E2820AAD7}"/>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AAD2BBEC-3FE7-852A-4801-0D7BC7311E3F}"/>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6091C035-33A9-0607-0B15-22E9B2961046}"/>
              </a:ext>
            </a:extLst>
          </p:cNvPr>
          <p:cNvSpPr>
            <a:spLocks noGrp="1"/>
          </p:cNvSpPr>
          <p:nvPr>
            <p:ph type="body" idx="1"/>
          </p:nvPr>
        </p:nvSpPr>
        <p:spPr/>
        <p:txBody>
          <a:bodyPr/>
          <a:lstStyle/>
          <a:p>
            <a:pPr algn="just"/>
            <a:r>
              <a:rPr lang="ja-JP" altLang="en-US" sz="1200" kern="100">
                <a:latin typeface="游明朝" panose="02020400000000000000" pitchFamily="18" charset="-128"/>
                <a:ea typeface="游明朝" panose="02020400000000000000" pitchFamily="18" charset="-128"/>
                <a:cs typeface="Times New Roman" panose="02020603050405020304" pitchFamily="18" charset="0"/>
              </a:rPr>
              <a:t>★補足★</a:t>
            </a:r>
            <a:endParaRPr lang="en-US" altLang="ja-JP" sz="1200" kern="100">
              <a:latin typeface="游明朝" panose="02020400000000000000" pitchFamily="18" charset="-128"/>
              <a:ea typeface="游明朝" panose="02020400000000000000" pitchFamily="18" charset="-128"/>
              <a:cs typeface="Times New Roman" panose="02020603050405020304" pitchFamily="18" charset="0"/>
            </a:endParaRPr>
          </a:p>
          <a:p>
            <a:pPr algn="just"/>
            <a:r>
              <a:rPr lang="ja-JP" altLang="en-US" sz="1200" kern="100">
                <a:latin typeface="游明朝" panose="02020400000000000000" pitchFamily="18" charset="-128"/>
                <a:ea typeface="游明朝" panose="02020400000000000000" pitchFamily="18" charset="-128"/>
                <a:cs typeface="Times New Roman" panose="02020603050405020304" pitchFamily="18" charset="0"/>
              </a:rPr>
              <a:t>・次の操作で子供たちが自己判断の操作をすると、ブラウザの設定変更をしないとカメラが使用できなくなることがあるのでご注意ください</a:t>
            </a:r>
            <a:endParaRPr lang="en-US" altLang="ja-JP" sz="1200" kern="100">
              <a:latin typeface="游明朝" panose="02020400000000000000" pitchFamily="18" charset="-128"/>
              <a:ea typeface="游明朝" panose="02020400000000000000" pitchFamily="18" charset="-128"/>
              <a:cs typeface="Times New Roman" panose="02020603050405020304" pitchFamily="18" charset="0"/>
            </a:endParaRPr>
          </a:p>
        </p:txBody>
      </p:sp>
      <p:sp>
        <p:nvSpPr>
          <p:cNvPr id="4" name="スライド番号プレースホルダー 3">
            <a:extLst>
              <a:ext uri="{FF2B5EF4-FFF2-40B4-BE49-F238E27FC236}">
                <a16:creationId xmlns:a16="http://schemas.microsoft.com/office/drawing/2014/main" id="{5B4AF238-F73A-7DDD-A78C-DFEAFD160A3F}"/>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1BCE330-5413-4EFD-B718-434A2A6398AE}" type="slidenum">
              <a:rPr kumimoji="1" lang="ja-JP" altLang="en-US" sz="13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87</a:t>
            </a:fld>
            <a:endParaRPr kumimoji="1" lang="ja-JP" altLang="en-US" sz="13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198384626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a:t>★補足★</a:t>
            </a:r>
            <a:endParaRPr kumimoji="1" lang="en-US" altLang="ja-JP"/>
          </a:p>
          <a:p>
            <a:r>
              <a:rPr kumimoji="1" lang="ja-JP" altLang="en-US"/>
              <a:t>・学習に無関係なゲームや動画視聴</a:t>
            </a:r>
            <a:r>
              <a:rPr kumimoji="1" lang="en-US" altLang="ja-JP"/>
              <a:t>(YouTube</a:t>
            </a:r>
            <a:r>
              <a:rPr kumimoji="1" lang="ja-JP" altLang="en-US"/>
              <a:t>など）をする目的ではないことを確認してください。</a:t>
            </a:r>
          </a:p>
        </p:txBody>
      </p:sp>
      <p:sp>
        <p:nvSpPr>
          <p:cNvPr id="4" name="スライド番号プレースホルダー 3"/>
          <p:cNvSpPr>
            <a:spLocks noGrp="1"/>
          </p:cNvSpPr>
          <p:nvPr>
            <p:ph type="sldNum" sz="quarter" idx="5"/>
          </p:nvPr>
        </p:nvSpPr>
        <p:spPr/>
        <p:txBody>
          <a:bodyPr/>
          <a:lstStyle/>
          <a:p>
            <a:fld id="{11BCE330-5413-4EFD-B718-434A2A6398AE}" type="slidenum">
              <a:rPr kumimoji="1" lang="ja-JP" altLang="en-US" smtClean="0"/>
              <a:t>8</a:t>
            </a:fld>
            <a:endParaRPr kumimoji="1" lang="ja-JP" altLang="en-US"/>
          </a:p>
        </p:txBody>
      </p:sp>
    </p:spTree>
    <p:extLst>
      <p:ext uri="{BB962C8B-B14F-4D97-AF65-F5344CB8AC3E}">
        <p14:creationId xmlns:p14="http://schemas.microsoft.com/office/powerpoint/2010/main" val="22272274"/>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0F7982-683B-F929-596B-0AD3F663AD8F}"/>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B72D11CE-3FBD-EEFB-1EDC-924B40D66D68}"/>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A6172F45-1C25-2BD4-5515-795CDEFFEF73}"/>
              </a:ext>
            </a:extLst>
          </p:cNvPr>
          <p:cNvSpPr>
            <a:spLocks noGrp="1"/>
          </p:cNvSpPr>
          <p:nvPr>
            <p:ph type="body" idx="1"/>
          </p:nvPr>
        </p:nvSpPr>
        <p:spPr/>
        <p: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US" altLang="ja-JP" sz="1200" kern="100" dirty="0">
              <a:latin typeface="游明朝" panose="02020400000000000000" pitchFamily="18" charset="-128"/>
              <a:ea typeface="游明朝" panose="02020400000000000000" pitchFamily="18" charset="-128"/>
              <a:cs typeface="Times New Roman" panose="02020603050405020304" pitchFamily="18" charset="0"/>
            </a:endParaRPr>
          </a:p>
        </p:txBody>
      </p:sp>
      <p:sp>
        <p:nvSpPr>
          <p:cNvPr id="4" name="スライド番号プレースホルダー 3">
            <a:extLst>
              <a:ext uri="{FF2B5EF4-FFF2-40B4-BE49-F238E27FC236}">
                <a16:creationId xmlns:a16="http://schemas.microsoft.com/office/drawing/2014/main" id="{0F9808A7-F4B5-4C01-84C0-341284E347EF}"/>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1BCE330-5413-4EFD-B718-434A2A6398AE}" type="slidenum">
              <a:rPr kumimoji="1" lang="ja-JP" altLang="en-US" sz="13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88</a:t>
            </a:fld>
            <a:endParaRPr kumimoji="1" lang="ja-JP" altLang="en-US" sz="13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3571466187"/>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EE4A44-1D5E-C635-9DDE-6FB4AA90CD3C}"/>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9E51D43B-F3CF-12F8-110D-872225C894E2}"/>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DF38FB3E-EDF1-13AB-346C-E95D9C087D46}"/>
              </a:ext>
            </a:extLst>
          </p:cNvPr>
          <p:cNvSpPr>
            <a:spLocks noGrp="1"/>
          </p:cNvSpPr>
          <p:nvPr>
            <p:ph type="body" idx="1"/>
          </p:nvPr>
        </p:nvSpPr>
        <p:spPr/>
        <p:txBody>
          <a:bodyPr/>
          <a:lstStyle/>
          <a:p>
            <a:pPr marL="0" marR="0" lvl="0" indent="0" algn="l" defTabSz="457200" rtl="0" eaLnBrk="1" fontAlgn="auto" latinLnBrk="0" hangingPunct="1">
              <a:lnSpc>
                <a:spcPct val="150000"/>
              </a:lnSpc>
              <a:spcBef>
                <a:spcPts val="0"/>
              </a:spcBef>
              <a:spcAft>
                <a:spcPts val="0"/>
              </a:spcAft>
              <a:buClrTx/>
              <a:buSzTx/>
              <a:buFont typeface="+mj-ea"/>
              <a:buNone/>
              <a:tabLst/>
              <a:defRPr/>
            </a:pPr>
            <a:r>
              <a:rPr lang="en-US" altLang="ja-JP" sz="2000" kern="100">
                <a:latin typeface="游明朝" panose="02020400000000000000" pitchFamily="18" charset="-128"/>
                <a:ea typeface="游明朝" panose="02020400000000000000" pitchFamily="18" charset="-128"/>
                <a:cs typeface="Times New Roman" panose="02020603050405020304" pitchFamily="18" charset="0"/>
              </a:rPr>
              <a:t>【</a:t>
            </a:r>
            <a:r>
              <a:rPr lang="ja-JP" altLang="en-US" sz="2000" kern="100">
                <a:latin typeface="游明朝" panose="02020400000000000000" pitchFamily="18" charset="-128"/>
                <a:ea typeface="游明朝" panose="02020400000000000000" pitchFamily="18" charset="-128"/>
                <a:cs typeface="Times New Roman" panose="02020603050405020304" pitchFamily="18" charset="0"/>
              </a:rPr>
              <a:t>カメラ位置が端末によって違うので、裏返したときの位置を明確にしましょう。</a:t>
            </a:r>
            <a:r>
              <a:rPr lang="en-US" altLang="ja-JP" sz="2000" kern="100">
                <a:latin typeface="游明朝" panose="02020400000000000000" pitchFamily="18" charset="-128"/>
                <a:ea typeface="游明朝" panose="02020400000000000000" pitchFamily="18" charset="-128"/>
                <a:cs typeface="Times New Roman" panose="02020603050405020304" pitchFamily="18" charset="0"/>
              </a:rPr>
              <a:t>】</a:t>
            </a:r>
            <a:endParaRPr lang="ja-JP" altLang="en-US" sz="2000" kern="100">
              <a:latin typeface="游明朝" panose="02020400000000000000" pitchFamily="18" charset="-128"/>
              <a:ea typeface="游明朝" panose="02020400000000000000" pitchFamily="18" charset="-128"/>
              <a:cs typeface="Times New Roman" panose="02020603050405020304" pitchFamily="18" charset="0"/>
            </a:endParaRPr>
          </a:p>
          <a:p>
            <a:pPr marL="0" marR="0" lvl="0" indent="0" algn="l" defTabSz="457200" rtl="0" eaLnBrk="1" fontAlgn="auto" latinLnBrk="0" hangingPunct="1">
              <a:lnSpc>
                <a:spcPct val="150000"/>
              </a:lnSpc>
              <a:spcBef>
                <a:spcPts val="0"/>
              </a:spcBef>
              <a:spcAft>
                <a:spcPts val="0"/>
              </a:spcAft>
              <a:buClrTx/>
              <a:buSzTx/>
              <a:buFont typeface="+mj-ea"/>
              <a:buNone/>
              <a:tabLst/>
              <a:defRPr/>
            </a:pPr>
            <a:endParaRPr kumimoji="0" lang="en-US" altLang="ja-JP" sz="2000" b="0"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sp>
        <p:nvSpPr>
          <p:cNvPr id="4" name="スライド番号プレースホルダー 3">
            <a:extLst>
              <a:ext uri="{FF2B5EF4-FFF2-40B4-BE49-F238E27FC236}">
                <a16:creationId xmlns:a16="http://schemas.microsoft.com/office/drawing/2014/main" id="{AA9BBF79-F600-0EEF-CED1-7DEE520B48E2}"/>
              </a:ext>
            </a:extLst>
          </p:cNvPr>
          <p:cNvSpPr>
            <a:spLocks noGrp="1"/>
          </p:cNvSpPr>
          <p:nvPr>
            <p:ph type="sldNum" sz="quarter" idx="5"/>
          </p:nvPr>
        </p:nvSpPr>
        <p:spPr/>
        <p:txBody>
          <a:bodyPr/>
          <a:lstStyle/>
          <a:p>
            <a:pPr defTabSz="495376">
              <a:defRPr/>
            </a:pPr>
            <a:fld id="{11BCE330-5413-4EFD-B718-434A2A6398AE}" type="slidenum">
              <a:rPr kumimoji="1" lang="ja-JP" altLang="en-US">
                <a:solidFill>
                  <a:prstClr val="black"/>
                </a:solidFill>
                <a:latin typeface="游ゴシック" panose="020F0502020204030204"/>
                <a:ea typeface="游ゴシック" panose="020B0400000000000000" pitchFamily="50" charset="-128"/>
              </a:rPr>
              <a:pPr defTabSz="495376">
                <a:defRPr/>
              </a:pPr>
              <a:t>89</a:t>
            </a:fld>
            <a:endParaRPr kumimoji="1" lang="ja-JP" altLang="en-US">
              <a:solidFill>
                <a:prstClr val="black"/>
              </a:solidFill>
              <a:latin typeface="游ゴシック" panose="020F0502020204030204"/>
              <a:ea typeface="游ゴシック" panose="020B0400000000000000" pitchFamily="50" charset="-128"/>
            </a:endParaRPr>
          </a:p>
        </p:txBody>
      </p:sp>
    </p:spTree>
    <p:extLst>
      <p:ext uri="{BB962C8B-B14F-4D97-AF65-F5344CB8AC3E}">
        <p14:creationId xmlns:p14="http://schemas.microsoft.com/office/powerpoint/2010/main" val="2114010318"/>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E008B90-41B1-C951-FC97-051B69BADE0F}"/>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4AF22C11-D58B-4368-7CE3-35C933A53962}"/>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517EF3B2-AE9D-CEA7-F6B3-4EDDA08CD219}"/>
              </a:ext>
            </a:extLst>
          </p:cNvPr>
          <p:cNvSpPr>
            <a:spLocks noGrp="1"/>
          </p:cNvSpPr>
          <p:nvPr>
            <p:ph type="body" idx="1"/>
          </p:nvPr>
        </p:nvSpPr>
        <p:spPr/>
        <p:txBody>
          <a:bodyPr/>
          <a:lstStyle/>
          <a:p>
            <a:pPr marL="0" marR="0" lvl="0" indent="0" algn="l" defTabSz="457200" rtl="0" eaLnBrk="1" fontAlgn="auto" latinLnBrk="0" hangingPunct="1">
              <a:lnSpc>
                <a:spcPct val="150000"/>
              </a:lnSpc>
              <a:spcBef>
                <a:spcPts val="0"/>
              </a:spcBef>
              <a:spcAft>
                <a:spcPts val="0"/>
              </a:spcAft>
              <a:buClrTx/>
              <a:buSzTx/>
              <a:buFont typeface="+mj-ea"/>
              <a:buNone/>
              <a:tabLst/>
              <a:defRPr/>
            </a:pPr>
            <a:endParaRPr kumimoji="0" lang="en-US" altLang="ja-JP" sz="2000" b="0" i="0" u="none" strike="noStrike" kern="1200" cap="none" spc="0" normalizeH="0" baseline="0" noProof="0" dirty="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sp>
        <p:nvSpPr>
          <p:cNvPr id="4" name="スライド番号プレースホルダー 3">
            <a:extLst>
              <a:ext uri="{FF2B5EF4-FFF2-40B4-BE49-F238E27FC236}">
                <a16:creationId xmlns:a16="http://schemas.microsoft.com/office/drawing/2014/main" id="{AECECF4D-7970-E1B2-427A-85EA144C4A87}"/>
              </a:ext>
            </a:extLst>
          </p:cNvPr>
          <p:cNvSpPr>
            <a:spLocks noGrp="1"/>
          </p:cNvSpPr>
          <p:nvPr>
            <p:ph type="sldNum" sz="quarter" idx="5"/>
          </p:nvPr>
        </p:nvSpPr>
        <p:spPr/>
        <p:txBody>
          <a:bodyPr/>
          <a:lstStyle/>
          <a:p>
            <a:pPr defTabSz="495376">
              <a:defRPr/>
            </a:pPr>
            <a:fld id="{11BCE330-5413-4EFD-B718-434A2A6398AE}" type="slidenum">
              <a:rPr kumimoji="1" lang="ja-JP" altLang="en-US">
                <a:solidFill>
                  <a:prstClr val="black"/>
                </a:solidFill>
                <a:latin typeface="游ゴシック" panose="020F0502020204030204"/>
                <a:ea typeface="游ゴシック" panose="020B0400000000000000" pitchFamily="50" charset="-128"/>
              </a:rPr>
              <a:pPr defTabSz="495376">
                <a:defRPr/>
              </a:pPr>
              <a:t>90</a:t>
            </a:fld>
            <a:endParaRPr kumimoji="1" lang="ja-JP" altLang="en-US">
              <a:solidFill>
                <a:prstClr val="black"/>
              </a:solidFill>
              <a:latin typeface="游ゴシック" panose="020F0502020204030204"/>
              <a:ea typeface="游ゴシック" panose="020B0400000000000000" pitchFamily="50" charset="-128"/>
            </a:endParaRPr>
          </a:p>
        </p:txBody>
      </p:sp>
    </p:spTree>
    <p:extLst>
      <p:ext uri="{BB962C8B-B14F-4D97-AF65-F5344CB8AC3E}">
        <p14:creationId xmlns:p14="http://schemas.microsoft.com/office/powerpoint/2010/main" val="70898662"/>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254F26-B079-E4E7-AD0A-E740B44D75F3}"/>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37FF21C5-8001-020B-31F1-E69A348CAF24}"/>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62921BCE-BA3B-7D10-1E3A-12552574E458}"/>
              </a:ext>
            </a:extLst>
          </p:cNvPr>
          <p:cNvSpPr>
            <a:spLocks noGrp="1"/>
          </p:cNvSpPr>
          <p:nvPr>
            <p:ph type="body" idx="1"/>
          </p:nvPr>
        </p:nvSpPr>
        <p:spPr/>
        <p:txBody>
          <a:bodyPr/>
          <a:lstStyle/>
          <a:p>
            <a:r>
              <a:rPr kumimoji="1" lang="ja-JP" altLang="en-US" sz="2000"/>
              <a:t>★補足★</a:t>
            </a:r>
            <a:endParaRPr kumimoji="1" lang="en-US" altLang="ja-JP" sz="2000"/>
          </a:p>
          <a:p>
            <a:r>
              <a:rPr kumimoji="1" lang="ja-JP" altLang="en-US" sz="2000"/>
              <a:t>・カメラの切り替え（インカメラとアウトカメラ）が正しくできているかどうか、「カメラの向こう側が見えていますか」などとお声かけください</a:t>
            </a:r>
            <a:endParaRPr kumimoji="1" lang="en-US" altLang="ja-JP" sz="2000"/>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2000" kern="100">
                <a:latin typeface="游明朝" panose="02020400000000000000" pitchFamily="18" charset="-128"/>
                <a:ea typeface="游明朝" panose="02020400000000000000" pitchFamily="18" charset="-128"/>
                <a:cs typeface="Times New Roman" panose="02020603050405020304" pitchFamily="18" charset="0"/>
              </a:rPr>
              <a:t>【</a:t>
            </a:r>
            <a:r>
              <a:rPr lang="ja-JP" altLang="en-US" sz="2000" kern="100">
                <a:latin typeface="游明朝" panose="02020400000000000000" pitchFamily="18" charset="-128"/>
                <a:ea typeface="游明朝" panose="02020400000000000000" pitchFamily="18" charset="-128"/>
                <a:cs typeface="Times New Roman" panose="02020603050405020304" pitchFamily="18" charset="0"/>
              </a:rPr>
              <a:t>カメラ位置が端末によって違うので、裏返したときの位置を明確にしましょう。</a:t>
            </a:r>
            <a:r>
              <a:rPr lang="en-US" altLang="ja-JP" sz="2000" kern="100">
                <a:latin typeface="游明朝" panose="02020400000000000000" pitchFamily="18" charset="-128"/>
                <a:ea typeface="游明朝" panose="02020400000000000000" pitchFamily="18" charset="-128"/>
                <a:cs typeface="Times New Roman" panose="02020603050405020304" pitchFamily="18" charset="0"/>
              </a:rPr>
              <a:t>】</a:t>
            </a:r>
            <a:endParaRPr lang="ja-JP" altLang="en-US" sz="2000" kern="100">
              <a:latin typeface="游明朝" panose="02020400000000000000" pitchFamily="18" charset="-128"/>
              <a:ea typeface="游明朝" panose="02020400000000000000" pitchFamily="18" charset="-128"/>
              <a:cs typeface="Times New Roman" panose="02020603050405020304" pitchFamily="18" charset="0"/>
            </a:endParaRPr>
          </a:p>
        </p:txBody>
      </p:sp>
      <p:sp>
        <p:nvSpPr>
          <p:cNvPr id="4" name="スライド番号プレースホルダー 3">
            <a:extLst>
              <a:ext uri="{FF2B5EF4-FFF2-40B4-BE49-F238E27FC236}">
                <a16:creationId xmlns:a16="http://schemas.microsoft.com/office/drawing/2014/main" id="{EC0627B5-D62E-216A-3B0E-AB01595407C3}"/>
              </a:ext>
            </a:extLst>
          </p:cNvPr>
          <p:cNvSpPr>
            <a:spLocks noGrp="1"/>
          </p:cNvSpPr>
          <p:nvPr>
            <p:ph type="sldNum" sz="quarter" idx="5"/>
          </p:nvPr>
        </p:nvSpPr>
        <p:spPr/>
        <p:txBody>
          <a:bodyPr/>
          <a:lstStyle/>
          <a:p>
            <a:pPr marL="0" marR="0" lvl="0" indent="0" algn="r" defTabSz="495376" rtl="0" eaLnBrk="1" fontAlgn="auto" latinLnBrk="0" hangingPunct="1">
              <a:lnSpc>
                <a:spcPct val="100000"/>
              </a:lnSpc>
              <a:spcBef>
                <a:spcPts val="0"/>
              </a:spcBef>
              <a:spcAft>
                <a:spcPts val="0"/>
              </a:spcAft>
              <a:buClrTx/>
              <a:buSzTx/>
              <a:buFontTx/>
              <a:buNone/>
              <a:tabLst/>
              <a:defRPr/>
            </a:pPr>
            <a:fld id="{11BCE330-5413-4EFD-B718-434A2A6398AE}" type="slidenum">
              <a:rPr kumimoji="1" lang="ja-JP" altLang="en-US" sz="13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495376" rtl="0" eaLnBrk="1" fontAlgn="auto" latinLnBrk="0" hangingPunct="1">
                <a:lnSpc>
                  <a:spcPct val="100000"/>
                </a:lnSpc>
                <a:spcBef>
                  <a:spcPts val="0"/>
                </a:spcBef>
                <a:spcAft>
                  <a:spcPts val="0"/>
                </a:spcAft>
                <a:buClrTx/>
                <a:buSzTx/>
                <a:buFontTx/>
                <a:buNone/>
                <a:tabLst/>
                <a:defRPr/>
              </a:pPr>
              <a:t>91</a:t>
            </a:fld>
            <a:endParaRPr kumimoji="1" lang="ja-JP" altLang="en-US" sz="13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1686039416"/>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40FC27-9650-D78D-7324-CEBBAC20821D}"/>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BA56D4ED-38D4-5D96-A302-980BC785B7C2}"/>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E3F820FC-6E6D-1141-ACFD-C905B96651EB}"/>
              </a:ext>
            </a:extLst>
          </p:cNvPr>
          <p:cNvSpPr>
            <a:spLocks noGrp="1"/>
          </p:cNvSpPr>
          <p:nvPr>
            <p:ph type="body" idx="1"/>
          </p:nvPr>
        </p:nvSpPr>
        <p:spPr/>
        <p:txBody>
          <a:bodyPr/>
          <a:lstStyle/>
          <a:p>
            <a:endParaRPr kumimoji="1" lang="ja-JP" altLang="en-US" sz="2000"/>
          </a:p>
        </p:txBody>
      </p:sp>
      <p:sp>
        <p:nvSpPr>
          <p:cNvPr id="4" name="スライド番号プレースホルダー 3">
            <a:extLst>
              <a:ext uri="{FF2B5EF4-FFF2-40B4-BE49-F238E27FC236}">
                <a16:creationId xmlns:a16="http://schemas.microsoft.com/office/drawing/2014/main" id="{7C815824-6B29-702E-5DF9-EF1E96698498}"/>
              </a:ext>
            </a:extLst>
          </p:cNvPr>
          <p:cNvSpPr>
            <a:spLocks noGrp="1"/>
          </p:cNvSpPr>
          <p:nvPr>
            <p:ph type="sldNum" sz="quarter" idx="5"/>
          </p:nvPr>
        </p:nvSpPr>
        <p:spPr/>
        <p:txBody>
          <a:bodyPr/>
          <a:lstStyle/>
          <a:p>
            <a:pPr defTabSz="495376">
              <a:defRPr/>
            </a:pPr>
            <a:fld id="{11BCE330-5413-4EFD-B718-434A2A6398AE}" type="slidenum">
              <a:rPr kumimoji="1" lang="ja-JP" altLang="en-US">
                <a:solidFill>
                  <a:prstClr val="black"/>
                </a:solidFill>
                <a:latin typeface="游ゴシック" panose="020F0502020204030204"/>
                <a:ea typeface="游ゴシック" panose="020B0400000000000000" pitchFamily="50" charset="-128"/>
              </a:rPr>
              <a:pPr defTabSz="495376">
                <a:defRPr/>
              </a:pPr>
              <a:t>92</a:t>
            </a:fld>
            <a:endParaRPr kumimoji="1" lang="ja-JP" altLang="en-US">
              <a:solidFill>
                <a:prstClr val="black"/>
              </a:solidFill>
              <a:latin typeface="游ゴシック" panose="020F0502020204030204"/>
              <a:ea typeface="游ゴシック" panose="020B0400000000000000" pitchFamily="50" charset="-128"/>
            </a:endParaRPr>
          </a:p>
        </p:txBody>
      </p:sp>
    </p:spTree>
    <p:extLst>
      <p:ext uri="{BB962C8B-B14F-4D97-AF65-F5344CB8AC3E}">
        <p14:creationId xmlns:p14="http://schemas.microsoft.com/office/powerpoint/2010/main" val="141050573"/>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8CC450-D74B-DBB4-5C9E-B12311727B12}"/>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3F7A0B34-2FB9-3C1C-01B8-4EC5D7CD9C0C}"/>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F548DB34-FC67-D043-9D8F-A4DC164B90AC}"/>
              </a:ext>
            </a:extLst>
          </p:cNvPr>
          <p:cNvSpPr>
            <a:spLocks noGrp="1"/>
          </p:cNvSpPr>
          <p:nvPr>
            <p:ph type="body" idx="1"/>
          </p:nvPr>
        </p:nvSpPr>
        <p:spPr/>
        <p:txBody>
          <a:bodyPr/>
          <a:lstStyle/>
          <a:p>
            <a:endParaRPr kumimoji="1" lang="ja-JP" altLang="en-US" sz="2000"/>
          </a:p>
        </p:txBody>
      </p:sp>
      <p:sp>
        <p:nvSpPr>
          <p:cNvPr id="4" name="スライド番号プレースホルダー 3">
            <a:extLst>
              <a:ext uri="{FF2B5EF4-FFF2-40B4-BE49-F238E27FC236}">
                <a16:creationId xmlns:a16="http://schemas.microsoft.com/office/drawing/2014/main" id="{0C84E6A8-9058-ACC4-FF92-87636BC9DFC1}"/>
              </a:ext>
            </a:extLst>
          </p:cNvPr>
          <p:cNvSpPr>
            <a:spLocks noGrp="1"/>
          </p:cNvSpPr>
          <p:nvPr>
            <p:ph type="sldNum" sz="quarter" idx="5"/>
          </p:nvPr>
        </p:nvSpPr>
        <p:spPr/>
        <p:txBody>
          <a:bodyPr/>
          <a:lstStyle/>
          <a:p>
            <a:pPr defTabSz="495376">
              <a:defRPr/>
            </a:pPr>
            <a:fld id="{11BCE330-5413-4EFD-B718-434A2A6398AE}" type="slidenum">
              <a:rPr kumimoji="1" lang="ja-JP" altLang="en-US">
                <a:solidFill>
                  <a:prstClr val="black"/>
                </a:solidFill>
                <a:latin typeface="游ゴシック" panose="020F0502020204030204"/>
                <a:ea typeface="游ゴシック" panose="020B0400000000000000" pitchFamily="50" charset="-128"/>
              </a:rPr>
              <a:pPr defTabSz="495376">
                <a:defRPr/>
              </a:pPr>
              <a:t>93</a:t>
            </a:fld>
            <a:endParaRPr kumimoji="1" lang="ja-JP" altLang="en-US">
              <a:solidFill>
                <a:prstClr val="black"/>
              </a:solidFill>
              <a:latin typeface="游ゴシック" panose="020F0502020204030204"/>
              <a:ea typeface="游ゴシック" panose="020B0400000000000000" pitchFamily="50" charset="-128"/>
            </a:endParaRPr>
          </a:p>
        </p:txBody>
      </p:sp>
    </p:spTree>
    <p:extLst>
      <p:ext uri="{BB962C8B-B14F-4D97-AF65-F5344CB8AC3E}">
        <p14:creationId xmlns:p14="http://schemas.microsoft.com/office/powerpoint/2010/main" val="803441259"/>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00848A-CB8B-E3AA-2292-532AFC065F0C}"/>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43C5204F-DC77-1ECF-6A37-4DA81459E753}"/>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068F5DEC-6B1D-7F3E-8A82-F8B39ED22489}"/>
              </a:ext>
            </a:extLst>
          </p:cNvPr>
          <p:cNvSpPr>
            <a:spLocks noGrp="1"/>
          </p:cNvSpPr>
          <p:nvPr>
            <p:ph type="body" idx="1"/>
          </p:nvPr>
        </p:nvSpPr>
        <p:spPr/>
        <p:txBody>
          <a:bodyPr/>
          <a:lstStyle/>
          <a:p>
            <a:pPr defTabSz="990752">
              <a:defRPr/>
            </a:pPr>
            <a:r>
              <a:rPr lang="ja-JP" altLang="en-US" sz="2000">
                <a:latin typeface="BIZ UDPゴシック" panose="020B0400000000000000" pitchFamily="50" charset="-128"/>
                <a:ea typeface="BIZ UDPゴシック" panose="020B0400000000000000" pitchFamily="50" charset="-128"/>
              </a:rPr>
              <a:t>★補足★</a:t>
            </a:r>
            <a:endParaRPr lang="en-US" altLang="ja-JP" sz="2000">
              <a:latin typeface="BIZ UDPゴシック" panose="020B0400000000000000" pitchFamily="50" charset="-128"/>
              <a:ea typeface="BIZ UDPゴシック" panose="020B0400000000000000" pitchFamily="50" charset="-128"/>
            </a:endParaRPr>
          </a:p>
          <a:p>
            <a:pPr marL="0" marR="0" lvl="0" indent="0" algn="l" defTabSz="990752" rtl="0" eaLnBrk="1" fontAlgn="auto" latinLnBrk="0" hangingPunct="1">
              <a:lnSpc>
                <a:spcPct val="100000"/>
              </a:lnSpc>
              <a:spcBef>
                <a:spcPts val="0"/>
              </a:spcBef>
              <a:spcAft>
                <a:spcPts val="0"/>
              </a:spcAft>
              <a:buClrTx/>
              <a:buSzTx/>
              <a:buFontTx/>
              <a:buNone/>
              <a:tabLst/>
              <a:defRPr/>
            </a:pPr>
            <a:r>
              <a:rPr lang="ja-JP" altLang="en-US" sz="2000">
                <a:latin typeface="BIZ UDPゴシック" panose="020B0400000000000000" pitchFamily="50" charset="-128"/>
                <a:ea typeface="BIZ UDPゴシック" panose="020B0400000000000000" pitchFamily="50" charset="-128"/>
              </a:rPr>
              <a:t>・ペン（指）やタッチパッドで十字の矢印を離さずに、動かすことを「ドラッグ」、動かした場所で置くことを「ドロップ」と言います</a:t>
            </a:r>
            <a:endParaRPr lang="en-US" altLang="ja-JP" sz="2000">
              <a:latin typeface="BIZ UDPゴシック" panose="020B0400000000000000" pitchFamily="50" charset="-128"/>
              <a:ea typeface="BIZ UDPゴシック" panose="020B0400000000000000" pitchFamily="50" charset="-128"/>
            </a:endParaRPr>
          </a:p>
          <a:p>
            <a:pPr marL="0" marR="0" lvl="0" indent="0" algn="l" defTabSz="990752" rtl="0" eaLnBrk="1" fontAlgn="auto" latinLnBrk="0" hangingPunct="1">
              <a:lnSpc>
                <a:spcPct val="100000"/>
              </a:lnSpc>
              <a:spcBef>
                <a:spcPts val="0"/>
              </a:spcBef>
              <a:spcAft>
                <a:spcPts val="0"/>
              </a:spcAft>
              <a:buClrTx/>
              <a:buSzTx/>
              <a:buFontTx/>
              <a:buNone/>
              <a:tabLst/>
              <a:defRPr/>
            </a:pPr>
            <a:r>
              <a:rPr lang="ja-JP" altLang="en-US" sz="2000">
                <a:latin typeface="BIZ UDPゴシック" panose="020B0400000000000000" pitchFamily="50" charset="-128"/>
                <a:ea typeface="BIZ UDPゴシック" panose="020B0400000000000000" pitchFamily="50" charset="-128"/>
              </a:rPr>
              <a:t>・十字の矢印を置き、「持って動かすこと」を「ドラッグアンドドロップ」と言います</a:t>
            </a:r>
            <a:endParaRPr lang="en-US" altLang="ja-JP" sz="2000">
              <a:latin typeface="BIZ UDPゴシック" panose="020B0400000000000000" pitchFamily="50" charset="-128"/>
              <a:ea typeface="BIZ UDPゴシック" panose="020B0400000000000000" pitchFamily="50" charset="-128"/>
            </a:endParaRPr>
          </a:p>
        </p:txBody>
      </p:sp>
      <p:sp>
        <p:nvSpPr>
          <p:cNvPr id="4" name="スライド番号プレースホルダー 3">
            <a:extLst>
              <a:ext uri="{FF2B5EF4-FFF2-40B4-BE49-F238E27FC236}">
                <a16:creationId xmlns:a16="http://schemas.microsoft.com/office/drawing/2014/main" id="{2FB2D431-8E5C-3FF6-C70E-59D45741F0FB}"/>
              </a:ext>
            </a:extLst>
          </p:cNvPr>
          <p:cNvSpPr>
            <a:spLocks noGrp="1"/>
          </p:cNvSpPr>
          <p:nvPr>
            <p:ph type="sldNum" sz="quarter" idx="5"/>
          </p:nvPr>
        </p:nvSpPr>
        <p:spPr/>
        <p:txBody>
          <a:bodyPr/>
          <a:lstStyle/>
          <a:p>
            <a:pPr defTabSz="495376">
              <a:defRPr/>
            </a:pPr>
            <a:fld id="{11BCE330-5413-4EFD-B718-434A2A6398AE}" type="slidenum">
              <a:rPr kumimoji="1" lang="ja-JP" altLang="en-US">
                <a:solidFill>
                  <a:prstClr val="black"/>
                </a:solidFill>
                <a:latin typeface="游ゴシック" panose="020F0502020204030204"/>
                <a:ea typeface="游ゴシック" panose="020B0400000000000000" pitchFamily="50" charset="-128"/>
              </a:rPr>
              <a:pPr defTabSz="495376">
                <a:defRPr/>
              </a:pPr>
              <a:t>94</a:t>
            </a:fld>
            <a:endParaRPr kumimoji="1" lang="ja-JP" altLang="en-US">
              <a:solidFill>
                <a:prstClr val="black"/>
              </a:solidFill>
              <a:latin typeface="游ゴシック" panose="020F0502020204030204"/>
              <a:ea typeface="游ゴシック" panose="020B0400000000000000" pitchFamily="50" charset="-128"/>
            </a:endParaRPr>
          </a:p>
        </p:txBody>
      </p:sp>
    </p:spTree>
    <p:extLst>
      <p:ext uri="{BB962C8B-B14F-4D97-AF65-F5344CB8AC3E}">
        <p14:creationId xmlns:p14="http://schemas.microsoft.com/office/powerpoint/2010/main" val="2120316483"/>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74EE9D-6A1E-FCF0-210A-5501EB78111E}"/>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B8066CBC-F89C-DB2A-7F42-28299E08BA8D}"/>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01DDB010-DCC6-AB6F-3A28-6710FC267E73}"/>
              </a:ext>
            </a:extLst>
          </p:cNvPr>
          <p:cNvSpPr>
            <a:spLocks noGrp="1"/>
          </p:cNvSpPr>
          <p:nvPr>
            <p:ph type="body" idx="1"/>
          </p:nvPr>
        </p:nvSpPr>
        <p:spPr/>
        <p:txBody>
          <a:bodyPr/>
          <a:lstStyle/>
          <a:p>
            <a:pPr defTabSz="990752">
              <a:defRPr/>
            </a:pPr>
            <a:r>
              <a:rPr lang="ja-JP" altLang="en-US" sz="2000">
                <a:latin typeface="BIZ UDPゴシック" panose="020B0400000000000000" pitchFamily="50" charset="-128"/>
                <a:ea typeface="BIZ UDPゴシック" panose="020B0400000000000000" pitchFamily="50" charset="-128"/>
              </a:rPr>
              <a:t>★補足★</a:t>
            </a:r>
            <a:endParaRPr lang="en-US" altLang="ja-JP" sz="2000">
              <a:latin typeface="BIZ UDPゴシック" panose="020B0400000000000000" pitchFamily="50" charset="-128"/>
              <a:ea typeface="BIZ UDPゴシック" panose="020B0400000000000000" pitchFamily="50" charset="-128"/>
            </a:endParaRPr>
          </a:p>
          <a:p>
            <a:pPr defTabSz="990752">
              <a:defRPr/>
            </a:pPr>
            <a:r>
              <a:rPr lang="ja-JP" altLang="en-US" sz="2000">
                <a:latin typeface="BIZ UDPゴシック" panose="020B0400000000000000" pitchFamily="50" charset="-128"/>
                <a:ea typeface="BIZ UDPゴシック" panose="020B0400000000000000" pitchFamily="50" charset="-128"/>
              </a:rPr>
              <a:t>・提出</a:t>
            </a:r>
            <a:r>
              <a:rPr lang="en-US" altLang="ja-JP" sz="2000">
                <a:latin typeface="BIZ UDPゴシック" panose="020B0400000000000000" pitchFamily="50" charset="-128"/>
                <a:ea typeface="BIZ UDPゴシック" panose="020B0400000000000000" pitchFamily="50" charset="-128"/>
              </a:rPr>
              <a:t>BOX</a:t>
            </a:r>
            <a:r>
              <a:rPr lang="ja-JP" altLang="en-US" sz="2000">
                <a:latin typeface="BIZ UDPゴシック" panose="020B0400000000000000" pitchFamily="50" charset="-128"/>
                <a:ea typeface="BIZ UDPゴシック" panose="020B0400000000000000" pitchFamily="50" charset="-128"/>
              </a:rPr>
              <a:t>の絵が飛び出す前にカードをはなすと、ふたばマーク（木箱）閉じてしまいます。赤い「提出</a:t>
            </a:r>
            <a:r>
              <a:rPr lang="en-US" altLang="ja-JP" sz="2000">
                <a:latin typeface="BIZ UDPゴシック" panose="020B0400000000000000" pitchFamily="50" charset="-128"/>
                <a:ea typeface="BIZ UDPゴシック" panose="020B0400000000000000" pitchFamily="50" charset="-128"/>
              </a:rPr>
              <a:t>BOX</a:t>
            </a:r>
            <a:r>
              <a:rPr lang="ja-JP" altLang="en-US" sz="2000">
                <a:latin typeface="BIZ UDPゴシック" panose="020B0400000000000000" pitchFamily="50" charset="-128"/>
                <a:ea typeface="BIZ UDPゴシック" panose="020B0400000000000000" pitchFamily="50" charset="-128"/>
              </a:rPr>
              <a:t>」に入れるまではカードは離さないようにします。</a:t>
            </a:r>
          </a:p>
          <a:p>
            <a:pPr defTabSz="990752">
              <a:defRPr/>
            </a:pPr>
            <a:endParaRPr lang="en-US" altLang="ja-JP" sz="2000">
              <a:latin typeface="BIZ UDPゴシック" panose="020B0400000000000000" pitchFamily="50" charset="-128"/>
              <a:ea typeface="BIZ UDPゴシック" panose="020B0400000000000000" pitchFamily="50" charset="-128"/>
            </a:endParaRPr>
          </a:p>
        </p:txBody>
      </p:sp>
      <p:sp>
        <p:nvSpPr>
          <p:cNvPr id="4" name="スライド番号プレースホルダー 3">
            <a:extLst>
              <a:ext uri="{FF2B5EF4-FFF2-40B4-BE49-F238E27FC236}">
                <a16:creationId xmlns:a16="http://schemas.microsoft.com/office/drawing/2014/main" id="{B844210B-634C-E73D-FB4C-2D3FEAE33E76}"/>
              </a:ext>
            </a:extLst>
          </p:cNvPr>
          <p:cNvSpPr>
            <a:spLocks noGrp="1"/>
          </p:cNvSpPr>
          <p:nvPr>
            <p:ph type="sldNum" sz="quarter" idx="5"/>
          </p:nvPr>
        </p:nvSpPr>
        <p:spPr/>
        <p:txBody>
          <a:bodyPr/>
          <a:lstStyle/>
          <a:p>
            <a:pPr marL="0" marR="0" lvl="0" indent="0" algn="r" defTabSz="495376" rtl="0" eaLnBrk="1" fontAlgn="auto" latinLnBrk="0" hangingPunct="1">
              <a:lnSpc>
                <a:spcPct val="100000"/>
              </a:lnSpc>
              <a:spcBef>
                <a:spcPts val="0"/>
              </a:spcBef>
              <a:spcAft>
                <a:spcPts val="0"/>
              </a:spcAft>
              <a:buClrTx/>
              <a:buSzTx/>
              <a:buFontTx/>
              <a:buNone/>
              <a:tabLst/>
              <a:defRPr/>
            </a:pPr>
            <a:fld id="{11BCE330-5413-4EFD-B718-434A2A6398AE}" type="slidenum">
              <a:rPr kumimoji="1" lang="ja-JP" altLang="en-US" sz="13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495376" rtl="0" eaLnBrk="1" fontAlgn="auto" latinLnBrk="0" hangingPunct="1">
                <a:lnSpc>
                  <a:spcPct val="100000"/>
                </a:lnSpc>
                <a:spcBef>
                  <a:spcPts val="0"/>
                </a:spcBef>
                <a:spcAft>
                  <a:spcPts val="0"/>
                </a:spcAft>
                <a:buClrTx/>
                <a:buSzTx/>
                <a:buFontTx/>
                <a:buNone/>
                <a:tabLst/>
                <a:defRPr/>
              </a:pPr>
              <a:t>95</a:t>
            </a:fld>
            <a:endParaRPr kumimoji="1" lang="ja-JP" altLang="en-US" sz="13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2471613735"/>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8F187E1-C540-9389-C6D9-014352EF086F}"/>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3F3BDF07-F483-4A93-0DD3-B367E580C7EF}"/>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FF38D730-D80F-651B-DDBD-DA458D312AA8}"/>
              </a:ext>
            </a:extLst>
          </p:cNvPr>
          <p:cNvSpPr>
            <a:spLocks noGrp="1"/>
          </p:cNvSpPr>
          <p:nvPr>
            <p:ph type="body" idx="1"/>
          </p:nvPr>
        </p:nvSpPr>
        <p:spPr/>
        <p:txBody>
          <a:bodyPr/>
          <a:lstStyle/>
          <a:p>
            <a:pPr defTabSz="990752">
              <a:defRPr/>
            </a:pPr>
            <a:endParaRPr lang="en-US" altLang="ja-JP" sz="2000">
              <a:latin typeface="BIZ UDPゴシック" panose="020B0400000000000000" pitchFamily="50" charset="-128"/>
              <a:ea typeface="BIZ UDPゴシック" panose="020B0400000000000000" pitchFamily="50" charset="-128"/>
            </a:endParaRPr>
          </a:p>
        </p:txBody>
      </p:sp>
      <p:sp>
        <p:nvSpPr>
          <p:cNvPr id="4" name="スライド番号プレースホルダー 3">
            <a:extLst>
              <a:ext uri="{FF2B5EF4-FFF2-40B4-BE49-F238E27FC236}">
                <a16:creationId xmlns:a16="http://schemas.microsoft.com/office/drawing/2014/main" id="{9A3F964B-4210-FA5B-A927-5A64FD8C7747}"/>
              </a:ext>
            </a:extLst>
          </p:cNvPr>
          <p:cNvSpPr>
            <a:spLocks noGrp="1"/>
          </p:cNvSpPr>
          <p:nvPr>
            <p:ph type="sldNum" sz="quarter" idx="5"/>
          </p:nvPr>
        </p:nvSpPr>
        <p:spPr/>
        <p:txBody>
          <a:bodyPr/>
          <a:lstStyle/>
          <a:p>
            <a:pPr defTabSz="495376">
              <a:defRPr/>
            </a:pPr>
            <a:fld id="{11BCE330-5413-4EFD-B718-434A2A6398AE}" type="slidenum">
              <a:rPr kumimoji="1" lang="ja-JP" altLang="en-US">
                <a:solidFill>
                  <a:prstClr val="black"/>
                </a:solidFill>
                <a:latin typeface="游ゴシック" panose="020F0502020204030204"/>
                <a:ea typeface="游ゴシック" panose="020B0400000000000000" pitchFamily="50" charset="-128"/>
              </a:rPr>
              <a:pPr defTabSz="495376">
                <a:defRPr/>
              </a:pPr>
              <a:t>96</a:t>
            </a:fld>
            <a:endParaRPr kumimoji="1" lang="ja-JP" altLang="en-US">
              <a:solidFill>
                <a:prstClr val="black"/>
              </a:solidFill>
              <a:latin typeface="游ゴシック" panose="020F0502020204030204"/>
              <a:ea typeface="游ゴシック" panose="020B0400000000000000" pitchFamily="50" charset="-128"/>
            </a:endParaRPr>
          </a:p>
        </p:txBody>
      </p:sp>
    </p:spTree>
    <p:extLst>
      <p:ext uri="{BB962C8B-B14F-4D97-AF65-F5344CB8AC3E}">
        <p14:creationId xmlns:p14="http://schemas.microsoft.com/office/powerpoint/2010/main" val="3130120325"/>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89CF8C-107C-3F7E-A604-1F8B964E3D3B}"/>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A7909266-720B-800D-3251-CDEDACB6EA4B}"/>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4668E028-4D62-7508-754F-283F7278AB76}"/>
              </a:ext>
            </a:extLst>
          </p:cNvPr>
          <p:cNvSpPr>
            <a:spLocks noGrp="1"/>
          </p:cNvSpPr>
          <p:nvPr>
            <p:ph type="body" idx="1"/>
          </p:nvPr>
        </p:nvSpPr>
        <p:spPr/>
        <p:txBody>
          <a:bodyPr/>
          <a:lstStyle/>
          <a:p>
            <a:pPr marL="302730" algn="just"/>
            <a:r>
              <a:rPr lang="ja-JP" altLang="en-US" sz="2000" b="0">
                <a:latin typeface="BIZ UDPゴシック" panose="020B0400000000000000" pitchFamily="50" charset="-128"/>
                <a:ea typeface="BIZ UDPゴシック" panose="020B0400000000000000" pitchFamily="50" charset="-128"/>
              </a:rPr>
              <a:t>★補足★</a:t>
            </a:r>
            <a:endParaRPr lang="en-US" altLang="ja-JP" sz="2000" b="0">
              <a:latin typeface="BIZ UDPゴシック" panose="020B0400000000000000" pitchFamily="50" charset="-128"/>
              <a:ea typeface="BIZ UDPゴシック" panose="020B0400000000000000" pitchFamily="50" charset="-128"/>
            </a:endParaRPr>
          </a:p>
          <a:p>
            <a:pPr marL="302730" algn="just"/>
            <a:r>
              <a:rPr lang="ja-JP" altLang="en-US" sz="2000" b="0">
                <a:latin typeface="BIZ UDPゴシック" panose="020B0400000000000000" pitchFamily="50" charset="-128"/>
                <a:ea typeface="BIZ UDPゴシック" panose="020B0400000000000000" pitchFamily="50" charset="-128"/>
              </a:rPr>
              <a:t>・先生が提示することで全体共有できます</a:t>
            </a:r>
            <a:endParaRPr lang="en-US" altLang="ja-JP" sz="2000" b="0">
              <a:latin typeface="BIZ UDPゴシック" panose="020B0400000000000000" pitchFamily="50" charset="-128"/>
              <a:ea typeface="BIZ UDPゴシック" panose="020B0400000000000000" pitchFamily="50" charset="-128"/>
            </a:endParaRPr>
          </a:p>
          <a:p>
            <a:pPr marL="302730" algn="just"/>
            <a:r>
              <a:rPr lang="ja-JP" altLang="en-US" sz="2000" b="0">
                <a:latin typeface="BIZ UDPゴシック" panose="020B0400000000000000" pitchFamily="50" charset="-128"/>
                <a:ea typeface="BIZ UDPゴシック" panose="020B0400000000000000" pitchFamily="50" charset="-128"/>
              </a:rPr>
              <a:t>・提出</a:t>
            </a:r>
            <a:r>
              <a:rPr lang="en-US" altLang="ja-JP" sz="2000" b="0">
                <a:latin typeface="BIZ UDPゴシック" panose="020B0400000000000000" pitchFamily="50" charset="-128"/>
                <a:ea typeface="BIZ UDPゴシック" panose="020B0400000000000000" pitchFamily="50" charset="-128"/>
              </a:rPr>
              <a:t>BOX</a:t>
            </a:r>
            <a:r>
              <a:rPr lang="ja-JP" altLang="en-US" sz="2000" b="0">
                <a:latin typeface="BIZ UDPゴシック" panose="020B0400000000000000" pitchFamily="50" charset="-128"/>
                <a:ea typeface="BIZ UDPゴシック" panose="020B0400000000000000" pitchFamily="50" charset="-128"/>
              </a:rPr>
              <a:t>を公開設定すると子供たちの手元で閲覧することもできます</a:t>
            </a:r>
          </a:p>
        </p:txBody>
      </p:sp>
      <p:sp>
        <p:nvSpPr>
          <p:cNvPr id="4" name="スライド番号プレースホルダー 3">
            <a:extLst>
              <a:ext uri="{FF2B5EF4-FFF2-40B4-BE49-F238E27FC236}">
                <a16:creationId xmlns:a16="http://schemas.microsoft.com/office/drawing/2014/main" id="{42A5D850-B252-3C41-BCF3-686C42D393CE}"/>
              </a:ext>
            </a:extLst>
          </p:cNvPr>
          <p:cNvSpPr>
            <a:spLocks noGrp="1"/>
          </p:cNvSpPr>
          <p:nvPr>
            <p:ph type="sldNum" sz="quarter" idx="5"/>
          </p:nvPr>
        </p:nvSpPr>
        <p:spPr/>
        <p:txBody>
          <a:bodyPr/>
          <a:lstStyle/>
          <a:p>
            <a:pPr defTabSz="495376">
              <a:defRPr/>
            </a:pPr>
            <a:fld id="{11BCE330-5413-4EFD-B718-434A2A6398AE}" type="slidenum">
              <a:rPr kumimoji="1" lang="ja-JP" altLang="en-US">
                <a:solidFill>
                  <a:prstClr val="black"/>
                </a:solidFill>
                <a:latin typeface="游ゴシック" panose="020F0502020204030204"/>
                <a:ea typeface="游ゴシック" panose="020B0400000000000000" pitchFamily="50" charset="-128"/>
              </a:rPr>
              <a:pPr defTabSz="495376">
                <a:defRPr/>
              </a:pPr>
              <a:t>97</a:t>
            </a:fld>
            <a:endParaRPr kumimoji="1" lang="ja-JP" altLang="en-US">
              <a:solidFill>
                <a:prstClr val="black"/>
              </a:solidFill>
              <a:latin typeface="游ゴシック" panose="020F0502020204030204"/>
              <a:ea typeface="游ゴシック" panose="020B0400000000000000" pitchFamily="50" charset="-128"/>
            </a:endParaRPr>
          </a:p>
        </p:txBody>
      </p:sp>
    </p:spTree>
    <p:extLst>
      <p:ext uri="{BB962C8B-B14F-4D97-AF65-F5344CB8AC3E}">
        <p14:creationId xmlns:p14="http://schemas.microsoft.com/office/powerpoint/2010/main" val="120586702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a:p>
        </p:txBody>
      </p:sp>
      <p:sp>
        <p:nvSpPr>
          <p:cNvPr id="4" name="スライド番号プレースホルダー 3"/>
          <p:cNvSpPr>
            <a:spLocks noGrp="1"/>
          </p:cNvSpPr>
          <p:nvPr>
            <p:ph type="sldNum" sz="quarter" idx="5"/>
          </p:nvPr>
        </p:nvSpPr>
        <p:spPr/>
        <p:txBody>
          <a:bodyPr/>
          <a:lstStyle/>
          <a:p>
            <a:fld id="{11BCE330-5413-4EFD-B718-434A2A6398AE}" type="slidenum">
              <a:rPr kumimoji="1" lang="ja-JP" altLang="en-US" smtClean="0"/>
              <a:t>9</a:t>
            </a:fld>
            <a:endParaRPr kumimoji="1" lang="ja-JP" altLang="en-US"/>
          </a:p>
        </p:txBody>
      </p:sp>
    </p:spTree>
    <p:extLst>
      <p:ext uri="{BB962C8B-B14F-4D97-AF65-F5344CB8AC3E}">
        <p14:creationId xmlns:p14="http://schemas.microsoft.com/office/powerpoint/2010/main" val="2836523067"/>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D5BA6F-9B11-4698-4548-5CA069880B44}"/>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8E6C9857-0441-6745-C3AD-2E8D46F2428C}"/>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73387D25-C1C3-92DE-7ADD-4CA06A4B0AFE}"/>
              </a:ext>
            </a:extLst>
          </p:cNvPr>
          <p:cNvSpPr>
            <a:spLocks noGrp="1"/>
          </p:cNvSpPr>
          <p:nvPr>
            <p:ph type="body" idx="1"/>
          </p:nvPr>
        </p:nvSpPr>
        <p:spPr/>
        <p:txBody>
          <a:bodyPr/>
          <a:lstStyle/>
          <a:p>
            <a:pPr marL="0" indent="0" algn="just">
              <a:buFont typeface="+mj-lt"/>
              <a:buNone/>
            </a:pPr>
            <a:endParaRPr lang="ja-JP" altLang="ja-JP" sz="2000" kern="100">
              <a:latin typeface="游明朝" panose="02020400000000000000" pitchFamily="18" charset="-128"/>
              <a:ea typeface="游明朝" panose="02020400000000000000" pitchFamily="18" charset="-128"/>
              <a:cs typeface="Times New Roman" panose="02020603050405020304" pitchFamily="18" charset="0"/>
            </a:endParaRPr>
          </a:p>
        </p:txBody>
      </p:sp>
      <p:sp>
        <p:nvSpPr>
          <p:cNvPr id="4" name="スライド番号プレースホルダー 3">
            <a:extLst>
              <a:ext uri="{FF2B5EF4-FFF2-40B4-BE49-F238E27FC236}">
                <a16:creationId xmlns:a16="http://schemas.microsoft.com/office/drawing/2014/main" id="{DF64BEA6-6CED-44F4-9C19-B585402BAFA2}"/>
              </a:ext>
            </a:extLst>
          </p:cNvPr>
          <p:cNvSpPr>
            <a:spLocks noGrp="1"/>
          </p:cNvSpPr>
          <p:nvPr>
            <p:ph type="sldNum" sz="quarter" idx="5"/>
          </p:nvPr>
        </p:nvSpPr>
        <p:spPr/>
        <p:txBody>
          <a:bodyPr/>
          <a:lstStyle/>
          <a:p>
            <a:fld id="{11BCE330-5413-4EFD-B718-434A2A6398AE}" type="slidenum">
              <a:rPr kumimoji="1" lang="ja-JP" altLang="en-US" smtClean="0"/>
              <a:t>98</a:t>
            </a:fld>
            <a:endParaRPr kumimoji="1" lang="ja-JP" altLang="en-US"/>
          </a:p>
        </p:txBody>
      </p:sp>
    </p:spTree>
    <p:extLst>
      <p:ext uri="{BB962C8B-B14F-4D97-AF65-F5344CB8AC3E}">
        <p14:creationId xmlns:p14="http://schemas.microsoft.com/office/powerpoint/2010/main" val="2479330673"/>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2BFB6B-7F08-2FC5-A41A-47D3D67AF41C}"/>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BE7EBAF2-599F-265C-3E71-CEEE70F2B5FE}"/>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7BF6EE6F-9379-A57F-5F63-8840B6183151}"/>
              </a:ext>
            </a:extLst>
          </p:cNvPr>
          <p:cNvSpPr>
            <a:spLocks noGrp="1"/>
          </p:cNvSpPr>
          <p:nvPr>
            <p:ph type="body" idx="1"/>
          </p:nvPr>
        </p:nvSpPr>
        <p:spPr/>
        <p:txBody>
          <a:bodyPr/>
          <a:lstStyle/>
          <a:p>
            <a:pPr marL="0" indent="0" algn="just">
              <a:buFont typeface="+mj-lt"/>
              <a:buNone/>
            </a:pPr>
            <a:endParaRPr lang="ja-JP" altLang="ja-JP" sz="2000" kern="100">
              <a:latin typeface="游明朝" panose="02020400000000000000" pitchFamily="18" charset="-128"/>
              <a:ea typeface="游明朝" panose="02020400000000000000" pitchFamily="18" charset="-128"/>
              <a:cs typeface="Times New Roman" panose="02020603050405020304" pitchFamily="18" charset="0"/>
            </a:endParaRPr>
          </a:p>
        </p:txBody>
      </p:sp>
      <p:sp>
        <p:nvSpPr>
          <p:cNvPr id="4" name="スライド番号プレースホルダー 3">
            <a:extLst>
              <a:ext uri="{FF2B5EF4-FFF2-40B4-BE49-F238E27FC236}">
                <a16:creationId xmlns:a16="http://schemas.microsoft.com/office/drawing/2014/main" id="{254A6761-2744-C4DB-9597-F68EFCCA400D}"/>
              </a:ext>
            </a:extLst>
          </p:cNvPr>
          <p:cNvSpPr>
            <a:spLocks noGrp="1"/>
          </p:cNvSpPr>
          <p:nvPr>
            <p:ph type="sldNum" sz="quarter" idx="5"/>
          </p:nvPr>
        </p:nvSpPr>
        <p:spPr/>
        <p:txBody>
          <a:bodyPr/>
          <a:lstStyle/>
          <a:p>
            <a:fld id="{11BCE330-5413-4EFD-B718-434A2A6398AE}" type="slidenum">
              <a:rPr kumimoji="1" lang="ja-JP" altLang="en-US" smtClean="0"/>
              <a:t>99</a:t>
            </a:fld>
            <a:endParaRPr kumimoji="1" lang="ja-JP" altLang="en-US"/>
          </a:p>
        </p:txBody>
      </p:sp>
    </p:spTree>
    <p:extLst>
      <p:ext uri="{BB962C8B-B14F-4D97-AF65-F5344CB8AC3E}">
        <p14:creationId xmlns:p14="http://schemas.microsoft.com/office/powerpoint/2010/main" val="3583169699"/>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418386-269E-EAD0-BA2B-2B4C68AF1C5E}"/>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62B4AF45-4F0A-5423-5BFD-670B997765F2}"/>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694B1D55-9943-BA28-8FCA-D4434504F88D}"/>
              </a:ext>
            </a:extLst>
          </p:cNvPr>
          <p:cNvSpPr>
            <a:spLocks noGrp="1"/>
          </p:cNvSpPr>
          <p:nvPr>
            <p:ph type="body" idx="1"/>
          </p:nvPr>
        </p:nvSpPr>
        <p:spPr/>
        <p:txBody>
          <a:bodyPr/>
          <a:lstStyle/>
          <a:p>
            <a:pPr marL="0" indent="0" algn="just">
              <a:buFont typeface="+mj-lt"/>
              <a:buNone/>
            </a:pPr>
            <a:endParaRPr lang="ja-JP" altLang="ja-JP" sz="2000" kern="100">
              <a:latin typeface="游明朝" panose="02020400000000000000" pitchFamily="18" charset="-128"/>
              <a:ea typeface="游明朝" panose="02020400000000000000" pitchFamily="18" charset="-128"/>
              <a:cs typeface="Times New Roman" panose="02020603050405020304" pitchFamily="18" charset="0"/>
            </a:endParaRPr>
          </a:p>
        </p:txBody>
      </p:sp>
      <p:sp>
        <p:nvSpPr>
          <p:cNvPr id="4" name="スライド番号プレースホルダー 3">
            <a:extLst>
              <a:ext uri="{FF2B5EF4-FFF2-40B4-BE49-F238E27FC236}">
                <a16:creationId xmlns:a16="http://schemas.microsoft.com/office/drawing/2014/main" id="{59BEAFBF-6BE3-C202-FC82-7259DA3165E4}"/>
              </a:ext>
            </a:extLst>
          </p:cNvPr>
          <p:cNvSpPr>
            <a:spLocks noGrp="1"/>
          </p:cNvSpPr>
          <p:nvPr>
            <p:ph type="sldNum" sz="quarter" idx="5"/>
          </p:nvPr>
        </p:nvSpPr>
        <p:spPr/>
        <p:txBody>
          <a:bodyPr/>
          <a:lstStyle/>
          <a:p>
            <a:fld id="{11BCE330-5413-4EFD-B718-434A2A6398AE}" type="slidenum">
              <a:rPr kumimoji="1" lang="ja-JP" altLang="en-US" smtClean="0"/>
              <a:t>100</a:t>
            </a:fld>
            <a:endParaRPr kumimoji="1" lang="ja-JP" altLang="en-US"/>
          </a:p>
        </p:txBody>
      </p:sp>
    </p:spTree>
    <p:extLst>
      <p:ext uri="{BB962C8B-B14F-4D97-AF65-F5344CB8AC3E}">
        <p14:creationId xmlns:p14="http://schemas.microsoft.com/office/powerpoint/2010/main" val="2991634657"/>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867DD6-0443-43FE-B0B9-3F1F947FF906}"/>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9BE331E6-FA9D-B0FB-F869-42CB65B55198}"/>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D842EEBD-66B4-6D72-A466-D400B2F7F43E}"/>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839FBDE3-438A-7527-3825-4324244ABEE9}"/>
              </a:ext>
            </a:extLst>
          </p:cNvPr>
          <p:cNvSpPr>
            <a:spLocks noGrp="1"/>
          </p:cNvSpPr>
          <p:nvPr>
            <p:ph type="sldNum" sz="quarter" idx="5"/>
          </p:nvPr>
        </p:nvSpPr>
        <p:spPr/>
        <p:txBody>
          <a:bodyPr/>
          <a:lstStyle/>
          <a:p>
            <a:fld id="{11BCE330-5413-4EFD-B718-434A2A6398AE}" type="slidenum">
              <a:rPr kumimoji="1" lang="ja-JP" altLang="en-US" smtClean="0"/>
              <a:t>101</a:t>
            </a:fld>
            <a:endParaRPr kumimoji="1" lang="ja-JP" altLang="en-US"/>
          </a:p>
        </p:txBody>
      </p:sp>
    </p:spTree>
    <p:extLst>
      <p:ext uri="{BB962C8B-B14F-4D97-AF65-F5344CB8AC3E}">
        <p14:creationId xmlns:p14="http://schemas.microsoft.com/office/powerpoint/2010/main" val="1578870863"/>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699771-F352-5986-A2A8-C4B48C64B2BA}"/>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6693629A-7632-46F2-D0AF-DF646F73D465}"/>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0D047B01-5011-BF3E-A13B-CDDE79C70059}"/>
              </a:ext>
            </a:extLst>
          </p:cNvPr>
          <p:cNvSpPr>
            <a:spLocks noGrp="1"/>
          </p:cNvSpPr>
          <p:nvPr>
            <p:ph type="body" idx="1"/>
          </p:nvPr>
        </p:nvSpPr>
        <p:spPr/>
        <p:txBody>
          <a:bodyPr/>
          <a:lstStyle/>
          <a:p>
            <a:pPr algn="just">
              <a:lnSpc>
                <a:spcPct val="107000"/>
              </a:lnSpc>
              <a:spcAft>
                <a:spcPts val="867"/>
              </a:spcAft>
            </a:pPr>
            <a:endParaRPr kumimoji="1" lang="ja-JP" altLang="en-US"/>
          </a:p>
        </p:txBody>
      </p:sp>
      <p:sp>
        <p:nvSpPr>
          <p:cNvPr id="4" name="スライド番号プレースホルダー 3">
            <a:extLst>
              <a:ext uri="{FF2B5EF4-FFF2-40B4-BE49-F238E27FC236}">
                <a16:creationId xmlns:a16="http://schemas.microsoft.com/office/drawing/2014/main" id="{2D5A939F-8D8A-A42E-E377-A719D8931ADE}"/>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1BCE330-5413-4EFD-B718-434A2A6398AE}" type="slidenum">
              <a:rPr kumimoji="1" lang="ja-JP" altLang="en-US" sz="13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103</a:t>
            </a:fld>
            <a:endParaRPr kumimoji="1" lang="ja-JP" altLang="en-US" sz="13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2728072712"/>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ED6842-7FCD-8DDD-0F55-306443B25F08}"/>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7DBC7F06-40AA-7948-4B46-6519D8AE0AAC}"/>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031C6BE2-2516-D7D5-F383-D26338869C81}"/>
              </a:ext>
            </a:extLst>
          </p:cNvPr>
          <p:cNvSpPr>
            <a:spLocks noGrp="1"/>
          </p:cNvSpPr>
          <p:nvPr>
            <p:ph type="body" idx="1"/>
          </p:nvPr>
        </p:nvSpPr>
        <p:spPr/>
        <p:txBody>
          <a:bodyPr/>
          <a:lstStyle/>
          <a:p>
            <a:r>
              <a:rPr kumimoji="1" lang="ja-JP" altLang="en-US"/>
              <a:t>★補足★</a:t>
            </a:r>
            <a:endParaRPr kumimoji="1" lang="en-US" altLang="ja-JP"/>
          </a:p>
          <a:p>
            <a:r>
              <a:rPr kumimoji="1" lang="ja-JP" altLang="en-US"/>
              <a:t>・スタートボタンは「</a:t>
            </a:r>
            <a:r>
              <a:rPr kumimoji="1" lang="en-US" altLang="ja-JP"/>
              <a:t>1</a:t>
            </a:r>
            <a:r>
              <a:rPr kumimoji="1" lang="ja-JP" altLang="en-US"/>
              <a:t>回」タップします。</a:t>
            </a:r>
            <a:endParaRPr kumimoji="1" lang="en-US" altLang="ja-JP"/>
          </a:p>
          <a:p>
            <a:r>
              <a:rPr kumimoji="1" lang="ja-JP" altLang="en-US"/>
              <a:t>・「タップというのは画面を</a:t>
            </a:r>
            <a:r>
              <a:rPr kumimoji="1" lang="en-US" altLang="ja-JP"/>
              <a:t>1</a:t>
            </a:r>
            <a:r>
              <a:rPr kumimoji="1" lang="ja-JP" altLang="en-US"/>
              <a:t>回、ポンとタッチする（さわること）です。」等とご説明ください。</a:t>
            </a:r>
            <a:endParaRPr kumimoji="1" lang="en-US" altLang="ja-JP"/>
          </a:p>
        </p:txBody>
      </p:sp>
      <p:sp>
        <p:nvSpPr>
          <p:cNvPr id="4" name="スライド番号プレースホルダー 3">
            <a:extLst>
              <a:ext uri="{FF2B5EF4-FFF2-40B4-BE49-F238E27FC236}">
                <a16:creationId xmlns:a16="http://schemas.microsoft.com/office/drawing/2014/main" id="{23D39ACA-CC7D-3C2B-3DD8-3A0B278B824F}"/>
              </a:ext>
            </a:extLst>
          </p:cNvPr>
          <p:cNvSpPr>
            <a:spLocks noGrp="1"/>
          </p:cNvSpPr>
          <p:nvPr>
            <p:ph type="sldNum" sz="quarter" idx="5"/>
          </p:nvPr>
        </p:nvSpPr>
        <p:spPr/>
        <p:txBody>
          <a:bodyPr/>
          <a:lstStyle/>
          <a:p>
            <a:fld id="{11BCE330-5413-4EFD-B718-434A2A6398AE}" type="slidenum">
              <a:rPr kumimoji="1" lang="ja-JP" altLang="en-US" smtClean="0"/>
              <a:t>104</a:t>
            </a:fld>
            <a:endParaRPr kumimoji="1" lang="ja-JP" altLang="en-US"/>
          </a:p>
        </p:txBody>
      </p:sp>
    </p:spTree>
    <p:extLst>
      <p:ext uri="{BB962C8B-B14F-4D97-AF65-F5344CB8AC3E}">
        <p14:creationId xmlns:p14="http://schemas.microsoft.com/office/powerpoint/2010/main" val="1199523775"/>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510F01-5016-EB36-73A2-5144DC0E4B26}"/>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0B4C5A0E-E0AA-72E6-5C01-4448D6FEB0EC}"/>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5B99EAFC-D38D-1041-98A2-16C4BE0F1D82}"/>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a:t>★補足★</a:t>
            </a:r>
            <a:endParaRPr kumimoji="1" lang="en-US" altLang="ja-JP"/>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a:t>・学年　⇒　組　⇒　出席番号　⇒　「けってい」　⇒　パスワード　⇒　「けってい」　⇒　「</a:t>
            </a:r>
            <a:r>
              <a:rPr kumimoji="1" lang="en-US" altLang="ja-JP"/>
              <a:t>OK</a:t>
            </a:r>
            <a:r>
              <a:rPr kumimoji="1" lang="ja-JP" altLang="en-US"/>
              <a:t>」の順に押下します。</a:t>
            </a:r>
            <a:endParaRPr kumimoji="1" lang="en-US" altLang="ja-JP"/>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a:p>
        </p:txBody>
      </p:sp>
      <p:sp>
        <p:nvSpPr>
          <p:cNvPr id="4" name="スライド番号プレースホルダー 3">
            <a:extLst>
              <a:ext uri="{FF2B5EF4-FFF2-40B4-BE49-F238E27FC236}">
                <a16:creationId xmlns:a16="http://schemas.microsoft.com/office/drawing/2014/main" id="{C30A66D3-8607-9A67-F609-E036F05958EF}"/>
              </a:ext>
            </a:extLst>
          </p:cNvPr>
          <p:cNvSpPr>
            <a:spLocks noGrp="1"/>
          </p:cNvSpPr>
          <p:nvPr>
            <p:ph type="sldNum" sz="quarter" idx="5"/>
          </p:nvPr>
        </p:nvSpPr>
        <p:spPr/>
        <p:txBody>
          <a:bodyPr/>
          <a:lstStyle/>
          <a:p>
            <a:fld id="{11BCE330-5413-4EFD-B718-434A2A6398AE}" type="slidenum">
              <a:rPr kumimoji="1" lang="ja-JP" altLang="en-US" smtClean="0"/>
              <a:t>105</a:t>
            </a:fld>
            <a:endParaRPr kumimoji="1" lang="ja-JP" altLang="en-US"/>
          </a:p>
        </p:txBody>
      </p:sp>
    </p:spTree>
    <p:extLst>
      <p:ext uri="{BB962C8B-B14F-4D97-AF65-F5344CB8AC3E}">
        <p14:creationId xmlns:p14="http://schemas.microsoft.com/office/powerpoint/2010/main" val="221592178"/>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4E5364-0C29-64EB-42AB-50B60A5E53FE}"/>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23A499B4-9A3F-C96B-2451-F5C47D0A64F0}"/>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33AC2292-149C-AD94-E92D-022ED1532F7D}"/>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a:t>★補足★</a:t>
            </a:r>
            <a:endParaRPr kumimoji="1" lang="en-US" altLang="ja-JP"/>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a:t>・</a:t>
            </a:r>
            <a:r>
              <a:rPr kumimoji="1" lang="en-US" altLang="ja-JP"/>
              <a:t>Google</a:t>
            </a:r>
            <a:r>
              <a:rPr kumimoji="1" lang="ja-JP" altLang="en-US"/>
              <a:t>アカウントで</a:t>
            </a:r>
            <a:r>
              <a:rPr kumimoji="1" lang="en-US" altLang="ja-JP"/>
              <a:t>SSO</a:t>
            </a:r>
            <a:r>
              <a:rPr kumimoji="1" lang="ja-JP" altLang="en-US"/>
              <a:t>連携している場合はこちらのスライドをご使用ください。</a:t>
            </a:r>
            <a:endParaRPr kumimoji="1" lang="en-US" altLang="ja-JP"/>
          </a:p>
        </p:txBody>
      </p:sp>
      <p:sp>
        <p:nvSpPr>
          <p:cNvPr id="4" name="スライド番号プレースホルダー 3">
            <a:extLst>
              <a:ext uri="{FF2B5EF4-FFF2-40B4-BE49-F238E27FC236}">
                <a16:creationId xmlns:a16="http://schemas.microsoft.com/office/drawing/2014/main" id="{69022125-D45A-F9A3-BB4B-3BB0B3A8973C}"/>
              </a:ext>
            </a:extLst>
          </p:cNvPr>
          <p:cNvSpPr>
            <a:spLocks noGrp="1"/>
          </p:cNvSpPr>
          <p:nvPr>
            <p:ph type="sldNum" sz="quarter" idx="5"/>
          </p:nvPr>
        </p:nvSpPr>
        <p:spPr/>
        <p:txBody>
          <a:bodyPr/>
          <a:lstStyle/>
          <a:p>
            <a:fld id="{11BCE330-5413-4EFD-B718-434A2A6398AE}" type="slidenum">
              <a:rPr kumimoji="1" lang="ja-JP" altLang="en-US" smtClean="0"/>
              <a:t>106</a:t>
            </a:fld>
            <a:endParaRPr kumimoji="1" lang="ja-JP" altLang="en-US"/>
          </a:p>
        </p:txBody>
      </p:sp>
    </p:spTree>
    <p:extLst>
      <p:ext uri="{BB962C8B-B14F-4D97-AF65-F5344CB8AC3E}">
        <p14:creationId xmlns:p14="http://schemas.microsoft.com/office/powerpoint/2010/main" val="1343393238"/>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95A114-61DA-757D-955C-05A1C5B87795}"/>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42B06FB1-1F3D-434E-5E54-16C3FC737126}"/>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3E2329E2-698D-7987-26DF-BFB8243E792D}"/>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★補足★</a:t>
            </a:r>
            <a:endParaRPr kumimoji="1"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・学校コード入力　⇒　</a:t>
            </a:r>
            <a:r>
              <a:rPr kumimoji="1" lang="en-US" altLang="ja-JP" dirty="0"/>
              <a:t>ID</a:t>
            </a:r>
            <a:r>
              <a:rPr kumimoji="1" lang="ja-JP" altLang="en-US" dirty="0"/>
              <a:t>入力　⇒　パスワード入力　⇒　学校コード・</a:t>
            </a:r>
            <a:r>
              <a:rPr kumimoji="1" lang="en-US" altLang="ja-JP" dirty="0"/>
              <a:t>ID</a:t>
            </a:r>
            <a:r>
              <a:rPr kumimoji="1" lang="ja-JP" altLang="en-US" dirty="0"/>
              <a:t>を保存するにチェックを入れる　⇒　ログイン　の順に押下します。</a:t>
            </a:r>
            <a:endParaRPr kumimoji="1"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・学校コードは、管理者画面の個別登録完了画面、または、一括登録後に出力した</a:t>
            </a:r>
            <a:r>
              <a:rPr kumimoji="1" lang="en-US" altLang="ja-JP" dirty="0"/>
              <a:t>Excel</a:t>
            </a:r>
            <a:r>
              <a:rPr kumimoji="1" lang="ja-JP" altLang="en-US" dirty="0"/>
              <a:t>ファイルで確認ができます。</a:t>
            </a:r>
            <a:endParaRPr kumimoji="1"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dirty="0"/>
          </a:p>
        </p:txBody>
      </p:sp>
      <p:sp>
        <p:nvSpPr>
          <p:cNvPr id="4" name="スライド番号プレースホルダー 3">
            <a:extLst>
              <a:ext uri="{FF2B5EF4-FFF2-40B4-BE49-F238E27FC236}">
                <a16:creationId xmlns:a16="http://schemas.microsoft.com/office/drawing/2014/main" id="{7498E1B7-C315-B1F7-B8C8-68203476BF5C}"/>
              </a:ext>
            </a:extLst>
          </p:cNvPr>
          <p:cNvSpPr>
            <a:spLocks noGrp="1"/>
          </p:cNvSpPr>
          <p:nvPr>
            <p:ph type="sldNum" sz="quarter" idx="5"/>
          </p:nvPr>
        </p:nvSpPr>
        <p:spPr/>
        <p:txBody>
          <a:bodyPr/>
          <a:lstStyle/>
          <a:p>
            <a:fld id="{11BCE330-5413-4EFD-B718-434A2A6398AE}" type="slidenum">
              <a:rPr kumimoji="1" lang="ja-JP" altLang="en-US" smtClean="0"/>
              <a:t>107</a:t>
            </a:fld>
            <a:endParaRPr kumimoji="1" lang="ja-JP" altLang="en-US"/>
          </a:p>
        </p:txBody>
      </p:sp>
    </p:spTree>
    <p:extLst>
      <p:ext uri="{BB962C8B-B14F-4D97-AF65-F5344CB8AC3E}">
        <p14:creationId xmlns:p14="http://schemas.microsoft.com/office/powerpoint/2010/main" val="1209349963"/>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6D31F6-9164-EC3E-25A3-76ED0CC45FC9}"/>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67F97F68-504F-1E75-F760-4B7DA5C6D266}"/>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8A65D09A-6D10-1B77-B792-1FB5A14DEA17}"/>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dirty="0"/>
          </a:p>
        </p:txBody>
      </p:sp>
      <p:sp>
        <p:nvSpPr>
          <p:cNvPr id="4" name="スライド番号プレースホルダー 3">
            <a:extLst>
              <a:ext uri="{FF2B5EF4-FFF2-40B4-BE49-F238E27FC236}">
                <a16:creationId xmlns:a16="http://schemas.microsoft.com/office/drawing/2014/main" id="{9A7A0C62-EAE4-5CF7-9D61-B52C2F2C3E22}"/>
              </a:ext>
            </a:extLst>
          </p:cNvPr>
          <p:cNvSpPr>
            <a:spLocks noGrp="1"/>
          </p:cNvSpPr>
          <p:nvPr>
            <p:ph type="sldNum" sz="quarter" idx="5"/>
          </p:nvPr>
        </p:nvSpPr>
        <p:spPr/>
        <p:txBody>
          <a:bodyPr/>
          <a:lstStyle/>
          <a:p>
            <a:fld id="{11BCE330-5413-4EFD-B718-434A2A6398AE}" type="slidenum">
              <a:rPr kumimoji="1" lang="ja-JP" altLang="en-US" smtClean="0"/>
              <a:t>108</a:t>
            </a:fld>
            <a:endParaRPr kumimoji="1" lang="ja-JP" altLang="en-US"/>
          </a:p>
        </p:txBody>
      </p:sp>
    </p:spTree>
    <p:extLst>
      <p:ext uri="{BB962C8B-B14F-4D97-AF65-F5344CB8AC3E}">
        <p14:creationId xmlns:p14="http://schemas.microsoft.com/office/powerpoint/2010/main" val="24596723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ja-JP" altLang="en-US"/>
              <a:t>マスター タイトルの書式設定</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ja-JP" altLang="en-US"/>
              <a:t>マスター サブタイトルの書式設定</a:t>
            </a:r>
            <a:endParaRPr lang="en-US"/>
          </a:p>
        </p:txBody>
      </p:sp>
      <p:sp>
        <p:nvSpPr>
          <p:cNvPr id="4" name="Date Placeholder 3"/>
          <p:cNvSpPr>
            <a:spLocks noGrp="1"/>
          </p:cNvSpPr>
          <p:nvPr>
            <p:ph type="dt" sz="half" idx="10"/>
          </p:nvPr>
        </p:nvSpPr>
        <p:spPr/>
        <p:txBody>
          <a:bodyPr/>
          <a:lstStyle/>
          <a:p>
            <a:fld id="{2AF0CE95-D8DA-4901-82A0-4935B10A796A}" type="datetimeFigureOut">
              <a:rPr kumimoji="1" lang="ja-JP" altLang="en-US" smtClean="0"/>
              <a:t>2026/3/30</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01D353DF-7E54-40C1-9D7F-6E564C2332E3}" type="slidenum">
              <a:rPr kumimoji="1" lang="ja-JP" altLang="en-US" smtClean="0"/>
              <a:t>‹#›</a:t>
            </a:fld>
            <a:endParaRPr kumimoji="1" lang="ja-JP" altLang="en-US"/>
          </a:p>
        </p:txBody>
      </p:sp>
    </p:spTree>
    <p:extLst>
      <p:ext uri="{BB962C8B-B14F-4D97-AF65-F5344CB8AC3E}">
        <p14:creationId xmlns:p14="http://schemas.microsoft.com/office/powerpoint/2010/main" val="205371774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Date Placeholder 3"/>
          <p:cNvSpPr>
            <a:spLocks noGrp="1"/>
          </p:cNvSpPr>
          <p:nvPr>
            <p:ph type="dt" sz="half" idx="10"/>
          </p:nvPr>
        </p:nvSpPr>
        <p:spPr/>
        <p:txBody>
          <a:bodyPr/>
          <a:lstStyle/>
          <a:p>
            <a:fld id="{2AF0CE95-D8DA-4901-82A0-4935B10A796A}" type="datetimeFigureOut">
              <a:rPr kumimoji="1" lang="ja-JP" altLang="en-US" smtClean="0"/>
              <a:t>2026/3/30</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01D353DF-7E54-40C1-9D7F-6E564C2332E3}" type="slidenum">
              <a:rPr kumimoji="1" lang="ja-JP" altLang="en-US" smtClean="0"/>
              <a:t>‹#›</a:t>
            </a:fld>
            <a:endParaRPr kumimoji="1" lang="ja-JP" altLang="en-US"/>
          </a:p>
        </p:txBody>
      </p:sp>
    </p:spTree>
    <p:extLst>
      <p:ext uri="{BB962C8B-B14F-4D97-AF65-F5344CB8AC3E}">
        <p14:creationId xmlns:p14="http://schemas.microsoft.com/office/powerpoint/2010/main" val="99252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ja-JP" altLang="en-US"/>
              <a:t>マスター タイトルの書式設定</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Date Placeholder 3"/>
          <p:cNvSpPr>
            <a:spLocks noGrp="1"/>
          </p:cNvSpPr>
          <p:nvPr>
            <p:ph type="dt" sz="half" idx="10"/>
          </p:nvPr>
        </p:nvSpPr>
        <p:spPr/>
        <p:txBody>
          <a:bodyPr/>
          <a:lstStyle/>
          <a:p>
            <a:fld id="{2AF0CE95-D8DA-4901-82A0-4935B10A796A}" type="datetimeFigureOut">
              <a:rPr kumimoji="1" lang="ja-JP" altLang="en-US" smtClean="0"/>
              <a:t>2026/3/30</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01D353DF-7E54-40C1-9D7F-6E564C2332E3}" type="slidenum">
              <a:rPr kumimoji="1" lang="ja-JP" altLang="en-US" smtClean="0"/>
              <a:t>‹#›</a:t>
            </a:fld>
            <a:endParaRPr kumimoji="1" lang="ja-JP" altLang="en-US"/>
          </a:p>
        </p:txBody>
      </p:sp>
    </p:spTree>
    <p:extLst>
      <p:ext uri="{BB962C8B-B14F-4D97-AF65-F5344CB8AC3E}">
        <p14:creationId xmlns:p14="http://schemas.microsoft.com/office/powerpoint/2010/main" val="48195874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ja-JP" altLang="en-US"/>
              <a:t>マスター タイトルの書式設定</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ja-JP" altLang="en-US"/>
              <a:t>マスター サブタイトルの書式設定</a:t>
            </a:r>
            <a:endParaRPr lang="en-US" dirty="0"/>
          </a:p>
        </p:txBody>
      </p:sp>
      <p:sp>
        <p:nvSpPr>
          <p:cNvPr id="4" name="Date Placeholder 3"/>
          <p:cNvSpPr>
            <a:spLocks noGrp="1"/>
          </p:cNvSpPr>
          <p:nvPr>
            <p:ph type="dt" sz="half" idx="10"/>
          </p:nvPr>
        </p:nvSpPr>
        <p:spPr/>
        <p:txBody>
          <a:bodyPr/>
          <a:lstStyle/>
          <a:p>
            <a:fld id="{2AF0CE95-D8DA-4901-82A0-4935B10A796A}" type="datetimeFigureOut">
              <a:rPr kumimoji="1" lang="ja-JP" altLang="en-US" smtClean="0"/>
              <a:t>2026/3/30</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01D353DF-7E54-40C1-9D7F-6E564C2332E3}" type="slidenum">
              <a:rPr kumimoji="1" lang="ja-JP" altLang="en-US" smtClean="0"/>
              <a:t>‹#›</a:t>
            </a:fld>
            <a:endParaRPr kumimoji="1" lang="ja-JP" altLang="en-US"/>
          </a:p>
        </p:txBody>
      </p:sp>
    </p:spTree>
    <p:extLst>
      <p:ext uri="{BB962C8B-B14F-4D97-AF65-F5344CB8AC3E}">
        <p14:creationId xmlns:p14="http://schemas.microsoft.com/office/powerpoint/2010/main" val="280749368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2AF0CE95-D8DA-4901-82A0-4935B10A796A}" type="datetimeFigureOut">
              <a:rPr kumimoji="1" lang="ja-JP" altLang="en-US" smtClean="0"/>
              <a:t>2026/3/30</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01D353DF-7E54-40C1-9D7F-6E564C2332E3}" type="slidenum">
              <a:rPr kumimoji="1" lang="ja-JP" altLang="en-US" smtClean="0"/>
              <a:t>‹#›</a:t>
            </a:fld>
            <a:endParaRPr kumimoji="1" lang="ja-JP" altLang="en-US"/>
          </a:p>
        </p:txBody>
      </p:sp>
    </p:spTree>
    <p:extLst>
      <p:ext uri="{BB962C8B-B14F-4D97-AF65-F5344CB8AC3E}">
        <p14:creationId xmlns:p14="http://schemas.microsoft.com/office/powerpoint/2010/main" val="420439509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ja-JP" altLang="en-US"/>
              <a:t>マスター タイトルの書式設定</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2AF0CE95-D8DA-4901-82A0-4935B10A796A}" type="datetimeFigureOut">
              <a:rPr kumimoji="1" lang="ja-JP" altLang="en-US" smtClean="0"/>
              <a:t>2026/3/30</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01D353DF-7E54-40C1-9D7F-6E564C2332E3}" type="slidenum">
              <a:rPr kumimoji="1" lang="ja-JP" altLang="en-US" smtClean="0"/>
              <a:t>‹#›</a:t>
            </a:fld>
            <a:endParaRPr kumimoji="1" lang="ja-JP" altLang="en-US"/>
          </a:p>
        </p:txBody>
      </p:sp>
    </p:spTree>
    <p:extLst>
      <p:ext uri="{BB962C8B-B14F-4D97-AF65-F5344CB8AC3E}">
        <p14:creationId xmlns:p14="http://schemas.microsoft.com/office/powerpoint/2010/main" val="199523720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Date Placeholder 4"/>
          <p:cNvSpPr>
            <a:spLocks noGrp="1"/>
          </p:cNvSpPr>
          <p:nvPr>
            <p:ph type="dt" sz="half" idx="10"/>
          </p:nvPr>
        </p:nvSpPr>
        <p:spPr/>
        <p:txBody>
          <a:bodyPr/>
          <a:lstStyle/>
          <a:p>
            <a:fld id="{2AF0CE95-D8DA-4901-82A0-4935B10A796A}" type="datetimeFigureOut">
              <a:rPr kumimoji="1" lang="ja-JP" altLang="en-US" smtClean="0"/>
              <a:t>2026/3/30</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01D353DF-7E54-40C1-9D7F-6E564C2332E3}" type="slidenum">
              <a:rPr kumimoji="1" lang="ja-JP" altLang="en-US" smtClean="0"/>
              <a:t>‹#›</a:t>
            </a:fld>
            <a:endParaRPr kumimoji="1" lang="ja-JP" altLang="en-US"/>
          </a:p>
        </p:txBody>
      </p:sp>
    </p:spTree>
    <p:extLst>
      <p:ext uri="{BB962C8B-B14F-4D97-AF65-F5344CB8AC3E}">
        <p14:creationId xmlns:p14="http://schemas.microsoft.com/office/powerpoint/2010/main" val="3467598922"/>
      </p:ext>
    </p:extLst>
  </p:cSld>
  <p:clrMapOvr>
    <a:masterClrMapping/>
  </p:clrMapOvr>
  <p:extLst>
    <p:ext uri="{DCECCB84-F9BA-43D5-87BE-67443E8EF086}">
      <p15:sldGuideLst xmlns:p15="http://schemas.microsoft.com/office/powerpoint/2012/main"/>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ja-JP" altLang="en-US"/>
              <a:t>マスター タイトルの書式設定</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Content Placeholder 3"/>
          <p:cNvSpPr>
            <a:spLocks noGrp="1"/>
          </p:cNvSpPr>
          <p:nvPr>
            <p:ph sz="half" idx="2"/>
          </p:nvPr>
        </p:nvSpPr>
        <p:spPr>
          <a:xfrm>
            <a:off x="839788" y="2505075"/>
            <a:ext cx="5157787"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Content Placeholder 5"/>
          <p:cNvSpPr>
            <a:spLocks noGrp="1"/>
          </p:cNvSpPr>
          <p:nvPr>
            <p:ph sz="quarter" idx="4"/>
          </p:nvPr>
        </p:nvSpPr>
        <p:spPr>
          <a:xfrm>
            <a:off x="6172200" y="2505075"/>
            <a:ext cx="5183188"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Date Placeholder 6"/>
          <p:cNvSpPr>
            <a:spLocks noGrp="1"/>
          </p:cNvSpPr>
          <p:nvPr>
            <p:ph type="dt" sz="half" idx="10"/>
          </p:nvPr>
        </p:nvSpPr>
        <p:spPr/>
        <p:txBody>
          <a:bodyPr/>
          <a:lstStyle/>
          <a:p>
            <a:fld id="{2AF0CE95-D8DA-4901-82A0-4935B10A796A}" type="datetimeFigureOut">
              <a:rPr kumimoji="1" lang="ja-JP" altLang="en-US" smtClean="0"/>
              <a:t>2026/3/30</a:t>
            </a:fld>
            <a:endParaRPr kumimoji="1" lang="ja-JP" altLang="en-US"/>
          </a:p>
        </p:txBody>
      </p:sp>
      <p:sp>
        <p:nvSpPr>
          <p:cNvPr id="8" name="Footer Placeholder 7"/>
          <p:cNvSpPr>
            <a:spLocks noGrp="1"/>
          </p:cNvSpPr>
          <p:nvPr>
            <p:ph type="ftr" sz="quarter" idx="11"/>
          </p:nvPr>
        </p:nvSpPr>
        <p:spPr/>
        <p:txBody>
          <a:bodyPr/>
          <a:lstStyle/>
          <a:p>
            <a:endParaRPr kumimoji="1" lang="ja-JP" altLang="en-US"/>
          </a:p>
        </p:txBody>
      </p:sp>
      <p:sp>
        <p:nvSpPr>
          <p:cNvPr id="9" name="Slide Number Placeholder 8"/>
          <p:cNvSpPr>
            <a:spLocks noGrp="1"/>
          </p:cNvSpPr>
          <p:nvPr>
            <p:ph type="sldNum" sz="quarter" idx="12"/>
          </p:nvPr>
        </p:nvSpPr>
        <p:spPr/>
        <p:txBody>
          <a:bodyPr/>
          <a:lstStyle/>
          <a:p>
            <a:fld id="{01D353DF-7E54-40C1-9D7F-6E564C2332E3}" type="slidenum">
              <a:rPr kumimoji="1" lang="ja-JP" altLang="en-US" smtClean="0"/>
              <a:t>‹#›</a:t>
            </a:fld>
            <a:endParaRPr kumimoji="1" lang="ja-JP" altLang="en-US"/>
          </a:p>
        </p:txBody>
      </p:sp>
    </p:spTree>
    <p:extLst>
      <p:ext uri="{BB962C8B-B14F-4D97-AF65-F5344CB8AC3E}">
        <p14:creationId xmlns:p14="http://schemas.microsoft.com/office/powerpoint/2010/main" val="215112154"/>
      </p:ext>
    </p:extLst>
  </p:cSld>
  <p:clrMapOvr>
    <a:masterClrMapping/>
  </p:clrMapOvr>
  <p:extLst>
    <p:ext uri="{DCECCB84-F9BA-43D5-87BE-67443E8EF086}">
      <p15:sldGuideLst xmlns:p15="http://schemas.microsoft.com/office/powerpoint/2012/main"/>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Date Placeholder 2"/>
          <p:cNvSpPr>
            <a:spLocks noGrp="1"/>
          </p:cNvSpPr>
          <p:nvPr>
            <p:ph type="dt" sz="half" idx="10"/>
          </p:nvPr>
        </p:nvSpPr>
        <p:spPr/>
        <p:txBody>
          <a:bodyPr/>
          <a:lstStyle/>
          <a:p>
            <a:fld id="{2AF0CE95-D8DA-4901-82A0-4935B10A796A}" type="datetimeFigureOut">
              <a:rPr kumimoji="1" lang="ja-JP" altLang="en-US" smtClean="0"/>
              <a:t>2026/3/30</a:t>
            </a:fld>
            <a:endParaRPr kumimoji="1" lang="ja-JP" altLang="en-US"/>
          </a:p>
        </p:txBody>
      </p:sp>
      <p:sp>
        <p:nvSpPr>
          <p:cNvPr id="4" name="Footer Placeholder 3"/>
          <p:cNvSpPr>
            <a:spLocks noGrp="1"/>
          </p:cNvSpPr>
          <p:nvPr>
            <p:ph type="ftr" sz="quarter" idx="11"/>
          </p:nvPr>
        </p:nvSpPr>
        <p:spPr/>
        <p:txBody>
          <a:bodyPr/>
          <a:lstStyle/>
          <a:p>
            <a:endParaRPr kumimoji="1" lang="ja-JP" altLang="en-US"/>
          </a:p>
        </p:txBody>
      </p:sp>
      <p:sp>
        <p:nvSpPr>
          <p:cNvPr id="5" name="Slide Number Placeholder 4"/>
          <p:cNvSpPr>
            <a:spLocks noGrp="1"/>
          </p:cNvSpPr>
          <p:nvPr>
            <p:ph type="sldNum" sz="quarter" idx="12"/>
          </p:nvPr>
        </p:nvSpPr>
        <p:spPr/>
        <p:txBody>
          <a:bodyPr/>
          <a:lstStyle/>
          <a:p>
            <a:fld id="{01D353DF-7E54-40C1-9D7F-6E564C2332E3}" type="slidenum">
              <a:rPr kumimoji="1" lang="ja-JP" altLang="en-US" smtClean="0"/>
              <a:t>‹#›</a:t>
            </a:fld>
            <a:endParaRPr kumimoji="1" lang="ja-JP" altLang="en-US"/>
          </a:p>
        </p:txBody>
      </p:sp>
    </p:spTree>
    <p:extLst>
      <p:ext uri="{BB962C8B-B14F-4D97-AF65-F5344CB8AC3E}">
        <p14:creationId xmlns:p14="http://schemas.microsoft.com/office/powerpoint/2010/main" val="162360644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AF0CE95-D8DA-4901-82A0-4935B10A796A}" type="datetimeFigureOut">
              <a:rPr kumimoji="1" lang="ja-JP" altLang="en-US" smtClean="0"/>
              <a:t>2026/3/30</a:t>
            </a:fld>
            <a:endParaRPr kumimoji="1" lang="ja-JP" altLang="en-US"/>
          </a:p>
        </p:txBody>
      </p:sp>
      <p:sp>
        <p:nvSpPr>
          <p:cNvPr id="3" name="Footer Placeholder 2"/>
          <p:cNvSpPr>
            <a:spLocks noGrp="1"/>
          </p:cNvSpPr>
          <p:nvPr>
            <p:ph type="ftr" sz="quarter" idx="11"/>
          </p:nvPr>
        </p:nvSpPr>
        <p:spPr/>
        <p:txBody>
          <a:bodyPr/>
          <a:lstStyle/>
          <a:p>
            <a:endParaRPr kumimoji="1" lang="ja-JP" altLang="en-US"/>
          </a:p>
        </p:txBody>
      </p:sp>
      <p:sp>
        <p:nvSpPr>
          <p:cNvPr id="4" name="Slide Number Placeholder 3"/>
          <p:cNvSpPr>
            <a:spLocks noGrp="1"/>
          </p:cNvSpPr>
          <p:nvPr>
            <p:ph type="sldNum" sz="quarter" idx="12"/>
          </p:nvPr>
        </p:nvSpPr>
        <p:spPr/>
        <p:txBody>
          <a:bodyPr/>
          <a:lstStyle/>
          <a:p>
            <a:fld id="{01D353DF-7E54-40C1-9D7F-6E564C2332E3}" type="slidenum">
              <a:rPr kumimoji="1" lang="ja-JP" altLang="en-US" smtClean="0"/>
              <a:t>‹#›</a:t>
            </a:fld>
            <a:endParaRPr kumimoji="1" lang="ja-JP" altLang="en-US"/>
          </a:p>
        </p:txBody>
      </p:sp>
    </p:spTree>
    <p:extLst>
      <p:ext uri="{BB962C8B-B14F-4D97-AF65-F5344CB8AC3E}">
        <p14:creationId xmlns:p14="http://schemas.microsoft.com/office/powerpoint/2010/main" val="265510500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ja-JP" altLang="en-US"/>
              <a:t>マスター タイトルの書式設定</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2AF0CE95-D8DA-4901-82A0-4935B10A796A}" type="datetimeFigureOut">
              <a:rPr kumimoji="1" lang="ja-JP" altLang="en-US" smtClean="0"/>
              <a:t>2026/3/30</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01D353DF-7E54-40C1-9D7F-6E564C2332E3}" type="slidenum">
              <a:rPr kumimoji="1" lang="ja-JP" altLang="en-US" smtClean="0"/>
              <a:t>‹#›</a:t>
            </a:fld>
            <a:endParaRPr kumimoji="1" lang="ja-JP" altLang="en-US"/>
          </a:p>
        </p:txBody>
      </p:sp>
    </p:spTree>
    <p:extLst>
      <p:ext uri="{BB962C8B-B14F-4D97-AF65-F5344CB8AC3E}">
        <p14:creationId xmlns:p14="http://schemas.microsoft.com/office/powerpoint/2010/main" val="734857829"/>
      </p:ext>
    </p:extLst>
  </p:cSld>
  <p:clrMapOvr>
    <a:masterClrMapping/>
  </p:clrMapOvr>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a:p>
        </p:txBody>
      </p:sp>
      <p:sp>
        <p:nvSpPr>
          <p:cNvPr id="3" name="Content Placeholder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Date Placeholder 3"/>
          <p:cNvSpPr>
            <a:spLocks noGrp="1"/>
          </p:cNvSpPr>
          <p:nvPr>
            <p:ph type="dt" sz="half" idx="10"/>
          </p:nvPr>
        </p:nvSpPr>
        <p:spPr/>
        <p:txBody>
          <a:bodyPr/>
          <a:lstStyle/>
          <a:p>
            <a:fld id="{2AF0CE95-D8DA-4901-82A0-4935B10A796A}" type="datetimeFigureOut">
              <a:rPr kumimoji="1" lang="ja-JP" altLang="en-US" smtClean="0"/>
              <a:t>2026/3/30</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01D353DF-7E54-40C1-9D7F-6E564C2332E3}" type="slidenum">
              <a:rPr kumimoji="1" lang="ja-JP" altLang="en-US" smtClean="0"/>
              <a:t>‹#›</a:t>
            </a:fld>
            <a:endParaRPr kumimoji="1" lang="ja-JP" altLang="en-US"/>
          </a:p>
        </p:txBody>
      </p:sp>
    </p:spTree>
    <p:extLst>
      <p:ext uri="{BB962C8B-B14F-4D97-AF65-F5344CB8AC3E}">
        <p14:creationId xmlns:p14="http://schemas.microsoft.com/office/powerpoint/2010/main" val="141479312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ja-JP" altLang="en-US"/>
              <a:t>マスター タイトルの書式設定</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ja-JP" altLang="en-US"/>
              <a:t>アイコンをクリックして図を追加</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2AF0CE95-D8DA-4901-82A0-4935B10A796A}" type="datetimeFigureOut">
              <a:rPr kumimoji="1" lang="ja-JP" altLang="en-US" smtClean="0"/>
              <a:t>2026/3/30</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01D353DF-7E54-40C1-9D7F-6E564C2332E3}" type="slidenum">
              <a:rPr kumimoji="1" lang="ja-JP" altLang="en-US" smtClean="0"/>
              <a:t>‹#›</a:t>
            </a:fld>
            <a:endParaRPr kumimoji="1" lang="ja-JP" altLang="en-US"/>
          </a:p>
        </p:txBody>
      </p:sp>
    </p:spTree>
    <p:extLst>
      <p:ext uri="{BB962C8B-B14F-4D97-AF65-F5344CB8AC3E}">
        <p14:creationId xmlns:p14="http://schemas.microsoft.com/office/powerpoint/2010/main" val="51960104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2AF0CE95-D8DA-4901-82A0-4935B10A796A}" type="datetimeFigureOut">
              <a:rPr kumimoji="1" lang="ja-JP" altLang="en-US" smtClean="0"/>
              <a:t>2026/3/30</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01D353DF-7E54-40C1-9D7F-6E564C2332E3}" type="slidenum">
              <a:rPr kumimoji="1" lang="ja-JP" altLang="en-US" smtClean="0"/>
              <a:t>‹#›</a:t>
            </a:fld>
            <a:endParaRPr kumimoji="1" lang="ja-JP" altLang="en-US"/>
          </a:p>
        </p:txBody>
      </p:sp>
    </p:spTree>
    <p:extLst>
      <p:ext uri="{BB962C8B-B14F-4D97-AF65-F5344CB8AC3E}">
        <p14:creationId xmlns:p14="http://schemas.microsoft.com/office/powerpoint/2010/main" val="1613411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ja-JP" altLang="en-US"/>
              <a:t>マスター タイトルの書式設定</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2AF0CE95-D8DA-4901-82A0-4935B10A796A}" type="datetimeFigureOut">
              <a:rPr kumimoji="1" lang="ja-JP" altLang="en-US" smtClean="0"/>
              <a:t>2026/3/30</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01D353DF-7E54-40C1-9D7F-6E564C2332E3}" type="slidenum">
              <a:rPr kumimoji="1" lang="ja-JP" altLang="en-US" smtClean="0"/>
              <a:t>‹#›</a:t>
            </a:fld>
            <a:endParaRPr kumimoji="1" lang="ja-JP" altLang="en-US"/>
          </a:p>
        </p:txBody>
      </p:sp>
    </p:spTree>
    <p:extLst>
      <p:ext uri="{BB962C8B-B14F-4D97-AF65-F5344CB8AC3E}">
        <p14:creationId xmlns:p14="http://schemas.microsoft.com/office/powerpoint/2010/main" val="401780310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ja-JP" altLang="en-US"/>
              <a:t>マスター タイトルの書式設定</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2AF0CE95-D8DA-4901-82A0-4935B10A796A}" type="datetimeFigureOut">
              <a:rPr kumimoji="1" lang="ja-JP" altLang="en-US" smtClean="0"/>
              <a:t>2026/3/30</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01D353DF-7E54-40C1-9D7F-6E564C2332E3}" type="slidenum">
              <a:rPr kumimoji="1" lang="ja-JP" altLang="en-US" smtClean="0"/>
              <a:t>‹#›</a:t>
            </a:fld>
            <a:endParaRPr kumimoji="1" lang="ja-JP" altLang="en-US"/>
          </a:p>
        </p:txBody>
      </p:sp>
    </p:spTree>
    <p:extLst>
      <p:ext uri="{BB962C8B-B14F-4D97-AF65-F5344CB8AC3E}">
        <p14:creationId xmlns:p14="http://schemas.microsoft.com/office/powerpoint/2010/main" val="5696087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5" name="Date Placeholder 4"/>
          <p:cNvSpPr>
            <a:spLocks noGrp="1"/>
          </p:cNvSpPr>
          <p:nvPr>
            <p:ph type="dt" sz="half" idx="10"/>
          </p:nvPr>
        </p:nvSpPr>
        <p:spPr/>
        <p:txBody>
          <a:bodyPr/>
          <a:lstStyle/>
          <a:p>
            <a:fld id="{2AF0CE95-D8DA-4901-82A0-4935B10A796A}" type="datetimeFigureOut">
              <a:rPr kumimoji="1" lang="ja-JP" altLang="en-US" smtClean="0"/>
              <a:t>2026/3/30</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01D353DF-7E54-40C1-9D7F-6E564C2332E3}" type="slidenum">
              <a:rPr kumimoji="1" lang="ja-JP" altLang="en-US" smtClean="0"/>
              <a:t>‹#›</a:t>
            </a:fld>
            <a:endParaRPr kumimoji="1" lang="ja-JP" altLang="en-US"/>
          </a:p>
        </p:txBody>
      </p:sp>
    </p:spTree>
    <p:extLst>
      <p:ext uri="{BB962C8B-B14F-4D97-AF65-F5344CB8AC3E}">
        <p14:creationId xmlns:p14="http://schemas.microsoft.com/office/powerpoint/2010/main" val="2557567634"/>
      </p:ext>
    </p:extLst>
  </p:cSld>
  <p:clrMapOvr>
    <a:masterClrMapping/>
  </p:clrMapOvr>
  <p:extLst>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ja-JP" altLang="en-US"/>
              <a:t>マスター タイトルの書式設定</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Content Placeholder 3"/>
          <p:cNvSpPr>
            <a:spLocks noGrp="1"/>
          </p:cNvSpPr>
          <p:nvPr>
            <p:ph sz="half" idx="2"/>
          </p:nvPr>
        </p:nvSpPr>
        <p:spPr>
          <a:xfrm>
            <a:off x="839788" y="2505075"/>
            <a:ext cx="5157787"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Content Placeholder 5"/>
          <p:cNvSpPr>
            <a:spLocks noGrp="1"/>
          </p:cNvSpPr>
          <p:nvPr>
            <p:ph sz="quarter" idx="4"/>
          </p:nvPr>
        </p:nvSpPr>
        <p:spPr>
          <a:xfrm>
            <a:off x="6172200" y="2505075"/>
            <a:ext cx="5183188"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7" name="Date Placeholder 6"/>
          <p:cNvSpPr>
            <a:spLocks noGrp="1"/>
          </p:cNvSpPr>
          <p:nvPr>
            <p:ph type="dt" sz="half" idx="10"/>
          </p:nvPr>
        </p:nvSpPr>
        <p:spPr/>
        <p:txBody>
          <a:bodyPr/>
          <a:lstStyle/>
          <a:p>
            <a:fld id="{2AF0CE95-D8DA-4901-82A0-4935B10A796A}" type="datetimeFigureOut">
              <a:rPr kumimoji="1" lang="ja-JP" altLang="en-US" smtClean="0"/>
              <a:t>2026/3/30</a:t>
            </a:fld>
            <a:endParaRPr kumimoji="1" lang="ja-JP" altLang="en-US"/>
          </a:p>
        </p:txBody>
      </p:sp>
      <p:sp>
        <p:nvSpPr>
          <p:cNvPr id="8" name="Footer Placeholder 7"/>
          <p:cNvSpPr>
            <a:spLocks noGrp="1"/>
          </p:cNvSpPr>
          <p:nvPr>
            <p:ph type="ftr" sz="quarter" idx="11"/>
          </p:nvPr>
        </p:nvSpPr>
        <p:spPr/>
        <p:txBody>
          <a:bodyPr/>
          <a:lstStyle/>
          <a:p>
            <a:endParaRPr kumimoji="1" lang="ja-JP" altLang="en-US"/>
          </a:p>
        </p:txBody>
      </p:sp>
      <p:sp>
        <p:nvSpPr>
          <p:cNvPr id="9" name="Slide Number Placeholder 8"/>
          <p:cNvSpPr>
            <a:spLocks noGrp="1"/>
          </p:cNvSpPr>
          <p:nvPr>
            <p:ph type="sldNum" sz="quarter" idx="12"/>
          </p:nvPr>
        </p:nvSpPr>
        <p:spPr/>
        <p:txBody>
          <a:bodyPr/>
          <a:lstStyle/>
          <a:p>
            <a:fld id="{01D353DF-7E54-40C1-9D7F-6E564C2332E3}" type="slidenum">
              <a:rPr kumimoji="1" lang="ja-JP" altLang="en-US" smtClean="0"/>
              <a:t>‹#›</a:t>
            </a:fld>
            <a:endParaRPr kumimoji="1" lang="ja-JP" altLang="en-US"/>
          </a:p>
        </p:txBody>
      </p:sp>
    </p:spTree>
    <p:extLst>
      <p:ext uri="{BB962C8B-B14F-4D97-AF65-F5344CB8AC3E}">
        <p14:creationId xmlns:p14="http://schemas.microsoft.com/office/powerpoint/2010/main" val="3552619719"/>
      </p:ext>
    </p:extLst>
  </p:cSld>
  <p:clrMapOvr>
    <a:masterClrMapping/>
  </p:clrMapOvr>
  <p:extLst>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タイトルのみ">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2AF0CE95-D8DA-4901-82A0-4935B10A796A}" type="datetimeFigureOut">
              <a:rPr kumimoji="1" lang="ja-JP" altLang="en-US" smtClean="0"/>
              <a:t>2026/3/30</a:t>
            </a:fld>
            <a:endParaRPr kumimoji="1" lang="ja-JP" altLang="en-US"/>
          </a:p>
        </p:txBody>
      </p:sp>
      <p:sp>
        <p:nvSpPr>
          <p:cNvPr id="4" name="Footer Placeholder 3"/>
          <p:cNvSpPr>
            <a:spLocks noGrp="1"/>
          </p:cNvSpPr>
          <p:nvPr>
            <p:ph type="ftr" sz="quarter" idx="11"/>
          </p:nvPr>
        </p:nvSpPr>
        <p:spPr/>
        <p:txBody>
          <a:bodyPr/>
          <a:lstStyle/>
          <a:p>
            <a:endParaRPr kumimoji="1" lang="ja-JP" altLang="en-US"/>
          </a:p>
        </p:txBody>
      </p:sp>
      <p:sp>
        <p:nvSpPr>
          <p:cNvPr id="5" name="Slide Number Placeholder 4"/>
          <p:cNvSpPr>
            <a:spLocks noGrp="1"/>
          </p:cNvSpPr>
          <p:nvPr>
            <p:ph type="sldNum" sz="quarter" idx="12"/>
          </p:nvPr>
        </p:nvSpPr>
        <p:spPr/>
        <p:txBody>
          <a:bodyPr/>
          <a:lstStyle/>
          <a:p>
            <a:fld id="{01D353DF-7E54-40C1-9D7F-6E564C2332E3}" type="slidenum">
              <a:rPr kumimoji="1" lang="ja-JP" altLang="en-US" smtClean="0"/>
              <a:t>‹#›</a:t>
            </a:fld>
            <a:endParaRPr kumimoji="1" lang="ja-JP" altLang="en-US"/>
          </a:p>
        </p:txBody>
      </p:sp>
    </p:spTree>
    <p:extLst>
      <p:ext uri="{BB962C8B-B14F-4D97-AF65-F5344CB8AC3E}">
        <p14:creationId xmlns:p14="http://schemas.microsoft.com/office/powerpoint/2010/main" val="88448127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AF0CE95-D8DA-4901-82A0-4935B10A796A}" type="datetimeFigureOut">
              <a:rPr kumimoji="1" lang="ja-JP" altLang="en-US" smtClean="0"/>
              <a:t>2026/3/30</a:t>
            </a:fld>
            <a:endParaRPr kumimoji="1" lang="ja-JP" altLang="en-US"/>
          </a:p>
        </p:txBody>
      </p:sp>
      <p:sp>
        <p:nvSpPr>
          <p:cNvPr id="3" name="Footer Placeholder 2"/>
          <p:cNvSpPr>
            <a:spLocks noGrp="1"/>
          </p:cNvSpPr>
          <p:nvPr>
            <p:ph type="ftr" sz="quarter" idx="11"/>
          </p:nvPr>
        </p:nvSpPr>
        <p:spPr/>
        <p:txBody>
          <a:bodyPr/>
          <a:lstStyle/>
          <a:p>
            <a:endParaRPr kumimoji="1" lang="ja-JP" altLang="en-US"/>
          </a:p>
        </p:txBody>
      </p:sp>
      <p:sp>
        <p:nvSpPr>
          <p:cNvPr id="4" name="Slide Number Placeholder 3"/>
          <p:cNvSpPr>
            <a:spLocks noGrp="1"/>
          </p:cNvSpPr>
          <p:nvPr>
            <p:ph type="sldNum" sz="quarter" idx="12"/>
          </p:nvPr>
        </p:nvSpPr>
        <p:spPr/>
        <p:txBody>
          <a:bodyPr/>
          <a:lstStyle/>
          <a:p>
            <a:fld id="{01D353DF-7E54-40C1-9D7F-6E564C2332E3}" type="slidenum">
              <a:rPr kumimoji="1" lang="ja-JP" altLang="en-US" smtClean="0"/>
              <a:t>‹#›</a:t>
            </a:fld>
            <a:endParaRPr kumimoji="1" lang="ja-JP" altLang="en-US"/>
          </a:p>
        </p:txBody>
      </p:sp>
      <p:sp>
        <p:nvSpPr>
          <p:cNvPr id="5" name="正方形/長方形 4">
            <a:extLst>
              <a:ext uri="{FF2B5EF4-FFF2-40B4-BE49-F238E27FC236}">
                <a16:creationId xmlns:a16="http://schemas.microsoft.com/office/drawing/2014/main" id="{92AD5CBE-1947-DA98-A345-FE6DBADBE701}"/>
              </a:ext>
            </a:extLst>
          </p:cNvPr>
          <p:cNvSpPr/>
          <p:nvPr userDrawn="1"/>
        </p:nvSpPr>
        <p:spPr>
          <a:xfrm>
            <a:off x="-1" y="2383971"/>
            <a:ext cx="12192001" cy="4473219"/>
          </a:xfrm>
          <a:prstGeom prst="rect">
            <a:avLst/>
          </a:prstGeom>
          <a:solidFill>
            <a:schemeClr val="accent6">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240372504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タイトル付きのコンテンツ">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2AF0CE95-D8DA-4901-82A0-4935B10A796A}" type="datetimeFigureOut">
              <a:rPr kumimoji="1" lang="ja-JP" altLang="en-US" smtClean="0"/>
              <a:t>2026/3/30</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01D353DF-7E54-40C1-9D7F-6E564C2332E3}" type="slidenum">
              <a:rPr kumimoji="1" lang="ja-JP" altLang="en-US" smtClean="0"/>
              <a:t>‹#›</a:t>
            </a:fld>
            <a:endParaRPr kumimoji="1" lang="ja-JP" altLang="en-US"/>
          </a:p>
        </p:txBody>
      </p:sp>
      <p:sp>
        <p:nvSpPr>
          <p:cNvPr id="8" name="正方形/長方形 7">
            <a:extLst>
              <a:ext uri="{FF2B5EF4-FFF2-40B4-BE49-F238E27FC236}">
                <a16:creationId xmlns:a16="http://schemas.microsoft.com/office/drawing/2014/main" id="{4F31057D-5600-126B-E8AC-192C8B1E4B06}"/>
              </a:ext>
            </a:extLst>
          </p:cNvPr>
          <p:cNvSpPr/>
          <p:nvPr userDrawn="1"/>
        </p:nvSpPr>
        <p:spPr>
          <a:xfrm>
            <a:off x="-1" y="2383971"/>
            <a:ext cx="12192001" cy="4473219"/>
          </a:xfrm>
          <a:prstGeom prst="rect">
            <a:avLst/>
          </a:prstGeom>
          <a:solidFill>
            <a:srgbClr val="DACE9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311958723"/>
      </p:ext>
    </p:extLst>
  </p:cSld>
  <p:clrMapOvr>
    <a:masterClrMapping/>
  </p:clrMapOvr>
  <p:extLst>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ja-JP" altLang="en-US"/>
              <a:t>マスター タイトルの書式設定</a:t>
            </a:r>
            <a:endParaRPr lang="en-US"/>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ja-JP" altLang="en-US"/>
              <a:t>アイコンをクリックして図を追加</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2AF0CE95-D8DA-4901-82A0-4935B10A796A}" type="datetimeFigureOut">
              <a:rPr kumimoji="1" lang="ja-JP" altLang="en-US" smtClean="0"/>
              <a:t>2026/3/30</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01D353DF-7E54-40C1-9D7F-6E564C2332E3}" type="slidenum">
              <a:rPr kumimoji="1" lang="ja-JP" altLang="en-US" smtClean="0"/>
              <a:t>‹#›</a:t>
            </a:fld>
            <a:endParaRPr kumimoji="1" lang="ja-JP" altLang="en-US"/>
          </a:p>
        </p:txBody>
      </p:sp>
    </p:spTree>
    <p:extLst>
      <p:ext uri="{BB962C8B-B14F-4D97-AF65-F5344CB8AC3E}">
        <p14:creationId xmlns:p14="http://schemas.microsoft.com/office/powerpoint/2010/main" val="415181298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ja-JP" altLang="en-US"/>
              <a:t>マスター タイトルの書式設定</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334D819-9F07-4261-B09B-9E467E5D9002}" type="datetimeFigureOut">
              <a:rPr lang="en-US" smtClean="0"/>
              <a:pPr/>
              <a:t>3/30/2026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A1A7204-CB3F-4B7B-98D5-6454F70EC146}" type="slidenum">
              <a:rPr kumimoji="1" lang="ja-JP" altLang="en-US" smtClean="0"/>
              <a:t>‹#›</a:t>
            </a:fld>
            <a:endParaRPr kumimoji="1" lang="ja-JP" altLang="en-US"/>
          </a:p>
        </p:txBody>
      </p:sp>
    </p:spTree>
    <p:extLst>
      <p:ext uri="{BB962C8B-B14F-4D97-AF65-F5344CB8AC3E}">
        <p14:creationId xmlns:p14="http://schemas.microsoft.com/office/powerpoint/2010/main" val="3765360069"/>
      </p:ext>
    </p:extLst>
  </p:cSld>
  <p:clrMap bg1="lt1" tx1="dk1" bg2="lt2" tx2="dk2" accent1="accent1" accent2="accent2" accent3="accent3" accent4="accent4" accent5="accent5" accent6="accent6" hlink="hlink" folHlink="folHlink"/>
  <p:sldLayoutIdLst>
    <p:sldLayoutId id="2147483843" r:id="rId1"/>
    <p:sldLayoutId id="2147483844" r:id="rId2"/>
    <p:sldLayoutId id="2147483845" r:id="rId3"/>
    <p:sldLayoutId id="2147483846" r:id="rId4"/>
    <p:sldLayoutId id="2147483847" r:id="rId5"/>
    <p:sldLayoutId id="2147483848" r:id="rId6"/>
    <p:sldLayoutId id="2147483849" r:id="rId7"/>
    <p:sldLayoutId id="2147483850" r:id="rId8"/>
    <p:sldLayoutId id="2147483851" r:id="rId9"/>
    <p:sldLayoutId id="2147483852" r:id="rId10"/>
    <p:sldLayoutId id="2147483853" r:id="rId11"/>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ja-JP" altLang="en-US"/>
              <a:t>マスター タイトルの書式設定</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334D819-9F07-4261-B09B-9E467E5D9002}" type="datetimeFigureOut">
              <a:rPr lang="en-US" smtClean="0"/>
              <a:pPr/>
              <a:t>3/30/2026</a:t>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A1A7204-CB3F-4B7B-98D5-6454F70EC146}" type="slidenum">
              <a:rPr kumimoji="1" lang="ja-JP" altLang="en-US" smtClean="0"/>
              <a:t>‹#›</a:t>
            </a:fld>
            <a:endParaRPr kumimoji="1" lang="ja-JP" altLang="en-US"/>
          </a:p>
        </p:txBody>
      </p:sp>
    </p:spTree>
    <p:extLst>
      <p:ext uri="{BB962C8B-B14F-4D97-AF65-F5344CB8AC3E}">
        <p14:creationId xmlns:p14="http://schemas.microsoft.com/office/powerpoint/2010/main" val="3386136788"/>
      </p:ext>
    </p:extLst>
  </p:cSld>
  <p:clrMap bg1="lt1" tx1="dk1" bg2="lt2" tx2="dk2" accent1="accent1" accent2="accent2" accent3="accent3" accent4="accent4" accent5="accent5" accent6="accent6" hlink="hlink" folHlink="folHlink"/>
  <p:sldLayoutIdLst>
    <p:sldLayoutId id="2147483855" r:id="rId1"/>
    <p:sldLayoutId id="2147483856" r:id="rId2"/>
    <p:sldLayoutId id="2147483857" r:id="rId3"/>
    <p:sldLayoutId id="2147483858" r:id="rId4"/>
    <p:sldLayoutId id="2147483859" r:id="rId5"/>
    <p:sldLayoutId id="2147483860" r:id="rId6"/>
    <p:sldLayoutId id="2147483861" r:id="rId7"/>
    <p:sldLayoutId id="2147483862" r:id="rId8"/>
    <p:sldLayoutId id="2147483863" r:id="rId9"/>
    <p:sldLayoutId id="2147483864" r:id="rId10"/>
    <p:sldLayoutId id="2147483865" r:id="rId11"/>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8" Type="http://schemas.openxmlformats.org/officeDocument/2006/relationships/slide" Target="slide2.xml"/><Relationship Id="rId3" Type="http://schemas.openxmlformats.org/officeDocument/2006/relationships/slide" Target="slide4.xml"/><Relationship Id="rId7" Type="http://schemas.openxmlformats.org/officeDocument/2006/relationships/slide" Target="slide137.xml"/><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slide" Target="slide102.xml"/><Relationship Id="rId5" Type="http://schemas.openxmlformats.org/officeDocument/2006/relationships/slide" Target="slide71.xml"/><Relationship Id="rId10" Type="http://schemas.openxmlformats.org/officeDocument/2006/relationships/slide" Target="slide3.xml"/><Relationship Id="rId4" Type="http://schemas.openxmlformats.org/officeDocument/2006/relationships/slide" Target="slide26.xml"/><Relationship Id="rId9" Type="http://schemas.openxmlformats.org/officeDocument/2006/relationships/slide" Target="slide20.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100.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92.xml"/><Relationship Id="rId1" Type="http://schemas.openxmlformats.org/officeDocument/2006/relationships/slideLayout" Target="../slideLayouts/slideLayout6.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7.xml"/></Relationships>
</file>

<file path=ppt/slides/_rels/slide102.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10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94.xml"/><Relationship Id="rId1" Type="http://schemas.openxmlformats.org/officeDocument/2006/relationships/slideLayout" Target="../slideLayouts/slideLayout7.xml"/></Relationships>
</file>

<file path=ppt/slides/_rels/slide10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95.xml"/><Relationship Id="rId1" Type="http://schemas.openxmlformats.org/officeDocument/2006/relationships/slideLayout" Target="../slideLayouts/slideLayout6.xml"/></Relationships>
</file>

<file path=ppt/slides/_rels/slide10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96.xml"/><Relationship Id="rId1" Type="http://schemas.openxmlformats.org/officeDocument/2006/relationships/slideLayout" Target="../slideLayouts/slideLayout6.xml"/><Relationship Id="rId4" Type="http://schemas.openxmlformats.org/officeDocument/2006/relationships/image" Target="../media/image25.png"/></Relationships>
</file>

<file path=ppt/slides/_rels/slide10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97.xml"/><Relationship Id="rId1" Type="http://schemas.openxmlformats.org/officeDocument/2006/relationships/slideLayout" Target="../slideLayouts/slideLayout6.xml"/></Relationships>
</file>

<file path=ppt/slides/_rels/slide10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98.xml"/><Relationship Id="rId1" Type="http://schemas.openxmlformats.org/officeDocument/2006/relationships/slideLayout" Target="../slideLayouts/slideLayout6.xml"/></Relationships>
</file>

<file path=ppt/slides/_rels/slide10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99.xml"/><Relationship Id="rId1" Type="http://schemas.openxmlformats.org/officeDocument/2006/relationships/slideLayout" Target="../slideLayouts/slideLayout6.xml"/></Relationships>
</file>

<file path=ppt/slides/_rels/slide10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00.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openxmlformats.org/officeDocument/2006/relationships/image" Target="../media/image11.png"/></Relationships>
</file>

<file path=ppt/slides/_rels/slide110.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101.xml"/><Relationship Id="rId1" Type="http://schemas.openxmlformats.org/officeDocument/2006/relationships/slideLayout" Target="../slideLayouts/slideLayout6.xml"/></Relationships>
</file>

<file path=ppt/slides/_rels/slide111.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102.xml"/><Relationship Id="rId1" Type="http://schemas.openxmlformats.org/officeDocument/2006/relationships/slideLayout" Target="../slideLayouts/slideLayout6.xml"/></Relationships>
</file>

<file path=ppt/slides/_rels/slide112.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103.xml"/><Relationship Id="rId1" Type="http://schemas.openxmlformats.org/officeDocument/2006/relationships/slideLayout" Target="../slideLayouts/slideLayout6.xml"/></Relationships>
</file>

<file path=ppt/slides/_rels/slide113.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104.xml"/><Relationship Id="rId1" Type="http://schemas.openxmlformats.org/officeDocument/2006/relationships/slideLayout" Target="../slideLayouts/slideLayout6.xml"/></Relationships>
</file>

<file path=ppt/slides/_rels/slide114.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105.xml"/><Relationship Id="rId1" Type="http://schemas.openxmlformats.org/officeDocument/2006/relationships/slideLayout" Target="../slideLayouts/slideLayout6.xml"/></Relationships>
</file>

<file path=ppt/slides/_rels/slide115.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106.xml"/><Relationship Id="rId1" Type="http://schemas.openxmlformats.org/officeDocument/2006/relationships/slideLayout" Target="../slideLayouts/slideLayout6.xml"/></Relationships>
</file>

<file path=ppt/slides/_rels/slide116.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107.xml"/><Relationship Id="rId1" Type="http://schemas.openxmlformats.org/officeDocument/2006/relationships/slideLayout" Target="../slideLayouts/slideLayout6.xml"/><Relationship Id="rId4" Type="http://schemas.openxmlformats.org/officeDocument/2006/relationships/image" Target="../media/image20.png"/></Relationships>
</file>

<file path=ppt/slides/_rels/slide117.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108.xml"/><Relationship Id="rId1" Type="http://schemas.openxmlformats.org/officeDocument/2006/relationships/slideLayout" Target="../slideLayouts/slideLayout6.xml"/></Relationships>
</file>

<file path=ppt/slides/_rels/slide118.xml.rels><?xml version="1.0" encoding="UTF-8" standalone="yes"?>
<Relationships xmlns="http://schemas.openxmlformats.org/package/2006/relationships"><Relationship Id="rId2" Type="http://schemas.openxmlformats.org/officeDocument/2006/relationships/image" Target="../media/image74.png"/><Relationship Id="rId1" Type="http://schemas.openxmlformats.org/officeDocument/2006/relationships/slideLayout" Target="../slideLayouts/slideLayout6.xml"/></Relationships>
</file>

<file path=ppt/slides/_rels/slide119.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109.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2.xml"/><Relationship Id="rId1" Type="http://schemas.openxmlformats.org/officeDocument/2006/relationships/slideLayout" Target="../slideLayouts/slideLayout7.xml"/><Relationship Id="rId5" Type="http://schemas.openxmlformats.org/officeDocument/2006/relationships/image" Target="../media/image11.png"/><Relationship Id="rId4" Type="http://schemas.openxmlformats.org/officeDocument/2006/relationships/image" Target="../media/image12.png"/></Relationships>
</file>

<file path=ppt/slides/_rels/slide120.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110.xml"/><Relationship Id="rId1" Type="http://schemas.openxmlformats.org/officeDocument/2006/relationships/slideLayout" Target="../slideLayouts/slideLayout6.xml"/></Relationships>
</file>

<file path=ppt/slides/_rels/slide121.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111.xml"/><Relationship Id="rId1" Type="http://schemas.openxmlformats.org/officeDocument/2006/relationships/slideLayout" Target="../slideLayouts/slideLayout6.xml"/></Relationships>
</file>

<file path=ppt/slides/_rels/slide122.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112.xml"/><Relationship Id="rId1" Type="http://schemas.openxmlformats.org/officeDocument/2006/relationships/slideLayout" Target="../slideLayouts/slideLayout6.xml"/></Relationships>
</file>

<file path=ppt/slides/_rels/slide123.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113.xml"/><Relationship Id="rId1" Type="http://schemas.openxmlformats.org/officeDocument/2006/relationships/slideLayout" Target="../slideLayouts/slideLayout6.xml"/></Relationships>
</file>

<file path=ppt/slides/_rels/slide124.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114.xml"/><Relationship Id="rId1" Type="http://schemas.openxmlformats.org/officeDocument/2006/relationships/slideLayout" Target="../slideLayouts/slideLayout6.xml"/></Relationships>
</file>

<file path=ppt/slides/_rels/slide125.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115.xml"/><Relationship Id="rId1" Type="http://schemas.openxmlformats.org/officeDocument/2006/relationships/slideLayout" Target="../slideLayouts/slideLayout6.xml"/></Relationships>
</file>

<file path=ppt/slides/_rels/slide126.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116.xml"/><Relationship Id="rId1" Type="http://schemas.openxmlformats.org/officeDocument/2006/relationships/slideLayout" Target="../slideLayouts/slideLayout6.xml"/></Relationships>
</file>

<file path=ppt/slides/_rels/slide127.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117.xml"/><Relationship Id="rId1" Type="http://schemas.openxmlformats.org/officeDocument/2006/relationships/slideLayout" Target="../slideLayouts/slideLayout6.xml"/><Relationship Id="rId4" Type="http://schemas.openxmlformats.org/officeDocument/2006/relationships/image" Target="../media/image81.png"/></Relationships>
</file>

<file path=ppt/slides/_rels/slide128.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118.xml"/><Relationship Id="rId1" Type="http://schemas.openxmlformats.org/officeDocument/2006/relationships/slideLayout" Target="../slideLayouts/slideLayout6.xml"/></Relationships>
</file>

<file path=ppt/slides/_rels/slide129.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119.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3.xml"/><Relationship Id="rId1" Type="http://schemas.openxmlformats.org/officeDocument/2006/relationships/slideLayout" Target="../slideLayouts/slideLayout6.xml"/><Relationship Id="rId4" Type="http://schemas.microsoft.com/office/2007/relationships/hdphoto" Target="../media/hdphoto1.wdp"/></Relationships>
</file>

<file path=ppt/slides/_rels/slide130.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120.xml"/><Relationship Id="rId1" Type="http://schemas.openxmlformats.org/officeDocument/2006/relationships/slideLayout" Target="../slideLayouts/slideLayout6.xml"/></Relationships>
</file>

<file path=ppt/slides/_rels/slide131.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121.xml"/><Relationship Id="rId1" Type="http://schemas.openxmlformats.org/officeDocument/2006/relationships/slideLayout" Target="../slideLayouts/slideLayout6.xml"/></Relationships>
</file>

<file path=ppt/slides/_rels/slide132.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122.xml"/><Relationship Id="rId1" Type="http://schemas.openxmlformats.org/officeDocument/2006/relationships/slideLayout" Target="../slideLayouts/slideLayout6.xml"/></Relationships>
</file>

<file path=ppt/slides/_rels/slide133.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notesSlide" Target="../notesSlides/notesSlide123.xml"/><Relationship Id="rId1" Type="http://schemas.openxmlformats.org/officeDocument/2006/relationships/slideLayout" Target="../slideLayouts/slideLayout6.xml"/></Relationships>
</file>

<file path=ppt/slides/_rels/slide134.xml.rels><?xml version="1.0" encoding="UTF-8" standalone="yes"?>
<Relationships xmlns="http://schemas.openxmlformats.org/package/2006/relationships"><Relationship Id="rId3" Type="http://schemas.openxmlformats.org/officeDocument/2006/relationships/image" Target="../media/image85.jpeg"/><Relationship Id="rId2" Type="http://schemas.openxmlformats.org/officeDocument/2006/relationships/notesSlide" Target="../notesSlides/notesSlide124.xml"/><Relationship Id="rId1" Type="http://schemas.openxmlformats.org/officeDocument/2006/relationships/slideLayout" Target="../slideLayouts/slideLayout6.xml"/></Relationships>
</file>

<file path=ppt/slides/_rels/slide135.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notesSlide" Target="../notesSlides/notesSlide125.xml"/><Relationship Id="rId1" Type="http://schemas.openxmlformats.org/officeDocument/2006/relationships/slideLayout" Target="../slideLayouts/slideLayout6.xml"/></Relationships>
</file>

<file path=ppt/slides/_rels/slide136.xml.rels><?xml version="1.0" encoding="UTF-8" standalone="yes"?>
<Relationships xmlns="http://schemas.openxmlformats.org/package/2006/relationships"><Relationship Id="rId2" Type="http://schemas.openxmlformats.org/officeDocument/2006/relationships/notesSlide" Target="../notesSlides/notesSlide126.xml"/><Relationship Id="rId1" Type="http://schemas.openxmlformats.org/officeDocument/2006/relationships/slideLayout" Target="../slideLayouts/slideLayout7.xml"/></Relationships>
</file>

<file path=ppt/slides/_rels/slide137.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127.xml"/><Relationship Id="rId1" Type="http://schemas.openxmlformats.org/officeDocument/2006/relationships/slideLayout" Target="../slideLayouts/slideLayout8.xml"/></Relationships>
</file>

<file path=ppt/slides/_rels/slide138.xml.rels><?xml version="1.0" encoding="UTF-8" standalone="yes"?>
<Relationships xmlns="http://schemas.openxmlformats.org/package/2006/relationships"><Relationship Id="rId2" Type="http://schemas.openxmlformats.org/officeDocument/2006/relationships/image" Target="../media/image87.png"/><Relationship Id="rId1" Type="http://schemas.openxmlformats.org/officeDocument/2006/relationships/slideLayout" Target="../slideLayouts/slideLayout7.xml"/></Relationships>
</file>

<file path=ppt/slides/_rels/slide139.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notesSlide" Target="../notesSlides/notesSlide128.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4.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14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29.xml"/><Relationship Id="rId1" Type="http://schemas.openxmlformats.org/officeDocument/2006/relationships/slideLayout" Target="../slideLayouts/slideLayout6.xml"/></Relationships>
</file>

<file path=ppt/slides/_rels/slide14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30.xml"/><Relationship Id="rId1" Type="http://schemas.openxmlformats.org/officeDocument/2006/relationships/slideLayout" Target="../slideLayouts/slideLayout6.xml"/><Relationship Id="rId4" Type="http://schemas.openxmlformats.org/officeDocument/2006/relationships/image" Target="../media/image25.png"/></Relationships>
</file>

<file path=ppt/slides/_rels/slide14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31.xml"/><Relationship Id="rId1" Type="http://schemas.openxmlformats.org/officeDocument/2006/relationships/slideLayout" Target="../slideLayouts/slideLayout6.xml"/></Relationships>
</file>

<file path=ppt/slides/_rels/slide14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32.xml"/><Relationship Id="rId1" Type="http://schemas.openxmlformats.org/officeDocument/2006/relationships/slideLayout" Target="../slideLayouts/slideLayout6.xml"/></Relationships>
</file>

<file path=ppt/slides/_rels/slide14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33.xml"/><Relationship Id="rId1" Type="http://schemas.openxmlformats.org/officeDocument/2006/relationships/slideLayout" Target="../slideLayouts/slideLayout6.xml"/></Relationships>
</file>

<file path=ppt/slides/_rels/slide14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34.xml"/><Relationship Id="rId1" Type="http://schemas.openxmlformats.org/officeDocument/2006/relationships/slideLayout" Target="../slideLayouts/slideLayout6.xml"/></Relationships>
</file>

<file path=ppt/slides/_rels/slide146.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notesSlide" Target="../notesSlides/notesSlide135.xml"/><Relationship Id="rId1" Type="http://schemas.openxmlformats.org/officeDocument/2006/relationships/slideLayout" Target="../slideLayouts/slideLayout6.xml"/></Relationships>
</file>

<file path=ppt/slides/_rels/slide147.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notesSlide" Target="../notesSlides/notesSlide136.xml"/><Relationship Id="rId1" Type="http://schemas.openxmlformats.org/officeDocument/2006/relationships/slideLayout" Target="../slideLayouts/slideLayout6.xml"/></Relationships>
</file>

<file path=ppt/slides/_rels/slide148.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notesSlide" Target="../notesSlides/notesSlide137.xml"/><Relationship Id="rId1" Type="http://schemas.openxmlformats.org/officeDocument/2006/relationships/slideLayout" Target="../slideLayouts/slideLayout6.xml"/></Relationships>
</file>

<file path=ppt/slides/_rels/slide149.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notesSlide" Target="../notesSlides/notesSlide138.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5.xml"/><Relationship Id="rId1" Type="http://schemas.openxmlformats.org/officeDocument/2006/relationships/slideLayout" Target="../slideLayouts/slideLayout7.xml"/><Relationship Id="rId6" Type="http://schemas.openxmlformats.org/officeDocument/2006/relationships/image" Target="../media/image3.png"/><Relationship Id="rId5" Type="http://schemas.openxmlformats.org/officeDocument/2006/relationships/image" Target="../media/image16.svg"/><Relationship Id="rId4" Type="http://schemas.openxmlformats.org/officeDocument/2006/relationships/image" Target="../media/image15.png"/></Relationships>
</file>

<file path=ppt/slides/_rels/slide150.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notesSlide" Target="../notesSlides/notesSlide139.xml"/><Relationship Id="rId1" Type="http://schemas.openxmlformats.org/officeDocument/2006/relationships/slideLayout" Target="../slideLayouts/slideLayout6.xml"/></Relationships>
</file>

<file path=ppt/slides/_rels/slide151.xml.rels><?xml version="1.0" encoding="UTF-8" standalone="yes"?>
<Relationships xmlns="http://schemas.openxmlformats.org/package/2006/relationships"><Relationship Id="rId3" Type="http://schemas.openxmlformats.org/officeDocument/2006/relationships/image" Target="../media/image94.png"/><Relationship Id="rId2" Type="http://schemas.openxmlformats.org/officeDocument/2006/relationships/notesSlide" Target="../notesSlides/notesSlide140.xml"/><Relationship Id="rId1" Type="http://schemas.openxmlformats.org/officeDocument/2006/relationships/slideLayout" Target="../slideLayouts/slideLayout6.xml"/></Relationships>
</file>

<file path=ppt/slides/_rels/slide152.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notesSlide" Target="../notesSlides/notesSlide141.xml"/><Relationship Id="rId1" Type="http://schemas.openxmlformats.org/officeDocument/2006/relationships/slideLayout" Target="../slideLayouts/slideLayout6.xml"/></Relationships>
</file>

<file path=ppt/slides/_rels/slide153.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notesSlide" Target="../notesSlides/notesSlide142.xml"/><Relationship Id="rId1" Type="http://schemas.openxmlformats.org/officeDocument/2006/relationships/slideLayout" Target="../slideLayouts/slideLayout6.xml"/></Relationships>
</file>

<file path=ppt/slides/_rels/slide154.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notesSlide" Target="../notesSlides/notesSlide143.xml"/><Relationship Id="rId1" Type="http://schemas.openxmlformats.org/officeDocument/2006/relationships/slideLayout" Target="../slideLayouts/slideLayout6.xml"/></Relationships>
</file>

<file path=ppt/slides/_rels/slide155.xml.rels><?xml version="1.0" encoding="UTF-8" standalone="yes"?>
<Relationships xmlns="http://schemas.openxmlformats.org/package/2006/relationships"><Relationship Id="rId3" Type="http://schemas.openxmlformats.org/officeDocument/2006/relationships/image" Target="../media/image98.png"/><Relationship Id="rId2" Type="http://schemas.openxmlformats.org/officeDocument/2006/relationships/notesSlide" Target="../notesSlides/notesSlide144.xml"/><Relationship Id="rId1" Type="http://schemas.openxmlformats.org/officeDocument/2006/relationships/slideLayout" Target="../slideLayouts/slideLayout6.xml"/></Relationships>
</file>

<file path=ppt/slides/_rels/slide156.xml.rels><?xml version="1.0" encoding="UTF-8" standalone="yes"?>
<Relationships xmlns="http://schemas.openxmlformats.org/package/2006/relationships"><Relationship Id="rId3" Type="http://schemas.openxmlformats.org/officeDocument/2006/relationships/image" Target="../media/image98.png"/><Relationship Id="rId2" Type="http://schemas.openxmlformats.org/officeDocument/2006/relationships/notesSlide" Target="../notesSlides/notesSlide145.xml"/><Relationship Id="rId1" Type="http://schemas.openxmlformats.org/officeDocument/2006/relationships/slideLayout" Target="../slideLayouts/slideLayout6.xml"/></Relationships>
</file>

<file path=ppt/slides/_rels/slide157.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notesSlide" Target="../notesSlides/notesSlide146.xml"/><Relationship Id="rId1" Type="http://schemas.openxmlformats.org/officeDocument/2006/relationships/slideLayout" Target="../slideLayouts/slideLayout6.xml"/></Relationships>
</file>

<file path=ppt/slides/_rels/slide158.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notesSlide" Target="../notesSlides/notesSlide147.xml"/><Relationship Id="rId1" Type="http://schemas.openxmlformats.org/officeDocument/2006/relationships/slideLayout" Target="../slideLayouts/slideLayout6.xml"/></Relationships>
</file>

<file path=ppt/slides/_rels/slide159.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notesSlide" Target="../notesSlides/notesSlide148.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6.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160.xml.rels><?xml version="1.0" encoding="UTF-8" standalone="yes"?>
<Relationships xmlns="http://schemas.openxmlformats.org/package/2006/relationships"><Relationship Id="rId3" Type="http://schemas.openxmlformats.org/officeDocument/2006/relationships/image" Target="../media/image101.png"/><Relationship Id="rId2" Type="http://schemas.openxmlformats.org/officeDocument/2006/relationships/notesSlide" Target="../notesSlides/notesSlide149.xml"/><Relationship Id="rId1" Type="http://schemas.openxmlformats.org/officeDocument/2006/relationships/slideLayout" Target="../slideLayouts/slideLayout6.xml"/></Relationships>
</file>

<file path=ppt/slides/_rels/slide161.xml.rels><?xml version="1.0" encoding="UTF-8" standalone="yes"?>
<Relationships xmlns="http://schemas.openxmlformats.org/package/2006/relationships"><Relationship Id="rId3" Type="http://schemas.openxmlformats.org/officeDocument/2006/relationships/image" Target="../media/image102.png"/><Relationship Id="rId2" Type="http://schemas.openxmlformats.org/officeDocument/2006/relationships/notesSlide" Target="../notesSlides/notesSlide150.xml"/><Relationship Id="rId1" Type="http://schemas.openxmlformats.org/officeDocument/2006/relationships/slideLayout" Target="../slideLayouts/slideLayout6.xml"/></Relationships>
</file>

<file path=ppt/slides/_rels/slide162.xml.rels><?xml version="1.0" encoding="UTF-8" standalone="yes"?>
<Relationships xmlns="http://schemas.openxmlformats.org/package/2006/relationships"><Relationship Id="rId3" Type="http://schemas.openxmlformats.org/officeDocument/2006/relationships/image" Target="../media/image103.png"/><Relationship Id="rId2" Type="http://schemas.openxmlformats.org/officeDocument/2006/relationships/notesSlide" Target="../notesSlides/notesSlide151.xml"/><Relationship Id="rId1" Type="http://schemas.openxmlformats.org/officeDocument/2006/relationships/slideLayout" Target="../slideLayouts/slideLayout6.xml"/></Relationships>
</file>

<file path=ppt/slides/_rels/slide163.xml.rels><?xml version="1.0" encoding="UTF-8" standalone="yes"?>
<Relationships xmlns="http://schemas.openxmlformats.org/package/2006/relationships"><Relationship Id="rId3" Type="http://schemas.openxmlformats.org/officeDocument/2006/relationships/image" Target="../media/image104.png"/><Relationship Id="rId2" Type="http://schemas.openxmlformats.org/officeDocument/2006/relationships/notesSlide" Target="../notesSlides/notesSlide152.xml"/><Relationship Id="rId1" Type="http://schemas.openxmlformats.org/officeDocument/2006/relationships/slideLayout" Target="../slideLayouts/slideLayout6.xml"/></Relationships>
</file>

<file path=ppt/slides/_rels/slide164.xml.rels><?xml version="1.0" encoding="UTF-8" standalone="yes"?>
<Relationships xmlns="http://schemas.openxmlformats.org/package/2006/relationships"><Relationship Id="rId3" Type="http://schemas.openxmlformats.org/officeDocument/2006/relationships/image" Target="../media/image104.png"/><Relationship Id="rId2" Type="http://schemas.openxmlformats.org/officeDocument/2006/relationships/notesSlide" Target="../notesSlides/notesSlide153.xml"/><Relationship Id="rId1" Type="http://schemas.openxmlformats.org/officeDocument/2006/relationships/slideLayout" Target="../slideLayouts/slideLayout6.xml"/></Relationships>
</file>

<file path=ppt/slides/_rels/slide165.xml.rels><?xml version="1.0" encoding="UTF-8" standalone="yes"?>
<Relationships xmlns="http://schemas.openxmlformats.org/package/2006/relationships"><Relationship Id="rId3" Type="http://schemas.openxmlformats.org/officeDocument/2006/relationships/image" Target="../media/image105.png"/><Relationship Id="rId2" Type="http://schemas.openxmlformats.org/officeDocument/2006/relationships/notesSlide" Target="../notesSlides/notesSlide154.xml"/><Relationship Id="rId1" Type="http://schemas.openxmlformats.org/officeDocument/2006/relationships/slideLayout" Target="../slideLayouts/slideLayout6.xml"/></Relationships>
</file>

<file path=ppt/slides/_rels/slide166.xml.rels><?xml version="1.0" encoding="UTF-8" standalone="yes"?>
<Relationships xmlns="http://schemas.openxmlformats.org/package/2006/relationships"><Relationship Id="rId3" Type="http://schemas.openxmlformats.org/officeDocument/2006/relationships/image" Target="../media/image106.png"/><Relationship Id="rId2" Type="http://schemas.openxmlformats.org/officeDocument/2006/relationships/notesSlide" Target="../notesSlides/notesSlide155.xml"/><Relationship Id="rId1" Type="http://schemas.openxmlformats.org/officeDocument/2006/relationships/slideLayout" Target="../slideLayouts/slideLayout6.xml"/></Relationships>
</file>

<file path=ppt/slides/_rels/slide167.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notesSlide" Target="../notesSlides/notesSlide156.xml"/><Relationship Id="rId1" Type="http://schemas.openxmlformats.org/officeDocument/2006/relationships/slideLayout" Target="../slideLayouts/slideLayout6.xml"/></Relationships>
</file>

<file path=ppt/slides/_rels/slide168.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notesSlide" Target="../notesSlides/notesSlide157.xml"/><Relationship Id="rId1" Type="http://schemas.openxmlformats.org/officeDocument/2006/relationships/slideLayout" Target="../slideLayouts/slideLayout6.xml"/></Relationships>
</file>

<file path=ppt/slides/_rels/slide169.xml.rels><?xml version="1.0" encoding="UTF-8" standalone="yes"?>
<Relationships xmlns="http://schemas.openxmlformats.org/package/2006/relationships"><Relationship Id="rId3" Type="http://schemas.openxmlformats.org/officeDocument/2006/relationships/image" Target="../media/image107.png"/><Relationship Id="rId2" Type="http://schemas.openxmlformats.org/officeDocument/2006/relationships/notesSlide" Target="../notesSlides/notesSlide158.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70.xml.rels><?xml version="1.0" encoding="UTF-8" standalone="yes"?>
<Relationships xmlns="http://schemas.openxmlformats.org/package/2006/relationships"><Relationship Id="rId3" Type="http://schemas.openxmlformats.org/officeDocument/2006/relationships/image" Target="../media/image108.png"/><Relationship Id="rId2" Type="http://schemas.openxmlformats.org/officeDocument/2006/relationships/notesSlide" Target="../notesSlides/notesSlide159.xml"/><Relationship Id="rId1" Type="http://schemas.openxmlformats.org/officeDocument/2006/relationships/slideLayout" Target="../slideLayouts/slideLayout6.xml"/></Relationships>
</file>

<file path=ppt/slides/_rels/slide171.xml.rels><?xml version="1.0" encoding="UTF-8" standalone="yes"?>
<Relationships xmlns="http://schemas.openxmlformats.org/package/2006/relationships"><Relationship Id="rId3" Type="http://schemas.openxmlformats.org/officeDocument/2006/relationships/image" Target="../media/image109.png"/><Relationship Id="rId2" Type="http://schemas.openxmlformats.org/officeDocument/2006/relationships/notesSlide" Target="../notesSlides/notesSlide160.xml"/><Relationship Id="rId1" Type="http://schemas.openxmlformats.org/officeDocument/2006/relationships/slideLayout" Target="../slideLayouts/slideLayout6.xml"/></Relationships>
</file>

<file path=ppt/slides/_rels/slide172.xml.rels><?xml version="1.0" encoding="UTF-8" standalone="yes"?>
<Relationships xmlns="http://schemas.openxmlformats.org/package/2006/relationships"><Relationship Id="rId3" Type="http://schemas.openxmlformats.org/officeDocument/2006/relationships/image" Target="../media/image110.png"/><Relationship Id="rId2" Type="http://schemas.openxmlformats.org/officeDocument/2006/relationships/notesSlide" Target="../notesSlides/notesSlide161.xml"/><Relationship Id="rId1" Type="http://schemas.openxmlformats.org/officeDocument/2006/relationships/slideLayout" Target="../slideLayouts/slideLayout6.xml"/></Relationships>
</file>

<file path=ppt/slides/_rels/slide173.xml.rels><?xml version="1.0" encoding="UTF-8" standalone="yes"?>
<Relationships xmlns="http://schemas.openxmlformats.org/package/2006/relationships"><Relationship Id="rId3" Type="http://schemas.openxmlformats.org/officeDocument/2006/relationships/image" Target="../media/image108.png"/><Relationship Id="rId2" Type="http://schemas.openxmlformats.org/officeDocument/2006/relationships/notesSlide" Target="../notesSlides/notesSlide162.xml"/><Relationship Id="rId1" Type="http://schemas.openxmlformats.org/officeDocument/2006/relationships/slideLayout" Target="../slideLayouts/slideLayout6.xml"/><Relationship Id="rId4" Type="http://schemas.openxmlformats.org/officeDocument/2006/relationships/image" Target="../media/image111.png"/></Relationships>
</file>

<file path=ppt/slides/_rels/slide174.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6.xml"/></Relationships>
</file>

<file path=ppt/slides/_rels/slide175.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notesSlide" Target="../notesSlides/notesSlide163.xml"/><Relationship Id="rId1" Type="http://schemas.openxmlformats.org/officeDocument/2006/relationships/slideLayout" Target="../slideLayouts/slideLayout6.xml"/></Relationships>
</file>

<file path=ppt/slides/_rels/slide176.xml.rels><?xml version="1.0" encoding="UTF-8" standalone="yes"?>
<Relationships xmlns="http://schemas.openxmlformats.org/package/2006/relationships"><Relationship Id="rId3" Type="http://schemas.openxmlformats.org/officeDocument/2006/relationships/image" Target="../media/image112.jpeg"/><Relationship Id="rId2" Type="http://schemas.openxmlformats.org/officeDocument/2006/relationships/notesSlide" Target="../notesSlides/notesSlide164.xml"/><Relationship Id="rId1" Type="http://schemas.openxmlformats.org/officeDocument/2006/relationships/slideLayout" Target="../slideLayouts/slideLayout6.xml"/></Relationships>
</file>

<file path=ppt/slides/_rels/slide177.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notesSlide" Target="../notesSlides/notesSlide165.xml"/><Relationship Id="rId1" Type="http://schemas.openxmlformats.org/officeDocument/2006/relationships/slideLayout" Target="../slideLayouts/slideLayout6.xml"/></Relationships>
</file>

<file path=ppt/slides/_rels/slide178.xml.rels><?xml version="1.0" encoding="UTF-8" standalone="yes"?>
<Relationships xmlns="http://schemas.openxmlformats.org/package/2006/relationships"><Relationship Id="rId2" Type="http://schemas.openxmlformats.org/officeDocument/2006/relationships/notesSlide" Target="../notesSlides/notesSlide166.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2.xml"/><Relationship Id="rId1" Type="http://schemas.openxmlformats.org/officeDocument/2006/relationships/slideLayout" Target="../slideLayouts/slideLayout6.xml"/><Relationship Id="rId4" Type="http://schemas.openxmlformats.org/officeDocument/2006/relationships/image" Target="../media/image1.png"/></Relationships>
</file>

<file path=ppt/slides/_rels/slide20.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0.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22.xml"/><Relationship Id="rId1" Type="http://schemas.openxmlformats.org/officeDocument/2006/relationships/slideLayout" Target="../slideLayouts/slideLayout8.xml"/><Relationship Id="rId4" Type="http://schemas.openxmlformats.org/officeDocument/2006/relationships/image" Target="../media/image19.png"/></Relationships>
</file>

<file path=ppt/slides/_rels/slide2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3.xml"/><Relationship Id="rId1" Type="http://schemas.openxmlformats.org/officeDocument/2006/relationships/slideLayout" Target="../slideLayouts/slideLayout6.xml"/><Relationship Id="rId4" Type="http://schemas.openxmlformats.org/officeDocument/2006/relationships/image" Target="../media/image2.png"/></Relationships>
</file>

<file path=ppt/slides/_rels/slide3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7.xml"/><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8.xml"/><Relationship Id="rId1" Type="http://schemas.openxmlformats.org/officeDocument/2006/relationships/slideLayout" Target="../slideLayouts/slideLayout6.xml"/><Relationship Id="rId4" Type="http://schemas.openxmlformats.org/officeDocument/2006/relationships/image" Target="../media/image25.png"/></Relationships>
</file>

<file path=ppt/slides/_rels/slide3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9.xml"/><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0.xml"/><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1.xml"/><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2.xml"/><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3.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slide" Target="slide1.xml"/></Relationships>
</file>

<file path=ppt/slides/_rels/slide4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4.xml"/><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5.xml"/><Relationship Id="rId1" Type="http://schemas.openxmlformats.org/officeDocument/2006/relationships/slideLayout" Target="../slideLayouts/slideLayout6.xml"/><Relationship Id="rId4" Type="http://schemas.openxmlformats.org/officeDocument/2006/relationships/image" Target="../media/image20.png"/></Relationships>
</file>

<file path=ppt/slides/_rels/slide42.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6.xml"/><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7.xml"/><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8.xml"/><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9.xml"/><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40.xml"/><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41.xml"/><Relationship Id="rId1" Type="http://schemas.openxmlformats.org/officeDocument/2006/relationships/slideLayout" Target="../slideLayouts/slideLayout18.xml"/></Relationships>
</file>

<file path=ppt/slides/_rels/slide48.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42.xml"/><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43.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44.xml"/><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45.xml"/><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46.xml"/><Relationship Id="rId1" Type="http://schemas.openxmlformats.org/officeDocument/2006/relationships/slideLayout" Target="../slideLayouts/slideLayout6.xml"/></Relationships>
</file>

<file path=ppt/slides/_rels/slide53.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47.xml"/><Relationship Id="rId1" Type="http://schemas.openxmlformats.org/officeDocument/2006/relationships/slideLayout" Target="../slideLayouts/slideLayout6.xml"/></Relationships>
</file>

<file path=ppt/slides/_rels/slide54.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48.xml"/><Relationship Id="rId1" Type="http://schemas.openxmlformats.org/officeDocument/2006/relationships/slideLayout" Target="../slideLayouts/slideLayout6.xml"/></Relationships>
</file>

<file path=ppt/slides/_rels/slide55.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49.xml"/><Relationship Id="rId1" Type="http://schemas.openxmlformats.org/officeDocument/2006/relationships/slideLayout" Target="../slideLayouts/slideLayout6.xml"/></Relationships>
</file>

<file path=ppt/slides/_rels/slide56.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50.xml"/><Relationship Id="rId1" Type="http://schemas.openxmlformats.org/officeDocument/2006/relationships/slideLayout" Target="../slideLayouts/slideLayout6.xml"/></Relationships>
</file>

<file path=ppt/slides/_rels/slide57.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51.xml"/><Relationship Id="rId1" Type="http://schemas.openxmlformats.org/officeDocument/2006/relationships/slideLayout" Target="../slideLayouts/slideLayout6.xml"/></Relationships>
</file>

<file path=ppt/slides/_rels/slide58.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52.xml"/><Relationship Id="rId1" Type="http://schemas.openxmlformats.org/officeDocument/2006/relationships/slideLayout" Target="../slideLayouts/slideLayout6.xml"/></Relationships>
</file>

<file path=ppt/slides/_rels/slide59.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53.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4.png"/><Relationship Id="rId5" Type="http://schemas.openxmlformats.org/officeDocument/2006/relationships/image" Target="../media/image7.png"/><Relationship Id="rId4" Type="http://schemas.openxmlformats.org/officeDocument/2006/relationships/image" Target="../media/image6.png"/></Relationships>
</file>

<file path=ppt/slides/_rels/slide60.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54.xml"/><Relationship Id="rId1" Type="http://schemas.openxmlformats.org/officeDocument/2006/relationships/slideLayout" Target="../slideLayouts/slideLayout6.xml"/></Relationships>
</file>

<file path=ppt/slides/_rels/slide61.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55.xml"/><Relationship Id="rId1" Type="http://schemas.openxmlformats.org/officeDocument/2006/relationships/slideLayout" Target="../slideLayouts/slideLayout6.xml"/><Relationship Id="rId4" Type="http://schemas.openxmlformats.org/officeDocument/2006/relationships/image" Target="../media/image47.png"/></Relationships>
</file>

<file path=ppt/slides/_rels/slide62.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56.xml"/><Relationship Id="rId1" Type="http://schemas.openxmlformats.org/officeDocument/2006/relationships/slideLayout" Target="../slideLayouts/slideLayout6.xml"/></Relationships>
</file>

<file path=ppt/slides/_rels/slide63.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57.xml"/><Relationship Id="rId1" Type="http://schemas.openxmlformats.org/officeDocument/2006/relationships/slideLayout" Target="../slideLayouts/slideLayout6.xml"/></Relationships>
</file>

<file path=ppt/slides/_rels/slide64.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58.xml"/><Relationship Id="rId1" Type="http://schemas.openxmlformats.org/officeDocument/2006/relationships/slideLayout" Target="../slideLayouts/slideLayout6.xml"/></Relationships>
</file>

<file path=ppt/slides/_rels/slide65.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59.xml"/><Relationship Id="rId1" Type="http://schemas.openxmlformats.org/officeDocument/2006/relationships/slideLayout" Target="../slideLayouts/slideLayout6.xml"/></Relationships>
</file>

<file path=ppt/slides/_rels/slide66.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60.xml"/><Relationship Id="rId1" Type="http://schemas.openxmlformats.org/officeDocument/2006/relationships/slideLayout" Target="../slideLayouts/slideLayout6.xml"/><Relationship Id="rId4" Type="http://schemas.openxmlformats.org/officeDocument/2006/relationships/image" Target="../media/image52.jpeg"/></Relationships>
</file>

<file path=ppt/slides/_rels/slide67.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61.xml"/><Relationship Id="rId1" Type="http://schemas.openxmlformats.org/officeDocument/2006/relationships/slideLayout" Target="../slideLayouts/slideLayout6.xml"/></Relationships>
</file>

<file path=ppt/slides/_rels/slide68.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62.xml"/><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64.xml"/><Relationship Id="rId1" Type="http://schemas.openxmlformats.org/officeDocument/2006/relationships/slideLayout" Target="../slideLayouts/slideLayout8.xml"/></Relationships>
</file>

<file path=ppt/slides/_rels/slide72.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65.xml"/><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66.xml"/><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67.xml"/><Relationship Id="rId1" Type="http://schemas.openxmlformats.org/officeDocument/2006/relationships/slideLayout" Target="../slideLayouts/slideLayout6.xml"/></Relationships>
</file>

<file path=ppt/slides/_rels/slide7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68.xml"/><Relationship Id="rId1" Type="http://schemas.openxmlformats.org/officeDocument/2006/relationships/slideLayout" Target="../slideLayouts/slideLayout6.xml"/><Relationship Id="rId4" Type="http://schemas.openxmlformats.org/officeDocument/2006/relationships/image" Target="../media/image25.png"/></Relationships>
</file>

<file path=ppt/slides/_rels/slide7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69.xml"/><Relationship Id="rId1" Type="http://schemas.openxmlformats.org/officeDocument/2006/relationships/slideLayout" Target="../slideLayouts/slideLayout6.xml"/></Relationships>
</file>

<file path=ppt/slides/_rels/slide7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70.xml"/><Relationship Id="rId1" Type="http://schemas.openxmlformats.org/officeDocument/2006/relationships/slideLayout" Target="../slideLayouts/slideLayout6.xml"/></Relationships>
</file>

<file path=ppt/slides/_rels/slide7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71.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8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72.xml"/><Relationship Id="rId1" Type="http://schemas.openxmlformats.org/officeDocument/2006/relationships/slideLayout" Target="../slideLayouts/slideLayout6.xml"/></Relationships>
</file>

<file path=ppt/slides/_rels/slide8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73.xml"/><Relationship Id="rId1" Type="http://schemas.openxmlformats.org/officeDocument/2006/relationships/slideLayout" Target="../slideLayouts/slideLayout6.xml"/></Relationships>
</file>

<file path=ppt/slides/_rels/slide8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74.xml"/><Relationship Id="rId1" Type="http://schemas.openxmlformats.org/officeDocument/2006/relationships/slideLayout" Target="../slideLayouts/slideLayout6.xml"/><Relationship Id="rId4" Type="http://schemas.openxmlformats.org/officeDocument/2006/relationships/image" Target="../media/image20.png"/></Relationships>
</file>

<file path=ppt/slides/_rels/slide8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75.xml"/><Relationship Id="rId1" Type="http://schemas.openxmlformats.org/officeDocument/2006/relationships/slideLayout" Target="../slideLayouts/slideLayout6.xml"/></Relationships>
</file>

<file path=ppt/slides/_rels/slide84.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76.xml"/><Relationship Id="rId1" Type="http://schemas.openxmlformats.org/officeDocument/2006/relationships/slideLayout" Target="../slideLayouts/slideLayout6.xml"/></Relationships>
</file>

<file path=ppt/slides/_rels/slide85.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77.xml"/><Relationship Id="rId1" Type="http://schemas.openxmlformats.org/officeDocument/2006/relationships/slideLayout" Target="../slideLayouts/slideLayout6.xml"/></Relationships>
</file>

<file path=ppt/slides/_rels/slide86.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78.xml"/><Relationship Id="rId1" Type="http://schemas.openxmlformats.org/officeDocument/2006/relationships/slideLayout" Target="../slideLayouts/slideLayout6.xml"/></Relationships>
</file>

<file path=ppt/slides/_rels/slide87.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79.xml"/><Relationship Id="rId1" Type="http://schemas.openxmlformats.org/officeDocument/2006/relationships/slideLayout" Target="../slideLayouts/slideLayout6.xml"/></Relationships>
</file>

<file path=ppt/slides/_rels/slide88.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80.xml"/><Relationship Id="rId1" Type="http://schemas.openxmlformats.org/officeDocument/2006/relationships/slideLayout" Target="../slideLayouts/slideLayout6.xml"/></Relationships>
</file>

<file path=ppt/slides/_rels/slide89.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81.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90.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82.xml"/><Relationship Id="rId1" Type="http://schemas.openxmlformats.org/officeDocument/2006/relationships/slideLayout" Target="../slideLayouts/slideLayout6.xml"/></Relationships>
</file>

<file path=ppt/slides/_rels/slide91.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83.xml"/><Relationship Id="rId1" Type="http://schemas.openxmlformats.org/officeDocument/2006/relationships/slideLayout" Target="../slideLayouts/slideLayout6.xml"/></Relationships>
</file>

<file path=ppt/slides/_rels/slide92.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84.xml"/><Relationship Id="rId1" Type="http://schemas.openxmlformats.org/officeDocument/2006/relationships/slideLayout" Target="../slideLayouts/slideLayout6.xml"/></Relationships>
</file>

<file path=ppt/slides/_rels/slide93.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85.xml"/><Relationship Id="rId1" Type="http://schemas.openxmlformats.org/officeDocument/2006/relationships/slideLayout" Target="../slideLayouts/slideLayout6.xml"/></Relationships>
</file>

<file path=ppt/slides/_rels/slide94.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86.xml"/><Relationship Id="rId1" Type="http://schemas.openxmlformats.org/officeDocument/2006/relationships/slideLayout" Target="../slideLayouts/slideLayout6.xml"/><Relationship Id="rId4" Type="http://schemas.openxmlformats.org/officeDocument/2006/relationships/image" Target="../media/image47.png"/></Relationships>
</file>

<file path=ppt/slides/_rels/slide95.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87.xml"/><Relationship Id="rId1" Type="http://schemas.openxmlformats.org/officeDocument/2006/relationships/slideLayout" Target="../slideLayouts/slideLayout6.xml"/><Relationship Id="rId4" Type="http://schemas.openxmlformats.org/officeDocument/2006/relationships/image" Target="../media/image63.png"/></Relationships>
</file>

<file path=ppt/slides/_rels/slide96.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88.xml"/><Relationship Id="rId1" Type="http://schemas.openxmlformats.org/officeDocument/2006/relationships/slideLayout" Target="../slideLayouts/slideLayout6.xml"/></Relationships>
</file>

<file path=ppt/slides/_rels/slide97.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89.xml"/><Relationship Id="rId1" Type="http://schemas.openxmlformats.org/officeDocument/2006/relationships/slideLayout" Target="../slideLayouts/slideLayout6.xml"/></Relationships>
</file>

<file path=ppt/slides/_rels/slide98.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90.xml"/><Relationship Id="rId1" Type="http://schemas.openxmlformats.org/officeDocument/2006/relationships/slideLayout" Target="../slideLayouts/slideLayout6.xml"/></Relationships>
</file>

<file path=ppt/slides/_rels/slide99.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91.xml"/><Relationship Id="rId1" Type="http://schemas.openxmlformats.org/officeDocument/2006/relationships/slideLayout" Target="../slideLayouts/slideLayout6.xml"/><Relationship Id="rId4" Type="http://schemas.openxmlformats.org/officeDocument/2006/relationships/image" Target="../media/image52.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92CD1096-5C43-F21D-4E32-7D818A562EE3}"/>
              </a:ext>
            </a:extLst>
          </p:cNvPr>
          <p:cNvSpPr>
            <a:spLocks noGrp="1"/>
          </p:cNvSpPr>
          <p:nvPr>
            <p:ph type="ctrTitle"/>
          </p:nvPr>
        </p:nvSpPr>
        <p:spPr>
          <a:xfrm>
            <a:off x="1524000" y="1268412"/>
            <a:ext cx="9144000" cy="1292225"/>
          </a:xfrm>
        </p:spPr>
        <p:txBody>
          <a:bodyPr>
            <a:noAutofit/>
          </a:bodyPr>
          <a:lstStyle/>
          <a:p>
            <a:pPr>
              <a:lnSpc>
                <a:spcPct val="150000"/>
              </a:lnSpc>
            </a:pPr>
            <a:r>
              <a:rPr lang="en-US" altLang="ja-JP" sz="3600" b="1">
                <a:latin typeface="BIZ UDPゴシック" panose="020B0400000000000000" pitchFamily="50" charset="-128"/>
                <a:ea typeface="BIZ UDPゴシック" panose="020B0400000000000000" pitchFamily="50" charset="-128"/>
              </a:rPr>
              <a:t>1</a:t>
            </a:r>
            <a:r>
              <a:rPr lang="ja-JP" altLang="en-US" sz="3600" b="1">
                <a:latin typeface="BIZ UDPゴシック" panose="020B0400000000000000" pitchFamily="50" charset="-128"/>
                <a:ea typeface="BIZ UDPゴシック" panose="020B0400000000000000" pitchFamily="50" charset="-128"/>
              </a:rPr>
              <a:t>年生タブレット　オリエンテーション</a:t>
            </a:r>
            <a:endParaRPr kumimoji="1" lang="ja-JP" altLang="en-US" sz="3600"/>
          </a:p>
        </p:txBody>
      </p:sp>
      <p:sp>
        <p:nvSpPr>
          <p:cNvPr id="3" name="字幕 2">
            <a:extLst>
              <a:ext uri="{FF2B5EF4-FFF2-40B4-BE49-F238E27FC236}">
                <a16:creationId xmlns:a16="http://schemas.microsoft.com/office/drawing/2014/main" id="{833458E2-80C3-6816-CEAC-2987F2F0249E}"/>
              </a:ext>
            </a:extLst>
          </p:cNvPr>
          <p:cNvSpPr>
            <a:spLocks noGrp="1"/>
          </p:cNvSpPr>
          <p:nvPr>
            <p:ph type="subTitle" idx="1"/>
          </p:nvPr>
        </p:nvSpPr>
        <p:spPr>
          <a:xfrm>
            <a:off x="1524000" y="2652728"/>
            <a:ext cx="9144000" cy="551527"/>
          </a:xfrm>
        </p:spPr>
        <p:txBody>
          <a:bodyPr/>
          <a:lstStyle/>
          <a:p>
            <a:r>
              <a:rPr lang="ja-JP" altLang="en-US" b="1" dirty="0">
                <a:latin typeface="BIZ UDPゴシック" panose="020B0400000000000000" pitchFamily="50" charset="-128"/>
                <a:ea typeface="BIZ UDPゴシック" panose="020B0400000000000000" pitchFamily="50" charset="-128"/>
              </a:rPr>
              <a:t>＜</a:t>
            </a:r>
            <a:r>
              <a:rPr lang="en-US" altLang="ja-JP" b="1" dirty="0">
                <a:latin typeface="BIZ UDPゴシック" panose="020B0400000000000000" pitchFamily="50" charset="-128"/>
                <a:ea typeface="BIZ UDPゴシック" panose="020B0400000000000000" pitchFamily="50" charset="-128"/>
              </a:rPr>
              <a:t>iPad</a:t>
            </a:r>
            <a:r>
              <a:rPr lang="ja-JP" altLang="en-US" b="1" dirty="0">
                <a:latin typeface="BIZ UDPゴシック" panose="020B0400000000000000" pitchFamily="50" charset="-128"/>
                <a:ea typeface="BIZ UDPゴシック" panose="020B0400000000000000" pitchFamily="50" charset="-128"/>
              </a:rPr>
              <a:t> 基本授業集＞</a:t>
            </a:r>
            <a:endParaRPr lang="en-US" altLang="ja-JP" b="1" dirty="0">
              <a:latin typeface="BIZ UDPゴシック" panose="020B0400000000000000" pitchFamily="50" charset="-128"/>
              <a:ea typeface="BIZ UDPゴシック" panose="020B0400000000000000" pitchFamily="50" charset="-128"/>
            </a:endParaRPr>
          </a:p>
        </p:txBody>
      </p:sp>
      <p:sp>
        <p:nvSpPr>
          <p:cNvPr id="4" name="四角形: 角を丸くする 3">
            <a:hlinkClick r:id="rId3" action="ppaction://hlinksldjump"/>
            <a:extLst>
              <a:ext uri="{FF2B5EF4-FFF2-40B4-BE49-F238E27FC236}">
                <a16:creationId xmlns:a16="http://schemas.microsoft.com/office/drawing/2014/main" id="{29964D35-B208-199B-F75C-DFE56EF35108}"/>
              </a:ext>
            </a:extLst>
          </p:cNvPr>
          <p:cNvSpPr/>
          <p:nvPr/>
        </p:nvSpPr>
        <p:spPr>
          <a:xfrm>
            <a:off x="481262" y="3852563"/>
            <a:ext cx="2021305" cy="1009632"/>
          </a:xfrm>
          <a:prstGeom prst="roundRect">
            <a:avLst/>
          </a:prstGeom>
          <a:ln>
            <a:noFill/>
          </a:ln>
          <a:scene3d>
            <a:camera prst="orthographicFront"/>
            <a:lightRig rig="threePt" dir="t"/>
          </a:scene3d>
          <a:sp3d>
            <a:bevelT/>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b="1">
                <a:latin typeface="BIZ UDPゴシック" panose="020B0400000000000000" pitchFamily="50" charset="-128"/>
                <a:ea typeface="BIZ UDPゴシック" panose="020B0400000000000000" pitchFamily="50" charset="-128"/>
              </a:rPr>
              <a:t>タブレットに</a:t>
            </a:r>
            <a:endParaRPr kumimoji="1" lang="en-US" altLang="ja-JP" b="1">
              <a:latin typeface="BIZ UDPゴシック" panose="020B0400000000000000" pitchFamily="50" charset="-128"/>
              <a:ea typeface="BIZ UDPゴシック" panose="020B0400000000000000" pitchFamily="50" charset="-128"/>
            </a:endParaRPr>
          </a:p>
          <a:p>
            <a:pPr algn="ctr"/>
            <a:r>
              <a:rPr kumimoji="1" lang="ja-JP" altLang="en-US" b="1">
                <a:latin typeface="BIZ UDPゴシック" panose="020B0400000000000000" pitchFamily="50" charset="-128"/>
                <a:ea typeface="BIZ UDPゴシック" panose="020B0400000000000000" pitchFamily="50" charset="-128"/>
              </a:rPr>
              <a:t>サインイン</a:t>
            </a:r>
          </a:p>
        </p:txBody>
      </p:sp>
      <p:sp>
        <p:nvSpPr>
          <p:cNvPr id="5" name="四角形: 角を丸くする 4">
            <a:hlinkClick r:id="rId4" action="ppaction://hlinksldjump"/>
            <a:extLst>
              <a:ext uri="{FF2B5EF4-FFF2-40B4-BE49-F238E27FC236}">
                <a16:creationId xmlns:a16="http://schemas.microsoft.com/office/drawing/2014/main" id="{5A312EAF-7B5B-0DB2-5FF4-BEC3DFEEBA8F}"/>
              </a:ext>
            </a:extLst>
          </p:cNvPr>
          <p:cNvSpPr/>
          <p:nvPr/>
        </p:nvSpPr>
        <p:spPr>
          <a:xfrm>
            <a:off x="2784908" y="3852563"/>
            <a:ext cx="2021305" cy="1009632"/>
          </a:xfrm>
          <a:prstGeom prst="roundRect">
            <a:avLst/>
          </a:prstGeom>
          <a:ln>
            <a:noFill/>
          </a:ln>
          <a:scene3d>
            <a:camera prst="orthographicFront"/>
            <a:lightRig rig="threePt" dir="t"/>
          </a:scene3d>
          <a:sp3d>
            <a:bevelT/>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b="1">
                <a:latin typeface="BIZ UDPゴシック" panose="020B0400000000000000" pitchFamily="50" charset="-128"/>
                <a:ea typeface="BIZ UDPゴシック" panose="020B0400000000000000" pitchFamily="50" charset="-128"/>
              </a:rPr>
              <a:t>オクリンクプラス</a:t>
            </a:r>
            <a:endParaRPr kumimoji="1" lang="en-US" altLang="ja-JP" b="1">
              <a:latin typeface="BIZ UDPゴシック" panose="020B0400000000000000" pitchFamily="50" charset="-128"/>
              <a:ea typeface="BIZ UDPゴシック" panose="020B0400000000000000" pitchFamily="50" charset="-128"/>
            </a:endParaRPr>
          </a:p>
          <a:p>
            <a:pPr algn="ctr"/>
            <a:r>
              <a:rPr kumimoji="1" lang="ja-JP" altLang="en-US" b="1">
                <a:latin typeface="BIZ UDPゴシック" panose="020B0400000000000000" pitchFamily="50" charset="-128"/>
                <a:ea typeface="BIZ UDPゴシック" panose="020B0400000000000000" pitchFamily="50" charset="-128"/>
              </a:rPr>
              <a:t>ペンツール</a:t>
            </a:r>
          </a:p>
        </p:txBody>
      </p:sp>
      <p:sp>
        <p:nvSpPr>
          <p:cNvPr id="6" name="四角形: 角を丸くする 5">
            <a:hlinkClick r:id="rId5" action="ppaction://hlinksldjump"/>
            <a:extLst>
              <a:ext uri="{FF2B5EF4-FFF2-40B4-BE49-F238E27FC236}">
                <a16:creationId xmlns:a16="http://schemas.microsoft.com/office/drawing/2014/main" id="{43454481-67CA-BE20-522E-1FCEECFA4C49}"/>
              </a:ext>
            </a:extLst>
          </p:cNvPr>
          <p:cNvSpPr/>
          <p:nvPr/>
        </p:nvSpPr>
        <p:spPr>
          <a:xfrm>
            <a:off x="5088554" y="3852563"/>
            <a:ext cx="2021305" cy="1009632"/>
          </a:xfrm>
          <a:prstGeom prst="roundRect">
            <a:avLst/>
          </a:prstGeom>
          <a:ln>
            <a:noFill/>
          </a:ln>
          <a:scene3d>
            <a:camera prst="orthographicFront"/>
            <a:lightRig rig="threePt" dir="t"/>
          </a:scene3d>
          <a:sp3d>
            <a:bevelT/>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b="1">
                <a:latin typeface="BIZ UDPゴシック" panose="020B0400000000000000" pitchFamily="50" charset="-128"/>
                <a:ea typeface="BIZ UDPゴシック" panose="020B0400000000000000" pitchFamily="50" charset="-128"/>
              </a:rPr>
              <a:t>オクリンクプラス</a:t>
            </a:r>
            <a:endParaRPr kumimoji="1" lang="en-US" altLang="ja-JP" b="1">
              <a:latin typeface="BIZ UDPゴシック" panose="020B0400000000000000" pitchFamily="50" charset="-128"/>
              <a:ea typeface="BIZ UDPゴシック" panose="020B0400000000000000" pitchFamily="50" charset="-128"/>
            </a:endParaRPr>
          </a:p>
          <a:p>
            <a:pPr algn="ctr"/>
            <a:r>
              <a:rPr kumimoji="1" lang="ja-JP" altLang="en-US" b="1">
                <a:latin typeface="BIZ UDPゴシック" panose="020B0400000000000000" pitchFamily="50" charset="-128"/>
                <a:ea typeface="BIZ UDPゴシック" panose="020B0400000000000000" pitchFamily="50" charset="-128"/>
              </a:rPr>
              <a:t>カメラ</a:t>
            </a:r>
          </a:p>
        </p:txBody>
      </p:sp>
      <p:sp>
        <p:nvSpPr>
          <p:cNvPr id="7" name="四角形: 角を丸くする 6">
            <a:hlinkClick r:id="rId6" action="ppaction://hlinksldjump"/>
            <a:extLst>
              <a:ext uri="{FF2B5EF4-FFF2-40B4-BE49-F238E27FC236}">
                <a16:creationId xmlns:a16="http://schemas.microsoft.com/office/drawing/2014/main" id="{DAE50396-039E-2E39-8431-66B545718CCB}"/>
              </a:ext>
            </a:extLst>
          </p:cNvPr>
          <p:cNvSpPr/>
          <p:nvPr/>
        </p:nvSpPr>
        <p:spPr>
          <a:xfrm>
            <a:off x="7392200" y="3852563"/>
            <a:ext cx="2021305" cy="1009632"/>
          </a:xfrm>
          <a:prstGeom prst="roundRect">
            <a:avLst/>
          </a:prstGeom>
          <a:ln>
            <a:noFill/>
          </a:ln>
          <a:scene3d>
            <a:camera prst="orthographicFront"/>
            <a:lightRig rig="threePt" dir="t"/>
          </a:scene3d>
          <a:sp3d>
            <a:bevelT/>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b="1">
                <a:latin typeface="BIZ UDPゴシック" panose="020B0400000000000000" pitchFamily="50" charset="-128"/>
                <a:ea typeface="BIZ UDPゴシック" panose="020B0400000000000000" pitchFamily="50" charset="-128"/>
              </a:rPr>
              <a:t>ドリルパーク</a:t>
            </a:r>
            <a:endParaRPr kumimoji="1" lang="en-US" altLang="ja-JP" sz="1600" b="1">
              <a:latin typeface="BIZ UDPゴシック" panose="020B0400000000000000" pitchFamily="50" charset="-128"/>
              <a:ea typeface="BIZ UDPゴシック" panose="020B0400000000000000" pitchFamily="50" charset="-128"/>
            </a:endParaRPr>
          </a:p>
          <a:p>
            <a:pPr algn="ctr"/>
            <a:r>
              <a:rPr kumimoji="1" lang="en-US" altLang="ja-JP" sz="1600" b="1">
                <a:latin typeface="BIZ UDPゴシック" panose="020B0400000000000000" pitchFamily="50" charset="-128"/>
                <a:ea typeface="BIZ UDPゴシック" panose="020B0400000000000000" pitchFamily="50" charset="-128"/>
              </a:rPr>
              <a:t>AI</a:t>
            </a:r>
            <a:r>
              <a:rPr kumimoji="1" lang="ja-JP" altLang="en-US" sz="1600" b="1">
                <a:latin typeface="BIZ UDPゴシック" panose="020B0400000000000000" pitchFamily="50" charset="-128"/>
                <a:ea typeface="BIZ UDPゴシック" panose="020B0400000000000000" pitchFamily="50" charset="-128"/>
              </a:rPr>
              <a:t>ドリル</a:t>
            </a:r>
            <a:endParaRPr kumimoji="1" lang="ja-JP" altLang="en-US" b="1">
              <a:latin typeface="BIZ UDPゴシック" panose="020B0400000000000000" pitchFamily="50" charset="-128"/>
              <a:ea typeface="BIZ UDPゴシック" panose="020B0400000000000000" pitchFamily="50" charset="-128"/>
            </a:endParaRPr>
          </a:p>
        </p:txBody>
      </p:sp>
      <p:sp>
        <p:nvSpPr>
          <p:cNvPr id="8" name="四角形: 角を丸くする 7">
            <a:hlinkClick r:id="rId7" action="ppaction://hlinksldjump"/>
            <a:extLst>
              <a:ext uri="{FF2B5EF4-FFF2-40B4-BE49-F238E27FC236}">
                <a16:creationId xmlns:a16="http://schemas.microsoft.com/office/drawing/2014/main" id="{299D487E-6EC0-D011-BF18-92CDE13CFFA5}"/>
              </a:ext>
            </a:extLst>
          </p:cNvPr>
          <p:cNvSpPr/>
          <p:nvPr/>
        </p:nvSpPr>
        <p:spPr>
          <a:xfrm>
            <a:off x="9695846" y="3852563"/>
            <a:ext cx="2021305" cy="1009632"/>
          </a:xfrm>
          <a:prstGeom prst="roundRect">
            <a:avLst/>
          </a:prstGeom>
          <a:ln>
            <a:noFill/>
          </a:ln>
          <a:scene3d>
            <a:camera prst="orthographicFront"/>
            <a:lightRig rig="threePt" dir="t"/>
          </a:scene3d>
          <a:sp3d>
            <a:bevelT/>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b="1">
                <a:latin typeface="BIZ UDPゴシック" panose="020B0400000000000000" pitchFamily="50" charset="-128"/>
                <a:ea typeface="BIZ UDPゴシック" panose="020B0400000000000000" pitchFamily="50" charset="-128"/>
              </a:rPr>
              <a:t>ドリルパーク</a:t>
            </a:r>
            <a:endParaRPr kumimoji="1" lang="en-US" altLang="ja-JP" b="1">
              <a:latin typeface="BIZ UDPゴシック" panose="020B0400000000000000" pitchFamily="50" charset="-128"/>
              <a:ea typeface="BIZ UDPゴシック" panose="020B0400000000000000" pitchFamily="50" charset="-128"/>
            </a:endParaRPr>
          </a:p>
          <a:p>
            <a:pPr algn="ctr"/>
            <a:r>
              <a:rPr kumimoji="1" lang="ja-JP" altLang="en-US" b="1">
                <a:latin typeface="BIZ UDPゴシック" panose="020B0400000000000000" pitchFamily="50" charset="-128"/>
                <a:ea typeface="BIZ UDPゴシック" panose="020B0400000000000000" pitchFamily="50" charset="-128"/>
              </a:rPr>
              <a:t>課題</a:t>
            </a:r>
          </a:p>
        </p:txBody>
      </p:sp>
      <p:sp>
        <p:nvSpPr>
          <p:cNvPr id="9" name="四角形: 角を丸くする 8">
            <a:hlinkClick r:id="rId8" action="ppaction://hlinksldjump"/>
            <a:extLst>
              <a:ext uri="{FF2B5EF4-FFF2-40B4-BE49-F238E27FC236}">
                <a16:creationId xmlns:a16="http://schemas.microsoft.com/office/drawing/2014/main" id="{42528AB2-0DB9-E20D-007B-BC1BD8A345FC}"/>
              </a:ext>
            </a:extLst>
          </p:cNvPr>
          <p:cNvSpPr/>
          <p:nvPr/>
        </p:nvSpPr>
        <p:spPr>
          <a:xfrm>
            <a:off x="2743288" y="5234739"/>
            <a:ext cx="2021305" cy="551527"/>
          </a:xfrm>
          <a:prstGeom prst="roundRect">
            <a:avLst/>
          </a:prstGeom>
          <a:solidFill>
            <a:srgbClr val="0070C0"/>
          </a:solidFill>
          <a:ln>
            <a:noFill/>
          </a:ln>
          <a:scene3d>
            <a:camera prst="orthographicFront"/>
            <a:lightRig rig="threePt" dir="t"/>
          </a:scene3d>
          <a:sp3d>
            <a:bevelT/>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600" b="1" dirty="0">
                <a:latin typeface="BIZ UDPゴシック" panose="020B0400000000000000" pitchFamily="50" charset="-128"/>
                <a:ea typeface="BIZ UDPゴシック" panose="020B0400000000000000" pitchFamily="50" charset="-128"/>
              </a:rPr>
              <a:t>キーボード画像</a:t>
            </a:r>
            <a:r>
              <a:rPr kumimoji="1" lang="en-US" altLang="ja-JP" sz="1600" b="1" dirty="0">
                <a:latin typeface="BIZ UDPゴシック" panose="020B0400000000000000" pitchFamily="50" charset="-128"/>
                <a:ea typeface="BIZ UDPゴシック" panose="020B0400000000000000" pitchFamily="50" charset="-128"/>
              </a:rPr>
              <a:t>1</a:t>
            </a:r>
            <a:endParaRPr kumimoji="1" lang="ja-JP" altLang="en-US" sz="1600" b="1" dirty="0">
              <a:latin typeface="BIZ UDPゴシック" panose="020B0400000000000000" pitchFamily="50" charset="-128"/>
              <a:ea typeface="BIZ UDPゴシック" panose="020B0400000000000000" pitchFamily="50" charset="-128"/>
            </a:endParaRPr>
          </a:p>
        </p:txBody>
      </p:sp>
      <p:sp>
        <p:nvSpPr>
          <p:cNvPr id="14" name="四角形: 角を丸くする 13">
            <a:hlinkClick r:id="rId9" action="ppaction://hlinksldjump"/>
            <a:extLst>
              <a:ext uri="{FF2B5EF4-FFF2-40B4-BE49-F238E27FC236}">
                <a16:creationId xmlns:a16="http://schemas.microsoft.com/office/drawing/2014/main" id="{D9F76CA3-9418-B082-B522-53F177AD1633}"/>
              </a:ext>
            </a:extLst>
          </p:cNvPr>
          <p:cNvSpPr/>
          <p:nvPr/>
        </p:nvSpPr>
        <p:spPr>
          <a:xfrm>
            <a:off x="7433820" y="5234739"/>
            <a:ext cx="2021305" cy="551527"/>
          </a:xfrm>
          <a:prstGeom prst="roundRect">
            <a:avLst/>
          </a:prstGeom>
          <a:solidFill>
            <a:srgbClr val="0070C0"/>
          </a:solidFill>
          <a:ln>
            <a:noFill/>
          </a:ln>
          <a:scene3d>
            <a:camera prst="orthographicFront"/>
            <a:lightRig rig="threePt" dir="t"/>
          </a:scene3d>
          <a:sp3d>
            <a:bevelT/>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600" b="1" dirty="0">
                <a:latin typeface="BIZ UDPゴシック" panose="020B0400000000000000" pitchFamily="50" charset="-128"/>
                <a:ea typeface="BIZ UDPゴシック" panose="020B0400000000000000" pitchFamily="50" charset="-128"/>
              </a:rPr>
              <a:t>サインインおさらい</a:t>
            </a:r>
          </a:p>
        </p:txBody>
      </p:sp>
      <p:sp>
        <p:nvSpPr>
          <p:cNvPr id="10" name="字幕 2">
            <a:extLst>
              <a:ext uri="{FF2B5EF4-FFF2-40B4-BE49-F238E27FC236}">
                <a16:creationId xmlns:a16="http://schemas.microsoft.com/office/drawing/2014/main" id="{609C1C72-D6E4-7E50-291D-EC797D48EFAF}"/>
              </a:ext>
            </a:extLst>
          </p:cNvPr>
          <p:cNvSpPr txBox="1">
            <a:spLocks/>
          </p:cNvSpPr>
          <p:nvPr/>
        </p:nvSpPr>
        <p:spPr>
          <a:xfrm>
            <a:off x="1548939" y="3131390"/>
            <a:ext cx="9144000" cy="551527"/>
          </a:xfrm>
          <a:prstGeom prst="rect">
            <a:avLst/>
          </a:prstGeom>
        </p:spPr>
        <p:txBody>
          <a:bodyPr vert="horz" lIns="91440" tIns="45720" rIns="91440" bIns="45720" rtlCol="0" anchor="ctr">
            <a:normAutofit/>
          </a:bodyPr>
          <a:lstStyle>
            <a:lvl1pPr marL="0" indent="0" algn="ctr" defTabSz="914400" rtl="0" eaLnBrk="1" latinLnBrk="0" hangingPunct="1">
              <a:lnSpc>
                <a:spcPct val="90000"/>
              </a:lnSpc>
              <a:spcBef>
                <a:spcPts val="1000"/>
              </a:spcBef>
              <a:buFont typeface="Arial" panose="020B0604020202020204" pitchFamily="34" charset="0"/>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9pPr>
          </a:lstStyle>
          <a:p>
            <a:r>
              <a:rPr lang="ja-JP" altLang="en-US" sz="1600" b="1">
                <a:latin typeface="BIZ UDPゴシック" panose="020B0400000000000000" pitchFamily="50" charset="-128"/>
                <a:ea typeface="BIZ UDPゴシック" panose="020B0400000000000000" pitchFamily="50" charset="-128"/>
              </a:rPr>
              <a:t>各項目はそれぞれ</a:t>
            </a:r>
            <a:r>
              <a:rPr lang="en-US" altLang="ja-JP" sz="1600" b="1">
                <a:latin typeface="BIZ UDPゴシック" panose="020B0400000000000000" pitchFamily="50" charset="-128"/>
                <a:ea typeface="BIZ UDPゴシック" panose="020B0400000000000000" pitchFamily="50" charset="-128"/>
              </a:rPr>
              <a:t>1</a:t>
            </a:r>
            <a:r>
              <a:rPr lang="ja-JP" altLang="en-US" sz="1600" b="1">
                <a:latin typeface="BIZ UDPゴシック" panose="020B0400000000000000" pitchFamily="50" charset="-128"/>
                <a:ea typeface="BIZ UDPゴシック" panose="020B0400000000000000" pitchFamily="50" charset="-128"/>
              </a:rPr>
              <a:t>時限程度を想定している内容です</a:t>
            </a:r>
            <a:endParaRPr lang="en-US" altLang="ja-JP" sz="1600" b="1">
              <a:latin typeface="BIZ UDPゴシック" panose="020B0400000000000000" pitchFamily="50" charset="-128"/>
              <a:ea typeface="BIZ UDPゴシック" panose="020B0400000000000000" pitchFamily="50" charset="-128"/>
            </a:endParaRPr>
          </a:p>
        </p:txBody>
      </p:sp>
      <p:sp>
        <p:nvSpPr>
          <p:cNvPr id="11" name="四角形: 角を丸くする 10">
            <a:hlinkClick r:id="rId10" action="ppaction://hlinksldjump"/>
            <a:extLst>
              <a:ext uri="{FF2B5EF4-FFF2-40B4-BE49-F238E27FC236}">
                <a16:creationId xmlns:a16="http://schemas.microsoft.com/office/drawing/2014/main" id="{948EFD04-EAE6-8AC2-AD46-60F6F50BA6F3}"/>
              </a:ext>
            </a:extLst>
          </p:cNvPr>
          <p:cNvSpPr/>
          <p:nvPr/>
        </p:nvSpPr>
        <p:spPr>
          <a:xfrm>
            <a:off x="5088554" y="5234739"/>
            <a:ext cx="2021305" cy="551527"/>
          </a:xfrm>
          <a:prstGeom prst="roundRect">
            <a:avLst/>
          </a:prstGeom>
          <a:solidFill>
            <a:srgbClr val="0070C0"/>
          </a:solidFill>
          <a:ln>
            <a:noFill/>
          </a:ln>
          <a:scene3d>
            <a:camera prst="orthographicFront"/>
            <a:lightRig rig="threePt" dir="t"/>
          </a:scene3d>
          <a:sp3d>
            <a:bevelT/>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600" b="1" dirty="0">
                <a:latin typeface="BIZ UDPゴシック" panose="020B0400000000000000" pitchFamily="50" charset="-128"/>
                <a:ea typeface="BIZ UDPゴシック" panose="020B0400000000000000" pitchFamily="50" charset="-128"/>
              </a:rPr>
              <a:t>キーボード画像</a:t>
            </a:r>
            <a:r>
              <a:rPr kumimoji="1" lang="en-US" altLang="ja-JP" sz="1600" b="1" dirty="0">
                <a:latin typeface="BIZ UDPゴシック" panose="020B0400000000000000" pitchFamily="50" charset="-128"/>
                <a:ea typeface="BIZ UDPゴシック" panose="020B0400000000000000" pitchFamily="50" charset="-128"/>
              </a:rPr>
              <a:t>2</a:t>
            </a:r>
            <a:endParaRPr kumimoji="1" lang="ja-JP" altLang="en-US" sz="1600" b="1" dirty="0">
              <a:latin typeface="BIZ UDPゴシック" panose="020B0400000000000000" pitchFamily="50" charset="-128"/>
              <a:ea typeface="BIZ UDPゴシック" panose="020B0400000000000000" pitchFamily="50" charset="-128"/>
            </a:endParaRPr>
          </a:p>
        </p:txBody>
      </p:sp>
      <p:sp>
        <p:nvSpPr>
          <p:cNvPr id="12" name="字幕 2">
            <a:extLst>
              <a:ext uri="{FF2B5EF4-FFF2-40B4-BE49-F238E27FC236}">
                <a16:creationId xmlns:a16="http://schemas.microsoft.com/office/drawing/2014/main" id="{B90677E3-5A84-1AE0-77F6-C86A7DF9C702}"/>
              </a:ext>
            </a:extLst>
          </p:cNvPr>
          <p:cNvSpPr txBox="1">
            <a:spLocks/>
          </p:cNvSpPr>
          <p:nvPr/>
        </p:nvSpPr>
        <p:spPr>
          <a:xfrm>
            <a:off x="0" y="7091916"/>
            <a:ext cx="12191999" cy="871870"/>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panose="020B0604020202020204" pitchFamily="34" charset="0"/>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9pPr>
          </a:lstStyle>
          <a:p>
            <a:r>
              <a:rPr lang="ja-JP" altLang="en-US" sz="1600" b="1" dirty="0">
                <a:latin typeface="BIZ UDPゴシック" panose="020B0400000000000000" pitchFamily="50" charset="-128"/>
                <a:ea typeface="BIZ UDPゴシック" panose="020B0400000000000000" pitchFamily="50" charset="-128"/>
              </a:rPr>
              <a:t>本資料は、</a:t>
            </a:r>
            <a:r>
              <a:rPr lang="en-US" altLang="ja-JP" sz="1600" b="1" dirty="0">
                <a:latin typeface="BIZ UDPゴシック" panose="020B0400000000000000" pitchFamily="50" charset="-128"/>
                <a:ea typeface="BIZ UDPゴシック" panose="020B0400000000000000" pitchFamily="50" charset="-128"/>
              </a:rPr>
              <a:t>2026</a:t>
            </a:r>
            <a:r>
              <a:rPr lang="ja-JP" altLang="en-US" sz="1600" b="1" dirty="0">
                <a:latin typeface="BIZ UDPゴシック" panose="020B0400000000000000" pitchFamily="50" charset="-128"/>
                <a:ea typeface="BIZ UDPゴシック" panose="020B0400000000000000" pitchFamily="50" charset="-128"/>
              </a:rPr>
              <a:t>年</a:t>
            </a:r>
            <a:r>
              <a:rPr lang="en-US" altLang="ja-JP" sz="1600" b="1" dirty="0">
                <a:latin typeface="BIZ UDPゴシック" panose="020B0400000000000000" pitchFamily="50" charset="-128"/>
                <a:ea typeface="BIZ UDPゴシック" panose="020B0400000000000000" pitchFamily="50" charset="-128"/>
              </a:rPr>
              <a:t>3</a:t>
            </a:r>
            <a:r>
              <a:rPr lang="ja-JP" altLang="en-US" sz="1600" b="1" dirty="0">
                <a:latin typeface="BIZ UDPゴシック" panose="020B0400000000000000" pitchFamily="50" charset="-128"/>
                <a:ea typeface="BIZ UDPゴシック" panose="020B0400000000000000" pitchFamily="50" charset="-128"/>
              </a:rPr>
              <a:t>月時点での各アプリなどの画面構成をもとに作成しております。</a:t>
            </a:r>
            <a:endParaRPr lang="en-US" altLang="ja-JP" sz="1600" b="1" dirty="0">
              <a:latin typeface="BIZ UDPゴシック" panose="020B0400000000000000" pitchFamily="50" charset="-128"/>
              <a:ea typeface="BIZ UDPゴシック" panose="020B0400000000000000" pitchFamily="50" charset="-128"/>
            </a:endParaRPr>
          </a:p>
          <a:p>
            <a:r>
              <a:rPr lang="ja-JP" altLang="en-US" sz="1600" b="1" dirty="0">
                <a:latin typeface="BIZ UDPゴシック" panose="020B0400000000000000" pitchFamily="50" charset="-128"/>
                <a:ea typeface="BIZ UDPゴシック" panose="020B0400000000000000" pitchFamily="50" charset="-128"/>
              </a:rPr>
              <a:t>バージョンアップなどにより変更される可能性がありますので、ご活用いただく前に実際に操作してご確認ください。</a:t>
            </a:r>
            <a:endParaRPr lang="en-US" altLang="ja-JP" sz="1600" b="1" dirty="0">
              <a:latin typeface="BIZ UDPゴシック" panose="020B0400000000000000" pitchFamily="50" charset="-128"/>
              <a:ea typeface="BIZ UDPゴシック" panose="020B0400000000000000" pitchFamily="50" charset="-128"/>
            </a:endParaRPr>
          </a:p>
          <a:p>
            <a:r>
              <a:rPr lang="ja-JP" altLang="en-US" sz="1600" b="1" dirty="0">
                <a:latin typeface="BIZ UDPゴシック" panose="020B0400000000000000" pitchFamily="50" charset="-128"/>
                <a:ea typeface="BIZ UDPゴシック" panose="020B0400000000000000" pitchFamily="50" charset="-128"/>
              </a:rPr>
              <a:t>また、導入時の設定など自治体様により異なりますので、学校環境にあわせて、カスタマイズなどしてご活用ください。</a:t>
            </a:r>
            <a:endParaRPr lang="en-US" altLang="ja-JP" sz="1600" b="1" dirty="0">
              <a:latin typeface="BIZ UDPゴシック" panose="020B0400000000000000" pitchFamily="50" charset="-128"/>
              <a:ea typeface="BIZ UDPゴシック" panose="020B0400000000000000" pitchFamily="50" charset="-128"/>
            </a:endParaRPr>
          </a:p>
        </p:txBody>
      </p:sp>
      <p:sp>
        <p:nvSpPr>
          <p:cNvPr id="15" name="テキスト ボックス 14">
            <a:extLst>
              <a:ext uri="{FF2B5EF4-FFF2-40B4-BE49-F238E27FC236}">
                <a16:creationId xmlns:a16="http://schemas.microsoft.com/office/drawing/2014/main" id="{32F5CFA6-E863-DA5A-2572-8643388F6D9F}"/>
              </a:ext>
            </a:extLst>
          </p:cNvPr>
          <p:cNvSpPr txBox="1"/>
          <p:nvPr/>
        </p:nvSpPr>
        <p:spPr>
          <a:xfrm>
            <a:off x="1" y="6564470"/>
            <a:ext cx="12268199" cy="276999"/>
          </a:xfrm>
          <a:prstGeom prst="rect">
            <a:avLst/>
          </a:prstGeom>
          <a:noFill/>
        </p:spPr>
        <p:txBody>
          <a:bodyPr wrap="square">
            <a:spAutoFit/>
          </a:bodyPr>
          <a:lstStyle/>
          <a:p>
            <a:pPr algn="ctr"/>
            <a:r>
              <a:rPr lang="en-US" altLang="ja-JP" sz="1200" dirty="0">
                <a:latin typeface="Meiryo UI" panose="020B0604030504040204" pitchFamily="50" charset="-128"/>
                <a:ea typeface="Meiryo UI" panose="020B0604030504040204" pitchFamily="50" charset="-128"/>
              </a:rPr>
              <a:t>iPad</a:t>
            </a:r>
            <a:r>
              <a:rPr lang="ja-JP" altLang="en-US" sz="1200" dirty="0">
                <a:latin typeface="Meiryo UI" panose="020B0604030504040204" pitchFamily="50" charset="-128"/>
                <a:ea typeface="Meiryo UI" panose="020B0604030504040204" pitchFamily="50" charset="-128"/>
              </a:rPr>
              <a:t> および </a:t>
            </a:r>
            <a:r>
              <a:rPr lang="en-US" altLang="ja-JP" sz="1200" dirty="0">
                <a:latin typeface="Meiryo UI" panose="020B0604030504040204" pitchFamily="50" charset="-128"/>
                <a:ea typeface="Meiryo UI" panose="020B0604030504040204" pitchFamily="50" charset="-128"/>
              </a:rPr>
              <a:t>Safari </a:t>
            </a:r>
            <a:r>
              <a:rPr lang="ja-JP" altLang="en-US" sz="1200" b="0" i="0" dirty="0">
                <a:solidFill>
                  <a:srgbClr val="242424"/>
                </a:solidFill>
                <a:effectLst/>
                <a:latin typeface="Meiryo UI" panose="020B0604030504040204" pitchFamily="50" charset="-128"/>
                <a:ea typeface="Meiryo UI" panose="020B0604030504040204" pitchFamily="50" charset="-128"/>
              </a:rPr>
              <a:t>は、米国およびその他の国と地域で登録された</a:t>
            </a:r>
            <a:r>
              <a:rPr lang="en-US" altLang="ja-JP" sz="1200" b="0" i="0" dirty="0">
                <a:solidFill>
                  <a:srgbClr val="242424"/>
                </a:solidFill>
                <a:effectLst/>
                <a:latin typeface="Meiryo UI" panose="020B0604030504040204" pitchFamily="50" charset="-128"/>
                <a:ea typeface="Meiryo UI" panose="020B0604030504040204" pitchFamily="50" charset="-128"/>
              </a:rPr>
              <a:t>Apple Inc.</a:t>
            </a:r>
            <a:r>
              <a:rPr lang="ja-JP" altLang="en-US" sz="1200" b="0" i="0" dirty="0">
                <a:solidFill>
                  <a:srgbClr val="242424"/>
                </a:solidFill>
                <a:effectLst/>
                <a:latin typeface="Meiryo UI" panose="020B0604030504040204" pitchFamily="50" charset="-128"/>
                <a:ea typeface="Meiryo UI" panose="020B0604030504040204" pitchFamily="50" charset="-128"/>
              </a:rPr>
              <a:t>の商標です。</a:t>
            </a:r>
            <a:endParaRPr lang="ja-JP" altLang="en-US" sz="1200" dirty="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417170380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96E3F9-30BE-5792-9029-07EA7ECA9700}"/>
            </a:ext>
          </a:extLst>
        </p:cNvPr>
        <p:cNvGrpSpPr/>
        <p:nvPr/>
      </p:nvGrpSpPr>
      <p:grpSpPr>
        <a:xfrm>
          <a:off x="0" y="0"/>
          <a:ext cx="0" cy="0"/>
          <a:chOff x="0" y="0"/>
          <a:chExt cx="0" cy="0"/>
        </a:xfrm>
      </p:grpSpPr>
      <p:sp>
        <p:nvSpPr>
          <p:cNvPr id="3" name="テキスト ボックス 2">
            <a:extLst>
              <a:ext uri="{FF2B5EF4-FFF2-40B4-BE49-F238E27FC236}">
                <a16:creationId xmlns:a16="http://schemas.microsoft.com/office/drawing/2014/main" id="{21CF1382-9E4A-5164-5592-5B8B50D702BB}"/>
              </a:ext>
            </a:extLst>
          </p:cNvPr>
          <p:cNvSpPr txBox="1"/>
          <p:nvPr/>
        </p:nvSpPr>
        <p:spPr>
          <a:xfrm>
            <a:off x="5450296" y="2653987"/>
            <a:ext cx="5768200" cy="1200329"/>
          </a:xfrm>
          <a:prstGeom prst="rect">
            <a:avLst/>
          </a:prstGeom>
          <a:noFill/>
        </p:spPr>
        <p:txBody>
          <a:bodyPr wrap="square">
            <a:spAutoFit/>
          </a:bodyPr>
          <a:lstStyle/>
          <a:p>
            <a:pPr rtl="0" fontAlgn="base"/>
            <a:r>
              <a:rPr lang="ja-JP" altLang="en-US" sz="7200" b="1" i="0" u="none" strike="noStrike" cap="all">
                <a:solidFill>
                  <a:srgbClr val="2A1A00"/>
                </a:solidFill>
                <a:effectLst/>
                <a:latin typeface="Meiryo UI" panose="020B0604030504040204" pitchFamily="50" charset="-128"/>
                <a:ea typeface="BIZ UDPゴシック" panose="020B0400000000000000" pitchFamily="50" charset="-128"/>
              </a:rPr>
              <a:t>おしえない</a:t>
            </a:r>
          </a:p>
        </p:txBody>
      </p:sp>
      <p:grpSp>
        <p:nvGrpSpPr>
          <p:cNvPr id="18" name="グループ化 17">
            <a:extLst>
              <a:ext uri="{FF2B5EF4-FFF2-40B4-BE49-F238E27FC236}">
                <a16:creationId xmlns:a16="http://schemas.microsoft.com/office/drawing/2014/main" id="{74FCDEBF-1DDE-DDAD-08B7-2C4610274A72}"/>
              </a:ext>
            </a:extLst>
          </p:cNvPr>
          <p:cNvGrpSpPr/>
          <p:nvPr/>
        </p:nvGrpSpPr>
        <p:grpSpPr>
          <a:xfrm>
            <a:off x="520665" y="570972"/>
            <a:ext cx="4360941" cy="5828816"/>
            <a:chOff x="647665" y="570972"/>
            <a:chExt cx="4360941" cy="5828816"/>
          </a:xfrm>
        </p:grpSpPr>
        <p:sp>
          <p:nvSpPr>
            <p:cNvPr id="12" name="四角形: 角を丸くする 11">
              <a:extLst>
                <a:ext uri="{FF2B5EF4-FFF2-40B4-BE49-F238E27FC236}">
                  <a16:creationId xmlns:a16="http://schemas.microsoft.com/office/drawing/2014/main" id="{5BAF1909-7891-1596-A6A4-1F069ACE7880}"/>
                </a:ext>
              </a:extLst>
            </p:cNvPr>
            <p:cNvSpPr/>
            <p:nvPr/>
          </p:nvSpPr>
          <p:spPr>
            <a:xfrm>
              <a:off x="2679903" y="3859183"/>
              <a:ext cx="622300" cy="2540605"/>
            </a:xfrm>
            <a:prstGeom prst="roundRect">
              <a:avLst/>
            </a:prstGeom>
            <a:noFill/>
            <a:ln w="76200">
              <a:solidFill>
                <a:schemeClr val="bg2">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5" name="グループ化 4">
              <a:extLst>
                <a:ext uri="{FF2B5EF4-FFF2-40B4-BE49-F238E27FC236}">
                  <a16:creationId xmlns:a16="http://schemas.microsoft.com/office/drawing/2014/main" id="{ED908BB2-E090-F3D3-6388-43A63DF40729}"/>
                </a:ext>
              </a:extLst>
            </p:cNvPr>
            <p:cNvGrpSpPr/>
            <p:nvPr/>
          </p:nvGrpSpPr>
          <p:grpSpPr>
            <a:xfrm>
              <a:off x="973504" y="662149"/>
              <a:ext cx="4035102" cy="4035102"/>
              <a:chOff x="5140929" y="2999910"/>
              <a:chExt cx="1164771" cy="1164771"/>
            </a:xfrm>
          </p:grpSpPr>
          <p:sp>
            <p:nvSpPr>
              <p:cNvPr id="6" name="楕円 5">
                <a:extLst>
                  <a:ext uri="{FF2B5EF4-FFF2-40B4-BE49-F238E27FC236}">
                    <a16:creationId xmlns:a16="http://schemas.microsoft.com/office/drawing/2014/main" id="{78F06B52-CA8C-0069-80E0-AFAC89D3DBDD}"/>
                  </a:ext>
                </a:extLst>
              </p:cNvPr>
              <p:cNvSpPr/>
              <p:nvPr/>
            </p:nvSpPr>
            <p:spPr>
              <a:xfrm>
                <a:off x="5140929" y="2999910"/>
                <a:ext cx="1164771" cy="1164771"/>
              </a:xfrm>
              <a:prstGeom prst="ellipse">
                <a:avLst/>
              </a:prstGeom>
              <a:solidFill>
                <a:schemeClr val="bg1"/>
              </a:solidFill>
              <a:ln w="76200">
                <a:solidFill>
                  <a:schemeClr val="bg2">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7" name="図 6" descr="図形, アイコン&#10;&#10;AI によって生成されたコンテンツは間違っている可能性があります。">
                <a:extLst>
                  <a:ext uri="{FF2B5EF4-FFF2-40B4-BE49-F238E27FC236}">
                    <a16:creationId xmlns:a16="http://schemas.microsoft.com/office/drawing/2014/main" id="{F55D4D19-73C9-4A64-EE38-E094E81B6EE5}"/>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5365751" y="3215610"/>
                <a:ext cx="715126" cy="733370"/>
              </a:xfrm>
              <a:prstGeom prst="rect">
                <a:avLst/>
              </a:prstGeom>
            </p:spPr>
          </p:pic>
        </p:grpSp>
        <p:grpSp>
          <p:nvGrpSpPr>
            <p:cNvPr id="11" name="グループ化 10">
              <a:extLst>
                <a:ext uri="{FF2B5EF4-FFF2-40B4-BE49-F238E27FC236}">
                  <a16:creationId xmlns:a16="http://schemas.microsoft.com/office/drawing/2014/main" id="{89D6F137-F176-DCB3-41FC-690A0C03CFED}"/>
                </a:ext>
              </a:extLst>
            </p:cNvPr>
            <p:cNvGrpSpPr/>
            <p:nvPr/>
          </p:nvGrpSpPr>
          <p:grpSpPr>
            <a:xfrm rot="20854989">
              <a:off x="647665" y="570972"/>
              <a:ext cx="1036760" cy="744600"/>
              <a:chOff x="742852" y="1084200"/>
              <a:chExt cx="1036760" cy="744600"/>
            </a:xfrm>
          </p:grpSpPr>
          <p:cxnSp>
            <p:nvCxnSpPr>
              <p:cNvPr id="8" name="直線コネクタ 7">
                <a:extLst>
                  <a:ext uri="{FF2B5EF4-FFF2-40B4-BE49-F238E27FC236}">
                    <a16:creationId xmlns:a16="http://schemas.microsoft.com/office/drawing/2014/main" id="{59BC758C-F6B4-2104-A61C-58CA0AB5D111}"/>
                  </a:ext>
                </a:extLst>
              </p:cNvPr>
              <p:cNvCxnSpPr>
                <a:cxnSpLocks/>
              </p:cNvCxnSpPr>
              <p:nvPr/>
            </p:nvCxnSpPr>
            <p:spPr>
              <a:xfrm>
                <a:off x="742852" y="1666425"/>
                <a:ext cx="289962" cy="162375"/>
              </a:xfrm>
              <a:prstGeom prst="line">
                <a:avLst/>
              </a:prstGeom>
              <a:ln w="136525" cap="rnd">
                <a:solidFill>
                  <a:schemeClr val="tx1"/>
                </a:solidFill>
                <a:round/>
              </a:ln>
            </p:spPr>
            <p:style>
              <a:lnRef idx="1">
                <a:schemeClr val="accent1"/>
              </a:lnRef>
              <a:fillRef idx="0">
                <a:schemeClr val="accent1"/>
              </a:fillRef>
              <a:effectRef idx="0">
                <a:schemeClr val="accent1"/>
              </a:effectRef>
              <a:fontRef idx="minor">
                <a:schemeClr val="tx1"/>
              </a:fontRef>
            </p:style>
          </p:cxnSp>
          <p:cxnSp>
            <p:nvCxnSpPr>
              <p:cNvPr id="9" name="直線コネクタ 8">
                <a:extLst>
                  <a:ext uri="{FF2B5EF4-FFF2-40B4-BE49-F238E27FC236}">
                    <a16:creationId xmlns:a16="http://schemas.microsoft.com/office/drawing/2014/main" id="{7D50B602-EBB9-B8F0-D5D2-112FFB3FCCC8}"/>
                  </a:ext>
                </a:extLst>
              </p:cNvPr>
              <p:cNvCxnSpPr>
                <a:cxnSpLocks/>
              </p:cNvCxnSpPr>
              <p:nvPr/>
            </p:nvCxnSpPr>
            <p:spPr>
              <a:xfrm>
                <a:off x="1169875" y="1290826"/>
                <a:ext cx="213437" cy="265095"/>
              </a:xfrm>
              <a:prstGeom prst="line">
                <a:avLst/>
              </a:prstGeom>
              <a:ln w="136525" cap="rnd">
                <a:solidFill>
                  <a:schemeClr val="tx1"/>
                </a:solidFill>
                <a:round/>
              </a:ln>
            </p:spPr>
            <p:style>
              <a:lnRef idx="1">
                <a:schemeClr val="accent1"/>
              </a:lnRef>
              <a:fillRef idx="0">
                <a:schemeClr val="accent1"/>
              </a:fillRef>
              <a:effectRef idx="0">
                <a:schemeClr val="accent1"/>
              </a:effectRef>
              <a:fontRef idx="minor">
                <a:schemeClr val="tx1"/>
              </a:fontRef>
            </p:style>
          </p:cxnSp>
          <p:cxnSp>
            <p:nvCxnSpPr>
              <p:cNvPr id="10" name="直線コネクタ 9">
                <a:extLst>
                  <a:ext uri="{FF2B5EF4-FFF2-40B4-BE49-F238E27FC236}">
                    <a16:creationId xmlns:a16="http://schemas.microsoft.com/office/drawing/2014/main" id="{04473964-2086-C78A-F1A1-6661217C1EBF}"/>
                  </a:ext>
                </a:extLst>
              </p:cNvPr>
              <p:cNvCxnSpPr>
                <a:cxnSpLocks/>
              </p:cNvCxnSpPr>
              <p:nvPr/>
            </p:nvCxnSpPr>
            <p:spPr>
              <a:xfrm>
                <a:off x="1725092" y="1084200"/>
                <a:ext cx="54520" cy="306395"/>
              </a:xfrm>
              <a:prstGeom prst="line">
                <a:avLst/>
              </a:prstGeom>
              <a:ln w="136525" cap="rnd">
                <a:solidFill>
                  <a:schemeClr val="tx1"/>
                </a:solidFill>
                <a:round/>
              </a:ln>
            </p:spPr>
            <p:style>
              <a:lnRef idx="1">
                <a:schemeClr val="accent1"/>
              </a:lnRef>
              <a:fillRef idx="0">
                <a:schemeClr val="accent1"/>
              </a:fillRef>
              <a:effectRef idx="0">
                <a:schemeClr val="accent1"/>
              </a:effectRef>
              <a:fontRef idx="minor">
                <a:schemeClr val="tx1"/>
              </a:fontRef>
            </p:style>
          </p:cxnSp>
        </p:grpSp>
      </p:grpSp>
      <p:sp>
        <p:nvSpPr>
          <p:cNvPr id="2" name="四角形: 角を丸くする 1">
            <a:extLst>
              <a:ext uri="{FF2B5EF4-FFF2-40B4-BE49-F238E27FC236}">
                <a16:creationId xmlns:a16="http://schemas.microsoft.com/office/drawing/2014/main" id="{D9325254-EABC-DF84-21D5-4EB01991ACC3}"/>
              </a:ext>
            </a:extLst>
          </p:cNvPr>
          <p:cNvSpPr/>
          <p:nvPr/>
        </p:nvSpPr>
        <p:spPr>
          <a:xfrm>
            <a:off x="5189960" y="1581175"/>
            <a:ext cx="7682416" cy="813025"/>
          </a:xfrm>
          <a:prstGeom prst="roundRect">
            <a:avLst>
              <a:gd name="adj" fmla="val 50000"/>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テキスト ボックス 15">
            <a:extLst>
              <a:ext uri="{FF2B5EF4-FFF2-40B4-BE49-F238E27FC236}">
                <a16:creationId xmlns:a16="http://schemas.microsoft.com/office/drawing/2014/main" id="{BBD91049-7D6E-A810-1DE1-AAA34D26B066}"/>
              </a:ext>
            </a:extLst>
          </p:cNvPr>
          <p:cNvSpPr txBox="1"/>
          <p:nvPr/>
        </p:nvSpPr>
        <p:spPr>
          <a:xfrm>
            <a:off x="5459110" y="1661533"/>
            <a:ext cx="3862690" cy="584775"/>
          </a:xfrm>
          <a:prstGeom prst="rect">
            <a:avLst/>
          </a:prstGeom>
          <a:noFill/>
        </p:spPr>
        <p:txBody>
          <a:bodyPr wrap="square" anchor="ctr">
            <a:spAutoFit/>
          </a:bodyPr>
          <a:lstStyle/>
          <a:p>
            <a:r>
              <a:rPr lang="ja-JP" altLang="en-US" sz="3200" b="1" cap="all">
                <a:solidFill>
                  <a:schemeClr val="bg1"/>
                </a:solidFill>
                <a:latin typeface="BIZ UDPゴシック" panose="020B0400000000000000" pitchFamily="50" charset="-128"/>
                <a:ea typeface="BIZ UDPゴシック" panose="020B0400000000000000" pitchFamily="50" charset="-128"/>
              </a:rPr>
              <a:t>ぱすわーどは・・・</a:t>
            </a:r>
            <a:endParaRPr lang="ja-JP" altLang="en-US" sz="3200" b="1">
              <a:solidFill>
                <a:schemeClr val="bg1"/>
              </a:solidFill>
              <a:latin typeface="BIZ UDPゴシック" panose="020B0400000000000000" pitchFamily="50" charset="-128"/>
              <a:ea typeface="BIZ UDPゴシック" panose="020B0400000000000000" pitchFamily="50" charset="-128"/>
            </a:endParaRPr>
          </a:p>
        </p:txBody>
      </p:sp>
      <p:pic>
        <p:nvPicPr>
          <p:cNvPr id="19" name="Picture 6">
            <a:extLst>
              <a:ext uri="{FF2B5EF4-FFF2-40B4-BE49-F238E27FC236}">
                <a16:creationId xmlns:a16="http://schemas.microsoft.com/office/drawing/2014/main" id="{F5A6BBB0-65BA-AD93-885F-6D2FFA65958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321800" y="4114104"/>
            <a:ext cx="2702719" cy="2702719"/>
          </a:xfrm>
          <a:prstGeom prst="rect">
            <a:avLst/>
          </a:prstGeom>
          <a:noFill/>
          <a:extLst>
            <a:ext uri="{909E8E84-426E-40DD-AFC4-6F175D3DCCD1}">
              <a14:hiddenFill xmlns:a14="http://schemas.microsoft.com/office/drawing/2010/main">
                <a:solidFill>
                  <a:srgbClr val="FFFFFF"/>
                </a:solidFill>
              </a14:hiddenFill>
            </a:ext>
          </a:extLst>
        </p:spPr>
      </p:pic>
      <p:sp>
        <p:nvSpPr>
          <p:cNvPr id="4" name="テキスト ボックス 3">
            <a:extLst>
              <a:ext uri="{FF2B5EF4-FFF2-40B4-BE49-F238E27FC236}">
                <a16:creationId xmlns:a16="http://schemas.microsoft.com/office/drawing/2014/main" id="{B1C8455F-4074-75B2-92DB-77912B71E411}"/>
              </a:ext>
            </a:extLst>
          </p:cNvPr>
          <p:cNvSpPr txBox="1"/>
          <p:nvPr/>
        </p:nvSpPr>
        <p:spPr>
          <a:xfrm>
            <a:off x="0" y="6642556"/>
            <a:ext cx="3644152" cy="215444"/>
          </a:xfrm>
          <a:prstGeom prst="rect">
            <a:avLst/>
          </a:prstGeom>
          <a:noFill/>
        </p:spPr>
        <p:txBody>
          <a:bodyPr wrap="square">
            <a:spAutoFit/>
          </a:bodyPr>
          <a:lstStyle/>
          <a:p>
            <a:r>
              <a:rPr kumimoji="1" lang="ja-JP" altLang="en-US" sz="800" b="0" i="0" kern="1200">
                <a:solidFill>
                  <a:schemeClr val="tx1"/>
                </a:solidFill>
                <a:effectLst/>
                <a:latin typeface="+mn-ea"/>
                <a:cs typeface="+mn-cs"/>
              </a:rPr>
              <a:t>イラスト出典：いらすとや </a:t>
            </a:r>
            <a:r>
              <a:rPr kumimoji="1" lang="en-US" altLang="ja-JP" sz="800" b="0" i="0" kern="1200">
                <a:solidFill>
                  <a:schemeClr val="tx1"/>
                </a:solidFill>
                <a:effectLst/>
                <a:latin typeface="+mn-ea"/>
                <a:cs typeface="+mn-cs"/>
              </a:rPr>
              <a:t>https://www.irasutoya.com/</a:t>
            </a:r>
            <a:endParaRPr kumimoji="1" lang="ja-JP" altLang="en-US" sz="800">
              <a:latin typeface="+mn-ea"/>
            </a:endParaRPr>
          </a:p>
        </p:txBody>
      </p:sp>
    </p:spTree>
    <p:extLst>
      <p:ext uri="{BB962C8B-B14F-4D97-AF65-F5344CB8AC3E}">
        <p14:creationId xmlns:p14="http://schemas.microsoft.com/office/powerpoint/2010/main" val="8425408"/>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296ECC46-834B-D0A7-2792-AA142EFA2AD4}"/>
            </a:ext>
          </a:extLst>
        </p:cNvPr>
        <p:cNvGrpSpPr/>
        <p:nvPr/>
      </p:nvGrpSpPr>
      <p:grpSpPr>
        <a:xfrm>
          <a:off x="0" y="0"/>
          <a:ext cx="0" cy="0"/>
          <a:chOff x="0" y="0"/>
          <a:chExt cx="0" cy="0"/>
        </a:xfrm>
      </p:grpSpPr>
      <p:pic>
        <p:nvPicPr>
          <p:cNvPr id="8" name="図 7">
            <a:extLst>
              <a:ext uri="{FF2B5EF4-FFF2-40B4-BE49-F238E27FC236}">
                <a16:creationId xmlns:a16="http://schemas.microsoft.com/office/drawing/2014/main" id="{E9628154-ABA9-9797-A641-8E2E16D02C5D}"/>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867948" y="1284057"/>
            <a:ext cx="8450511" cy="5526763"/>
          </a:xfrm>
          <a:prstGeom prst="rect">
            <a:avLst/>
          </a:prstGeom>
        </p:spPr>
      </p:pic>
      <p:sp>
        <p:nvSpPr>
          <p:cNvPr id="4" name="テキスト ボックス 3">
            <a:extLst>
              <a:ext uri="{FF2B5EF4-FFF2-40B4-BE49-F238E27FC236}">
                <a16:creationId xmlns:a16="http://schemas.microsoft.com/office/drawing/2014/main" id="{42A26C6D-D4C5-A9CA-4083-48800E0F67A3}"/>
              </a:ext>
            </a:extLst>
          </p:cNvPr>
          <p:cNvSpPr txBox="1"/>
          <p:nvPr/>
        </p:nvSpPr>
        <p:spPr>
          <a:xfrm>
            <a:off x="-2" y="121144"/>
            <a:ext cx="12192001" cy="923330"/>
          </a:xfrm>
          <a:prstGeom prst="rect">
            <a:avLst/>
          </a:prstGeom>
          <a:noFill/>
        </p:spPr>
        <p:txBody>
          <a:bodyPr wrap="square" anchor="ctr">
            <a:spAutoFit/>
          </a:bodyPr>
          <a:lstStyle/>
          <a:p>
            <a:pPr algn="ctr" fontAlgn="base"/>
            <a:r>
              <a:rPr lang="ja-JP" altLang="en-US" sz="5400" b="1" cap="all" dirty="0">
                <a:solidFill>
                  <a:srgbClr val="2A1A00"/>
                </a:solidFill>
                <a:latin typeface="BIZ UDPゴシック" panose="020B0400000000000000" pitchFamily="50" charset="-128"/>
                <a:ea typeface="BIZ UDPゴシック" panose="020B0400000000000000" pitchFamily="50" charset="-128"/>
              </a:rPr>
              <a:t>ミライシードを とじて おわる</a:t>
            </a:r>
          </a:p>
        </p:txBody>
      </p:sp>
      <p:sp>
        <p:nvSpPr>
          <p:cNvPr id="14" name="四角形: 角を丸くする 13">
            <a:extLst>
              <a:ext uri="{FF2B5EF4-FFF2-40B4-BE49-F238E27FC236}">
                <a16:creationId xmlns:a16="http://schemas.microsoft.com/office/drawing/2014/main" id="{7A2A1CB5-7F98-F7BF-3559-C5FCB2DD0DBC}"/>
              </a:ext>
            </a:extLst>
          </p:cNvPr>
          <p:cNvSpPr/>
          <p:nvPr/>
        </p:nvSpPr>
        <p:spPr>
          <a:xfrm>
            <a:off x="5705353" y="1898987"/>
            <a:ext cx="559033" cy="553802"/>
          </a:xfrm>
          <a:prstGeom prst="roundRect">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正方形/長方形 5">
            <a:extLst>
              <a:ext uri="{FF2B5EF4-FFF2-40B4-BE49-F238E27FC236}">
                <a16:creationId xmlns:a16="http://schemas.microsoft.com/office/drawing/2014/main" id="{71EDE811-9C2C-4468-55EE-6ACD2090CF2D}"/>
              </a:ext>
            </a:extLst>
          </p:cNvPr>
          <p:cNvSpPr/>
          <p:nvPr/>
        </p:nvSpPr>
        <p:spPr>
          <a:xfrm>
            <a:off x="-2103930" y="173038"/>
            <a:ext cx="1998733" cy="1108609"/>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dirty="0"/>
              <a:t>ブラウザをすべて閉じる場合にご活用ください</a:t>
            </a:r>
          </a:p>
        </p:txBody>
      </p:sp>
      <p:sp>
        <p:nvSpPr>
          <p:cNvPr id="2" name="テキスト ボックス 1">
            <a:extLst>
              <a:ext uri="{FF2B5EF4-FFF2-40B4-BE49-F238E27FC236}">
                <a16:creationId xmlns:a16="http://schemas.microsoft.com/office/drawing/2014/main" id="{6FFD5C8E-75F1-99C3-9E06-3DC2BC90AE48}"/>
              </a:ext>
            </a:extLst>
          </p:cNvPr>
          <p:cNvSpPr txBox="1"/>
          <p:nvPr/>
        </p:nvSpPr>
        <p:spPr>
          <a:xfrm>
            <a:off x="1070904" y="937517"/>
            <a:ext cx="4633609" cy="338554"/>
          </a:xfrm>
          <a:prstGeom prst="rect">
            <a:avLst/>
          </a:prstGeom>
          <a:noFill/>
        </p:spPr>
        <p:txBody>
          <a:bodyPr wrap="square" rtlCol="0">
            <a:spAutoFit/>
          </a:bodyPr>
          <a:lstStyle/>
          <a:p>
            <a:pPr algn="ctr"/>
            <a:r>
              <a:rPr kumimoji="1" lang="ja-JP" altLang="en-US" sz="1600" b="1" dirty="0"/>
              <a:t>（ み　ら　い　し　ー　ど）</a:t>
            </a:r>
            <a:endParaRPr kumimoji="1" lang="en-US" altLang="ja-JP" sz="1600" b="1" dirty="0"/>
          </a:p>
        </p:txBody>
      </p:sp>
      <p:sp>
        <p:nvSpPr>
          <p:cNvPr id="9" name="四角形: 角を丸くする 8">
            <a:extLst>
              <a:ext uri="{FF2B5EF4-FFF2-40B4-BE49-F238E27FC236}">
                <a16:creationId xmlns:a16="http://schemas.microsoft.com/office/drawing/2014/main" id="{F012EB0C-3FB6-8D76-2D41-B0622EE417B1}"/>
              </a:ext>
            </a:extLst>
          </p:cNvPr>
          <p:cNvSpPr/>
          <p:nvPr/>
        </p:nvSpPr>
        <p:spPr>
          <a:xfrm>
            <a:off x="9899849" y="1873820"/>
            <a:ext cx="559033" cy="553802"/>
          </a:xfrm>
          <a:prstGeom prst="roundRect">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13" name="グループ化 12">
            <a:extLst>
              <a:ext uri="{FF2B5EF4-FFF2-40B4-BE49-F238E27FC236}">
                <a16:creationId xmlns:a16="http://schemas.microsoft.com/office/drawing/2014/main" id="{5FD04EC4-D39D-7737-8DA4-30DEA1F04DD3}"/>
              </a:ext>
            </a:extLst>
          </p:cNvPr>
          <p:cNvGrpSpPr/>
          <p:nvPr/>
        </p:nvGrpSpPr>
        <p:grpSpPr>
          <a:xfrm>
            <a:off x="4029848" y="2266410"/>
            <a:ext cx="1976083" cy="1378157"/>
            <a:chOff x="492797" y="3768360"/>
            <a:chExt cx="1976083" cy="1378157"/>
          </a:xfrm>
        </p:grpSpPr>
        <p:sp>
          <p:nvSpPr>
            <p:cNvPr id="15" name="フリーフォーム: 図形 14">
              <a:extLst>
                <a:ext uri="{FF2B5EF4-FFF2-40B4-BE49-F238E27FC236}">
                  <a16:creationId xmlns:a16="http://schemas.microsoft.com/office/drawing/2014/main" id="{CEA92D53-384B-2489-B3DA-85B52550997C}"/>
                </a:ext>
              </a:extLst>
            </p:cNvPr>
            <p:cNvSpPr/>
            <p:nvPr/>
          </p:nvSpPr>
          <p:spPr>
            <a:xfrm flipV="1">
              <a:off x="495341" y="3768360"/>
              <a:ext cx="1973539" cy="1378157"/>
            </a:xfrm>
            <a:custGeom>
              <a:avLst/>
              <a:gdLst>
                <a:gd name="connsiteX0" fmla="*/ 332072 w 1973539"/>
                <a:gd name="connsiteY0" fmla="*/ 0 h 1378157"/>
                <a:gd name="connsiteX1" fmla="*/ 1641467 w 1973539"/>
                <a:gd name="connsiteY1" fmla="*/ 0 h 1378157"/>
                <a:gd name="connsiteX2" fmla="*/ 1973539 w 1973539"/>
                <a:gd name="connsiteY2" fmla="*/ 332072 h 1378157"/>
                <a:gd name="connsiteX3" fmla="*/ 1641467 w 1973539"/>
                <a:gd name="connsiteY3" fmla="*/ 664144 h 1378157"/>
                <a:gd name="connsiteX4" fmla="*/ 1515675 w 1973539"/>
                <a:gd name="connsiteY4" fmla="*/ 664144 h 1378157"/>
                <a:gd name="connsiteX5" fmla="*/ 1812970 w 1973539"/>
                <a:gd name="connsiteY5" fmla="*/ 1378157 h 1378157"/>
                <a:gd name="connsiteX6" fmla="*/ 1363200 w 1973539"/>
                <a:gd name="connsiteY6" fmla="*/ 664144 h 1378157"/>
                <a:gd name="connsiteX7" fmla="*/ 332072 w 1973539"/>
                <a:gd name="connsiteY7" fmla="*/ 664144 h 1378157"/>
                <a:gd name="connsiteX8" fmla="*/ 0 w 1973539"/>
                <a:gd name="connsiteY8" fmla="*/ 332072 h 1378157"/>
                <a:gd name="connsiteX9" fmla="*/ 332072 w 1973539"/>
                <a:gd name="connsiteY9" fmla="*/ 0 h 1378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73539" h="1378157">
                  <a:moveTo>
                    <a:pt x="332072" y="0"/>
                  </a:moveTo>
                  <a:lnTo>
                    <a:pt x="1641467" y="0"/>
                  </a:lnTo>
                  <a:cubicBezTo>
                    <a:pt x="1824865" y="0"/>
                    <a:pt x="1973539" y="148674"/>
                    <a:pt x="1973539" y="332072"/>
                  </a:cubicBezTo>
                  <a:cubicBezTo>
                    <a:pt x="1973539" y="515470"/>
                    <a:pt x="1824865" y="664144"/>
                    <a:pt x="1641467" y="664144"/>
                  </a:cubicBezTo>
                  <a:lnTo>
                    <a:pt x="1515675" y="664144"/>
                  </a:lnTo>
                  <a:lnTo>
                    <a:pt x="1812970" y="1378157"/>
                  </a:lnTo>
                  <a:lnTo>
                    <a:pt x="1363200" y="664144"/>
                  </a:lnTo>
                  <a:lnTo>
                    <a:pt x="332072" y="664144"/>
                  </a:lnTo>
                  <a:cubicBezTo>
                    <a:pt x="148674" y="664144"/>
                    <a:pt x="0" y="515470"/>
                    <a:pt x="0" y="332072"/>
                  </a:cubicBezTo>
                  <a:cubicBezTo>
                    <a:pt x="0" y="148674"/>
                    <a:pt x="148674" y="0"/>
                    <a:pt x="332072"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16" name="四角形: 角を丸くする 15">
              <a:extLst>
                <a:ext uri="{FF2B5EF4-FFF2-40B4-BE49-F238E27FC236}">
                  <a16:creationId xmlns:a16="http://schemas.microsoft.com/office/drawing/2014/main" id="{95D8C340-CA71-8DE8-F44A-AF941EA467C6}"/>
                </a:ext>
              </a:extLst>
            </p:cNvPr>
            <p:cNvSpPr/>
            <p:nvPr/>
          </p:nvSpPr>
          <p:spPr>
            <a:xfrm>
              <a:off x="492797" y="4457439"/>
              <a:ext cx="1966939"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2400" b="1" dirty="0">
                  <a:latin typeface="BIZ UDPゴシック" panose="020B0400000000000000" pitchFamily="50" charset="-128"/>
                  <a:ea typeface="BIZ UDPゴシック" panose="020B0400000000000000" pitchFamily="50" charset="-128"/>
                </a:rPr>
                <a:t>× </a:t>
              </a:r>
              <a:r>
                <a:rPr kumimoji="1" lang="ja-JP" altLang="en-US" sz="2400" b="1" dirty="0">
                  <a:latin typeface="BIZ UDPゴシック" panose="020B0400000000000000" pitchFamily="50" charset="-128"/>
                  <a:ea typeface="BIZ UDPゴシック" panose="020B0400000000000000" pitchFamily="50" charset="-128"/>
                </a:rPr>
                <a:t>をたっぷ</a:t>
              </a:r>
            </a:p>
          </p:txBody>
        </p:sp>
      </p:grpSp>
      <p:grpSp>
        <p:nvGrpSpPr>
          <p:cNvPr id="17" name="グループ化 16">
            <a:extLst>
              <a:ext uri="{FF2B5EF4-FFF2-40B4-BE49-F238E27FC236}">
                <a16:creationId xmlns:a16="http://schemas.microsoft.com/office/drawing/2014/main" id="{FB6345AC-1D15-58F1-3495-1C51FE1215DD}"/>
              </a:ext>
            </a:extLst>
          </p:cNvPr>
          <p:cNvGrpSpPr/>
          <p:nvPr/>
        </p:nvGrpSpPr>
        <p:grpSpPr>
          <a:xfrm>
            <a:off x="8274678" y="2258021"/>
            <a:ext cx="1976083" cy="1378157"/>
            <a:chOff x="492797" y="3768360"/>
            <a:chExt cx="1976083" cy="1378157"/>
          </a:xfrm>
        </p:grpSpPr>
        <p:sp>
          <p:nvSpPr>
            <p:cNvPr id="18" name="フリーフォーム: 図形 17">
              <a:extLst>
                <a:ext uri="{FF2B5EF4-FFF2-40B4-BE49-F238E27FC236}">
                  <a16:creationId xmlns:a16="http://schemas.microsoft.com/office/drawing/2014/main" id="{7190C7F4-9401-2605-14BC-1BDA1A96B960}"/>
                </a:ext>
              </a:extLst>
            </p:cNvPr>
            <p:cNvSpPr/>
            <p:nvPr/>
          </p:nvSpPr>
          <p:spPr>
            <a:xfrm flipV="1">
              <a:off x="495341" y="3768360"/>
              <a:ext cx="1973539" cy="1378157"/>
            </a:xfrm>
            <a:custGeom>
              <a:avLst/>
              <a:gdLst>
                <a:gd name="connsiteX0" fmla="*/ 332072 w 1973539"/>
                <a:gd name="connsiteY0" fmla="*/ 0 h 1378157"/>
                <a:gd name="connsiteX1" fmla="*/ 1641467 w 1973539"/>
                <a:gd name="connsiteY1" fmla="*/ 0 h 1378157"/>
                <a:gd name="connsiteX2" fmla="*/ 1973539 w 1973539"/>
                <a:gd name="connsiteY2" fmla="*/ 332072 h 1378157"/>
                <a:gd name="connsiteX3" fmla="*/ 1641467 w 1973539"/>
                <a:gd name="connsiteY3" fmla="*/ 664144 h 1378157"/>
                <a:gd name="connsiteX4" fmla="*/ 1515675 w 1973539"/>
                <a:gd name="connsiteY4" fmla="*/ 664144 h 1378157"/>
                <a:gd name="connsiteX5" fmla="*/ 1812970 w 1973539"/>
                <a:gd name="connsiteY5" fmla="*/ 1378157 h 1378157"/>
                <a:gd name="connsiteX6" fmla="*/ 1363200 w 1973539"/>
                <a:gd name="connsiteY6" fmla="*/ 664144 h 1378157"/>
                <a:gd name="connsiteX7" fmla="*/ 332072 w 1973539"/>
                <a:gd name="connsiteY7" fmla="*/ 664144 h 1378157"/>
                <a:gd name="connsiteX8" fmla="*/ 0 w 1973539"/>
                <a:gd name="connsiteY8" fmla="*/ 332072 h 1378157"/>
                <a:gd name="connsiteX9" fmla="*/ 332072 w 1973539"/>
                <a:gd name="connsiteY9" fmla="*/ 0 h 1378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73539" h="1378157">
                  <a:moveTo>
                    <a:pt x="332072" y="0"/>
                  </a:moveTo>
                  <a:lnTo>
                    <a:pt x="1641467" y="0"/>
                  </a:lnTo>
                  <a:cubicBezTo>
                    <a:pt x="1824865" y="0"/>
                    <a:pt x="1973539" y="148674"/>
                    <a:pt x="1973539" y="332072"/>
                  </a:cubicBezTo>
                  <a:cubicBezTo>
                    <a:pt x="1973539" y="515470"/>
                    <a:pt x="1824865" y="664144"/>
                    <a:pt x="1641467" y="664144"/>
                  </a:cubicBezTo>
                  <a:lnTo>
                    <a:pt x="1515675" y="664144"/>
                  </a:lnTo>
                  <a:lnTo>
                    <a:pt x="1812970" y="1378157"/>
                  </a:lnTo>
                  <a:lnTo>
                    <a:pt x="1363200" y="664144"/>
                  </a:lnTo>
                  <a:lnTo>
                    <a:pt x="332072" y="664144"/>
                  </a:lnTo>
                  <a:cubicBezTo>
                    <a:pt x="148674" y="664144"/>
                    <a:pt x="0" y="515470"/>
                    <a:pt x="0" y="332072"/>
                  </a:cubicBezTo>
                  <a:cubicBezTo>
                    <a:pt x="0" y="148674"/>
                    <a:pt x="148674" y="0"/>
                    <a:pt x="332072"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19" name="四角形: 角を丸くする 18">
              <a:extLst>
                <a:ext uri="{FF2B5EF4-FFF2-40B4-BE49-F238E27FC236}">
                  <a16:creationId xmlns:a16="http://schemas.microsoft.com/office/drawing/2014/main" id="{C445A1D2-B667-DDF5-42DF-F4FA9623DC32}"/>
                </a:ext>
              </a:extLst>
            </p:cNvPr>
            <p:cNvSpPr/>
            <p:nvPr/>
          </p:nvSpPr>
          <p:spPr>
            <a:xfrm>
              <a:off x="492797" y="4457439"/>
              <a:ext cx="1966939"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2400" b="1" dirty="0">
                  <a:latin typeface="BIZ UDPゴシック" panose="020B0400000000000000" pitchFamily="50" charset="-128"/>
                  <a:ea typeface="BIZ UDPゴシック" panose="020B0400000000000000" pitchFamily="50" charset="-128"/>
                </a:rPr>
                <a:t>× </a:t>
              </a:r>
              <a:r>
                <a:rPr kumimoji="1" lang="ja-JP" altLang="en-US" sz="2400" b="1" dirty="0">
                  <a:latin typeface="BIZ UDPゴシック" panose="020B0400000000000000" pitchFamily="50" charset="-128"/>
                  <a:ea typeface="BIZ UDPゴシック" panose="020B0400000000000000" pitchFamily="50" charset="-128"/>
                </a:rPr>
                <a:t>をたっぷ</a:t>
              </a:r>
            </a:p>
          </p:txBody>
        </p:sp>
      </p:grpSp>
    </p:spTree>
    <p:extLst>
      <p:ext uri="{BB962C8B-B14F-4D97-AF65-F5344CB8AC3E}">
        <p14:creationId xmlns:p14="http://schemas.microsoft.com/office/powerpoint/2010/main" val="2196695107"/>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C05197-1083-02AA-0BE4-F3D4F8E27F45}"/>
            </a:ext>
          </a:extLst>
        </p:cNvPr>
        <p:cNvGrpSpPr/>
        <p:nvPr/>
      </p:nvGrpSpPr>
      <p:grpSpPr>
        <a:xfrm>
          <a:off x="0" y="0"/>
          <a:ext cx="0" cy="0"/>
          <a:chOff x="0" y="0"/>
          <a:chExt cx="0" cy="0"/>
        </a:xfrm>
      </p:grpSpPr>
      <p:grpSp>
        <p:nvGrpSpPr>
          <p:cNvPr id="11" name="グループ化 10">
            <a:extLst>
              <a:ext uri="{FF2B5EF4-FFF2-40B4-BE49-F238E27FC236}">
                <a16:creationId xmlns:a16="http://schemas.microsoft.com/office/drawing/2014/main" id="{AD8007DA-D1E9-5D15-07A1-0309617DCE90}"/>
              </a:ext>
            </a:extLst>
          </p:cNvPr>
          <p:cNvGrpSpPr/>
          <p:nvPr/>
        </p:nvGrpSpPr>
        <p:grpSpPr>
          <a:xfrm>
            <a:off x="2424000" y="1382571"/>
            <a:ext cx="7344000" cy="5292000"/>
            <a:chOff x="2424000" y="1353311"/>
            <a:chExt cx="7344000" cy="5292000"/>
          </a:xfrm>
        </p:grpSpPr>
        <p:sp>
          <p:nvSpPr>
            <p:cNvPr id="12" name="四角形: 角を丸くする 11">
              <a:extLst>
                <a:ext uri="{FF2B5EF4-FFF2-40B4-BE49-F238E27FC236}">
                  <a16:creationId xmlns:a16="http://schemas.microsoft.com/office/drawing/2014/main" id="{B31CD091-054E-C17D-E2FE-610BDCE820FB}"/>
                </a:ext>
              </a:extLst>
            </p:cNvPr>
            <p:cNvSpPr/>
            <p:nvPr/>
          </p:nvSpPr>
          <p:spPr>
            <a:xfrm>
              <a:off x="2424000" y="1353311"/>
              <a:ext cx="7344000" cy="5292000"/>
            </a:xfrm>
            <a:prstGeom prst="roundRect">
              <a:avLst>
                <a:gd name="adj" fmla="val 6869"/>
              </a:avLst>
            </a:prstGeom>
            <a:solidFill>
              <a:schemeClr val="bg1">
                <a:lumMod val="75000"/>
              </a:schemeClr>
            </a:solidFill>
            <a:ln>
              <a:solidFill>
                <a:schemeClr val="bg1">
                  <a:lumMod val="6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四角形: 角を丸くする 12">
              <a:extLst>
                <a:ext uri="{FF2B5EF4-FFF2-40B4-BE49-F238E27FC236}">
                  <a16:creationId xmlns:a16="http://schemas.microsoft.com/office/drawing/2014/main" id="{C9646BB1-7B1F-A1FE-64A1-A91A37689DD5}"/>
                </a:ext>
              </a:extLst>
            </p:cNvPr>
            <p:cNvSpPr/>
            <p:nvPr/>
          </p:nvSpPr>
          <p:spPr>
            <a:xfrm>
              <a:off x="2450098" y="1380311"/>
              <a:ext cx="7291804" cy="5238000"/>
            </a:xfrm>
            <a:prstGeom prst="roundRect">
              <a:avLst>
                <a:gd name="adj" fmla="val 6869"/>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四角形: 角を丸くする 13">
              <a:extLst>
                <a:ext uri="{FF2B5EF4-FFF2-40B4-BE49-F238E27FC236}">
                  <a16:creationId xmlns:a16="http://schemas.microsoft.com/office/drawing/2014/main" id="{6B670C2A-19FC-E1C5-075C-0A6C1C7ABA4E}"/>
                </a:ext>
              </a:extLst>
            </p:cNvPr>
            <p:cNvSpPr/>
            <p:nvPr/>
          </p:nvSpPr>
          <p:spPr>
            <a:xfrm>
              <a:off x="2714625" y="1640286"/>
              <a:ext cx="6762750" cy="4718050"/>
            </a:xfrm>
            <a:prstGeom prst="roundRect">
              <a:avLst>
                <a:gd name="adj" fmla="val 3272"/>
              </a:avLst>
            </a:prstGeom>
            <a:solidFill>
              <a:schemeClr val="bg1">
                <a:lumMod val="8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8" name="テキスト ボックス 7">
            <a:extLst>
              <a:ext uri="{FF2B5EF4-FFF2-40B4-BE49-F238E27FC236}">
                <a16:creationId xmlns:a16="http://schemas.microsoft.com/office/drawing/2014/main" id="{7B731CB2-4D6E-DAF4-E850-ED3331ECBA49}"/>
              </a:ext>
            </a:extLst>
          </p:cNvPr>
          <p:cNvSpPr txBox="1"/>
          <p:nvPr/>
        </p:nvSpPr>
        <p:spPr>
          <a:xfrm>
            <a:off x="-2" y="121144"/>
            <a:ext cx="12192001" cy="923330"/>
          </a:xfrm>
          <a:prstGeom prst="rect">
            <a:avLst/>
          </a:prstGeom>
          <a:noFill/>
        </p:spPr>
        <p:txBody>
          <a:bodyPr wrap="square" anchor="ctr">
            <a:spAutoFit/>
          </a:bodyPr>
          <a:lstStyle/>
          <a:p>
            <a:pPr algn="ctr" fontAlgn="base"/>
            <a:r>
              <a:rPr lang="ja-JP" altLang="en-US" sz="5400" b="1" cap="all" dirty="0">
                <a:solidFill>
                  <a:srgbClr val="2A1A00"/>
                </a:solidFill>
                <a:latin typeface="BIZ UDPゴシック" panose="020B0400000000000000" pitchFamily="50" charset="-128"/>
                <a:ea typeface="BIZ UDPゴシック" panose="020B0400000000000000" pitchFamily="50" charset="-128"/>
              </a:rPr>
              <a:t>たぶれっとを おわる</a:t>
            </a:r>
          </a:p>
        </p:txBody>
      </p:sp>
      <p:sp>
        <p:nvSpPr>
          <p:cNvPr id="5" name="テキスト ボックス 4">
            <a:extLst>
              <a:ext uri="{FF2B5EF4-FFF2-40B4-BE49-F238E27FC236}">
                <a16:creationId xmlns:a16="http://schemas.microsoft.com/office/drawing/2014/main" id="{A34DA1C7-2834-F9A9-03C8-8C1D8FD92711}"/>
              </a:ext>
            </a:extLst>
          </p:cNvPr>
          <p:cNvSpPr txBox="1"/>
          <p:nvPr/>
        </p:nvSpPr>
        <p:spPr>
          <a:xfrm>
            <a:off x="2544008" y="3607756"/>
            <a:ext cx="7103980" cy="707886"/>
          </a:xfrm>
          <a:prstGeom prst="rect">
            <a:avLst/>
          </a:prstGeom>
          <a:noFill/>
        </p:spPr>
        <p:txBody>
          <a:bodyPr wrap="square">
            <a:spAutoFit/>
          </a:bodyPr>
          <a:lstStyle/>
          <a:p>
            <a:pPr algn="ctr" fontAlgn="base"/>
            <a:r>
              <a:rPr lang="ja-JP" altLang="en-US" sz="4000" b="1" cap="all" dirty="0">
                <a:solidFill>
                  <a:srgbClr val="2A1A00"/>
                </a:solidFill>
                <a:latin typeface="Meiryo UI" panose="020B0604030504040204" pitchFamily="50" charset="-128"/>
                <a:ea typeface="BIZ UDPゴシック" panose="020B0400000000000000" pitchFamily="50" charset="-128"/>
              </a:rPr>
              <a:t>かばー</a:t>
            </a:r>
            <a:r>
              <a:rPr lang="ja-JP" altLang="en-US" sz="4000" b="1" i="0" u="none" strike="noStrike" cap="all" dirty="0">
                <a:solidFill>
                  <a:srgbClr val="2A1A00"/>
                </a:solidFill>
                <a:effectLst/>
                <a:latin typeface="Meiryo UI" panose="020B0604030504040204" pitchFamily="50" charset="-128"/>
                <a:ea typeface="BIZ UDPゴシック" panose="020B0400000000000000" pitchFamily="50" charset="-128"/>
              </a:rPr>
              <a:t>を とじる</a:t>
            </a:r>
            <a:endParaRPr lang="en-US" altLang="ja-JP" sz="4000" b="1" i="0" dirty="0">
              <a:solidFill>
                <a:srgbClr val="000000"/>
              </a:solidFill>
              <a:effectLst/>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592514038"/>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3C6D5F-FF90-A2C1-A5AB-4938CAFA7B16}"/>
            </a:ext>
          </a:extLst>
        </p:cNvPr>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60F4A0AA-E947-26AB-C598-A01EB45F16D5}"/>
              </a:ext>
            </a:extLst>
          </p:cNvPr>
          <p:cNvSpPr txBox="1"/>
          <p:nvPr/>
        </p:nvSpPr>
        <p:spPr>
          <a:xfrm>
            <a:off x="1625599" y="461846"/>
            <a:ext cx="8940799" cy="1336135"/>
          </a:xfrm>
          <a:prstGeom prst="rect">
            <a:avLst/>
          </a:prstGeom>
          <a:noFill/>
        </p:spPr>
        <p:txBody>
          <a:bodyPr wrap="square" rtlCol="0">
            <a:spAutoFit/>
          </a:bodyPr>
          <a:lstStyle/>
          <a:p>
            <a:pPr marL="0" marR="0" lvl="0" indent="0" algn="ctr" defTabSz="457200" rtl="0" eaLnBrk="1" fontAlgn="auto" latinLnBrk="0" hangingPunct="1">
              <a:lnSpc>
                <a:spcPct val="150000"/>
              </a:lnSpc>
              <a:spcBef>
                <a:spcPts val="0"/>
              </a:spcBef>
              <a:spcAft>
                <a:spcPts val="0"/>
              </a:spcAft>
              <a:buClrTx/>
              <a:buSzTx/>
              <a:buFontTx/>
              <a:buNone/>
              <a:tabLst/>
              <a:defRPr/>
            </a:pPr>
            <a:r>
              <a:rPr kumimoji="1" lang="en-US" altLang="ja-JP" sz="24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1</a:t>
            </a:r>
            <a:r>
              <a:rPr kumimoji="1" lang="ja-JP" altLang="en-US" sz="24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年生タブレット　オリエンテーション</a:t>
            </a:r>
            <a:endParaRPr kumimoji="1" lang="en-US" altLang="ja-JP" sz="24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a:p>
            <a:pPr algn="ctr">
              <a:lnSpc>
                <a:spcPct val="150000"/>
              </a:lnSpc>
            </a:pPr>
            <a:r>
              <a:rPr kumimoji="1" lang="ja-JP" altLang="en-US" sz="3600" b="1" dirty="0">
                <a:latin typeface="BIZ UDPゴシック" panose="020B0400000000000000" pitchFamily="50" charset="-128"/>
                <a:ea typeface="BIZ UDPゴシック" panose="020B0400000000000000" pitchFamily="50" charset="-128"/>
              </a:rPr>
              <a:t>④</a:t>
            </a:r>
            <a:r>
              <a:rPr lang="en-US" altLang="ja-JP" sz="3600" b="1" dirty="0">
                <a:latin typeface="BIZ UDPゴシック" panose="020B0400000000000000" pitchFamily="50" charset="-128"/>
                <a:ea typeface="BIZ UDPゴシック" panose="020B0400000000000000" pitchFamily="50" charset="-128"/>
              </a:rPr>
              <a:t> iPad</a:t>
            </a:r>
            <a:r>
              <a:rPr kumimoji="1" lang="ja-JP" altLang="en-US" sz="3600" b="1" dirty="0">
                <a:latin typeface="BIZ UDPゴシック" panose="020B0400000000000000" pitchFamily="50" charset="-128"/>
                <a:ea typeface="BIZ UDPゴシック" panose="020B0400000000000000" pitchFamily="50" charset="-128"/>
              </a:rPr>
              <a:t> ドリルパーク　</a:t>
            </a:r>
            <a:r>
              <a:rPr kumimoji="1" lang="en-US" altLang="ja-JP" sz="3600" b="1" dirty="0">
                <a:latin typeface="BIZ UDPゴシック" panose="020B0400000000000000" pitchFamily="50" charset="-128"/>
                <a:ea typeface="BIZ UDPゴシック" panose="020B0400000000000000" pitchFamily="50" charset="-128"/>
              </a:rPr>
              <a:t>AI</a:t>
            </a:r>
            <a:r>
              <a:rPr kumimoji="1" lang="ja-JP" altLang="en-US" sz="3600" b="1" dirty="0">
                <a:latin typeface="BIZ UDPゴシック" panose="020B0400000000000000" pitchFamily="50" charset="-128"/>
                <a:ea typeface="BIZ UDPゴシック" panose="020B0400000000000000" pitchFamily="50" charset="-128"/>
              </a:rPr>
              <a:t>ドリル</a:t>
            </a:r>
            <a:endParaRPr kumimoji="1" lang="en-US" altLang="ja-JP" sz="3600" b="1" dirty="0">
              <a:latin typeface="BIZ UDPゴシック" panose="020B0400000000000000" pitchFamily="50" charset="-128"/>
              <a:ea typeface="BIZ UDPゴシック" panose="020B0400000000000000" pitchFamily="50" charset="-128"/>
            </a:endParaRPr>
          </a:p>
        </p:txBody>
      </p:sp>
      <p:pic>
        <p:nvPicPr>
          <p:cNvPr id="23554" name="Picture 2">
            <a:extLst>
              <a:ext uri="{FF2B5EF4-FFF2-40B4-BE49-F238E27FC236}">
                <a16:creationId xmlns:a16="http://schemas.microsoft.com/office/drawing/2014/main" id="{7A0CDEEA-5F83-F335-2483-0088D0AF592D}"/>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b="6274"/>
          <a:stretch/>
        </p:blipFill>
        <p:spPr bwMode="auto">
          <a:xfrm>
            <a:off x="4275799" y="1921733"/>
            <a:ext cx="3640397" cy="4936267"/>
          </a:xfrm>
          <a:prstGeom prst="rect">
            <a:avLst/>
          </a:prstGeom>
          <a:noFill/>
          <a:extLst>
            <a:ext uri="{909E8E84-426E-40DD-AFC4-6F175D3DCCD1}">
              <a14:hiddenFill xmlns:a14="http://schemas.microsoft.com/office/drawing/2010/main">
                <a:solidFill>
                  <a:srgbClr val="FFFFFF"/>
                </a:solidFill>
              </a14:hiddenFill>
            </a:ext>
          </a:extLst>
        </p:spPr>
      </p:pic>
      <p:sp>
        <p:nvSpPr>
          <p:cNvPr id="5" name="四角形: 角を丸くする 4">
            <a:hlinkClick r:id="rId3" action="ppaction://hlinksldjump"/>
            <a:extLst>
              <a:ext uri="{FF2B5EF4-FFF2-40B4-BE49-F238E27FC236}">
                <a16:creationId xmlns:a16="http://schemas.microsoft.com/office/drawing/2014/main" id="{591ED179-1842-E3B1-AC65-6B8E586917FC}"/>
              </a:ext>
            </a:extLst>
          </p:cNvPr>
          <p:cNvSpPr/>
          <p:nvPr/>
        </p:nvSpPr>
        <p:spPr>
          <a:xfrm>
            <a:off x="10026938" y="5784516"/>
            <a:ext cx="1729341" cy="605172"/>
          </a:xfrm>
          <a:prstGeom prst="roundRect">
            <a:avLst/>
          </a:prstGeom>
          <a:solidFill>
            <a:schemeClr val="accent6"/>
          </a:solidFill>
          <a:ln>
            <a:noFill/>
          </a:ln>
          <a:scene3d>
            <a:camera prst="orthographicFront"/>
            <a:lightRig rig="threePt" dir="t"/>
          </a:scene3d>
          <a:sp3d>
            <a:bevelT/>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1600" b="1">
                <a:latin typeface="BIZ UDPゴシック" panose="020B0400000000000000" pitchFamily="50" charset="-128"/>
                <a:ea typeface="BIZ UDPゴシック" panose="020B0400000000000000" pitchFamily="50" charset="-128"/>
              </a:rPr>
              <a:t>TOP</a:t>
            </a:r>
            <a:r>
              <a:rPr kumimoji="1" lang="ja-JP" altLang="en-US" sz="1600" b="1">
                <a:latin typeface="BIZ UDPゴシック" panose="020B0400000000000000" pitchFamily="50" charset="-128"/>
                <a:ea typeface="BIZ UDPゴシック" panose="020B0400000000000000" pitchFamily="50" charset="-128"/>
              </a:rPr>
              <a:t>にもどる</a:t>
            </a:r>
          </a:p>
        </p:txBody>
      </p:sp>
      <p:sp>
        <p:nvSpPr>
          <p:cNvPr id="3" name="テキスト ボックス 2">
            <a:extLst>
              <a:ext uri="{FF2B5EF4-FFF2-40B4-BE49-F238E27FC236}">
                <a16:creationId xmlns:a16="http://schemas.microsoft.com/office/drawing/2014/main" id="{6DBC966C-BDF2-AB2B-AE5B-E03AD4CE5279}"/>
              </a:ext>
            </a:extLst>
          </p:cNvPr>
          <p:cNvSpPr txBox="1"/>
          <p:nvPr/>
        </p:nvSpPr>
        <p:spPr>
          <a:xfrm>
            <a:off x="0" y="6642556"/>
            <a:ext cx="3644152" cy="215444"/>
          </a:xfrm>
          <a:prstGeom prst="rect">
            <a:avLst/>
          </a:prstGeom>
          <a:noFill/>
        </p:spPr>
        <p:txBody>
          <a:bodyPr wrap="square">
            <a:spAutoFit/>
          </a:bodyPr>
          <a:lstStyle/>
          <a:p>
            <a:r>
              <a:rPr kumimoji="1" lang="ja-JP" altLang="en-US" sz="800" b="0" i="0" kern="1200">
                <a:solidFill>
                  <a:schemeClr val="tx1"/>
                </a:solidFill>
                <a:effectLst/>
                <a:latin typeface="+mn-ea"/>
                <a:cs typeface="+mn-cs"/>
              </a:rPr>
              <a:t>イラスト出典：いらすとや </a:t>
            </a:r>
            <a:r>
              <a:rPr kumimoji="1" lang="en-US" altLang="ja-JP" sz="800" b="0" i="0" kern="1200">
                <a:solidFill>
                  <a:schemeClr val="tx1"/>
                </a:solidFill>
                <a:effectLst/>
                <a:latin typeface="+mn-ea"/>
                <a:cs typeface="+mn-cs"/>
              </a:rPr>
              <a:t>https://www.irasutoya.com/</a:t>
            </a:r>
            <a:endParaRPr kumimoji="1" lang="ja-JP" altLang="en-US" sz="800">
              <a:latin typeface="+mn-ea"/>
            </a:endParaRPr>
          </a:p>
        </p:txBody>
      </p:sp>
      <p:sp>
        <p:nvSpPr>
          <p:cNvPr id="6" name="テキスト ボックス 5">
            <a:extLst>
              <a:ext uri="{FF2B5EF4-FFF2-40B4-BE49-F238E27FC236}">
                <a16:creationId xmlns:a16="http://schemas.microsoft.com/office/drawing/2014/main" id="{E70461E4-9A51-D9B2-985D-8C81205DA77C}"/>
              </a:ext>
            </a:extLst>
          </p:cNvPr>
          <p:cNvSpPr txBox="1"/>
          <p:nvPr/>
        </p:nvSpPr>
        <p:spPr>
          <a:xfrm>
            <a:off x="7086601" y="6604084"/>
            <a:ext cx="5105399" cy="230832"/>
          </a:xfrm>
          <a:prstGeom prst="rect">
            <a:avLst/>
          </a:prstGeom>
          <a:noFill/>
        </p:spPr>
        <p:txBody>
          <a:bodyPr wrap="square">
            <a:spAutoFit/>
          </a:bodyPr>
          <a:lstStyle/>
          <a:p>
            <a:pPr algn="r"/>
            <a:r>
              <a:rPr lang="en-US" altLang="ja-JP" sz="900" dirty="0">
                <a:solidFill>
                  <a:schemeClr val="bg1">
                    <a:lumMod val="50000"/>
                  </a:schemeClr>
                </a:solidFill>
                <a:latin typeface="Meiryo UI" panose="020B0604030504040204" pitchFamily="50" charset="-128"/>
                <a:ea typeface="Meiryo UI" panose="020B0604030504040204" pitchFamily="50" charset="-128"/>
              </a:rPr>
              <a:t>iPad</a:t>
            </a:r>
            <a:r>
              <a:rPr lang="ja-JP" altLang="en-US" sz="900" dirty="0">
                <a:solidFill>
                  <a:schemeClr val="bg1">
                    <a:lumMod val="50000"/>
                  </a:schemeClr>
                </a:solidFill>
                <a:latin typeface="Meiryo UI" panose="020B0604030504040204" pitchFamily="50" charset="-128"/>
                <a:ea typeface="Meiryo UI" panose="020B0604030504040204" pitchFamily="50" charset="-128"/>
              </a:rPr>
              <a:t> および </a:t>
            </a:r>
            <a:r>
              <a:rPr lang="en-US" altLang="ja-JP" sz="900" dirty="0">
                <a:solidFill>
                  <a:schemeClr val="bg1">
                    <a:lumMod val="50000"/>
                  </a:schemeClr>
                </a:solidFill>
                <a:latin typeface="Meiryo UI" panose="020B0604030504040204" pitchFamily="50" charset="-128"/>
                <a:ea typeface="Meiryo UI" panose="020B0604030504040204" pitchFamily="50" charset="-128"/>
              </a:rPr>
              <a:t>Safari </a:t>
            </a:r>
            <a:r>
              <a:rPr lang="ja-JP" altLang="en-US" sz="900" b="0" i="0" dirty="0">
                <a:solidFill>
                  <a:schemeClr val="bg1">
                    <a:lumMod val="50000"/>
                  </a:schemeClr>
                </a:solidFill>
                <a:effectLst/>
                <a:latin typeface="Meiryo UI" panose="020B0604030504040204" pitchFamily="50" charset="-128"/>
                <a:ea typeface="Meiryo UI" panose="020B0604030504040204" pitchFamily="50" charset="-128"/>
              </a:rPr>
              <a:t>は、米国およびその他の国と地域で登録された</a:t>
            </a:r>
            <a:r>
              <a:rPr lang="en-US" altLang="ja-JP" sz="900" b="0" i="0" dirty="0">
                <a:solidFill>
                  <a:schemeClr val="bg1">
                    <a:lumMod val="50000"/>
                  </a:schemeClr>
                </a:solidFill>
                <a:effectLst/>
                <a:latin typeface="Meiryo UI" panose="020B0604030504040204" pitchFamily="50" charset="-128"/>
                <a:ea typeface="Meiryo UI" panose="020B0604030504040204" pitchFamily="50" charset="-128"/>
              </a:rPr>
              <a:t>Apple Inc.</a:t>
            </a:r>
            <a:r>
              <a:rPr lang="ja-JP" altLang="en-US" sz="900" b="0" i="0" dirty="0">
                <a:solidFill>
                  <a:schemeClr val="bg1">
                    <a:lumMod val="50000"/>
                  </a:schemeClr>
                </a:solidFill>
                <a:effectLst/>
                <a:latin typeface="Meiryo UI" panose="020B0604030504040204" pitchFamily="50" charset="-128"/>
                <a:ea typeface="Meiryo UI" panose="020B0604030504040204" pitchFamily="50" charset="-128"/>
              </a:rPr>
              <a:t>の商標です。</a:t>
            </a:r>
            <a:endParaRPr lang="ja-JP" altLang="en-US" sz="900" dirty="0">
              <a:solidFill>
                <a:schemeClr val="bg1">
                  <a:lumMod val="50000"/>
                </a:schemeClr>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1619387045"/>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03327F4-1A60-95C8-9E40-02F87038E550}"/>
            </a:ext>
          </a:extLst>
        </p:cNvPr>
        <p:cNvGrpSpPr/>
        <p:nvPr/>
      </p:nvGrpSpPr>
      <p:grpSpPr>
        <a:xfrm>
          <a:off x="0" y="0"/>
          <a:ext cx="0" cy="0"/>
          <a:chOff x="0" y="0"/>
          <a:chExt cx="0" cy="0"/>
        </a:xfrm>
      </p:grpSpPr>
      <p:pic>
        <p:nvPicPr>
          <p:cNvPr id="22530" name="Picture 2">
            <a:extLst>
              <a:ext uri="{FF2B5EF4-FFF2-40B4-BE49-F238E27FC236}">
                <a16:creationId xmlns:a16="http://schemas.microsoft.com/office/drawing/2014/main" id="{8AFBF207-A80B-5B89-2B67-378BED04E52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04795" y="2147254"/>
            <a:ext cx="4515555" cy="4710746"/>
          </a:xfrm>
          <a:prstGeom prst="rect">
            <a:avLst/>
          </a:prstGeom>
          <a:noFill/>
          <a:extLst>
            <a:ext uri="{909E8E84-426E-40DD-AFC4-6F175D3DCCD1}">
              <a14:hiddenFill xmlns:a14="http://schemas.microsoft.com/office/drawing/2010/main">
                <a:solidFill>
                  <a:srgbClr val="FFFFFF"/>
                </a:solidFill>
              </a14:hiddenFill>
            </a:ext>
          </a:extLst>
        </p:spPr>
      </p:pic>
      <p:sp>
        <p:nvSpPr>
          <p:cNvPr id="2" name="タイトル 1">
            <a:extLst>
              <a:ext uri="{FF2B5EF4-FFF2-40B4-BE49-F238E27FC236}">
                <a16:creationId xmlns:a16="http://schemas.microsoft.com/office/drawing/2014/main" id="{99A2C315-804A-7586-D59E-456DB8733240}"/>
              </a:ext>
            </a:extLst>
          </p:cNvPr>
          <p:cNvSpPr>
            <a:spLocks noGrp="1"/>
          </p:cNvSpPr>
          <p:nvPr>
            <p:ph type="ctrTitle" idx="4294967295"/>
          </p:nvPr>
        </p:nvSpPr>
        <p:spPr>
          <a:xfrm>
            <a:off x="0" y="1588"/>
            <a:ext cx="12192000" cy="2382837"/>
          </a:xfrm>
        </p:spPr>
        <p:txBody>
          <a:bodyPr anchor="ctr">
            <a:noAutofit/>
          </a:bodyPr>
          <a:lstStyle/>
          <a:p>
            <a:pPr algn="ctr">
              <a:lnSpc>
                <a:spcPct val="100000"/>
              </a:lnSpc>
            </a:pPr>
            <a:r>
              <a:rPr kumimoji="1" lang="ja-JP" altLang="en-US" sz="5400" b="1" dirty="0">
                <a:latin typeface="BIZ UDPゴシック" panose="020B0400000000000000" pitchFamily="50" charset="-128"/>
                <a:ea typeface="BIZ UDPゴシック" panose="020B0400000000000000" pitchFamily="50" charset="-128"/>
              </a:rPr>
              <a:t>たぶれっとの</a:t>
            </a:r>
            <a:br>
              <a:rPr kumimoji="1" lang="en-US" altLang="ja-JP" sz="5400" b="1" dirty="0">
                <a:latin typeface="BIZ UDPゴシック" panose="020B0400000000000000" pitchFamily="50" charset="-128"/>
                <a:ea typeface="BIZ UDPゴシック" panose="020B0400000000000000" pitchFamily="50" charset="-128"/>
              </a:rPr>
            </a:br>
            <a:r>
              <a:rPr kumimoji="1" lang="ja-JP" altLang="en-US" sz="5400" b="1" dirty="0">
                <a:latin typeface="BIZ UDPゴシック" panose="020B0400000000000000" pitchFamily="50" charset="-128"/>
                <a:ea typeface="BIZ UDPゴシック" panose="020B0400000000000000" pitchFamily="50" charset="-128"/>
              </a:rPr>
              <a:t>がくしゅうを　はじめます</a:t>
            </a:r>
          </a:p>
        </p:txBody>
      </p:sp>
      <p:sp>
        <p:nvSpPr>
          <p:cNvPr id="3" name="テキスト ボックス 2">
            <a:extLst>
              <a:ext uri="{FF2B5EF4-FFF2-40B4-BE49-F238E27FC236}">
                <a16:creationId xmlns:a16="http://schemas.microsoft.com/office/drawing/2014/main" id="{F2166A63-4055-15F6-68A3-859315422F46}"/>
              </a:ext>
            </a:extLst>
          </p:cNvPr>
          <p:cNvSpPr txBox="1"/>
          <p:nvPr/>
        </p:nvSpPr>
        <p:spPr>
          <a:xfrm>
            <a:off x="0" y="6642556"/>
            <a:ext cx="3644152" cy="215444"/>
          </a:xfrm>
          <a:prstGeom prst="rect">
            <a:avLst/>
          </a:prstGeom>
          <a:noFill/>
        </p:spPr>
        <p:txBody>
          <a:bodyPr wrap="square">
            <a:spAutoFit/>
          </a:bodyPr>
          <a:lstStyle/>
          <a:p>
            <a:r>
              <a:rPr kumimoji="1" lang="ja-JP" altLang="en-US" sz="800" b="0" i="0" kern="1200">
                <a:solidFill>
                  <a:schemeClr val="tx1"/>
                </a:solidFill>
                <a:effectLst/>
                <a:latin typeface="+mn-ea"/>
                <a:cs typeface="+mn-cs"/>
              </a:rPr>
              <a:t>イラスト出典：いらすとや </a:t>
            </a:r>
            <a:r>
              <a:rPr kumimoji="1" lang="en-US" altLang="ja-JP" sz="800" b="0" i="0" kern="1200">
                <a:solidFill>
                  <a:schemeClr val="tx1"/>
                </a:solidFill>
                <a:effectLst/>
                <a:latin typeface="+mn-ea"/>
                <a:cs typeface="+mn-cs"/>
              </a:rPr>
              <a:t>https://www.irasutoya.com/</a:t>
            </a:r>
            <a:endParaRPr kumimoji="1" lang="ja-JP" altLang="en-US" sz="800">
              <a:latin typeface="+mn-ea"/>
            </a:endParaRPr>
          </a:p>
        </p:txBody>
      </p:sp>
    </p:spTree>
    <p:extLst>
      <p:ext uri="{BB962C8B-B14F-4D97-AF65-F5344CB8AC3E}">
        <p14:creationId xmlns:p14="http://schemas.microsoft.com/office/powerpoint/2010/main" val="3450791047"/>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453772-939B-3D4B-3222-73A327CC1CFB}"/>
            </a:ext>
          </a:extLst>
        </p:cNvPr>
        <p:cNvGrpSpPr/>
        <p:nvPr/>
      </p:nvGrpSpPr>
      <p:grpSpPr>
        <a:xfrm>
          <a:off x="0" y="0"/>
          <a:ext cx="0" cy="0"/>
          <a:chOff x="0" y="0"/>
          <a:chExt cx="0" cy="0"/>
        </a:xfrm>
      </p:grpSpPr>
      <p:pic>
        <p:nvPicPr>
          <p:cNvPr id="3" name="図 2">
            <a:extLst>
              <a:ext uri="{FF2B5EF4-FFF2-40B4-BE49-F238E27FC236}">
                <a16:creationId xmlns:a16="http://schemas.microsoft.com/office/drawing/2014/main" id="{CC5B55C0-CCD8-A84C-9EF9-0388D8D6C418}"/>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053498" y="1621844"/>
            <a:ext cx="10376502" cy="4640957"/>
          </a:xfrm>
          <a:prstGeom prst="rect">
            <a:avLst/>
          </a:prstGeom>
          <a:ln>
            <a:solidFill>
              <a:schemeClr val="bg1">
                <a:lumMod val="75000"/>
              </a:schemeClr>
            </a:solidFill>
          </a:ln>
        </p:spPr>
      </p:pic>
      <p:sp>
        <p:nvSpPr>
          <p:cNvPr id="18" name="四角形: 角を丸くする 17">
            <a:extLst>
              <a:ext uri="{FF2B5EF4-FFF2-40B4-BE49-F238E27FC236}">
                <a16:creationId xmlns:a16="http://schemas.microsoft.com/office/drawing/2014/main" id="{1620F2C4-F152-43F8-39CD-C121F693A7D7}"/>
              </a:ext>
            </a:extLst>
          </p:cNvPr>
          <p:cNvSpPr/>
          <p:nvPr/>
        </p:nvSpPr>
        <p:spPr>
          <a:xfrm>
            <a:off x="4830851" y="4520794"/>
            <a:ext cx="2915946" cy="775412"/>
          </a:xfrm>
          <a:prstGeom prst="roundRect">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テキスト ボックス 7">
            <a:extLst>
              <a:ext uri="{FF2B5EF4-FFF2-40B4-BE49-F238E27FC236}">
                <a16:creationId xmlns:a16="http://schemas.microsoft.com/office/drawing/2014/main" id="{C96B5BD7-3408-2B77-9330-7BC21EF6A999}"/>
              </a:ext>
            </a:extLst>
          </p:cNvPr>
          <p:cNvSpPr txBox="1"/>
          <p:nvPr/>
        </p:nvSpPr>
        <p:spPr>
          <a:xfrm>
            <a:off x="-2" y="121144"/>
            <a:ext cx="12192001" cy="923330"/>
          </a:xfrm>
          <a:prstGeom prst="rect">
            <a:avLst/>
          </a:prstGeom>
          <a:noFill/>
        </p:spPr>
        <p:txBody>
          <a:bodyPr wrap="square" anchor="ctr">
            <a:spAutoFit/>
          </a:bodyPr>
          <a:lstStyle/>
          <a:p>
            <a:pPr algn="ctr" fontAlgn="base"/>
            <a:r>
              <a:rPr lang="ja-JP" altLang="en-US" sz="5400" b="1" cap="all">
                <a:solidFill>
                  <a:srgbClr val="2A1A00"/>
                </a:solidFill>
                <a:latin typeface="BIZ UDPゴシック" panose="020B0400000000000000" pitchFamily="50" charset="-128"/>
                <a:ea typeface="BIZ UDPゴシック" panose="020B0400000000000000" pitchFamily="50" charset="-128"/>
              </a:rPr>
              <a:t>ミライシード すたーと がめん</a:t>
            </a:r>
          </a:p>
        </p:txBody>
      </p:sp>
      <p:grpSp>
        <p:nvGrpSpPr>
          <p:cNvPr id="13" name="グループ化 12">
            <a:extLst>
              <a:ext uri="{FF2B5EF4-FFF2-40B4-BE49-F238E27FC236}">
                <a16:creationId xmlns:a16="http://schemas.microsoft.com/office/drawing/2014/main" id="{0862F335-DBAF-8107-81D7-8F3DC8EC727B}"/>
              </a:ext>
            </a:extLst>
          </p:cNvPr>
          <p:cNvGrpSpPr/>
          <p:nvPr/>
        </p:nvGrpSpPr>
        <p:grpSpPr>
          <a:xfrm>
            <a:off x="7133083" y="4050296"/>
            <a:ext cx="3526815" cy="898148"/>
            <a:chOff x="8010085" y="4853978"/>
            <a:chExt cx="3526815" cy="898148"/>
          </a:xfrm>
        </p:grpSpPr>
        <p:sp>
          <p:nvSpPr>
            <p:cNvPr id="14" name="フリーフォーム: 図形 13">
              <a:extLst>
                <a:ext uri="{FF2B5EF4-FFF2-40B4-BE49-F238E27FC236}">
                  <a16:creationId xmlns:a16="http://schemas.microsoft.com/office/drawing/2014/main" id="{3A9C1BA7-ED93-4AB6-7452-89DF819F326E}"/>
                </a:ext>
              </a:extLst>
            </p:cNvPr>
            <p:cNvSpPr/>
            <p:nvPr/>
          </p:nvSpPr>
          <p:spPr>
            <a:xfrm>
              <a:off x="8010085" y="4877671"/>
              <a:ext cx="3526815" cy="874455"/>
            </a:xfrm>
            <a:custGeom>
              <a:avLst/>
              <a:gdLst>
                <a:gd name="connsiteX0" fmla="*/ 1279317 w 3526815"/>
                <a:gd name="connsiteY0" fmla="*/ 0 h 874455"/>
                <a:gd name="connsiteX1" fmla="*/ 3194743 w 3526815"/>
                <a:gd name="connsiteY1" fmla="*/ 0 h 874455"/>
                <a:gd name="connsiteX2" fmla="*/ 3526815 w 3526815"/>
                <a:gd name="connsiteY2" fmla="*/ 332072 h 874455"/>
                <a:gd name="connsiteX3" fmla="*/ 3194743 w 3526815"/>
                <a:gd name="connsiteY3" fmla="*/ 664144 h 874455"/>
                <a:gd name="connsiteX4" fmla="*/ 1279317 w 3526815"/>
                <a:gd name="connsiteY4" fmla="*/ 664144 h 874455"/>
                <a:gd name="connsiteX5" fmla="*/ 1003958 w 3526815"/>
                <a:gd name="connsiteY5" fmla="*/ 517737 h 874455"/>
                <a:gd name="connsiteX6" fmla="*/ 992253 w 3526815"/>
                <a:gd name="connsiteY6" fmla="*/ 496172 h 874455"/>
                <a:gd name="connsiteX7" fmla="*/ 0 w 3526815"/>
                <a:gd name="connsiteY7" fmla="*/ 874455 h 874455"/>
                <a:gd name="connsiteX8" fmla="*/ 955385 w 3526815"/>
                <a:gd name="connsiteY8" fmla="*/ 372389 h 874455"/>
                <a:gd name="connsiteX9" fmla="*/ 947245 w 3526815"/>
                <a:gd name="connsiteY9" fmla="*/ 332072 h 874455"/>
                <a:gd name="connsiteX10" fmla="*/ 1279317 w 3526815"/>
                <a:gd name="connsiteY10" fmla="*/ 0 h 874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526815" h="874455">
                  <a:moveTo>
                    <a:pt x="1279317" y="0"/>
                  </a:moveTo>
                  <a:lnTo>
                    <a:pt x="3194743" y="0"/>
                  </a:lnTo>
                  <a:cubicBezTo>
                    <a:pt x="3378141" y="0"/>
                    <a:pt x="3526815" y="148674"/>
                    <a:pt x="3526815" y="332072"/>
                  </a:cubicBezTo>
                  <a:cubicBezTo>
                    <a:pt x="3526815" y="515470"/>
                    <a:pt x="3378141" y="664144"/>
                    <a:pt x="3194743" y="664144"/>
                  </a:cubicBezTo>
                  <a:lnTo>
                    <a:pt x="1279317" y="664144"/>
                  </a:lnTo>
                  <a:cubicBezTo>
                    <a:pt x="1164693" y="664144"/>
                    <a:pt x="1063634" y="606068"/>
                    <a:pt x="1003958" y="517737"/>
                  </a:cubicBezTo>
                  <a:lnTo>
                    <a:pt x="992253" y="496172"/>
                  </a:lnTo>
                  <a:lnTo>
                    <a:pt x="0" y="874455"/>
                  </a:lnTo>
                  <a:lnTo>
                    <a:pt x="955385" y="372389"/>
                  </a:lnTo>
                  <a:lnTo>
                    <a:pt x="947245" y="332072"/>
                  </a:lnTo>
                  <a:cubicBezTo>
                    <a:pt x="947245" y="148674"/>
                    <a:pt x="1095919" y="0"/>
                    <a:pt x="1279317"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15" name="四角形: 角を丸くする 14">
              <a:extLst>
                <a:ext uri="{FF2B5EF4-FFF2-40B4-BE49-F238E27FC236}">
                  <a16:creationId xmlns:a16="http://schemas.microsoft.com/office/drawing/2014/main" id="{3466E40B-281C-8281-720A-80FF4ABD9825}"/>
                </a:ext>
              </a:extLst>
            </p:cNvPr>
            <p:cNvSpPr/>
            <p:nvPr/>
          </p:nvSpPr>
          <p:spPr>
            <a:xfrm>
              <a:off x="8957330" y="4853978"/>
              <a:ext cx="2579570"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a:latin typeface="BIZ UDPゴシック" panose="020B0400000000000000" pitchFamily="50" charset="-128"/>
                  <a:ea typeface="BIZ UDPゴシック" panose="020B0400000000000000" pitchFamily="50" charset="-128"/>
                </a:rPr>
                <a:t>すたーと</a:t>
              </a:r>
            </a:p>
          </p:txBody>
        </p:sp>
      </p:grpSp>
      <p:sp>
        <p:nvSpPr>
          <p:cNvPr id="17" name="テキスト ボックス 16">
            <a:extLst>
              <a:ext uri="{FF2B5EF4-FFF2-40B4-BE49-F238E27FC236}">
                <a16:creationId xmlns:a16="http://schemas.microsoft.com/office/drawing/2014/main" id="{4D420653-CEFA-AEE4-D823-25C846BD2330}"/>
              </a:ext>
            </a:extLst>
          </p:cNvPr>
          <p:cNvSpPr txBox="1"/>
          <p:nvPr/>
        </p:nvSpPr>
        <p:spPr>
          <a:xfrm>
            <a:off x="1513733" y="937517"/>
            <a:ext cx="3962160" cy="338554"/>
          </a:xfrm>
          <a:prstGeom prst="rect">
            <a:avLst/>
          </a:prstGeom>
          <a:noFill/>
        </p:spPr>
        <p:txBody>
          <a:bodyPr wrap="square" rtlCol="0">
            <a:spAutoFit/>
          </a:bodyPr>
          <a:lstStyle/>
          <a:p>
            <a:pPr algn="ctr"/>
            <a:r>
              <a:rPr kumimoji="1" lang="ja-JP" altLang="en-US" sz="1600" b="1"/>
              <a:t>（ み     ら 　い　 し    ー   ど）</a:t>
            </a:r>
            <a:endParaRPr kumimoji="1" lang="en-US" altLang="ja-JP" sz="1600" b="1"/>
          </a:p>
        </p:txBody>
      </p:sp>
      <p:sp>
        <p:nvSpPr>
          <p:cNvPr id="2" name="正方形/長方形 1">
            <a:extLst>
              <a:ext uri="{FF2B5EF4-FFF2-40B4-BE49-F238E27FC236}">
                <a16:creationId xmlns:a16="http://schemas.microsoft.com/office/drawing/2014/main" id="{D34B6683-FAD1-CB85-79E6-4F9DE48B5A65}"/>
              </a:ext>
            </a:extLst>
          </p:cNvPr>
          <p:cNvSpPr/>
          <p:nvPr/>
        </p:nvSpPr>
        <p:spPr>
          <a:xfrm>
            <a:off x="-2468880" y="1251563"/>
            <a:ext cx="2319251" cy="101477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dirty="0"/>
              <a:t>従来</a:t>
            </a:r>
            <a:r>
              <a:rPr kumimoji="1" lang="en-US" altLang="ja-JP" dirty="0"/>
              <a:t>URL</a:t>
            </a:r>
            <a:r>
              <a:rPr kumimoji="1" lang="ja-JP" altLang="en-US" dirty="0"/>
              <a:t>で</a:t>
            </a:r>
            <a:endParaRPr kumimoji="1" lang="en-US" altLang="ja-JP" dirty="0"/>
          </a:p>
          <a:p>
            <a:pPr algn="ctr"/>
            <a:r>
              <a:rPr kumimoji="1" lang="ja-JP" altLang="en-US" dirty="0"/>
              <a:t>ログインする場合</a:t>
            </a:r>
          </a:p>
        </p:txBody>
      </p:sp>
    </p:spTree>
    <p:extLst>
      <p:ext uri="{BB962C8B-B14F-4D97-AF65-F5344CB8AC3E}">
        <p14:creationId xmlns:p14="http://schemas.microsoft.com/office/powerpoint/2010/main" val="1352253128"/>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0269FC2-2AC0-FAC1-E25A-C5594828FB7B}"/>
            </a:ext>
          </a:extLst>
        </p:cNvPr>
        <p:cNvGrpSpPr/>
        <p:nvPr/>
      </p:nvGrpSpPr>
      <p:grpSpPr>
        <a:xfrm>
          <a:off x="0" y="0"/>
          <a:ext cx="0" cy="0"/>
          <a:chOff x="0" y="0"/>
          <a:chExt cx="0" cy="0"/>
        </a:xfrm>
      </p:grpSpPr>
      <p:pic>
        <p:nvPicPr>
          <p:cNvPr id="6" name="図 5" descr="グラフィカル ユーザー インターフェイス, アプリケーション&#10;&#10;AI 生成コンテンツは誤りを含む可能性があります。">
            <a:extLst>
              <a:ext uri="{FF2B5EF4-FFF2-40B4-BE49-F238E27FC236}">
                <a16:creationId xmlns:a16="http://schemas.microsoft.com/office/drawing/2014/main" id="{A652206A-37CC-F0E7-16EF-B93B99D0CF9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48752" y="1337900"/>
            <a:ext cx="9094492" cy="5317966"/>
          </a:xfrm>
          <a:prstGeom prst="rect">
            <a:avLst/>
          </a:prstGeom>
          <a:ln>
            <a:solidFill>
              <a:schemeClr val="bg1">
                <a:lumMod val="75000"/>
              </a:schemeClr>
            </a:solidFill>
          </a:ln>
        </p:spPr>
      </p:pic>
      <p:sp>
        <p:nvSpPr>
          <p:cNvPr id="9" name="四角形: 角を丸くする 8">
            <a:extLst>
              <a:ext uri="{FF2B5EF4-FFF2-40B4-BE49-F238E27FC236}">
                <a16:creationId xmlns:a16="http://schemas.microsoft.com/office/drawing/2014/main" id="{BFECEE69-DC86-7DAB-291E-E9D6AACC264D}"/>
              </a:ext>
            </a:extLst>
          </p:cNvPr>
          <p:cNvSpPr/>
          <p:nvPr/>
        </p:nvSpPr>
        <p:spPr>
          <a:xfrm>
            <a:off x="5394960" y="3858478"/>
            <a:ext cx="1412240" cy="431800"/>
          </a:xfrm>
          <a:prstGeom prst="roundRect">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テキスト ボックス 7">
            <a:extLst>
              <a:ext uri="{FF2B5EF4-FFF2-40B4-BE49-F238E27FC236}">
                <a16:creationId xmlns:a16="http://schemas.microsoft.com/office/drawing/2014/main" id="{4A47B2B3-5C69-2CE9-786F-E537B5CB301A}"/>
              </a:ext>
            </a:extLst>
          </p:cNvPr>
          <p:cNvSpPr txBox="1"/>
          <p:nvPr/>
        </p:nvSpPr>
        <p:spPr>
          <a:xfrm>
            <a:off x="-2" y="121144"/>
            <a:ext cx="12192001" cy="923330"/>
          </a:xfrm>
          <a:prstGeom prst="rect">
            <a:avLst/>
          </a:prstGeom>
          <a:noFill/>
        </p:spPr>
        <p:txBody>
          <a:bodyPr wrap="square" anchor="ctr">
            <a:spAutoFit/>
          </a:bodyPr>
          <a:lstStyle/>
          <a:p>
            <a:pPr algn="ctr" fontAlgn="base"/>
            <a:r>
              <a:rPr lang="ja-JP" altLang="en-US" sz="5400" b="1" cap="all">
                <a:solidFill>
                  <a:srgbClr val="2A1A00"/>
                </a:solidFill>
                <a:latin typeface="BIZ UDPゴシック" panose="020B0400000000000000" pitchFamily="50" charset="-128"/>
                <a:ea typeface="BIZ UDPゴシック" panose="020B0400000000000000" pitchFamily="50" charset="-128"/>
              </a:rPr>
              <a:t>ミライシード ろぐいん がめん</a:t>
            </a:r>
          </a:p>
        </p:txBody>
      </p:sp>
      <p:sp>
        <p:nvSpPr>
          <p:cNvPr id="17" name="テキスト ボックス 16">
            <a:extLst>
              <a:ext uri="{FF2B5EF4-FFF2-40B4-BE49-F238E27FC236}">
                <a16:creationId xmlns:a16="http://schemas.microsoft.com/office/drawing/2014/main" id="{D153EF4F-A759-6D11-F79E-4AB8EC3D0070}"/>
              </a:ext>
            </a:extLst>
          </p:cNvPr>
          <p:cNvSpPr txBox="1"/>
          <p:nvPr/>
        </p:nvSpPr>
        <p:spPr>
          <a:xfrm>
            <a:off x="1513733" y="937517"/>
            <a:ext cx="3962160" cy="338554"/>
          </a:xfrm>
          <a:prstGeom prst="rect">
            <a:avLst/>
          </a:prstGeom>
          <a:noFill/>
        </p:spPr>
        <p:txBody>
          <a:bodyPr wrap="square" rtlCol="0">
            <a:spAutoFit/>
          </a:bodyPr>
          <a:lstStyle/>
          <a:p>
            <a:pPr algn="ctr"/>
            <a:r>
              <a:rPr kumimoji="1" lang="ja-JP" altLang="en-US" sz="1600" b="1"/>
              <a:t>（ み     ら 　い　 し    ー   ど）</a:t>
            </a:r>
            <a:endParaRPr kumimoji="1" lang="en-US" altLang="ja-JP" sz="1600" b="1"/>
          </a:p>
        </p:txBody>
      </p:sp>
      <p:sp>
        <p:nvSpPr>
          <p:cNvPr id="4" name="正方形/長方形 3">
            <a:extLst>
              <a:ext uri="{FF2B5EF4-FFF2-40B4-BE49-F238E27FC236}">
                <a16:creationId xmlns:a16="http://schemas.microsoft.com/office/drawing/2014/main" id="{BE67D19E-C2C2-0334-1005-4A47C22485AD}"/>
              </a:ext>
            </a:extLst>
          </p:cNvPr>
          <p:cNvSpPr/>
          <p:nvPr/>
        </p:nvSpPr>
        <p:spPr>
          <a:xfrm>
            <a:off x="-2468880" y="0"/>
            <a:ext cx="2319251" cy="101477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a:t>学年・組・番号で</a:t>
            </a:r>
            <a:endParaRPr kumimoji="1" lang="en-US" altLang="ja-JP"/>
          </a:p>
          <a:p>
            <a:pPr algn="ctr"/>
            <a:r>
              <a:rPr kumimoji="1" lang="ja-JP" altLang="en-US"/>
              <a:t>ログインする場合</a:t>
            </a:r>
          </a:p>
        </p:txBody>
      </p:sp>
      <p:grpSp>
        <p:nvGrpSpPr>
          <p:cNvPr id="14" name="グループ化 13">
            <a:extLst>
              <a:ext uri="{FF2B5EF4-FFF2-40B4-BE49-F238E27FC236}">
                <a16:creationId xmlns:a16="http://schemas.microsoft.com/office/drawing/2014/main" id="{70A2D433-BCED-9E33-1FC4-8BB541DF49AF}"/>
              </a:ext>
            </a:extLst>
          </p:cNvPr>
          <p:cNvGrpSpPr/>
          <p:nvPr/>
        </p:nvGrpSpPr>
        <p:grpSpPr>
          <a:xfrm>
            <a:off x="7306702" y="3385632"/>
            <a:ext cx="3539491" cy="687837"/>
            <a:chOff x="7997409" y="5960448"/>
            <a:chExt cx="3539491" cy="687837"/>
          </a:xfrm>
        </p:grpSpPr>
        <p:sp>
          <p:nvSpPr>
            <p:cNvPr id="15" name="フリーフォーム: 図形 14">
              <a:extLst>
                <a:ext uri="{FF2B5EF4-FFF2-40B4-BE49-F238E27FC236}">
                  <a16:creationId xmlns:a16="http://schemas.microsoft.com/office/drawing/2014/main" id="{7EEBF3A2-02B8-9BF6-5DE5-E2617D4E784B}"/>
                </a:ext>
              </a:extLst>
            </p:cNvPr>
            <p:cNvSpPr/>
            <p:nvPr/>
          </p:nvSpPr>
          <p:spPr>
            <a:xfrm>
              <a:off x="7997409" y="5984141"/>
              <a:ext cx="3539491" cy="664144"/>
            </a:xfrm>
            <a:custGeom>
              <a:avLst/>
              <a:gdLst>
                <a:gd name="connsiteX0" fmla="*/ 1291993 w 3539491"/>
                <a:gd name="connsiteY0" fmla="*/ 0 h 664144"/>
                <a:gd name="connsiteX1" fmla="*/ 3207419 w 3539491"/>
                <a:gd name="connsiteY1" fmla="*/ 0 h 664144"/>
                <a:gd name="connsiteX2" fmla="*/ 3539491 w 3539491"/>
                <a:gd name="connsiteY2" fmla="*/ 332072 h 664144"/>
                <a:gd name="connsiteX3" fmla="*/ 3207419 w 3539491"/>
                <a:gd name="connsiteY3" fmla="*/ 664144 h 664144"/>
                <a:gd name="connsiteX4" fmla="*/ 1291993 w 3539491"/>
                <a:gd name="connsiteY4" fmla="*/ 664144 h 664144"/>
                <a:gd name="connsiteX5" fmla="*/ 986017 w 3539491"/>
                <a:gd name="connsiteY5" fmla="*/ 461330 h 664144"/>
                <a:gd name="connsiteX6" fmla="*/ 971079 w 3539491"/>
                <a:gd name="connsiteY6" fmla="*/ 387341 h 664144"/>
                <a:gd name="connsiteX7" fmla="*/ 0 w 3539491"/>
                <a:gd name="connsiteY7" fmla="*/ 57602 h 664144"/>
                <a:gd name="connsiteX8" fmla="*/ 973894 w 3539491"/>
                <a:gd name="connsiteY8" fmla="*/ 262862 h 664144"/>
                <a:gd name="connsiteX9" fmla="*/ 986017 w 3539491"/>
                <a:gd name="connsiteY9" fmla="*/ 202815 h 664144"/>
                <a:gd name="connsiteX10" fmla="*/ 1291993 w 3539491"/>
                <a:gd name="connsiteY10" fmla="*/ 0 h 664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539491" h="664144">
                  <a:moveTo>
                    <a:pt x="1291993" y="0"/>
                  </a:moveTo>
                  <a:lnTo>
                    <a:pt x="3207419" y="0"/>
                  </a:lnTo>
                  <a:cubicBezTo>
                    <a:pt x="3390817" y="0"/>
                    <a:pt x="3539491" y="148674"/>
                    <a:pt x="3539491" y="332072"/>
                  </a:cubicBezTo>
                  <a:cubicBezTo>
                    <a:pt x="3539491" y="515470"/>
                    <a:pt x="3390817" y="664144"/>
                    <a:pt x="3207419" y="664144"/>
                  </a:cubicBezTo>
                  <a:lnTo>
                    <a:pt x="1291993" y="664144"/>
                  </a:lnTo>
                  <a:cubicBezTo>
                    <a:pt x="1154445" y="664144"/>
                    <a:pt x="1036428" y="580515"/>
                    <a:pt x="986017" y="461330"/>
                  </a:cubicBezTo>
                  <a:lnTo>
                    <a:pt x="971079" y="387341"/>
                  </a:lnTo>
                  <a:lnTo>
                    <a:pt x="0" y="57602"/>
                  </a:lnTo>
                  <a:lnTo>
                    <a:pt x="973894" y="262862"/>
                  </a:lnTo>
                  <a:lnTo>
                    <a:pt x="986017" y="202815"/>
                  </a:lnTo>
                  <a:cubicBezTo>
                    <a:pt x="1036428" y="83629"/>
                    <a:pt x="1154445" y="0"/>
                    <a:pt x="1291993"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16" name="四角形: 角を丸くする 15">
              <a:extLst>
                <a:ext uri="{FF2B5EF4-FFF2-40B4-BE49-F238E27FC236}">
                  <a16:creationId xmlns:a16="http://schemas.microsoft.com/office/drawing/2014/main" id="{506C4244-B61A-441D-903A-20BC2FBE4A5E}"/>
                </a:ext>
              </a:extLst>
            </p:cNvPr>
            <p:cNvSpPr/>
            <p:nvPr/>
          </p:nvSpPr>
          <p:spPr>
            <a:xfrm>
              <a:off x="8957330" y="5960448"/>
              <a:ext cx="2579570"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a:latin typeface="BIZ UDPゴシック" panose="020B0400000000000000" pitchFamily="50" charset="-128"/>
                  <a:ea typeface="BIZ UDPゴシック" panose="020B0400000000000000" pitchFamily="50" charset="-128"/>
                </a:rPr>
                <a:t>ぱすわーど</a:t>
              </a:r>
            </a:p>
          </p:txBody>
        </p:sp>
      </p:grpSp>
      <p:sp>
        <p:nvSpPr>
          <p:cNvPr id="31" name="四角形: 角を丸くする 30">
            <a:extLst>
              <a:ext uri="{FF2B5EF4-FFF2-40B4-BE49-F238E27FC236}">
                <a16:creationId xmlns:a16="http://schemas.microsoft.com/office/drawing/2014/main" id="{819298C8-A6DB-2658-6ADF-B5BCD6DDB50E}"/>
              </a:ext>
            </a:extLst>
          </p:cNvPr>
          <p:cNvSpPr/>
          <p:nvPr/>
        </p:nvSpPr>
        <p:spPr>
          <a:xfrm>
            <a:off x="667538" y="4191987"/>
            <a:ext cx="3014521" cy="1248103"/>
          </a:xfrm>
          <a:prstGeom prst="roundRect">
            <a:avLst>
              <a:gd name="adj" fmla="val 12651"/>
            </a:avLst>
          </a:pr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kumimoji="1" lang="ja-JP" altLang="en-US" sz="2400" b="1">
                <a:latin typeface="BIZ UDPゴシック" panose="020B0400000000000000" pitchFamily="50" charset="-128"/>
                <a:ea typeface="BIZ UDPゴシック" panose="020B0400000000000000" pitchFamily="50" charset="-128"/>
              </a:rPr>
              <a:t>ばんごうをいれたら</a:t>
            </a:r>
            <a:endParaRPr kumimoji="1" lang="en-US" altLang="ja-JP" sz="2400" b="1">
              <a:latin typeface="BIZ UDPゴシック" panose="020B0400000000000000" pitchFamily="50" charset="-128"/>
              <a:ea typeface="BIZ UDPゴシック" panose="020B0400000000000000" pitchFamily="50" charset="-128"/>
            </a:endParaRPr>
          </a:p>
          <a:p>
            <a:pPr algn="ctr"/>
            <a:endParaRPr kumimoji="1" lang="ja-JP" altLang="en-US" sz="2400" b="1">
              <a:latin typeface="BIZ UDPゴシック" panose="020B0400000000000000" pitchFamily="50" charset="-128"/>
              <a:ea typeface="BIZ UDPゴシック" panose="020B0400000000000000" pitchFamily="50" charset="-128"/>
            </a:endParaRPr>
          </a:p>
        </p:txBody>
      </p:sp>
      <p:pic>
        <p:nvPicPr>
          <p:cNvPr id="28" name="図 27" descr="ホワイトボード&#10;&#10;AI 生成コンテンツは誤りを含む可能性があります。">
            <a:extLst>
              <a:ext uri="{FF2B5EF4-FFF2-40B4-BE49-F238E27FC236}">
                <a16:creationId xmlns:a16="http://schemas.microsoft.com/office/drawing/2014/main" id="{4A52AED8-542E-B3AE-7A8B-2BB0A983047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34079" y="4933463"/>
            <a:ext cx="1314518" cy="406421"/>
          </a:xfrm>
          <a:prstGeom prst="rect">
            <a:avLst/>
          </a:prstGeom>
        </p:spPr>
      </p:pic>
      <p:sp>
        <p:nvSpPr>
          <p:cNvPr id="32" name="四角形: 角を丸くする 31">
            <a:extLst>
              <a:ext uri="{FF2B5EF4-FFF2-40B4-BE49-F238E27FC236}">
                <a16:creationId xmlns:a16="http://schemas.microsoft.com/office/drawing/2014/main" id="{B31A544F-35C1-8B46-DE7A-37B3206F87E5}"/>
              </a:ext>
            </a:extLst>
          </p:cNvPr>
          <p:cNvSpPr/>
          <p:nvPr/>
        </p:nvSpPr>
        <p:spPr>
          <a:xfrm>
            <a:off x="8266624" y="4121463"/>
            <a:ext cx="2579570" cy="1457471"/>
          </a:xfrm>
          <a:prstGeom prst="roundRect">
            <a:avLst>
              <a:gd name="adj" fmla="val 12651"/>
            </a:avLst>
          </a:pr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kumimoji="1" lang="ja-JP" altLang="en-US" sz="2400" b="1">
                <a:latin typeface="BIZ UDPゴシック" panose="020B0400000000000000" pitchFamily="50" charset="-128"/>
                <a:ea typeface="BIZ UDPゴシック" panose="020B0400000000000000" pitchFamily="50" charset="-128"/>
              </a:rPr>
              <a:t>ぱすわーどを</a:t>
            </a:r>
            <a:endParaRPr kumimoji="1" lang="en-US" altLang="ja-JP" sz="2400" b="1">
              <a:latin typeface="BIZ UDPゴシック" panose="020B0400000000000000" pitchFamily="50" charset="-128"/>
              <a:ea typeface="BIZ UDPゴシック" panose="020B0400000000000000" pitchFamily="50" charset="-128"/>
            </a:endParaRPr>
          </a:p>
          <a:p>
            <a:pPr algn="ctr"/>
            <a:r>
              <a:rPr kumimoji="1" lang="ja-JP" altLang="en-US" sz="2400" b="1">
                <a:latin typeface="BIZ UDPゴシック" panose="020B0400000000000000" pitchFamily="50" charset="-128"/>
                <a:ea typeface="BIZ UDPゴシック" panose="020B0400000000000000" pitchFamily="50" charset="-128"/>
              </a:rPr>
              <a:t>いれたら</a:t>
            </a:r>
            <a:endParaRPr kumimoji="1" lang="en-US" altLang="ja-JP" sz="2400" b="1">
              <a:latin typeface="BIZ UDPゴシック" panose="020B0400000000000000" pitchFamily="50" charset="-128"/>
              <a:ea typeface="BIZ UDPゴシック" panose="020B0400000000000000" pitchFamily="50" charset="-128"/>
            </a:endParaRPr>
          </a:p>
          <a:p>
            <a:pPr algn="ctr"/>
            <a:endParaRPr kumimoji="1" lang="ja-JP" altLang="en-US" sz="2400" b="1">
              <a:latin typeface="BIZ UDPゴシック" panose="020B0400000000000000" pitchFamily="50" charset="-128"/>
              <a:ea typeface="BIZ UDPゴシック" panose="020B0400000000000000" pitchFamily="50" charset="-128"/>
            </a:endParaRPr>
          </a:p>
        </p:txBody>
      </p:sp>
      <p:pic>
        <p:nvPicPr>
          <p:cNvPr id="33" name="図 32" descr="ホワイトボード&#10;&#10;AI 生成コンテンツは誤りを含む可能性があります。">
            <a:extLst>
              <a:ext uri="{FF2B5EF4-FFF2-40B4-BE49-F238E27FC236}">
                <a16:creationId xmlns:a16="http://schemas.microsoft.com/office/drawing/2014/main" id="{73B853A9-B5E6-206D-E676-491B94D9EAC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899149" y="5075234"/>
            <a:ext cx="1314518" cy="406421"/>
          </a:xfrm>
          <a:prstGeom prst="rect">
            <a:avLst/>
          </a:prstGeom>
        </p:spPr>
      </p:pic>
      <p:grpSp>
        <p:nvGrpSpPr>
          <p:cNvPr id="3" name="グループ化 2">
            <a:extLst>
              <a:ext uri="{FF2B5EF4-FFF2-40B4-BE49-F238E27FC236}">
                <a16:creationId xmlns:a16="http://schemas.microsoft.com/office/drawing/2014/main" id="{5FC2FC59-3C1F-D5D3-3474-787273014247}"/>
              </a:ext>
            </a:extLst>
          </p:cNvPr>
          <p:cNvGrpSpPr/>
          <p:nvPr/>
        </p:nvGrpSpPr>
        <p:grpSpPr>
          <a:xfrm>
            <a:off x="1534079" y="1186996"/>
            <a:ext cx="3106487" cy="1727203"/>
            <a:chOff x="3470849" y="3680976"/>
            <a:chExt cx="3106487" cy="1727203"/>
          </a:xfrm>
        </p:grpSpPr>
        <p:sp>
          <p:nvSpPr>
            <p:cNvPr id="5" name="フリーフォーム: 図形 4">
              <a:extLst>
                <a:ext uri="{FF2B5EF4-FFF2-40B4-BE49-F238E27FC236}">
                  <a16:creationId xmlns:a16="http://schemas.microsoft.com/office/drawing/2014/main" id="{5D34A5EA-5EEC-06DB-1EBE-0766EE750D67}"/>
                </a:ext>
              </a:extLst>
            </p:cNvPr>
            <p:cNvSpPr/>
            <p:nvPr/>
          </p:nvSpPr>
          <p:spPr>
            <a:xfrm rot="2022489" flipH="1">
              <a:off x="3568696" y="3680976"/>
              <a:ext cx="3008640" cy="1727203"/>
            </a:xfrm>
            <a:custGeom>
              <a:avLst/>
              <a:gdLst>
                <a:gd name="connsiteX0" fmla="*/ 2860821 w 3008640"/>
                <a:gd name="connsiteY0" fmla="*/ 1118854 h 1727203"/>
                <a:gd name="connsiteX1" fmla="*/ 1267426 w 3008640"/>
                <a:gd name="connsiteY1" fmla="*/ 55864 h 1727203"/>
                <a:gd name="connsiteX2" fmla="*/ 806896 w 3008640"/>
                <a:gd name="connsiteY2" fmla="*/ 147819 h 1727203"/>
                <a:gd name="connsiteX3" fmla="*/ 846922 w 3008640"/>
                <a:gd name="connsiteY3" fmla="*/ 565596 h 1727203"/>
                <a:gd name="connsiteX4" fmla="*/ 897037 w 3008640"/>
                <a:gd name="connsiteY4" fmla="*/ 606856 h 1727203"/>
                <a:gd name="connsiteX5" fmla="*/ 0 w 3008640"/>
                <a:gd name="connsiteY5" fmla="*/ 816664 h 1727203"/>
                <a:gd name="connsiteX6" fmla="*/ 1031327 w 3008640"/>
                <a:gd name="connsiteY6" fmla="*/ 696727 h 1727203"/>
                <a:gd name="connsiteX7" fmla="*/ 2492246 w 3008640"/>
                <a:gd name="connsiteY7" fmla="*/ 1671339 h 1727203"/>
                <a:gd name="connsiteX8" fmla="*/ 2952776 w 3008640"/>
                <a:gd name="connsiteY8" fmla="*/ 1579384 h 1727203"/>
                <a:gd name="connsiteX9" fmla="*/ 2860821 w 3008640"/>
                <a:gd name="connsiteY9" fmla="*/ 1118854 h 17272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008640" h="1727203">
                  <a:moveTo>
                    <a:pt x="2860821" y="1118854"/>
                  </a:moveTo>
                  <a:lnTo>
                    <a:pt x="1267426" y="55864"/>
                  </a:lnTo>
                  <a:cubicBezTo>
                    <a:pt x="1114862" y="-45915"/>
                    <a:pt x="908675" y="-4745"/>
                    <a:pt x="806896" y="147819"/>
                  </a:cubicBezTo>
                  <a:cubicBezTo>
                    <a:pt x="717839" y="281313"/>
                    <a:pt x="738228" y="455861"/>
                    <a:pt x="846922" y="565596"/>
                  </a:cubicBezTo>
                  <a:lnTo>
                    <a:pt x="897037" y="606856"/>
                  </a:lnTo>
                  <a:lnTo>
                    <a:pt x="0" y="816664"/>
                  </a:lnTo>
                  <a:lnTo>
                    <a:pt x="1031327" y="696727"/>
                  </a:lnTo>
                  <a:lnTo>
                    <a:pt x="2492246" y="1671339"/>
                  </a:lnTo>
                  <a:cubicBezTo>
                    <a:pt x="2644810" y="1773118"/>
                    <a:pt x="2850997" y="1731948"/>
                    <a:pt x="2952776" y="1579384"/>
                  </a:cubicBezTo>
                  <a:cubicBezTo>
                    <a:pt x="3054555" y="1426820"/>
                    <a:pt x="3013386" y="1220633"/>
                    <a:pt x="2860821" y="1118854"/>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sp>
          <p:nvSpPr>
            <p:cNvPr id="10" name="四角形: 角を丸くする 9">
              <a:extLst>
                <a:ext uri="{FF2B5EF4-FFF2-40B4-BE49-F238E27FC236}">
                  <a16:creationId xmlns:a16="http://schemas.microsoft.com/office/drawing/2014/main" id="{1114D882-A93E-92D1-D650-AFECF8E3D50C}"/>
                </a:ext>
              </a:extLst>
            </p:cNvPr>
            <p:cNvSpPr/>
            <p:nvPr/>
          </p:nvSpPr>
          <p:spPr>
            <a:xfrm>
              <a:off x="3470849" y="3980415"/>
              <a:ext cx="2579570"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a:latin typeface="BIZ UDPゴシック" panose="020B0400000000000000" pitchFamily="50" charset="-128"/>
                  <a:ea typeface="BIZ UDPゴシック" panose="020B0400000000000000" pitchFamily="50" charset="-128"/>
                </a:rPr>
                <a:t>がくねん・くみ</a:t>
              </a:r>
            </a:p>
          </p:txBody>
        </p:sp>
      </p:grpSp>
      <p:sp>
        <p:nvSpPr>
          <p:cNvPr id="21" name="フリーフォーム: 図形 20">
            <a:extLst>
              <a:ext uri="{FF2B5EF4-FFF2-40B4-BE49-F238E27FC236}">
                <a16:creationId xmlns:a16="http://schemas.microsoft.com/office/drawing/2014/main" id="{62F5D9C6-FCCB-FCBD-1F44-C1D3B2F1E472}"/>
              </a:ext>
            </a:extLst>
          </p:cNvPr>
          <p:cNvSpPr/>
          <p:nvPr/>
        </p:nvSpPr>
        <p:spPr>
          <a:xfrm>
            <a:off x="759211" y="3105883"/>
            <a:ext cx="3901689" cy="664144"/>
          </a:xfrm>
          <a:custGeom>
            <a:avLst/>
            <a:gdLst>
              <a:gd name="connsiteX0" fmla="*/ 332072 w 3901689"/>
              <a:gd name="connsiteY0" fmla="*/ 0 h 664144"/>
              <a:gd name="connsiteX1" fmla="*/ 2731355 w 3901689"/>
              <a:gd name="connsiteY1" fmla="*/ 0 h 664144"/>
              <a:gd name="connsiteX2" fmla="*/ 3037331 w 3901689"/>
              <a:gd name="connsiteY2" fmla="*/ 202815 h 664144"/>
              <a:gd name="connsiteX3" fmla="*/ 3045188 w 3901689"/>
              <a:gd name="connsiteY3" fmla="*/ 241732 h 664144"/>
              <a:gd name="connsiteX4" fmla="*/ 3901689 w 3901689"/>
              <a:gd name="connsiteY4" fmla="*/ 454527 h 664144"/>
              <a:gd name="connsiteX5" fmla="*/ 3059034 w 3901689"/>
              <a:gd name="connsiteY5" fmla="*/ 353832 h 664144"/>
              <a:gd name="connsiteX6" fmla="*/ 3037331 w 3901689"/>
              <a:gd name="connsiteY6" fmla="*/ 461329 h 664144"/>
              <a:gd name="connsiteX7" fmla="*/ 2731355 w 3901689"/>
              <a:gd name="connsiteY7" fmla="*/ 664144 h 664144"/>
              <a:gd name="connsiteX8" fmla="*/ 332072 w 3901689"/>
              <a:gd name="connsiteY8" fmla="*/ 664144 h 664144"/>
              <a:gd name="connsiteX9" fmla="*/ 0 w 3901689"/>
              <a:gd name="connsiteY9" fmla="*/ 332072 h 664144"/>
              <a:gd name="connsiteX10" fmla="*/ 332072 w 3901689"/>
              <a:gd name="connsiteY10" fmla="*/ 0 h 664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901689" h="664144">
                <a:moveTo>
                  <a:pt x="332072" y="0"/>
                </a:moveTo>
                <a:lnTo>
                  <a:pt x="2731355" y="0"/>
                </a:lnTo>
                <a:cubicBezTo>
                  <a:pt x="2868904" y="0"/>
                  <a:pt x="2986920" y="83629"/>
                  <a:pt x="3037331" y="202815"/>
                </a:cubicBezTo>
                <a:lnTo>
                  <a:pt x="3045188" y="241732"/>
                </a:lnTo>
                <a:lnTo>
                  <a:pt x="3901689" y="454527"/>
                </a:lnTo>
                <a:lnTo>
                  <a:pt x="3059034" y="353832"/>
                </a:lnTo>
                <a:lnTo>
                  <a:pt x="3037331" y="461329"/>
                </a:lnTo>
                <a:cubicBezTo>
                  <a:pt x="2986920" y="580515"/>
                  <a:pt x="2868904" y="664144"/>
                  <a:pt x="2731355" y="664144"/>
                </a:cubicBezTo>
                <a:lnTo>
                  <a:pt x="332072" y="664144"/>
                </a:lnTo>
                <a:cubicBezTo>
                  <a:pt x="148674" y="664144"/>
                  <a:pt x="0" y="515470"/>
                  <a:pt x="0" y="332072"/>
                </a:cubicBezTo>
                <a:cubicBezTo>
                  <a:pt x="0" y="148674"/>
                  <a:pt x="148674" y="0"/>
                  <a:pt x="332072"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sp>
        <p:nvSpPr>
          <p:cNvPr id="19" name="四角形: 角を丸くする 18">
            <a:extLst>
              <a:ext uri="{FF2B5EF4-FFF2-40B4-BE49-F238E27FC236}">
                <a16:creationId xmlns:a16="http://schemas.microsoft.com/office/drawing/2014/main" id="{6BDB48A9-8477-F2A6-78EE-8D4091EEBFEC}"/>
              </a:ext>
            </a:extLst>
          </p:cNvPr>
          <p:cNvSpPr/>
          <p:nvPr/>
        </p:nvSpPr>
        <p:spPr>
          <a:xfrm>
            <a:off x="615751" y="3077253"/>
            <a:ext cx="3403600"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a:latin typeface="BIZ UDPゴシック" panose="020B0400000000000000" pitchFamily="50" charset="-128"/>
                <a:ea typeface="BIZ UDPゴシック" panose="020B0400000000000000" pitchFamily="50" charset="-128"/>
              </a:rPr>
              <a:t>しゅっせきばんごう</a:t>
            </a:r>
          </a:p>
        </p:txBody>
      </p:sp>
      <p:sp>
        <p:nvSpPr>
          <p:cNvPr id="22" name="正方形/長方形 21">
            <a:extLst>
              <a:ext uri="{FF2B5EF4-FFF2-40B4-BE49-F238E27FC236}">
                <a16:creationId xmlns:a16="http://schemas.microsoft.com/office/drawing/2014/main" id="{0467BDFE-2D98-5208-973C-FBE68A261923}"/>
              </a:ext>
            </a:extLst>
          </p:cNvPr>
          <p:cNvSpPr/>
          <p:nvPr/>
        </p:nvSpPr>
        <p:spPr>
          <a:xfrm>
            <a:off x="-2468880" y="1251563"/>
            <a:ext cx="2319251" cy="101477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dirty="0"/>
              <a:t>従来</a:t>
            </a:r>
            <a:r>
              <a:rPr kumimoji="1" lang="en-US" altLang="ja-JP" dirty="0"/>
              <a:t>URL</a:t>
            </a:r>
            <a:r>
              <a:rPr kumimoji="1" lang="ja-JP" altLang="en-US" dirty="0"/>
              <a:t>で</a:t>
            </a:r>
            <a:endParaRPr kumimoji="1" lang="en-US" altLang="ja-JP" dirty="0"/>
          </a:p>
          <a:p>
            <a:pPr algn="ctr"/>
            <a:r>
              <a:rPr kumimoji="1" lang="ja-JP" altLang="en-US" dirty="0"/>
              <a:t>ログインする場合</a:t>
            </a:r>
          </a:p>
        </p:txBody>
      </p:sp>
    </p:spTree>
    <p:extLst>
      <p:ext uri="{BB962C8B-B14F-4D97-AF65-F5344CB8AC3E}">
        <p14:creationId xmlns:p14="http://schemas.microsoft.com/office/powerpoint/2010/main" val="2288004988"/>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69E58C3-73C4-6474-3A1C-3CD3E5AA306C}"/>
            </a:ext>
          </a:extLst>
        </p:cNvPr>
        <p:cNvGrpSpPr/>
        <p:nvPr/>
      </p:nvGrpSpPr>
      <p:grpSpPr>
        <a:xfrm>
          <a:off x="0" y="0"/>
          <a:ext cx="0" cy="0"/>
          <a:chOff x="0" y="0"/>
          <a:chExt cx="0" cy="0"/>
        </a:xfrm>
      </p:grpSpPr>
      <p:pic>
        <p:nvPicPr>
          <p:cNvPr id="6" name="図 5" descr="グラフィカル ユーザー インターフェイス, アプリケーション&#10;&#10;AI 生成コンテンツは誤りを含む可能性があります。">
            <a:extLst>
              <a:ext uri="{FF2B5EF4-FFF2-40B4-BE49-F238E27FC236}">
                <a16:creationId xmlns:a16="http://schemas.microsoft.com/office/drawing/2014/main" id="{C863A6E2-AB54-C78A-2267-AAA7994FE8B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48752" y="1337900"/>
            <a:ext cx="9094492" cy="5317966"/>
          </a:xfrm>
          <a:prstGeom prst="rect">
            <a:avLst/>
          </a:prstGeom>
          <a:ln>
            <a:solidFill>
              <a:schemeClr val="bg1">
                <a:lumMod val="75000"/>
              </a:schemeClr>
            </a:solidFill>
          </a:ln>
        </p:spPr>
      </p:pic>
      <p:sp>
        <p:nvSpPr>
          <p:cNvPr id="9" name="四角形: 角を丸くする 8">
            <a:extLst>
              <a:ext uri="{FF2B5EF4-FFF2-40B4-BE49-F238E27FC236}">
                <a16:creationId xmlns:a16="http://schemas.microsoft.com/office/drawing/2014/main" id="{300828A0-80E1-DD92-A995-77525B9D6752}"/>
              </a:ext>
            </a:extLst>
          </p:cNvPr>
          <p:cNvSpPr/>
          <p:nvPr/>
        </p:nvSpPr>
        <p:spPr>
          <a:xfrm>
            <a:off x="3988262" y="4372879"/>
            <a:ext cx="2082800" cy="431800"/>
          </a:xfrm>
          <a:prstGeom prst="roundRect">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テキスト ボックス 7">
            <a:extLst>
              <a:ext uri="{FF2B5EF4-FFF2-40B4-BE49-F238E27FC236}">
                <a16:creationId xmlns:a16="http://schemas.microsoft.com/office/drawing/2014/main" id="{A8A73015-100E-DC93-62AC-17D08319E5F9}"/>
              </a:ext>
            </a:extLst>
          </p:cNvPr>
          <p:cNvSpPr txBox="1"/>
          <p:nvPr/>
        </p:nvSpPr>
        <p:spPr>
          <a:xfrm>
            <a:off x="-2" y="121144"/>
            <a:ext cx="12192001" cy="923330"/>
          </a:xfrm>
          <a:prstGeom prst="rect">
            <a:avLst/>
          </a:prstGeom>
          <a:noFill/>
        </p:spPr>
        <p:txBody>
          <a:bodyPr wrap="square" anchor="ctr">
            <a:spAutoFit/>
          </a:bodyPr>
          <a:lstStyle/>
          <a:p>
            <a:pPr algn="ctr" fontAlgn="base"/>
            <a:r>
              <a:rPr lang="ja-JP" altLang="en-US" sz="5400" b="1" cap="all">
                <a:solidFill>
                  <a:srgbClr val="2A1A00"/>
                </a:solidFill>
                <a:latin typeface="BIZ UDPゴシック" panose="020B0400000000000000" pitchFamily="50" charset="-128"/>
                <a:ea typeface="BIZ UDPゴシック" panose="020B0400000000000000" pitchFamily="50" charset="-128"/>
              </a:rPr>
              <a:t>ミライシード ろぐいん がめん</a:t>
            </a:r>
          </a:p>
        </p:txBody>
      </p:sp>
      <p:sp>
        <p:nvSpPr>
          <p:cNvPr id="17" name="テキスト ボックス 16">
            <a:extLst>
              <a:ext uri="{FF2B5EF4-FFF2-40B4-BE49-F238E27FC236}">
                <a16:creationId xmlns:a16="http://schemas.microsoft.com/office/drawing/2014/main" id="{2713B9C9-05BB-6C80-BEEB-35F8CB4F1A70}"/>
              </a:ext>
            </a:extLst>
          </p:cNvPr>
          <p:cNvSpPr txBox="1"/>
          <p:nvPr/>
        </p:nvSpPr>
        <p:spPr>
          <a:xfrm>
            <a:off x="1513733" y="937517"/>
            <a:ext cx="3962160" cy="338554"/>
          </a:xfrm>
          <a:prstGeom prst="rect">
            <a:avLst/>
          </a:prstGeom>
          <a:noFill/>
        </p:spPr>
        <p:txBody>
          <a:bodyPr wrap="square" rtlCol="0">
            <a:spAutoFit/>
          </a:bodyPr>
          <a:lstStyle/>
          <a:p>
            <a:pPr algn="ctr"/>
            <a:r>
              <a:rPr kumimoji="1" lang="ja-JP" altLang="en-US" sz="1600" b="1"/>
              <a:t>（ み     ら 　い　 し    ー   ど）</a:t>
            </a:r>
            <a:endParaRPr kumimoji="1" lang="en-US" altLang="ja-JP" sz="1600" b="1"/>
          </a:p>
        </p:txBody>
      </p:sp>
      <p:grpSp>
        <p:nvGrpSpPr>
          <p:cNvPr id="2" name="グループ化 1">
            <a:extLst>
              <a:ext uri="{FF2B5EF4-FFF2-40B4-BE49-F238E27FC236}">
                <a16:creationId xmlns:a16="http://schemas.microsoft.com/office/drawing/2014/main" id="{0A5125DC-319D-AC65-7E1F-1670CC20B397}"/>
              </a:ext>
            </a:extLst>
          </p:cNvPr>
          <p:cNvGrpSpPr/>
          <p:nvPr/>
        </p:nvGrpSpPr>
        <p:grpSpPr>
          <a:xfrm>
            <a:off x="2367528" y="3215923"/>
            <a:ext cx="1976083" cy="1415428"/>
            <a:chOff x="492797" y="4457439"/>
            <a:chExt cx="1976083" cy="1415428"/>
          </a:xfrm>
        </p:grpSpPr>
        <p:sp>
          <p:nvSpPr>
            <p:cNvPr id="3" name="フリーフォーム: 図形 2">
              <a:extLst>
                <a:ext uri="{FF2B5EF4-FFF2-40B4-BE49-F238E27FC236}">
                  <a16:creationId xmlns:a16="http://schemas.microsoft.com/office/drawing/2014/main" id="{5ABCFC9A-150A-F24B-D610-9190CBD282AA}"/>
                </a:ext>
              </a:extLst>
            </p:cNvPr>
            <p:cNvSpPr/>
            <p:nvPr/>
          </p:nvSpPr>
          <p:spPr>
            <a:xfrm>
              <a:off x="495341" y="4494710"/>
              <a:ext cx="1973539" cy="1378157"/>
            </a:xfrm>
            <a:custGeom>
              <a:avLst/>
              <a:gdLst>
                <a:gd name="connsiteX0" fmla="*/ 332072 w 1973539"/>
                <a:gd name="connsiteY0" fmla="*/ 0 h 1378157"/>
                <a:gd name="connsiteX1" fmla="*/ 1641467 w 1973539"/>
                <a:gd name="connsiteY1" fmla="*/ 0 h 1378157"/>
                <a:gd name="connsiteX2" fmla="*/ 1973539 w 1973539"/>
                <a:gd name="connsiteY2" fmla="*/ 332072 h 1378157"/>
                <a:gd name="connsiteX3" fmla="*/ 1641467 w 1973539"/>
                <a:gd name="connsiteY3" fmla="*/ 664144 h 1378157"/>
                <a:gd name="connsiteX4" fmla="*/ 1515675 w 1973539"/>
                <a:gd name="connsiteY4" fmla="*/ 664144 h 1378157"/>
                <a:gd name="connsiteX5" fmla="*/ 1812970 w 1973539"/>
                <a:gd name="connsiteY5" fmla="*/ 1378157 h 1378157"/>
                <a:gd name="connsiteX6" fmla="*/ 1363200 w 1973539"/>
                <a:gd name="connsiteY6" fmla="*/ 664144 h 1378157"/>
                <a:gd name="connsiteX7" fmla="*/ 332072 w 1973539"/>
                <a:gd name="connsiteY7" fmla="*/ 664144 h 1378157"/>
                <a:gd name="connsiteX8" fmla="*/ 0 w 1973539"/>
                <a:gd name="connsiteY8" fmla="*/ 332072 h 1378157"/>
                <a:gd name="connsiteX9" fmla="*/ 332072 w 1973539"/>
                <a:gd name="connsiteY9" fmla="*/ 0 h 1378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73539" h="1378157">
                  <a:moveTo>
                    <a:pt x="332072" y="0"/>
                  </a:moveTo>
                  <a:lnTo>
                    <a:pt x="1641467" y="0"/>
                  </a:lnTo>
                  <a:cubicBezTo>
                    <a:pt x="1824865" y="0"/>
                    <a:pt x="1973539" y="148674"/>
                    <a:pt x="1973539" y="332072"/>
                  </a:cubicBezTo>
                  <a:cubicBezTo>
                    <a:pt x="1973539" y="515470"/>
                    <a:pt x="1824865" y="664144"/>
                    <a:pt x="1641467" y="664144"/>
                  </a:cubicBezTo>
                  <a:lnTo>
                    <a:pt x="1515675" y="664144"/>
                  </a:lnTo>
                  <a:lnTo>
                    <a:pt x="1812970" y="1378157"/>
                  </a:lnTo>
                  <a:lnTo>
                    <a:pt x="1363200" y="664144"/>
                  </a:lnTo>
                  <a:lnTo>
                    <a:pt x="332072" y="664144"/>
                  </a:lnTo>
                  <a:cubicBezTo>
                    <a:pt x="148674" y="664144"/>
                    <a:pt x="0" y="515470"/>
                    <a:pt x="0" y="332072"/>
                  </a:cubicBezTo>
                  <a:cubicBezTo>
                    <a:pt x="0" y="148674"/>
                    <a:pt x="148674" y="0"/>
                    <a:pt x="332072"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10" name="四角形: 角を丸くする 9">
              <a:extLst>
                <a:ext uri="{FF2B5EF4-FFF2-40B4-BE49-F238E27FC236}">
                  <a16:creationId xmlns:a16="http://schemas.microsoft.com/office/drawing/2014/main" id="{EA84EA91-60AE-E291-A0A4-17D6E4D4C4D1}"/>
                </a:ext>
              </a:extLst>
            </p:cNvPr>
            <p:cNvSpPr/>
            <p:nvPr/>
          </p:nvSpPr>
          <p:spPr>
            <a:xfrm>
              <a:off x="492797" y="4457439"/>
              <a:ext cx="1966939"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a:latin typeface="BIZ UDPゴシック" panose="020B0400000000000000" pitchFamily="50" charset="-128"/>
                  <a:ea typeface="BIZ UDPゴシック" panose="020B0400000000000000" pitchFamily="50" charset="-128"/>
                </a:rPr>
                <a:t>ろぐいん</a:t>
              </a:r>
            </a:p>
          </p:txBody>
        </p:sp>
      </p:grpSp>
      <p:sp>
        <p:nvSpPr>
          <p:cNvPr id="7" name="正方形/長方形 6">
            <a:extLst>
              <a:ext uri="{FF2B5EF4-FFF2-40B4-BE49-F238E27FC236}">
                <a16:creationId xmlns:a16="http://schemas.microsoft.com/office/drawing/2014/main" id="{CA914F71-45A6-2378-2140-66924D048EBA}"/>
              </a:ext>
            </a:extLst>
          </p:cNvPr>
          <p:cNvSpPr/>
          <p:nvPr/>
        </p:nvSpPr>
        <p:spPr>
          <a:xfrm>
            <a:off x="-2468880" y="0"/>
            <a:ext cx="2319251" cy="101477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a:t>Google</a:t>
            </a:r>
            <a:r>
              <a:rPr kumimoji="1" lang="ja-JP" altLang="en-US"/>
              <a:t>アカウントでログインする場合</a:t>
            </a:r>
          </a:p>
        </p:txBody>
      </p:sp>
      <p:sp>
        <p:nvSpPr>
          <p:cNvPr id="4" name="正方形/長方形 3">
            <a:extLst>
              <a:ext uri="{FF2B5EF4-FFF2-40B4-BE49-F238E27FC236}">
                <a16:creationId xmlns:a16="http://schemas.microsoft.com/office/drawing/2014/main" id="{3B660798-AF6A-5ADC-DD58-98466FE2E7AE}"/>
              </a:ext>
            </a:extLst>
          </p:cNvPr>
          <p:cNvSpPr/>
          <p:nvPr/>
        </p:nvSpPr>
        <p:spPr>
          <a:xfrm>
            <a:off x="-2468880" y="1251563"/>
            <a:ext cx="2319251" cy="101477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dirty="0"/>
              <a:t>従来</a:t>
            </a:r>
            <a:r>
              <a:rPr kumimoji="1" lang="en-US" altLang="ja-JP" dirty="0"/>
              <a:t>URL</a:t>
            </a:r>
            <a:r>
              <a:rPr kumimoji="1" lang="ja-JP" altLang="en-US" dirty="0"/>
              <a:t>で</a:t>
            </a:r>
            <a:endParaRPr kumimoji="1" lang="en-US" altLang="ja-JP" dirty="0"/>
          </a:p>
          <a:p>
            <a:pPr algn="ctr"/>
            <a:r>
              <a:rPr kumimoji="1" lang="ja-JP" altLang="en-US" dirty="0"/>
              <a:t>ログインする場合</a:t>
            </a:r>
          </a:p>
        </p:txBody>
      </p:sp>
    </p:spTree>
    <p:extLst>
      <p:ext uri="{BB962C8B-B14F-4D97-AF65-F5344CB8AC3E}">
        <p14:creationId xmlns:p14="http://schemas.microsoft.com/office/powerpoint/2010/main" val="4139510962"/>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0A2EA2-B207-69CA-C375-AC8F4D413C3F}"/>
            </a:ext>
          </a:extLst>
        </p:cNvPr>
        <p:cNvGrpSpPr/>
        <p:nvPr/>
      </p:nvGrpSpPr>
      <p:grpSpPr>
        <a:xfrm>
          <a:off x="0" y="0"/>
          <a:ext cx="0" cy="0"/>
          <a:chOff x="0" y="0"/>
          <a:chExt cx="0" cy="0"/>
        </a:xfrm>
      </p:grpSpPr>
      <p:pic>
        <p:nvPicPr>
          <p:cNvPr id="26" name="図 25">
            <a:extLst>
              <a:ext uri="{FF2B5EF4-FFF2-40B4-BE49-F238E27FC236}">
                <a16:creationId xmlns:a16="http://schemas.microsoft.com/office/drawing/2014/main" id="{260F08ED-FF1D-1BF2-1EE5-5338D7BFB92A}"/>
              </a:ext>
            </a:extLst>
          </p:cNvPr>
          <p:cNvPicPr>
            <a:picLocks noChangeAspect="1"/>
          </p:cNvPicPr>
          <p:nvPr/>
        </p:nvPicPr>
        <p:blipFill>
          <a:blip r:embed="rId3"/>
          <a:stretch>
            <a:fillRect/>
          </a:stretch>
        </p:blipFill>
        <p:spPr>
          <a:xfrm>
            <a:off x="3816414" y="1076203"/>
            <a:ext cx="4546696" cy="5720037"/>
          </a:xfrm>
          <a:prstGeom prst="rect">
            <a:avLst/>
          </a:prstGeom>
        </p:spPr>
      </p:pic>
      <p:sp>
        <p:nvSpPr>
          <p:cNvPr id="9" name="四角形: 角を丸くする 8">
            <a:extLst>
              <a:ext uri="{FF2B5EF4-FFF2-40B4-BE49-F238E27FC236}">
                <a16:creationId xmlns:a16="http://schemas.microsoft.com/office/drawing/2014/main" id="{783F1962-9B48-6ED0-9D88-FD8CC0D60DE4}"/>
              </a:ext>
            </a:extLst>
          </p:cNvPr>
          <p:cNvSpPr/>
          <p:nvPr/>
        </p:nvSpPr>
        <p:spPr>
          <a:xfrm>
            <a:off x="4744000" y="2092445"/>
            <a:ext cx="2691524" cy="2822456"/>
          </a:xfrm>
          <a:prstGeom prst="roundRect">
            <a:avLst>
              <a:gd name="adj" fmla="val 6576"/>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テキスト ボックス 7">
            <a:extLst>
              <a:ext uri="{FF2B5EF4-FFF2-40B4-BE49-F238E27FC236}">
                <a16:creationId xmlns:a16="http://schemas.microsoft.com/office/drawing/2014/main" id="{8ABF00CC-6E75-6A63-5BAF-6F7D2CF71F57}"/>
              </a:ext>
            </a:extLst>
          </p:cNvPr>
          <p:cNvSpPr txBox="1"/>
          <p:nvPr/>
        </p:nvSpPr>
        <p:spPr>
          <a:xfrm>
            <a:off x="-2" y="121144"/>
            <a:ext cx="12192001" cy="923330"/>
          </a:xfrm>
          <a:prstGeom prst="rect">
            <a:avLst/>
          </a:prstGeom>
          <a:noFill/>
        </p:spPr>
        <p:txBody>
          <a:bodyPr wrap="square" anchor="ctr">
            <a:spAutoFit/>
          </a:bodyPr>
          <a:lstStyle/>
          <a:p>
            <a:pPr algn="ctr" fontAlgn="base"/>
            <a:r>
              <a:rPr lang="ja-JP" altLang="en-US" sz="5400" b="1" cap="all">
                <a:solidFill>
                  <a:srgbClr val="2A1A00"/>
                </a:solidFill>
                <a:latin typeface="BIZ UDPゴシック" panose="020B0400000000000000" pitchFamily="50" charset="-128"/>
                <a:ea typeface="BIZ UDPゴシック" panose="020B0400000000000000" pitchFamily="50" charset="-128"/>
              </a:rPr>
              <a:t>ミライシード ろぐいん がめん</a:t>
            </a:r>
          </a:p>
        </p:txBody>
      </p:sp>
      <p:sp>
        <p:nvSpPr>
          <p:cNvPr id="17" name="テキスト ボックス 16">
            <a:extLst>
              <a:ext uri="{FF2B5EF4-FFF2-40B4-BE49-F238E27FC236}">
                <a16:creationId xmlns:a16="http://schemas.microsoft.com/office/drawing/2014/main" id="{2EDB90BB-B201-55D4-EA42-6802BA333EEA}"/>
              </a:ext>
            </a:extLst>
          </p:cNvPr>
          <p:cNvSpPr txBox="1"/>
          <p:nvPr/>
        </p:nvSpPr>
        <p:spPr>
          <a:xfrm>
            <a:off x="1513733" y="937517"/>
            <a:ext cx="3962160" cy="338554"/>
          </a:xfrm>
          <a:prstGeom prst="rect">
            <a:avLst/>
          </a:prstGeom>
          <a:noFill/>
        </p:spPr>
        <p:txBody>
          <a:bodyPr wrap="square" rtlCol="0">
            <a:spAutoFit/>
          </a:bodyPr>
          <a:lstStyle/>
          <a:p>
            <a:pPr algn="ctr"/>
            <a:r>
              <a:rPr kumimoji="1" lang="ja-JP" altLang="en-US" sz="1600" b="1"/>
              <a:t>（ み     ら 　い　 し    ー   ど）</a:t>
            </a:r>
            <a:endParaRPr kumimoji="1" lang="en-US" altLang="ja-JP" sz="1600" b="1"/>
          </a:p>
        </p:txBody>
      </p:sp>
      <p:sp>
        <p:nvSpPr>
          <p:cNvPr id="4" name="正方形/長方形 3">
            <a:extLst>
              <a:ext uri="{FF2B5EF4-FFF2-40B4-BE49-F238E27FC236}">
                <a16:creationId xmlns:a16="http://schemas.microsoft.com/office/drawing/2014/main" id="{3ADD5F45-6712-CAF8-640F-4E144364B9C6}"/>
              </a:ext>
            </a:extLst>
          </p:cNvPr>
          <p:cNvSpPr/>
          <p:nvPr/>
        </p:nvSpPr>
        <p:spPr>
          <a:xfrm>
            <a:off x="-2468880" y="0"/>
            <a:ext cx="2319251" cy="101477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a:t>共通</a:t>
            </a:r>
            <a:r>
              <a:rPr kumimoji="1" lang="en-US" altLang="ja-JP"/>
              <a:t>URL</a:t>
            </a:r>
            <a:r>
              <a:rPr kumimoji="1" lang="ja-JP" altLang="en-US"/>
              <a:t>で</a:t>
            </a:r>
            <a:endParaRPr kumimoji="1" lang="en-US" altLang="ja-JP"/>
          </a:p>
          <a:p>
            <a:pPr algn="ctr"/>
            <a:r>
              <a:rPr kumimoji="1" lang="ja-JP" altLang="en-US"/>
              <a:t>ログインする場合</a:t>
            </a:r>
          </a:p>
        </p:txBody>
      </p:sp>
      <p:grpSp>
        <p:nvGrpSpPr>
          <p:cNvPr id="14" name="グループ化 13">
            <a:extLst>
              <a:ext uri="{FF2B5EF4-FFF2-40B4-BE49-F238E27FC236}">
                <a16:creationId xmlns:a16="http://schemas.microsoft.com/office/drawing/2014/main" id="{D4061DA0-A1A2-0C02-75FC-4F46822F6736}"/>
              </a:ext>
            </a:extLst>
          </p:cNvPr>
          <p:cNvGrpSpPr/>
          <p:nvPr/>
        </p:nvGrpSpPr>
        <p:grpSpPr>
          <a:xfrm>
            <a:off x="6613992" y="3025246"/>
            <a:ext cx="3539491" cy="687837"/>
            <a:chOff x="7997409" y="5960448"/>
            <a:chExt cx="3539491" cy="687837"/>
          </a:xfrm>
        </p:grpSpPr>
        <p:sp>
          <p:nvSpPr>
            <p:cNvPr id="15" name="フリーフォーム: 図形 14">
              <a:extLst>
                <a:ext uri="{FF2B5EF4-FFF2-40B4-BE49-F238E27FC236}">
                  <a16:creationId xmlns:a16="http://schemas.microsoft.com/office/drawing/2014/main" id="{CA9A395D-C4BB-C965-5B51-87325FFF699E}"/>
                </a:ext>
              </a:extLst>
            </p:cNvPr>
            <p:cNvSpPr/>
            <p:nvPr/>
          </p:nvSpPr>
          <p:spPr>
            <a:xfrm>
              <a:off x="7997409" y="5984141"/>
              <a:ext cx="3539491" cy="664144"/>
            </a:xfrm>
            <a:custGeom>
              <a:avLst/>
              <a:gdLst>
                <a:gd name="connsiteX0" fmla="*/ 1291993 w 3539491"/>
                <a:gd name="connsiteY0" fmla="*/ 0 h 664144"/>
                <a:gd name="connsiteX1" fmla="*/ 3207419 w 3539491"/>
                <a:gd name="connsiteY1" fmla="*/ 0 h 664144"/>
                <a:gd name="connsiteX2" fmla="*/ 3539491 w 3539491"/>
                <a:gd name="connsiteY2" fmla="*/ 332072 h 664144"/>
                <a:gd name="connsiteX3" fmla="*/ 3207419 w 3539491"/>
                <a:gd name="connsiteY3" fmla="*/ 664144 h 664144"/>
                <a:gd name="connsiteX4" fmla="*/ 1291993 w 3539491"/>
                <a:gd name="connsiteY4" fmla="*/ 664144 h 664144"/>
                <a:gd name="connsiteX5" fmla="*/ 986017 w 3539491"/>
                <a:gd name="connsiteY5" fmla="*/ 461330 h 664144"/>
                <a:gd name="connsiteX6" fmla="*/ 971079 w 3539491"/>
                <a:gd name="connsiteY6" fmla="*/ 387341 h 664144"/>
                <a:gd name="connsiteX7" fmla="*/ 0 w 3539491"/>
                <a:gd name="connsiteY7" fmla="*/ 57602 h 664144"/>
                <a:gd name="connsiteX8" fmla="*/ 973894 w 3539491"/>
                <a:gd name="connsiteY8" fmla="*/ 262862 h 664144"/>
                <a:gd name="connsiteX9" fmla="*/ 986017 w 3539491"/>
                <a:gd name="connsiteY9" fmla="*/ 202815 h 664144"/>
                <a:gd name="connsiteX10" fmla="*/ 1291993 w 3539491"/>
                <a:gd name="connsiteY10" fmla="*/ 0 h 664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539491" h="664144">
                  <a:moveTo>
                    <a:pt x="1291993" y="0"/>
                  </a:moveTo>
                  <a:lnTo>
                    <a:pt x="3207419" y="0"/>
                  </a:lnTo>
                  <a:cubicBezTo>
                    <a:pt x="3390817" y="0"/>
                    <a:pt x="3539491" y="148674"/>
                    <a:pt x="3539491" y="332072"/>
                  </a:cubicBezTo>
                  <a:cubicBezTo>
                    <a:pt x="3539491" y="515470"/>
                    <a:pt x="3390817" y="664144"/>
                    <a:pt x="3207419" y="664144"/>
                  </a:cubicBezTo>
                  <a:lnTo>
                    <a:pt x="1291993" y="664144"/>
                  </a:lnTo>
                  <a:cubicBezTo>
                    <a:pt x="1154445" y="664144"/>
                    <a:pt x="1036428" y="580515"/>
                    <a:pt x="986017" y="461330"/>
                  </a:cubicBezTo>
                  <a:lnTo>
                    <a:pt x="971079" y="387341"/>
                  </a:lnTo>
                  <a:lnTo>
                    <a:pt x="0" y="57602"/>
                  </a:lnTo>
                  <a:lnTo>
                    <a:pt x="973894" y="262862"/>
                  </a:lnTo>
                  <a:lnTo>
                    <a:pt x="986017" y="202815"/>
                  </a:lnTo>
                  <a:cubicBezTo>
                    <a:pt x="1036428" y="83629"/>
                    <a:pt x="1154445" y="0"/>
                    <a:pt x="1291993"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16" name="四角形: 角を丸くする 15">
              <a:extLst>
                <a:ext uri="{FF2B5EF4-FFF2-40B4-BE49-F238E27FC236}">
                  <a16:creationId xmlns:a16="http://schemas.microsoft.com/office/drawing/2014/main" id="{D1B22B04-86AE-2684-F5C4-437AE6D3C7C8}"/>
                </a:ext>
              </a:extLst>
            </p:cNvPr>
            <p:cNvSpPr/>
            <p:nvPr/>
          </p:nvSpPr>
          <p:spPr>
            <a:xfrm>
              <a:off x="8957330" y="5960448"/>
              <a:ext cx="2579570"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2400" b="1">
                  <a:latin typeface="BIZ UDPゴシック" panose="020B0400000000000000" pitchFamily="50" charset="-128"/>
                  <a:ea typeface="BIZ UDPゴシック" panose="020B0400000000000000" pitchFamily="50" charset="-128"/>
                </a:rPr>
                <a:t>ID</a:t>
              </a:r>
              <a:r>
                <a:rPr kumimoji="1" lang="ja-JP" altLang="en-US" sz="2400" b="1">
                  <a:latin typeface="BIZ UDPゴシック" panose="020B0400000000000000" pitchFamily="50" charset="-128"/>
                  <a:ea typeface="BIZ UDPゴシック" panose="020B0400000000000000" pitchFamily="50" charset="-128"/>
                </a:rPr>
                <a:t>（あいでぃ）</a:t>
              </a:r>
            </a:p>
          </p:txBody>
        </p:sp>
      </p:grpSp>
      <p:grpSp>
        <p:nvGrpSpPr>
          <p:cNvPr id="11" name="グループ化 10">
            <a:extLst>
              <a:ext uri="{FF2B5EF4-FFF2-40B4-BE49-F238E27FC236}">
                <a16:creationId xmlns:a16="http://schemas.microsoft.com/office/drawing/2014/main" id="{E199107C-A42D-1D73-55C9-23AF735BBECA}"/>
              </a:ext>
            </a:extLst>
          </p:cNvPr>
          <p:cNvGrpSpPr/>
          <p:nvPr/>
        </p:nvGrpSpPr>
        <p:grpSpPr>
          <a:xfrm>
            <a:off x="1319772" y="2137294"/>
            <a:ext cx="4045149" cy="692774"/>
            <a:chOff x="1053072" y="2236581"/>
            <a:chExt cx="4045149" cy="692774"/>
          </a:xfrm>
        </p:grpSpPr>
        <p:sp>
          <p:nvSpPr>
            <p:cNvPr id="21" name="フリーフォーム: 図形 20">
              <a:extLst>
                <a:ext uri="{FF2B5EF4-FFF2-40B4-BE49-F238E27FC236}">
                  <a16:creationId xmlns:a16="http://schemas.microsoft.com/office/drawing/2014/main" id="{2E1486AF-0829-A353-04F5-BCD79F090399}"/>
                </a:ext>
              </a:extLst>
            </p:cNvPr>
            <p:cNvSpPr/>
            <p:nvPr/>
          </p:nvSpPr>
          <p:spPr>
            <a:xfrm>
              <a:off x="1196532" y="2265211"/>
              <a:ext cx="3901689" cy="664144"/>
            </a:xfrm>
            <a:custGeom>
              <a:avLst/>
              <a:gdLst>
                <a:gd name="connsiteX0" fmla="*/ 332072 w 3901689"/>
                <a:gd name="connsiteY0" fmla="*/ 0 h 664144"/>
                <a:gd name="connsiteX1" fmla="*/ 2731355 w 3901689"/>
                <a:gd name="connsiteY1" fmla="*/ 0 h 664144"/>
                <a:gd name="connsiteX2" fmla="*/ 3037331 w 3901689"/>
                <a:gd name="connsiteY2" fmla="*/ 202815 h 664144"/>
                <a:gd name="connsiteX3" fmla="*/ 3045188 w 3901689"/>
                <a:gd name="connsiteY3" fmla="*/ 241732 h 664144"/>
                <a:gd name="connsiteX4" fmla="*/ 3901689 w 3901689"/>
                <a:gd name="connsiteY4" fmla="*/ 454527 h 664144"/>
                <a:gd name="connsiteX5" fmla="*/ 3059034 w 3901689"/>
                <a:gd name="connsiteY5" fmla="*/ 353832 h 664144"/>
                <a:gd name="connsiteX6" fmla="*/ 3037331 w 3901689"/>
                <a:gd name="connsiteY6" fmla="*/ 461329 h 664144"/>
                <a:gd name="connsiteX7" fmla="*/ 2731355 w 3901689"/>
                <a:gd name="connsiteY7" fmla="*/ 664144 h 664144"/>
                <a:gd name="connsiteX8" fmla="*/ 332072 w 3901689"/>
                <a:gd name="connsiteY8" fmla="*/ 664144 h 664144"/>
                <a:gd name="connsiteX9" fmla="*/ 0 w 3901689"/>
                <a:gd name="connsiteY9" fmla="*/ 332072 h 664144"/>
                <a:gd name="connsiteX10" fmla="*/ 332072 w 3901689"/>
                <a:gd name="connsiteY10" fmla="*/ 0 h 664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901689" h="664144">
                  <a:moveTo>
                    <a:pt x="332072" y="0"/>
                  </a:moveTo>
                  <a:lnTo>
                    <a:pt x="2731355" y="0"/>
                  </a:lnTo>
                  <a:cubicBezTo>
                    <a:pt x="2868904" y="0"/>
                    <a:pt x="2986920" y="83629"/>
                    <a:pt x="3037331" y="202815"/>
                  </a:cubicBezTo>
                  <a:lnTo>
                    <a:pt x="3045188" y="241732"/>
                  </a:lnTo>
                  <a:lnTo>
                    <a:pt x="3901689" y="454527"/>
                  </a:lnTo>
                  <a:lnTo>
                    <a:pt x="3059034" y="353832"/>
                  </a:lnTo>
                  <a:lnTo>
                    <a:pt x="3037331" y="461329"/>
                  </a:lnTo>
                  <a:cubicBezTo>
                    <a:pt x="2986920" y="580515"/>
                    <a:pt x="2868904" y="664144"/>
                    <a:pt x="2731355" y="664144"/>
                  </a:cubicBezTo>
                  <a:lnTo>
                    <a:pt x="332072" y="664144"/>
                  </a:lnTo>
                  <a:cubicBezTo>
                    <a:pt x="148674" y="664144"/>
                    <a:pt x="0" y="515470"/>
                    <a:pt x="0" y="332072"/>
                  </a:cubicBezTo>
                  <a:cubicBezTo>
                    <a:pt x="0" y="148674"/>
                    <a:pt x="148674" y="0"/>
                    <a:pt x="332072"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sp>
          <p:nvSpPr>
            <p:cNvPr id="19" name="四角形: 角を丸くする 18">
              <a:extLst>
                <a:ext uri="{FF2B5EF4-FFF2-40B4-BE49-F238E27FC236}">
                  <a16:creationId xmlns:a16="http://schemas.microsoft.com/office/drawing/2014/main" id="{059C86D6-597A-73B7-A581-6545E6504F93}"/>
                </a:ext>
              </a:extLst>
            </p:cNvPr>
            <p:cNvSpPr/>
            <p:nvPr/>
          </p:nvSpPr>
          <p:spPr>
            <a:xfrm>
              <a:off x="1053072" y="2236581"/>
              <a:ext cx="3403600"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a:latin typeface="BIZ UDPゴシック" panose="020B0400000000000000" pitchFamily="50" charset="-128"/>
                  <a:ea typeface="BIZ UDPゴシック" panose="020B0400000000000000" pitchFamily="50" charset="-128"/>
                </a:rPr>
                <a:t>がっこうこーど</a:t>
              </a:r>
            </a:p>
          </p:txBody>
        </p:sp>
      </p:grpSp>
      <p:grpSp>
        <p:nvGrpSpPr>
          <p:cNvPr id="20" name="グループ化 19">
            <a:extLst>
              <a:ext uri="{FF2B5EF4-FFF2-40B4-BE49-F238E27FC236}">
                <a16:creationId xmlns:a16="http://schemas.microsoft.com/office/drawing/2014/main" id="{67942AEF-8FCF-2B3D-1CCE-3EEEFAD5B388}"/>
              </a:ext>
            </a:extLst>
          </p:cNvPr>
          <p:cNvGrpSpPr/>
          <p:nvPr/>
        </p:nvGrpSpPr>
        <p:grpSpPr>
          <a:xfrm>
            <a:off x="1867702" y="3280617"/>
            <a:ext cx="3704591" cy="722645"/>
            <a:chOff x="1825430" y="3313838"/>
            <a:chExt cx="3704591" cy="722645"/>
          </a:xfrm>
        </p:grpSpPr>
        <p:sp>
          <p:nvSpPr>
            <p:cNvPr id="13" name="フリーフォーム: 図形 12">
              <a:extLst>
                <a:ext uri="{FF2B5EF4-FFF2-40B4-BE49-F238E27FC236}">
                  <a16:creationId xmlns:a16="http://schemas.microsoft.com/office/drawing/2014/main" id="{3F250C68-25E0-C432-3C19-041CD92C8C92}"/>
                </a:ext>
              </a:extLst>
            </p:cNvPr>
            <p:cNvSpPr/>
            <p:nvPr/>
          </p:nvSpPr>
          <p:spPr>
            <a:xfrm flipH="1">
              <a:off x="1825430" y="3337531"/>
              <a:ext cx="3704591" cy="698952"/>
            </a:xfrm>
            <a:custGeom>
              <a:avLst/>
              <a:gdLst>
                <a:gd name="connsiteX0" fmla="*/ 1291993 w 3539491"/>
                <a:gd name="connsiteY0" fmla="*/ 0 h 664144"/>
                <a:gd name="connsiteX1" fmla="*/ 3207419 w 3539491"/>
                <a:gd name="connsiteY1" fmla="*/ 0 h 664144"/>
                <a:gd name="connsiteX2" fmla="*/ 3539491 w 3539491"/>
                <a:gd name="connsiteY2" fmla="*/ 332072 h 664144"/>
                <a:gd name="connsiteX3" fmla="*/ 3207419 w 3539491"/>
                <a:gd name="connsiteY3" fmla="*/ 664144 h 664144"/>
                <a:gd name="connsiteX4" fmla="*/ 1291993 w 3539491"/>
                <a:gd name="connsiteY4" fmla="*/ 664144 h 664144"/>
                <a:gd name="connsiteX5" fmla="*/ 986017 w 3539491"/>
                <a:gd name="connsiteY5" fmla="*/ 461330 h 664144"/>
                <a:gd name="connsiteX6" fmla="*/ 971079 w 3539491"/>
                <a:gd name="connsiteY6" fmla="*/ 387341 h 664144"/>
                <a:gd name="connsiteX7" fmla="*/ 0 w 3539491"/>
                <a:gd name="connsiteY7" fmla="*/ 57602 h 664144"/>
                <a:gd name="connsiteX8" fmla="*/ 973894 w 3539491"/>
                <a:gd name="connsiteY8" fmla="*/ 262862 h 664144"/>
                <a:gd name="connsiteX9" fmla="*/ 986017 w 3539491"/>
                <a:gd name="connsiteY9" fmla="*/ 202815 h 664144"/>
                <a:gd name="connsiteX10" fmla="*/ 1291993 w 3539491"/>
                <a:gd name="connsiteY10" fmla="*/ 0 h 664144"/>
                <a:gd name="connsiteX0" fmla="*/ 1057043 w 3304541"/>
                <a:gd name="connsiteY0" fmla="*/ 0 h 664144"/>
                <a:gd name="connsiteX1" fmla="*/ 2972469 w 3304541"/>
                <a:gd name="connsiteY1" fmla="*/ 0 h 664144"/>
                <a:gd name="connsiteX2" fmla="*/ 3304541 w 3304541"/>
                <a:gd name="connsiteY2" fmla="*/ 332072 h 664144"/>
                <a:gd name="connsiteX3" fmla="*/ 2972469 w 3304541"/>
                <a:gd name="connsiteY3" fmla="*/ 664144 h 664144"/>
                <a:gd name="connsiteX4" fmla="*/ 1057043 w 3304541"/>
                <a:gd name="connsiteY4" fmla="*/ 664144 h 664144"/>
                <a:gd name="connsiteX5" fmla="*/ 751067 w 3304541"/>
                <a:gd name="connsiteY5" fmla="*/ 461330 h 664144"/>
                <a:gd name="connsiteX6" fmla="*/ 736129 w 3304541"/>
                <a:gd name="connsiteY6" fmla="*/ 387341 h 664144"/>
                <a:gd name="connsiteX7" fmla="*/ 0 w 3304541"/>
                <a:gd name="connsiteY7" fmla="*/ 654502 h 664144"/>
                <a:gd name="connsiteX8" fmla="*/ 738944 w 3304541"/>
                <a:gd name="connsiteY8" fmla="*/ 262862 h 664144"/>
                <a:gd name="connsiteX9" fmla="*/ 751067 w 3304541"/>
                <a:gd name="connsiteY9" fmla="*/ 202815 h 664144"/>
                <a:gd name="connsiteX10" fmla="*/ 1057043 w 3304541"/>
                <a:gd name="connsiteY10" fmla="*/ 0 h 664144"/>
                <a:gd name="connsiteX0" fmla="*/ 1457093 w 3704591"/>
                <a:gd name="connsiteY0" fmla="*/ 0 h 698952"/>
                <a:gd name="connsiteX1" fmla="*/ 3372519 w 3704591"/>
                <a:gd name="connsiteY1" fmla="*/ 0 h 698952"/>
                <a:gd name="connsiteX2" fmla="*/ 3704591 w 3704591"/>
                <a:gd name="connsiteY2" fmla="*/ 332072 h 698952"/>
                <a:gd name="connsiteX3" fmla="*/ 3372519 w 3704591"/>
                <a:gd name="connsiteY3" fmla="*/ 664144 h 698952"/>
                <a:gd name="connsiteX4" fmla="*/ 1457093 w 3704591"/>
                <a:gd name="connsiteY4" fmla="*/ 664144 h 698952"/>
                <a:gd name="connsiteX5" fmla="*/ 1151117 w 3704591"/>
                <a:gd name="connsiteY5" fmla="*/ 461330 h 698952"/>
                <a:gd name="connsiteX6" fmla="*/ 1136179 w 3704591"/>
                <a:gd name="connsiteY6" fmla="*/ 387341 h 698952"/>
                <a:gd name="connsiteX7" fmla="*/ 0 w 3704591"/>
                <a:gd name="connsiteY7" fmla="*/ 698952 h 698952"/>
                <a:gd name="connsiteX8" fmla="*/ 1138994 w 3704591"/>
                <a:gd name="connsiteY8" fmla="*/ 262862 h 698952"/>
                <a:gd name="connsiteX9" fmla="*/ 1151117 w 3704591"/>
                <a:gd name="connsiteY9" fmla="*/ 202815 h 698952"/>
                <a:gd name="connsiteX10" fmla="*/ 1457093 w 3704591"/>
                <a:gd name="connsiteY10" fmla="*/ 0 h 6989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704591" h="698952">
                  <a:moveTo>
                    <a:pt x="1457093" y="0"/>
                  </a:moveTo>
                  <a:lnTo>
                    <a:pt x="3372519" y="0"/>
                  </a:lnTo>
                  <a:cubicBezTo>
                    <a:pt x="3555917" y="0"/>
                    <a:pt x="3704591" y="148674"/>
                    <a:pt x="3704591" y="332072"/>
                  </a:cubicBezTo>
                  <a:cubicBezTo>
                    <a:pt x="3704591" y="515470"/>
                    <a:pt x="3555917" y="664144"/>
                    <a:pt x="3372519" y="664144"/>
                  </a:cubicBezTo>
                  <a:lnTo>
                    <a:pt x="1457093" y="664144"/>
                  </a:lnTo>
                  <a:cubicBezTo>
                    <a:pt x="1319545" y="664144"/>
                    <a:pt x="1201528" y="580515"/>
                    <a:pt x="1151117" y="461330"/>
                  </a:cubicBezTo>
                  <a:lnTo>
                    <a:pt x="1136179" y="387341"/>
                  </a:lnTo>
                  <a:lnTo>
                    <a:pt x="0" y="698952"/>
                  </a:lnTo>
                  <a:lnTo>
                    <a:pt x="1138994" y="262862"/>
                  </a:lnTo>
                  <a:lnTo>
                    <a:pt x="1151117" y="202815"/>
                  </a:lnTo>
                  <a:cubicBezTo>
                    <a:pt x="1201528" y="83629"/>
                    <a:pt x="1319545" y="0"/>
                    <a:pt x="1457093"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18" name="四角形: 角を丸くする 17">
              <a:extLst>
                <a:ext uri="{FF2B5EF4-FFF2-40B4-BE49-F238E27FC236}">
                  <a16:creationId xmlns:a16="http://schemas.microsoft.com/office/drawing/2014/main" id="{6F2EB62B-7540-733E-638A-478ABB75A4CB}"/>
                </a:ext>
              </a:extLst>
            </p:cNvPr>
            <p:cNvSpPr/>
            <p:nvPr/>
          </p:nvSpPr>
          <p:spPr>
            <a:xfrm>
              <a:off x="1846058" y="3313838"/>
              <a:ext cx="2579570"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a:latin typeface="BIZ UDPゴシック" panose="020B0400000000000000" pitchFamily="50" charset="-128"/>
                  <a:ea typeface="BIZ UDPゴシック" panose="020B0400000000000000" pitchFamily="50" charset="-128"/>
                </a:rPr>
                <a:t>ぱすわーど</a:t>
              </a:r>
            </a:p>
          </p:txBody>
        </p:sp>
      </p:grpSp>
      <p:sp>
        <p:nvSpPr>
          <p:cNvPr id="30" name="正方形/長方形 29">
            <a:extLst>
              <a:ext uri="{FF2B5EF4-FFF2-40B4-BE49-F238E27FC236}">
                <a16:creationId xmlns:a16="http://schemas.microsoft.com/office/drawing/2014/main" id="{596D868F-E111-4E91-8B4A-34CDBE5C1734}"/>
              </a:ext>
            </a:extLst>
          </p:cNvPr>
          <p:cNvSpPr/>
          <p:nvPr/>
        </p:nvSpPr>
        <p:spPr>
          <a:xfrm>
            <a:off x="-2468880" y="1276071"/>
            <a:ext cx="2319251" cy="101477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dirty="0"/>
              <a:t>学校コード、</a:t>
            </a:r>
            <a:r>
              <a:rPr kumimoji="1" lang="en-US" altLang="ja-JP" dirty="0"/>
              <a:t>ID</a:t>
            </a:r>
          </a:p>
          <a:p>
            <a:pPr algn="ctr"/>
            <a:r>
              <a:rPr kumimoji="1" lang="ja-JP" altLang="en-US" dirty="0"/>
              <a:t>パスワードで</a:t>
            </a:r>
            <a:endParaRPr kumimoji="1" lang="en-US" altLang="ja-JP" dirty="0"/>
          </a:p>
          <a:p>
            <a:pPr algn="ctr"/>
            <a:r>
              <a:rPr kumimoji="1" lang="ja-JP" altLang="en-US" dirty="0"/>
              <a:t>ログインする場合</a:t>
            </a:r>
          </a:p>
        </p:txBody>
      </p:sp>
      <p:grpSp>
        <p:nvGrpSpPr>
          <p:cNvPr id="37" name="グループ化 36">
            <a:extLst>
              <a:ext uri="{FF2B5EF4-FFF2-40B4-BE49-F238E27FC236}">
                <a16:creationId xmlns:a16="http://schemas.microsoft.com/office/drawing/2014/main" id="{FBD13690-FBF7-48F9-E684-86CCFD99F8E0}"/>
              </a:ext>
            </a:extLst>
          </p:cNvPr>
          <p:cNvGrpSpPr/>
          <p:nvPr/>
        </p:nvGrpSpPr>
        <p:grpSpPr>
          <a:xfrm>
            <a:off x="6416612" y="4626830"/>
            <a:ext cx="3539491" cy="687837"/>
            <a:chOff x="7997409" y="5960448"/>
            <a:chExt cx="3539491" cy="687837"/>
          </a:xfrm>
        </p:grpSpPr>
        <p:sp>
          <p:nvSpPr>
            <p:cNvPr id="38" name="フリーフォーム: 図形 37">
              <a:extLst>
                <a:ext uri="{FF2B5EF4-FFF2-40B4-BE49-F238E27FC236}">
                  <a16:creationId xmlns:a16="http://schemas.microsoft.com/office/drawing/2014/main" id="{E582C506-D828-049C-E37B-6DC400001AAF}"/>
                </a:ext>
              </a:extLst>
            </p:cNvPr>
            <p:cNvSpPr/>
            <p:nvPr/>
          </p:nvSpPr>
          <p:spPr>
            <a:xfrm>
              <a:off x="7997409" y="5984141"/>
              <a:ext cx="3539491" cy="664144"/>
            </a:xfrm>
            <a:custGeom>
              <a:avLst/>
              <a:gdLst>
                <a:gd name="connsiteX0" fmla="*/ 1291993 w 3539491"/>
                <a:gd name="connsiteY0" fmla="*/ 0 h 664144"/>
                <a:gd name="connsiteX1" fmla="*/ 3207419 w 3539491"/>
                <a:gd name="connsiteY1" fmla="*/ 0 h 664144"/>
                <a:gd name="connsiteX2" fmla="*/ 3539491 w 3539491"/>
                <a:gd name="connsiteY2" fmla="*/ 332072 h 664144"/>
                <a:gd name="connsiteX3" fmla="*/ 3207419 w 3539491"/>
                <a:gd name="connsiteY3" fmla="*/ 664144 h 664144"/>
                <a:gd name="connsiteX4" fmla="*/ 1291993 w 3539491"/>
                <a:gd name="connsiteY4" fmla="*/ 664144 h 664144"/>
                <a:gd name="connsiteX5" fmla="*/ 986017 w 3539491"/>
                <a:gd name="connsiteY5" fmla="*/ 461330 h 664144"/>
                <a:gd name="connsiteX6" fmla="*/ 971079 w 3539491"/>
                <a:gd name="connsiteY6" fmla="*/ 387341 h 664144"/>
                <a:gd name="connsiteX7" fmla="*/ 0 w 3539491"/>
                <a:gd name="connsiteY7" fmla="*/ 57602 h 664144"/>
                <a:gd name="connsiteX8" fmla="*/ 973894 w 3539491"/>
                <a:gd name="connsiteY8" fmla="*/ 262862 h 664144"/>
                <a:gd name="connsiteX9" fmla="*/ 986017 w 3539491"/>
                <a:gd name="connsiteY9" fmla="*/ 202815 h 664144"/>
                <a:gd name="connsiteX10" fmla="*/ 1291993 w 3539491"/>
                <a:gd name="connsiteY10" fmla="*/ 0 h 664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539491" h="664144">
                  <a:moveTo>
                    <a:pt x="1291993" y="0"/>
                  </a:moveTo>
                  <a:lnTo>
                    <a:pt x="3207419" y="0"/>
                  </a:lnTo>
                  <a:cubicBezTo>
                    <a:pt x="3390817" y="0"/>
                    <a:pt x="3539491" y="148674"/>
                    <a:pt x="3539491" y="332072"/>
                  </a:cubicBezTo>
                  <a:cubicBezTo>
                    <a:pt x="3539491" y="515470"/>
                    <a:pt x="3390817" y="664144"/>
                    <a:pt x="3207419" y="664144"/>
                  </a:cubicBezTo>
                  <a:lnTo>
                    <a:pt x="1291993" y="664144"/>
                  </a:lnTo>
                  <a:cubicBezTo>
                    <a:pt x="1154445" y="664144"/>
                    <a:pt x="1036428" y="580515"/>
                    <a:pt x="986017" y="461330"/>
                  </a:cubicBezTo>
                  <a:lnTo>
                    <a:pt x="971079" y="387341"/>
                  </a:lnTo>
                  <a:lnTo>
                    <a:pt x="0" y="57602"/>
                  </a:lnTo>
                  <a:lnTo>
                    <a:pt x="973894" y="262862"/>
                  </a:lnTo>
                  <a:lnTo>
                    <a:pt x="986017" y="202815"/>
                  </a:lnTo>
                  <a:cubicBezTo>
                    <a:pt x="1036428" y="83629"/>
                    <a:pt x="1154445" y="0"/>
                    <a:pt x="1291993"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39" name="四角形: 角を丸くする 38">
              <a:extLst>
                <a:ext uri="{FF2B5EF4-FFF2-40B4-BE49-F238E27FC236}">
                  <a16:creationId xmlns:a16="http://schemas.microsoft.com/office/drawing/2014/main" id="{A31A3BB7-FA21-8208-6D14-0A15E6342389}"/>
                </a:ext>
              </a:extLst>
            </p:cNvPr>
            <p:cNvSpPr/>
            <p:nvPr/>
          </p:nvSpPr>
          <p:spPr>
            <a:xfrm>
              <a:off x="8957330" y="5960448"/>
              <a:ext cx="2579570"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a:latin typeface="BIZ UDPゴシック" panose="020B0400000000000000" pitchFamily="50" charset="-128"/>
                  <a:ea typeface="BIZ UDPゴシック" panose="020B0400000000000000" pitchFamily="50" charset="-128"/>
                </a:rPr>
                <a:t>ろぐいん</a:t>
              </a:r>
            </a:p>
          </p:txBody>
        </p:sp>
      </p:grpSp>
    </p:spTree>
    <p:extLst>
      <p:ext uri="{BB962C8B-B14F-4D97-AF65-F5344CB8AC3E}">
        <p14:creationId xmlns:p14="http://schemas.microsoft.com/office/powerpoint/2010/main" val="4176227585"/>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31437A-305B-1847-43E9-E18EBE69569F}"/>
            </a:ext>
          </a:extLst>
        </p:cNvPr>
        <p:cNvGrpSpPr/>
        <p:nvPr/>
      </p:nvGrpSpPr>
      <p:grpSpPr>
        <a:xfrm>
          <a:off x="0" y="0"/>
          <a:ext cx="0" cy="0"/>
          <a:chOff x="0" y="0"/>
          <a:chExt cx="0" cy="0"/>
        </a:xfrm>
      </p:grpSpPr>
      <p:pic>
        <p:nvPicPr>
          <p:cNvPr id="26" name="図 25">
            <a:extLst>
              <a:ext uri="{FF2B5EF4-FFF2-40B4-BE49-F238E27FC236}">
                <a16:creationId xmlns:a16="http://schemas.microsoft.com/office/drawing/2014/main" id="{1617B63A-E1CF-A256-D72E-3DF6C7B3371E}"/>
              </a:ext>
            </a:extLst>
          </p:cNvPr>
          <p:cNvPicPr>
            <a:picLocks noChangeAspect="1"/>
          </p:cNvPicPr>
          <p:nvPr/>
        </p:nvPicPr>
        <p:blipFill>
          <a:blip r:embed="rId3"/>
          <a:stretch>
            <a:fillRect/>
          </a:stretch>
        </p:blipFill>
        <p:spPr>
          <a:xfrm>
            <a:off x="3816414" y="1076203"/>
            <a:ext cx="4546696" cy="5720037"/>
          </a:xfrm>
          <a:prstGeom prst="rect">
            <a:avLst/>
          </a:prstGeom>
        </p:spPr>
      </p:pic>
      <p:sp>
        <p:nvSpPr>
          <p:cNvPr id="9" name="四角形: 角を丸くする 8">
            <a:extLst>
              <a:ext uri="{FF2B5EF4-FFF2-40B4-BE49-F238E27FC236}">
                <a16:creationId xmlns:a16="http://schemas.microsoft.com/office/drawing/2014/main" id="{2C36633E-E22D-05D0-9ACA-4B4F6047A7EB}"/>
              </a:ext>
            </a:extLst>
          </p:cNvPr>
          <p:cNvSpPr/>
          <p:nvPr/>
        </p:nvSpPr>
        <p:spPr>
          <a:xfrm>
            <a:off x="4761789" y="5400672"/>
            <a:ext cx="1352000" cy="500759"/>
          </a:xfrm>
          <a:prstGeom prst="roundRect">
            <a:avLst>
              <a:gd name="adj" fmla="val 50000"/>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テキスト ボックス 7">
            <a:extLst>
              <a:ext uri="{FF2B5EF4-FFF2-40B4-BE49-F238E27FC236}">
                <a16:creationId xmlns:a16="http://schemas.microsoft.com/office/drawing/2014/main" id="{4824D15E-19DD-40B5-331B-83134438E9D9}"/>
              </a:ext>
            </a:extLst>
          </p:cNvPr>
          <p:cNvSpPr txBox="1"/>
          <p:nvPr/>
        </p:nvSpPr>
        <p:spPr>
          <a:xfrm>
            <a:off x="-2" y="121144"/>
            <a:ext cx="12192001" cy="923330"/>
          </a:xfrm>
          <a:prstGeom prst="rect">
            <a:avLst/>
          </a:prstGeom>
          <a:noFill/>
        </p:spPr>
        <p:txBody>
          <a:bodyPr wrap="square" anchor="ctr">
            <a:spAutoFit/>
          </a:bodyPr>
          <a:lstStyle/>
          <a:p>
            <a:pPr algn="ctr" fontAlgn="base"/>
            <a:r>
              <a:rPr lang="ja-JP" altLang="en-US" sz="5400" b="1" cap="all">
                <a:solidFill>
                  <a:srgbClr val="2A1A00"/>
                </a:solidFill>
                <a:latin typeface="BIZ UDPゴシック" panose="020B0400000000000000" pitchFamily="50" charset="-128"/>
                <a:ea typeface="BIZ UDPゴシック" panose="020B0400000000000000" pitchFamily="50" charset="-128"/>
              </a:rPr>
              <a:t>ミライシード ろぐいん がめん</a:t>
            </a:r>
          </a:p>
        </p:txBody>
      </p:sp>
      <p:sp>
        <p:nvSpPr>
          <p:cNvPr id="17" name="テキスト ボックス 16">
            <a:extLst>
              <a:ext uri="{FF2B5EF4-FFF2-40B4-BE49-F238E27FC236}">
                <a16:creationId xmlns:a16="http://schemas.microsoft.com/office/drawing/2014/main" id="{333C6641-E3F2-C7D3-FFAC-1377C5275E1C}"/>
              </a:ext>
            </a:extLst>
          </p:cNvPr>
          <p:cNvSpPr txBox="1"/>
          <p:nvPr/>
        </p:nvSpPr>
        <p:spPr>
          <a:xfrm>
            <a:off x="1513733" y="937517"/>
            <a:ext cx="3962160" cy="338554"/>
          </a:xfrm>
          <a:prstGeom prst="rect">
            <a:avLst/>
          </a:prstGeom>
          <a:noFill/>
        </p:spPr>
        <p:txBody>
          <a:bodyPr wrap="square" rtlCol="0">
            <a:spAutoFit/>
          </a:bodyPr>
          <a:lstStyle/>
          <a:p>
            <a:pPr algn="ctr"/>
            <a:r>
              <a:rPr kumimoji="1" lang="ja-JP" altLang="en-US" sz="1600" b="1"/>
              <a:t>（ み     ら 　い　 し    ー   ど）</a:t>
            </a:r>
            <a:endParaRPr kumimoji="1" lang="en-US" altLang="ja-JP" sz="1600" b="1"/>
          </a:p>
        </p:txBody>
      </p:sp>
      <p:sp>
        <p:nvSpPr>
          <p:cNvPr id="4" name="正方形/長方形 3">
            <a:extLst>
              <a:ext uri="{FF2B5EF4-FFF2-40B4-BE49-F238E27FC236}">
                <a16:creationId xmlns:a16="http://schemas.microsoft.com/office/drawing/2014/main" id="{0F459948-879C-4BFD-4FA9-6428A144A495}"/>
              </a:ext>
            </a:extLst>
          </p:cNvPr>
          <p:cNvSpPr/>
          <p:nvPr/>
        </p:nvSpPr>
        <p:spPr>
          <a:xfrm>
            <a:off x="-2468880" y="0"/>
            <a:ext cx="2319251" cy="101477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a:t>共通</a:t>
            </a:r>
            <a:r>
              <a:rPr kumimoji="1" lang="en-US" altLang="ja-JP"/>
              <a:t>URL</a:t>
            </a:r>
            <a:r>
              <a:rPr kumimoji="1" lang="ja-JP" altLang="en-US"/>
              <a:t>で</a:t>
            </a:r>
            <a:endParaRPr kumimoji="1" lang="en-US" altLang="ja-JP"/>
          </a:p>
          <a:p>
            <a:pPr algn="ctr"/>
            <a:r>
              <a:rPr kumimoji="1" lang="ja-JP" altLang="en-US"/>
              <a:t>ログインする場合</a:t>
            </a:r>
          </a:p>
        </p:txBody>
      </p:sp>
      <p:sp>
        <p:nvSpPr>
          <p:cNvPr id="30" name="正方形/長方形 29">
            <a:extLst>
              <a:ext uri="{FF2B5EF4-FFF2-40B4-BE49-F238E27FC236}">
                <a16:creationId xmlns:a16="http://schemas.microsoft.com/office/drawing/2014/main" id="{2A60C026-352E-3AFE-7D5A-A827BDE4FCFD}"/>
              </a:ext>
            </a:extLst>
          </p:cNvPr>
          <p:cNvSpPr/>
          <p:nvPr/>
        </p:nvSpPr>
        <p:spPr>
          <a:xfrm>
            <a:off x="-2468880" y="1276071"/>
            <a:ext cx="2319251" cy="816374"/>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a:t>Google</a:t>
            </a:r>
            <a:r>
              <a:rPr kumimoji="1" lang="ja-JP" altLang="en-US"/>
              <a:t>アカウントでログインする場合</a:t>
            </a:r>
          </a:p>
        </p:txBody>
      </p:sp>
      <p:grpSp>
        <p:nvGrpSpPr>
          <p:cNvPr id="2" name="グループ化 1">
            <a:extLst>
              <a:ext uri="{FF2B5EF4-FFF2-40B4-BE49-F238E27FC236}">
                <a16:creationId xmlns:a16="http://schemas.microsoft.com/office/drawing/2014/main" id="{561D5A88-D558-B2C7-D6FC-5BB26389D9B9}"/>
              </a:ext>
            </a:extLst>
          </p:cNvPr>
          <p:cNvGrpSpPr/>
          <p:nvPr/>
        </p:nvGrpSpPr>
        <p:grpSpPr>
          <a:xfrm>
            <a:off x="3205728" y="4235623"/>
            <a:ext cx="1976083" cy="1415428"/>
            <a:chOff x="492797" y="4457439"/>
            <a:chExt cx="1976083" cy="1415428"/>
          </a:xfrm>
        </p:grpSpPr>
        <p:sp>
          <p:nvSpPr>
            <p:cNvPr id="3" name="フリーフォーム: 図形 2">
              <a:extLst>
                <a:ext uri="{FF2B5EF4-FFF2-40B4-BE49-F238E27FC236}">
                  <a16:creationId xmlns:a16="http://schemas.microsoft.com/office/drawing/2014/main" id="{737ED818-A1EE-D77E-3C20-55E7547A6A87}"/>
                </a:ext>
              </a:extLst>
            </p:cNvPr>
            <p:cNvSpPr/>
            <p:nvPr/>
          </p:nvSpPr>
          <p:spPr>
            <a:xfrm>
              <a:off x="495341" y="4494710"/>
              <a:ext cx="1973539" cy="1378157"/>
            </a:xfrm>
            <a:custGeom>
              <a:avLst/>
              <a:gdLst>
                <a:gd name="connsiteX0" fmla="*/ 332072 w 1973539"/>
                <a:gd name="connsiteY0" fmla="*/ 0 h 1378157"/>
                <a:gd name="connsiteX1" fmla="*/ 1641467 w 1973539"/>
                <a:gd name="connsiteY1" fmla="*/ 0 h 1378157"/>
                <a:gd name="connsiteX2" fmla="*/ 1973539 w 1973539"/>
                <a:gd name="connsiteY2" fmla="*/ 332072 h 1378157"/>
                <a:gd name="connsiteX3" fmla="*/ 1641467 w 1973539"/>
                <a:gd name="connsiteY3" fmla="*/ 664144 h 1378157"/>
                <a:gd name="connsiteX4" fmla="*/ 1515675 w 1973539"/>
                <a:gd name="connsiteY4" fmla="*/ 664144 h 1378157"/>
                <a:gd name="connsiteX5" fmla="*/ 1812970 w 1973539"/>
                <a:gd name="connsiteY5" fmla="*/ 1378157 h 1378157"/>
                <a:gd name="connsiteX6" fmla="*/ 1363200 w 1973539"/>
                <a:gd name="connsiteY6" fmla="*/ 664144 h 1378157"/>
                <a:gd name="connsiteX7" fmla="*/ 332072 w 1973539"/>
                <a:gd name="connsiteY7" fmla="*/ 664144 h 1378157"/>
                <a:gd name="connsiteX8" fmla="*/ 0 w 1973539"/>
                <a:gd name="connsiteY8" fmla="*/ 332072 h 1378157"/>
                <a:gd name="connsiteX9" fmla="*/ 332072 w 1973539"/>
                <a:gd name="connsiteY9" fmla="*/ 0 h 1378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73539" h="1378157">
                  <a:moveTo>
                    <a:pt x="332072" y="0"/>
                  </a:moveTo>
                  <a:lnTo>
                    <a:pt x="1641467" y="0"/>
                  </a:lnTo>
                  <a:cubicBezTo>
                    <a:pt x="1824865" y="0"/>
                    <a:pt x="1973539" y="148674"/>
                    <a:pt x="1973539" y="332072"/>
                  </a:cubicBezTo>
                  <a:cubicBezTo>
                    <a:pt x="1973539" y="515470"/>
                    <a:pt x="1824865" y="664144"/>
                    <a:pt x="1641467" y="664144"/>
                  </a:cubicBezTo>
                  <a:lnTo>
                    <a:pt x="1515675" y="664144"/>
                  </a:lnTo>
                  <a:lnTo>
                    <a:pt x="1812970" y="1378157"/>
                  </a:lnTo>
                  <a:lnTo>
                    <a:pt x="1363200" y="664144"/>
                  </a:lnTo>
                  <a:lnTo>
                    <a:pt x="332072" y="664144"/>
                  </a:lnTo>
                  <a:cubicBezTo>
                    <a:pt x="148674" y="664144"/>
                    <a:pt x="0" y="515470"/>
                    <a:pt x="0" y="332072"/>
                  </a:cubicBezTo>
                  <a:cubicBezTo>
                    <a:pt x="0" y="148674"/>
                    <a:pt x="148674" y="0"/>
                    <a:pt x="332072"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5" name="四角形: 角を丸くする 4">
              <a:extLst>
                <a:ext uri="{FF2B5EF4-FFF2-40B4-BE49-F238E27FC236}">
                  <a16:creationId xmlns:a16="http://schemas.microsoft.com/office/drawing/2014/main" id="{2ECC5C04-E8A2-9803-0FC6-9025ED6A5E0F}"/>
                </a:ext>
              </a:extLst>
            </p:cNvPr>
            <p:cNvSpPr/>
            <p:nvPr/>
          </p:nvSpPr>
          <p:spPr>
            <a:xfrm>
              <a:off x="492797" y="4457439"/>
              <a:ext cx="1966939"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a:latin typeface="BIZ UDPゴシック" panose="020B0400000000000000" pitchFamily="50" charset="-128"/>
                  <a:ea typeface="BIZ UDPゴシック" panose="020B0400000000000000" pitchFamily="50" charset="-128"/>
                </a:rPr>
                <a:t>ろぐいん</a:t>
              </a:r>
            </a:p>
          </p:txBody>
        </p:sp>
      </p:grpSp>
    </p:spTree>
    <p:extLst>
      <p:ext uri="{BB962C8B-B14F-4D97-AF65-F5344CB8AC3E}">
        <p14:creationId xmlns:p14="http://schemas.microsoft.com/office/powerpoint/2010/main" val="622502241"/>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1CFD13-5295-42C4-A457-414F2BAAC8C8}"/>
            </a:ext>
          </a:extLst>
        </p:cNvPr>
        <p:cNvGrpSpPr/>
        <p:nvPr/>
      </p:nvGrpSpPr>
      <p:grpSpPr>
        <a:xfrm>
          <a:off x="0" y="0"/>
          <a:ext cx="0" cy="0"/>
          <a:chOff x="0" y="0"/>
          <a:chExt cx="0" cy="0"/>
        </a:xfrm>
      </p:grpSpPr>
      <p:pic>
        <p:nvPicPr>
          <p:cNvPr id="2" name="図 1">
            <a:extLst>
              <a:ext uri="{FF2B5EF4-FFF2-40B4-BE49-F238E27FC236}">
                <a16:creationId xmlns:a16="http://schemas.microsoft.com/office/drawing/2014/main" id="{205A555B-223E-8D91-046F-1D52A489687F}"/>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295196" y="1549285"/>
            <a:ext cx="9601603" cy="5119803"/>
          </a:xfrm>
          <a:prstGeom prst="rect">
            <a:avLst/>
          </a:prstGeom>
          <a:ln>
            <a:solidFill>
              <a:schemeClr val="bg1">
                <a:lumMod val="75000"/>
              </a:schemeClr>
            </a:solidFill>
          </a:ln>
        </p:spPr>
      </p:pic>
      <p:sp>
        <p:nvSpPr>
          <p:cNvPr id="3" name="四角形: 角を丸くする 2">
            <a:extLst>
              <a:ext uri="{FF2B5EF4-FFF2-40B4-BE49-F238E27FC236}">
                <a16:creationId xmlns:a16="http://schemas.microsoft.com/office/drawing/2014/main" id="{062BBCD3-608E-B367-511A-BA56337F61A9}"/>
              </a:ext>
            </a:extLst>
          </p:cNvPr>
          <p:cNvSpPr/>
          <p:nvPr/>
        </p:nvSpPr>
        <p:spPr>
          <a:xfrm>
            <a:off x="6031705" y="2330669"/>
            <a:ext cx="2261394" cy="1238250"/>
          </a:xfrm>
          <a:prstGeom prst="roundRect">
            <a:avLst>
              <a:gd name="adj" fmla="val 14103"/>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8" name="テキスト ボックス 7">
            <a:extLst>
              <a:ext uri="{FF2B5EF4-FFF2-40B4-BE49-F238E27FC236}">
                <a16:creationId xmlns:a16="http://schemas.microsoft.com/office/drawing/2014/main" id="{764A0F51-0490-D0CB-0572-D4F8809EB215}"/>
              </a:ext>
            </a:extLst>
          </p:cNvPr>
          <p:cNvSpPr txBox="1"/>
          <p:nvPr/>
        </p:nvSpPr>
        <p:spPr>
          <a:xfrm>
            <a:off x="-2" y="121144"/>
            <a:ext cx="12192001" cy="923330"/>
          </a:xfrm>
          <a:prstGeom prst="rect">
            <a:avLst/>
          </a:prstGeom>
          <a:noFill/>
        </p:spPr>
        <p:txBody>
          <a:bodyPr wrap="square" anchor="ctr">
            <a:spAutoFit/>
          </a:bodyPr>
          <a:lstStyle/>
          <a:p>
            <a:pPr marL="0" marR="0" lvl="0" indent="0" algn="ctr" defTabSz="457200" rtl="0" eaLnBrk="1" fontAlgn="base" latinLnBrk="0" hangingPunct="1">
              <a:lnSpc>
                <a:spcPct val="100000"/>
              </a:lnSpc>
              <a:spcBef>
                <a:spcPts val="0"/>
              </a:spcBef>
              <a:spcAft>
                <a:spcPts val="0"/>
              </a:spcAft>
              <a:buClrTx/>
              <a:buSzTx/>
              <a:buFontTx/>
              <a:buNone/>
              <a:tabLst/>
              <a:defRPr/>
            </a:pPr>
            <a:r>
              <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ドリルパークを ひらく</a:t>
            </a:r>
          </a:p>
        </p:txBody>
      </p:sp>
      <p:sp>
        <p:nvSpPr>
          <p:cNvPr id="17" name="テキスト ボックス 16">
            <a:extLst>
              <a:ext uri="{FF2B5EF4-FFF2-40B4-BE49-F238E27FC236}">
                <a16:creationId xmlns:a16="http://schemas.microsoft.com/office/drawing/2014/main" id="{B6C2D20F-90C1-D6D0-88D4-57611BA904EA}"/>
              </a:ext>
            </a:extLst>
          </p:cNvPr>
          <p:cNvSpPr txBox="1"/>
          <p:nvPr/>
        </p:nvSpPr>
        <p:spPr>
          <a:xfrm>
            <a:off x="2697641" y="937517"/>
            <a:ext cx="3962160" cy="338554"/>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600" b="1"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 どりるぱーく）</a:t>
            </a:r>
            <a:endParaRPr kumimoji="1" lang="en-US" altLang="ja-JP" sz="1600" b="1"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117449946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7B1C99-57F6-196D-5EAA-F60B3F5B6586}"/>
            </a:ext>
          </a:extLst>
        </p:cNvPr>
        <p:cNvGrpSpPr/>
        <p:nvPr/>
      </p:nvGrpSpPr>
      <p:grpSpPr>
        <a:xfrm>
          <a:off x="0" y="0"/>
          <a:ext cx="0" cy="0"/>
          <a:chOff x="0" y="0"/>
          <a:chExt cx="0" cy="0"/>
        </a:xfrm>
      </p:grpSpPr>
      <p:grpSp>
        <p:nvGrpSpPr>
          <p:cNvPr id="18" name="グループ化 17">
            <a:extLst>
              <a:ext uri="{FF2B5EF4-FFF2-40B4-BE49-F238E27FC236}">
                <a16:creationId xmlns:a16="http://schemas.microsoft.com/office/drawing/2014/main" id="{1785E29D-8133-64BD-9132-9DDD689EC4EB}"/>
              </a:ext>
            </a:extLst>
          </p:cNvPr>
          <p:cNvGrpSpPr/>
          <p:nvPr/>
        </p:nvGrpSpPr>
        <p:grpSpPr>
          <a:xfrm>
            <a:off x="3509209" y="2577655"/>
            <a:ext cx="5173582" cy="4279535"/>
            <a:chOff x="1075922" y="3162881"/>
            <a:chExt cx="5173582" cy="4279535"/>
          </a:xfrm>
        </p:grpSpPr>
        <p:pic>
          <p:nvPicPr>
            <p:cNvPr id="1028" name="Picture 4">
              <a:extLst>
                <a:ext uri="{FF2B5EF4-FFF2-40B4-BE49-F238E27FC236}">
                  <a16:creationId xmlns:a16="http://schemas.microsoft.com/office/drawing/2014/main" id="{1B44E712-6CA2-C8BE-CF82-B83E9AE83B0B}"/>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a:stretch/>
          </p:blipFill>
          <p:spPr bwMode="auto">
            <a:xfrm>
              <a:off x="1075922" y="3165230"/>
              <a:ext cx="5173582" cy="4277186"/>
            </a:xfrm>
            <a:prstGeom prst="rect">
              <a:avLst/>
            </a:prstGeom>
            <a:noFill/>
            <a:extLst>
              <a:ext uri="{909E8E84-426E-40DD-AFC4-6F175D3DCCD1}">
                <a14:hiddenFill xmlns:a14="http://schemas.microsoft.com/office/drawing/2010/main">
                  <a:solidFill>
                    <a:srgbClr val="FFFFFF"/>
                  </a:solidFill>
                </a14:hiddenFill>
              </a:ext>
            </a:extLst>
          </p:spPr>
        </p:pic>
        <p:pic>
          <p:nvPicPr>
            <p:cNvPr id="6" name="図 5" descr="ノートパソコンの画面&#10;&#10;自動的に生成された説明">
              <a:extLst>
                <a:ext uri="{FF2B5EF4-FFF2-40B4-BE49-F238E27FC236}">
                  <a16:creationId xmlns:a16="http://schemas.microsoft.com/office/drawing/2014/main" id="{EAB144EA-254A-9912-AF86-A5AD654F343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65790" y="3162881"/>
              <a:ext cx="1896923" cy="1659808"/>
            </a:xfrm>
            <a:prstGeom prst="rect">
              <a:avLst/>
            </a:prstGeom>
          </p:spPr>
        </p:pic>
      </p:grpSp>
      <p:sp>
        <p:nvSpPr>
          <p:cNvPr id="19" name="テキスト ボックス 18">
            <a:extLst>
              <a:ext uri="{FF2B5EF4-FFF2-40B4-BE49-F238E27FC236}">
                <a16:creationId xmlns:a16="http://schemas.microsoft.com/office/drawing/2014/main" id="{BAC511D4-9A1C-143A-76C9-65A24FACE29D}"/>
              </a:ext>
            </a:extLst>
          </p:cNvPr>
          <p:cNvSpPr txBox="1"/>
          <p:nvPr/>
        </p:nvSpPr>
        <p:spPr>
          <a:xfrm>
            <a:off x="-2" y="314822"/>
            <a:ext cx="12192001" cy="1754326"/>
          </a:xfrm>
          <a:prstGeom prst="rect">
            <a:avLst/>
          </a:prstGeom>
          <a:noFill/>
        </p:spPr>
        <p:txBody>
          <a:bodyPr wrap="square" anchor="ctr">
            <a:spAutoFit/>
          </a:bodyPr>
          <a:lstStyle/>
          <a:p>
            <a:pPr algn="ctr" fontAlgn="base"/>
            <a:r>
              <a:rPr lang="ja-JP" altLang="en-US" sz="5400" b="1" cap="all">
                <a:solidFill>
                  <a:srgbClr val="2A1A00"/>
                </a:solidFill>
                <a:latin typeface="BIZ UDPゴシック" panose="020B0400000000000000" pitchFamily="50" charset="-128"/>
                <a:ea typeface="BIZ UDPゴシック" panose="020B0400000000000000" pitchFamily="50" charset="-128"/>
              </a:rPr>
              <a:t>③ たぶれっとを おくばしょは</a:t>
            </a:r>
            <a:endParaRPr lang="en-US" altLang="ja-JP" sz="5400" b="1" cap="all">
              <a:solidFill>
                <a:srgbClr val="2A1A00"/>
              </a:solidFill>
              <a:latin typeface="BIZ UDPゴシック" panose="020B0400000000000000" pitchFamily="50" charset="-128"/>
              <a:ea typeface="BIZ UDPゴシック" panose="020B0400000000000000" pitchFamily="50" charset="-128"/>
            </a:endParaRPr>
          </a:p>
          <a:p>
            <a:pPr algn="ctr" fontAlgn="base"/>
            <a:r>
              <a:rPr lang="ja-JP" altLang="en-US" sz="5400" b="1" cap="all">
                <a:solidFill>
                  <a:srgbClr val="2A1A00"/>
                </a:solidFill>
                <a:latin typeface="BIZ UDPゴシック" panose="020B0400000000000000" pitchFamily="50" charset="-128"/>
                <a:ea typeface="BIZ UDPゴシック" panose="020B0400000000000000" pitchFamily="50" charset="-128"/>
              </a:rPr>
              <a:t>つくえの はし</a:t>
            </a:r>
            <a:endParaRPr lang="en-US" altLang="ja-JP" sz="5400" b="1" i="0">
              <a:solidFill>
                <a:srgbClr val="000000"/>
              </a:solidFill>
              <a:effectLst/>
              <a:latin typeface="BIZ UDPゴシック" panose="020B0400000000000000" pitchFamily="50" charset="-128"/>
              <a:ea typeface="BIZ UDPゴシック" panose="020B0400000000000000" pitchFamily="50" charset="-128"/>
            </a:endParaRPr>
          </a:p>
        </p:txBody>
      </p:sp>
      <p:sp>
        <p:nvSpPr>
          <p:cNvPr id="2" name="テキスト ボックス 1">
            <a:extLst>
              <a:ext uri="{FF2B5EF4-FFF2-40B4-BE49-F238E27FC236}">
                <a16:creationId xmlns:a16="http://schemas.microsoft.com/office/drawing/2014/main" id="{DB91D22A-3F0D-69D7-92B9-623762C3A67D}"/>
              </a:ext>
            </a:extLst>
          </p:cNvPr>
          <p:cNvSpPr txBox="1"/>
          <p:nvPr/>
        </p:nvSpPr>
        <p:spPr>
          <a:xfrm>
            <a:off x="0" y="6642556"/>
            <a:ext cx="3644152" cy="215444"/>
          </a:xfrm>
          <a:prstGeom prst="rect">
            <a:avLst/>
          </a:prstGeom>
          <a:noFill/>
        </p:spPr>
        <p:txBody>
          <a:bodyPr wrap="square">
            <a:spAutoFit/>
          </a:bodyPr>
          <a:lstStyle/>
          <a:p>
            <a:r>
              <a:rPr kumimoji="1" lang="ja-JP" altLang="en-US" sz="800" b="0" i="0" kern="1200">
                <a:solidFill>
                  <a:schemeClr val="tx1"/>
                </a:solidFill>
                <a:effectLst/>
                <a:latin typeface="+mn-ea"/>
                <a:cs typeface="+mn-cs"/>
              </a:rPr>
              <a:t>イラスト出典：いらすとや </a:t>
            </a:r>
            <a:r>
              <a:rPr kumimoji="1" lang="en-US" altLang="ja-JP" sz="800" b="0" i="0" kern="1200">
                <a:solidFill>
                  <a:schemeClr val="tx1"/>
                </a:solidFill>
                <a:effectLst/>
                <a:latin typeface="+mn-ea"/>
                <a:cs typeface="+mn-cs"/>
              </a:rPr>
              <a:t>https://www.irasutoya.com/</a:t>
            </a:r>
            <a:endParaRPr kumimoji="1" lang="ja-JP" altLang="en-US" sz="800">
              <a:latin typeface="+mn-ea"/>
            </a:endParaRPr>
          </a:p>
        </p:txBody>
      </p:sp>
    </p:spTree>
    <p:extLst>
      <p:ext uri="{BB962C8B-B14F-4D97-AF65-F5344CB8AC3E}">
        <p14:creationId xmlns:p14="http://schemas.microsoft.com/office/powerpoint/2010/main" val="964419476"/>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5D640B34-8FA5-F1C5-14C1-CC7EAF5F14F1}"/>
              </a:ext>
            </a:extLst>
          </p:cNvPr>
          <p:cNvPicPr>
            <a:picLocks noChangeAspect="1"/>
          </p:cNvPicPr>
          <p:nvPr/>
        </p:nvPicPr>
        <p:blipFill>
          <a:blip r:embed="rId3"/>
          <a:srcRect t="5173"/>
          <a:stretch/>
        </p:blipFill>
        <p:spPr>
          <a:xfrm>
            <a:off x="1463978" y="1268413"/>
            <a:ext cx="9264044" cy="5400675"/>
          </a:xfrm>
          <a:prstGeom prst="rect">
            <a:avLst/>
          </a:prstGeom>
          <a:ln>
            <a:solidFill>
              <a:schemeClr val="bg1">
                <a:lumMod val="75000"/>
              </a:schemeClr>
            </a:solidFill>
          </a:ln>
        </p:spPr>
      </p:pic>
      <p:sp>
        <p:nvSpPr>
          <p:cNvPr id="4" name="四角形: 角を丸くする 3">
            <a:extLst>
              <a:ext uri="{FF2B5EF4-FFF2-40B4-BE49-F238E27FC236}">
                <a16:creationId xmlns:a16="http://schemas.microsoft.com/office/drawing/2014/main" id="{E8ED45F5-A787-4689-7919-2D1B4A2334A7}"/>
              </a:ext>
            </a:extLst>
          </p:cNvPr>
          <p:cNvSpPr/>
          <p:nvPr/>
        </p:nvSpPr>
        <p:spPr>
          <a:xfrm>
            <a:off x="5927726" y="2092445"/>
            <a:ext cx="1181100" cy="1701462"/>
          </a:xfrm>
          <a:prstGeom prst="roundRect">
            <a:avLst>
              <a:gd name="adj" fmla="val 11197"/>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テキスト ボックス 1">
            <a:extLst>
              <a:ext uri="{FF2B5EF4-FFF2-40B4-BE49-F238E27FC236}">
                <a16:creationId xmlns:a16="http://schemas.microsoft.com/office/drawing/2014/main" id="{77400A64-2375-5A26-C966-A64269952C50}"/>
              </a:ext>
            </a:extLst>
          </p:cNvPr>
          <p:cNvSpPr txBox="1"/>
          <p:nvPr/>
        </p:nvSpPr>
        <p:spPr>
          <a:xfrm>
            <a:off x="-2" y="121144"/>
            <a:ext cx="12192001" cy="923330"/>
          </a:xfrm>
          <a:prstGeom prst="rect">
            <a:avLst/>
          </a:prstGeom>
          <a:noFill/>
        </p:spPr>
        <p:txBody>
          <a:bodyPr wrap="square" anchor="ctr">
            <a:spAutoFit/>
          </a:bodyPr>
          <a:lstStyle/>
          <a:p>
            <a:pPr marL="0" marR="0" lvl="0" indent="0" algn="ctr" defTabSz="457200" rtl="0" eaLnBrk="1" fontAlgn="base" latinLnBrk="0" hangingPunct="1">
              <a:lnSpc>
                <a:spcPct val="100000"/>
              </a:lnSpc>
              <a:spcBef>
                <a:spcPts val="0"/>
              </a:spcBef>
              <a:spcAft>
                <a:spcPts val="0"/>
              </a:spcAft>
              <a:buClrTx/>
              <a:buSzTx/>
              <a:buFontTx/>
              <a:buNone/>
              <a:tabLst/>
              <a:defRPr/>
            </a:pPr>
            <a:r>
              <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こくごの　ＡＩドリルを　えらぶ</a:t>
            </a:r>
          </a:p>
        </p:txBody>
      </p:sp>
      <p:sp>
        <p:nvSpPr>
          <p:cNvPr id="8" name="テキスト ボックス 7">
            <a:extLst>
              <a:ext uri="{FF2B5EF4-FFF2-40B4-BE49-F238E27FC236}">
                <a16:creationId xmlns:a16="http://schemas.microsoft.com/office/drawing/2014/main" id="{B8806F54-8E25-1507-ED44-0FFABA2153F1}"/>
              </a:ext>
            </a:extLst>
          </p:cNvPr>
          <p:cNvSpPr txBox="1"/>
          <p:nvPr/>
        </p:nvSpPr>
        <p:spPr>
          <a:xfrm>
            <a:off x="3146666" y="929859"/>
            <a:ext cx="3962160" cy="338554"/>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600" b="1"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（えーあい）</a:t>
            </a:r>
            <a:endParaRPr kumimoji="1" lang="en-US" altLang="ja-JP" sz="1600" b="1"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2743624678"/>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2B3A5C-2256-D435-DAE8-BDFF1AF9DE9F}"/>
            </a:ext>
          </a:extLst>
        </p:cNvPr>
        <p:cNvGrpSpPr/>
        <p:nvPr/>
      </p:nvGrpSpPr>
      <p:grpSpPr>
        <a:xfrm>
          <a:off x="0" y="0"/>
          <a:ext cx="0" cy="0"/>
          <a:chOff x="0" y="0"/>
          <a:chExt cx="0" cy="0"/>
        </a:xfrm>
      </p:grpSpPr>
      <p:pic>
        <p:nvPicPr>
          <p:cNvPr id="9" name="図 8">
            <a:extLst>
              <a:ext uri="{FF2B5EF4-FFF2-40B4-BE49-F238E27FC236}">
                <a16:creationId xmlns:a16="http://schemas.microsoft.com/office/drawing/2014/main" id="{86B72986-943F-4FCC-114D-8E69F100AF3C}"/>
              </a:ext>
            </a:extLst>
          </p:cNvPr>
          <p:cNvPicPr>
            <a:picLocks noChangeAspect="1"/>
          </p:cNvPicPr>
          <p:nvPr/>
        </p:nvPicPr>
        <p:blipFill>
          <a:blip r:embed="rId3"/>
          <a:stretch>
            <a:fillRect/>
          </a:stretch>
        </p:blipFill>
        <p:spPr>
          <a:xfrm>
            <a:off x="1507277" y="1275194"/>
            <a:ext cx="9177445" cy="5425739"/>
          </a:xfrm>
          <a:prstGeom prst="rect">
            <a:avLst/>
          </a:prstGeom>
        </p:spPr>
      </p:pic>
      <p:sp>
        <p:nvSpPr>
          <p:cNvPr id="4" name="四角形: 角を丸くする 3">
            <a:extLst>
              <a:ext uri="{FF2B5EF4-FFF2-40B4-BE49-F238E27FC236}">
                <a16:creationId xmlns:a16="http://schemas.microsoft.com/office/drawing/2014/main" id="{1D815D5A-14B3-951E-46B9-5B6CACA1CB10}"/>
              </a:ext>
            </a:extLst>
          </p:cNvPr>
          <p:cNvSpPr/>
          <p:nvPr/>
        </p:nvSpPr>
        <p:spPr>
          <a:xfrm>
            <a:off x="3315154" y="2287040"/>
            <a:ext cx="5524046" cy="3431590"/>
          </a:xfrm>
          <a:prstGeom prst="roundRect">
            <a:avLst>
              <a:gd name="adj" fmla="val 4806"/>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テキスト ボックス 1">
            <a:extLst>
              <a:ext uri="{FF2B5EF4-FFF2-40B4-BE49-F238E27FC236}">
                <a16:creationId xmlns:a16="http://schemas.microsoft.com/office/drawing/2014/main" id="{B7960307-6E4D-A1A8-9288-CDD7E8651B6D}"/>
              </a:ext>
            </a:extLst>
          </p:cNvPr>
          <p:cNvSpPr txBox="1"/>
          <p:nvPr/>
        </p:nvSpPr>
        <p:spPr>
          <a:xfrm>
            <a:off x="-2" y="121144"/>
            <a:ext cx="12192001" cy="923330"/>
          </a:xfrm>
          <a:prstGeom prst="rect">
            <a:avLst/>
          </a:prstGeom>
          <a:noFill/>
        </p:spPr>
        <p:txBody>
          <a:bodyPr wrap="square" anchor="ctr">
            <a:spAutoFit/>
          </a:bodyPr>
          <a:lstStyle/>
          <a:p>
            <a:pPr marL="0" marR="0" lvl="0" indent="0" algn="ctr" defTabSz="457200" rtl="0" eaLnBrk="1" fontAlgn="base" latinLnBrk="0" hangingPunct="1">
              <a:lnSpc>
                <a:spcPct val="100000"/>
              </a:lnSpc>
              <a:spcBef>
                <a:spcPts val="0"/>
              </a:spcBef>
              <a:spcAft>
                <a:spcPts val="0"/>
              </a:spcAft>
              <a:buClrTx/>
              <a:buSzTx/>
              <a:buFontTx/>
              <a:buNone/>
              <a:tabLst/>
              <a:defRPr/>
            </a:pPr>
            <a:r>
              <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ききてを えらぶ</a:t>
            </a:r>
          </a:p>
        </p:txBody>
      </p:sp>
    </p:spTree>
    <p:extLst>
      <p:ext uri="{BB962C8B-B14F-4D97-AF65-F5344CB8AC3E}">
        <p14:creationId xmlns:p14="http://schemas.microsoft.com/office/powerpoint/2010/main" val="1020475352"/>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図 11">
            <a:extLst>
              <a:ext uri="{FF2B5EF4-FFF2-40B4-BE49-F238E27FC236}">
                <a16:creationId xmlns:a16="http://schemas.microsoft.com/office/drawing/2014/main" id="{2DA4D86A-C716-25AC-B1E8-656D05E61A3C}"/>
              </a:ext>
            </a:extLst>
          </p:cNvPr>
          <p:cNvPicPr>
            <a:picLocks noChangeAspect="1"/>
          </p:cNvPicPr>
          <p:nvPr/>
        </p:nvPicPr>
        <p:blipFill>
          <a:blip r:embed="rId3"/>
          <a:stretch>
            <a:fillRect/>
          </a:stretch>
        </p:blipFill>
        <p:spPr>
          <a:xfrm>
            <a:off x="1286382" y="1268413"/>
            <a:ext cx="9609695" cy="5400675"/>
          </a:xfrm>
          <a:prstGeom prst="rect">
            <a:avLst/>
          </a:prstGeom>
          <a:ln>
            <a:solidFill>
              <a:schemeClr val="bg1">
                <a:lumMod val="75000"/>
              </a:schemeClr>
            </a:solidFill>
          </a:ln>
        </p:spPr>
      </p:pic>
      <p:sp>
        <p:nvSpPr>
          <p:cNvPr id="4" name="四角形: 角を丸くする 3">
            <a:extLst>
              <a:ext uri="{FF2B5EF4-FFF2-40B4-BE49-F238E27FC236}">
                <a16:creationId xmlns:a16="http://schemas.microsoft.com/office/drawing/2014/main" id="{30AD1790-BAC0-C76F-41A0-AA5B747E72CF}"/>
              </a:ext>
            </a:extLst>
          </p:cNvPr>
          <p:cNvSpPr/>
          <p:nvPr/>
        </p:nvSpPr>
        <p:spPr>
          <a:xfrm>
            <a:off x="1485432" y="3174997"/>
            <a:ext cx="9211597" cy="613232"/>
          </a:xfrm>
          <a:prstGeom prst="roundRect">
            <a:avLst>
              <a:gd name="adj" fmla="val 11197"/>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テキスト ボックス 1">
            <a:extLst>
              <a:ext uri="{FF2B5EF4-FFF2-40B4-BE49-F238E27FC236}">
                <a16:creationId xmlns:a16="http://schemas.microsoft.com/office/drawing/2014/main" id="{E64286DE-E470-52C4-43A9-143816439D04}"/>
              </a:ext>
            </a:extLst>
          </p:cNvPr>
          <p:cNvSpPr txBox="1"/>
          <p:nvPr/>
        </p:nvSpPr>
        <p:spPr>
          <a:xfrm>
            <a:off x="-2" y="121144"/>
            <a:ext cx="12192001" cy="923330"/>
          </a:xfrm>
          <a:prstGeom prst="rect">
            <a:avLst/>
          </a:prstGeom>
          <a:noFill/>
        </p:spPr>
        <p:txBody>
          <a:bodyPr wrap="square" anchor="ctr">
            <a:spAutoFit/>
          </a:bodyPr>
          <a:lstStyle/>
          <a:p>
            <a:pPr marL="0" marR="0" lvl="0" indent="0" algn="ctr" defTabSz="457200" rtl="0" eaLnBrk="1" fontAlgn="base" latinLnBrk="0" hangingPunct="1">
              <a:lnSpc>
                <a:spcPct val="100000"/>
              </a:lnSpc>
              <a:spcBef>
                <a:spcPts val="0"/>
              </a:spcBef>
              <a:spcAft>
                <a:spcPts val="0"/>
              </a:spcAft>
              <a:buClrTx/>
              <a:buSzTx/>
              <a:buFontTx/>
              <a:buNone/>
              <a:tabLst/>
              <a:defRPr/>
            </a:pPr>
            <a:r>
              <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いちばんうえの </a:t>
            </a:r>
            <a:r>
              <a:rPr kumimoji="0" lang="en-US" altLang="ja-JP"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1</a:t>
            </a:r>
            <a:r>
              <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を えらぶ</a:t>
            </a:r>
          </a:p>
        </p:txBody>
      </p:sp>
    </p:spTree>
    <p:extLst>
      <p:ext uri="{BB962C8B-B14F-4D97-AF65-F5344CB8AC3E}">
        <p14:creationId xmlns:p14="http://schemas.microsoft.com/office/powerpoint/2010/main" val="3069543102"/>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図 12">
            <a:extLst>
              <a:ext uri="{FF2B5EF4-FFF2-40B4-BE49-F238E27FC236}">
                <a16:creationId xmlns:a16="http://schemas.microsoft.com/office/drawing/2014/main" id="{0D2C0B4E-33DE-620F-D063-69284D70175C}"/>
              </a:ext>
            </a:extLst>
          </p:cNvPr>
          <p:cNvPicPr>
            <a:picLocks noChangeAspect="1"/>
          </p:cNvPicPr>
          <p:nvPr/>
        </p:nvPicPr>
        <p:blipFill>
          <a:blip r:embed="rId3"/>
          <a:stretch>
            <a:fillRect/>
          </a:stretch>
        </p:blipFill>
        <p:spPr>
          <a:xfrm>
            <a:off x="1288137" y="1268413"/>
            <a:ext cx="9615726" cy="5400675"/>
          </a:xfrm>
          <a:prstGeom prst="rect">
            <a:avLst/>
          </a:prstGeom>
          <a:ln>
            <a:solidFill>
              <a:schemeClr val="bg1">
                <a:lumMod val="75000"/>
              </a:schemeClr>
            </a:solidFill>
          </a:ln>
        </p:spPr>
      </p:pic>
      <p:sp>
        <p:nvSpPr>
          <p:cNvPr id="4" name="四角形: 角を丸くする 3">
            <a:extLst>
              <a:ext uri="{FF2B5EF4-FFF2-40B4-BE49-F238E27FC236}">
                <a16:creationId xmlns:a16="http://schemas.microsoft.com/office/drawing/2014/main" id="{30AD1790-BAC0-C76F-41A0-AA5B747E72CF}"/>
              </a:ext>
            </a:extLst>
          </p:cNvPr>
          <p:cNvSpPr/>
          <p:nvPr/>
        </p:nvSpPr>
        <p:spPr>
          <a:xfrm>
            <a:off x="1643063" y="3787894"/>
            <a:ext cx="2056466" cy="922219"/>
          </a:xfrm>
          <a:prstGeom prst="roundRect">
            <a:avLst>
              <a:gd name="adj" fmla="val 11197"/>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テキスト ボックス 7">
            <a:extLst>
              <a:ext uri="{FF2B5EF4-FFF2-40B4-BE49-F238E27FC236}">
                <a16:creationId xmlns:a16="http://schemas.microsoft.com/office/drawing/2014/main" id="{15B4824E-83E6-998A-2CF7-CDCB2681EEDE}"/>
              </a:ext>
            </a:extLst>
          </p:cNvPr>
          <p:cNvSpPr txBox="1"/>
          <p:nvPr/>
        </p:nvSpPr>
        <p:spPr>
          <a:xfrm>
            <a:off x="-2" y="121144"/>
            <a:ext cx="12192001" cy="923330"/>
          </a:xfrm>
          <a:prstGeom prst="rect">
            <a:avLst/>
          </a:prstGeom>
          <a:noFill/>
        </p:spPr>
        <p:txBody>
          <a:bodyPr wrap="square" anchor="ctr">
            <a:spAutoFit/>
          </a:bodyPr>
          <a:lstStyle/>
          <a:p>
            <a:pPr marL="0" marR="0" lvl="0" indent="0" algn="ctr" defTabSz="457200" rtl="0" eaLnBrk="1" fontAlgn="base" latinLnBrk="0" hangingPunct="1">
              <a:lnSpc>
                <a:spcPct val="100000"/>
              </a:lnSpc>
              <a:spcBef>
                <a:spcPts val="0"/>
              </a:spcBef>
              <a:spcAft>
                <a:spcPts val="0"/>
              </a:spcAft>
              <a:buClrTx/>
              <a:buSzTx/>
              <a:buFontTx/>
              <a:buNone/>
              <a:tabLst/>
              <a:defRPr/>
            </a:pPr>
            <a:r>
              <a:rPr kumimoji="0" lang="en-US" altLang="ja-JP"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1-1</a:t>
            </a:r>
            <a:r>
              <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の ひだりの もんだいを えらぶ</a:t>
            </a:r>
          </a:p>
        </p:txBody>
      </p:sp>
      <p:grpSp>
        <p:nvGrpSpPr>
          <p:cNvPr id="9" name="グループ化 8">
            <a:extLst>
              <a:ext uri="{FF2B5EF4-FFF2-40B4-BE49-F238E27FC236}">
                <a16:creationId xmlns:a16="http://schemas.microsoft.com/office/drawing/2014/main" id="{1B348157-FBBA-9431-E46F-7601501BE072}"/>
              </a:ext>
            </a:extLst>
          </p:cNvPr>
          <p:cNvGrpSpPr/>
          <p:nvPr/>
        </p:nvGrpSpPr>
        <p:grpSpPr>
          <a:xfrm>
            <a:off x="3298503" y="3429000"/>
            <a:ext cx="3526815" cy="898148"/>
            <a:chOff x="8010085" y="4853978"/>
            <a:chExt cx="3526815" cy="898148"/>
          </a:xfrm>
        </p:grpSpPr>
        <p:sp>
          <p:nvSpPr>
            <p:cNvPr id="10" name="フリーフォーム: 図形 9">
              <a:extLst>
                <a:ext uri="{FF2B5EF4-FFF2-40B4-BE49-F238E27FC236}">
                  <a16:creationId xmlns:a16="http://schemas.microsoft.com/office/drawing/2014/main" id="{953005CD-F113-42BB-1C22-CCA6A1FD65D3}"/>
                </a:ext>
              </a:extLst>
            </p:cNvPr>
            <p:cNvSpPr/>
            <p:nvPr/>
          </p:nvSpPr>
          <p:spPr>
            <a:xfrm>
              <a:off x="8010085" y="4877671"/>
              <a:ext cx="3526815" cy="874455"/>
            </a:xfrm>
            <a:custGeom>
              <a:avLst/>
              <a:gdLst>
                <a:gd name="connsiteX0" fmla="*/ 1279317 w 3526815"/>
                <a:gd name="connsiteY0" fmla="*/ 0 h 874455"/>
                <a:gd name="connsiteX1" fmla="*/ 3194743 w 3526815"/>
                <a:gd name="connsiteY1" fmla="*/ 0 h 874455"/>
                <a:gd name="connsiteX2" fmla="*/ 3526815 w 3526815"/>
                <a:gd name="connsiteY2" fmla="*/ 332072 h 874455"/>
                <a:gd name="connsiteX3" fmla="*/ 3194743 w 3526815"/>
                <a:gd name="connsiteY3" fmla="*/ 664144 h 874455"/>
                <a:gd name="connsiteX4" fmla="*/ 1279317 w 3526815"/>
                <a:gd name="connsiteY4" fmla="*/ 664144 h 874455"/>
                <a:gd name="connsiteX5" fmla="*/ 1003958 w 3526815"/>
                <a:gd name="connsiteY5" fmla="*/ 517737 h 874455"/>
                <a:gd name="connsiteX6" fmla="*/ 992253 w 3526815"/>
                <a:gd name="connsiteY6" fmla="*/ 496172 h 874455"/>
                <a:gd name="connsiteX7" fmla="*/ 0 w 3526815"/>
                <a:gd name="connsiteY7" fmla="*/ 874455 h 874455"/>
                <a:gd name="connsiteX8" fmla="*/ 955385 w 3526815"/>
                <a:gd name="connsiteY8" fmla="*/ 372389 h 874455"/>
                <a:gd name="connsiteX9" fmla="*/ 947245 w 3526815"/>
                <a:gd name="connsiteY9" fmla="*/ 332072 h 874455"/>
                <a:gd name="connsiteX10" fmla="*/ 1279317 w 3526815"/>
                <a:gd name="connsiteY10" fmla="*/ 0 h 874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526815" h="874455">
                  <a:moveTo>
                    <a:pt x="1279317" y="0"/>
                  </a:moveTo>
                  <a:lnTo>
                    <a:pt x="3194743" y="0"/>
                  </a:lnTo>
                  <a:cubicBezTo>
                    <a:pt x="3378141" y="0"/>
                    <a:pt x="3526815" y="148674"/>
                    <a:pt x="3526815" y="332072"/>
                  </a:cubicBezTo>
                  <a:cubicBezTo>
                    <a:pt x="3526815" y="515470"/>
                    <a:pt x="3378141" y="664144"/>
                    <a:pt x="3194743" y="664144"/>
                  </a:cubicBezTo>
                  <a:lnTo>
                    <a:pt x="1279317" y="664144"/>
                  </a:lnTo>
                  <a:cubicBezTo>
                    <a:pt x="1164693" y="664144"/>
                    <a:pt x="1063634" y="606068"/>
                    <a:pt x="1003958" y="517737"/>
                  </a:cubicBezTo>
                  <a:lnTo>
                    <a:pt x="992253" y="496172"/>
                  </a:lnTo>
                  <a:lnTo>
                    <a:pt x="0" y="874455"/>
                  </a:lnTo>
                  <a:lnTo>
                    <a:pt x="955385" y="372389"/>
                  </a:lnTo>
                  <a:lnTo>
                    <a:pt x="947245" y="332072"/>
                  </a:lnTo>
                  <a:cubicBezTo>
                    <a:pt x="947245" y="148674"/>
                    <a:pt x="1095919" y="0"/>
                    <a:pt x="1279317"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sp>
          <p:nvSpPr>
            <p:cNvPr id="11" name="四角形: 角を丸くする 10">
              <a:extLst>
                <a:ext uri="{FF2B5EF4-FFF2-40B4-BE49-F238E27FC236}">
                  <a16:creationId xmlns:a16="http://schemas.microsoft.com/office/drawing/2014/main" id="{193D99BF-985D-5406-7003-26E071BBBE0D}"/>
                </a:ext>
              </a:extLst>
            </p:cNvPr>
            <p:cNvSpPr/>
            <p:nvPr/>
          </p:nvSpPr>
          <p:spPr>
            <a:xfrm>
              <a:off x="8957330" y="4853978"/>
              <a:ext cx="2579570"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すたーと</a:t>
              </a:r>
            </a:p>
          </p:txBody>
        </p:sp>
      </p:grpSp>
    </p:spTree>
    <p:extLst>
      <p:ext uri="{BB962C8B-B14F-4D97-AF65-F5344CB8AC3E}">
        <p14:creationId xmlns:p14="http://schemas.microsoft.com/office/powerpoint/2010/main" val="3857394414"/>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図 22">
            <a:extLst>
              <a:ext uri="{FF2B5EF4-FFF2-40B4-BE49-F238E27FC236}">
                <a16:creationId xmlns:a16="http://schemas.microsoft.com/office/drawing/2014/main" id="{D4D9054C-4A26-3FE0-8FB1-AEEB14EFC434}"/>
              </a:ext>
            </a:extLst>
          </p:cNvPr>
          <p:cNvPicPr>
            <a:picLocks noChangeAspect="1"/>
          </p:cNvPicPr>
          <p:nvPr/>
        </p:nvPicPr>
        <p:blipFill>
          <a:blip r:embed="rId3"/>
          <a:stretch>
            <a:fillRect/>
          </a:stretch>
        </p:blipFill>
        <p:spPr>
          <a:xfrm>
            <a:off x="1243477" y="1268413"/>
            <a:ext cx="9705041" cy="5400675"/>
          </a:xfrm>
          <a:prstGeom prst="rect">
            <a:avLst/>
          </a:prstGeom>
          <a:ln>
            <a:solidFill>
              <a:schemeClr val="bg1">
                <a:lumMod val="75000"/>
              </a:schemeClr>
            </a:solidFill>
          </a:ln>
        </p:spPr>
      </p:pic>
      <p:sp>
        <p:nvSpPr>
          <p:cNvPr id="8" name="四角形: 角を丸くする 7">
            <a:extLst>
              <a:ext uri="{FF2B5EF4-FFF2-40B4-BE49-F238E27FC236}">
                <a16:creationId xmlns:a16="http://schemas.microsoft.com/office/drawing/2014/main" id="{F678B66F-0455-4BA3-E42E-DA443B94C937}"/>
              </a:ext>
            </a:extLst>
          </p:cNvPr>
          <p:cNvSpPr/>
          <p:nvPr/>
        </p:nvSpPr>
        <p:spPr>
          <a:xfrm>
            <a:off x="7805008" y="1532241"/>
            <a:ext cx="2719854" cy="3334728"/>
          </a:xfrm>
          <a:prstGeom prst="roundRect">
            <a:avLst>
              <a:gd name="adj" fmla="val 7402"/>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四角形: 角を丸くする 9">
            <a:extLst>
              <a:ext uri="{FF2B5EF4-FFF2-40B4-BE49-F238E27FC236}">
                <a16:creationId xmlns:a16="http://schemas.microsoft.com/office/drawing/2014/main" id="{82599F71-013F-55D3-29D1-EBA41D4EAF3D}"/>
              </a:ext>
            </a:extLst>
          </p:cNvPr>
          <p:cNvSpPr/>
          <p:nvPr/>
        </p:nvSpPr>
        <p:spPr>
          <a:xfrm>
            <a:off x="2815772" y="1532241"/>
            <a:ext cx="1687421" cy="2646469"/>
          </a:xfrm>
          <a:prstGeom prst="roundRect">
            <a:avLst>
              <a:gd name="adj" fmla="val 7402"/>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四角形: 角を丸くする 10">
            <a:extLst>
              <a:ext uri="{FF2B5EF4-FFF2-40B4-BE49-F238E27FC236}">
                <a16:creationId xmlns:a16="http://schemas.microsoft.com/office/drawing/2014/main" id="{192B3F79-08C1-71F6-BCD0-4AD6BDA61474}"/>
              </a:ext>
            </a:extLst>
          </p:cNvPr>
          <p:cNvSpPr/>
          <p:nvPr/>
        </p:nvSpPr>
        <p:spPr>
          <a:xfrm>
            <a:off x="5611463" y="1597670"/>
            <a:ext cx="2114131" cy="1141661"/>
          </a:xfrm>
          <a:prstGeom prst="roundRect">
            <a:avLst/>
          </a:pr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sp>
        <p:nvSpPr>
          <p:cNvPr id="12" name="四角形: 角を丸くする 11">
            <a:extLst>
              <a:ext uri="{FF2B5EF4-FFF2-40B4-BE49-F238E27FC236}">
                <a16:creationId xmlns:a16="http://schemas.microsoft.com/office/drawing/2014/main" id="{1859B7C9-827A-B353-B45B-5C96D0450337}"/>
              </a:ext>
            </a:extLst>
          </p:cNvPr>
          <p:cNvSpPr/>
          <p:nvPr/>
        </p:nvSpPr>
        <p:spPr>
          <a:xfrm>
            <a:off x="5747399" y="1627472"/>
            <a:ext cx="2114130" cy="963557"/>
          </a:xfrm>
          <a:prstGeom prst="roundRect">
            <a:avLst>
              <a:gd name="adj" fmla="val 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l" defTabSz="457200" rtl="0" eaLnBrk="1" fontAlgn="auto" latinLnBrk="0" hangingPunct="1">
              <a:lnSpc>
                <a:spcPct val="150000"/>
              </a:lnSpc>
              <a:spcBef>
                <a:spcPts val="0"/>
              </a:spcBef>
              <a:spcAft>
                <a:spcPts val="0"/>
              </a:spcAft>
              <a:buClrTx/>
              <a:buSzTx/>
              <a:buFontTx/>
              <a:buNone/>
              <a:tabLst/>
              <a:defRPr/>
            </a:pPr>
            <a:r>
              <a:rPr kumimoji="1" lang="ja-JP" altLang="en-US" sz="20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もんだいを</a:t>
            </a:r>
          </a:p>
          <a:p>
            <a:pPr marL="0" marR="0" lvl="0" indent="0" algn="l" defTabSz="457200" rtl="0" eaLnBrk="1" fontAlgn="auto" latinLnBrk="0" hangingPunct="1">
              <a:lnSpc>
                <a:spcPct val="150000"/>
              </a:lnSpc>
              <a:spcBef>
                <a:spcPts val="0"/>
              </a:spcBef>
              <a:spcAft>
                <a:spcPts val="0"/>
              </a:spcAft>
              <a:buClrTx/>
              <a:buSzTx/>
              <a:buFontTx/>
              <a:buNone/>
              <a:tabLst/>
              <a:defRPr/>
            </a:pPr>
            <a:r>
              <a:rPr kumimoji="1" lang="ja-JP" altLang="en-US" sz="20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かくにんします</a:t>
            </a:r>
          </a:p>
        </p:txBody>
      </p:sp>
      <p:sp>
        <p:nvSpPr>
          <p:cNvPr id="13" name="テキスト ボックス 12">
            <a:extLst>
              <a:ext uri="{FF2B5EF4-FFF2-40B4-BE49-F238E27FC236}">
                <a16:creationId xmlns:a16="http://schemas.microsoft.com/office/drawing/2014/main" id="{B98E457C-9D09-1B98-2497-2646A161A3C4}"/>
              </a:ext>
            </a:extLst>
          </p:cNvPr>
          <p:cNvSpPr txBox="1"/>
          <p:nvPr/>
        </p:nvSpPr>
        <p:spPr>
          <a:xfrm>
            <a:off x="-2" y="121144"/>
            <a:ext cx="12192001" cy="923330"/>
          </a:xfrm>
          <a:prstGeom prst="rect">
            <a:avLst/>
          </a:prstGeom>
          <a:noFill/>
        </p:spPr>
        <p:txBody>
          <a:bodyPr wrap="square" anchor="ctr">
            <a:spAutoFit/>
          </a:bodyPr>
          <a:lstStyle/>
          <a:p>
            <a:pPr marL="0" marR="0" lvl="0" indent="0" algn="ctr" defTabSz="457200" rtl="0" eaLnBrk="1" fontAlgn="base" latinLnBrk="0" hangingPunct="1">
              <a:lnSpc>
                <a:spcPct val="100000"/>
              </a:lnSpc>
              <a:spcBef>
                <a:spcPts val="0"/>
              </a:spcBef>
              <a:spcAft>
                <a:spcPts val="0"/>
              </a:spcAft>
              <a:buClrTx/>
              <a:buSzTx/>
              <a:buFontTx/>
              <a:buNone/>
              <a:tabLst/>
              <a:defRPr/>
            </a:pPr>
            <a:r>
              <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もんだいにとりくもう</a:t>
            </a:r>
          </a:p>
        </p:txBody>
      </p:sp>
      <p:sp>
        <p:nvSpPr>
          <p:cNvPr id="14" name="四角形: 角を丸くする 13">
            <a:extLst>
              <a:ext uri="{FF2B5EF4-FFF2-40B4-BE49-F238E27FC236}">
                <a16:creationId xmlns:a16="http://schemas.microsoft.com/office/drawing/2014/main" id="{1437DFC6-83CE-8DC8-AF2B-3825904474CD}"/>
              </a:ext>
            </a:extLst>
          </p:cNvPr>
          <p:cNvSpPr/>
          <p:nvPr/>
        </p:nvSpPr>
        <p:spPr>
          <a:xfrm>
            <a:off x="4386993" y="2930852"/>
            <a:ext cx="3109490" cy="1225399"/>
          </a:xfrm>
          <a:prstGeom prst="roundRect">
            <a:avLst>
              <a:gd name="adj" fmla="val 12651"/>
            </a:avLst>
          </a:pr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15" name="四角形: 角を丸くする 14">
            <a:extLst>
              <a:ext uri="{FF2B5EF4-FFF2-40B4-BE49-F238E27FC236}">
                <a16:creationId xmlns:a16="http://schemas.microsoft.com/office/drawing/2014/main" id="{8EB5E173-68F8-16C6-436D-C1F263099E06}"/>
              </a:ext>
            </a:extLst>
          </p:cNvPr>
          <p:cNvSpPr/>
          <p:nvPr/>
        </p:nvSpPr>
        <p:spPr>
          <a:xfrm>
            <a:off x="4590398" y="2978873"/>
            <a:ext cx="2906085" cy="992637"/>
          </a:xfrm>
          <a:prstGeom prst="roundRect">
            <a:avLst>
              <a:gd name="adj" fmla="val 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nSpc>
                <a:spcPct val="150000"/>
              </a:lnSpc>
            </a:pPr>
            <a:r>
              <a:rPr kumimoji="1" lang="ja-JP" altLang="en-US" sz="2000" b="1">
                <a:latin typeface="BIZ UDPゴシック" panose="020B0400000000000000" pitchFamily="50" charset="-128"/>
                <a:ea typeface="BIZ UDPゴシック" panose="020B0400000000000000" pitchFamily="50" charset="-128"/>
              </a:rPr>
              <a:t>せんたくしから</a:t>
            </a:r>
          </a:p>
          <a:p>
            <a:pPr>
              <a:lnSpc>
                <a:spcPct val="150000"/>
              </a:lnSpc>
            </a:pPr>
            <a:r>
              <a:rPr kumimoji="1" lang="ja-JP" altLang="en-US" sz="2000" b="1">
                <a:latin typeface="BIZ UDPゴシック" panose="020B0400000000000000" pitchFamily="50" charset="-128"/>
                <a:ea typeface="BIZ UDPゴシック" panose="020B0400000000000000" pitchFamily="50" charset="-128"/>
              </a:rPr>
              <a:t>かいとうを えらびます</a:t>
            </a:r>
          </a:p>
        </p:txBody>
      </p:sp>
      <p:sp>
        <p:nvSpPr>
          <p:cNvPr id="18" name="四角形: 角を丸くする 17">
            <a:extLst>
              <a:ext uri="{FF2B5EF4-FFF2-40B4-BE49-F238E27FC236}">
                <a16:creationId xmlns:a16="http://schemas.microsoft.com/office/drawing/2014/main" id="{D78F9094-B2EC-A1AA-3586-21D68B731DD6}"/>
              </a:ext>
            </a:extLst>
          </p:cNvPr>
          <p:cNvSpPr/>
          <p:nvPr/>
        </p:nvSpPr>
        <p:spPr>
          <a:xfrm>
            <a:off x="2064497" y="5663381"/>
            <a:ext cx="1046206" cy="1005707"/>
          </a:xfrm>
          <a:prstGeom prst="roundRect">
            <a:avLst>
              <a:gd name="adj" fmla="val 11197"/>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四角形: 角を丸くする 15">
            <a:extLst>
              <a:ext uri="{FF2B5EF4-FFF2-40B4-BE49-F238E27FC236}">
                <a16:creationId xmlns:a16="http://schemas.microsoft.com/office/drawing/2014/main" id="{BFAAD130-59B4-B543-B67F-191D24EC8131}"/>
              </a:ext>
            </a:extLst>
          </p:cNvPr>
          <p:cNvSpPr/>
          <p:nvPr/>
        </p:nvSpPr>
        <p:spPr>
          <a:xfrm>
            <a:off x="3291834" y="5028222"/>
            <a:ext cx="3512630" cy="1225399"/>
          </a:xfrm>
          <a:prstGeom prst="roundRect">
            <a:avLst>
              <a:gd name="adj" fmla="val 12651"/>
            </a:avLst>
          </a:pr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17" name="四角形: 角を丸くする 16">
            <a:extLst>
              <a:ext uri="{FF2B5EF4-FFF2-40B4-BE49-F238E27FC236}">
                <a16:creationId xmlns:a16="http://schemas.microsoft.com/office/drawing/2014/main" id="{1684CCC6-6FA8-3D18-FF75-D7E490B5A119}"/>
              </a:ext>
            </a:extLst>
          </p:cNvPr>
          <p:cNvSpPr/>
          <p:nvPr/>
        </p:nvSpPr>
        <p:spPr>
          <a:xfrm>
            <a:off x="3445309" y="5079291"/>
            <a:ext cx="3766424" cy="992637"/>
          </a:xfrm>
          <a:prstGeom prst="roundRect">
            <a:avLst>
              <a:gd name="adj" fmla="val 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nSpc>
                <a:spcPct val="150000"/>
              </a:lnSpc>
            </a:pPr>
            <a:r>
              <a:rPr kumimoji="1" lang="ja-JP" altLang="en-US" sz="2000" b="1">
                <a:latin typeface="BIZ UDPゴシック" panose="020B0400000000000000" pitchFamily="50" charset="-128"/>
                <a:ea typeface="BIZ UDPゴシック" panose="020B0400000000000000" pitchFamily="50" charset="-128"/>
              </a:rPr>
              <a:t>せんたくしから えらんだら</a:t>
            </a:r>
          </a:p>
          <a:p>
            <a:pPr>
              <a:lnSpc>
                <a:spcPct val="150000"/>
              </a:lnSpc>
            </a:pPr>
            <a:r>
              <a:rPr kumimoji="1" lang="ja-JP" altLang="en-US" sz="2000" b="1">
                <a:latin typeface="BIZ UDPゴシック" panose="020B0400000000000000" pitchFamily="50" charset="-128"/>
                <a:ea typeface="BIZ UDPゴシック" panose="020B0400000000000000" pitchFamily="50" charset="-128"/>
              </a:rPr>
              <a:t>かいとうするを えらびます</a:t>
            </a:r>
          </a:p>
        </p:txBody>
      </p:sp>
      <p:sp>
        <p:nvSpPr>
          <p:cNvPr id="19" name="楕円 18">
            <a:extLst>
              <a:ext uri="{FF2B5EF4-FFF2-40B4-BE49-F238E27FC236}">
                <a16:creationId xmlns:a16="http://schemas.microsoft.com/office/drawing/2014/main" id="{4BFD03A1-0BD1-6B55-B2B4-79CEC4E27ACD}"/>
              </a:ext>
            </a:extLst>
          </p:cNvPr>
          <p:cNvSpPr/>
          <p:nvPr/>
        </p:nvSpPr>
        <p:spPr>
          <a:xfrm>
            <a:off x="7433693" y="1335309"/>
            <a:ext cx="584325" cy="584325"/>
          </a:xfrm>
          <a:prstGeom prst="ellipse">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2800" b="1">
                <a:latin typeface="BIZ UDPゴシック" panose="020B0400000000000000" pitchFamily="50" charset="-128"/>
                <a:ea typeface="BIZ UDPゴシック" panose="020B0400000000000000" pitchFamily="50" charset="-128"/>
              </a:rPr>
              <a:t>1</a:t>
            </a:r>
            <a:endParaRPr kumimoji="1" lang="ja-JP" altLang="en-US" sz="2800" b="1">
              <a:latin typeface="BIZ UDPゴシック" panose="020B0400000000000000" pitchFamily="50" charset="-128"/>
              <a:ea typeface="BIZ UDPゴシック" panose="020B0400000000000000" pitchFamily="50" charset="-128"/>
            </a:endParaRPr>
          </a:p>
        </p:txBody>
      </p:sp>
      <p:sp>
        <p:nvSpPr>
          <p:cNvPr id="20" name="楕円 19">
            <a:extLst>
              <a:ext uri="{FF2B5EF4-FFF2-40B4-BE49-F238E27FC236}">
                <a16:creationId xmlns:a16="http://schemas.microsoft.com/office/drawing/2014/main" id="{BD5100F6-8B0D-D054-2480-4DBBDDC14A3E}"/>
              </a:ext>
            </a:extLst>
          </p:cNvPr>
          <p:cNvSpPr/>
          <p:nvPr/>
        </p:nvSpPr>
        <p:spPr>
          <a:xfrm>
            <a:off x="4136632" y="2613155"/>
            <a:ext cx="584325" cy="584325"/>
          </a:xfrm>
          <a:prstGeom prst="ellipse">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2800" b="1">
                <a:latin typeface="BIZ UDPゴシック" panose="020B0400000000000000" pitchFamily="50" charset="-128"/>
                <a:ea typeface="BIZ UDPゴシック" panose="020B0400000000000000" pitchFamily="50" charset="-128"/>
              </a:rPr>
              <a:t>2</a:t>
            </a:r>
            <a:endParaRPr kumimoji="1" lang="ja-JP" altLang="en-US" sz="2800" b="1">
              <a:latin typeface="BIZ UDPゴシック" panose="020B0400000000000000" pitchFamily="50" charset="-128"/>
              <a:ea typeface="BIZ UDPゴシック" panose="020B0400000000000000" pitchFamily="50" charset="-128"/>
            </a:endParaRPr>
          </a:p>
        </p:txBody>
      </p:sp>
      <p:sp>
        <p:nvSpPr>
          <p:cNvPr id="21" name="楕円 20">
            <a:extLst>
              <a:ext uri="{FF2B5EF4-FFF2-40B4-BE49-F238E27FC236}">
                <a16:creationId xmlns:a16="http://schemas.microsoft.com/office/drawing/2014/main" id="{2935AC24-166D-F6FB-AB29-BA2AF568BDDE}"/>
              </a:ext>
            </a:extLst>
          </p:cNvPr>
          <p:cNvSpPr/>
          <p:nvPr/>
        </p:nvSpPr>
        <p:spPr>
          <a:xfrm>
            <a:off x="2851994" y="5327709"/>
            <a:ext cx="584325" cy="584325"/>
          </a:xfrm>
          <a:prstGeom prst="ellipse">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2800" b="1">
                <a:latin typeface="BIZ UDPゴシック" panose="020B0400000000000000" pitchFamily="50" charset="-128"/>
                <a:ea typeface="BIZ UDPゴシック" panose="020B0400000000000000" pitchFamily="50" charset="-128"/>
              </a:rPr>
              <a:t>3</a:t>
            </a:r>
            <a:endParaRPr kumimoji="1" lang="ja-JP" altLang="en-US" sz="2800" b="1">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304914718"/>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図 15">
            <a:extLst>
              <a:ext uri="{FF2B5EF4-FFF2-40B4-BE49-F238E27FC236}">
                <a16:creationId xmlns:a16="http://schemas.microsoft.com/office/drawing/2014/main" id="{DC688BF5-3843-3C8B-6D0A-4B31B0A66D8C}"/>
              </a:ext>
            </a:extLst>
          </p:cNvPr>
          <p:cNvPicPr>
            <a:picLocks noChangeAspect="1"/>
          </p:cNvPicPr>
          <p:nvPr/>
        </p:nvPicPr>
        <p:blipFill>
          <a:blip r:embed="rId3"/>
          <a:stretch>
            <a:fillRect/>
          </a:stretch>
        </p:blipFill>
        <p:spPr>
          <a:xfrm>
            <a:off x="1243480" y="1268413"/>
            <a:ext cx="9705040" cy="5400675"/>
          </a:xfrm>
          <a:prstGeom prst="rect">
            <a:avLst/>
          </a:prstGeom>
          <a:ln>
            <a:solidFill>
              <a:schemeClr val="bg1">
                <a:lumMod val="75000"/>
              </a:schemeClr>
            </a:solidFill>
          </a:ln>
        </p:spPr>
      </p:pic>
      <p:sp>
        <p:nvSpPr>
          <p:cNvPr id="4" name="四角形: 角を丸くする 3">
            <a:extLst>
              <a:ext uri="{FF2B5EF4-FFF2-40B4-BE49-F238E27FC236}">
                <a16:creationId xmlns:a16="http://schemas.microsoft.com/office/drawing/2014/main" id="{53728306-18AE-D929-8B6A-C5778CBA35B3}"/>
              </a:ext>
            </a:extLst>
          </p:cNvPr>
          <p:cNvSpPr/>
          <p:nvPr/>
        </p:nvSpPr>
        <p:spPr>
          <a:xfrm>
            <a:off x="2084173" y="1664654"/>
            <a:ext cx="3373351" cy="2898545"/>
          </a:xfrm>
          <a:prstGeom prst="roundRect">
            <a:avLst>
              <a:gd name="adj" fmla="val 7876"/>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テキスト ボックス 1">
            <a:extLst>
              <a:ext uri="{FF2B5EF4-FFF2-40B4-BE49-F238E27FC236}">
                <a16:creationId xmlns:a16="http://schemas.microsoft.com/office/drawing/2014/main" id="{394C9566-8B91-80CA-6080-5A75CA4A7594}"/>
              </a:ext>
            </a:extLst>
          </p:cNvPr>
          <p:cNvSpPr txBox="1"/>
          <p:nvPr/>
        </p:nvSpPr>
        <p:spPr>
          <a:xfrm>
            <a:off x="-2" y="121144"/>
            <a:ext cx="12192001" cy="923330"/>
          </a:xfrm>
          <a:prstGeom prst="rect">
            <a:avLst/>
          </a:prstGeom>
          <a:noFill/>
        </p:spPr>
        <p:txBody>
          <a:bodyPr wrap="square" anchor="ctr">
            <a:spAutoFit/>
          </a:bodyPr>
          <a:lstStyle/>
          <a:p>
            <a:pPr marL="0" marR="0" lvl="0" indent="0" algn="ctr" defTabSz="457200" rtl="0" eaLnBrk="1" fontAlgn="base" latinLnBrk="0" hangingPunct="1">
              <a:lnSpc>
                <a:spcPct val="100000"/>
              </a:lnSpc>
              <a:spcBef>
                <a:spcPts val="0"/>
              </a:spcBef>
              <a:spcAft>
                <a:spcPts val="0"/>
              </a:spcAft>
              <a:buClrTx/>
              <a:buSzTx/>
              <a:buFontTx/>
              <a:buNone/>
              <a:tabLst/>
              <a:defRPr/>
            </a:pPr>
            <a:r>
              <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もんだいに とりくもう</a:t>
            </a:r>
          </a:p>
        </p:txBody>
      </p:sp>
      <p:sp>
        <p:nvSpPr>
          <p:cNvPr id="5" name="四角形: 角を丸くする 4">
            <a:extLst>
              <a:ext uri="{FF2B5EF4-FFF2-40B4-BE49-F238E27FC236}">
                <a16:creationId xmlns:a16="http://schemas.microsoft.com/office/drawing/2014/main" id="{BED995AA-ACA7-BC56-4743-DFA023474D78}"/>
              </a:ext>
            </a:extLst>
          </p:cNvPr>
          <p:cNvSpPr/>
          <p:nvPr/>
        </p:nvSpPr>
        <p:spPr>
          <a:xfrm>
            <a:off x="2451385" y="5669280"/>
            <a:ext cx="1046206" cy="1057951"/>
          </a:xfrm>
          <a:prstGeom prst="roundRect">
            <a:avLst>
              <a:gd name="adj" fmla="val 11197"/>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四角形: 角を丸くする 8">
            <a:extLst>
              <a:ext uri="{FF2B5EF4-FFF2-40B4-BE49-F238E27FC236}">
                <a16:creationId xmlns:a16="http://schemas.microsoft.com/office/drawing/2014/main" id="{B55F5F43-589E-820E-6336-C68D3FC5B7EB}"/>
              </a:ext>
            </a:extLst>
          </p:cNvPr>
          <p:cNvSpPr/>
          <p:nvPr/>
        </p:nvSpPr>
        <p:spPr>
          <a:xfrm>
            <a:off x="4256641" y="3090445"/>
            <a:ext cx="3529595" cy="1225399"/>
          </a:xfrm>
          <a:prstGeom prst="roundRect">
            <a:avLst>
              <a:gd name="adj" fmla="val 12651"/>
            </a:avLst>
          </a:pr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10" name="四角形: 角を丸くする 9">
            <a:extLst>
              <a:ext uri="{FF2B5EF4-FFF2-40B4-BE49-F238E27FC236}">
                <a16:creationId xmlns:a16="http://schemas.microsoft.com/office/drawing/2014/main" id="{97029661-707B-87FB-828A-51B21CE02EFB}"/>
              </a:ext>
            </a:extLst>
          </p:cNvPr>
          <p:cNvSpPr/>
          <p:nvPr/>
        </p:nvSpPr>
        <p:spPr>
          <a:xfrm>
            <a:off x="4460046" y="3138466"/>
            <a:ext cx="3440490" cy="992637"/>
          </a:xfrm>
          <a:prstGeom prst="roundRect">
            <a:avLst>
              <a:gd name="adj" fmla="val 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nSpc>
                <a:spcPct val="150000"/>
              </a:lnSpc>
            </a:pPr>
            <a:r>
              <a:rPr kumimoji="1" lang="ja-JP" altLang="en-US" sz="2000" b="1">
                <a:latin typeface="BIZ UDPゴシック" panose="020B0400000000000000" pitchFamily="50" charset="-128"/>
                <a:ea typeface="BIZ UDPゴシック" panose="020B0400000000000000" pitchFamily="50" charset="-128"/>
              </a:rPr>
              <a:t>もんだいの こたえと</a:t>
            </a:r>
          </a:p>
          <a:p>
            <a:pPr>
              <a:lnSpc>
                <a:spcPct val="150000"/>
              </a:lnSpc>
            </a:pPr>
            <a:r>
              <a:rPr kumimoji="1" lang="ja-JP" altLang="en-US" sz="2000" b="1">
                <a:latin typeface="BIZ UDPゴシック" panose="020B0400000000000000" pitchFamily="50" charset="-128"/>
                <a:ea typeface="BIZ UDPゴシック" panose="020B0400000000000000" pitchFamily="50" charset="-128"/>
              </a:rPr>
              <a:t>かいせつを かくにんします</a:t>
            </a:r>
          </a:p>
        </p:txBody>
      </p:sp>
      <p:sp>
        <p:nvSpPr>
          <p:cNvPr id="11" name="楕円 10">
            <a:extLst>
              <a:ext uri="{FF2B5EF4-FFF2-40B4-BE49-F238E27FC236}">
                <a16:creationId xmlns:a16="http://schemas.microsoft.com/office/drawing/2014/main" id="{EEC0A2A7-E772-6361-B1CB-FE1AD84FE752}"/>
              </a:ext>
            </a:extLst>
          </p:cNvPr>
          <p:cNvSpPr/>
          <p:nvPr/>
        </p:nvSpPr>
        <p:spPr>
          <a:xfrm>
            <a:off x="4006280" y="2772748"/>
            <a:ext cx="584325" cy="584325"/>
          </a:xfrm>
          <a:prstGeom prst="ellipse">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2800" b="1">
                <a:latin typeface="BIZ UDPゴシック" panose="020B0400000000000000" pitchFamily="50" charset="-128"/>
                <a:ea typeface="BIZ UDPゴシック" panose="020B0400000000000000" pitchFamily="50" charset="-128"/>
              </a:rPr>
              <a:t>4</a:t>
            </a:r>
            <a:endParaRPr kumimoji="1" lang="ja-JP" altLang="en-US" sz="2800" b="1">
              <a:latin typeface="BIZ UDPゴシック" panose="020B0400000000000000" pitchFamily="50" charset="-128"/>
              <a:ea typeface="BIZ UDPゴシック" panose="020B0400000000000000" pitchFamily="50" charset="-128"/>
            </a:endParaRPr>
          </a:p>
        </p:txBody>
      </p:sp>
      <p:sp>
        <p:nvSpPr>
          <p:cNvPr id="12" name="四角形: 角を丸くする 11">
            <a:extLst>
              <a:ext uri="{FF2B5EF4-FFF2-40B4-BE49-F238E27FC236}">
                <a16:creationId xmlns:a16="http://schemas.microsoft.com/office/drawing/2014/main" id="{C2E0C8E2-41A7-A2DF-D131-3E8BF73294A1}"/>
              </a:ext>
            </a:extLst>
          </p:cNvPr>
          <p:cNvSpPr/>
          <p:nvPr/>
        </p:nvSpPr>
        <p:spPr>
          <a:xfrm>
            <a:off x="3656946" y="5012852"/>
            <a:ext cx="3067678" cy="1555937"/>
          </a:xfrm>
          <a:prstGeom prst="roundRect">
            <a:avLst>
              <a:gd name="adj" fmla="val 12651"/>
            </a:avLst>
          </a:pr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13" name="四角形: 角を丸くする 12">
            <a:extLst>
              <a:ext uri="{FF2B5EF4-FFF2-40B4-BE49-F238E27FC236}">
                <a16:creationId xmlns:a16="http://schemas.microsoft.com/office/drawing/2014/main" id="{1D03247E-1CCC-A412-3F00-4F8F591E3330}"/>
              </a:ext>
            </a:extLst>
          </p:cNvPr>
          <p:cNvSpPr/>
          <p:nvPr/>
        </p:nvSpPr>
        <p:spPr>
          <a:xfrm>
            <a:off x="3855406" y="5232203"/>
            <a:ext cx="3766424" cy="992637"/>
          </a:xfrm>
          <a:prstGeom prst="roundRect">
            <a:avLst>
              <a:gd name="adj" fmla="val 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nSpc>
                <a:spcPct val="150000"/>
              </a:lnSpc>
            </a:pPr>
            <a:r>
              <a:rPr kumimoji="1" lang="ja-JP" altLang="en-US" sz="2000" b="1">
                <a:latin typeface="BIZ UDPゴシック" panose="020B0400000000000000" pitchFamily="50" charset="-128"/>
                <a:ea typeface="BIZ UDPゴシック" panose="020B0400000000000000" pitchFamily="50" charset="-128"/>
              </a:rPr>
              <a:t>かくにんが おわったら</a:t>
            </a:r>
          </a:p>
          <a:p>
            <a:pPr>
              <a:lnSpc>
                <a:spcPct val="150000"/>
              </a:lnSpc>
            </a:pPr>
            <a:r>
              <a:rPr kumimoji="1" lang="ja-JP" altLang="en-US" sz="2000" b="1">
                <a:latin typeface="BIZ UDPゴシック" panose="020B0400000000000000" pitchFamily="50" charset="-128"/>
                <a:ea typeface="BIZ UDPゴシック" panose="020B0400000000000000" pitchFamily="50" charset="-128"/>
              </a:rPr>
              <a:t>「つぎのもんだいへ」を</a:t>
            </a:r>
            <a:endParaRPr kumimoji="1" lang="en-US" altLang="ja-JP" sz="2000" b="1">
              <a:latin typeface="BIZ UDPゴシック" panose="020B0400000000000000" pitchFamily="50" charset="-128"/>
              <a:ea typeface="BIZ UDPゴシック" panose="020B0400000000000000" pitchFamily="50" charset="-128"/>
            </a:endParaRPr>
          </a:p>
          <a:p>
            <a:pPr>
              <a:lnSpc>
                <a:spcPct val="150000"/>
              </a:lnSpc>
            </a:pPr>
            <a:r>
              <a:rPr kumimoji="1" lang="ja-JP" altLang="en-US" sz="2000" b="1">
                <a:latin typeface="BIZ UDPゴシック" panose="020B0400000000000000" pitchFamily="50" charset="-128"/>
                <a:ea typeface="BIZ UDPゴシック" panose="020B0400000000000000" pitchFamily="50" charset="-128"/>
              </a:rPr>
              <a:t>たっぷします</a:t>
            </a:r>
          </a:p>
        </p:txBody>
      </p:sp>
      <p:sp>
        <p:nvSpPr>
          <p:cNvPr id="14" name="楕円 13">
            <a:extLst>
              <a:ext uri="{FF2B5EF4-FFF2-40B4-BE49-F238E27FC236}">
                <a16:creationId xmlns:a16="http://schemas.microsoft.com/office/drawing/2014/main" id="{1B2E62F9-FEC2-2874-7522-C45A7919A492}"/>
              </a:ext>
            </a:extLst>
          </p:cNvPr>
          <p:cNvSpPr/>
          <p:nvPr/>
        </p:nvSpPr>
        <p:spPr>
          <a:xfrm>
            <a:off x="3205428" y="5297424"/>
            <a:ext cx="584325" cy="584325"/>
          </a:xfrm>
          <a:prstGeom prst="ellipse">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2800" b="1">
                <a:latin typeface="BIZ UDPゴシック" panose="020B0400000000000000" pitchFamily="50" charset="-128"/>
                <a:ea typeface="BIZ UDPゴシック" panose="020B0400000000000000" pitchFamily="50" charset="-128"/>
              </a:rPr>
              <a:t>5</a:t>
            </a:r>
            <a:endParaRPr kumimoji="1" lang="ja-JP" altLang="en-US" sz="2800" b="1">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341327802"/>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E58CF53E-5AD5-C236-AF92-11431D1C8722}"/>
              </a:ext>
            </a:extLst>
          </p:cNvPr>
          <p:cNvPicPr>
            <a:picLocks noChangeAspect="1"/>
          </p:cNvPicPr>
          <p:nvPr/>
        </p:nvPicPr>
        <p:blipFill>
          <a:blip r:embed="rId3"/>
          <a:srcRect t="4938"/>
          <a:stretch/>
        </p:blipFill>
        <p:spPr>
          <a:xfrm>
            <a:off x="1437185" y="1268412"/>
            <a:ext cx="9317630" cy="5400675"/>
          </a:xfrm>
          <a:prstGeom prst="rect">
            <a:avLst/>
          </a:prstGeom>
          <a:ln>
            <a:solidFill>
              <a:schemeClr val="bg1">
                <a:lumMod val="75000"/>
              </a:schemeClr>
            </a:solidFill>
          </a:ln>
        </p:spPr>
      </p:pic>
      <p:sp>
        <p:nvSpPr>
          <p:cNvPr id="2" name="テキスト ボックス 1">
            <a:extLst>
              <a:ext uri="{FF2B5EF4-FFF2-40B4-BE49-F238E27FC236}">
                <a16:creationId xmlns:a16="http://schemas.microsoft.com/office/drawing/2014/main" id="{87908CA5-75E8-A9A6-2D2F-116D47D7958B}"/>
              </a:ext>
            </a:extLst>
          </p:cNvPr>
          <p:cNvSpPr txBox="1"/>
          <p:nvPr/>
        </p:nvSpPr>
        <p:spPr>
          <a:xfrm>
            <a:off x="-2" y="121144"/>
            <a:ext cx="12192001" cy="923330"/>
          </a:xfrm>
          <a:prstGeom prst="rect">
            <a:avLst/>
          </a:prstGeom>
          <a:noFill/>
        </p:spPr>
        <p:txBody>
          <a:bodyPr wrap="square" anchor="ctr">
            <a:spAutoFit/>
          </a:bodyPr>
          <a:lstStyle/>
          <a:p>
            <a:pPr marL="0" marR="0" lvl="0" indent="0" algn="ctr" defTabSz="457200" rtl="0" eaLnBrk="1" fontAlgn="base" latinLnBrk="0" hangingPunct="1">
              <a:lnSpc>
                <a:spcPct val="100000"/>
              </a:lnSpc>
              <a:spcBef>
                <a:spcPts val="0"/>
              </a:spcBef>
              <a:spcAft>
                <a:spcPts val="0"/>
              </a:spcAft>
              <a:buClrTx/>
              <a:buSzTx/>
              <a:buFontTx/>
              <a:buNone/>
              <a:tabLst/>
              <a:defRPr/>
            </a:pPr>
            <a:r>
              <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くりかえし もんだいに とりもう</a:t>
            </a:r>
          </a:p>
        </p:txBody>
      </p:sp>
      <p:sp>
        <p:nvSpPr>
          <p:cNvPr id="10" name="四角形: 角を丸くする 9">
            <a:extLst>
              <a:ext uri="{FF2B5EF4-FFF2-40B4-BE49-F238E27FC236}">
                <a16:creationId xmlns:a16="http://schemas.microsoft.com/office/drawing/2014/main" id="{005A9362-BB75-D4B1-E1D7-E2FB9AEEC537}"/>
              </a:ext>
            </a:extLst>
          </p:cNvPr>
          <p:cNvSpPr/>
          <p:nvPr/>
        </p:nvSpPr>
        <p:spPr>
          <a:xfrm>
            <a:off x="8601421" y="1532241"/>
            <a:ext cx="1878228" cy="3334728"/>
          </a:xfrm>
          <a:prstGeom prst="roundRect">
            <a:avLst>
              <a:gd name="adj" fmla="val 7402"/>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四角形: 角を丸くする 10">
            <a:extLst>
              <a:ext uri="{FF2B5EF4-FFF2-40B4-BE49-F238E27FC236}">
                <a16:creationId xmlns:a16="http://schemas.microsoft.com/office/drawing/2014/main" id="{EAAF662E-0F00-CF4E-8414-B5A29744E63F}"/>
              </a:ext>
            </a:extLst>
          </p:cNvPr>
          <p:cNvSpPr/>
          <p:nvPr/>
        </p:nvSpPr>
        <p:spPr>
          <a:xfrm>
            <a:off x="2643073" y="1532241"/>
            <a:ext cx="1461921" cy="2962697"/>
          </a:xfrm>
          <a:prstGeom prst="roundRect">
            <a:avLst>
              <a:gd name="adj" fmla="val 7402"/>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四角形: 角を丸くする 11">
            <a:extLst>
              <a:ext uri="{FF2B5EF4-FFF2-40B4-BE49-F238E27FC236}">
                <a16:creationId xmlns:a16="http://schemas.microsoft.com/office/drawing/2014/main" id="{3C783BD3-B205-585E-2D89-C5869D2E2212}"/>
              </a:ext>
            </a:extLst>
          </p:cNvPr>
          <p:cNvSpPr/>
          <p:nvPr/>
        </p:nvSpPr>
        <p:spPr>
          <a:xfrm>
            <a:off x="6407876" y="1597670"/>
            <a:ext cx="2114131" cy="1141661"/>
          </a:xfrm>
          <a:prstGeom prst="roundRect">
            <a:avLst/>
          </a:pr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sp>
        <p:nvSpPr>
          <p:cNvPr id="13" name="四角形: 角を丸くする 12">
            <a:extLst>
              <a:ext uri="{FF2B5EF4-FFF2-40B4-BE49-F238E27FC236}">
                <a16:creationId xmlns:a16="http://schemas.microsoft.com/office/drawing/2014/main" id="{C7F58D29-F608-CF4A-09F7-2605C767A408}"/>
              </a:ext>
            </a:extLst>
          </p:cNvPr>
          <p:cNvSpPr/>
          <p:nvPr/>
        </p:nvSpPr>
        <p:spPr>
          <a:xfrm>
            <a:off x="6543812" y="1627472"/>
            <a:ext cx="2114130" cy="963557"/>
          </a:xfrm>
          <a:prstGeom prst="roundRect">
            <a:avLst>
              <a:gd name="adj" fmla="val 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l" defTabSz="457200" rtl="0" eaLnBrk="1" fontAlgn="auto" latinLnBrk="0" hangingPunct="1">
              <a:lnSpc>
                <a:spcPct val="150000"/>
              </a:lnSpc>
              <a:spcBef>
                <a:spcPts val="0"/>
              </a:spcBef>
              <a:spcAft>
                <a:spcPts val="0"/>
              </a:spcAft>
              <a:buClrTx/>
              <a:buSzTx/>
              <a:buFontTx/>
              <a:buNone/>
              <a:tabLst/>
              <a:defRPr/>
            </a:pPr>
            <a:r>
              <a:rPr kumimoji="1" lang="ja-JP" altLang="en-US" sz="20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もんだいを</a:t>
            </a:r>
          </a:p>
          <a:p>
            <a:pPr marL="0" marR="0" lvl="0" indent="0" algn="l" defTabSz="457200" rtl="0" eaLnBrk="1" fontAlgn="auto" latinLnBrk="0" hangingPunct="1">
              <a:lnSpc>
                <a:spcPct val="150000"/>
              </a:lnSpc>
              <a:spcBef>
                <a:spcPts val="0"/>
              </a:spcBef>
              <a:spcAft>
                <a:spcPts val="0"/>
              </a:spcAft>
              <a:buClrTx/>
              <a:buSzTx/>
              <a:buFontTx/>
              <a:buNone/>
              <a:tabLst/>
              <a:defRPr/>
            </a:pPr>
            <a:r>
              <a:rPr kumimoji="1" lang="ja-JP" altLang="en-US" sz="20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かくにんします</a:t>
            </a:r>
          </a:p>
        </p:txBody>
      </p:sp>
      <p:sp>
        <p:nvSpPr>
          <p:cNvPr id="14" name="四角形: 角を丸くする 13">
            <a:extLst>
              <a:ext uri="{FF2B5EF4-FFF2-40B4-BE49-F238E27FC236}">
                <a16:creationId xmlns:a16="http://schemas.microsoft.com/office/drawing/2014/main" id="{91A1AEAB-EFE5-1DA7-5D16-F258E0F7D9DB}"/>
              </a:ext>
            </a:extLst>
          </p:cNvPr>
          <p:cNvSpPr/>
          <p:nvPr/>
        </p:nvSpPr>
        <p:spPr>
          <a:xfrm>
            <a:off x="3590580" y="2851301"/>
            <a:ext cx="3109490" cy="1225399"/>
          </a:xfrm>
          <a:prstGeom prst="roundRect">
            <a:avLst>
              <a:gd name="adj" fmla="val 12651"/>
            </a:avLst>
          </a:pr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15" name="四角形: 角を丸くする 14">
            <a:extLst>
              <a:ext uri="{FF2B5EF4-FFF2-40B4-BE49-F238E27FC236}">
                <a16:creationId xmlns:a16="http://schemas.microsoft.com/office/drawing/2014/main" id="{F2E70F8A-1A84-5863-4F15-F7FDCD6AAC5E}"/>
              </a:ext>
            </a:extLst>
          </p:cNvPr>
          <p:cNvSpPr/>
          <p:nvPr/>
        </p:nvSpPr>
        <p:spPr>
          <a:xfrm>
            <a:off x="3793985" y="2899322"/>
            <a:ext cx="2906085" cy="992637"/>
          </a:xfrm>
          <a:prstGeom prst="roundRect">
            <a:avLst>
              <a:gd name="adj" fmla="val 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nSpc>
                <a:spcPct val="150000"/>
              </a:lnSpc>
            </a:pPr>
            <a:r>
              <a:rPr kumimoji="1" lang="ja-JP" altLang="en-US" sz="2000" b="1">
                <a:latin typeface="BIZ UDPゴシック" panose="020B0400000000000000" pitchFamily="50" charset="-128"/>
                <a:ea typeface="BIZ UDPゴシック" panose="020B0400000000000000" pitchFamily="50" charset="-128"/>
              </a:rPr>
              <a:t>せんたくしから</a:t>
            </a:r>
          </a:p>
          <a:p>
            <a:pPr>
              <a:lnSpc>
                <a:spcPct val="150000"/>
              </a:lnSpc>
            </a:pPr>
            <a:r>
              <a:rPr kumimoji="1" lang="ja-JP" altLang="en-US" sz="2000" b="1">
                <a:latin typeface="BIZ UDPゴシック" panose="020B0400000000000000" pitchFamily="50" charset="-128"/>
                <a:ea typeface="BIZ UDPゴシック" panose="020B0400000000000000" pitchFamily="50" charset="-128"/>
              </a:rPr>
              <a:t>かいとうを えらびます</a:t>
            </a:r>
          </a:p>
        </p:txBody>
      </p:sp>
      <p:sp>
        <p:nvSpPr>
          <p:cNvPr id="17" name="四角形: 角を丸くする 16">
            <a:extLst>
              <a:ext uri="{FF2B5EF4-FFF2-40B4-BE49-F238E27FC236}">
                <a16:creationId xmlns:a16="http://schemas.microsoft.com/office/drawing/2014/main" id="{B075E608-29FC-6DEE-388B-491B3C72B262}"/>
              </a:ext>
            </a:extLst>
          </p:cNvPr>
          <p:cNvSpPr/>
          <p:nvPr/>
        </p:nvSpPr>
        <p:spPr>
          <a:xfrm>
            <a:off x="1993557" y="5878255"/>
            <a:ext cx="1046206" cy="790833"/>
          </a:xfrm>
          <a:prstGeom prst="roundRect">
            <a:avLst>
              <a:gd name="adj" fmla="val 11197"/>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四角形: 角を丸くする 17">
            <a:extLst>
              <a:ext uri="{FF2B5EF4-FFF2-40B4-BE49-F238E27FC236}">
                <a16:creationId xmlns:a16="http://schemas.microsoft.com/office/drawing/2014/main" id="{F91DC2F4-C12B-92CC-042E-D7E61D0D21AA}"/>
              </a:ext>
            </a:extLst>
          </p:cNvPr>
          <p:cNvSpPr/>
          <p:nvPr/>
        </p:nvSpPr>
        <p:spPr>
          <a:xfrm>
            <a:off x="3187440" y="5178432"/>
            <a:ext cx="3512630" cy="1225399"/>
          </a:xfrm>
          <a:prstGeom prst="roundRect">
            <a:avLst>
              <a:gd name="adj" fmla="val 12651"/>
            </a:avLst>
          </a:pr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19" name="四角形: 角を丸くする 18">
            <a:extLst>
              <a:ext uri="{FF2B5EF4-FFF2-40B4-BE49-F238E27FC236}">
                <a16:creationId xmlns:a16="http://schemas.microsoft.com/office/drawing/2014/main" id="{458B3A9F-B764-8CE8-ECE4-10909716EEFD}"/>
              </a:ext>
            </a:extLst>
          </p:cNvPr>
          <p:cNvSpPr/>
          <p:nvPr/>
        </p:nvSpPr>
        <p:spPr>
          <a:xfrm>
            <a:off x="3340915" y="5229501"/>
            <a:ext cx="3766424" cy="992637"/>
          </a:xfrm>
          <a:prstGeom prst="roundRect">
            <a:avLst>
              <a:gd name="adj" fmla="val 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nSpc>
                <a:spcPct val="150000"/>
              </a:lnSpc>
            </a:pPr>
            <a:r>
              <a:rPr kumimoji="1" lang="ja-JP" altLang="en-US" sz="2000" b="1">
                <a:latin typeface="BIZ UDPゴシック" panose="020B0400000000000000" pitchFamily="50" charset="-128"/>
                <a:ea typeface="BIZ UDPゴシック" panose="020B0400000000000000" pitchFamily="50" charset="-128"/>
              </a:rPr>
              <a:t>せんたくしから えらんだら</a:t>
            </a:r>
          </a:p>
          <a:p>
            <a:pPr>
              <a:lnSpc>
                <a:spcPct val="150000"/>
              </a:lnSpc>
            </a:pPr>
            <a:r>
              <a:rPr kumimoji="1" lang="ja-JP" altLang="en-US" sz="2000" b="1">
                <a:latin typeface="BIZ UDPゴシック" panose="020B0400000000000000" pitchFamily="50" charset="-128"/>
                <a:ea typeface="BIZ UDPゴシック" panose="020B0400000000000000" pitchFamily="50" charset="-128"/>
              </a:rPr>
              <a:t>かいとうするを えらびます</a:t>
            </a:r>
          </a:p>
        </p:txBody>
      </p:sp>
      <p:sp>
        <p:nvSpPr>
          <p:cNvPr id="20" name="楕円 19">
            <a:extLst>
              <a:ext uri="{FF2B5EF4-FFF2-40B4-BE49-F238E27FC236}">
                <a16:creationId xmlns:a16="http://schemas.microsoft.com/office/drawing/2014/main" id="{8F136231-7A3D-114E-AD9C-D6147DE0C38C}"/>
              </a:ext>
            </a:extLst>
          </p:cNvPr>
          <p:cNvSpPr/>
          <p:nvPr/>
        </p:nvSpPr>
        <p:spPr>
          <a:xfrm>
            <a:off x="8230106" y="1335309"/>
            <a:ext cx="584325" cy="584325"/>
          </a:xfrm>
          <a:prstGeom prst="ellipse">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2800" b="1">
                <a:latin typeface="BIZ UDPゴシック" panose="020B0400000000000000" pitchFamily="50" charset="-128"/>
                <a:ea typeface="BIZ UDPゴシック" panose="020B0400000000000000" pitchFamily="50" charset="-128"/>
              </a:rPr>
              <a:t>1</a:t>
            </a:r>
            <a:endParaRPr kumimoji="1" lang="ja-JP" altLang="en-US" sz="2800" b="1">
              <a:latin typeface="BIZ UDPゴシック" panose="020B0400000000000000" pitchFamily="50" charset="-128"/>
              <a:ea typeface="BIZ UDPゴシック" panose="020B0400000000000000" pitchFamily="50" charset="-128"/>
            </a:endParaRPr>
          </a:p>
        </p:txBody>
      </p:sp>
      <p:sp>
        <p:nvSpPr>
          <p:cNvPr id="21" name="楕円 20">
            <a:extLst>
              <a:ext uri="{FF2B5EF4-FFF2-40B4-BE49-F238E27FC236}">
                <a16:creationId xmlns:a16="http://schemas.microsoft.com/office/drawing/2014/main" id="{BB2D6E79-67FD-9D92-1AE4-EA88D9FEE767}"/>
              </a:ext>
            </a:extLst>
          </p:cNvPr>
          <p:cNvSpPr/>
          <p:nvPr/>
        </p:nvSpPr>
        <p:spPr>
          <a:xfrm>
            <a:off x="3340219" y="2533604"/>
            <a:ext cx="584325" cy="584325"/>
          </a:xfrm>
          <a:prstGeom prst="ellipse">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2800" b="1">
                <a:latin typeface="BIZ UDPゴシック" panose="020B0400000000000000" pitchFamily="50" charset="-128"/>
                <a:ea typeface="BIZ UDPゴシック" panose="020B0400000000000000" pitchFamily="50" charset="-128"/>
              </a:rPr>
              <a:t>2</a:t>
            </a:r>
            <a:endParaRPr kumimoji="1" lang="ja-JP" altLang="en-US" sz="2800" b="1">
              <a:latin typeface="BIZ UDPゴシック" panose="020B0400000000000000" pitchFamily="50" charset="-128"/>
              <a:ea typeface="BIZ UDPゴシック" panose="020B0400000000000000" pitchFamily="50" charset="-128"/>
            </a:endParaRPr>
          </a:p>
        </p:txBody>
      </p:sp>
      <p:sp>
        <p:nvSpPr>
          <p:cNvPr id="22" name="楕円 21">
            <a:extLst>
              <a:ext uri="{FF2B5EF4-FFF2-40B4-BE49-F238E27FC236}">
                <a16:creationId xmlns:a16="http://schemas.microsoft.com/office/drawing/2014/main" id="{41D44A37-4543-7DA8-8A3B-1C75B513C4E5}"/>
              </a:ext>
            </a:extLst>
          </p:cNvPr>
          <p:cNvSpPr/>
          <p:nvPr/>
        </p:nvSpPr>
        <p:spPr>
          <a:xfrm>
            <a:off x="2747600" y="5477919"/>
            <a:ext cx="584325" cy="584325"/>
          </a:xfrm>
          <a:prstGeom prst="ellipse">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2800" b="1">
                <a:latin typeface="BIZ UDPゴシック" panose="020B0400000000000000" pitchFamily="50" charset="-128"/>
                <a:ea typeface="BIZ UDPゴシック" panose="020B0400000000000000" pitchFamily="50" charset="-128"/>
              </a:rPr>
              <a:t>3</a:t>
            </a:r>
            <a:endParaRPr kumimoji="1" lang="ja-JP" altLang="en-US" sz="2800" b="1">
              <a:latin typeface="BIZ UDPゴシック" panose="020B0400000000000000" pitchFamily="50" charset="-128"/>
              <a:ea typeface="BIZ UDPゴシック" panose="020B0400000000000000" pitchFamily="50" charset="-128"/>
            </a:endParaRPr>
          </a:p>
        </p:txBody>
      </p:sp>
      <p:pic>
        <p:nvPicPr>
          <p:cNvPr id="24" name="Picture 2">
            <a:extLst>
              <a:ext uri="{FF2B5EF4-FFF2-40B4-BE49-F238E27FC236}">
                <a16:creationId xmlns:a16="http://schemas.microsoft.com/office/drawing/2014/main" id="{46574FB1-9734-6B07-A1F7-C3EC5A93B433}"/>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b="6274"/>
          <a:stretch/>
        </p:blipFill>
        <p:spPr bwMode="auto">
          <a:xfrm>
            <a:off x="9707646" y="3492184"/>
            <a:ext cx="2481624" cy="3365005"/>
          </a:xfrm>
          <a:prstGeom prst="rect">
            <a:avLst/>
          </a:prstGeom>
          <a:noFill/>
          <a:extLst>
            <a:ext uri="{909E8E84-426E-40DD-AFC4-6F175D3DCCD1}">
              <a14:hiddenFill xmlns:a14="http://schemas.microsoft.com/office/drawing/2010/main">
                <a:solidFill>
                  <a:srgbClr val="FFFFFF"/>
                </a:solidFill>
              </a14:hiddenFill>
            </a:ext>
          </a:extLst>
        </p:spPr>
      </p:pic>
      <p:sp>
        <p:nvSpPr>
          <p:cNvPr id="25" name="フリーフォーム: 図形 24">
            <a:extLst>
              <a:ext uri="{FF2B5EF4-FFF2-40B4-BE49-F238E27FC236}">
                <a16:creationId xmlns:a16="http://schemas.microsoft.com/office/drawing/2014/main" id="{949D517D-C436-6AEE-00C4-0E49461CD103}"/>
              </a:ext>
            </a:extLst>
          </p:cNvPr>
          <p:cNvSpPr/>
          <p:nvPr/>
        </p:nvSpPr>
        <p:spPr>
          <a:xfrm>
            <a:off x="7139910" y="4631023"/>
            <a:ext cx="3370643" cy="1516708"/>
          </a:xfrm>
          <a:custGeom>
            <a:avLst/>
            <a:gdLst>
              <a:gd name="connsiteX0" fmla="*/ 300011 w 4840425"/>
              <a:gd name="connsiteY0" fmla="*/ 0 h 2041311"/>
              <a:gd name="connsiteX1" fmla="*/ 3835352 w 4840425"/>
              <a:gd name="connsiteY1" fmla="*/ 0 h 2041311"/>
              <a:gd name="connsiteX2" fmla="*/ 4135363 w 4840425"/>
              <a:gd name="connsiteY2" fmla="*/ 300011 h 2041311"/>
              <a:gd name="connsiteX3" fmla="*/ 4135363 w 4840425"/>
              <a:gd name="connsiteY3" fmla="*/ 997475 h 2041311"/>
              <a:gd name="connsiteX4" fmla="*/ 4840425 w 4840425"/>
              <a:gd name="connsiteY4" fmla="*/ 1476338 h 2041311"/>
              <a:gd name="connsiteX5" fmla="*/ 4135363 w 4840425"/>
              <a:gd name="connsiteY5" fmla="*/ 1185237 h 2041311"/>
              <a:gd name="connsiteX6" fmla="*/ 4135363 w 4840425"/>
              <a:gd name="connsiteY6" fmla="*/ 1741300 h 2041311"/>
              <a:gd name="connsiteX7" fmla="*/ 3835352 w 4840425"/>
              <a:gd name="connsiteY7" fmla="*/ 2041311 h 2041311"/>
              <a:gd name="connsiteX8" fmla="*/ 300011 w 4840425"/>
              <a:gd name="connsiteY8" fmla="*/ 2041311 h 2041311"/>
              <a:gd name="connsiteX9" fmla="*/ 0 w 4840425"/>
              <a:gd name="connsiteY9" fmla="*/ 1741300 h 2041311"/>
              <a:gd name="connsiteX10" fmla="*/ 0 w 4840425"/>
              <a:gd name="connsiteY10" fmla="*/ 300011 h 2041311"/>
              <a:gd name="connsiteX11" fmla="*/ 300011 w 4840425"/>
              <a:gd name="connsiteY11" fmla="*/ 0 h 20413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840425" h="2041311">
                <a:moveTo>
                  <a:pt x="300011" y="0"/>
                </a:moveTo>
                <a:lnTo>
                  <a:pt x="3835352" y="0"/>
                </a:lnTo>
                <a:cubicBezTo>
                  <a:pt x="4001044" y="0"/>
                  <a:pt x="4135363" y="134319"/>
                  <a:pt x="4135363" y="300011"/>
                </a:cubicBezTo>
                <a:lnTo>
                  <a:pt x="4135363" y="997475"/>
                </a:lnTo>
                <a:lnTo>
                  <a:pt x="4840425" y="1476338"/>
                </a:lnTo>
                <a:lnTo>
                  <a:pt x="4135363" y="1185237"/>
                </a:lnTo>
                <a:lnTo>
                  <a:pt x="4135363" y="1741300"/>
                </a:lnTo>
                <a:cubicBezTo>
                  <a:pt x="4135363" y="1906992"/>
                  <a:pt x="4001044" y="2041311"/>
                  <a:pt x="3835352" y="2041311"/>
                </a:cubicBezTo>
                <a:lnTo>
                  <a:pt x="300011" y="2041311"/>
                </a:lnTo>
                <a:cubicBezTo>
                  <a:pt x="134319" y="2041311"/>
                  <a:pt x="0" y="1906992"/>
                  <a:pt x="0" y="1741300"/>
                </a:cubicBezTo>
                <a:lnTo>
                  <a:pt x="0" y="300011"/>
                </a:lnTo>
                <a:cubicBezTo>
                  <a:pt x="0" y="134319"/>
                  <a:pt x="134319" y="0"/>
                  <a:pt x="300011"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sp>
        <p:nvSpPr>
          <p:cNvPr id="26" name="四角形: 角を丸くする 25">
            <a:extLst>
              <a:ext uri="{FF2B5EF4-FFF2-40B4-BE49-F238E27FC236}">
                <a16:creationId xmlns:a16="http://schemas.microsoft.com/office/drawing/2014/main" id="{1F5D6912-29AE-8E53-8C3E-A08F575CFE4B}"/>
              </a:ext>
            </a:extLst>
          </p:cNvPr>
          <p:cNvSpPr/>
          <p:nvPr/>
        </p:nvSpPr>
        <p:spPr>
          <a:xfrm>
            <a:off x="7449037" y="4406488"/>
            <a:ext cx="2594156" cy="1811201"/>
          </a:xfrm>
          <a:prstGeom prst="roundRect">
            <a:avLst>
              <a:gd name="adj" fmla="val 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l" defTabSz="457200" rtl="0" eaLnBrk="1" fontAlgn="auto" latinLnBrk="0" hangingPunct="1">
              <a:lnSpc>
                <a:spcPct val="150000"/>
              </a:lnSpc>
              <a:spcBef>
                <a:spcPts val="0"/>
              </a:spcBef>
              <a:spcAft>
                <a:spcPts val="0"/>
              </a:spcAft>
              <a:buClrTx/>
              <a:buSzTx/>
              <a:buFontTx/>
              <a:buNone/>
              <a:tabLst/>
              <a:defRPr/>
            </a:pPr>
            <a:r>
              <a:rPr kumimoji="1" lang="ja-JP" altLang="en-US" sz="20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さいごまで</a:t>
            </a:r>
            <a:endParaRPr kumimoji="1" lang="en-US" altLang="ja-JP" sz="20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a:p>
            <a:pPr marL="0" marR="0" lvl="0" indent="0" algn="l" defTabSz="457200" rtl="0" eaLnBrk="1" fontAlgn="auto" latinLnBrk="0" hangingPunct="1">
              <a:lnSpc>
                <a:spcPct val="150000"/>
              </a:lnSpc>
              <a:spcBef>
                <a:spcPts val="0"/>
              </a:spcBef>
              <a:spcAft>
                <a:spcPts val="0"/>
              </a:spcAft>
              <a:buClrTx/>
              <a:buSzTx/>
              <a:buFontTx/>
              <a:buNone/>
              <a:tabLst/>
              <a:defRPr/>
            </a:pPr>
            <a:r>
              <a:rPr kumimoji="1" lang="ja-JP" altLang="en-US" sz="2000" b="1">
                <a:solidFill>
                  <a:prstClr val="white"/>
                </a:solidFill>
                <a:latin typeface="BIZ UDPゴシック" panose="020B0400000000000000" pitchFamily="50" charset="-128"/>
                <a:ea typeface="BIZ UDPゴシック" panose="020B0400000000000000" pitchFamily="50" charset="-128"/>
              </a:rPr>
              <a:t>もんだいを といて</a:t>
            </a:r>
            <a:endParaRPr kumimoji="1" lang="en-US" altLang="ja-JP" sz="2000" b="1">
              <a:solidFill>
                <a:prstClr val="white"/>
              </a:solidFill>
              <a:latin typeface="BIZ UDPゴシック" panose="020B0400000000000000" pitchFamily="50" charset="-128"/>
              <a:ea typeface="BIZ UDPゴシック" panose="020B0400000000000000" pitchFamily="50" charset="-128"/>
            </a:endParaRPr>
          </a:p>
          <a:p>
            <a:pPr marL="0" marR="0" lvl="0" indent="0" algn="l" defTabSz="457200" rtl="0" eaLnBrk="1" fontAlgn="auto" latinLnBrk="0" hangingPunct="1">
              <a:lnSpc>
                <a:spcPct val="150000"/>
              </a:lnSpc>
              <a:spcBef>
                <a:spcPts val="0"/>
              </a:spcBef>
              <a:spcAft>
                <a:spcPts val="0"/>
              </a:spcAft>
              <a:buClrTx/>
              <a:buSzTx/>
              <a:buFontTx/>
              <a:buNone/>
              <a:tabLst/>
              <a:defRPr/>
            </a:pPr>
            <a:r>
              <a:rPr kumimoji="1" lang="ja-JP" altLang="en-US" sz="20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みましょう</a:t>
            </a:r>
            <a:endParaRPr kumimoji="1" lang="en-US" altLang="ja-JP" sz="20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sp>
        <p:nvSpPr>
          <p:cNvPr id="4" name="テキスト ボックス 3">
            <a:extLst>
              <a:ext uri="{FF2B5EF4-FFF2-40B4-BE49-F238E27FC236}">
                <a16:creationId xmlns:a16="http://schemas.microsoft.com/office/drawing/2014/main" id="{E101A3B1-FE3E-4E43-A9A4-3468B0197BE4}"/>
              </a:ext>
            </a:extLst>
          </p:cNvPr>
          <p:cNvSpPr txBox="1"/>
          <p:nvPr/>
        </p:nvSpPr>
        <p:spPr>
          <a:xfrm>
            <a:off x="0" y="6642556"/>
            <a:ext cx="3644152" cy="215444"/>
          </a:xfrm>
          <a:prstGeom prst="rect">
            <a:avLst/>
          </a:prstGeom>
          <a:noFill/>
        </p:spPr>
        <p:txBody>
          <a:bodyPr wrap="square">
            <a:spAutoFit/>
          </a:bodyPr>
          <a:lstStyle/>
          <a:p>
            <a:r>
              <a:rPr kumimoji="1" lang="ja-JP" altLang="en-US" sz="800" b="0" i="0" kern="1200">
                <a:solidFill>
                  <a:schemeClr val="tx1"/>
                </a:solidFill>
                <a:effectLst/>
                <a:latin typeface="+mn-ea"/>
                <a:cs typeface="+mn-cs"/>
              </a:rPr>
              <a:t>イラスト出典：いらすとや </a:t>
            </a:r>
            <a:r>
              <a:rPr kumimoji="1" lang="en-US" altLang="ja-JP" sz="800" b="0" i="0" kern="1200">
                <a:solidFill>
                  <a:schemeClr val="tx1"/>
                </a:solidFill>
                <a:effectLst/>
                <a:latin typeface="+mn-ea"/>
                <a:cs typeface="+mn-cs"/>
              </a:rPr>
              <a:t>https://www.irasutoya.com/</a:t>
            </a:r>
            <a:endParaRPr kumimoji="1" lang="ja-JP" altLang="en-US" sz="800">
              <a:latin typeface="+mn-ea"/>
            </a:endParaRPr>
          </a:p>
        </p:txBody>
      </p:sp>
    </p:spTree>
    <p:extLst>
      <p:ext uri="{BB962C8B-B14F-4D97-AF65-F5344CB8AC3E}">
        <p14:creationId xmlns:p14="http://schemas.microsoft.com/office/powerpoint/2010/main" val="1414569096"/>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C5949CF3-147F-CFA7-9E56-856261374DEF}"/>
              </a:ext>
            </a:extLst>
          </p:cNvPr>
          <p:cNvPicPr>
            <a:picLocks noChangeAspect="1"/>
          </p:cNvPicPr>
          <p:nvPr/>
        </p:nvPicPr>
        <p:blipFill>
          <a:blip r:embed="rId3"/>
          <a:stretch>
            <a:fillRect/>
          </a:stretch>
        </p:blipFill>
        <p:spPr>
          <a:xfrm>
            <a:off x="1670677" y="1268412"/>
            <a:ext cx="8853161" cy="5400675"/>
          </a:xfrm>
          <a:prstGeom prst="rect">
            <a:avLst/>
          </a:prstGeom>
        </p:spPr>
      </p:pic>
      <p:sp>
        <p:nvSpPr>
          <p:cNvPr id="4" name="四角形: 角を丸くする 3">
            <a:extLst>
              <a:ext uri="{FF2B5EF4-FFF2-40B4-BE49-F238E27FC236}">
                <a16:creationId xmlns:a16="http://schemas.microsoft.com/office/drawing/2014/main" id="{FD64486D-ED08-2180-2002-5C2CC8F90DDC}"/>
              </a:ext>
            </a:extLst>
          </p:cNvPr>
          <p:cNvSpPr/>
          <p:nvPr/>
        </p:nvSpPr>
        <p:spPr>
          <a:xfrm>
            <a:off x="9990990" y="3628446"/>
            <a:ext cx="577958" cy="655768"/>
          </a:xfrm>
          <a:prstGeom prst="roundRect">
            <a:avLst>
              <a:gd name="adj" fmla="val 21085"/>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テキスト ボックス 1">
            <a:extLst>
              <a:ext uri="{FF2B5EF4-FFF2-40B4-BE49-F238E27FC236}">
                <a16:creationId xmlns:a16="http://schemas.microsoft.com/office/drawing/2014/main" id="{2917314D-6420-A7B7-5FC8-3D46CBAAA439}"/>
              </a:ext>
            </a:extLst>
          </p:cNvPr>
          <p:cNvSpPr txBox="1"/>
          <p:nvPr/>
        </p:nvSpPr>
        <p:spPr>
          <a:xfrm>
            <a:off x="-2" y="121144"/>
            <a:ext cx="12192001" cy="923330"/>
          </a:xfrm>
          <a:prstGeom prst="rect">
            <a:avLst/>
          </a:prstGeom>
          <a:noFill/>
        </p:spPr>
        <p:txBody>
          <a:bodyPr wrap="square" anchor="ctr">
            <a:spAutoFit/>
          </a:bodyPr>
          <a:lstStyle/>
          <a:p>
            <a:pPr marL="0" marR="0" lvl="0" indent="0" algn="ctr" defTabSz="457200" rtl="0" eaLnBrk="1" fontAlgn="base" latinLnBrk="0" hangingPunct="1">
              <a:lnSpc>
                <a:spcPct val="100000"/>
              </a:lnSpc>
              <a:spcBef>
                <a:spcPts val="0"/>
              </a:spcBef>
              <a:spcAft>
                <a:spcPts val="0"/>
              </a:spcAft>
              <a:buClrTx/>
              <a:buSzTx/>
              <a:buFontTx/>
              <a:buNone/>
              <a:tabLst/>
              <a:defRPr/>
            </a:pPr>
            <a:r>
              <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さいごは いらすと かいせつ</a:t>
            </a:r>
          </a:p>
        </p:txBody>
      </p:sp>
      <p:sp>
        <p:nvSpPr>
          <p:cNvPr id="10" name="四角形: 角を丸くする 9">
            <a:extLst>
              <a:ext uri="{FF2B5EF4-FFF2-40B4-BE49-F238E27FC236}">
                <a16:creationId xmlns:a16="http://schemas.microsoft.com/office/drawing/2014/main" id="{DE1CA775-16A2-914F-0575-75A4407AA1DF}"/>
              </a:ext>
            </a:extLst>
          </p:cNvPr>
          <p:cNvSpPr/>
          <p:nvPr/>
        </p:nvSpPr>
        <p:spPr>
          <a:xfrm>
            <a:off x="8581680" y="2204509"/>
            <a:ext cx="3109490" cy="1225399"/>
          </a:xfrm>
          <a:prstGeom prst="roundRect">
            <a:avLst>
              <a:gd name="adj" fmla="val 12651"/>
            </a:avLst>
          </a:pr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11" name="四角形: 角を丸くする 10">
            <a:extLst>
              <a:ext uri="{FF2B5EF4-FFF2-40B4-BE49-F238E27FC236}">
                <a16:creationId xmlns:a16="http://schemas.microsoft.com/office/drawing/2014/main" id="{A4C8F600-0318-E1E2-4154-5290D091AC3E}"/>
              </a:ext>
            </a:extLst>
          </p:cNvPr>
          <p:cNvSpPr/>
          <p:nvPr/>
        </p:nvSpPr>
        <p:spPr>
          <a:xfrm>
            <a:off x="8785085" y="2252530"/>
            <a:ext cx="2906085" cy="992637"/>
          </a:xfrm>
          <a:prstGeom prst="roundRect">
            <a:avLst>
              <a:gd name="adj" fmla="val 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nSpc>
                <a:spcPct val="150000"/>
              </a:lnSpc>
            </a:pPr>
            <a:r>
              <a:rPr kumimoji="1" lang="ja-JP" altLang="en-US" sz="2000" b="1">
                <a:latin typeface="BIZ UDPゴシック" panose="020B0400000000000000" pitchFamily="50" charset="-128"/>
                <a:ea typeface="BIZ UDPゴシック" panose="020B0400000000000000" pitchFamily="50" charset="-128"/>
              </a:rPr>
              <a:t>つぎが あれば</a:t>
            </a:r>
          </a:p>
          <a:p>
            <a:pPr>
              <a:lnSpc>
                <a:spcPct val="150000"/>
              </a:lnSpc>
            </a:pPr>
            <a:r>
              <a:rPr kumimoji="1" lang="ja-JP" altLang="en-US" sz="2000" b="1">
                <a:latin typeface="BIZ UDPゴシック" panose="020B0400000000000000" pitchFamily="50" charset="-128"/>
                <a:ea typeface="BIZ UDPゴシック" panose="020B0400000000000000" pitchFamily="50" charset="-128"/>
              </a:rPr>
              <a:t>みぎぼたんを　たっぷ</a:t>
            </a:r>
          </a:p>
        </p:txBody>
      </p:sp>
    </p:spTree>
    <p:extLst>
      <p:ext uri="{BB962C8B-B14F-4D97-AF65-F5344CB8AC3E}">
        <p14:creationId xmlns:p14="http://schemas.microsoft.com/office/powerpoint/2010/main" val="273454743"/>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7D0AC8D3-D413-DA9E-EC86-0387B34049EF}"/>
              </a:ext>
            </a:extLst>
          </p:cNvPr>
          <p:cNvPicPr>
            <a:picLocks noChangeAspect="1"/>
          </p:cNvPicPr>
          <p:nvPr/>
        </p:nvPicPr>
        <p:blipFill>
          <a:blip r:embed="rId2"/>
          <a:stretch>
            <a:fillRect/>
          </a:stretch>
        </p:blipFill>
        <p:spPr>
          <a:xfrm>
            <a:off x="1662477" y="1267712"/>
            <a:ext cx="8865478" cy="5401375"/>
          </a:xfrm>
          <a:prstGeom prst="rect">
            <a:avLst/>
          </a:prstGeom>
        </p:spPr>
      </p:pic>
      <p:sp>
        <p:nvSpPr>
          <p:cNvPr id="2" name="四角形: 角を丸くする 1">
            <a:extLst>
              <a:ext uri="{FF2B5EF4-FFF2-40B4-BE49-F238E27FC236}">
                <a16:creationId xmlns:a16="http://schemas.microsoft.com/office/drawing/2014/main" id="{E5B08CF6-0167-4A1A-4904-F4154AA56C12}"/>
              </a:ext>
            </a:extLst>
          </p:cNvPr>
          <p:cNvSpPr/>
          <p:nvPr/>
        </p:nvSpPr>
        <p:spPr>
          <a:xfrm>
            <a:off x="10076713" y="1248485"/>
            <a:ext cx="498867" cy="485065"/>
          </a:xfrm>
          <a:prstGeom prst="roundRect">
            <a:avLst>
              <a:gd name="adj" fmla="val 21085"/>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テキスト ボックス 7">
            <a:extLst>
              <a:ext uri="{FF2B5EF4-FFF2-40B4-BE49-F238E27FC236}">
                <a16:creationId xmlns:a16="http://schemas.microsoft.com/office/drawing/2014/main" id="{6569CC03-DE92-0BFB-1EB3-E4E899EF3467}"/>
              </a:ext>
            </a:extLst>
          </p:cNvPr>
          <p:cNvSpPr txBox="1"/>
          <p:nvPr/>
        </p:nvSpPr>
        <p:spPr>
          <a:xfrm>
            <a:off x="-2" y="121144"/>
            <a:ext cx="12192001" cy="923330"/>
          </a:xfrm>
          <a:prstGeom prst="rect">
            <a:avLst/>
          </a:prstGeom>
          <a:noFill/>
        </p:spPr>
        <p:txBody>
          <a:bodyPr wrap="square" anchor="ctr">
            <a:spAutoFit/>
          </a:bodyPr>
          <a:lstStyle/>
          <a:p>
            <a:pPr marL="0" marR="0" lvl="0" indent="0" algn="ctr" defTabSz="457200" rtl="0" eaLnBrk="1" fontAlgn="base" latinLnBrk="0" hangingPunct="1">
              <a:lnSpc>
                <a:spcPct val="100000"/>
              </a:lnSpc>
              <a:spcBef>
                <a:spcPts val="0"/>
              </a:spcBef>
              <a:spcAft>
                <a:spcPts val="0"/>
              </a:spcAft>
              <a:buClrTx/>
              <a:buSzTx/>
              <a:buFontTx/>
              <a:buNone/>
              <a:tabLst/>
              <a:defRPr/>
            </a:pPr>
            <a:r>
              <a:rPr lang="ja-JP" altLang="en-US" sz="5400" b="1" cap="all">
                <a:solidFill>
                  <a:srgbClr val="2A1A00"/>
                </a:solidFill>
                <a:latin typeface="BIZ UDPゴシック" panose="020B0400000000000000" pitchFamily="50" charset="-128"/>
                <a:ea typeface="BIZ UDPゴシック" panose="020B0400000000000000" pitchFamily="50" charset="-128"/>
              </a:rPr>
              <a:t>かいせつ</a:t>
            </a:r>
            <a:r>
              <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が おわったら </a:t>
            </a:r>
            <a:r>
              <a:rPr kumimoji="0" lang="en-US" altLang="ja-JP"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a:t>
            </a:r>
            <a:r>
              <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でとじる</a:t>
            </a:r>
          </a:p>
        </p:txBody>
      </p:sp>
    </p:spTree>
    <p:extLst>
      <p:ext uri="{BB962C8B-B14F-4D97-AF65-F5344CB8AC3E}">
        <p14:creationId xmlns:p14="http://schemas.microsoft.com/office/powerpoint/2010/main" val="411234123"/>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039B1DC9-3334-2F42-9657-83E77A80DA04}"/>
              </a:ext>
            </a:extLst>
          </p:cNvPr>
          <p:cNvPicPr>
            <a:picLocks noChangeAspect="1"/>
          </p:cNvPicPr>
          <p:nvPr/>
        </p:nvPicPr>
        <p:blipFill>
          <a:blip r:embed="rId3"/>
          <a:srcRect t="4744"/>
          <a:stretch/>
        </p:blipFill>
        <p:spPr>
          <a:xfrm>
            <a:off x="1452019" y="1268412"/>
            <a:ext cx="9304437" cy="5400675"/>
          </a:xfrm>
          <a:prstGeom prst="rect">
            <a:avLst/>
          </a:prstGeom>
          <a:ln>
            <a:solidFill>
              <a:schemeClr val="bg1">
                <a:lumMod val="75000"/>
              </a:schemeClr>
            </a:solidFill>
          </a:ln>
        </p:spPr>
      </p:pic>
      <p:sp>
        <p:nvSpPr>
          <p:cNvPr id="2" name="テキスト ボックス 1">
            <a:extLst>
              <a:ext uri="{FF2B5EF4-FFF2-40B4-BE49-F238E27FC236}">
                <a16:creationId xmlns:a16="http://schemas.microsoft.com/office/drawing/2014/main" id="{CF276F9F-FC3A-A027-A20C-741560238C26}"/>
              </a:ext>
            </a:extLst>
          </p:cNvPr>
          <p:cNvSpPr txBox="1"/>
          <p:nvPr/>
        </p:nvSpPr>
        <p:spPr>
          <a:xfrm>
            <a:off x="-2" y="121144"/>
            <a:ext cx="12192001" cy="923330"/>
          </a:xfrm>
          <a:prstGeom prst="rect">
            <a:avLst/>
          </a:prstGeom>
          <a:noFill/>
        </p:spPr>
        <p:txBody>
          <a:bodyPr wrap="square" anchor="ctr">
            <a:spAutoFit/>
          </a:bodyPr>
          <a:lstStyle/>
          <a:p>
            <a:pPr marL="0" marR="0" lvl="0" indent="0" algn="ctr" defTabSz="457200" rtl="0" eaLnBrk="1" fontAlgn="base" latinLnBrk="0" hangingPunct="1">
              <a:lnSpc>
                <a:spcPct val="100000"/>
              </a:lnSpc>
              <a:spcBef>
                <a:spcPts val="0"/>
              </a:spcBef>
              <a:spcAft>
                <a:spcPts val="0"/>
              </a:spcAft>
              <a:buClrTx/>
              <a:buSzTx/>
              <a:buFontTx/>
              <a:buNone/>
              <a:tabLst/>
              <a:defRPr/>
            </a:pPr>
            <a:r>
              <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とりくんだ けっかの かくにん</a:t>
            </a:r>
          </a:p>
        </p:txBody>
      </p:sp>
      <p:sp>
        <p:nvSpPr>
          <p:cNvPr id="4" name="四角形: 角を丸くする 3">
            <a:extLst>
              <a:ext uri="{FF2B5EF4-FFF2-40B4-BE49-F238E27FC236}">
                <a16:creationId xmlns:a16="http://schemas.microsoft.com/office/drawing/2014/main" id="{56E2CAFE-E625-A4CF-FDDD-73235A813003}"/>
              </a:ext>
            </a:extLst>
          </p:cNvPr>
          <p:cNvSpPr/>
          <p:nvPr/>
        </p:nvSpPr>
        <p:spPr>
          <a:xfrm>
            <a:off x="1696993" y="2698751"/>
            <a:ext cx="4530811" cy="546100"/>
          </a:xfrm>
          <a:prstGeom prst="roundRect">
            <a:avLst>
              <a:gd name="adj" fmla="val 11197"/>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四角形: 角を丸くする 6">
            <a:extLst>
              <a:ext uri="{FF2B5EF4-FFF2-40B4-BE49-F238E27FC236}">
                <a16:creationId xmlns:a16="http://schemas.microsoft.com/office/drawing/2014/main" id="{53313954-9704-E425-02A5-55515DA59B8F}"/>
              </a:ext>
            </a:extLst>
          </p:cNvPr>
          <p:cNvSpPr/>
          <p:nvPr/>
        </p:nvSpPr>
        <p:spPr>
          <a:xfrm>
            <a:off x="4193060" y="4219387"/>
            <a:ext cx="3831220" cy="1557866"/>
          </a:xfrm>
          <a:prstGeom prst="roundRect">
            <a:avLst>
              <a:gd name="adj" fmla="val 12651"/>
            </a:avLst>
          </a:pr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8" name="四角形: 角を丸くする 7">
            <a:extLst>
              <a:ext uri="{FF2B5EF4-FFF2-40B4-BE49-F238E27FC236}">
                <a16:creationId xmlns:a16="http://schemas.microsoft.com/office/drawing/2014/main" id="{AD950637-0759-4FE0-74CB-02DD6FD2CD35}"/>
              </a:ext>
            </a:extLst>
          </p:cNvPr>
          <p:cNvSpPr/>
          <p:nvPr/>
        </p:nvSpPr>
        <p:spPr>
          <a:xfrm>
            <a:off x="4385250" y="4136684"/>
            <a:ext cx="3503990" cy="1590111"/>
          </a:xfrm>
          <a:prstGeom prst="roundRect">
            <a:avLst>
              <a:gd name="adj" fmla="val 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nSpc>
                <a:spcPct val="150000"/>
              </a:lnSpc>
            </a:pPr>
            <a:r>
              <a:rPr kumimoji="1" lang="ja-JP" altLang="en-US" sz="2000" b="1">
                <a:latin typeface="BIZ UDPゴシック" panose="020B0400000000000000" pitchFamily="50" charset="-128"/>
                <a:ea typeface="BIZ UDPゴシック" panose="020B0400000000000000" pitchFamily="50" charset="-128"/>
              </a:rPr>
              <a:t>ばんごうを えらぶと</a:t>
            </a:r>
          </a:p>
          <a:p>
            <a:pPr>
              <a:lnSpc>
                <a:spcPct val="150000"/>
              </a:lnSpc>
            </a:pPr>
            <a:r>
              <a:rPr kumimoji="1" lang="ja-JP" altLang="en-US" sz="2000" b="1">
                <a:latin typeface="BIZ UDPゴシック" panose="020B0400000000000000" pitchFamily="50" charset="-128"/>
                <a:ea typeface="BIZ UDPゴシック" panose="020B0400000000000000" pitchFamily="50" charset="-128"/>
              </a:rPr>
              <a:t>もんだいの とりくみけっかをかくにんできます</a:t>
            </a:r>
          </a:p>
        </p:txBody>
      </p:sp>
    </p:spTree>
    <p:extLst>
      <p:ext uri="{BB962C8B-B14F-4D97-AF65-F5344CB8AC3E}">
        <p14:creationId xmlns:p14="http://schemas.microsoft.com/office/powerpoint/2010/main" val="222788672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AF7997-4392-C6EB-835D-60F94E19DA49}"/>
            </a:ext>
          </a:extLst>
        </p:cNvPr>
        <p:cNvGrpSpPr/>
        <p:nvPr/>
      </p:nvGrpSpPr>
      <p:grpSpPr>
        <a:xfrm>
          <a:off x="0" y="0"/>
          <a:ext cx="0" cy="0"/>
          <a:chOff x="0" y="0"/>
          <a:chExt cx="0" cy="0"/>
        </a:xfrm>
      </p:grpSpPr>
      <p:grpSp>
        <p:nvGrpSpPr>
          <p:cNvPr id="18" name="グループ化 17">
            <a:extLst>
              <a:ext uri="{FF2B5EF4-FFF2-40B4-BE49-F238E27FC236}">
                <a16:creationId xmlns:a16="http://schemas.microsoft.com/office/drawing/2014/main" id="{B2B3DC33-6934-CAC4-58D9-3434298343C7}"/>
              </a:ext>
            </a:extLst>
          </p:cNvPr>
          <p:cNvGrpSpPr/>
          <p:nvPr/>
        </p:nvGrpSpPr>
        <p:grpSpPr>
          <a:xfrm>
            <a:off x="520665" y="570972"/>
            <a:ext cx="4360941" cy="5828816"/>
            <a:chOff x="647665" y="570972"/>
            <a:chExt cx="4360941" cy="5828816"/>
          </a:xfrm>
        </p:grpSpPr>
        <p:sp>
          <p:nvSpPr>
            <p:cNvPr id="12" name="四角形: 角を丸くする 11">
              <a:extLst>
                <a:ext uri="{FF2B5EF4-FFF2-40B4-BE49-F238E27FC236}">
                  <a16:creationId xmlns:a16="http://schemas.microsoft.com/office/drawing/2014/main" id="{26976D4B-CE35-DA19-5610-DC4A9084E2DA}"/>
                </a:ext>
              </a:extLst>
            </p:cNvPr>
            <p:cNvSpPr/>
            <p:nvPr/>
          </p:nvSpPr>
          <p:spPr>
            <a:xfrm>
              <a:off x="2679903" y="3859183"/>
              <a:ext cx="622300" cy="2540605"/>
            </a:xfrm>
            <a:prstGeom prst="roundRect">
              <a:avLst/>
            </a:prstGeom>
            <a:noFill/>
            <a:ln w="76200">
              <a:solidFill>
                <a:schemeClr val="bg2">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5" name="グループ化 4">
              <a:extLst>
                <a:ext uri="{FF2B5EF4-FFF2-40B4-BE49-F238E27FC236}">
                  <a16:creationId xmlns:a16="http://schemas.microsoft.com/office/drawing/2014/main" id="{40CFC964-F78E-3BBD-5F7F-FF0F57008FAF}"/>
                </a:ext>
              </a:extLst>
            </p:cNvPr>
            <p:cNvGrpSpPr/>
            <p:nvPr/>
          </p:nvGrpSpPr>
          <p:grpSpPr>
            <a:xfrm>
              <a:off x="973504" y="662149"/>
              <a:ext cx="4035102" cy="4035102"/>
              <a:chOff x="5140929" y="2999910"/>
              <a:chExt cx="1164771" cy="1164771"/>
            </a:xfrm>
          </p:grpSpPr>
          <p:sp>
            <p:nvSpPr>
              <p:cNvPr id="6" name="楕円 5">
                <a:extLst>
                  <a:ext uri="{FF2B5EF4-FFF2-40B4-BE49-F238E27FC236}">
                    <a16:creationId xmlns:a16="http://schemas.microsoft.com/office/drawing/2014/main" id="{75FB83E4-3266-6B4A-DC5E-B9598B9B7DA2}"/>
                  </a:ext>
                </a:extLst>
              </p:cNvPr>
              <p:cNvSpPr/>
              <p:nvPr/>
            </p:nvSpPr>
            <p:spPr>
              <a:xfrm>
                <a:off x="5140929" y="2999910"/>
                <a:ext cx="1164771" cy="1164771"/>
              </a:xfrm>
              <a:prstGeom prst="ellipse">
                <a:avLst/>
              </a:prstGeom>
              <a:solidFill>
                <a:schemeClr val="bg1"/>
              </a:solidFill>
              <a:ln w="76200">
                <a:solidFill>
                  <a:schemeClr val="bg2">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7" name="図 6" descr="図形, アイコン&#10;&#10;AI によって生成されたコンテンツは間違っている可能性があります。">
                <a:extLst>
                  <a:ext uri="{FF2B5EF4-FFF2-40B4-BE49-F238E27FC236}">
                    <a16:creationId xmlns:a16="http://schemas.microsoft.com/office/drawing/2014/main" id="{8E5E5D73-C49D-D774-C27F-44E01038E290}"/>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5365751" y="3215610"/>
                <a:ext cx="715126" cy="733370"/>
              </a:xfrm>
              <a:prstGeom prst="rect">
                <a:avLst/>
              </a:prstGeom>
            </p:spPr>
          </p:pic>
        </p:grpSp>
        <p:grpSp>
          <p:nvGrpSpPr>
            <p:cNvPr id="11" name="グループ化 10">
              <a:extLst>
                <a:ext uri="{FF2B5EF4-FFF2-40B4-BE49-F238E27FC236}">
                  <a16:creationId xmlns:a16="http://schemas.microsoft.com/office/drawing/2014/main" id="{23411BB9-DCF5-1955-F07B-32A8899FEA25}"/>
                </a:ext>
              </a:extLst>
            </p:cNvPr>
            <p:cNvGrpSpPr/>
            <p:nvPr/>
          </p:nvGrpSpPr>
          <p:grpSpPr>
            <a:xfrm rot="20854989">
              <a:off x="647665" y="570972"/>
              <a:ext cx="1036760" cy="744600"/>
              <a:chOff x="742852" y="1084200"/>
              <a:chExt cx="1036760" cy="744600"/>
            </a:xfrm>
          </p:grpSpPr>
          <p:cxnSp>
            <p:nvCxnSpPr>
              <p:cNvPr id="8" name="直線コネクタ 7">
                <a:extLst>
                  <a:ext uri="{FF2B5EF4-FFF2-40B4-BE49-F238E27FC236}">
                    <a16:creationId xmlns:a16="http://schemas.microsoft.com/office/drawing/2014/main" id="{B9DB48AC-F735-0EF1-EFF4-09C8A5312BC8}"/>
                  </a:ext>
                </a:extLst>
              </p:cNvPr>
              <p:cNvCxnSpPr>
                <a:cxnSpLocks/>
              </p:cNvCxnSpPr>
              <p:nvPr/>
            </p:nvCxnSpPr>
            <p:spPr>
              <a:xfrm>
                <a:off x="742852" y="1666425"/>
                <a:ext cx="289962" cy="162375"/>
              </a:xfrm>
              <a:prstGeom prst="line">
                <a:avLst/>
              </a:prstGeom>
              <a:ln w="136525" cap="rnd">
                <a:solidFill>
                  <a:schemeClr val="tx1"/>
                </a:solidFill>
                <a:round/>
              </a:ln>
            </p:spPr>
            <p:style>
              <a:lnRef idx="1">
                <a:schemeClr val="accent1"/>
              </a:lnRef>
              <a:fillRef idx="0">
                <a:schemeClr val="accent1"/>
              </a:fillRef>
              <a:effectRef idx="0">
                <a:schemeClr val="accent1"/>
              </a:effectRef>
              <a:fontRef idx="minor">
                <a:schemeClr val="tx1"/>
              </a:fontRef>
            </p:style>
          </p:cxnSp>
          <p:cxnSp>
            <p:nvCxnSpPr>
              <p:cNvPr id="9" name="直線コネクタ 8">
                <a:extLst>
                  <a:ext uri="{FF2B5EF4-FFF2-40B4-BE49-F238E27FC236}">
                    <a16:creationId xmlns:a16="http://schemas.microsoft.com/office/drawing/2014/main" id="{5BEC8EC2-0C1B-6887-69E5-09405FC9A03B}"/>
                  </a:ext>
                </a:extLst>
              </p:cNvPr>
              <p:cNvCxnSpPr>
                <a:cxnSpLocks/>
              </p:cNvCxnSpPr>
              <p:nvPr/>
            </p:nvCxnSpPr>
            <p:spPr>
              <a:xfrm>
                <a:off x="1169875" y="1290826"/>
                <a:ext cx="213437" cy="265095"/>
              </a:xfrm>
              <a:prstGeom prst="line">
                <a:avLst/>
              </a:prstGeom>
              <a:ln w="136525" cap="rnd">
                <a:solidFill>
                  <a:schemeClr val="tx1"/>
                </a:solidFill>
                <a:round/>
              </a:ln>
            </p:spPr>
            <p:style>
              <a:lnRef idx="1">
                <a:schemeClr val="accent1"/>
              </a:lnRef>
              <a:fillRef idx="0">
                <a:schemeClr val="accent1"/>
              </a:fillRef>
              <a:effectRef idx="0">
                <a:schemeClr val="accent1"/>
              </a:effectRef>
              <a:fontRef idx="minor">
                <a:schemeClr val="tx1"/>
              </a:fontRef>
            </p:style>
          </p:cxnSp>
          <p:cxnSp>
            <p:nvCxnSpPr>
              <p:cNvPr id="10" name="直線コネクタ 9">
                <a:extLst>
                  <a:ext uri="{FF2B5EF4-FFF2-40B4-BE49-F238E27FC236}">
                    <a16:creationId xmlns:a16="http://schemas.microsoft.com/office/drawing/2014/main" id="{21A99842-96A1-174C-C6D9-7A8395A0FB6A}"/>
                  </a:ext>
                </a:extLst>
              </p:cNvPr>
              <p:cNvCxnSpPr>
                <a:cxnSpLocks/>
              </p:cNvCxnSpPr>
              <p:nvPr/>
            </p:nvCxnSpPr>
            <p:spPr>
              <a:xfrm>
                <a:off x="1725092" y="1084200"/>
                <a:ext cx="54520" cy="306395"/>
              </a:xfrm>
              <a:prstGeom prst="line">
                <a:avLst/>
              </a:prstGeom>
              <a:ln w="136525" cap="rnd">
                <a:solidFill>
                  <a:schemeClr val="tx1"/>
                </a:solidFill>
                <a:round/>
              </a:ln>
            </p:spPr>
            <p:style>
              <a:lnRef idx="1">
                <a:schemeClr val="accent1"/>
              </a:lnRef>
              <a:fillRef idx="0">
                <a:schemeClr val="accent1"/>
              </a:fillRef>
              <a:effectRef idx="0">
                <a:schemeClr val="accent1"/>
              </a:effectRef>
              <a:fontRef idx="minor">
                <a:schemeClr val="tx1"/>
              </a:fontRef>
            </p:style>
          </p:cxnSp>
        </p:grpSp>
      </p:grpSp>
      <p:sp>
        <p:nvSpPr>
          <p:cNvPr id="2" name="四角形: 角を丸くする 1">
            <a:extLst>
              <a:ext uri="{FF2B5EF4-FFF2-40B4-BE49-F238E27FC236}">
                <a16:creationId xmlns:a16="http://schemas.microsoft.com/office/drawing/2014/main" id="{B4F2359B-3A19-2B7A-A6A3-8093CC86CC8C}"/>
              </a:ext>
            </a:extLst>
          </p:cNvPr>
          <p:cNvSpPr/>
          <p:nvPr/>
        </p:nvSpPr>
        <p:spPr>
          <a:xfrm>
            <a:off x="5189960" y="1587977"/>
            <a:ext cx="7682416" cy="813025"/>
          </a:xfrm>
          <a:prstGeom prst="roundRect">
            <a:avLst>
              <a:gd name="adj" fmla="val 50000"/>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テキスト ボックス 15">
            <a:extLst>
              <a:ext uri="{FF2B5EF4-FFF2-40B4-BE49-F238E27FC236}">
                <a16:creationId xmlns:a16="http://schemas.microsoft.com/office/drawing/2014/main" id="{D8EA3E19-B1AB-BFA9-1D0F-D0395E65053B}"/>
              </a:ext>
            </a:extLst>
          </p:cNvPr>
          <p:cNvSpPr txBox="1"/>
          <p:nvPr/>
        </p:nvSpPr>
        <p:spPr>
          <a:xfrm>
            <a:off x="5459110" y="1668335"/>
            <a:ext cx="3862690" cy="584775"/>
          </a:xfrm>
          <a:prstGeom prst="rect">
            <a:avLst/>
          </a:prstGeom>
          <a:noFill/>
        </p:spPr>
        <p:txBody>
          <a:bodyPr wrap="square" anchor="ctr">
            <a:spAutoFit/>
          </a:bodyPr>
          <a:lstStyle/>
          <a:p>
            <a:r>
              <a:rPr lang="ja-JP" altLang="en-US" sz="3200" b="1" cap="all">
                <a:solidFill>
                  <a:schemeClr val="bg1"/>
                </a:solidFill>
                <a:latin typeface="BIZ UDPゴシック" panose="020B0400000000000000" pitchFamily="50" charset="-128"/>
                <a:ea typeface="BIZ UDPゴシック" panose="020B0400000000000000" pitchFamily="50" charset="-128"/>
              </a:rPr>
              <a:t>おくばしょは・・・</a:t>
            </a:r>
          </a:p>
        </p:txBody>
      </p:sp>
      <p:grpSp>
        <p:nvGrpSpPr>
          <p:cNvPr id="4" name="グループ化 3">
            <a:extLst>
              <a:ext uri="{FF2B5EF4-FFF2-40B4-BE49-F238E27FC236}">
                <a16:creationId xmlns:a16="http://schemas.microsoft.com/office/drawing/2014/main" id="{699C0AA8-271C-3538-76E8-558D6E5F4E06}"/>
              </a:ext>
            </a:extLst>
          </p:cNvPr>
          <p:cNvGrpSpPr/>
          <p:nvPr/>
        </p:nvGrpSpPr>
        <p:grpSpPr>
          <a:xfrm>
            <a:off x="6086512" y="3429000"/>
            <a:ext cx="5119083" cy="3429000"/>
            <a:chOff x="5996995" y="3199631"/>
            <a:chExt cx="5119083" cy="3429000"/>
          </a:xfrm>
        </p:grpSpPr>
        <p:pic>
          <p:nvPicPr>
            <p:cNvPr id="13" name="Picture 2">
              <a:extLst>
                <a:ext uri="{FF2B5EF4-FFF2-40B4-BE49-F238E27FC236}">
                  <a16:creationId xmlns:a16="http://schemas.microsoft.com/office/drawing/2014/main" id="{DA337A40-141D-662D-EB2C-FF2885D43662}"/>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a:stretch/>
          </p:blipFill>
          <p:spPr bwMode="auto">
            <a:xfrm>
              <a:off x="5996995" y="3199631"/>
              <a:ext cx="5119083" cy="3429000"/>
            </a:xfrm>
            <a:prstGeom prst="rect">
              <a:avLst/>
            </a:prstGeom>
            <a:noFill/>
            <a:extLst>
              <a:ext uri="{909E8E84-426E-40DD-AFC4-6F175D3DCCD1}">
                <a14:hiddenFill xmlns:a14="http://schemas.microsoft.com/office/drawing/2010/main">
                  <a:solidFill>
                    <a:srgbClr val="FFFFFF"/>
                  </a:solidFill>
                </a14:hiddenFill>
              </a:ext>
            </a:extLst>
          </p:spPr>
        </p:pic>
        <p:pic>
          <p:nvPicPr>
            <p:cNvPr id="14" name="図 13" descr="ノートパソコンの画面&#10;&#10;自動的に生成された説明">
              <a:extLst>
                <a:ext uri="{FF2B5EF4-FFF2-40B4-BE49-F238E27FC236}">
                  <a16:creationId xmlns:a16="http://schemas.microsoft.com/office/drawing/2014/main" id="{D2F76777-4097-7471-CD1C-B5F11556F9C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608075" y="3537666"/>
              <a:ext cx="1896923" cy="1659808"/>
            </a:xfrm>
            <a:prstGeom prst="rect">
              <a:avLst/>
            </a:prstGeom>
          </p:spPr>
        </p:pic>
      </p:grpSp>
      <p:sp>
        <p:nvSpPr>
          <p:cNvPr id="3" name="テキスト ボックス 2">
            <a:extLst>
              <a:ext uri="{FF2B5EF4-FFF2-40B4-BE49-F238E27FC236}">
                <a16:creationId xmlns:a16="http://schemas.microsoft.com/office/drawing/2014/main" id="{36BBCD1C-EAB4-3212-F578-A74E01492A5C}"/>
              </a:ext>
            </a:extLst>
          </p:cNvPr>
          <p:cNvSpPr txBox="1"/>
          <p:nvPr/>
        </p:nvSpPr>
        <p:spPr>
          <a:xfrm>
            <a:off x="5275201" y="2582354"/>
            <a:ext cx="6741704" cy="1015663"/>
          </a:xfrm>
          <a:prstGeom prst="rect">
            <a:avLst/>
          </a:prstGeom>
          <a:noFill/>
        </p:spPr>
        <p:txBody>
          <a:bodyPr wrap="square">
            <a:spAutoFit/>
          </a:bodyPr>
          <a:lstStyle/>
          <a:p>
            <a:pPr algn="ctr" rtl="0" fontAlgn="base"/>
            <a:r>
              <a:rPr lang="ja-JP" altLang="en-US" sz="6000" b="1" i="0" u="none" strike="noStrike" cap="all">
                <a:effectLst/>
                <a:latin typeface="Meiryo UI" panose="020B0604030504040204" pitchFamily="50" charset="-128"/>
                <a:ea typeface="BIZ UDPゴシック" panose="020B0400000000000000" pitchFamily="50" charset="-128"/>
              </a:rPr>
              <a:t>つくえのまんなか</a:t>
            </a:r>
          </a:p>
        </p:txBody>
      </p:sp>
      <p:sp>
        <p:nvSpPr>
          <p:cNvPr id="15" name="テキスト ボックス 14">
            <a:extLst>
              <a:ext uri="{FF2B5EF4-FFF2-40B4-BE49-F238E27FC236}">
                <a16:creationId xmlns:a16="http://schemas.microsoft.com/office/drawing/2014/main" id="{624E8B92-2F12-7563-A291-8CE7FF532F10}"/>
              </a:ext>
            </a:extLst>
          </p:cNvPr>
          <p:cNvSpPr txBox="1"/>
          <p:nvPr/>
        </p:nvSpPr>
        <p:spPr>
          <a:xfrm>
            <a:off x="0" y="6642556"/>
            <a:ext cx="3644152" cy="215444"/>
          </a:xfrm>
          <a:prstGeom prst="rect">
            <a:avLst/>
          </a:prstGeom>
          <a:noFill/>
        </p:spPr>
        <p:txBody>
          <a:bodyPr wrap="square">
            <a:spAutoFit/>
          </a:bodyPr>
          <a:lstStyle/>
          <a:p>
            <a:r>
              <a:rPr kumimoji="1" lang="ja-JP" altLang="en-US" sz="800" b="0" i="0" kern="1200">
                <a:solidFill>
                  <a:schemeClr val="tx1"/>
                </a:solidFill>
                <a:effectLst/>
                <a:latin typeface="+mn-ea"/>
                <a:cs typeface="+mn-cs"/>
              </a:rPr>
              <a:t>イラスト出典：いらすとや </a:t>
            </a:r>
            <a:r>
              <a:rPr kumimoji="1" lang="en-US" altLang="ja-JP" sz="800" b="0" i="0" kern="1200">
                <a:solidFill>
                  <a:schemeClr val="tx1"/>
                </a:solidFill>
                <a:effectLst/>
                <a:latin typeface="+mn-ea"/>
                <a:cs typeface="+mn-cs"/>
              </a:rPr>
              <a:t>https://www.irasutoya.com/</a:t>
            </a:r>
            <a:endParaRPr kumimoji="1" lang="ja-JP" altLang="en-US" sz="800">
              <a:latin typeface="+mn-ea"/>
            </a:endParaRPr>
          </a:p>
        </p:txBody>
      </p:sp>
    </p:spTree>
    <p:extLst>
      <p:ext uri="{BB962C8B-B14F-4D97-AF65-F5344CB8AC3E}">
        <p14:creationId xmlns:p14="http://schemas.microsoft.com/office/powerpoint/2010/main" val="165106093"/>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図 9">
            <a:extLst>
              <a:ext uri="{FF2B5EF4-FFF2-40B4-BE49-F238E27FC236}">
                <a16:creationId xmlns:a16="http://schemas.microsoft.com/office/drawing/2014/main" id="{6BBBF307-7556-6653-CD20-2C38B145DD85}"/>
              </a:ext>
            </a:extLst>
          </p:cNvPr>
          <p:cNvPicPr>
            <a:picLocks noChangeAspect="1"/>
          </p:cNvPicPr>
          <p:nvPr/>
        </p:nvPicPr>
        <p:blipFill>
          <a:blip r:embed="rId3"/>
          <a:stretch>
            <a:fillRect/>
          </a:stretch>
        </p:blipFill>
        <p:spPr>
          <a:xfrm>
            <a:off x="1515133" y="1269605"/>
            <a:ext cx="9161734" cy="5399484"/>
          </a:xfrm>
          <a:prstGeom prst="rect">
            <a:avLst/>
          </a:prstGeom>
        </p:spPr>
      </p:pic>
      <p:sp>
        <p:nvSpPr>
          <p:cNvPr id="4" name="四角形: 角を丸くする 3">
            <a:extLst>
              <a:ext uri="{FF2B5EF4-FFF2-40B4-BE49-F238E27FC236}">
                <a16:creationId xmlns:a16="http://schemas.microsoft.com/office/drawing/2014/main" id="{DCA5ADA2-810C-BFC2-5DBC-217A1EF66F8C}"/>
              </a:ext>
            </a:extLst>
          </p:cNvPr>
          <p:cNvSpPr/>
          <p:nvPr/>
        </p:nvSpPr>
        <p:spPr>
          <a:xfrm>
            <a:off x="2261937" y="1398890"/>
            <a:ext cx="7671336" cy="4260766"/>
          </a:xfrm>
          <a:prstGeom prst="roundRect">
            <a:avLst>
              <a:gd name="adj" fmla="val 2411"/>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テキスト ボックス 5">
            <a:extLst>
              <a:ext uri="{FF2B5EF4-FFF2-40B4-BE49-F238E27FC236}">
                <a16:creationId xmlns:a16="http://schemas.microsoft.com/office/drawing/2014/main" id="{88F1C1D0-7514-F885-DDA6-5BFBDAD8ED20}"/>
              </a:ext>
            </a:extLst>
          </p:cNvPr>
          <p:cNvSpPr txBox="1"/>
          <p:nvPr/>
        </p:nvSpPr>
        <p:spPr>
          <a:xfrm>
            <a:off x="-2" y="121144"/>
            <a:ext cx="12192001" cy="923330"/>
          </a:xfrm>
          <a:prstGeom prst="rect">
            <a:avLst/>
          </a:prstGeom>
          <a:noFill/>
        </p:spPr>
        <p:txBody>
          <a:bodyPr wrap="square" anchor="ctr">
            <a:spAutoFit/>
          </a:bodyPr>
          <a:lstStyle/>
          <a:p>
            <a:pPr marL="0" marR="0" lvl="0" indent="0" algn="ctr" defTabSz="457200" rtl="0" eaLnBrk="1" fontAlgn="base" latinLnBrk="0" hangingPunct="1">
              <a:lnSpc>
                <a:spcPct val="100000"/>
              </a:lnSpc>
              <a:spcBef>
                <a:spcPts val="0"/>
              </a:spcBef>
              <a:spcAft>
                <a:spcPts val="0"/>
              </a:spcAft>
              <a:buClrTx/>
              <a:buSzTx/>
              <a:buFontTx/>
              <a:buNone/>
              <a:tabLst/>
              <a:defRPr/>
            </a:pPr>
            <a:r>
              <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とりくんだ けっかの かくにん</a:t>
            </a:r>
          </a:p>
        </p:txBody>
      </p:sp>
      <p:sp>
        <p:nvSpPr>
          <p:cNvPr id="7" name="四角形: 角を丸くする 6">
            <a:extLst>
              <a:ext uri="{FF2B5EF4-FFF2-40B4-BE49-F238E27FC236}">
                <a16:creationId xmlns:a16="http://schemas.microsoft.com/office/drawing/2014/main" id="{4F7DFF92-A207-8FEB-E8C2-F8B03D649ACB}"/>
              </a:ext>
            </a:extLst>
          </p:cNvPr>
          <p:cNvSpPr/>
          <p:nvPr/>
        </p:nvSpPr>
        <p:spPr>
          <a:xfrm>
            <a:off x="1150118" y="3628293"/>
            <a:ext cx="3503991" cy="1557866"/>
          </a:xfrm>
          <a:prstGeom prst="roundRect">
            <a:avLst>
              <a:gd name="adj" fmla="val 12651"/>
            </a:avLst>
          </a:pr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8" name="四角形: 角を丸くする 7">
            <a:extLst>
              <a:ext uri="{FF2B5EF4-FFF2-40B4-BE49-F238E27FC236}">
                <a16:creationId xmlns:a16="http://schemas.microsoft.com/office/drawing/2014/main" id="{1EE73DAC-0A3C-EC8A-C09C-4128C292342C}"/>
              </a:ext>
            </a:extLst>
          </p:cNvPr>
          <p:cNvSpPr/>
          <p:nvPr/>
        </p:nvSpPr>
        <p:spPr>
          <a:xfrm>
            <a:off x="1342308" y="3545590"/>
            <a:ext cx="3503990" cy="1590111"/>
          </a:xfrm>
          <a:prstGeom prst="roundRect">
            <a:avLst>
              <a:gd name="adj" fmla="val 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nSpc>
                <a:spcPct val="150000"/>
              </a:lnSpc>
            </a:pPr>
            <a:r>
              <a:rPr kumimoji="1" lang="ja-JP" altLang="en-US" sz="2000" b="1">
                <a:latin typeface="BIZ UDPゴシック" panose="020B0400000000000000" pitchFamily="50" charset="-128"/>
                <a:ea typeface="BIZ UDPゴシック" panose="020B0400000000000000" pitchFamily="50" charset="-128"/>
              </a:rPr>
              <a:t>えらんだ ばんごうの</a:t>
            </a:r>
          </a:p>
          <a:p>
            <a:pPr>
              <a:lnSpc>
                <a:spcPct val="150000"/>
              </a:lnSpc>
            </a:pPr>
            <a:r>
              <a:rPr kumimoji="1" lang="ja-JP" altLang="en-US" sz="2000" b="1">
                <a:latin typeface="BIZ UDPゴシック" panose="020B0400000000000000" pitchFamily="50" charset="-128"/>
                <a:ea typeface="BIZ UDPゴシック" panose="020B0400000000000000" pitchFamily="50" charset="-128"/>
              </a:rPr>
              <a:t>じぶんの とりくみけっかを</a:t>
            </a:r>
            <a:endParaRPr kumimoji="1" lang="en-US" altLang="ja-JP" sz="2000" b="1">
              <a:latin typeface="BIZ UDPゴシック" panose="020B0400000000000000" pitchFamily="50" charset="-128"/>
              <a:ea typeface="BIZ UDPゴシック" panose="020B0400000000000000" pitchFamily="50" charset="-128"/>
            </a:endParaRPr>
          </a:p>
          <a:p>
            <a:pPr>
              <a:lnSpc>
                <a:spcPct val="150000"/>
              </a:lnSpc>
            </a:pPr>
            <a:r>
              <a:rPr kumimoji="1" lang="ja-JP" altLang="en-US" sz="2000" b="1">
                <a:latin typeface="BIZ UDPゴシック" panose="020B0400000000000000" pitchFamily="50" charset="-128"/>
                <a:ea typeface="BIZ UDPゴシック" panose="020B0400000000000000" pitchFamily="50" charset="-128"/>
              </a:rPr>
              <a:t>かくにんできます</a:t>
            </a:r>
          </a:p>
        </p:txBody>
      </p:sp>
    </p:spTree>
    <p:extLst>
      <p:ext uri="{BB962C8B-B14F-4D97-AF65-F5344CB8AC3E}">
        <p14:creationId xmlns:p14="http://schemas.microsoft.com/office/powerpoint/2010/main" val="3261211662"/>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A29E76-5F87-77A6-B528-7DE65837C176}"/>
            </a:ext>
          </a:extLst>
        </p:cNvPr>
        <p:cNvGrpSpPr/>
        <p:nvPr/>
      </p:nvGrpSpPr>
      <p:grpSpPr>
        <a:xfrm>
          <a:off x="0" y="0"/>
          <a:ext cx="0" cy="0"/>
          <a:chOff x="0" y="0"/>
          <a:chExt cx="0" cy="0"/>
        </a:xfrm>
      </p:grpSpPr>
      <p:pic>
        <p:nvPicPr>
          <p:cNvPr id="15" name="図 14">
            <a:extLst>
              <a:ext uri="{FF2B5EF4-FFF2-40B4-BE49-F238E27FC236}">
                <a16:creationId xmlns:a16="http://schemas.microsoft.com/office/drawing/2014/main" id="{B03CB53A-61DE-B4DA-E4DB-BF18324A5794}"/>
              </a:ext>
            </a:extLst>
          </p:cNvPr>
          <p:cNvPicPr>
            <a:picLocks noChangeAspect="1"/>
          </p:cNvPicPr>
          <p:nvPr/>
        </p:nvPicPr>
        <p:blipFill>
          <a:blip r:embed="rId3"/>
          <a:stretch>
            <a:fillRect/>
          </a:stretch>
        </p:blipFill>
        <p:spPr>
          <a:xfrm>
            <a:off x="1515133" y="1269605"/>
            <a:ext cx="9161734" cy="5399484"/>
          </a:xfrm>
          <a:prstGeom prst="rect">
            <a:avLst/>
          </a:prstGeom>
        </p:spPr>
      </p:pic>
      <p:sp>
        <p:nvSpPr>
          <p:cNvPr id="6" name="テキスト ボックス 5">
            <a:extLst>
              <a:ext uri="{FF2B5EF4-FFF2-40B4-BE49-F238E27FC236}">
                <a16:creationId xmlns:a16="http://schemas.microsoft.com/office/drawing/2014/main" id="{CE8B80EF-3319-7041-3DD7-6C789D2C677C}"/>
              </a:ext>
            </a:extLst>
          </p:cNvPr>
          <p:cNvSpPr txBox="1"/>
          <p:nvPr/>
        </p:nvSpPr>
        <p:spPr>
          <a:xfrm>
            <a:off x="-2" y="121144"/>
            <a:ext cx="12192001" cy="923330"/>
          </a:xfrm>
          <a:prstGeom prst="rect">
            <a:avLst/>
          </a:prstGeom>
          <a:noFill/>
        </p:spPr>
        <p:txBody>
          <a:bodyPr wrap="square" anchor="ctr">
            <a:spAutoFit/>
          </a:bodyPr>
          <a:lstStyle/>
          <a:p>
            <a:pPr marL="0" marR="0" lvl="0" indent="0" algn="ctr" defTabSz="457200" rtl="0" eaLnBrk="1" fontAlgn="base" latinLnBrk="0" hangingPunct="1">
              <a:lnSpc>
                <a:spcPct val="100000"/>
              </a:lnSpc>
              <a:spcBef>
                <a:spcPts val="0"/>
              </a:spcBef>
              <a:spcAft>
                <a:spcPts val="0"/>
              </a:spcAft>
              <a:buClrTx/>
              <a:buSzTx/>
              <a:buFontTx/>
              <a:buNone/>
              <a:tabLst/>
              <a:defRPr/>
            </a:pPr>
            <a:r>
              <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まえの がめんに もどる</a:t>
            </a:r>
          </a:p>
        </p:txBody>
      </p:sp>
      <p:sp>
        <p:nvSpPr>
          <p:cNvPr id="2" name="四角形: 角を丸くする 1">
            <a:extLst>
              <a:ext uri="{FF2B5EF4-FFF2-40B4-BE49-F238E27FC236}">
                <a16:creationId xmlns:a16="http://schemas.microsoft.com/office/drawing/2014/main" id="{16309C40-522F-9E2B-AC61-EA7CF3D0C71A}"/>
              </a:ext>
            </a:extLst>
          </p:cNvPr>
          <p:cNvSpPr/>
          <p:nvPr/>
        </p:nvSpPr>
        <p:spPr>
          <a:xfrm>
            <a:off x="6498440" y="5797233"/>
            <a:ext cx="1500154" cy="546488"/>
          </a:xfrm>
          <a:prstGeom prst="roundRect">
            <a:avLst>
              <a:gd name="adj" fmla="val 11197"/>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12" name="グループ化 11">
            <a:extLst>
              <a:ext uri="{FF2B5EF4-FFF2-40B4-BE49-F238E27FC236}">
                <a16:creationId xmlns:a16="http://schemas.microsoft.com/office/drawing/2014/main" id="{0C365D21-9937-7546-65F1-8B3EFA7FC68A}"/>
              </a:ext>
            </a:extLst>
          </p:cNvPr>
          <p:cNvGrpSpPr/>
          <p:nvPr/>
        </p:nvGrpSpPr>
        <p:grpSpPr>
          <a:xfrm>
            <a:off x="4892675" y="3795570"/>
            <a:ext cx="3417549" cy="2471951"/>
            <a:chOff x="6204706" y="1343938"/>
            <a:chExt cx="3417549" cy="2471951"/>
          </a:xfrm>
        </p:grpSpPr>
        <p:sp>
          <p:nvSpPr>
            <p:cNvPr id="13" name="フリーフォーム: 図形 12">
              <a:extLst>
                <a:ext uri="{FF2B5EF4-FFF2-40B4-BE49-F238E27FC236}">
                  <a16:creationId xmlns:a16="http://schemas.microsoft.com/office/drawing/2014/main" id="{6E92BEAD-FCBF-BE37-36D0-64BC656CA6C9}"/>
                </a:ext>
              </a:extLst>
            </p:cNvPr>
            <p:cNvSpPr/>
            <p:nvPr/>
          </p:nvSpPr>
          <p:spPr>
            <a:xfrm rot="18677589">
              <a:off x="6684479" y="1218703"/>
              <a:ext cx="2471951" cy="2722422"/>
            </a:xfrm>
            <a:custGeom>
              <a:avLst/>
              <a:gdLst>
                <a:gd name="connsiteX0" fmla="*/ 589602 w 2479977"/>
                <a:gd name="connsiteY0" fmla="*/ 112937 h 2722422"/>
                <a:gd name="connsiteX1" fmla="*/ 2397402 w 2479977"/>
                <a:gd name="connsiteY1" fmla="*/ 2171209 h 2722422"/>
                <a:gd name="connsiteX2" fmla="*/ 2367040 w 2479977"/>
                <a:gd name="connsiteY2" fmla="*/ 2639847 h 2722422"/>
                <a:gd name="connsiteX3" fmla="*/ 1898402 w 2479977"/>
                <a:gd name="connsiteY3" fmla="*/ 2609485 h 2722422"/>
                <a:gd name="connsiteX4" fmla="*/ 888090 w 2479977"/>
                <a:gd name="connsiteY4" fmla="*/ 1459195 h 2722422"/>
                <a:gd name="connsiteX5" fmla="*/ 0 w 2479977"/>
                <a:gd name="connsiteY5" fmla="*/ 1625350 h 2722422"/>
                <a:gd name="connsiteX6" fmla="*/ 777177 w 2479977"/>
                <a:gd name="connsiteY6" fmla="*/ 1332915 h 2722422"/>
                <a:gd name="connsiteX7" fmla="*/ 90602 w 2479977"/>
                <a:gd name="connsiteY7" fmla="*/ 551214 h 2722422"/>
                <a:gd name="connsiteX8" fmla="*/ 120964 w 2479977"/>
                <a:gd name="connsiteY8" fmla="*/ 82576 h 2722422"/>
                <a:gd name="connsiteX9" fmla="*/ 589602 w 2479977"/>
                <a:gd name="connsiteY9" fmla="*/ 112937 h 2722422"/>
                <a:gd name="connsiteX0" fmla="*/ 581576 w 2471951"/>
                <a:gd name="connsiteY0" fmla="*/ 112937 h 2722422"/>
                <a:gd name="connsiteX1" fmla="*/ 2389376 w 2471951"/>
                <a:gd name="connsiteY1" fmla="*/ 2171209 h 2722422"/>
                <a:gd name="connsiteX2" fmla="*/ 2359014 w 2471951"/>
                <a:gd name="connsiteY2" fmla="*/ 2639847 h 2722422"/>
                <a:gd name="connsiteX3" fmla="*/ 1890376 w 2471951"/>
                <a:gd name="connsiteY3" fmla="*/ 2609485 h 2722422"/>
                <a:gd name="connsiteX4" fmla="*/ 880064 w 2471951"/>
                <a:gd name="connsiteY4" fmla="*/ 1459195 h 2722422"/>
                <a:gd name="connsiteX5" fmla="*/ 614093 w 2471951"/>
                <a:gd name="connsiteY5" fmla="*/ 2301590 h 2722422"/>
                <a:gd name="connsiteX6" fmla="*/ 769151 w 2471951"/>
                <a:gd name="connsiteY6" fmla="*/ 1332915 h 2722422"/>
                <a:gd name="connsiteX7" fmla="*/ 82576 w 2471951"/>
                <a:gd name="connsiteY7" fmla="*/ 551214 h 2722422"/>
                <a:gd name="connsiteX8" fmla="*/ 112938 w 2471951"/>
                <a:gd name="connsiteY8" fmla="*/ 82576 h 2722422"/>
                <a:gd name="connsiteX9" fmla="*/ 581576 w 2471951"/>
                <a:gd name="connsiteY9" fmla="*/ 112937 h 2722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71951" h="2722422">
                  <a:moveTo>
                    <a:pt x="581576" y="112937"/>
                  </a:moveTo>
                  <a:lnTo>
                    <a:pt x="2389376" y="2171209"/>
                  </a:lnTo>
                  <a:cubicBezTo>
                    <a:pt x="2510402" y="2309003"/>
                    <a:pt x="2496809" y="2518820"/>
                    <a:pt x="2359014" y="2639847"/>
                  </a:cubicBezTo>
                  <a:cubicBezTo>
                    <a:pt x="2221219" y="2760873"/>
                    <a:pt x="2011402" y="2747280"/>
                    <a:pt x="1890376" y="2609485"/>
                  </a:cubicBezTo>
                  <a:lnTo>
                    <a:pt x="880064" y="1459195"/>
                  </a:lnTo>
                  <a:lnTo>
                    <a:pt x="614093" y="2301590"/>
                  </a:lnTo>
                  <a:lnTo>
                    <a:pt x="769151" y="1332915"/>
                  </a:lnTo>
                  <a:lnTo>
                    <a:pt x="82576" y="551214"/>
                  </a:lnTo>
                  <a:cubicBezTo>
                    <a:pt x="-38450" y="413419"/>
                    <a:pt x="-24857" y="203602"/>
                    <a:pt x="112938" y="82576"/>
                  </a:cubicBezTo>
                  <a:cubicBezTo>
                    <a:pt x="250733" y="-38451"/>
                    <a:pt x="460550" y="-24857"/>
                    <a:pt x="581576" y="112937"/>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sp>
          <p:nvSpPr>
            <p:cNvPr id="14" name="四角形: 角を丸くする 13">
              <a:extLst>
                <a:ext uri="{FF2B5EF4-FFF2-40B4-BE49-F238E27FC236}">
                  <a16:creationId xmlns:a16="http://schemas.microsoft.com/office/drawing/2014/main" id="{A5E15F6F-BF25-32A9-677A-7A5F10C1C3C3}"/>
                </a:ext>
              </a:extLst>
            </p:cNvPr>
            <p:cNvSpPr/>
            <p:nvPr/>
          </p:nvSpPr>
          <p:spPr>
            <a:xfrm>
              <a:off x="6204706" y="2236237"/>
              <a:ext cx="3417549"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a:latin typeface="BIZ UDPゴシック" panose="020B0400000000000000" pitchFamily="50" charset="-128"/>
                  <a:ea typeface="BIZ UDPゴシック" panose="020B0400000000000000" pitchFamily="50" charset="-128"/>
                </a:rPr>
                <a:t>ここを たっぷ</a:t>
              </a:r>
              <a:endParaRPr kumimoji="1" lang="en-US" altLang="ja-JP" sz="2400" b="1">
                <a:latin typeface="BIZ UDPゴシック" panose="020B0400000000000000" pitchFamily="50" charset="-128"/>
                <a:ea typeface="BIZ UDPゴシック" panose="020B0400000000000000" pitchFamily="50" charset="-128"/>
              </a:endParaRPr>
            </a:p>
          </p:txBody>
        </p:sp>
      </p:grpSp>
    </p:spTree>
    <p:extLst>
      <p:ext uri="{BB962C8B-B14F-4D97-AF65-F5344CB8AC3E}">
        <p14:creationId xmlns:p14="http://schemas.microsoft.com/office/powerpoint/2010/main" val="1049343390"/>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039B1DC9-3334-2F42-9657-83E77A80DA04}"/>
              </a:ext>
            </a:extLst>
          </p:cNvPr>
          <p:cNvPicPr>
            <a:picLocks noChangeAspect="1"/>
          </p:cNvPicPr>
          <p:nvPr/>
        </p:nvPicPr>
        <p:blipFill>
          <a:blip r:embed="rId3"/>
          <a:srcRect t="4744"/>
          <a:stretch/>
        </p:blipFill>
        <p:spPr>
          <a:xfrm>
            <a:off x="1452019" y="1268412"/>
            <a:ext cx="9304437" cy="5400675"/>
          </a:xfrm>
          <a:prstGeom prst="rect">
            <a:avLst/>
          </a:prstGeom>
          <a:ln>
            <a:solidFill>
              <a:schemeClr val="bg1">
                <a:lumMod val="75000"/>
              </a:schemeClr>
            </a:solidFill>
          </a:ln>
        </p:spPr>
      </p:pic>
      <p:sp>
        <p:nvSpPr>
          <p:cNvPr id="4" name="四角形: 角を丸くする 3">
            <a:extLst>
              <a:ext uri="{FF2B5EF4-FFF2-40B4-BE49-F238E27FC236}">
                <a16:creationId xmlns:a16="http://schemas.microsoft.com/office/drawing/2014/main" id="{A6BE9B78-CCAE-B416-F6BD-F5F979C17403}"/>
              </a:ext>
            </a:extLst>
          </p:cNvPr>
          <p:cNvSpPr/>
          <p:nvPr/>
        </p:nvSpPr>
        <p:spPr>
          <a:xfrm>
            <a:off x="9374659" y="4689389"/>
            <a:ext cx="1112110" cy="549876"/>
          </a:xfrm>
          <a:prstGeom prst="roundRect">
            <a:avLst>
              <a:gd name="adj" fmla="val 11197"/>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テキスト ボックス 6">
            <a:extLst>
              <a:ext uri="{FF2B5EF4-FFF2-40B4-BE49-F238E27FC236}">
                <a16:creationId xmlns:a16="http://schemas.microsoft.com/office/drawing/2014/main" id="{F45B4A36-F447-F3DA-57B3-D449BE2E42DB}"/>
              </a:ext>
            </a:extLst>
          </p:cNvPr>
          <p:cNvSpPr txBox="1"/>
          <p:nvPr/>
        </p:nvSpPr>
        <p:spPr>
          <a:xfrm>
            <a:off x="-2" y="121144"/>
            <a:ext cx="12192001" cy="923330"/>
          </a:xfrm>
          <a:prstGeom prst="rect">
            <a:avLst/>
          </a:prstGeom>
          <a:noFill/>
        </p:spPr>
        <p:txBody>
          <a:bodyPr wrap="square" anchor="ctr">
            <a:spAutoFit/>
          </a:bodyPr>
          <a:lstStyle/>
          <a:p>
            <a:pPr marL="0" marR="0" lvl="0" indent="0" algn="ctr" defTabSz="457200" rtl="0" eaLnBrk="1" fontAlgn="base" latinLnBrk="0" hangingPunct="1">
              <a:lnSpc>
                <a:spcPct val="100000"/>
              </a:lnSpc>
              <a:spcBef>
                <a:spcPts val="0"/>
              </a:spcBef>
              <a:spcAft>
                <a:spcPts val="0"/>
              </a:spcAft>
              <a:buClrTx/>
              <a:buSzTx/>
              <a:buFontTx/>
              <a:buNone/>
              <a:tabLst/>
              <a:defRPr/>
            </a:pPr>
            <a:r>
              <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おわったら メニューに もどる</a:t>
            </a:r>
          </a:p>
        </p:txBody>
      </p:sp>
      <p:sp>
        <p:nvSpPr>
          <p:cNvPr id="8" name="テキスト ボックス 7">
            <a:extLst>
              <a:ext uri="{FF2B5EF4-FFF2-40B4-BE49-F238E27FC236}">
                <a16:creationId xmlns:a16="http://schemas.microsoft.com/office/drawing/2014/main" id="{447DEC22-14F3-D2D6-4E16-B26B1029B0B2}"/>
              </a:ext>
            </a:extLst>
          </p:cNvPr>
          <p:cNvSpPr txBox="1"/>
          <p:nvPr/>
        </p:nvSpPr>
        <p:spPr>
          <a:xfrm>
            <a:off x="4480453" y="937517"/>
            <a:ext cx="3962160" cy="338554"/>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600" b="1"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（めにゅー）</a:t>
            </a:r>
            <a:endParaRPr kumimoji="1" lang="en-US" altLang="ja-JP" sz="1600" b="1"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grpSp>
        <p:nvGrpSpPr>
          <p:cNvPr id="9" name="グループ化 8">
            <a:extLst>
              <a:ext uri="{FF2B5EF4-FFF2-40B4-BE49-F238E27FC236}">
                <a16:creationId xmlns:a16="http://schemas.microsoft.com/office/drawing/2014/main" id="{5989D31C-4177-D966-3760-B8091A6A2330}"/>
              </a:ext>
            </a:extLst>
          </p:cNvPr>
          <p:cNvGrpSpPr/>
          <p:nvPr/>
        </p:nvGrpSpPr>
        <p:grpSpPr>
          <a:xfrm>
            <a:off x="7556374" y="2618347"/>
            <a:ext cx="3417549" cy="2471951"/>
            <a:chOff x="6204706" y="1343938"/>
            <a:chExt cx="3417549" cy="2471951"/>
          </a:xfrm>
        </p:grpSpPr>
        <p:sp>
          <p:nvSpPr>
            <p:cNvPr id="10" name="フリーフォーム: 図形 9">
              <a:extLst>
                <a:ext uri="{FF2B5EF4-FFF2-40B4-BE49-F238E27FC236}">
                  <a16:creationId xmlns:a16="http://schemas.microsoft.com/office/drawing/2014/main" id="{59F6681F-B1DE-DB31-E155-CC1D8244C649}"/>
                </a:ext>
              </a:extLst>
            </p:cNvPr>
            <p:cNvSpPr/>
            <p:nvPr/>
          </p:nvSpPr>
          <p:spPr>
            <a:xfrm rot="18677589">
              <a:off x="6684479" y="1218703"/>
              <a:ext cx="2471951" cy="2722422"/>
            </a:xfrm>
            <a:custGeom>
              <a:avLst/>
              <a:gdLst>
                <a:gd name="connsiteX0" fmla="*/ 589602 w 2479977"/>
                <a:gd name="connsiteY0" fmla="*/ 112937 h 2722422"/>
                <a:gd name="connsiteX1" fmla="*/ 2397402 w 2479977"/>
                <a:gd name="connsiteY1" fmla="*/ 2171209 h 2722422"/>
                <a:gd name="connsiteX2" fmla="*/ 2367040 w 2479977"/>
                <a:gd name="connsiteY2" fmla="*/ 2639847 h 2722422"/>
                <a:gd name="connsiteX3" fmla="*/ 1898402 w 2479977"/>
                <a:gd name="connsiteY3" fmla="*/ 2609485 h 2722422"/>
                <a:gd name="connsiteX4" fmla="*/ 888090 w 2479977"/>
                <a:gd name="connsiteY4" fmla="*/ 1459195 h 2722422"/>
                <a:gd name="connsiteX5" fmla="*/ 0 w 2479977"/>
                <a:gd name="connsiteY5" fmla="*/ 1625350 h 2722422"/>
                <a:gd name="connsiteX6" fmla="*/ 777177 w 2479977"/>
                <a:gd name="connsiteY6" fmla="*/ 1332915 h 2722422"/>
                <a:gd name="connsiteX7" fmla="*/ 90602 w 2479977"/>
                <a:gd name="connsiteY7" fmla="*/ 551214 h 2722422"/>
                <a:gd name="connsiteX8" fmla="*/ 120964 w 2479977"/>
                <a:gd name="connsiteY8" fmla="*/ 82576 h 2722422"/>
                <a:gd name="connsiteX9" fmla="*/ 589602 w 2479977"/>
                <a:gd name="connsiteY9" fmla="*/ 112937 h 2722422"/>
                <a:gd name="connsiteX0" fmla="*/ 581576 w 2471951"/>
                <a:gd name="connsiteY0" fmla="*/ 112937 h 2722422"/>
                <a:gd name="connsiteX1" fmla="*/ 2389376 w 2471951"/>
                <a:gd name="connsiteY1" fmla="*/ 2171209 h 2722422"/>
                <a:gd name="connsiteX2" fmla="*/ 2359014 w 2471951"/>
                <a:gd name="connsiteY2" fmla="*/ 2639847 h 2722422"/>
                <a:gd name="connsiteX3" fmla="*/ 1890376 w 2471951"/>
                <a:gd name="connsiteY3" fmla="*/ 2609485 h 2722422"/>
                <a:gd name="connsiteX4" fmla="*/ 880064 w 2471951"/>
                <a:gd name="connsiteY4" fmla="*/ 1459195 h 2722422"/>
                <a:gd name="connsiteX5" fmla="*/ 614093 w 2471951"/>
                <a:gd name="connsiteY5" fmla="*/ 2301590 h 2722422"/>
                <a:gd name="connsiteX6" fmla="*/ 769151 w 2471951"/>
                <a:gd name="connsiteY6" fmla="*/ 1332915 h 2722422"/>
                <a:gd name="connsiteX7" fmla="*/ 82576 w 2471951"/>
                <a:gd name="connsiteY7" fmla="*/ 551214 h 2722422"/>
                <a:gd name="connsiteX8" fmla="*/ 112938 w 2471951"/>
                <a:gd name="connsiteY8" fmla="*/ 82576 h 2722422"/>
                <a:gd name="connsiteX9" fmla="*/ 581576 w 2471951"/>
                <a:gd name="connsiteY9" fmla="*/ 112937 h 2722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71951" h="2722422">
                  <a:moveTo>
                    <a:pt x="581576" y="112937"/>
                  </a:moveTo>
                  <a:lnTo>
                    <a:pt x="2389376" y="2171209"/>
                  </a:lnTo>
                  <a:cubicBezTo>
                    <a:pt x="2510402" y="2309003"/>
                    <a:pt x="2496809" y="2518820"/>
                    <a:pt x="2359014" y="2639847"/>
                  </a:cubicBezTo>
                  <a:cubicBezTo>
                    <a:pt x="2221219" y="2760873"/>
                    <a:pt x="2011402" y="2747280"/>
                    <a:pt x="1890376" y="2609485"/>
                  </a:cubicBezTo>
                  <a:lnTo>
                    <a:pt x="880064" y="1459195"/>
                  </a:lnTo>
                  <a:lnTo>
                    <a:pt x="614093" y="2301590"/>
                  </a:lnTo>
                  <a:lnTo>
                    <a:pt x="769151" y="1332915"/>
                  </a:lnTo>
                  <a:lnTo>
                    <a:pt x="82576" y="551214"/>
                  </a:lnTo>
                  <a:cubicBezTo>
                    <a:pt x="-38450" y="413419"/>
                    <a:pt x="-24857" y="203602"/>
                    <a:pt x="112938" y="82576"/>
                  </a:cubicBezTo>
                  <a:cubicBezTo>
                    <a:pt x="250733" y="-38451"/>
                    <a:pt x="460550" y="-24857"/>
                    <a:pt x="581576" y="112937"/>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sp>
          <p:nvSpPr>
            <p:cNvPr id="11" name="四角形: 角を丸くする 10">
              <a:extLst>
                <a:ext uri="{FF2B5EF4-FFF2-40B4-BE49-F238E27FC236}">
                  <a16:creationId xmlns:a16="http://schemas.microsoft.com/office/drawing/2014/main" id="{0CD8A2A4-4680-0E70-F758-EFA2BE1ADE3E}"/>
                </a:ext>
              </a:extLst>
            </p:cNvPr>
            <p:cNvSpPr/>
            <p:nvPr/>
          </p:nvSpPr>
          <p:spPr>
            <a:xfrm>
              <a:off x="6204706" y="2236237"/>
              <a:ext cx="3417549"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a:latin typeface="BIZ UDPゴシック" panose="020B0400000000000000" pitchFamily="50" charset="-128"/>
                  <a:ea typeface="BIZ UDPゴシック" panose="020B0400000000000000" pitchFamily="50" charset="-128"/>
                </a:rPr>
                <a:t>ここを たっぷ</a:t>
              </a:r>
              <a:endParaRPr kumimoji="1" lang="en-US" altLang="ja-JP" sz="2400" b="1">
                <a:latin typeface="BIZ UDPゴシック" panose="020B0400000000000000" pitchFamily="50" charset="-128"/>
                <a:ea typeface="BIZ UDPゴシック" panose="020B0400000000000000" pitchFamily="50" charset="-128"/>
              </a:endParaRPr>
            </a:p>
          </p:txBody>
        </p:sp>
      </p:grpSp>
    </p:spTree>
    <p:extLst>
      <p:ext uri="{BB962C8B-B14F-4D97-AF65-F5344CB8AC3E}">
        <p14:creationId xmlns:p14="http://schemas.microsoft.com/office/powerpoint/2010/main" val="2647326519"/>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1ACEDE-2EAA-C989-2071-893F023D664E}"/>
            </a:ext>
          </a:extLst>
        </p:cNvPr>
        <p:cNvGrpSpPr/>
        <p:nvPr/>
      </p:nvGrpSpPr>
      <p:grpSpPr>
        <a:xfrm>
          <a:off x="0" y="0"/>
          <a:ext cx="0" cy="0"/>
          <a:chOff x="0" y="0"/>
          <a:chExt cx="0" cy="0"/>
        </a:xfrm>
      </p:grpSpPr>
      <p:pic>
        <p:nvPicPr>
          <p:cNvPr id="12" name="図 11">
            <a:extLst>
              <a:ext uri="{FF2B5EF4-FFF2-40B4-BE49-F238E27FC236}">
                <a16:creationId xmlns:a16="http://schemas.microsoft.com/office/drawing/2014/main" id="{8D6AA3B6-86BA-312B-6EEC-A1FBBE17A140}"/>
              </a:ext>
            </a:extLst>
          </p:cNvPr>
          <p:cNvPicPr>
            <a:picLocks noChangeAspect="1"/>
          </p:cNvPicPr>
          <p:nvPr/>
        </p:nvPicPr>
        <p:blipFill>
          <a:blip r:embed="rId3"/>
          <a:stretch>
            <a:fillRect/>
          </a:stretch>
        </p:blipFill>
        <p:spPr>
          <a:xfrm>
            <a:off x="1281375" y="1268413"/>
            <a:ext cx="9629249" cy="5400675"/>
          </a:xfrm>
          <a:prstGeom prst="rect">
            <a:avLst/>
          </a:prstGeom>
          <a:ln>
            <a:solidFill>
              <a:schemeClr val="bg1">
                <a:lumMod val="75000"/>
              </a:schemeClr>
            </a:solidFill>
          </a:ln>
        </p:spPr>
      </p:pic>
      <p:sp>
        <p:nvSpPr>
          <p:cNvPr id="8" name="テキスト ボックス 7">
            <a:extLst>
              <a:ext uri="{FF2B5EF4-FFF2-40B4-BE49-F238E27FC236}">
                <a16:creationId xmlns:a16="http://schemas.microsoft.com/office/drawing/2014/main" id="{DCF61AFC-91D0-B9F9-4762-DC220DE87DE5}"/>
              </a:ext>
            </a:extLst>
          </p:cNvPr>
          <p:cNvSpPr txBox="1"/>
          <p:nvPr/>
        </p:nvSpPr>
        <p:spPr>
          <a:xfrm>
            <a:off x="-2" y="121144"/>
            <a:ext cx="12192001" cy="923330"/>
          </a:xfrm>
          <a:prstGeom prst="rect">
            <a:avLst/>
          </a:prstGeom>
          <a:noFill/>
        </p:spPr>
        <p:txBody>
          <a:bodyPr wrap="square" anchor="ctr">
            <a:spAutoFit/>
          </a:bodyPr>
          <a:lstStyle/>
          <a:p>
            <a:pPr marL="0" marR="0" lvl="0" indent="0" algn="ctr" defTabSz="457200" rtl="0" eaLnBrk="1" fontAlgn="base" latinLnBrk="0" hangingPunct="1">
              <a:lnSpc>
                <a:spcPct val="100000"/>
              </a:lnSpc>
              <a:spcBef>
                <a:spcPts val="0"/>
              </a:spcBef>
              <a:spcAft>
                <a:spcPts val="0"/>
              </a:spcAft>
              <a:buClrTx/>
              <a:buSzTx/>
              <a:buFontTx/>
              <a:buNone/>
              <a:tabLst/>
              <a:defRPr/>
            </a:pPr>
            <a:r>
              <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こくごの もんだいがめんに もど</a:t>
            </a:r>
            <a:r>
              <a:rPr lang="ja-JP" altLang="en-US" sz="5400" b="1" cap="all">
                <a:solidFill>
                  <a:srgbClr val="2A1A00"/>
                </a:solidFill>
                <a:latin typeface="BIZ UDPゴシック" panose="020B0400000000000000" pitchFamily="50" charset="-128"/>
                <a:ea typeface="BIZ UDPゴシック" panose="020B0400000000000000" pitchFamily="50" charset="-128"/>
              </a:rPr>
              <a:t>る</a:t>
            </a:r>
            <a:endParaRPr kumimoji="0" lang="en-US" altLang="ja-JP"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endParaRPr>
          </a:p>
        </p:txBody>
      </p:sp>
    </p:spTree>
    <p:extLst>
      <p:ext uri="{BB962C8B-B14F-4D97-AF65-F5344CB8AC3E}">
        <p14:creationId xmlns:p14="http://schemas.microsoft.com/office/powerpoint/2010/main" val="1637545579"/>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図 7">
            <a:extLst>
              <a:ext uri="{FF2B5EF4-FFF2-40B4-BE49-F238E27FC236}">
                <a16:creationId xmlns:a16="http://schemas.microsoft.com/office/drawing/2014/main" id="{AEF005C6-F379-13E5-7D8D-FA4EF2DF8C27}"/>
              </a:ext>
            </a:extLst>
          </p:cNvPr>
          <p:cNvPicPr>
            <a:picLocks noChangeAspect="1"/>
          </p:cNvPicPr>
          <p:nvPr/>
        </p:nvPicPr>
        <p:blipFill>
          <a:blip r:embed="rId3"/>
          <a:stretch>
            <a:fillRect/>
          </a:stretch>
        </p:blipFill>
        <p:spPr>
          <a:xfrm>
            <a:off x="1281375" y="1268413"/>
            <a:ext cx="9629249" cy="5400675"/>
          </a:xfrm>
          <a:prstGeom prst="rect">
            <a:avLst/>
          </a:prstGeom>
          <a:ln>
            <a:solidFill>
              <a:schemeClr val="bg1">
                <a:lumMod val="75000"/>
              </a:schemeClr>
            </a:solidFill>
          </a:ln>
        </p:spPr>
      </p:pic>
      <p:sp>
        <p:nvSpPr>
          <p:cNvPr id="2" name="テキスト ボックス 1">
            <a:extLst>
              <a:ext uri="{FF2B5EF4-FFF2-40B4-BE49-F238E27FC236}">
                <a16:creationId xmlns:a16="http://schemas.microsoft.com/office/drawing/2014/main" id="{008A32CD-8241-1392-A615-41C46DFD2F93}"/>
              </a:ext>
            </a:extLst>
          </p:cNvPr>
          <p:cNvSpPr txBox="1"/>
          <p:nvPr/>
        </p:nvSpPr>
        <p:spPr>
          <a:xfrm>
            <a:off x="-2" y="121144"/>
            <a:ext cx="12192001" cy="923330"/>
          </a:xfrm>
          <a:prstGeom prst="rect">
            <a:avLst/>
          </a:prstGeom>
          <a:noFill/>
        </p:spPr>
        <p:txBody>
          <a:bodyPr wrap="square" anchor="ctr">
            <a:spAutoFit/>
          </a:bodyPr>
          <a:lstStyle/>
          <a:p>
            <a:pPr marL="0" marR="0" lvl="0" indent="0" algn="ctr" defTabSz="457200" rtl="0" eaLnBrk="1" fontAlgn="base" latinLnBrk="0" hangingPunct="1">
              <a:lnSpc>
                <a:spcPct val="100000"/>
              </a:lnSpc>
              <a:spcBef>
                <a:spcPts val="0"/>
              </a:spcBef>
              <a:spcAft>
                <a:spcPts val="0"/>
              </a:spcAft>
              <a:buClrTx/>
              <a:buSzTx/>
              <a:buFontTx/>
              <a:buNone/>
              <a:tabLst/>
              <a:defRPr/>
            </a:pPr>
            <a:r>
              <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つぎの もんだいに ちゃれんじ</a:t>
            </a:r>
          </a:p>
        </p:txBody>
      </p:sp>
      <p:sp>
        <p:nvSpPr>
          <p:cNvPr id="6" name="四角形: 角を丸くする 5">
            <a:extLst>
              <a:ext uri="{FF2B5EF4-FFF2-40B4-BE49-F238E27FC236}">
                <a16:creationId xmlns:a16="http://schemas.microsoft.com/office/drawing/2014/main" id="{C3B08335-F091-01E8-F2AC-D3BE5F3CEE79}"/>
              </a:ext>
            </a:extLst>
          </p:cNvPr>
          <p:cNvSpPr/>
          <p:nvPr/>
        </p:nvSpPr>
        <p:spPr>
          <a:xfrm>
            <a:off x="3662364" y="3748089"/>
            <a:ext cx="2109786" cy="957262"/>
          </a:xfrm>
          <a:prstGeom prst="roundRect">
            <a:avLst>
              <a:gd name="adj" fmla="val 11197"/>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1361822930"/>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B5D85A-58B6-05BB-8FBD-593770055EEE}"/>
            </a:ext>
          </a:extLst>
        </p:cNvPr>
        <p:cNvGrpSpPr/>
        <p:nvPr/>
      </p:nvGrpSpPr>
      <p:grpSpPr>
        <a:xfrm>
          <a:off x="0" y="0"/>
          <a:ext cx="0" cy="0"/>
          <a:chOff x="0" y="0"/>
          <a:chExt cx="0" cy="0"/>
        </a:xfrm>
      </p:grpSpPr>
      <p:pic>
        <p:nvPicPr>
          <p:cNvPr id="4" name="図 3">
            <a:extLst>
              <a:ext uri="{FF2B5EF4-FFF2-40B4-BE49-F238E27FC236}">
                <a16:creationId xmlns:a16="http://schemas.microsoft.com/office/drawing/2014/main" id="{738DAA40-4DF7-B951-BF19-B1355F821CDD}"/>
              </a:ext>
            </a:extLst>
          </p:cNvPr>
          <p:cNvPicPr>
            <a:picLocks noChangeAspect="1"/>
          </p:cNvPicPr>
          <p:nvPr/>
        </p:nvPicPr>
        <p:blipFill>
          <a:blip r:embed="rId3"/>
          <a:stretch>
            <a:fillRect/>
          </a:stretch>
        </p:blipFill>
        <p:spPr>
          <a:xfrm>
            <a:off x="1291647" y="1268413"/>
            <a:ext cx="9608702" cy="5400675"/>
          </a:xfrm>
          <a:prstGeom prst="rect">
            <a:avLst/>
          </a:prstGeom>
        </p:spPr>
      </p:pic>
      <p:sp>
        <p:nvSpPr>
          <p:cNvPr id="3" name="四角形: 角を丸くする 2">
            <a:extLst>
              <a:ext uri="{FF2B5EF4-FFF2-40B4-BE49-F238E27FC236}">
                <a16:creationId xmlns:a16="http://schemas.microsoft.com/office/drawing/2014/main" id="{67CA7145-55E7-08B8-6602-ADE6ED2A548E}"/>
              </a:ext>
            </a:extLst>
          </p:cNvPr>
          <p:cNvSpPr/>
          <p:nvPr/>
        </p:nvSpPr>
        <p:spPr>
          <a:xfrm>
            <a:off x="9182153" y="5554208"/>
            <a:ext cx="1357509" cy="549876"/>
          </a:xfrm>
          <a:prstGeom prst="roundRect">
            <a:avLst>
              <a:gd name="adj" fmla="val 11197"/>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9" name="グループ化 8">
            <a:extLst>
              <a:ext uri="{FF2B5EF4-FFF2-40B4-BE49-F238E27FC236}">
                <a16:creationId xmlns:a16="http://schemas.microsoft.com/office/drawing/2014/main" id="{D86C3999-6711-3268-BC0E-7CF83B36F77D}"/>
              </a:ext>
            </a:extLst>
          </p:cNvPr>
          <p:cNvGrpSpPr/>
          <p:nvPr/>
        </p:nvGrpSpPr>
        <p:grpSpPr>
          <a:xfrm>
            <a:off x="7585250" y="3429000"/>
            <a:ext cx="3417549" cy="2471951"/>
            <a:chOff x="6204706" y="1343938"/>
            <a:chExt cx="3417549" cy="2471951"/>
          </a:xfrm>
        </p:grpSpPr>
        <p:sp>
          <p:nvSpPr>
            <p:cNvPr id="10" name="フリーフォーム: 図形 9">
              <a:extLst>
                <a:ext uri="{FF2B5EF4-FFF2-40B4-BE49-F238E27FC236}">
                  <a16:creationId xmlns:a16="http://schemas.microsoft.com/office/drawing/2014/main" id="{EC350710-0903-C9BB-8D56-FD22E18B8027}"/>
                </a:ext>
              </a:extLst>
            </p:cNvPr>
            <p:cNvSpPr/>
            <p:nvPr/>
          </p:nvSpPr>
          <p:spPr>
            <a:xfrm rot="18677589">
              <a:off x="6684479" y="1218703"/>
              <a:ext cx="2471951" cy="2722422"/>
            </a:xfrm>
            <a:custGeom>
              <a:avLst/>
              <a:gdLst>
                <a:gd name="connsiteX0" fmla="*/ 589602 w 2479977"/>
                <a:gd name="connsiteY0" fmla="*/ 112937 h 2722422"/>
                <a:gd name="connsiteX1" fmla="*/ 2397402 w 2479977"/>
                <a:gd name="connsiteY1" fmla="*/ 2171209 h 2722422"/>
                <a:gd name="connsiteX2" fmla="*/ 2367040 w 2479977"/>
                <a:gd name="connsiteY2" fmla="*/ 2639847 h 2722422"/>
                <a:gd name="connsiteX3" fmla="*/ 1898402 w 2479977"/>
                <a:gd name="connsiteY3" fmla="*/ 2609485 h 2722422"/>
                <a:gd name="connsiteX4" fmla="*/ 888090 w 2479977"/>
                <a:gd name="connsiteY4" fmla="*/ 1459195 h 2722422"/>
                <a:gd name="connsiteX5" fmla="*/ 0 w 2479977"/>
                <a:gd name="connsiteY5" fmla="*/ 1625350 h 2722422"/>
                <a:gd name="connsiteX6" fmla="*/ 777177 w 2479977"/>
                <a:gd name="connsiteY6" fmla="*/ 1332915 h 2722422"/>
                <a:gd name="connsiteX7" fmla="*/ 90602 w 2479977"/>
                <a:gd name="connsiteY7" fmla="*/ 551214 h 2722422"/>
                <a:gd name="connsiteX8" fmla="*/ 120964 w 2479977"/>
                <a:gd name="connsiteY8" fmla="*/ 82576 h 2722422"/>
                <a:gd name="connsiteX9" fmla="*/ 589602 w 2479977"/>
                <a:gd name="connsiteY9" fmla="*/ 112937 h 2722422"/>
                <a:gd name="connsiteX0" fmla="*/ 581576 w 2471951"/>
                <a:gd name="connsiteY0" fmla="*/ 112937 h 2722422"/>
                <a:gd name="connsiteX1" fmla="*/ 2389376 w 2471951"/>
                <a:gd name="connsiteY1" fmla="*/ 2171209 h 2722422"/>
                <a:gd name="connsiteX2" fmla="*/ 2359014 w 2471951"/>
                <a:gd name="connsiteY2" fmla="*/ 2639847 h 2722422"/>
                <a:gd name="connsiteX3" fmla="*/ 1890376 w 2471951"/>
                <a:gd name="connsiteY3" fmla="*/ 2609485 h 2722422"/>
                <a:gd name="connsiteX4" fmla="*/ 880064 w 2471951"/>
                <a:gd name="connsiteY4" fmla="*/ 1459195 h 2722422"/>
                <a:gd name="connsiteX5" fmla="*/ 614093 w 2471951"/>
                <a:gd name="connsiteY5" fmla="*/ 2301590 h 2722422"/>
                <a:gd name="connsiteX6" fmla="*/ 769151 w 2471951"/>
                <a:gd name="connsiteY6" fmla="*/ 1332915 h 2722422"/>
                <a:gd name="connsiteX7" fmla="*/ 82576 w 2471951"/>
                <a:gd name="connsiteY7" fmla="*/ 551214 h 2722422"/>
                <a:gd name="connsiteX8" fmla="*/ 112938 w 2471951"/>
                <a:gd name="connsiteY8" fmla="*/ 82576 h 2722422"/>
                <a:gd name="connsiteX9" fmla="*/ 581576 w 2471951"/>
                <a:gd name="connsiteY9" fmla="*/ 112937 h 2722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71951" h="2722422">
                  <a:moveTo>
                    <a:pt x="581576" y="112937"/>
                  </a:moveTo>
                  <a:lnTo>
                    <a:pt x="2389376" y="2171209"/>
                  </a:lnTo>
                  <a:cubicBezTo>
                    <a:pt x="2510402" y="2309003"/>
                    <a:pt x="2496809" y="2518820"/>
                    <a:pt x="2359014" y="2639847"/>
                  </a:cubicBezTo>
                  <a:cubicBezTo>
                    <a:pt x="2221219" y="2760873"/>
                    <a:pt x="2011402" y="2747280"/>
                    <a:pt x="1890376" y="2609485"/>
                  </a:cubicBezTo>
                  <a:lnTo>
                    <a:pt x="880064" y="1459195"/>
                  </a:lnTo>
                  <a:lnTo>
                    <a:pt x="614093" y="2301590"/>
                  </a:lnTo>
                  <a:lnTo>
                    <a:pt x="769151" y="1332915"/>
                  </a:lnTo>
                  <a:lnTo>
                    <a:pt x="82576" y="551214"/>
                  </a:lnTo>
                  <a:cubicBezTo>
                    <a:pt x="-38450" y="413419"/>
                    <a:pt x="-24857" y="203602"/>
                    <a:pt x="112938" y="82576"/>
                  </a:cubicBezTo>
                  <a:cubicBezTo>
                    <a:pt x="250733" y="-38451"/>
                    <a:pt x="460550" y="-24857"/>
                    <a:pt x="581576" y="112937"/>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sp>
          <p:nvSpPr>
            <p:cNvPr id="11" name="四角形: 角を丸くする 10">
              <a:extLst>
                <a:ext uri="{FF2B5EF4-FFF2-40B4-BE49-F238E27FC236}">
                  <a16:creationId xmlns:a16="http://schemas.microsoft.com/office/drawing/2014/main" id="{1F8C8F41-F940-D0FF-CE07-53164E91494E}"/>
                </a:ext>
              </a:extLst>
            </p:cNvPr>
            <p:cNvSpPr/>
            <p:nvPr/>
          </p:nvSpPr>
          <p:spPr>
            <a:xfrm>
              <a:off x="6204706" y="2236237"/>
              <a:ext cx="3417549"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a:latin typeface="BIZ UDPゴシック" panose="020B0400000000000000" pitchFamily="50" charset="-128"/>
                  <a:ea typeface="BIZ UDPゴシック" panose="020B0400000000000000" pitchFamily="50" charset="-128"/>
                </a:rPr>
                <a:t>ここを たっぷ</a:t>
              </a:r>
              <a:endParaRPr kumimoji="1" lang="en-US" altLang="ja-JP" sz="2400" b="1">
                <a:latin typeface="BIZ UDPゴシック" panose="020B0400000000000000" pitchFamily="50" charset="-128"/>
                <a:ea typeface="BIZ UDPゴシック" panose="020B0400000000000000" pitchFamily="50" charset="-128"/>
              </a:endParaRPr>
            </a:p>
          </p:txBody>
        </p:sp>
      </p:grpSp>
      <p:sp>
        <p:nvSpPr>
          <p:cNvPr id="12" name="テキスト ボックス 11">
            <a:extLst>
              <a:ext uri="{FF2B5EF4-FFF2-40B4-BE49-F238E27FC236}">
                <a16:creationId xmlns:a16="http://schemas.microsoft.com/office/drawing/2014/main" id="{FD3DCEC0-4928-05AF-4B48-C6C0B5529F83}"/>
              </a:ext>
            </a:extLst>
          </p:cNvPr>
          <p:cNvSpPr txBox="1"/>
          <p:nvPr/>
        </p:nvSpPr>
        <p:spPr>
          <a:xfrm>
            <a:off x="-2" y="121144"/>
            <a:ext cx="12192001" cy="923330"/>
          </a:xfrm>
          <a:prstGeom prst="rect">
            <a:avLst/>
          </a:prstGeom>
          <a:noFill/>
        </p:spPr>
        <p:txBody>
          <a:bodyPr wrap="square" anchor="ctr">
            <a:spAutoFit/>
          </a:bodyPr>
          <a:lstStyle/>
          <a:p>
            <a:pPr marL="0" marR="0" lvl="0" indent="0" algn="ctr" defTabSz="457200" rtl="0" eaLnBrk="1" fontAlgn="base" latinLnBrk="0" hangingPunct="1">
              <a:lnSpc>
                <a:spcPct val="100000"/>
              </a:lnSpc>
              <a:spcBef>
                <a:spcPts val="0"/>
              </a:spcBef>
              <a:spcAft>
                <a:spcPts val="0"/>
              </a:spcAft>
              <a:buClrTx/>
              <a:buSzTx/>
              <a:buFontTx/>
              <a:buNone/>
              <a:tabLst/>
              <a:defRPr/>
            </a:pPr>
            <a:r>
              <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おわったら メニューに もどる</a:t>
            </a:r>
          </a:p>
        </p:txBody>
      </p:sp>
      <p:sp>
        <p:nvSpPr>
          <p:cNvPr id="13" name="テキスト ボックス 12">
            <a:extLst>
              <a:ext uri="{FF2B5EF4-FFF2-40B4-BE49-F238E27FC236}">
                <a16:creationId xmlns:a16="http://schemas.microsoft.com/office/drawing/2014/main" id="{07BCFC35-0C48-0362-6396-A69049E0C1D7}"/>
              </a:ext>
            </a:extLst>
          </p:cNvPr>
          <p:cNvSpPr txBox="1"/>
          <p:nvPr/>
        </p:nvSpPr>
        <p:spPr>
          <a:xfrm>
            <a:off x="4432327" y="937517"/>
            <a:ext cx="3962160" cy="338554"/>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600" b="1"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（めにゅー）</a:t>
            </a:r>
            <a:endParaRPr kumimoji="1" lang="en-US" altLang="ja-JP" sz="1600" b="1"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24039387"/>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グループ化 16">
            <a:extLst>
              <a:ext uri="{FF2B5EF4-FFF2-40B4-BE49-F238E27FC236}">
                <a16:creationId xmlns:a16="http://schemas.microsoft.com/office/drawing/2014/main" id="{16970126-6C31-91B9-F77F-05DD4C8CC1E2}"/>
              </a:ext>
            </a:extLst>
          </p:cNvPr>
          <p:cNvGrpSpPr/>
          <p:nvPr/>
        </p:nvGrpSpPr>
        <p:grpSpPr>
          <a:xfrm>
            <a:off x="1590184" y="1266761"/>
            <a:ext cx="9011631" cy="5401067"/>
            <a:chOff x="1590184" y="1266761"/>
            <a:chExt cx="9011631" cy="5401067"/>
          </a:xfrm>
        </p:grpSpPr>
        <p:pic>
          <p:nvPicPr>
            <p:cNvPr id="13" name="図 12">
              <a:extLst>
                <a:ext uri="{FF2B5EF4-FFF2-40B4-BE49-F238E27FC236}">
                  <a16:creationId xmlns:a16="http://schemas.microsoft.com/office/drawing/2014/main" id="{25FFFB6A-AE66-68B8-E6B4-A39137C4787D}"/>
                </a:ext>
              </a:extLst>
            </p:cNvPr>
            <p:cNvPicPr>
              <a:picLocks noChangeAspect="1"/>
            </p:cNvPicPr>
            <p:nvPr/>
          </p:nvPicPr>
          <p:blipFill>
            <a:blip r:embed="rId3"/>
            <a:stretch>
              <a:fillRect/>
            </a:stretch>
          </p:blipFill>
          <p:spPr>
            <a:xfrm>
              <a:off x="1590184" y="1266761"/>
              <a:ext cx="9011631" cy="5401067"/>
            </a:xfrm>
            <a:prstGeom prst="rect">
              <a:avLst/>
            </a:prstGeom>
          </p:spPr>
        </p:pic>
        <p:sp>
          <p:nvSpPr>
            <p:cNvPr id="14" name="正方形/長方形 13">
              <a:extLst>
                <a:ext uri="{FF2B5EF4-FFF2-40B4-BE49-F238E27FC236}">
                  <a16:creationId xmlns:a16="http://schemas.microsoft.com/office/drawing/2014/main" id="{3412A26A-CA49-5F97-6705-279C45ED21FA}"/>
                </a:ext>
              </a:extLst>
            </p:cNvPr>
            <p:cNvSpPr/>
            <p:nvPr/>
          </p:nvSpPr>
          <p:spPr>
            <a:xfrm>
              <a:off x="5422900" y="1274763"/>
              <a:ext cx="1155700" cy="288000"/>
            </a:xfrm>
            <a:prstGeom prst="rect">
              <a:avLst/>
            </a:prstGeom>
            <a:solidFill>
              <a:srgbClr val="2E315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正方形/長方形 14">
              <a:extLst>
                <a:ext uri="{FF2B5EF4-FFF2-40B4-BE49-F238E27FC236}">
                  <a16:creationId xmlns:a16="http://schemas.microsoft.com/office/drawing/2014/main" id="{53C9D992-FE5A-20FD-A73E-ABF4F469FDE5}"/>
                </a:ext>
              </a:extLst>
            </p:cNvPr>
            <p:cNvSpPr/>
            <p:nvPr/>
          </p:nvSpPr>
          <p:spPr>
            <a:xfrm>
              <a:off x="7362825" y="1274763"/>
              <a:ext cx="152400" cy="288000"/>
            </a:xfrm>
            <a:prstGeom prst="rect">
              <a:avLst/>
            </a:prstGeom>
            <a:solidFill>
              <a:srgbClr val="2E315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正方形/長方形 15">
              <a:extLst>
                <a:ext uri="{FF2B5EF4-FFF2-40B4-BE49-F238E27FC236}">
                  <a16:creationId xmlns:a16="http://schemas.microsoft.com/office/drawing/2014/main" id="{F5FD7522-192C-485F-2015-5C38E8F46F8C}"/>
                </a:ext>
              </a:extLst>
            </p:cNvPr>
            <p:cNvSpPr/>
            <p:nvPr/>
          </p:nvSpPr>
          <p:spPr>
            <a:xfrm>
              <a:off x="7727950" y="1274763"/>
              <a:ext cx="190500" cy="288000"/>
            </a:xfrm>
            <a:prstGeom prst="rect">
              <a:avLst/>
            </a:prstGeom>
            <a:solidFill>
              <a:srgbClr val="2E315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2" name="四角形: 角を丸くする 1">
            <a:extLst>
              <a:ext uri="{FF2B5EF4-FFF2-40B4-BE49-F238E27FC236}">
                <a16:creationId xmlns:a16="http://schemas.microsoft.com/office/drawing/2014/main" id="{29090955-D27D-E919-81A7-9B292D94A5A0}"/>
              </a:ext>
            </a:extLst>
          </p:cNvPr>
          <p:cNvSpPr/>
          <p:nvPr/>
        </p:nvSpPr>
        <p:spPr>
          <a:xfrm>
            <a:off x="9093531" y="2674865"/>
            <a:ext cx="1388379" cy="560736"/>
          </a:xfrm>
          <a:prstGeom prst="roundRect">
            <a:avLst>
              <a:gd name="adj" fmla="val 11197"/>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テキスト ボックス 9">
            <a:extLst>
              <a:ext uri="{FF2B5EF4-FFF2-40B4-BE49-F238E27FC236}">
                <a16:creationId xmlns:a16="http://schemas.microsoft.com/office/drawing/2014/main" id="{1D4C8220-8496-8775-6715-6AFD69D28043}"/>
              </a:ext>
            </a:extLst>
          </p:cNvPr>
          <p:cNvSpPr txBox="1"/>
          <p:nvPr/>
        </p:nvSpPr>
        <p:spPr>
          <a:xfrm>
            <a:off x="-2" y="121144"/>
            <a:ext cx="12192001" cy="923330"/>
          </a:xfrm>
          <a:prstGeom prst="rect">
            <a:avLst/>
          </a:prstGeom>
          <a:noFill/>
        </p:spPr>
        <p:txBody>
          <a:bodyPr wrap="square" anchor="ctr">
            <a:spAutoFit/>
          </a:bodyPr>
          <a:lstStyle/>
          <a:p>
            <a:pPr marL="0" marR="0" lvl="0" indent="0" algn="ctr" defTabSz="457200" rtl="0" eaLnBrk="1" fontAlgn="base" latinLnBrk="0" hangingPunct="1">
              <a:lnSpc>
                <a:spcPct val="100000"/>
              </a:lnSpc>
              <a:spcBef>
                <a:spcPts val="0"/>
              </a:spcBef>
              <a:spcAft>
                <a:spcPts val="0"/>
              </a:spcAft>
              <a:buClrTx/>
              <a:buSzTx/>
              <a:buFontTx/>
              <a:buNone/>
              <a:tabLst/>
              <a:defRPr/>
            </a:pPr>
            <a:r>
              <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とりく</a:t>
            </a:r>
            <a:r>
              <a:rPr lang="ja-JP" altLang="en-US" sz="5400" b="1" cap="all">
                <a:solidFill>
                  <a:srgbClr val="2A1A00"/>
                </a:solidFill>
                <a:latin typeface="BIZ UDPゴシック" panose="020B0400000000000000" pitchFamily="50" charset="-128"/>
                <a:ea typeface="BIZ UDPゴシック" panose="020B0400000000000000" pitchFamily="50" charset="-128"/>
              </a:rPr>
              <a:t>みじょうきょうを かくにん</a:t>
            </a:r>
            <a:endPar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endParaRPr>
          </a:p>
        </p:txBody>
      </p:sp>
    </p:spTree>
    <p:extLst>
      <p:ext uri="{BB962C8B-B14F-4D97-AF65-F5344CB8AC3E}">
        <p14:creationId xmlns:p14="http://schemas.microsoft.com/office/powerpoint/2010/main" val="2430049659"/>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四角形: 角を丸くする 3">
            <a:extLst>
              <a:ext uri="{FF2B5EF4-FFF2-40B4-BE49-F238E27FC236}">
                <a16:creationId xmlns:a16="http://schemas.microsoft.com/office/drawing/2014/main" id="{F9D038AD-9AD8-9526-E86F-8832CCFC9032}"/>
              </a:ext>
            </a:extLst>
          </p:cNvPr>
          <p:cNvSpPr/>
          <p:nvPr/>
        </p:nvSpPr>
        <p:spPr>
          <a:xfrm>
            <a:off x="1581665" y="4701218"/>
            <a:ext cx="2940908" cy="549876"/>
          </a:xfrm>
          <a:prstGeom prst="roundRect">
            <a:avLst>
              <a:gd name="adj" fmla="val 11197"/>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5" name="図 4">
            <a:extLst>
              <a:ext uri="{FF2B5EF4-FFF2-40B4-BE49-F238E27FC236}">
                <a16:creationId xmlns:a16="http://schemas.microsoft.com/office/drawing/2014/main" id="{BF805753-2972-8D01-3C12-CF993E31472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0320278" flipH="1">
            <a:off x="4229819" y="4873385"/>
            <a:ext cx="1202262" cy="1357127"/>
          </a:xfrm>
          <a:prstGeom prst="rect">
            <a:avLst/>
          </a:prstGeom>
        </p:spPr>
      </p:pic>
      <p:sp>
        <p:nvSpPr>
          <p:cNvPr id="7" name="吹き出し: 角を丸めた四角形 6">
            <a:extLst>
              <a:ext uri="{FF2B5EF4-FFF2-40B4-BE49-F238E27FC236}">
                <a16:creationId xmlns:a16="http://schemas.microsoft.com/office/drawing/2014/main" id="{CC558415-F1FC-1A33-2738-EB5CCF4103CA}"/>
              </a:ext>
            </a:extLst>
          </p:cNvPr>
          <p:cNvSpPr/>
          <p:nvPr/>
        </p:nvSpPr>
        <p:spPr>
          <a:xfrm>
            <a:off x="5848866" y="4073612"/>
            <a:ext cx="2860098" cy="1177482"/>
          </a:xfrm>
          <a:prstGeom prst="wedgeRoundRectCallout">
            <a:avLst>
              <a:gd name="adj1" fmla="val -93830"/>
              <a:gd name="adj2" fmla="val 23991"/>
              <a:gd name="adj3" fmla="val 16667"/>
            </a:avLst>
          </a:prstGeom>
          <a:solidFill>
            <a:srgbClr val="FFC000"/>
          </a:solidFill>
          <a:ln w="38100">
            <a:solidFill>
              <a:schemeClr val="bg1">
                <a:lumMod val="50000"/>
              </a:schemeClr>
            </a:solidFill>
          </a:ln>
        </p:spPr>
        <p:style>
          <a:lnRef idx="3">
            <a:schemeClr val="lt1"/>
          </a:lnRef>
          <a:fillRef idx="1">
            <a:schemeClr val="accent1"/>
          </a:fillRef>
          <a:effectRef idx="1">
            <a:schemeClr val="accent1"/>
          </a:effectRef>
          <a:fontRef idx="minor">
            <a:schemeClr val="lt1"/>
          </a:fontRef>
        </p:style>
        <p:txBody>
          <a:bodyPr rtlCol="0" anchor="ctr"/>
          <a:lstStyle/>
          <a:p>
            <a:pPr algn="ctr"/>
            <a:r>
              <a:rPr kumimoji="1" lang="ja-JP" altLang="en-US" sz="2000" b="1">
                <a:solidFill>
                  <a:schemeClr val="tx1"/>
                </a:solidFill>
                <a:latin typeface="BIZ UDPゴシック" panose="020B0400000000000000" pitchFamily="50" charset="-128"/>
                <a:ea typeface="BIZ UDPゴシック" panose="020B0400000000000000" pitchFamily="50" charset="-128"/>
              </a:rPr>
              <a:t>とりくんだないようを</a:t>
            </a:r>
            <a:endParaRPr kumimoji="1" lang="en-US" altLang="ja-JP" sz="2000" b="1">
              <a:solidFill>
                <a:schemeClr val="tx1"/>
              </a:solidFill>
              <a:latin typeface="BIZ UDPゴシック" panose="020B0400000000000000" pitchFamily="50" charset="-128"/>
              <a:ea typeface="BIZ UDPゴシック" panose="020B0400000000000000" pitchFamily="50" charset="-128"/>
            </a:endParaRPr>
          </a:p>
          <a:p>
            <a:pPr algn="ctr"/>
            <a:r>
              <a:rPr kumimoji="1" lang="ja-JP" altLang="en-US" sz="2000" b="1">
                <a:solidFill>
                  <a:schemeClr val="tx1"/>
                </a:solidFill>
                <a:latin typeface="BIZ UDPゴシック" panose="020B0400000000000000" pitchFamily="50" charset="-128"/>
                <a:ea typeface="BIZ UDPゴシック" panose="020B0400000000000000" pitchFamily="50" charset="-128"/>
              </a:rPr>
              <a:t>たっぷする</a:t>
            </a:r>
            <a:endParaRPr kumimoji="1" lang="en-US" altLang="ja-JP" sz="2000" b="1">
              <a:solidFill>
                <a:schemeClr val="tx1"/>
              </a:solidFill>
              <a:latin typeface="BIZ UDPゴシック" panose="020B0400000000000000" pitchFamily="50" charset="-128"/>
              <a:ea typeface="BIZ UDPゴシック" panose="020B0400000000000000" pitchFamily="50" charset="-128"/>
            </a:endParaRPr>
          </a:p>
        </p:txBody>
      </p:sp>
      <p:sp>
        <p:nvSpPr>
          <p:cNvPr id="9" name="テキスト ボックス 8">
            <a:extLst>
              <a:ext uri="{FF2B5EF4-FFF2-40B4-BE49-F238E27FC236}">
                <a16:creationId xmlns:a16="http://schemas.microsoft.com/office/drawing/2014/main" id="{5B50183E-F3C6-473B-CC8F-F02FC83ECC1C}"/>
              </a:ext>
            </a:extLst>
          </p:cNvPr>
          <p:cNvSpPr txBox="1"/>
          <p:nvPr/>
        </p:nvSpPr>
        <p:spPr>
          <a:xfrm>
            <a:off x="-2" y="121144"/>
            <a:ext cx="12192001" cy="923330"/>
          </a:xfrm>
          <a:prstGeom prst="rect">
            <a:avLst/>
          </a:prstGeom>
          <a:noFill/>
        </p:spPr>
        <p:txBody>
          <a:bodyPr wrap="square" anchor="ctr">
            <a:spAutoFit/>
          </a:bodyPr>
          <a:lstStyle/>
          <a:p>
            <a:pPr lvl="0" algn="ctr" fontAlgn="base">
              <a:defRPr/>
            </a:pPr>
            <a:r>
              <a:rPr lang="ja-JP" altLang="en-US" sz="5400" b="1" cap="all">
                <a:solidFill>
                  <a:srgbClr val="2A1A00"/>
                </a:solidFill>
                <a:latin typeface="BIZ UDPゴシック" panose="020B0400000000000000" pitchFamily="50" charset="-128"/>
                <a:ea typeface="BIZ UDPゴシック" panose="020B0400000000000000" pitchFamily="50" charset="-128"/>
              </a:rPr>
              <a:t>とりくみじょうきょうを かくにん</a:t>
            </a:r>
          </a:p>
        </p:txBody>
      </p:sp>
      <p:pic>
        <p:nvPicPr>
          <p:cNvPr id="11" name="図 10">
            <a:extLst>
              <a:ext uri="{FF2B5EF4-FFF2-40B4-BE49-F238E27FC236}">
                <a16:creationId xmlns:a16="http://schemas.microsoft.com/office/drawing/2014/main" id="{56D40C59-E6CC-E8E9-3480-6DA818491857}"/>
              </a:ext>
            </a:extLst>
          </p:cNvPr>
          <p:cNvPicPr>
            <a:picLocks noChangeAspect="1"/>
          </p:cNvPicPr>
          <p:nvPr/>
        </p:nvPicPr>
        <p:blipFill>
          <a:blip r:embed="rId4"/>
          <a:stretch>
            <a:fillRect/>
          </a:stretch>
        </p:blipFill>
        <p:spPr>
          <a:xfrm>
            <a:off x="773595" y="1268412"/>
            <a:ext cx="10644809" cy="5400675"/>
          </a:xfrm>
          <a:prstGeom prst="rect">
            <a:avLst/>
          </a:prstGeom>
        </p:spPr>
      </p:pic>
      <p:sp>
        <p:nvSpPr>
          <p:cNvPr id="12" name="四角形: 角を丸くする 11">
            <a:extLst>
              <a:ext uri="{FF2B5EF4-FFF2-40B4-BE49-F238E27FC236}">
                <a16:creationId xmlns:a16="http://schemas.microsoft.com/office/drawing/2014/main" id="{EAEC11CA-447C-85AD-C238-0CAA981C5336}"/>
              </a:ext>
            </a:extLst>
          </p:cNvPr>
          <p:cNvSpPr/>
          <p:nvPr/>
        </p:nvSpPr>
        <p:spPr>
          <a:xfrm>
            <a:off x="2057400" y="4222587"/>
            <a:ext cx="9301655" cy="1831372"/>
          </a:xfrm>
          <a:prstGeom prst="roundRect">
            <a:avLst>
              <a:gd name="adj" fmla="val 11197"/>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四角形: 角を丸くする 13">
            <a:extLst>
              <a:ext uri="{FF2B5EF4-FFF2-40B4-BE49-F238E27FC236}">
                <a16:creationId xmlns:a16="http://schemas.microsoft.com/office/drawing/2014/main" id="{22DD74EF-19A7-6835-5C43-3D1906AE6E61}"/>
              </a:ext>
            </a:extLst>
          </p:cNvPr>
          <p:cNvSpPr/>
          <p:nvPr/>
        </p:nvSpPr>
        <p:spPr>
          <a:xfrm>
            <a:off x="5031781" y="4974724"/>
            <a:ext cx="2726562" cy="1557866"/>
          </a:xfrm>
          <a:prstGeom prst="roundRect">
            <a:avLst>
              <a:gd name="adj" fmla="val 12651"/>
            </a:avLst>
          </a:pr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15" name="四角形: 角を丸くする 14">
            <a:extLst>
              <a:ext uri="{FF2B5EF4-FFF2-40B4-BE49-F238E27FC236}">
                <a16:creationId xmlns:a16="http://schemas.microsoft.com/office/drawing/2014/main" id="{7EEF244B-CEBF-555E-D196-B81F580E21B3}"/>
              </a:ext>
            </a:extLst>
          </p:cNvPr>
          <p:cNvSpPr/>
          <p:nvPr/>
        </p:nvSpPr>
        <p:spPr>
          <a:xfrm>
            <a:off x="5223970" y="4892021"/>
            <a:ext cx="2534373" cy="1590111"/>
          </a:xfrm>
          <a:prstGeom prst="roundRect">
            <a:avLst>
              <a:gd name="adj" fmla="val 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nSpc>
                <a:spcPct val="150000"/>
              </a:lnSpc>
            </a:pPr>
            <a:r>
              <a:rPr kumimoji="1" lang="ja-JP" altLang="en-US" sz="2000" b="1">
                <a:latin typeface="BIZ UDPゴシック" panose="020B0400000000000000" pitchFamily="50" charset="-128"/>
                <a:ea typeface="BIZ UDPゴシック" panose="020B0400000000000000" pitchFamily="50" charset="-128"/>
              </a:rPr>
              <a:t>あおが せいかい</a:t>
            </a:r>
            <a:endParaRPr kumimoji="1" lang="en-US" altLang="ja-JP" sz="2000" b="1">
              <a:latin typeface="BIZ UDPゴシック" panose="020B0400000000000000" pitchFamily="50" charset="-128"/>
              <a:ea typeface="BIZ UDPゴシック" panose="020B0400000000000000" pitchFamily="50" charset="-128"/>
            </a:endParaRPr>
          </a:p>
          <a:p>
            <a:pPr>
              <a:lnSpc>
                <a:spcPct val="150000"/>
              </a:lnSpc>
            </a:pPr>
            <a:r>
              <a:rPr kumimoji="1" lang="ja-JP" altLang="en-US" sz="2000" b="1">
                <a:latin typeface="BIZ UDPゴシック" panose="020B0400000000000000" pitchFamily="50" charset="-128"/>
                <a:ea typeface="BIZ UDPゴシック" panose="020B0400000000000000" pitchFamily="50" charset="-128"/>
              </a:rPr>
              <a:t>あかが ふせいかい</a:t>
            </a:r>
          </a:p>
        </p:txBody>
      </p:sp>
    </p:spTree>
    <p:extLst>
      <p:ext uri="{BB962C8B-B14F-4D97-AF65-F5344CB8AC3E}">
        <p14:creationId xmlns:p14="http://schemas.microsoft.com/office/powerpoint/2010/main" val="3564070038"/>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B39204-38ED-957C-5F1C-3E718AAFBE21}"/>
            </a:ext>
          </a:extLst>
        </p:cNvPr>
        <p:cNvGrpSpPr/>
        <p:nvPr/>
      </p:nvGrpSpPr>
      <p:grpSpPr>
        <a:xfrm>
          <a:off x="0" y="0"/>
          <a:ext cx="0" cy="0"/>
          <a:chOff x="0" y="0"/>
          <a:chExt cx="0" cy="0"/>
        </a:xfrm>
      </p:grpSpPr>
      <p:pic>
        <p:nvPicPr>
          <p:cNvPr id="2" name="図 1">
            <a:extLst>
              <a:ext uri="{FF2B5EF4-FFF2-40B4-BE49-F238E27FC236}">
                <a16:creationId xmlns:a16="http://schemas.microsoft.com/office/drawing/2014/main" id="{E5144CC0-D7AD-89BC-8F8E-BCFAA05E6477}"/>
              </a:ext>
            </a:extLst>
          </p:cNvPr>
          <p:cNvPicPr>
            <a:picLocks noChangeAspect="1"/>
          </p:cNvPicPr>
          <p:nvPr/>
        </p:nvPicPr>
        <p:blipFill>
          <a:blip r:embed="rId3"/>
          <a:stretch>
            <a:fillRect/>
          </a:stretch>
        </p:blipFill>
        <p:spPr>
          <a:xfrm>
            <a:off x="1516117" y="1268413"/>
            <a:ext cx="9159766" cy="5406806"/>
          </a:xfrm>
          <a:prstGeom prst="rect">
            <a:avLst/>
          </a:prstGeom>
        </p:spPr>
      </p:pic>
      <p:sp>
        <p:nvSpPr>
          <p:cNvPr id="4" name="四角形: 角を丸くする 3">
            <a:extLst>
              <a:ext uri="{FF2B5EF4-FFF2-40B4-BE49-F238E27FC236}">
                <a16:creationId xmlns:a16="http://schemas.microsoft.com/office/drawing/2014/main" id="{710C6BED-EB82-0B77-C98B-57216E2A20BB}"/>
              </a:ext>
            </a:extLst>
          </p:cNvPr>
          <p:cNvSpPr/>
          <p:nvPr/>
        </p:nvSpPr>
        <p:spPr>
          <a:xfrm>
            <a:off x="2261937" y="1398890"/>
            <a:ext cx="7671336" cy="4260766"/>
          </a:xfrm>
          <a:prstGeom prst="roundRect">
            <a:avLst>
              <a:gd name="adj" fmla="val 2411"/>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テキスト ボックス 5">
            <a:extLst>
              <a:ext uri="{FF2B5EF4-FFF2-40B4-BE49-F238E27FC236}">
                <a16:creationId xmlns:a16="http://schemas.microsoft.com/office/drawing/2014/main" id="{44AA4AA9-F7E7-5BDA-CC88-1FE4BD59003D}"/>
              </a:ext>
            </a:extLst>
          </p:cNvPr>
          <p:cNvSpPr txBox="1"/>
          <p:nvPr/>
        </p:nvSpPr>
        <p:spPr>
          <a:xfrm>
            <a:off x="-2" y="121144"/>
            <a:ext cx="12192001" cy="923330"/>
          </a:xfrm>
          <a:prstGeom prst="rect">
            <a:avLst/>
          </a:prstGeom>
          <a:noFill/>
        </p:spPr>
        <p:txBody>
          <a:bodyPr wrap="square" anchor="ctr">
            <a:spAutoFit/>
          </a:bodyPr>
          <a:lstStyle/>
          <a:p>
            <a:pPr lvl="0" algn="ctr" fontAlgn="base">
              <a:defRPr/>
            </a:pPr>
            <a:r>
              <a:rPr lang="ja-JP" altLang="en-US" sz="5400" b="1" cap="all">
                <a:solidFill>
                  <a:srgbClr val="2A1A00"/>
                </a:solidFill>
                <a:latin typeface="BIZ UDPゴシック" panose="020B0400000000000000" pitchFamily="50" charset="-128"/>
                <a:ea typeface="BIZ UDPゴシック" panose="020B0400000000000000" pitchFamily="50" charset="-128"/>
              </a:rPr>
              <a:t>とりくみじょうきょうを かくにん</a:t>
            </a:r>
          </a:p>
        </p:txBody>
      </p:sp>
      <p:sp>
        <p:nvSpPr>
          <p:cNvPr id="7" name="四角形: 角を丸くする 6">
            <a:extLst>
              <a:ext uri="{FF2B5EF4-FFF2-40B4-BE49-F238E27FC236}">
                <a16:creationId xmlns:a16="http://schemas.microsoft.com/office/drawing/2014/main" id="{D60036B2-5DE0-5740-25BE-FAD8DB09EFE5}"/>
              </a:ext>
            </a:extLst>
          </p:cNvPr>
          <p:cNvSpPr/>
          <p:nvPr/>
        </p:nvSpPr>
        <p:spPr>
          <a:xfrm>
            <a:off x="700801" y="4325729"/>
            <a:ext cx="3503991" cy="1557866"/>
          </a:xfrm>
          <a:prstGeom prst="roundRect">
            <a:avLst>
              <a:gd name="adj" fmla="val 12651"/>
            </a:avLst>
          </a:pr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8" name="四角形: 角を丸くする 7">
            <a:extLst>
              <a:ext uri="{FF2B5EF4-FFF2-40B4-BE49-F238E27FC236}">
                <a16:creationId xmlns:a16="http://schemas.microsoft.com/office/drawing/2014/main" id="{1EEBA8BA-05E6-1414-B435-FE80A93486C5}"/>
              </a:ext>
            </a:extLst>
          </p:cNvPr>
          <p:cNvSpPr/>
          <p:nvPr/>
        </p:nvSpPr>
        <p:spPr>
          <a:xfrm>
            <a:off x="892991" y="4243026"/>
            <a:ext cx="3503990" cy="1590111"/>
          </a:xfrm>
          <a:prstGeom prst="roundRect">
            <a:avLst>
              <a:gd name="adj" fmla="val 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nSpc>
                <a:spcPct val="150000"/>
              </a:lnSpc>
            </a:pPr>
            <a:r>
              <a:rPr kumimoji="1" lang="ja-JP" altLang="en-US" sz="2000" b="1">
                <a:latin typeface="BIZ UDPゴシック" panose="020B0400000000000000" pitchFamily="50" charset="-128"/>
                <a:ea typeface="BIZ UDPゴシック" panose="020B0400000000000000" pitchFamily="50" charset="-128"/>
              </a:rPr>
              <a:t>えらんだ ばんごうの</a:t>
            </a:r>
          </a:p>
          <a:p>
            <a:pPr>
              <a:lnSpc>
                <a:spcPct val="150000"/>
              </a:lnSpc>
            </a:pPr>
            <a:r>
              <a:rPr kumimoji="1" lang="ja-JP" altLang="en-US" sz="2000" b="1">
                <a:latin typeface="BIZ UDPゴシック" panose="020B0400000000000000" pitchFamily="50" charset="-128"/>
                <a:ea typeface="BIZ UDPゴシック" panose="020B0400000000000000" pitchFamily="50" charset="-128"/>
              </a:rPr>
              <a:t>じぶんの とりくみけっかを</a:t>
            </a:r>
            <a:endParaRPr kumimoji="1" lang="en-US" altLang="ja-JP" sz="2000" b="1">
              <a:latin typeface="BIZ UDPゴシック" panose="020B0400000000000000" pitchFamily="50" charset="-128"/>
              <a:ea typeface="BIZ UDPゴシック" panose="020B0400000000000000" pitchFamily="50" charset="-128"/>
            </a:endParaRPr>
          </a:p>
          <a:p>
            <a:pPr>
              <a:lnSpc>
                <a:spcPct val="150000"/>
              </a:lnSpc>
            </a:pPr>
            <a:r>
              <a:rPr kumimoji="1" lang="ja-JP" altLang="en-US" sz="2000" b="1">
                <a:latin typeface="BIZ UDPゴシック" panose="020B0400000000000000" pitchFamily="50" charset="-128"/>
                <a:ea typeface="BIZ UDPゴシック" panose="020B0400000000000000" pitchFamily="50" charset="-128"/>
              </a:rPr>
              <a:t>かくにんできます</a:t>
            </a:r>
          </a:p>
        </p:txBody>
      </p:sp>
    </p:spTree>
    <p:extLst>
      <p:ext uri="{BB962C8B-B14F-4D97-AF65-F5344CB8AC3E}">
        <p14:creationId xmlns:p14="http://schemas.microsoft.com/office/powerpoint/2010/main" val="3062306355"/>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図 4">
            <a:extLst>
              <a:ext uri="{FF2B5EF4-FFF2-40B4-BE49-F238E27FC236}">
                <a16:creationId xmlns:a16="http://schemas.microsoft.com/office/drawing/2014/main" id="{4625BBE6-45AF-9E8F-D1C8-08CFE38F0A35}"/>
              </a:ext>
            </a:extLst>
          </p:cNvPr>
          <p:cNvPicPr>
            <a:picLocks noChangeAspect="1"/>
          </p:cNvPicPr>
          <p:nvPr/>
        </p:nvPicPr>
        <p:blipFill>
          <a:blip r:embed="rId3"/>
          <a:stretch>
            <a:fillRect/>
          </a:stretch>
        </p:blipFill>
        <p:spPr>
          <a:xfrm>
            <a:off x="1516117" y="1268413"/>
            <a:ext cx="9159766" cy="5406806"/>
          </a:xfrm>
          <a:prstGeom prst="rect">
            <a:avLst/>
          </a:prstGeom>
        </p:spPr>
      </p:pic>
      <p:sp>
        <p:nvSpPr>
          <p:cNvPr id="6" name="テキスト ボックス 5">
            <a:extLst>
              <a:ext uri="{FF2B5EF4-FFF2-40B4-BE49-F238E27FC236}">
                <a16:creationId xmlns:a16="http://schemas.microsoft.com/office/drawing/2014/main" id="{0A04302F-1466-81E2-3215-241F09681A8F}"/>
              </a:ext>
            </a:extLst>
          </p:cNvPr>
          <p:cNvSpPr txBox="1"/>
          <p:nvPr/>
        </p:nvSpPr>
        <p:spPr>
          <a:xfrm>
            <a:off x="-2" y="121144"/>
            <a:ext cx="12192001" cy="923330"/>
          </a:xfrm>
          <a:prstGeom prst="rect">
            <a:avLst/>
          </a:prstGeom>
          <a:noFill/>
        </p:spPr>
        <p:txBody>
          <a:bodyPr wrap="square" anchor="ctr">
            <a:spAutoFit/>
          </a:bodyPr>
          <a:lstStyle/>
          <a:p>
            <a:pPr lvl="0" algn="ctr" fontAlgn="base">
              <a:defRPr/>
            </a:pPr>
            <a:r>
              <a:rPr lang="ja-JP" altLang="en-US" sz="5400" b="1" cap="all">
                <a:solidFill>
                  <a:srgbClr val="2A1A00"/>
                </a:solidFill>
                <a:latin typeface="BIZ UDPゴシック" panose="020B0400000000000000" pitchFamily="50" charset="-128"/>
                <a:ea typeface="BIZ UDPゴシック" panose="020B0400000000000000" pitchFamily="50" charset="-128"/>
              </a:rPr>
              <a:t>まえの がめんに もどる</a:t>
            </a:r>
          </a:p>
        </p:txBody>
      </p:sp>
      <p:sp>
        <p:nvSpPr>
          <p:cNvPr id="7" name="四角形: 角を丸くする 6">
            <a:extLst>
              <a:ext uri="{FF2B5EF4-FFF2-40B4-BE49-F238E27FC236}">
                <a16:creationId xmlns:a16="http://schemas.microsoft.com/office/drawing/2014/main" id="{5F7BEFD5-3376-D5BE-8D0A-9D06C4E818FE}"/>
              </a:ext>
            </a:extLst>
          </p:cNvPr>
          <p:cNvSpPr/>
          <p:nvPr/>
        </p:nvSpPr>
        <p:spPr>
          <a:xfrm>
            <a:off x="6498440" y="5797233"/>
            <a:ext cx="1500154" cy="546488"/>
          </a:xfrm>
          <a:prstGeom prst="roundRect">
            <a:avLst>
              <a:gd name="adj" fmla="val 11197"/>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8" name="グループ化 7">
            <a:extLst>
              <a:ext uri="{FF2B5EF4-FFF2-40B4-BE49-F238E27FC236}">
                <a16:creationId xmlns:a16="http://schemas.microsoft.com/office/drawing/2014/main" id="{7EDC8C53-A61D-41FE-B8AF-D2104592501C}"/>
              </a:ext>
            </a:extLst>
          </p:cNvPr>
          <p:cNvGrpSpPr/>
          <p:nvPr/>
        </p:nvGrpSpPr>
        <p:grpSpPr>
          <a:xfrm>
            <a:off x="4892675" y="3795570"/>
            <a:ext cx="3417549" cy="2471951"/>
            <a:chOff x="6204706" y="1343938"/>
            <a:chExt cx="3417549" cy="2471951"/>
          </a:xfrm>
        </p:grpSpPr>
        <p:sp>
          <p:nvSpPr>
            <p:cNvPr id="9" name="フリーフォーム: 図形 8">
              <a:extLst>
                <a:ext uri="{FF2B5EF4-FFF2-40B4-BE49-F238E27FC236}">
                  <a16:creationId xmlns:a16="http://schemas.microsoft.com/office/drawing/2014/main" id="{E5FB0A11-9C4D-3831-DF0A-0DAC9C9253B8}"/>
                </a:ext>
              </a:extLst>
            </p:cNvPr>
            <p:cNvSpPr/>
            <p:nvPr/>
          </p:nvSpPr>
          <p:spPr>
            <a:xfrm rot="18677589">
              <a:off x="6684479" y="1218703"/>
              <a:ext cx="2471951" cy="2722422"/>
            </a:xfrm>
            <a:custGeom>
              <a:avLst/>
              <a:gdLst>
                <a:gd name="connsiteX0" fmla="*/ 589602 w 2479977"/>
                <a:gd name="connsiteY0" fmla="*/ 112937 h 2722422"/>
                <a:gd name="connsiteX1" fmla="*/ 2397402 w 2479977"/>
                <a:gd name="connsiteY1" fmla="*/ 2171209 h 2722422"/>
                <a:gd name="connsiteX2" fmla="*/ 2367040 w 2479977"/>
                <a:gd name="connsiteY2" fmla="*/ 2639847 h 2722422"/>
                <a:gd name="connsiteX3" fmla="*/ 1898402 w 2479977"/>
                <a:gd name="connsiteY3" fmla="*/ 2609485 h 2722422"/>
                <a:gd name="connsiteX4" fmla="*/ 888090 w 2479977"/>
                <a:gd name="connsiteY4" fmla="*/ 1459195 h 2722422"/>
                <a:gd name="connsiteX5" fmla="*/ 0 w 2479977"/>
                <a:gd name="connsiteY5" fmla="*/ 1625350 h 2722422"/>
                <a:gd name="connsiteX6" fmla="*/ 777177 w 2479977"/>
                <a:gd name="connsiteY6" fmla="*/ 1332915 h 2722422"/>
                <a:gd name="connsiteX7" fmla="*/ 90602 w 2479977"/>
                <a:gd name="connsiteY7" fmla="*/ 551214 h 2722422"/>
                <a:gd name="connsiteX8" fmla="*/ 120964 w 2479977"/>
                <a:gd name="connsiteY8" fmla="*/ 82576 h 2722422"/>
                <a:gd name="connsiteX9" fmla="*/ 589602 w 2479977"/>
                <a:gd name="connsiteY9" fmla="*/ 112937 h 2722422"/>
                <a:gd name="connsiteX0" fmla="*/ 581576 w 2471951"/>
                <a:gd name="connsiteY0" fmla="*/ 112937 h 2722422"/>
                <a:gd name="connsiteX1" fmla="*/ 2389376 w 2471951"/>
                <a:gd name="connsiteY1" fmla="*/ 2171209 h 2722422"/>
                <a:gd name="connsiteX2" fmla="*/ 2359014 w 2471951"/>
                <a:gd name="connsiteY2" fmla="*/ 2639847 h 2722422"/>
                <a:gd name="connsiteX3" fmla="*/ 1890376 w 2471951"/>
                <a:gd name="connsiteY3" fmla="*/ 2609485 h 2722422"/>
                <a:gd name="connsiteX4" fmla="*/ 880064 w 2471951"/>
                <a:gd name="connsiteY4" fmla="*/ 1459195 h 2722422"/>
                <a:gd name="connsiteX5" fmla="*/ 614093 w 2471951"/>
                <a:gd name="connsiteY5" fmla="*/ 2301590 h 2722422"/>
                <a:gd name="connsiteX6" fmla="*/ 769151 w 2471951"/>
                <a:gd name="connsiteY6" fmla="*/ 1332915 h 2722422"/>
                <a:gd name="connsiteX7" fmla="*/ 82576 w 2471951"/>
                <a:gd name="connsiteY7" fmla="*/ 551214 h 2722422"/>
                <a:gd name="connsiteX8" fmla="*/ 112938 w 2471951"/>
                <a:gd name="connsiteY8" fmla="*/ 82576 h 2722422"/>
                <a:gd name="connsiteX9" fmla="*/ 581576 w 2471951"/>
                <a:gd name="connsiteY9" fmla="*/ 112937 h 2722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71951" h="2722422">
                  <a:moveTo>
                    <a:pt x="581576" y="112937"/>
                  </a:moveTo>
                  <a:lnTo>
                    <a:pt x="2389376" y="2171209"/>
                  </a:lnTo>
                  <a:cubicBezTo>
                    <a:pt x="2510402" y="2309003"/>
                    <a:pt x="2496809" y="2518820"/>
                    <a:pt x="2359014" y="2639847"/>
                  </a:cubicBezTo>
                  <a:cubicBezTo>
                    <a:pt x="2221219" y="2760873"/>
                    <a:pt x="2011402" y="2747280"/>
                    <a:pt x="1890376" y="2609485"/>
                  </a:cubicBezTo>
                  <a:lnTo>
                    <a:pt x="880064" y="1459195"/>
                  </a:lnTo>
                  <a:lnTo>
                    <a:pt x="614093" y="2301590"/>
                  </a:lnTo>
                  <a:lnTo>
                    <a:pt x="769151" y="1332915"/>
                  </a:lnTo>
                  <a:lnTo>
                    <a:pt x="82576" y="551214"/>
                  </a:lnTo>
                  <a:cubicBezTo>
                    <a:pt x="-38450" y="413419"/>
                    <a:pt x="-24857" y="203602"/>
                    <a:pt x="112938" y="82576"/>
                  </a:cubicBezTo>
                  <a:cubicBezTo>
                    <a:pt x="250733" y="-38451"/>
                    <a:pt x="460550" y="-24857"/>
                    <a:pt x="581576" y="112937"/>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sp>
          <p:nvSpPr>
            <p:cNvPr id="10" name="四角形: 角を丸くする 9">
              <a:extLst>
                <a:ext uri="{FF2B5EF4-FFF2-40B4-BE49-F238E27FC236}">
                  <a16:creationId xmlns:a16="http://schemas.microsoft.com/office/drawing/2014/main" id="{DD56D1A1-39CA-945F-790E-D5CCA57314D9}"/>
                </a:ext>
              </a:extLst>
            </p:cNvPr>
            <p:cNvSpPr/>
            <p:nvPr/>
          </p:nvSpPr>
          <p:spPr>
            <a:xfrm>
              <a:off x="6204706" y="2236237"/>
              <a:ext cx="3417549"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a:latin typeface="BIZ UDPゴシック" panose="020B0400000000000000" pitchFamily="50" charset="-128"/>
                  <a:ea typeface="BIZ UDPゴシック" panose="020B0400000000000000" pitchFamily="50" charset="-128"/>
                </a:rPr>
                <a:t>ここを たっぷ</a:t>
              </a:r>
              <a:endParaRPr kumimoji="1" lang="en-US" altLang="ja-JP" sz="2400" b="1">
                <a:latin typeface="BIZ UDPゴシック" panose="020B0400000000000000" pitchFamily="50" charset="-128"/>
                <a:ea typeface="BIZ UDPゴシック" panose="020B0400000000000000" pitchFamily="50" charset="-128"/>
              </a:endParaRPr>
            </a:p>
          </p:txBody>
        </p:sp>
      </p:grpSp>
    </p:spTree>
    <p:extLst>
      <p:ext uri="{BB962C8B-B14F-4D97-AF65-F5344CB8AC3E}">
        <p14:creationId xmlns:p14="http://schemas.microsoft.com/office/powerpoint/2010/main" val="307932409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FA83FB-F49B-1D09-D86C-68B09C82E2ED}"/>
            </a:ext>
          </a:extLst>
        </p:cNvPr>
        <p:cNvGrpSpPr/>
        <p:nvPr/>
      </p:nvGrpSpPr>
      <p:grpSpPr>
        <a:xfrm>
          <a:off x="0" y="0"/>
          <a:ext cx="0" cy="0"/>
          <a:chOff x="0" y="0"/>
          <a:chExt cx="0" cy="0"/>
        </a:xfrm>
      </p:grpSpPr>
      <p:sp>
        <p:nvSpPr>
          <p:cNvPr id="3" name="正方形/長方形 2">
            <a:extLst>
              <a:ext uri="{FF2B5EF4-FFF2-40B4-BE49-F238E27FC236}">
                <a16:creationId xmlns:a16="http://schemas.microsoft.com/office/drawing/2014/main" id="{75EA89A0-3B34-C40A-D3CC-CA5A6E7760E8}"/>
              </a:ext>
            </a:extLst>
          </p:cNvPr>
          <p:cNvSpPr/>
          <p:nvPr/>
        </p:nvSpPr>
        <p:spPr>
          <a:xfrm>
            <a:off x="-2" y="0"/>
            <a:ext cx="12192000" cy="2445488"/>
          </a:xfrm>
          <a:prstGeom prst="rect">
            <a:avLst/>
          </a:prstGeom>
          <a:solidFill>
            <a:srgbClr val="A75F1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テキスト ボックス 7">
            <a:extLst>
              <a:ext uri="{FF2B5EF4-FFF2-40B4-BE49-F238E27FC236}">
                <a16:creationId xmlns:a16="http://schemas.microsoft.com/office/drawing/2014/main" id="{2B58FE70-2ACC-68A9-42DD-B7E2FEB5238F}"/>
              </a:ext>
            </a:extLst>
          </p:cNvPr>
          <p:cNvSpPr txBox="1"/>
          <p:nvPr/>
        </p:nvSpPr>
        <p:spPr>
          <a:xfrm>
            <a:off x="-2" y="314822"/>
            <a:ext cx="12192001" cy="1754326"/>
          </a:xfrm>
          <a:prstGeom prst="rect">
            <a:avLst/>
          </a:prstGeom>
          <a:noFill/>
        </p:spPr>
        <p:txBody>
          <a:bodyPr wrap="square" anchor="ctr">
            <a:spAutoFit/>
          </a:bodyPr>
          <a:lstStyle/>
          <a:p>
            <a:pPr algn="ctr" rtl="0" fontAlgn="base"/>
            <a:r>
              <a:rPr lang="ja-JP" altLang="en-US" sz="5400" b="1" cap="all">
                <a:solidFill>
                  <a:schemeClr val="bg1"/>
                </a:solidFill>
                <a:latin typeface="BIZ UDPゴシック" panose="020B0400000000000000" pitchFamily="50" charset="-128"/>
                <a:ea typeface="BIZ UDPゴシック" panose="020B0400000000000000" pitchFamily="50" charset="-128"/>
              </a:rPr>
              <a:t>たぶれっとを</a:t>
            </a:r>
            <a:r>
              <a:rPr lang="en-US" altLang="ja-JP" sz="5400" b="1" cap="all">
                <a:solidFill>
                  <a:schemeClr val="bg1"/>
                </a:solidFill>
                <a:latin typeface="BIZ UDPゴシック" panose="020B0400000000000000" pitchFamily="50" charset="-128"/>
                <a:ea typeface="BIZ UDPゴシック" panose="020B0400000000000000" pitchFamily="50" charset="-128"/>
              </a:rPr>
              <a:t>	</a:t>
            </a:r>
            <a:r>
              <a:rPr lang="ja-JP" altLang="en-US" sz="5400" b="1" cap="all">
                <a:solidFill>
                  <a:schemeClr val="bg1"/>
                </a:solidFill>
                <a:latin typeface="BIZ UDPゴシック" panose="020B0400000000000000" pitchFamily="50" charset="-128"/>
                <a:ea typeface="BIZ UDPゴシック" panose="020B0400000000000000" pitchFamily="50" charset="-128"/>
              </a:rPr>
              <a:t>　もつときは</a:t>
            </a:r>
          </a:p>
          <a:p>
            <a:pPr algn="ctr" rtl="0" fontAlgn="base"/>
            <a:r>
              <a:rPr lang="ja-JP" altLang="en-US" sz="5400" b="1" cap="all">
                <a:solidFill>
                  <a:schemeClr val="bg1"/>
                </a:solidFill>
                <a:latin typeface="BIZ UDPゴシック" panose="020B0400000000000000" pitchFamily="50" charset="-128"/>
                <a:ea typeface="BIZ UDPゴシック" panose="020B0400000000000000" pitchFamily="50" charset="-128"/>
              </a:rPr>
              <a:t>りょうてで しっかりと もつ</a:t>
            </a:r>
          </a:p>
        </p:txBody>
      </p:sp>
      <p:grpSp>
        <p:nvGrpSpPr>
          <p:cNvPr id="54" name="グループ化 53">
            <a:extLst>
              <a:ext uri="{FF2B5EF4-FFF2-40B4-BE49-F238E27FC236}">
                <a16:creationId xmlns:a16="http://schemas.microsoft.com/office/drawing/2014/main" id="{C3E0C48A-9D22-F000-38AD-5E4BEE5443F5}"/>
              </a:ext>
            </a:extLst>
          </p:cNvPr>
          <p:cNvGrpSpPr/>
          <p:nvPr/>
        </p:nvGrpSpPr>
        <p:grpSpPr>
          <a:xfrm>
            <a:off x="2133599" y="2570788"/>
            <a:ext cx="7910287" cy="4290203"/>
            <a:chOff x="2133599" y="2570788"/>
            <a:chExt cx="7910287" cy="4290203"/>
          </a:xfrm>
        </p:grpSpPr>
        <p:pic>
          <p:nvPicPr>
            <p:cNvPr id="4" name="図 3" descr="ホワイトボード&#10;&#10;AI によって生成されたコンテンツは間違っている可能性があります。">
              <a:extLst>
                <a:ext uri="{FF2B5EF4-FFF2-40B4-BE49-F238E27FC236}">
                  <a16:creationId xmlns:a16="http://schemas.microsoft.com/office/drawing/2014/main" id="{252CF800-2FFD-1D02-9F36-1C306F392A15}"/>
                </a:ext>
              </a:extLst>
            </p:cNvPr>
            <p:cNvPicPr>
              <a:picLocks noChangeAspect="1"/>
            </p:cNvPicPr>
            <p:nvPr/>
          </p:nvPicPr>
          <p:blipFill>
            <a:blip r:embed="rId3">
              <a:duotone>
                <a:schemeClr val="accent4">
                  <a:shade val="45000"/>
                  <a:satMod val="135000"/>
                </a:schemeClr>
                <a:prstClr val="white"/>
              </a:duotone>
              <a:extLst>
                <a:ext uri="{BEBA8EAE-BF5A-486C-A8C5-ECC9F3942E4B}">
                  <a14:imgProps xmlns:a14="http://schemas.microsoft.com/office/drawing/2010/main">
                    <a14:imgLayer r:embed="rId4">
                      <a14:imgEffect>
                        <a14:sharpenSoften amount="50000"/>
                      </a14:imgEffect>
                    </a14:imgLayer>
                  </a14:imgProps>
                </a:ext>
              </a:extLst>
            </a:blip>
            <a:srcRect l="11126" t="21013" r="11268" b="11690"/>
            <a:stretch/>
          </p:blipFill>
          <p:spPr>
            <a:xfrm>
              <a:off x="2133599" y="2570788"/>
              <a:ext cx="7910287" cy="4287212"/>
            </a:xfrm>
            <a:prstGeom prst="rect">
              <a:avLst/>
            </a:prstGeom>
          </p:spPr>
        </p:pic>
        <p:sp>
          <p:nvSpPr>
            <p:cNvPr id="47" name="フリーフォーム: 図形 46">
              <a:extLst>
                <a:ext uri="{FF2B5EF4-FFF2-40B4-BE49-F238E27FC236}">
                  <a16:creationId xmlns:a16="http://schemas.microsoft.com/office/drawing/2014/main" id="{9083845B-1CDD-EC68-D38D-0C34BB93062A}"/>
                </a:ext>
              </a:extLst>
            </p:cNvPr>
            <p:cNvSpPr/>
            <p:nvPr/>
          </p:nvSpPr>
          <p:spPr>
            <a:xfrm>
              <a:off x="3728501" y="2920616"/>
              <a:ext cx="4716000" cy="2628000"/>
            </a:xfrm>
            <a:custGeom>
              <a:avLst/>
              <a:gdLst>
                <a:gd name="connsiteX0" fmla="*/ 49137 w 4711048"/>
                <a:gd name="connsiteY0" fmla="*/ 0 h 2636122"/>
                <a:gd name="connsiteX1" fmla="*/ 4661911 w 4711048"/>
                <a:gd name="connsiteY1" fmla="*/ 0 h 2636122"/>
                <a:gd name="connsiteX2" fmla="*/ 4711048 w 4711048"/>
                <a:gd name="connsiteY2" fmla="*/ 49137 h 2636122"/>
                <a:gd name="connsiteX3" fmla="*/ 4711048 w 4711048"/>
                <a:gd name="connsiteY3" fmla="*/ 1339356 h 2636122"/>
                <a:gd name="connsiteX4" fmla="*/ 4695564 w 4711048"/>
                <a:gd name="connsiteY4" fmla="*/ 1350466 h 2636122"/>
                <a:gd name="connsiteX5" fmla="*/ 4678392 w 4711048"/>
                <a:gd name="connsiteY5" fmla="*/ 1378611 h 2636122"/>
                <a:gd name="connsiteX6" fmla="*/ 4661889 w 4711048"/>
                <a:gd name="connsiteY6" fmla="*/ 1543470 h 2636122"/>
                <a:gd name="connsiteX7" fmla="*/ 4692935 w 4711048"/>
                <a:gd name="connsiteY7" fmla="*/ 1670548 h 2636122"/>
                <a:gd name="connsiteX8" fmla="*/ 4711048 w 4711048"/>
                <a:gd name="connsiteY8" fmla="*/ 1724891 h 2636122"/>
                <a:gd name="connsiteX9" fmla="*/ 4711048 w 4711048"/>
                <a:gd name="connsiteY9" fmla="*/ 2586985 h 2636122"/>
                <a:gd name="connsiteX10" fmla="*/ 4661911 w 4711048"/>
                <a:gd name="connsiteY10" fmla="*/ 2636122 h 2636122"/>
                <a:gd name="connsiteX11" fmla="*/ 49137 w 4711048"/>
                <a:gd name="connsiteY11" fmla="*/ 2636122 h 2636122"/>
                <a:gd name="connsiteX12" fmla="*/ 0 w 4711048"/>
                <a:gd name="connsiteY12" fmla="*/ 2586985 h 2636122"/>
                <a:gd name="connsiteX13" fmla="*/ 0 w 4711048"/>
                <a:gd name="connsiteY13" fmla="*/ 1791992 h 2636122"/>
                <a:gd name="connsiteX14" fmla="*/ 4458 w 4711048"/>
                <a:gd name="connsiteY14" fmla="*/ 1779768 h 2636122"/>
                <a:gd name="connsiteX15" fmla="*/ 71908 w 4711048"/>
                <a:gd name="connsiteY15" fmla="*/ 1543470 h 2636122"/>
                <a:gd name="connsiteX16" fmla="*/ 55405 w 4711048"/>
                <a:gd name="connsiteY16" fmla="*/ 1378611 h 2636122"/>
                <a:gd name="connsiteX17" fmla="*/ 9898 w 4711048"/>
                <a:gd name="connsiteY17" fmla="*/ 1330135 h 2636122"/>
                <a:gd name="connsiteX18" fmla="*/ 0 w 4711048"/>
                <a:gd name="connsiteY18" fmla="*/ 1324943 h 2636122"/>
                <a:gd name="connsiteX19" fmla="*/ 0 w 4711048"/>
                <a:gd name="connsiteY19" fmla="*/ 49137 h 2636122"/>
                <a:gd name="connsiteX20" fmla="*/ 49137 w 4711048"/>
                <a:gd name="connsiteY20" fmla="*/ 0 h 26361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711048" h="2636122">
                  <a:moveTo>
                    <a:pt x="49137" y="0"/>
                  </a:moveTo>
                  <a:lnTo>
                    <a:pt x="4661911" y="0"/>
                  </a:lnTo>
                  <a:cubicBezTo>
                    <a:pt x="4689049" y="0"/>
                    <a:pt x="4711048" y="21999"/>
                    <a:pt x="4711048" y="49137"/>
                  </a:cubicBezTo>
                  <a:lnTo>
                    <a:pt x="4711048" y="1339356"/>
                  </a:lnTo>
                  <a:lnTo>
                    <a:pt x="4695564" y="1350466"/>
                  </a:lnTo>
                  <a:cubicBezTo>
                    <a:pt x="4687608" y="1358285"/>
                    <a:pt x="4681512" y="1367406"/>
                    <a:pt x="4678392" y="1378611"/>
                  </a:cubicBezTo>
                  <a:lnTo>
                    <a:pt x="4661889" y="1543470"/>
                  </a:lnTo>
                  <a:cubicBezTo>
                    <a:pt x="4670352" y="1593569"/>
                    <a:pt x="4681197" y="1633547"/>
                    <a:pt x="4692935" y="1670548"/>
                  </a:cubicBezTo>
                  <a:lnTo>
                    <a:pt x="4711048" y="1724891"/>
                  </a:lnTo>
                  <a:lnTo>
                    <a:pt x="4711048" y="2586985"/>
                  </a:lnTo>
                  <a:cubicBezTo>
                    <a:pt x="4711048" y="2614123"/>
                    <a:pt x="4689049" y="2636122"/>
                    <a:pt x="4661911" y="2636122"/>
                  </a:cubicBezTo>
                  <a:lnTo>
                    <a:pt x="49137" y="2636122"/>
                  </a:lnTo>
                  <a:cubicBezTo>
                    <a:pt x="21999" y="2636122"/>
                    <a:pt x="0" y="2614123"/>
                    <a:pt x="0" y="2586985"/>
                  </a:cubicBezTo>
                  <a:lnTo>
                    <a:pt x="0" y="1791992"/>
                  </a:lnTo>
                  <a:lnTo>
                    <a:pt x="4458" y="1779768"/>
                  </a:lnTo>
                  <a:cubicBezTo>
                    <a:pt x="28529" y="1703383"/>
                    <a:pt x="54981" y="1643667"/>
                    <a:pt x="71908" y="1543470"/>
                  </a:cubicBezTo>
                  <a:lnTo>
                    <a:pt x="55405" y="1378611"/>
                  </a:lnTo>
                  <a:cubicBezTo>
                    <a:pt x="49166" y="1356202"/>
                    <a:pt x="31021" y="1342126"/>
                    <a:pt x="9898" y="1330135"/>
                  </a:cubicBezTo>
                  <a:lnTo>
                    <a:pt x="0" y="1324943"/>
                  </a:lnTo>
                  <a:lnTo>
                    <a:pt x="0" y="49137"/>
                  </a:lnTo>
                  <a:cubicBezTo>
                    <a:pt x="0" y="21999"/>
                    <a:pt x="21999" y="0"/>
                    <a:pt x="49137" y="0"/>
                  </a:cubicBezTo>
                  <a:close/>
                </a:path>
              </a:pathLst>
            </a:custGeom>
            <a:gradFill flip="none" rotWithShape="1">
              <a:gsLst>
                <a:gs pos="0">
                  <a:schemeClr val="tx1"/>
                </a:gs>
                <a:gs pos="50000">
                  <a:srgbClr val="000000">
                    <a:tint val="44500"/>
                    <a:satMod val="160000"/>
                  </a:srgbClr>
                </a:gs>
                <a:gs pos="100000">
                  <a:schemeClr val="tx1"/>
                </a:gs>
              </a:gsLst>
              <a:lin ang="81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sp>
          <p:nvSpPr>
            <p:cNvPr id="26" name="フリーフォーム: 図形 25">
              <a:extLst>
                <a:ext uri="{FF2B5EF4-FFF2-40B4-BE49-F238E27FC236}">
                  <a16:creationId xmlns:a16="http://schemas.microsoft.com/office/drawing/2014/main" id="{DD67D0F6-9386-15BB-8C78-E8B382152E18}"/>
                </a:ext>
              </a:extLst>
            </p:cNvPr>
            <p:cNvSpPr/>
            <p:nvPr/>
          </p:nvSpPr>
          <p:spPr>
            <a:xfrm flipH="1">
              <a:off x="8477200" y="5320413"/>
              <a:ext cx="5756" cy="69674"/>
            </a:xfrm>
            <a:custGeom>
              <a:avLst/>
              <a:gdLst>
                <a:gd name="connsiteX0" fmla="*/ 0 w 5756"/>
                <a:gd name="connsiteY0" fmla="*/ 0 h 69674"/>
                <a:gd name="connsiteX1" fmla="*/ 0 w 5756"/>
                <a:gd name="connsiteY1" fmla="*/ 69674 h 69674"/>
                <a:gd name="connsiteX2" fmla="*/ 5756 w 5756"/>
                <a:gd name="connsiteY2" fmla="*/ 32692 h 69674"/>
                <a:gd name="connsiteX3" fmla="*/ 0 w 5756"/>
                <a:gd name="connsiteY3" fmla="*/ 0 h 69674"/>
              </a:gdLst>
              <a:ahLst/>
              <a:cxnLst>
                <a:cxn ang="0">
                  <a:pos x="connsiteX0" y="connsiteY0"/>
                </a:cxn>
                <a:cxn ang="0">
                  <a:pos x="connsiteX1" y="connsiteY1"/>
                </a:cxn>
                <a:cxn ang="0">
                  <a:pos x="connsiteX2" y="connsiteY2"/>
                </a:cxn>
                <a:cxn ang="0">
                  <a:pos x="connsiteX3" y="connsiteY3"/>
                </a:cxn>
              </a:cxnLst>
              <a:rect l="l" t="t" r="r" b="b"/>
              <a:pathLst>
                <a:path w="5756" h="69674">
                  <a:moveTo>
                    <a:pt x="0" y="0"/>
                  </a:moveTo>
                  <a:lnTo>
                    <a:pt x="0" y="69674"/>
                  </a:lnTo>
                  <a:lnTo>
                    <a:pt x="5756" y="32692"/>
                  </a:lnTo>
                  <a:lnTo>
                    <a:pt x="0" y="0"/>
                  </a:lnTo>
                  <a:close/>
                </a:path>
              </a:pathLst>
            </a:custGeom>
            <a:solidFill>
              <a:srgbClr val="F7C475">
                <a:alpha val="4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sp>
          <p:nvSpPr>
            <p:cNvPr id="25" name="フリーフォーム: 図形 24">
              <a:extLst>
                <a:ext uri="{FF2B5EF4-FFF2-40B4-BE49-F238E27FC236}">
                  <a16:creationId xmlns:a16="http://schemas.microsoft.com/office/drawing/2014/main" id="{0EEE5444-6793-F5AF-21DE-DEE5E676F4EB}"/>
                </a:ext>
              </a:extLst>
            </p:cNvPr>
            <p:cNvSpPr/>
            <p:nvPr/>
          </p:nvSpPr>
          <p:spPr>
            <a:xfrm flipH="1">
              <a:off x="3708978" y="5322203"/>
              <a:ext cx="5441" cy="65861"/>
            </a:xfrm>
            <a:custGeom>
              <a:avLst/>
              <a:gdLst>
                <a:gd name="connsiteX0" fmla="*/ 5441 w 5441"/>
                <a:gd name="connsiteY0" fmla="*/ 0 h 65861"/>
                <a:gd name="connsiteX1" fmla="*/ 0 w 5441"/>
                <a:gd name="connsiteY1" fmla="*/ 30903 h 65861"/>
                <a:gd name="connsiteX2" fmla="*/ 5441 w 5441"/>
                <a:gd name="connsiteY2" fmla="*/ 65861 h 65861"/>
                <a:gd name="connsiteX3" fmla="*/ 5441 w 5441"/>
                <a:gd name="connsiteY3" fmla="*/ 0 h 65861"/>
              </a:gdLst>
              <a:ahLst/>
              <a:cxnLst>
                <a:cxn ang="0">
                  <a:pos x="connsiteX0" y="connsiteY0"/>
                </a:cxn>
                <a:cxn ang="0">
                  <a:pos x="connsiteX1" y="connsiteY1"/>
                </a:cxn>
                <a:cxn ang="0">
                  <a:pos x="connsiteX2" y="connsiteY2"/>
                </a:cxn>
                <a:cxn ang="0">
                  <a:pos x="connsiteX3" y="connsiteY3"/>
                </a:cxn>
              </a:cxnLst>
              <a:rect l="l" t="t" r="r" b="b"/>
              <a:pathLst>
                <a:path w="5441" h="65861">
                  <a:moveTo>
                    <a:pt x="5441" y="0"/>
                  </a:moveTo>
                  <a:lnTo>
                    <a:pt x="0" y="30903"/>
                  </a:lnTo>
                  <a:lnTo>
                    <a:pt x="5441" y="65861"/>
                  </a:lnTo>
                  <a:lnTo>
                    <a:pt x="5441" y="0"/>
                  </a:lnTo>
                  <a:close/>
                </a:path>
              </a:pathLst>
            </a:custGeom>
            <a:solidFill>
              <a:srgbClr val="F7C475">
                <a:alpha val="4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grpSp>
          <p:nvGrpSpPr>
            <p:cNvPr id="53" name="グループ化 52">
              <a:extLst>
                <a:ext uri="{FF2B5EF4-FFF2-40B4-BE49-F238E27FC236}">
                  <a16:creationId xmlns:a16="http://schemas.microsoft.com/office/drawing/2014/main" id="{3044F309-68C1-C1AA-96A2-1AE7F668D5D9}"/>
                </a:ext>
              </a:extLst>
            </p:cNvPr>
            <p:cNvGrpSpPr/>
            <p:nvPr/>
          </p:nvGrpSpPr>
          <p:grpSpPr>
            <a:xfrm>
              <a:off x="2286574" y="2664028"/>
              <a:ext cx="7637949" cy="4196963"/>
              <a:chOff x="2286574" y="2664028"/>
              <a:chExt cx="7637949" cy="4196963"/>
            </a:xfrm>
          </p:grpSpPr>
          <p:grpSp>
            <p:nvGrpSpPr>
              <p:cNvPr id="14" name="グループ化 13">
                <a:extLst>
                  <a:ext uri="{FF2B5EF4-FFF2-40B4-BE49-F238E27FC236}">
                    <a16:creationId xmlns:a16="http://schemas.microsoft.com/office/drawing/2014/main" id="{D46F097D-CE2E-EF38-BDA4-E4569352C4A4}"/>
                  </a:ext>
                </a:extLst>
              </p:cNvPr>
              <p:cNvGrpSpPr/>
              <p:nvPr/>
            </p:nvGrpSpPr>
            <p:grpSpPr>
              <a:xfrm>
                <a:off x="2380916" y="3924686"/>
                <a:ext cx="7430164" cy="681986"/>
                <a:chOff x="2261307" y="3924686"/>
                <a:chExt cx="7430164" cy="681986"/>
              </a:xfrm>
            </p:grpSpPr>
            <p:grpSp>
              <p:nvGrpSpPr>
                <p:cNvPr id="9" name="グループ化 8">
                  <a:extLst>
                    <a:ext uri="{FF2B5EF4-FFF2-40B4-BE49-F238E27FC236}">
                      <a16:creationId xmlns:a16="http://schemas.microsoft.com/office/drawing/2014/main" id="{A1AFB818-F5A7-D00F-4D5E-F29647C3D718}"/>
                    </a:ext>
                  </a:extLst>
                </p:cNvPr>
                <p:cNvGrpSpPr/>
                <p:nvPr/>
              </p:nvGrpSpPr>
              <p:grpSpPr>
                <a:xfrm>
                  <a:off x="2261307" y="3924686"/>
                  <a:ext cx="673279" cy="681986"/>
                  <a:chOff x="2038023" y="3760293"/>
                  <a:chExt cx="906830" cy="918557"/>
                </a:xfrm>
              </p:grpSpPr>
              <p:cxnSp>
                <p:nvCxnSpPr>
                  <p:cNvPr id="5" name="直線コネクタ 4">
                    <a:extLst>
                      <a:ext uri="{FF2B5EF4-FFF2-40B4-BE49-F238E27FC236}">
                        <a16:creationId xmlns:a16="http://schemas.microsoft.com/office/drawing/2014/main" id="{706CC6B6-3E67-CFE6-3897-74D3D130499E}"/>
                      </a:ext>
                    </a:extLst>
                  </p:cNvPr>
                  <p:cNvCxnSpPr>
                    <a:cxnSpLocks/>
                  </p:cNvCxnSpPr>
                  <p:nvPr/>
                </p:nvCxnSpPr>
                <p:spPr>
                  <a:xfrm rot="20854989">
                    <a:off x="2038023" y="4516475"/>
                    <a:ext cx="289962" cy="162375"/>
                  </a:xfrm>
                  <a:prstGeom prst="line">
                    <a:avLst/>
                  </a:prstGeom>
                  <a:ln w="76200" cap="rnd">
                    <a:solidFill>
                      <a:srgbClr val="3674A0"/>
                    </a:solidFill>
                    <a:round/>
                  </a:ln>
                </p:spPr>
                <p:style>
                  <a:lnRef idx="1">
                    <a:schemeClr val="accent1"/>
                  </a:lnRef>
                  <a:fillRef idx="0">
                    <a:schemeClr val="accent1"/>
                  </a:fillRef>
                  <a:effectRef idx="0">
                    <a:schemeClr val="accent1"/>
                  </a:effectRef>
                  <a:fontRef idx="minor">
                    <a:schemeClr val="tx1"/>
                  </a:fontRef>
                </p:style>
              </p:cxnSp>
              <p:cxnSp>
                <p:nvCxnSpPr>
                  <p:cNvPr id="6" name="直線コネクタ 5">
                    <a:extLst>
                      <a:ext uri="{FF2B5EF4-FFF2-40B4-BE49-F238E27FC236}">
                        <a16:creationId xmlns:a16="http://schemas.microsoft.com/office/drawing/2014/main" id="{70A2DE82-3425-E4CE-38D7-595E4644A938}"/>
                      </a:ext>
                    </a:extLst>
                  </p:cNvPr>
                  <p:cNvCxnSpPr>
                    <a:cxnSpLocks/>
                  </p:cNvCxnSpPr>
                  <p:nvPr/>
                </p:nvCxnSpPr>
                <p:spPr>
                  <a:xfrm rot="20854989">
                    <a:off x="2386234" y="4064868"/>
                    <a:ext cx="213437" cy="265095"/>
                  </a:xfrm>
                  <a:prstGeom prst="line">
                    <a:avLst/>
                  </a:prstGeom>
                  <a:ln w="76200" cap="rnd">
                    <a:solidFill>
                      <a:srgbClr val="3674A0"/>
                    </a:solidFill>
                    <a:round/>
                  </a:ln>
                </p:spPr>
                <p:style>
                  <a:lnRef idx="1">
                    <a:schemeClr val="accent1"/>
                  </a:lnRef>
                  <a:fillRef idx="0">
                    <a:schemeClr val="accent1"/>
                  </a:fillRef>
                  <a:effectRef idx="0">
                    <a:schemeClr val="accent1"/>
                  </a:effectRef>
                  <a:fontRef idx="minor">
                    <a:schemeClr val="tx1"/>
                  </a:fontRef>
                </p:style>
              </p:cxnSp>
              <p:cxnSp>
                <p:nvCxnSpPr>
                  <p:cNvPr id="7" name="直線コネクタ 6">
                    <a:extLst>
                      <a:ext uri="{FF2B5EF4-FFF2-40B4-BE49-F238E27FC236}">
                        <a16:creationId xmlns:a16="http://schemas.microsoft.com/office/drawing/2014/main" id="{A0F800D4-ED7A-8D2C-7C39-0D46C686FC79}"/>
                      </a:ext>
                    </a:extLst>
                  </p:cNvPr>
                  <p:cNvCxnSpPr>
                    <a:cxnSpLocks/>
                  </p:cNvCxnSpPr>
                  <p:nvPr/>
                </p:nvCxnSpPr>
                <p:spPr>
                  <a:xfrm rot="20854989">
                    <a:off x="2890333" y="3760293"/>
                    <a:ext cx="54520" cy="306395"/>
                  </a:xfrm>
                  <a:prstGeom prst="line">
                    <a:avLst/>
                  </a:prstGeom>
                  <a:ln w="76200" cap="rnd">
                    <a:solidFill>
                      <a:srgbClr val="3674A0"/>
                    </a:solidFill>
                    <a:round/>
                  </a:ln>
                </p:spPr>
                <p:style>
                  <a:lnRef idx="1">
                    <a:schemeClr val="accent1"/>
                  </a:lnRef>
                  <a:fillRef idx="0">
                    <a:schemeClr val="accent1"/>
                  </a:fillRef>
                  <a:effectRef idx="0">
                    <a:schemeClr val="accent1"/>
                  </a:effectRef>
                  <a:fontRef idx="minor">
                    <a:schemeClr val="tx1"/>
                  </a:fontRef>
                </p:style>
              </p:cxnSp>
            </p:grpSp>
            <p:grpSp>
              <p:nvGrpSpPr>
                <p:cNvPr id="10" name="グループ化 9">
                  <a:extLst>
                    <a:ext uri="{FF2B5EF4-FFF2-40B4-BE49-F238E27FC236}">
                      <a16:creationId xmlns:a16="http://schemas.microsoft.com/office/drawing/2014/main" id="{3AE83FD8-05EC-77C9-EFB5-241B855901E8}"/>
                    </a:ext>
                  </a:extLst>
                </p:cNvPr>
                <p:cNvGrpSpPr/>
                <p:nvPr/>
              </p:nvGrpSpPr>
              <p:grpSpPr>
                <a:xfrm flipH="1">
                  <a:off x="9018192" y="3924686"/>
                  <a:ext cx="673279" cy="681986"/>
                  <a:chOff x="2038023" y="3760293"/>
                  <a:chExt cx="906830" cy="918557"/>
                </a:xfrm>
              </p:grpSpPr>
              <p:cxnSp>
                <p:nvCxnSpPr>
                  <p:cNvPr id="11" name="直線コネクタ 10">
                    <a:extLst>
                      <a:ext uri="{FF2B5EF4-FFF2-40B4-BE49-F238E27FC236}">
                        <a16:creationId xmlns:a16="http://schemas.microsoft.com/office/drawing/2014/main" id="{20AABAA6-8824-73C4-8B99-9676748A1B91}"/>
                      </a:ext>
                    </a:extLst>
                  </p:cNvPr>
                  <p:cNvCxnSpPr>
                    <a:cxnSpLocks/>
                  </p:cNvCxnSpPr>
                  <p:nvPr/>
                </p:nvCxnSpPr>
                <p:spPr>
                  <a:xfrm rot="20854989">
                    <a:off x="2038023" y="4516475"/>
                    <a:ext cx="289962" cy="162375"/>
                  </a:xfrm>
                  <a:prstGeom prst="line">
                    <a:avLst/>
                  </a:prstGeom>
                  <a:ln w="76200" cap="rnd">
                    <a:solidFill>
                      <a:srgbClr val="3674A0"/>
                    </a:solidFill>
                    <a:round/>
                  </a:ln>
                </p:spPr>
                <p:style>
                  <a:lnRef idx="1">
                    <a:schemeClr val="accent1"/>
                  </a:lnRef>
                  <a:fillRef idx="0">
                    <a:schemeClr val="accent1"/>
                  </a:fillRef>
                  <a:effectRef idx="0">
                    <a:schemeClr val="accent1"/>
                  </a:effectRef>
                  <a:fontRef idx="minor">
                    <a:schemeClr val="tx1"/>
                  </a:fontRef>
                </p:style>
              </p:cxnSp>
              <p:cxnSp>
                <p:nvCxnSpPr>
                  <p:cNvPr id="12" name="直線コネクタ 11">
                    <a:extLst>
                      <a:ext uri="{FF2B5EF4-FFF2-40B4-BE49-F238E27FC236}">
                        <a16:creationId xmlns:a16="http://schemas.microsoft.com/office/drawing/2014/main" id="{AC1413C9-F314-E84D-5136-D628724139DE}"/>
                      </a:ext>
                    </a:extLst>
                  </p:cNvPr>
                  <p:cNvCxnSpPr>
                    <a:cxnSpLocks/>
                  </p:cNvCxnSpPr>
                  <p:nvPr/>
                </p:nvCxnSpPr>
                <p:spPr>
                  <a:xfrm rot="20854989">
                    <a:off x="2386234" y="4064868"/>
                    <a:ext cx="213437" cy="265095"/>
                  </a:xfrm>
                  <a:prstGeom prst="line">
                    <a:avLst/>
                  </a:prstGeom>
                  <a:ln w="76200" cap="rnd">
                    <a:solidFill>
                      <a:srgbClr val="3674A0"/>
                    </a:solidFill>
                    <a:round/>
                  </a:ln>
                </p:spPr>
                <p:style>
                  <a:lnRef idx="1">
                    <a:schemeClr val="accent1"/>
                  </a:lnRef>
                  <a:fillRef idx="0">
                    <a:schemeClr val="accent1"/>
                  </a:fillRef>
                  <a:effectRef idx="0">
                    <a:schemeClr val="accent1"/>
                  </a:effectRef>
                  <a:fontRef idx="minor">
                    <a:schemeClr val="tx1"/>
                  </a:fontRef>
                </p:style>
              </p:cxnSp>
              <p:cxnSp>
                <p:nvCxnSpPr>
                  <p:cNvPr id="13" name="直線コネクタ 12">
                    <a:extLst>
                      <a:ext uri="{FF2B5EF4-FFF2-40B4-BE49-F238E27FC236}">
                        <a16:creationId xmlns:a16="http://schemas.microsoft.com/office/drawing/2014/main" id="{E96D7DEC-C9B1-B3CC-085A-752F218D033C}"/>
                      </a:ext>
                    </a:extLst>
                  </p:cNvPr>
                  <p:cNvCxnSpPr>
                    <a:cxnSpLocks/>
                  </p:cNvCxnSpPr>
                  <p:nvPr/>
                </p:nvCxnSpPr>
                <p:spPr>
                  <a:xfrm rot="20854989">
                    <a:off x="2890333" y="3760293"/>
                    <a:ext cx="54520" cy="306395"/>
                  </a:xfrm>
                  <a:prstGeom prst="line">
                    <a:avLst/>
                  </a:prstGeom>
                  <a:ln w="76200" cap="rnd">
                    <a:solidFill>
                      <a:srgbClr val="3674A0"/>
                    </a:solidFill>
                    <a:round/>
                  </a:ln>
                </p:spPr>
                <p:style>
                  <a:lnRef idx="1">
                    <a:schemeClr val="accent1"/>
                  </a:lnRef>
                  <a:fillRef idx="0">
                    <a:schemeClr val="accent1"/>
                  </a:fillRef>
                  <a:effectRef idx="0">
                    <a:schemeClr val="accent1"/>
                  </a:effectRef>
                  <a:fontRef idx="minor">
                    <a:schemeClr val="tx1"/>
                  </a:fontRef>
                </p:style>
              </p:cxnSp>
            </p:grpSp>
          </p:grpSp>
          <p:grpSp>
            <p:nvGrpSpPr>
              <p:cNvPr id="38" name="グループ化 37">
                <a:extLst>
                  <a:ext uri="{FF2B5EF4-FFF2-40B4-BE49-F238E27FC236}">
                    <a16:creationId xmlns:a16="http://schemas.microsoft.com/office/drawing/2014/main" id="{B47B48BD-BDBF-F466-8D15-4D44A5E0D093}"/>
                  </a:ext>
                </a:extLst>
              </p:cNvPr>
              <p:cNvGrpSpPr/>
              <p:nvPr/>
            </p:nvGrpSpPr>
            <p:grpSpPr>
              <a:xfrm>
                <a:off x="3540188" y="2664028"/>
                <a:ext cx="5092631" cy="3375431"/>
                <a:chOff x="3549650" y="2664028"/>
                <a:chExt cx="5092631" cy="3375431"/>
              </a:xfrm>
              <a:solidFill>
                <a:srgbClr val="00B0F0">
                  <a:alpha val="40000"/>
                </a:srgbClr>
              </a:solidFill>
            </p:grpSpPr>
            <p:sp>
              <p:nvSpPr>
                <p:cNvPr id="33" name="フリーフォーム: 図形 32">
                  <a:extLst>
                    <a:ext uri="{FF2B5EF4-FFF2-40B4-BE49-F238E27FC236}">
                      <a16:creationId xmlns:a16="http://schemas.microsoft.com/office/drawing/2014/main" id="{7E600889-1652-4872-6AB5-DE29AD1C2046}"/>
                    </a:ext>
                  </a:extLst>
                </p:cNvPr>
                <p:cNvSpPr/>
                <p:nvPr/>
              </p:nvSpPr>
              <p:spPr>
                <a:xfrm flipH="1">
                  <a:off x="3549650" y="2664028"/>
                  <a:ext cx="5092631" cy="1622677"/>
                </a:xfrm>
                <a:custGeom>
                  <a:avLst/>
                  <a:gdLst>
                    <a:gd name="connsiteX0" fmla="*/ 4857763 w 5092631"/>
                    <a:gd name="connsiteY0" fmla="*/ 0 h 1622677"/>
                    <a:gd name="connsiteX1" fmla="*/ 234867 w 5092631"/>
                    <a:gd name="connsiteY1" fmla="*/ 0 h 1622677"/>
                    <a:gd name="connsiteX2" fmla="*/ 0 w 5092631"/>
                    <a:gd name="connsiteY2" fmla="*/ 232500 h 1622677"/>
                    <a:gd name="connsiteX3" fmla="*/ 0 w 5092631"/>
                    <a:gd name="connsiteY3" fmla="*/ 1622677 h 1622677"/>
                    <a:gd name="connsiteX4" fmla="*/ 15146 w 5092631"/>
                    <a:gd name="connsiteY4" fmla="*/ 1610575 h 1622677"/>
                    <a:gd name="connsiteX5" fmla="*/ 129529 w 5092631"/>
                    <a:gd name="connsiteY5" fmla="*/ 1557099 h 1622677"/>
                    <a:gd name="connsiteX6" fmla="*/ 159325 w 5092631"/>
                    <a:gd name="connsiteY6" fmla="*/ 1575395 h 1622677"/>
                    <a:gd name="connsiteX7" fmla="*/ 159325 w 5092631"/>
                    <a:gd name="connsiteY7" fmla="*/ 320639 h 1622677"/>
                    <a:gd name="connsiteX8" fmla="*/ 246395 w 5092631"/>
                    <a:gd name="connsiteY8" fmla="*/ 234448 h 1622677"/>
                    <a:gd name="connsiteX9" fmla="*/ 4846235 w 5092631"/>
                    <a:gd name="connsiteY9" fmla="*/ 234448 h 1622677"/>
                    <a:gd name="connsiteX10" fmla="*/ 4933304 w 5092631"/>
                    <a:gd name="connsiteY10" fmla="*/ 320639 h 1622677"/>
                    <a:gd name="connsiteX11" fmla="*/ 4933304 w 5092631"/>
                    <a:gd name="connsiteY11" fmla="*/ 1575588 h 1622677"/>
                    <a:gd name="connsiteX12" fmla="*/ 4963415 w 5092631"/>
                    <a:gd name="connsiteY12" fmla="*/ 1557099 h 1622677"/>
                    <a:gd name="connsiteX13" fmla="*/ 5077798 w 5092631"/>
                    <a:gd name="connsiteY13" fmla="*/ 1610575 h 1622677"/>
                    <a:gd name="connsiteX14" fmla="*/ 5092631 w 5092631"/>
                    <a:gd name="connsiteY14" fmla="*/ 1622427 h 1622677"/>
                    <a:gd name="connsiteX15" fmla="*/ 5092631 w 5092631"/>
                    <a:gd name="connsiteY15" fmla="*/ 232500 h 1622677"/>
                    <a:gd name="connsiteX16" fmla="*/ 4857763 w 5092631"/>
                    <a:gd name="connsiteY16" fmla="*/ 0 h 1622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092631" h="1622677">
                      <a:moveTo>
                        <a:pt x="4857763" y="0"/>
                      </a:moveTo>
                      <a:lnTo>
                        <a:pt x="234867" y="0"/>
                      </a:lnTo>
                      <a:cubicBezTo>
                        <a:pt x="105154" y="0"/>
                        <a:pt x="0" y="104094"/>
                        <a:pt x="0" y="232500"/>
                      </a:cubicBezTo>
                      <a:lnTo>
                        <a:pt x="0" y="1622677"/>
                      </a:lnTo>
                      <a:lnTo>
                        <a:pt x="15146" y="1610575"/>
                      </a:lnTo>
                      <a:cubicBezTo>
                        <a:pt x="35861" y="1588062"/>
                        <a:pt x="48539" y="1563204"/>
                        <a:pt x="129529" y="1557099"/>
                      </a:cubicBezTo>
                      <a:lnTo>
                        <a:pt x="159325" y="1575395"/>
                      </a:lnTo>
                      <a:lnTo>
                        <a:pt x="159325" y="320639"/>
                      </a:lnTo>
                      <a:cubicBezTo>
                        <a:pt x="159325" y="273037"/>
                        <a:pt x="198307" y="234448"/>
                        <a:pt x="246395" y="234448"/>
                      </a:cubicBezTo>
                      <a:lnTo>
                        <a:pt x="4846235" y="234448"/>
                      </a:lnTo>
                      <a:cubicBezTo>
                        <a:pt x="4894322" y="234448"/>
                        <a:pt x="4933304" y="273037"/>
                        <a:pt x="4933304" y="320639"/>
                      </a:cubicBezTo>
                      <a:lnTo>
                        <a:pt x="4933304" y="1575588"/>
                      </a:lnTo>
                      <a:lnTo>
                        <a:pt x="4963415" y="1557099"/>
                      </a:lnTo>
                      <a:cubicBezTo>
                        <a:pt x="5044405" y="1563204"/>
                        <a:pt x="5057083" y="1588062"/>
                        <a:pt x="5077798" y="1610575"/>
                      </a:cubicBezTo>
                      <a:lnTo>
                        <a:pt x="5092631" y="1622427"/>
                      </a:lnTo>
                      <a:lnTo>
                        <a:pt x="5092631" y="232500"/>
                      </a:lnTo>
                      <a:cubicBezTo>
                        <a:pt x="5092631" y="104094"/>
                        <a:pt x="4987477" y="0"/>
                        <a:pt x="4857763" y="0"/>
                      </a:cubicBezTo>
                      <a:close/>
                    </a:path>
                  </a:pathLst>
                </a:custGeom>
                <a:grp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sp>
              <p:nvSpPr>
                <p:cNvPr id="28" name="フリーフォーム: 図形 27">
                  <a:extLst>
                    <a:ext uri="{FF2B5EF4-FFF2-40B4-BE49-F238E27FC236}">
                      <a16:creationId xmlns:a16="http://schemas.microsoft.com/office/drawing/2014/main" id="{EE4F698B-3578-E4E3-1B99-57870B5FF31D}"/>
                    </a:ext>
                  </a:extLst>
                </p:cNvPr>
                <p:cNvSpPr/>
                <p:nvPr/>
              </p:nvSpPr>
              <p:spPr>
                <a:xfrm flipH="1">
                  <a:off x="3647783" y="4783006"/>
                  <a:ext cx="61194" cy="539197"/>
                </a:xfrm>
                <a:custGeom>
                  <a:avLst/>
                  <a:gdLst>
                    <a:gd name="connsiteX0" fmla="*/ 0 w 61194"/>
                    <a:gd name="connsiteY0" fmla="*/ 0 h 539197"/>
                    <a:gd name="connsiteX1" fmla="*/ 0 w 61194"/>
                    <a:gd name="connsiteY1" fmla="*/ 539197 h 539197"/>
                    <a:gd name="connsiteX2" fmla="*/ 10450 w 61194"/>
                    <a:gd name="connsiteY2" fmla="*/ 479843 h 539197"/>
                    <a:gd name="connsiteX3" fmla="*/ 59462 w 61194"/>
                    <a:gd name="connsiteY3" fmla="*/ 233181 h 539197"/>
                    <a:gd name="connsiteX4" fmla="*/ 32 w 61194"/>
                    <a:gd name="connsiteY4" fmla="*/ 87 h 539197"/>
                    <a:gd name="connsiteX5" fmla="*/ 0 w 61194"/>
                    <a:gd name="connsiteY5" fmla="*/ 0 h 539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1194" h="539197">
                      <a:moveTo>
                        <a:pt x="0" y="0"/>
                      </a:moveTo>
                      <a:lnTo>
                        <a:pt x="0" y="539197"/>
                      </a:lnTo>
                      <a:lnTo>
                        <a:pt x="10450" y="479843"/>
                      </a:lnTo>
                      <a:cubicBezTo>
                        <a:pt x="30136" y="396283"/>
                        <a:pt x="57524" y="328127"/>
                        <a:pt x="59462" y="233181"/>
                      </a:cubicBezTo>
                      <a:cubicBezTo>
                        <a:pt x="69790" y="150460"/>
                        <a:pt x="31897" y="75776"/>
                        <a:pt x="32" y="87"/>
                      </a:cubicBezTo>
                      <a:lnTo>
                        <a:pt x="0" y="0"/>
                      </a:lnTo>
                      <a:close/>
                    </a:path>
                  </a:pathLst>
                </a:custGeom>
                <a:grp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sp>
              <p:nvSpPr>
                <p:cNvPr id="27" name="フリーフォーム: 図形 26">
                  <a:extLst>
                    <a:ext uri="{FF2B5EF4-FFF2-40B4-BE49-F238E27FC236}">
                      <a16:creationId xmlns:a16="http://schemas.microsoft.com/office/drawing/2014/main" id="{7CED3599-5A12-CD1A-1B2A-FF64F3383BED}"/>
                    </a:ext>
                  </a:extLst>
                </p:cNvPr>
                <p:cNvSpPr/>
                <p:nvPr/>
              </p:nvSpPr>
              <p:spPr>
                <a:xfrm flipH="1">
                  <a:off x="8482956" y="4783765"/>
                  <a:ext cx="60880" cy="536649"/>
                </a:xfrm>
                <a:custGeom>
                  <a:avLst/>
                  <a:gdLst>
                    <a:gd name="connsiteX0" fmla="*/ 60880 w 60880"/>
                    <a:gd name="connsiteY0" fmla="*/ 0 h 536649"/>
                    <a:gd name="connsiteX1" fmla="*/ 29298 w 60880"/>
                    <a:gd name="connsiteY1" fmla="*/ 75017 h 536649"/>
                    <a:gd name="connsiteX2" fmla="*/ 1733 w 60880"/>
                    <a:gd name="connsiteY2" fmla="*/ 232422 h 536649"/>
                    <a:gd name="connsiteX3" fmla="*/ 50745 w 60880"/>
                    <a:gd name="connsiteY3" fmla="*/ 479084 h 536649"/>
                    <a:gd name="connsiteX4" fmla="*/ 60880 w 60880"/>
                    <a:gd name="connsiteY4" fmla="*/ 536649 h 536649"/>
                    <a:gd name="connsiteX5" fmla="*/ 60880 w 60880"/>
                    <a:gd name="connsiteY5" fmla="*/ 0 h 536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880" h="536649">
                      <a:moveTo>
                        <a:pt x="60880" y="0"/>
                      </a:moveTo>
                      <a:lnTo>
                        <a:pt x="29298" y="75017"/>
                      </a:lnTo>
                      <a:cubicBezTo>
                        <a:pt x="9394" y="125699"/>
                        <a:pt x="-5152" y="177275"/>
                        <a:pt x="1733" y="232422"/>
                      </a:cubicBezTo>
                      <a:cubicBezTo>
                        <a:pt x="3671" y="327368"/>
                        <a:pt x="31059" y="395524"/>
                        <a:pt x="50745" y="479084"/>
                      </a:cubicBezTo>
                      <a:lnTo>
                        <a:pt x="60880" y="536649"/>
                      </a:lnTo>
                      <a:lnTo>
                        <a:pt x="60880" y="0"/>
                      </a:lnTo>
                      <a:close/>
                    </a:path>
                  </a:pathLst>
                </a:custGeom>
                <a:grp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sp>
              <p:nvSpPr>
                <p:cNvPr id="24" name="フリーフォーム: 図形 23">
                  <a:extLst>
                    <a:ext uri="{FF2B5EF4-FFF2-40B4-BE49-F238E27FC236}">
                      <a16:creationId xmlns:a16="http://schemas.microsoft.com/office/drawing/2014/main" id="{4EA6306A-5F67-7728-6BC1-F24FDCA0008D}"/>
                    </a:ext>
                  </a:extLst>
                </p:cNvPr>
                <p:cNvSpPr/>
                <p:nvPr/>
              </p:nvSpPr>
              <p:spPr>
                <a:xfrm flipH="1">
                  <a:off x="3572541" y="5388064"/>
                  <a:ext cx="5046536" cy="651395"/>
                </a:xfrm>
                <a:custGeom>
                  <a:avLst/>
                  <a:gdLst>
                    <a:gd name="connsiteX0" fmla="*/ 4910100 w 5046536"/>
                    <a:gd name="connsiteY0" fmla="*/ 0 h 651395"/>
                    <a:gd name="connsiteX1" fmla="*/ 4910100 w 5046536"/>
                    <a:gd name="connsiteY1" fmla="*/ 104287 h 651395"/>
                    <a:gd name="connsiteX2" fmla="*/ 4823031 w 5046536"/>
                    <a:gd name="connsiteY2" fmla="*/ 190478 h 651395"/>
                    <a:gd name="connsiteX3" fmla="*/ 223191 w 5046536"/>
                    <a:gd name="connsiteY3" fmla="*/ 190478 h 651395"/>
                    <a:gd name="connsiteX4" fmla="*/ 136121 w 5046536"/>
                    <a:gd name="connsiteY4" fmla="*/ 104287 h 651395"/>
                    <a:gd name="connsiteX5" fmla="*/ 136121 w 5046536"/>
                    <a:gd name="connsiteY5" fmla="*/ 2024 h 651395"/>
                    <a:gd name="connsiteX6" fmla="*/ 127380 w 5046536"/>
                    <a:gd name="connsiteY6" fmla="*/ 58184 h 651395"/>
                    <a:gd name="connsiteX7" fmla="*/ 63795 w 5046536"/>
                    <a:gd name="connsiteY7" fmla="*/ 332253 h 651395"/>
                    <a:gd name="connsiteX8" fmla="*/ 0 w 5046536"/>
                    <a:gd name="connsiteY8" fmla="*/ 502041 h 651395"/>
                    <a:gd name="connsiteX9" fmla="*/ 158546 w 5046536"/>
                    <a:gd name="connsiteY9" fmla="*/ 614403 h 651395"/>
                    <a:gd name="connsiteX10" fmla="*/ 146859 w 5046536"/>
                    <a:gd name="connsiteY10" fmla="*/ 641303 h 651395"/>
                    <a:gd name="connsiteX11" fmla="*/ 164329 w 5046536"/>
                    <a:gd name="connsiteY11" fmla="*/ 646671 h 651395"/>
                    <a:gd name="connsiteX12" fmla="*/ 211663 w 5046536"/>
                    <a:gd name="connsiteY12" fmla="*/ 651395 h 651395"/>
                    <a:gd name="connsiteX13" fmla="*/ 4834559 w 5046536"/>
                    <a:gd name="connsiteY13" fmla="*/ 651395 h 651395"/>
                    <a:gd name="connsiteX14" fmla="*/ 4881893 w 5046536"/>
                    <a:gd name="connsiteY14" fmla="*/ 646671 h 651395"/>
                    <a:gd name="connsiteX15" fmla="*/ 4899640 w 5046536"/>
                    <a:gd name="connsiteY15" fmla="*/ 641218 h 651395"/>
                    <a:gd name="connsiteX16" fmla="*/ 4887990 w 5046536"/>
                    <a:gd name="connsiteY16" fmla="*/ 614403 h 651395"/>
                    <a:gd name="connsiteX17" fmla="*/ 5046536 w 5046536"/>
                    <a:gd name="connsiteY17" fmla="*/ 502041 h 651395"/>
                    <a:gd name="connsiteX18" fmla="*/ 4982741 w 5046536"/>
                    <a:gd name="connsiteY18" fmla="*/ 332253 h 651395"/>
                    <a:gd name="connsiteX19" fmla="*/ 4919156 w 5046536"/>
                    <a:gd name="connsiteY19" fmla="*/ 58184 h 651395"/>
                    <a:gd name="connsiteX20" fmla="*/ 4910100 w 5046536"/>
                    <a:gd name="connsiteY20" fmla="*/ 0 h 651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046536" h="651395">
                      <a:moveTo>
                        <a:pt x="4910100" y="0"/>
                      </a:moveTo>
                      <a:lnTo>
                        <a:pt x="4910100" y="104287"/>
                      </a:lnTo>
                      <a:cubicBezTo>
                        <a:pt x="4910100" y="151889"/>
                        <a:pt x="4871118" y="190478"/>
                        <a:pt x="4823031" y="190478"/>
                      </a:cubicBezTo>
                      <a:lnTo>
                        <a:pt x="223191" y="190478"/>
                      </a:lnTo>
                      <a:cubicBezTo>
                        <a:pt x="175103" y="190478"/>
                        <a:pt x="136121" y="151889"/>
                        <a:pt x="136121" y="104287"/>
                      </a:cubicBezTo>
                      <a:lnTo>
                        <a:pt x="136121" y="2024"/>
                      </a:lnTo>
                      <a:lnTo>
                        <a:pt x="127380" y="58184"/>
                      </a:lnTo>
                      <a:cubicBezTo>
                        <a:pt x="116231" y="152220"/>
                        <a:pt x="110105" y="247594"/>
                        <a:pt x="63795" y="332253"/>
                      </a:cubicBezTo>
                      <a:lnTo>
                        <a:pt x="0" y="502041"/>
                      </a:lnTo>
                      <a:cubicBezTo>
                        <a:pt x="52849" y="539495"/>
                        <a:pt x="36641" y="584093"/>
                        <a:pt x="158546" y="614403"/>
                      </a:cubicBezTo>
                      <a:lnTo>
                        <a:pt x="146859" y="641303"/>
                      </a:lnTo>
                      <a:lnTo>
                        <a:pt x="164329" y="646671"/>
                      </a:lnTo>
                      <a:cubicBezTo>
                        <a:pt x="179618" y="649769"/>
                        <a:pt x="195449" y="651395"/>
                        <a:pt x="211663" y="651395"/>
                      </a:cubicBezTo>
                      <a:lnTo>
                        <a:pt x="4834559" y="651395"/>
                      </a:lnTo>
                      <a:cubicBezTo>
                        <a:pt x="4850773" y="651395"/>
                        <a:pt x="4866604" y="649769"/>
                        <a:pt x="4881893" y="646671"/>
                      </a:cubicBezTo>
                      <a:lnTo>
                        <a:pt x="4899640" y="641218"/>
                      </a:lnTo>
                      <a:lnTo>
                        <a:pt x="4887990" y="614403"/>
                      </a:lnTo>
                      <a:cubicBezTo>
                        <a:pt x="5009895" y="584093"/>
                        <a:pt x="4993687" y="539495"/>
                        <a:pt x="5046536" y="502041"/>
                      </a:cubicBezTo>
                      <a:lnTo>
                        <a:pt x="4982741" y="332253"/>
                      </a:lnTo>
                      <a:cubicBezTo>
                        <a:pt x="4936432" y="247594"/>
                        <a:pt x="4930305" y="152220"/>
                        <a:pt x="4919156" y="58184"/>
                      </a:cubicBezTo>
                      <a:lnTo>
                        <a:pt x="4910100" y="0"/>
                      </a:lnTo>
                      <a:close/>
                    </a:path>
                  </a:pathLst>
                </a:custGeom>
                <a:grp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grpSp>
          <p:sp>
            <p:nvSpPr>
              <p:cNvPr id="43" name="フリーフォーム: 図形 42">
                <a:extLst>
                  <a:ext uri="{FF2B5EF4-FFF2-40B4-BE49-F238E27FC236}">
                    <a16:creationId xmlns:a16="http://schemas.microsoft.com/office/drawing/2014/main" id="{7B0AFF84-6ECF-062A-0BD3-969B526069A8}"/>
                  </a:ext>
                </a:extLst>
              </p:cNvPr>
              <p:cNvSpPr/>
              <p:nvPr/>
            </p:nvSpPr>
            <p:spPr>
              <a:xfrm>
                <a:off x="2286574" y="4203349"/>
                <a:ext cx="1520456" cy="2657642"/>
              </a:xfrm>
              <a:custGeom>
                <a:avLst/>
                <a:gdLst>
                  <a:gd name="connsiteX0" fmla="*/ 0 w 1520456"/>
                  <a:gd name="connsiteY0" fmla="*/ 2700670 h 2721935"/>
                  <a:gd name="connsiteX1" fmla="*/ 542260 w 1520456"/>
                  <a:gd name="connsiteY1" fmla="*/ 1690577 h 2721935"/>
                  <a:gd name="connsiteX2" fmla="*/ 616688 w 1520456"/>
                  <a:gd name="connsiteY2" fmla="*/ 1509823 h 2721935"/>
                  <a:gd name="connsiteX3" fmla="*/ 691116 w 1520456"/>
                  <a:gd name="connsiteY3" fmla="*/ 935665 h 2721935"/>
                  <a:gd name="connsiteX4" fmla="*/ 701749 w 1520456"/>
                  <a:gd name="connsiteY4" fmla="*/ 606056 h 2721935"/>
                  <a:gd name="connsiteX5" fmla="*/ 861237 w 1520456"/>
                  <a:gd name="connsiteY5" fmla="*/ 372140 h 2721935"/>
                  <a:gd name="connsiteX6" fmla="*/ 1137684 w 1520456"/>
                  <a:gd name="connsiteY6" fmla="*/ 31898 h 2721935"/>
                  <a:gd name="connsiteX7" fmla="*/ 1275907 w 1520456"/>
                  <a:gd name="connsiteY7" fmla="*/ 0 h 2721935"/>
                  <a:gd name="connsiteX8" fmla="*/ 1275907 w 1520456"/>
                  <a:gd name="connsiteY8" fmla="*/ 85060 h 2721935"/>
                  <a:gd name="connsiteX9" fmla="*/ 1414130 w 1520456"/>
                  <a:gd name="connsiteY9" fmla="*/ 10633 h 2721935"/>
                  <a:gd name="connsiteX10" fmla="*/ 1499191 w 1520456"/>
                  <a:gd name="connsiteY10" fmla="*/ 21265 h 2721935"/>
                  <a:gd name="connsiteX11" fmla="*/ 1520456 w 1520456"/>
                  <a:gd name="connsiteY11" fmla="*/ 255181 h 2721935"/>
                  <a:gd name="connsiteX12" fmla="*/ 1467293 w 1520456"/>
                  <a:gd name="connsiteY12" fmla="*/ 489098 h 2721935"/>
                  <a:gd name="connsiteX13" fmla="*/ 1360967 w 1520456"/>
                  <a:gd name="connsiteY13" fmla="*/ 808074 h 2721935"/>
                  <a:gd name="connsiteX14" fmla="*/ 1435395 w 1520456"/>
                  <a:gd name="connsiteY14" fmla="*/ 1116419 h 2721935"/>
                  <a:gd name="connsiteX15" fmla="*/ 1371600 w 1520456"/>
                  <a:gd name="connsiteY15" fmla="*/ 1509823 h 2721935"/>
                  <a:gd name="connsiteX16" fmla="*/ 1307805 w 1520456"/>
                  <a:gd name="connsiteY16" fmla="*/ 1722474 h 2721935"/>
                  <a:gd name="connsiteX17" fmla="*/ 1435395 w 1520456"/>
                  <a:gd name="connsiteY17" fmla="*/ 1818167 h 2721935"/>
                  <a:gd name="connsiteX18" fmla="*/ 1350335 w 1520456"/>
                  <a:gd name="connsiteY18" fmla="*/ 1998921 h 2721935"/>
                  <a:gd name="connsiteX19" fmla="*/ 1254642 w 1520456"/>
                  <a:gd name="connsiteY19" fmla="*/ 2052084 h 2721935"/>
                  <a:gd name="connsiteX20" fmla="*/ 1105786 w 1520456"/>
                  <a:gd name="connsiteY20" fmla="*/ 2721935 h 2721935"/>
                  <a:gd name="connsiteX21" fmla="*/ 0 w 1520456"/>
                  <a:gd name="connsiteY21" fmla="*/ 2700670 h 2721935"/>
                  <a:gd name="connsiteX0" fmla="*/ 0 w 1520456"/>
                  <a:gd name="connsiteY0" fmla="*/ 2700670 h 2721935"/>
                  <a:gd name="connsiteX1" fmla="*/ 542260 w 1520456"/>
                  <a:gd name="connsiteY1" fmla="*/ 1690577 h 2721935"/>
                  <a:gd name="connsiteX2" fmla="*/ 616688 w 1520456"/>
                  <a:gd name="connsiteY2" fmla="*/ 1509823 h 2721935"/>
                  <a:gd name="connsiteX3" fmla="*/ 691116 w 1520456"/>
                  <a:gd name="connsiteY3" fmla="*/ 935665 h 2721935"/>
                  <a:gd name="connsiteX4" fmla="*/ 701749 w 1520456"/>
                  <a:gd name="connsiteY4" fmla="*/ 606056 h 2721935"/>
                  <a:gd name="connsiteX5" fmla="*/ 861237 w 1520456"/>
                  <a:gd name="connsiteY5" fmla="*/ 372140 h 2721935"/>
                  <a:gd name="connsiteX6" fmla="*/ 1137684 w 1520456"/>
                  <a:gd name="connsiteY6" fmla="*/ 31898 h 2721935"/>
                  <a:gd name="connsiteX7" fmla="*/ 1275907 w 1520456"/>
                  <a:gd name="connsiteY7" fmla="*/ 0 h 2721935"/>
                  <a:gd name="connsiteX8" fmla="*/ 1275907 w 1520456"/>
                  <a:gd name="connsiteY8" fmla="*/ 85060 h 2721935"/>
                  <a:gd name="connsiteX9" fmla="*/ 1414130 w 1520456"/>
                  <a:gd name="connsiteY9" fmla="*/ 10633 h 2721935"/>
                  <a:gd name="connsiteX10" fmla="*/ 1499191 w 1520456"/>
                  <a:gd name="connsiteY10" fmla="*/ 21265 h 2721935"/>
                  <a:gd name="connsiteX11" fmla="*/ 1520456 w 1520456"/>
                  <a:gd name="connsiteY11" fmla="*/ 255181 h 2721935"/>
                  <a:gd name="connsiteX12" fmla="*/ 1467293 w 1520456"/>
                  <a:gd name="connsiteY12" fmla="*/ 489098 h 2721935"/>
                  <a:gd name="connsiteX13" fmla="*/ 1360967 w 1520456"/>
                  <a:gd name="connsiteY13" fmla="*/ 808074 h 2721935"/>
                  <a:gd name="connsiteX14" fmla="*/ 1435395 w 1520456"/>
                  <a:gd name="connsiteY14" fmla="*/ 1116419 h 2721935"/>
                  <a:gd name="connsiteX15" fmla="*/ 1371600 w 1520456"/>
                  <a:gd name="connsiteY15" fmla="*/ 1509823 h 2721935"/>
                  <a:gd name="connsiteX16" fmla="*/ 1307805 w 1520456"/>
                  <a:gd name="connsiteY16" fmla="*/ 1722474 h 2721935"/>
                  <a:gd name="connsiteX17" fmla="*/ 1435395 w 1520456"/>
                  <a:gd name="connsiteY17" fmla="*/ 1818167 h 2721935"/>
                  <a:gd name="connsiteX18" fmla="*/ 1350335 w 1520456"/>
                  <a:gd name="connsiteY18" fmla="*/ 1998921 h 2721935"/>
                  <a:gd name="connsiteX19" fmla="*/ 1254642 w 1520456"/>
                  <a:gd name="connsiteY19" fmla="*/ 2052084 h 2721935"/>
                  <a:gd name="connsiteX20" fmla="*/ 1105786 w 1520456"/>
                  <a:gd name="connsiteY20" fmla="*/ 2721935 h 2721935"/>
                  <a:gd name="connsiteX21" fmla="*/ 0 w 1520456"/>
                  <a:gd name="connsiteY21" fmla="*/ 2700670 h 2721935"/>
                  <a:gd name="connsiteX0" fmla="*/ 0 w 1523003"/>
                  <a:gd name="connsiteY0" fmla="*/ 2700670 h 2721935"/>
                  <a:gd name="connsiteX1" fmla="*/ 542260 w 1523003"/>
                  <a:gd name="connsiteY1" fmla="*/ 1690577 h 2721935"/>
                  <a:gd name="connsiteX2" fmla="*/ 616688 w 1523003"/>
                  <a:gd name="connsiteY2" fmla="*/ 1509823 h 2721935"/>
                  <a:gd name="connsiteX3" fmla="*/ 691116 w 1523003"/>
                  <a:gd name="connsiteY3" fmla="*/ 935665 h 2721935"/>
                  <a:gd name="connsiteX4" fmla="*/ 701749 w 1523003"/>
                  <a:gd name="connsiteY4" fmla="*/ 606056 h 2721935"/>
                  <a:gd name="connsiteX5" fmla="*/ 861237 w 1523003"/>
                  <a:gd name="connsiteY5" fmla="*/ 372140 h 2721935"/>
                  <a:gd name="connsiteX6" fmla="*/ 1137684 w 1523003"/>
                  <a:gd name="connsiteY6" fmla="*/ 31898 h 2721935"/>
                  <a:gd name="connsiteX7" fmla="*/ 1275907 w 1523003"/>
                  <a:gd name="connsiteY7" fmla="*/ 0 h 2721935"/>
                  <a:gd name="connsiteX8" fmla="*/ 1275907 w 1523003"/>
                  <a:gd name="connsiteY8" fmla="*/ 85060 h 2721935"/>
                  <a:gd name="connsiteX9" fmla="*/ 1414130 w 1523003"/>
                  <a:gd name="connsiteY9" fmla="*/ 10633 h 2721935"/>
                  <a:gd name="connsiteX10" fmla="*/ 1523003 w 1523003"/>
                  <a:gd name="connsiteY10" fmla="*/ 95084 h 2721935"/>
                  <a:gd name="connsiteX11" fmla="*/ 1520456 w 1523003"/>
                  <a:gd name="connsiteY11" fmla="*/ 255181 h 2721935"/>
                  <a:gd name="connsiteX12" fmla="*/ 1467293 w 1523003"/>
                  <a:gd name="connsiteY12" fmla="*/ 489098 h 2721935"/>
                  <a:gd name="connsiteX13" fmla="*/ 1360967 w 1523003"/>
                  <a:gd name="connsiteY13" fmla="*/ 808074 h 2721935"/>
                  <a:gd name="connsiteX14" fmla="*/ 1435395 w 1523003"/>
                  <a:gd name="connsiteY14" fmla="*/ 1116419 h 2721935"/>
                  <a:gd name="connsiteX15" fmla="*/ 1371600 w 1523003"/>
                  <a:gd name="connsiteY15" fmla="*/ 1509823 h 2721935"/>
                  <a:gd name="connsiteX16" fmla="*/ 1307805 w 1523003"/>
                  <a:gd name="connsiteY16" fmla="*/ 1722474 h 2721935"/>
                  <a:gd name="connsiteX17" fmla="*/ 1435395 w 1523003"/>
                  <a:gd name="connsiteY17" fmla="*/ 1818167 h 2721935"/>
                  <a:gd name="connsiteX18" fmla="*/ 1350335 w 1523003"/>
                  <a:gd name="connsiteY18" fmla="*/ 1998921 h 2721935"/>
                  <a:gd name="connsiteX19" fmla="*/ 1254642 w 1523003"/>
                  <a:gd name="connsiteY19" fmla="*/ 2052084 h 2721935"/>
                  <a:gd name="connsiteX20" fmla="*/ 1105786 w 1523003"/>
                  <a:gd name="connsiteY20" fmla="*/ 2721935 h 2721935"/>
                  <a:gd name="connsiteX21" fmla="*/ 0 w 1523003"/>
                  <a:gd name="connsiteY21" fmla="*/ 2700670 h 2721935"/>
                  <a:gd name="connsiteX0" fmla="*/ 0 w 1523003"/>
                  <a:gd name="connsiteY0" fmla="*/ 2700670 h 2721935"/>
                  <a:gd name="connsiteX1" fmla="*/ 542260 w 1523003"/>
                  <a:gd name="connsiteY1" fmla="*/ 1690577 h 2721935"/>
                  <a:gd name="connsiteX2" fmla="*/ 616688 w 1523003"/>
                  <a:gd name="connsiteY2" fmla="*/ 1509823 h 2721935"/>
                  <a:gd name="connsiteX3" fmla="*/ 691116 w 1523003"/>
                  <a:gd name="connsiteY3" fmla="*/ 935665 h 2721935"/>
                  <a:gd name="connsiteX4" fmla="*/ 701749 w 1523003"/>
                  <a:gd name="connsiteY4" fmla="*/ 606056 h 2721935"/>
                  <a:gd name="connsiteX5" fmla="*/ 861237 w 1523003"/>
                  <a:gd name="connsiteY5" fmla="*/ 372140 h 2721935"/>
                  <a:gd name="connsiteX6" fmla="*/ 1137684 w 1523003"/>
                  <a:gd name="connsiteY6" fmla="*/ 31898 h 2721935"/>
                  <a:gd name="connsiteX7" fmla="*/ 1275907 w 1523003"/>
                  <a:gd name="connsiteY7" fmla="*/ 0 h 2721935"/>
                  <a:gd name="connsiteX8" fmla="*/ 1275907 w 1523003"/>
                  <a:gd name="connsiteY8" fmla="*/ 85060 h 2721935"/>
                  <a:gd name="connsiteX9" fmla="*/ 1414130 w 1523003"/>
                  <a:gd name="connsiteY9" fmla="*/ 10633 h 2721935"/>
                  <a:gd name="connsiteX10" fmla="*/ 1523003 w 1523003"/>
                  <a:gd name="connsiteY10" fmla="*/ 95084 h 2721935"/>
                  <a:gd name="connsiteX11" fmla="*/ 1520456 w 1523003"/>
                  <a:gd name="connsiteY11" fmla="*/ 255181 h 2721935"/>
                  <a:gd name="connsiteX12" fmla="*/ 1467293 w 1523003"/>
                  <a:gd name="connsiteY12" fmla="*/ 489098 h 2721935"/>
                  <a:gd name="connsiteX13" fmla="*/ 1360967 w 1523003"/>
                  <a:gd name="connsiteY13" fmla="*/ 808074 h 2721935"/>
                  <a:gd name="connsiteX14" fmla="*/ 1435395 w 1523003"/>
                  <a:gd name="connsiteY14" fmla="*/ 1116419 h 2721935"/>
                  <a:gd name="connsiteX15" fmla="*/ 1371600 w 1523003"/>
                  <a:gd name="connsiteY15" fmla="*/ 1509823 h 2721935"/>
                  <a:gd name="connsiteX16" fmla="*/ 1307805 w 1523003"/>
                  <a:gd name="connsiteY16" fmla="*/ 1722474 h 2721935"/>
                  <a:gd name="connsiteX17" fmla="*/ 1435395 w 1523003"/>
                  <a:gd name="connsiteY17" fmla="*/ 1818167 h 2721935"/>
                  <a:gd name="connsiteX18" fmla="*/ 1350335 w 1523003"/>
                  <a:gd name="connsiteY18" fmla="*/ 1998921 h 2721935"/>
                  <a:gd name="connsiteX19" fmla="*/ 1254642 w 1523003"/>
                  <a:gd name="connsiteY19" fmla="*/ 2052084 h 2721935"/>
                  <a:gd name="connsiteX20" fmla="*/ 1105786 w 1523003"/>
                  <a:gd name="connsiteY20" fmla="*/ 2721935 h 2721935"/>
                  <a:gd name="connsiteX21" fmla="*/ 0 w 1523003"/>
                  <a:gd name="connsiteY21" fmla="*/ 2700670 h 2721935"/>
                  <a:gd name="connsiteX0" fmla="*/ 0 w 1539506"/>
                  <a:gd name="connsiteY0" fmla="*/ 2700670 h 2721935"/>
                  <a:gd name="connsiteX1" fmla="*/ 542260 w 1539506"/>
                  <a:gd name="connsiteY1" fmla="*/ 1690577 h 2721935"/>
                  <a:gd name="connsiteX2" fmla="*/ 616688 w 1539506"/>
                  <a:gd name="connsiteY2" fmla="*/ 1509823 h 2721935"/>
                  <a:gd name="connsiteX3" fmla="*/ 691116 w 1539506"/>
                  <a:gd name="connsiteY3" fmla="*/ 935665 h 2721935"/>
                  <a:gd name="connsiteX4" fmla="*/ 701749 w 1539506"/>
                  <a:gd name="connsiteY4" fmla="*/ 606056 h 2721935"/>
                  <a:gd name="connsiteX5" fmla="*/ 861237 w 1539506"/>
                  <a:gd name="connsiteY5" fmla="*/ 372140 h 2721935"/>
                  <a:gd name="connsiteX6" fmla="*/ 1137684 w 1539506"/>
                  <a:gd name="connsiteY6" fmla="*/ 31898 h 2721935"/>
                  <a:gd name="connsiteX7" fmla="*/ 1275907 w 1539506"/>
                  <a:gd name="connsiteY7" fmla="*/ 0 h 2721935"/>
                  <a:gd name="connsiteX8" fmla="*/ 1275907 w 1539506"/>
                  <a:gd name="connsiteY8" fmla="*/ 85060 h 2721935"/>
                  <a:gd name="connsiteX9" fmla="*/ 1414130 w 1539506"/>
                  <a:gd name="connsiteY9" fmla="*/ 10633 h 2721935"/>
                  <a:gd name="connsiteX10" fmla="*/ 1523003 w 1539506"/>
                  <a:gd name="connsiteY10" fmla="*/ 95084 h 2721935"/>
                  <a:gd name="connsiteX11" fmla="*/ 1539506 w 1539506"/>
                  <a:gd name="connsiteY11" fmla="*/ 259943 h 2721935"/>
                  <a:gd name="connsiteX12" fmla="*/ 1467293 w 1539506"/>
                  <a:gd name="connsiteY12" fmla="*/ 489098 h 2721935"/>
                  <a:gd name="connsiteX13" fmla="*/ 1360967 w 1539506"/>
                  <a:gd name="connsiteY13" fmla="*/ 808074 h 2721935"/>
                  <a:gd name="connsiteX14" fmla="*/ 1435395 w 1539506"/>
                  <a:gd name="connsiteY14" fmla="*/ 1116419 h 2721935"/>
                  <a:gd name="connsiteX15" fmla="*/ 1371600 w 1539506"/>
                  <a:gd name="connsiteY15" fmla="*/ 1509823 h 2721935"/>
                  <a:gd name="connsiteX16" fmla="*/ 1307805 w 1539506"/>
                  <a:gd name="connsiteY16" fmla="*/ 1722474 h 2721935"/>
                  <a:gd name="connsiteX17" fmla="*/ 1435395 w 1539506"/>
                  <a:gd name="connsiteY17" fmla="*/ 1818167 h 2721935"/>
                  <a:gd name="connsiteX18" fmla="*/ 1350335 w 1539506"/>
                  <a:gd name="connsiteY18" fmla="*/ 1998921 h 2721935"/>
                  <a:gd name="connsiteX19" fmla="*/ 1254642 w 1539506"/>
                  <a:gd name="connsiteY19" fmla="*/ 2052084 h 2721935"/>
                  <a:gd name="connsiteX20" fmla="*/ 1105786 w 1539506"/>
                  <a:gd name="connsiteY20" fmla="*/ 2721935 h 2721935"/>
                  <a:gd name="connsiteX21" fmla="*/ 0 w 1539506"/>
                  <a:gd name="connsiteY21" fmla="*/ 2700670 h 2721935"/>
                  <a:gd name="connsiteX0" fmla="*/ 0 w 1539506"/>
                  <a:gd name="connsiteY0" fmla="*/ 2700670 h 2721935"/>
                  <a:gd name="connsiteX1" fmla="*/ 542260 w 1539506"/>
                  <a:gd name="connsiteY1" fmla="*/ 1690577 h 2721935"/>
                  <a:gd name="connsiteX2" fmla="*/ 616688 w 1539506"/>
                  <a:gd name="connsiteY2" fmla="*/ 1509823 h 2721935"/>
                  <a:gd name="connsiteX3" fmla="*/ 691116 w 1539506"/>
                  <a:gd name="connsiteY3" fmla="*/ 935665 h 2721935"/>
                  <a:gd name="connsiteX4" fmla="*/ 701749 w 1539506"/>
                  <a:gd name="connsiteY4" fmla="*/ 606056 h 2721935"/>
                  <a:gd name="connsiteX5" fmla="*/ 861237 w 1539506"/>
                  <a:gd name="connsiteY5" fmla="*/ 372140 h 2721935"/>
                  <a:gd name="connsiteX6" fmla="*/ 1137684 w 1539506"/>
                  <a:gd name="connsiteY6" fmla="*/ 31898 h 2721935"/>
                  <a:gd name="connsiteX7" fmla="*/ 1275907 w 1539506"/>
                  <a:gd name="connsiteY7" fmla="*/ 0 h 2721935"/>
                  <a:gd name="connsiteX8" fmla="*/ 1275907 w 1539506"/>
                  <a:gd name="connsiteY8" fmla="*/ 85060 h 2721935"/>
                  <a:gd name="connsiteX9" fmla="*/ 1414130 w 1539506"/>
                  <a:gd name="connsiteY9" fmla="*/ 10633 h 2721935"/>
                  <a:gd name="connsiteX10" fmla="*/ 1523003 w 1539506"/>
                  <a:gd name="connsiteY10" fmla="*/ 95084 h 2721935"/>
                  <a:gd name="connsiteX11" fmla="*/ 1539506 w 1539506"/>
                  <a:gd name="connsiteY11" fmla="*/ 259943 h 2721935"/>
                  <a:gd name="connsiteX12" fmla="*/ 1467293 w 1539506"/>
                  <a:gd name="connsiteY12" fmla="*/ 489098 h 2721935"/>
                  <a:gd name="connsiteX13" fmla="*/ 1360967 w 1539506"/>
                  <a:gd name="connsiteY13" fmla="*/ 808074 h 2721935"/>
                  <a:gd name="connsiteX14" fmla="*/ 1435395 w 1539506"/>
                  <a:gd name="connsiteY14" fmla="*/ 1116419 h 2721935"/>
                  <a:gd name="connsiteX15" fmla="*/ 1371600 w 1539506"/>
                  <a:gd name="connsiteY15" fmla="*/ 1509823 h 2721935"/>
                  <a:gd name="connsiteX16" fmla="*/ 1307805 w 1539506"/>
                  <a:gd name="connsiteY16" fmla="*/ 1722474 h 2721935"/>
                  <a:gd name="connsiteX17" fmla="*/ 1435395 w 1539506"/>
                  <a:gd name="connsiteY17" fmla="*/ 1818167 h 2721935"/>
                  <a:gd name="connsiteX18" fmla="*/ 1350335 w 1539506"/>
                  <a:gd name="connsiteY18" fmla="*/ 1998921 h 2721935"/>
                  <a:gd name="connsiteX19" fmla="*/ 1254642 w 1539506"/>
                  <a:gd name="connsiteY19" fmla="*/ 2052084 h 2721935"/>
                  <a:gd name="connsiteX20" fmla="*/ 1105786 w 1539506"/>
                  <a:gd name="connsiteY20" fmla="*/ 2721935 h 2721935"/>
                  <a:gd name="connsiteX21" fmla="*/ 0 w 1539506"/>
                  <a:gd name="connsiteY21" fmla="*/ 2700670 h 2721935"/>
                  <a:gd name="connsiteX0" fmla="*/ 0 w 1539506"/>
                  <a:gd name="connsiteY0" fmla="*/ 2700670 h 2721935"/>
                  <a:gd name="connsiteX1" fmla="*/ 542260 w 1539506"/>
                  <a:gd name="connsiteY1" fmla="*/ 1690577 h 2721935"/>
                  <a:gd name="connsiteX2" fmla="*/ 616688 w 1539506"/>
                  <a:gd name="connsiteY2" fmla="*/ 1509823 h 2721935"/>
                  <a:gd name="connsiteX3" fmla="*/ 691116 w 1539506"/>
                  <a:gd name="connsiteY3" fmla="*/ 935665 h 2721935"/>
                  <a:gd name="connsiteX4" fmla="*/ 701749 w 1539506"/>
                  <a:gd name="connsiteY4" fmla="*/ 606056 h 2721935"/>
                  <a:gd name="connsiteX5" fmla="*/ 861237 w 1539506"/>
                  <a:gd name="connsiteY5" fmla="*/ 372140 h 2721935"/>
                  <a:gd name="connsiteX6" fmla="*/ 1137684 w 1539506"/>
                  <a:gd name="connsiteY6" fmla="*/ 31898 h 2721935"/>
                  <a:gd name="connsiteX7" fmla="*/ 1275907 w 1539506"/>
                  <a:gd name="connsiteY7" fmla="*/ 0 h 2721935"/>
                  <a:gd name="connsiteX8" fmla="*/ 1275907 w 1539506"/>
                  <a:gd name="connsiteY8" fmla="*/ 85060 h 2721935"/>
                  <a:gd name="connsiteX9" fmla="*/ 1414130 w 1539506"/>
                  <a:gd name="connsiteY9" fmla="*/ 10633 h 2721935"/>
                  <a:gd name="connsiteX10" fmla="*/ 1523003 w 1539506"/>
                  <a:gd name="connsiteY10" fmla="*/ 95084 h 2721935"/>
                  <a:gd name="connsiteX11" fmla="*/ 1539506 w 1539506"/>
                  <a:gd name="connsiteY11" fmla="*/ 259943 h 2721935"/>
                  <a:gd name="connsiteX12" fmla="*/ 1472056 w 1539506"/>
                  <a:gd name="connsiteY12" fmla="*/ 496241 h 2721935"/>
                  <a:gd name="connsiteX13" fmla="*/ 1360967 w 1539506"/>
                  <a:gd name="connsiteY13" fmla="*/ 808074 h 2721935"/>
                  <a:gd name="connsiteX14" fmla="*/ 1435395 w 1539506"/>
                  <a:gd name="connsiteY14" fmla="*/ 1116419 h 2721935"/>
                  <a:gd name="connsiteX15" fmla="*/ 1371600 w 1539506"/>
                  <a:gd name="connsiteY15" fmla="*/ 1509823 h 2721935"/>
                  <a:gd name="connsiteX16" fmla="*/ 1307805 w 1539506"/>
                  <a:gd name="connsiteY16" fmla="*/ 1722474 h 2721935"/>
                  <a:gd name="connsiteX17" fmla="*/ 1435395 w 1539506"/>
                  <a:gd name="connsiteY17" fmla="*/ 1818167 h 2721935"/>
                  <a:gd name="connsiteX18" fmla="*/ 1350335 w 1539506"/>
                  <a:gd name="connsiteY18" fmla="*/ 1998921 h 2721935"/>
                  <a:gd name="connsiteX19" fmla="*/ 1254642 w 1539506"/>
                  <a:gd name="connsiteY19" fmla="*/ 2052084 h 2721935"/>
                  <a:gd name="connsiteX20" fmla="*/ 1105786 w 1539506"/>
                  <a:gd name="connsiteY20" fmla="*/ 2721935 h 2721935"/>
                  <a:gd name="connsiteX21" fmla="*/ 0 w 1539506"/>
                  <a:gd name="connsiteY21" fmla="*/ 2700670 h 2721935"/>
                  <a:gd name="connsiteX0" fmla="*/ 0 w 1539506"/>
                  <a:gd name="connsiteY0" fmla="*/ 2700670 h 2721935"/>
                  <a:gd name="connsiteX1" fmla="*/ 542260 w 1539506"/>
                  <a:gd name="connsiteY1" fmla="*/ 1690577 h 2721935"/>
                  <a:gd name="connsiteX2" fmla="*/ 616688 w 1539506"/>
                  <a:gd name="connsiteY2" fmla="*/ 1509823 h 2721935"/>
                  <a:gd name="connsiteX3" fmla="*/ 691116 w 1539506"/>
                  <a:gd name="connsiteY3" fmla="*/ 935665 h 2721935"/>
                  <a:gd name="connsiteX4" fmla="*/ 701749 w 1539506"/>
                  <a:gd name="connsiteY4" fmla="*/ 606056 h 2721935"/>
                  <a:gd name="connsiteX5" fmla="*/ 861237 w 1539506"/>
                  <a:gd name="connsiteY5" fmla="*/ 372140 h 2721935"/>
                  <a:gd name="connsiteX6" fmla="*/ 1137684 w 1539506"/>
                  <a:gd name="connsiteY6" fmla="*/ 31898 h 2721935"/>
                  <a:gd name="connsiteX7" fmla="*/ 1275907 w 1539506"/>
                  <a:gd name="connsiteY7" fmla="*/ 0 h 2721935"/>
                  <a:gd name="connsiteX8" fmla="*/ 1275907 w 1539506"/>
                  <a:gd name="connsiteY8" fmla="*/ 85060 h 2721935"/>
                  <a:gd name="connsiteX9" fmla="*/ 1414130 w 1539506"/>
                  <a:gd name="connsiteY9" fmla="*/ 10633 h 2721935"/>
                  <a:gd name="connsiteX10" fmla="*/ 1523003 w 1539506"/>
                  <a:gd name="connsiteY10" fmla="*/ 95084 h 2721935"/>
                  <a:gd name="connsiteX11" fmla="*/ 1539506 w 1539506"/>
                  <a:gd name="connsiteY11" fmla="*/ 259943 h 2721935"/>
                  <a:gd name="connsiteX12" fmla="*/ 1472056 w 1539506"/>
                  <a:gd name="connsiteY12" fmla="*/ 496241 h 2721935"/>
                  <a:gd name="connsiteX13" fmla="*/ 1384779 w 1539506"/>
                  <a:gd name="connsiteY13" fmla="*/ 805693 h 2721935"/>
                  <a:gd name="connsiteX14" fmla="*/ 1435395 w 1539506"/>
                  <a:gd name="connsiteY14" fmla="*/ 1116419 h 2721935"/>
                  <a:gd name="connsiteX15" fmla="*/ 1371600 w 1539506"/>
                  <a:gd name="connsiteY15" fmla="*/ 1509823 h 2721935"/>
                  <a:gd name="connsiteX16" fmla="*/ 1307805 w 1539506"/>
                  <a:gd name="connsiteY16" fmla="*/ 1722474 h 2721935"/>
                  <a:gd name="connsiteX17" fmla="*/ 1435395 w 1539506"/>
                  <a:gd name="connsiteY17" fmla="*/ 1818167 h 2721935"/>
                  <a:gd name="connsiteX18" fmla="*/ 1350335 w 1539506"/>
                  <a:gd name="connsiteY18" fmla="*/ 1998921 h 2721935"/>
                  <a:gd name="connsiteX19" fmla="*/ 1254642 w 1539506"/>
                  <a:gd name="connsiteY19" fmla="*/ 2052084 h 2721935"/>
                  <a:gd name="connsiteX20" fmla="*/ 1105786 w 1539506"/>
                  <a:gd name="connsiteY20" fmla="*/ 2721935 h 2721935"/>
                  <a:gd name="connsiteX21" fmla="*/ 0 w 1539506"/>
                  <a:gd name="connsiteY21" fmla="*/ 2700670 h 2721935"/>
                  <a:gd name="connsiteX0" fmla="*/ 0 w 1539506"/>
                  <a:gd name="connsiteY0" fmla="*/ 2700670 h 2721935"/>
                  <a:gd name="connsiteX1" fmla="*/ 542260 w 1539506"/>
                  <a:gd name="connsiteY1" fmla="*/ 1690577 h 2721935"/>
                  <a:gd name="connsiteX2" fmla="*/ 616688 w 1539506"/>
                  <a:gd name="connsiteY2" fmla="*/ 1509823 h 2721935"/>
                  <a:gd name="connsiteX3" fmla="*/ 691116 w 1539506"/>
                  <a:gd name="connsiteY3" fmla="*/ 935665 h 2721935"/>
                  <a:gd name="connsiteX4" fmla="*/ 701749 w 1539506"/>
                  <a:gd name="connsiteY4" fmla="*/ 606056 h 2721935"/>
                  <a:gd name="connsiteX5" fmla="*/ 861237 w 1539506"/>
                  <a:gd name="connsiteY5" fmla="*/ 372140 h 2721935"/>
                  <a:gd name="connsiteX6" fmla="*/ 1137684 w 1539506"/>
                  <a:gd name="connsiteY6" fmla="*/ 31898 h 2721935"/>
                  <a:gd name="connsiteX7" fmla="*/ 1275907 w 1539506"/>
                  <a:gd name="connsiteY7" fmla="*/ 0 h 2721935"/>
                  <a:gd name="connsiteX8" fmla="*/ 1275907 w 1539506"/>
                  <a:gd name="connsiteY8" fmla="*/ 85060 h 2721935"/>
                  <a:gd name="connsiteX9" fmla="*/ 1414130 w 1539506"/>
                  <a:gd name="connsiteY9" fmla="*/ 10633 h 2721935"/>
                  <a:gd name="connsiteX10" fmla="*/ 1523003 w 1539506"/>
                  <a:gd name="connsiteY10" fmla="*/ 95084 h 2721935"/>
                  <a:gd name="connsiteX11" fmla="*/ 1539506 w 1539506"/>
                  <a:gd name="connsiteY11" fmla="*/ 259943 h 2721935"/>
                  <a:gd name="connsiteX12" fmla="*/ 1472056 w 1539506"/>
                  <a:gd name="connsiteY12" fmla="*/ 496241 h 2721935"/>
                  <a:gd name="connsiteX13" fmla="*/ 1384779 w 1539506"/>
                  <a:gd name="connsiteY13" fmla="*/ 805693 h 2721935"/>
                  <a:gd name="connsiteX14" fmla="*/ 1435395 w 1539506"/>
                  <a:gd name="connsiteY14" fmla="*/ 1116419 h 2721935"/>
                  <a:gd name="connsiteX15" fmla="*/ 1371600 w 1539506"/>
                  <a:gd name="connsiteY15" fmla="*/ 1509823 h 2721935"/>
                  <a:gd name="connsiteX16" fmla="*/ 1307805 w 1539506"/>
                  <a:gd name="connsiteY16" fmla="*/ 1722474 h 2721935"/>
                  <a:gd name="connsiteX17" fmla="*/ 1435395 w 1539506"/>
                  <a:gd name="connsiteY17" fmla="*/ 1818167 h 2721935"/>
                  <a:gd name="connsiteX18" fmla="*/ 1350335 w 1539506"/>
                  <a:gd name="connsiteY18" fmla="*/ 1998921 h 2721935"/>
                  <a:gd name="connsiteX19" fmla="*/ 1254642 w 1539506"/>
                  <a:gd name="connsiteY19" fmla="*/ 2052084 h 2721935"/>
                  <a:gd name="connsiteX20" fmla="*/ 1105786 w 1539506"/>
                  <a:gd name="connsiteY20" fmla="*/ 2721935 h 2721935"/>
                  <a:gd name="connsiteX21" fmla="*/ 0 w 1539506"/>
                  <a:gd name="connsiteY21" fmla="*/ 2700670 h 2721935"/>
                  <a:gd name="connsiteX0" fmla="*/ 0 w 1539506"/>
                  <a:gd name="connsiteY0" fmla="*/ 2700670 h 2721935"/>
                  <a:gd name="connsiteX1" fmla="*/ 542260 w 1539506"/>
                  <a:gd name="connsiteY1" fmla="*/ 1690577 h 2721935"/>
                  <a:gd name="connsiteX2" fmla="*/ 616688 w 1539506"/>
                  <a:gd name="connsiteY2" fmla="*/ 1509823 h 2721935"/>
                  <a:gd name="connsiteX3" fmla="*/ 691116 w 1539506"/>
                  <a:gd name="connsiteY3" fmla="*/ 935665 h 2721935"/>
                  <a:gd name="connsiteX4" fmla="*/ 701749 w 1539506"/>
                  <a:gd name="connsiteY4" fmla="*/ 606056 h 2721935"/>
                  <a:gd name="connsiteX5" fmla="*/ 861237 w 1539506"/>
                  <a:gd name="connsiteY5" fmla="*/ 372140 h 2721935"/>
                  <a:gd name="connsiteX6" fmla="*/ 1137684 w 1539506"/>
                  <a:gd name="connsiteY6" fmla="*/ 31898 h 2721935"/>
                  <a:gd name="connsiteX7" fmla="*/ 1275907 w 1539506"/>
                  <a:gd name="connsiteY7" fmla="*/ 0 h 2721935"/>
                  <a:gd name="connsiteX8" fmla="*/ 1275907 w 1539506"/>
                  <a:gd name="connsiteY8" fmla="*/ 85060 h 2721935"/>
                  <a:gd name="connsiteX9" fmla="*/ 1414130 w 1539506"/>
                  <a:gd name="connsiteY9" fmla="*/ 10633 h 2721935"/>
                  <a:gd name="connsiteX10" fmla="*/ 1523003 w 1539506"/>
                  <a:gd name="connsiteY10" fmla="*/ 95084 h 2721935"/>
                  <a:gd name="connsiteX11" fmla="*/ 1539506 w 1539506"/>
                  <a:gd name="connsiteY11" fmla="*/ 259943 h 2721935"/>
                  <a:gd name="connsiteX12" fmla="*/ 1472056 w 1539506"/>
                  <a:gd name="connsiteY12" fmla="*/ 496241 h 2721935"/>
                  <a:gd name="connsiteX13" fmla="*/ 1384779 w 1539506"/>
                  <a:gd name="connsiteY13" fmla="*/ 805693 h 2721935"/>
                  <a:gd name="connsiteX14" fmla="*/ 1449682 w 1539506"/>
                  <a:gd name="connsiteY14" fmla="*/ 1142612 h 2721935"/>
                  <a:gd name="connsiteX15" fmla="*/ 1371600 w 1539506"/>
                  <a:gd name="connsiteY15" fmla="*/ 1509823 h 2721935"/>
                  <a:gd name="connsiteX16" fmla="*/ 1307805 w 1539506"/>
                  <a:gd name="connsiteY16" fmla="*/ 1722474 h 2721935"/>
                  <a:gd name="connsiteX17" fmla="*/ 1435395 w 1539506"/>
                  <a:gd name="connsiteY17" fmla="*/ 1818167 h 2721935"/>
                  <a:gd name="connsiteX18" fmla="*/ 1350335 w 1539506"/>
                  <a:gd name="connsiteY18" fmla="*/ 1998921 h 2721935"/>
                  <a:gd name="connsiteX19" fmla="*/ 1254642 w 1539506"/>
                  <a:gd name="connsiteY19" fmla="*/ 2052084 h 2721935"/>
                  <a:gd name="connsiteX20" fmla="*/ 1105786 w 1539506"/>
                  <a:gd name="connsiteY20" fmla="*/ 2721935 h 2721935"/>
                  <a:gd name="connsiteX21" fmla="*/ 0 w 1539506"/>
                  <a:gd name="connsiteY21" fmla="*/ 2700670 h 2721935"/>
                  <a:gd name="connsiteX0" fmla="*/ 0 w 1539506"/>
                  <a:gd name="connsiteY0" fmla="*/ 2700670 h 2721935"/>
                  <a:gd name="connsiteX1" fmla="*/ 542260 w 1539506"/>
                  <a:gd name="connsiteY1" fmla="*/ 1690577 h 2721935"/>
                  <a:gd name="connsiteX2" fmla="*/ 616688 w 1539506"/>
                  <a:gd name="connsiteY2" fmla="*/ 1509823 h 2721935"/>
                  <a:gd name="connsiteX3" fmla="*/ 691116 w 1539506"/>
                  <a:gd name="connsiteY3" fmla="*/ 935665 h 2721935"/>
                  <a:gd name="connsiteX4" fmla="*/ 701749 w 1539506"/>
                  <a:gd name="connsiteY4" fmla="*/ 606056 h 2721935"/>
                  <a:gd name="connsiteX5" fmla="*/ 861237 w 1539506"/>
                  <a:gd name="connsiteY5" fmla="*/ 372140 h 2721935"/>
                  <a:gd name="connsiteX6" fmla="*/ 1137684 w 1539506"/>
                  <a:gd name="connsiteY6" fmla="*/ 31898 h 2721935"/>
                  <a:gd name="connsiteX7" fmla="*/ 1275907 w 1539506"/>
                  <a:gd name="connsiteY7" fmla="*/ 0 h 2721935"/>
                  <a:gd name="connsiteX8" fmla="*/ 1275907 w 1539506"/>
                  <a:gd name="connsiteY8" fmla="*/ 85060 h 2721935"/>
                  <a:gd name="connsiteX9" fmla="*/ 1414130 w 1539506"/>
                  <a:gd name="connsiteY9" fmla="*/ 10633 h 2721935"/>
                  <a:gd name="connsiteX10" fmla="*/ 1523003 w 1539506"/>
                  <a:gd name="connsiteY10" fmla="*/ 95084 h 2721935"/>
                  <a:gd name="connsiteX11" fmla="*/ 1539506 w 1539506"/>
                  <a:gd name="connsiteY11" fmla="*/ 259943 h 2721935"/>
                  <a:gd name="connsiteX12" fmla="*/ 1472056 w 1539506"/>
                  <a:gd name="connsiteY12" fmla="*/ 496241 h 2721935"/>
                  <a:gd name="connsiteX13" fmla="*/ 1384779 w 1539506"/>
                  <a:gd name="connsiteY13" fmla="*/ 805693 h 2721935"/>
                  <a:gd name="connsiteX14" fmla="*/ 1449682 w 1539506"/>
                  <a:gd name="connsiteY14" fmla="*/ 1142612 h 2721935"/>
                  <a:gd name="connsiteX15" fmla="*/ 1371600 w 1539506"/>
                  <a:gd name="connsiteY15" fmla="*/ 1509823 h 2721935"/>
                  <a:gd name="connsiteX16" fmla="*/ 1307805 w 1539506"/>
                  <a:gd name="connsiteY16" fmla="*/ 1722474 h 2721935"/>
                  <a:gd name="connsiteX17" fmla="*/ 1435395 w 1539506"/>
                  <a:gd name="connsiteY17" fmla="*/ 1818167 h 2721935"/>
                  <a:gd name="connsiteX18" fmla="*/ 1350335 w 1539506"/>
                  <a:gd name="connsiteY18" fmla="*/ 1998921 h 2721935"/>
                  <a:gd name="connsiteX19" fmla="*/ 1254642 w 1539506"/>
                  <a:gd name="connsiteY19" fmla="*/ 2052084 h 2721935"/>
                  <a:gd name="connsiteX20" fmla="*/ 1105786 w 1539506"/>
                  <a:gd name="connsiteY20" fmla="*/ 2721935 h 2721935"/>
                  <a:gd name="connsiteX21" fmla="*/ 0 w 1539506"/>
                  <a:gd name="connsiteY21" fmla="*/ 2700670 h 2721935"/>
                  <a:gd name="connsiteX0" fmla="*/ 0 w 1539506"/>
                  <a:gd name="connsiteY0" fmla="*/ 2700670 h 2721935"/>
                  <a:gd name="connsiteX1" fmla="*/ 542260 w 1539506"/>
                  <a:gd name="connsiteY1" fmla="*/ 1690577 h 2721935"/>
                  <a:gd name="connsiteX2" fmla="*/ 616688 w 1539506"/>
                  <a:gd name="connsiteY2" fmla="*/ 1509823 h 2721935"/>
                  <a:gd name="connsiteX3" fmla="*/ 691116 w 1539506"/>
                  <a:gd name="connsiteY3" fmla="*/ 935665 h 2721935"/>
                  <a:gd name="connsiteX4" fmla="*/ 701749 w 1539506"/>
                  <a:gd name="connsiteY4" fmla="*/ 606056 h 2721935"/>
                  <a:gd name="connsiteX5" fmla="*/ 861237 w 1539506"/>
                  <a:gd name="connsiteY5" fmla="*/ 372140 h 2721935"/>
                  <a:gd name="connsiteX6" fmla="*/ 1137684 w 1539506"/>
                  <a:gd name="connsiteY6" fmla="*/ 31898 h 2721935"/>
                  <a:gd name="connsiteX7" fmla="*/ 1275907 w 1539506"/>
                  <a:gd name="connsiteY7" fmla="*/ 0 h 2721935"/>
                  <a:gd name="connsiteX8" fmla="*/ 1275907 w 1539506"/>
                  <a:gd name="connsiteY8" fmla="*/ 85060 h 2721935"/>
                  <a:gd name="connsiteX9" fmla="*/ 1414130 w 1539506"/>
                  <a:gd name="connsiteY9" fmla="*/ 10633 h 2721935"/>
                  <a:gd name="connsiteX10" fmla="*/ 1523003 w 1539506"/>
                  <a:gd name="connsiteY10" fmla="*/ 95084 h 2721935"/>
                  <a:gd name="connsiteX11" fmla="*/ 1539506 w 1539506"/>
                  <a:gd name="connsiteY11" fmla="*/ 259943 h 2721935"/>
                  <a:gd name="connsiteX12" fmla="*/ 1472056 w 1539506"/>
                  <a:gd name="connsiteY12" fmla="*/ 496241 h 2721935"/>
                  <a:gd name="connsiteX13" fmla="*/ 1384779 w 1539506"/>
                  <a:gd name="connsiteY13" fmla="*/ 805693 h 2721935"/>
                  <a:gd name="connsiteX14" fmla="*/ 1449682 w 1539506"/>
                  <a:gd name="connsiteY14" fmla="*/ 1142612 h 2721935"/>
                  <a:gd name="connsiteX15" fmla="*/ 1371600 w 1539506"/>
                  <a:gd name="connsiteY15" fmla="*/ 1509823 h 2721935"/>
                  <a:gd name="connsiteX16" fmla="*/ 1307805 w 1539506"/>
                  <a:gd name="connsiteY16" fmla="*/ 1722474 h 2721935"/>
                  <a:gd name="connsiteX17" fmla="*/ 1435395 w 1539506"/>
                  <a:gd name="connsiteY17" fmla="*/ 1818167 h 2721935"/>
                  <a:gd name="connsiteX18" fmla="*/ 1350335 w 1539506"/>
                  <a:gd name="connsiteY18" fmla="*/ 1998921 h 2721935"/>
                  <a:gd name="connsiteX19" fmla="*/ 1254642 w 1539506"/>
                  <a:gd name="connsiteY19" fmla="*/ 2052084 h 2721935"/>
                  <a:gd name="connsiteX20" fmla="*/ 1105786 w 1539506"/>
                  <a:gd name="connsiteY20" fmla="*/ 2721935 h 2721935"/>
                  <a:gd name="connsiteX21" fmla="*/ 0 w 1539506"/>
                  <a:gd name="connsiteY21" fmla="*/ 2700670 h 2721935"/>
                  <a:gd name="connsiteX0" fmla="*/ 0 w 1539506"/>
                  <a:gd name="connsiteY0" fmla="*/ 2700670 h 2721935"/>
                  <a:gd name="connsiteX1" fmla="*/ 542260 w 1539506"/>
                  <a:gd name="connsiteY1" fmla="*/ 1690577 h 2721935"/>
                  <a:gd name="connsiteX2" fmla="*/ 616688 w 1539506"/>
                  <a:gd name="connsiteY2" fmla="*/ 1509823 h 2721935"/>
                  <a:gd name="connsiteX3" fmla="*/ 691116 w 1539506"/>
                  <a:gd name="connsiteY3" fmla="*/ 935665 h 2721935"/>
                  <a:gd name="connsiteX4" fmla="*/ 701749 w 1539506"/>
                  <a:gd name="connsiteY4" fmla="*/ 606056 h 2721935"/>
                  <a:gd name="connsiteX5" fmla="*/ 861237 w 1539506"/>
                  <a:gd name="connsiteY5" fmla="*/ 372140 h 2721935"/>
                  <a:gd name="connsiteX6" fmla="*/ 1137684 w 1539506"/>
                  <a:gd name="connsiteY6" fmla="*/ 31898 h 2721935"/>
                  <a:gd name="connsiteX7" fmla="*/ 1275907 w 1539506"/>
                  <a:gd name="connsiteY7" fmla="*/ 0 h 2721935"/>
                  <a:gd name="connsiteX8" fmla="*/ 1275907 w 1539506"/>
                  <a:gd name="connsiteY8" fmla="*/ 85060 h 2721935"/>
                  <a:gd name="connsiteX9" fmla="*/ 1414130 w 1539506"/>
                  <a:gd name="connsiteY9" fmla="*/ 10633 h 2721935"/>
                  <a:gd name="connsiteX10" fmla="*/ 1523003 w 1539506"/>
                  <a:gd name="connsiteY10" fmla="*/ 95084 h 2721935"/>
                  <a:gd name="connsiteX11" fmla="*/ 1539506 w 1539506"/>
                  <a:gd name="connsiteY11" fmla="*/ 259943 h 2721935"/>
                  <a:gd name="connsiteX12" fmla="*/ 1472056 w 1539506"/>
                  <a:gd name="connsiteY12" fmla="*/ 496241 h 2721935"/>
                  <a:gd name="connsiteX13" fmla="*/ 1384779 w 1539506"/>
                  <a:gd name="connsiteY13" fmla="*/ 805693 h 2721935"/>
                  <a:gd name="connsiteX14" fmla="*/ 1449682 w 1539506"/>
                  <a:gd name="connsiteY14" fmla="*/ 1142612 h 2721935"/>
                  <a:gd name="connsiteX15" fmla="*/ 1371600 w 1539506"/>
                  <a:gd name="connsiteY15" fmla="*/ 1509823 h 2721935"/>
                  <a:gd name="connsiteX16" fmla="*/ 1307805 w 1539506"/>
                  <a:gd name="connsiteY16" fmla="*/ 1722474 h 2721935"/>
                  <a:gd name="connsiteX17" fmla="*/ 1435395 w 1539506"/>
                  <a:gd name="connsiteY17" fmla="*/ 1818167 h 2721935"/>
                  <a:gd name="connsiteX18" fmla="*/ 1350335 w 1539506"/>
                  <a:gd name="connsiteY18" fmla="*/ 1998921 h 2721935"/>
                  <a:gd name="connsiteX19" fmla="*/ 1254642 w 1539506"/>
                  <a:gd name="connsiteY19" fmla="*/ 2052084 h 2721935"/>
                  <a:gd name="connsiteX20" fmla="*/ 1105786 w 1539506"/>
                  <a:gd name="connsiteY20" fmla="*/ 2721935 h 2721935"/>
                  <a:gd name="connsiteX21" fmla="*/ 0 w 1539506"/>
                  <a:gd name="connsiteY21" fmla="*/ 2700670 h 2721935"/>
                  <a:gd name="connsiteX0" fmla="*/ 0 w 1539506"/>
                  <a:gd name="connsiteY0" fmla="*/ 2700670 h 2721935"/>
                  <a:gd name="connsiteX1" fmla="*/ 542260 w 1539506"/>
                  <a:gd name="connsiteY1" fmla="*/ 1690577 h 2721935"/>
                  <a:gd name="connsiteX2" fmla="*/ 616688 w 1539506"/>
                  <a:gd name="connsiteY2" fmla="*/ 1509823 h 2721935"/>
                  <a:gd name="connsiteX3" fmla="*/ 691116 w 1539506"/>
                  <a:gd name="connsiteY3" fmla="*/ 935665 h 2721935"/>
                  <a:gd name="connsiteX4" fmla="*/ 701749 w 1539506"/>
                  <a:gd name="connsiteY4" fmla="*/ 606056 h 2721935"/>
                  <a:gd name="connsiteX5" fmla="*/ 861237 w 1539506"/>
                  <a:gd name="connsiteY5" fmla="*/ 372140 h 2721935"/>
                  <a:gd name="connsiteX6" fmla="*/ 1137684 w 1539506"/>
                  <a:gd name="connsiteY6" fmla="*/ 31898 h 2721935"/>
                  <a:gd name="connsiteX7" fmla="*/ 1275907 w 1539506"/>
                  <a:gd name="connsiteY7" fmla="*/ 0 h 2721935"/>
                  <a:gd name="connsiteX8" fmla="*/ 1275907 w 1539506"/>
                  <a:gd name="connsiteY8" fmla="*/ 85060 h 2721935"/>
                  <a:gd name="connsiteX9" fmla="*/ 1414130 w 1539506"/>
                  <a:gd name="connsiteY9" fmla="*/ 10633 h 2721935"/>
                  <a:gd name="connsiteX10" fmla="*/ 1523003 w 1539506"/>
                  <a:gd name="connsiteY10" fmla="*/ 95084 h 2721935"/>
                  <a:gd name="connsiteX11" fmla="*/ 1539506 w 1539506"/>
                  <a:gd name="connsiteY11" fmla="*/ 259943 h 2721935"/>
                  <a:gd name="connsiteX12" fmla="*/ 1472056 w 1539506"/>
                  <a:gd name="connsiteY12" fmla="*/ 496241 h 2721935"/>
                  <a:gd name="connsiteX13" fmla="*/ 1384779 w 1539506"/>
                  <a:gd name="connsiteY13" fmla="*/ 805693 h 2721935"/>
                  <a:gd name="connsiteX14" fmla="*/ 1449682 w 1539506"/>
                  <a:gd name="connsiteY14" fmla="*/ 1142612 h 2721935"/>
                  <a:gd name="connsiteX15" fmla="*/ 1371600 w 1539506"/>
                  <a:gd name="connsiteY15" fmla="*/ 1509823 h 2721935"/>
                  <a:gd name="connsiteX16" fmla="*/ 1307805 w 1539506"/>
                  <a:gd name="connsiteY16" fmla="*/ 1679611 h 2721935"/>
                  <a:gd name="connsiteX17" fmla="*/ 1435395 w 1539506"/>
                  <a:gd name="connsiteY17" fmla="*/ 1818167 h 2721935"/>
                  <a:gd name="connsiteX18" fmla="*/ 1350335 w 1539506"/>
                  <a:gd name="connsiteY18" fmla="*/ 1998921 h 2721935"/>
                  <a:gd name="connsiteX19" fmla="*/ 1254642 w 1539506"/>
                  <a:gd name="connsiteY19" fmla="*/ 2052084 h 2721935"/>
                  <a:gd name="connsiteX20" fmla="*/ 1105786 w 1539506"/>
                  <a:gd name="connsiteY20" fmla="*/ 2721935 h 2721935"/>
                  <a:gd name="connsiteX21" fmla="*/ 0 w 1539506"/>
                  <a:gd name="connsiteY21" fmla="*/ 2700670 h 2721935"/>
                  <a:gd name="connsiteX0" fmla="*/ 0 w 1539506"/>
                  <a:gd name="connsiteY0" fmla="*/ 2700670 h 2721935"/>
                  <a:gd name="connsiteX1" fmla="*/ 542260 w 1539506"/>
                  <a:gd name="connsiteY1" fmla="*/ 1690577 h 2721935"/>
                  <a:gd name="connsiteX2" fmla="*/ 616688 w 1539506"/>
                  <a:gd name="connsiteY2" fmla="*/ 1509823 h 2721935"/>
                  <a:gd name="connsiteX3" fmla="*/ 691116 w 1539506"/>
                  <a:gd name="connsiteY3" fmla="*/ 935665 h 2721935"/>
                  <a:gd name="connsiteX4" fmla="*/ 701749 w 1539506"/>
                  <a:gd name="connsiteY4" fmla="*/ 606056 h 2721935"/>
                  <a:gd name="connsiteX5" fmla="*/ 861237 w 1539506"/>
                  <a:gd name="connsiteY5" fmla="*/ 372140 h 2721935"/>
                  <a:gd name="connsiteX6" fmla="*/ 1137684 w 1539506"/>
                  <a:gd name="connsiteY6" fmla="*/ 31898 h 2721935"/>
                  <a:gd name="connsiteX7" fmla="*/ 1275907 w 1539506"/>
                  <a:gd name="connsiteY7" fmla="*/ 0 h 2721935"/>
                  <a:gd name="connsiteX8" fmla="*/ 1275907 w 1539506"/>
                  <a:gd name="connsiteY8" fmla="*/ 85060 h 2721935"/>
                  <a:gd name="connsiteX9" fmla="*/ 1414130 w 1539506"/>
                  <a:gd name="connsiteY9" fmla="*/ 10633 h 2721935"/>
                  <a:gd name="connsiteX10" fmla="*/ 1523003 w 1539506"/>
                  <a:gd name="connsiteY10" fmla="*/ 95084 h 2721935"/>
                  <a:gd name="connsiteX11" fmla="*/ 1539506 w 1539506"/>
                  <a:gd name="connsiteY11" fmla="*/ 259943 h 2721935"/>
                  <a:gd name="connsiteX12" fmla="*/ 1472056 w 1539506"/>
                  <a:gd name="connsiteY12" fmla="*/ 496241 h 2721935"/>
                  <a:gd name="connsiteX13" fmla="*/ 1384779 w 1539506"/>
                  <a:gd name="connsiteY13" fmla="*/ 805693 h 2721935"/>
                  <a:gd name="connsiteX14" fmla="*/ 1449682 w 1539506"/>
                  <a:gd name="connsiteY14" fmla="*/ 1142612 h 2721935"/>
                  <a:gd name="connsiteX15" fmla="*/ 1371600 w 1539506"/>
                  <a:gd name="connsiteY15" fmla="*/ 1509823 h 2721935"/>
                  <a:gd name="connsiteX16" fmla="*/ 1307805 w 1539506"/>
                  <a:gd name="connsiteY16" fmla="*/ 1679611 h 2721935"/>
                  <a:gd name="connsiteX17" fmla="*/ 1466351 w 1539506"/>
                  <a:gd name="connsiteY17" fmla="*/ 1791973 h 2721935"/>
                  <a:gd name="connsiteX18" fmla="*/ 1350335 w 1539506"/>
                  <a:gd name="connsiteY18" fmla="*/ 1998921 h 2721935"/>
                  <a:gd name="connsiteX19" fmla="*/ 1254642 w 1539506"/>
                  <a:gd name="connsiteY19" fmla="*/ 2052084 h 2721935"/>
                  <a:gd name="connsiteX20" fmla="*/ 1105786 w 1539506"/>
                  <a:gd name="connsiteY20" fmla="*/ 2721935 h 2721935"/>
                  <a:gd name="connsiteX21" fmla="*/ 0 w 1539506"/>
                  <a:gd name="connsiteY21" fmla="*/ 2700670 h 2721935"/>
                  <a:gd name="connsiteX0" fmla="*/ 0 w 1539506"/>
                  <a:gd name="connsiteY0" fmla="*/ 2700670 h 2721935"/>
                  <a:gd name="connsiteX1" fmla="*/ 542260 w 1539506"/>
                  <a:gd name="connsiteY1" fmla="*/ 1690577 h 2721935"/>
                  <a:gd name="connsiteX2" fmla="*/ 616688 w 1539506"/>
                  <a:gd name="connsiteY2" fmla="*/ 1509823 h 2721935"/>
                  <a:gd name="connsiteX3" fmla="*/ 691116 w 1539506"/>
                  <a:gd name="connsiteY3" fmla="*/ 935665 h 2721935"/>
                  <a:gd name="connsiteX4" fmla="*/ 701749 w 1539506"/>
                  <a:gd name="connsiteY4" fmla="*/ 606056 h 2721935"/>
                  <a:gd name="connsiteX5" fmla="*/ 861237 w 1539506"/>
                  <a:gd name="connsiteY5" fmla="*/ 372140 h 2721935"/>
                  <a:gd name="connsiteX6" fmla="*/ 1137684 w 1539506"/>
                  <a:gd name="connsiteY6" fmla="*/ 31898 h 2721935"/>
                  <a:gd name="connsiteX7" fmla="*/ 1275907 w 1539506"/>
                  <a:gd name="connsiteY7" fmla="*/ 0 h 2721935"/>
                  <a:gd name="connsiteX8" fmla="*/ 1275907 w 1539506"/>
                  <a:gd name="connsiteY8" fmla="*/ 85060 h 2721935"/>
                  <a:gd name="connsiteX9" fmla="*/ 1414130 w 1539506"/>
                  <a:gd name="connsiteY9" fmla="*/ 10633 h 2721935"/>
                  <a:gd name="connsiteX10" fmla="*/ 1523003 w 1539506"/>
                  <a:gd name="connsiteY10" fmla="*/ 95084 h 2721935"/>
                  <a:gd name="connsiteX11" fmla="*/ 1539506 w 1539506"/>
                  <a:gd name="connsiteY11" fmla="*/ 259943 h 2721935"/>
                  <a:gd name="connsiteX12" fmla="*/ 1472056 w 1539506"/>
                  <a:gd name="connsiteY12" fmla="*/ 496241 h 2721935"/>
                  <a:gd name="connsiteX13" fmla="*/ 1384779 w 1539506"/>
                  <a:gd name="connsiteY13" fmla="*/ 805693 h 2721935"/>
                  <a:gd name="connsiteX14" fmla="*/ 1449682 w 1539506"/>
                  <a:gd name="connsiteY14" fmla="*/ 1142612 h 2721935"/>
                  <a:gd name="connsiteX15" fmla="*/ 1371600 w 1539506"/>
                  <a:gd name="connsiteY15" fmla="*/ 1509823 h 2721935"/>
                  <a:gd name="connsiteX16" fmla="*/ 1307805 w 1539506"/>
                  <a:gd name="connsiteY16" fmla="*/ 1679611 h 2721935"/>
                  <a:gd name="connsiteX17" fmla="*/ 1466351 w 1539506"/>
                  <a:gd name="connsiteY17" fmla="*/ 1791973 h 2721935"/>
                  <a:gd name="connsiteX18" fmla="*/ 1350335 w 1539506"/>
                  <a:gd name="connsiteY18" fmla="*/ 1998921 h 2721935"/>
                  <a:gd name="connsiteX19" fmla="*/ 1254642 w 1539506"/>
                  <a:gd name="connsiteY19" fmla="*/ 2052084 h 2721935"/>
                  <a:gd name="connsiteX20" fmla="*/ 1105786 w 1539506"/>
                  <a:gd name="connsiteY20" fmla="*/ 2721935 h 2721935"/>
                  <a:gd name="connsiteX21" fmla="*/ 0 w 1539506"/>
                  <a:gd name="connsiteY21" fmla="*/ 2700670 h 2721935"/>
                  <a:gd name="connsiteX0" fmla="*/ 0 w 1539506"/>
                  <a:gd name="connsiteY0" fmla="*/ 2700670 h 2721935"/>
                  <a:gd name="connsiteX1" fmla="*/ 542260 w 1539506"/>
                  <a:gd name="connsiteY1" fmla="*/ 1690577 h 2721935"/>
                  <a:gd name="connsiteX2" fmla="*/ 616688 w 1539506"/>
                  <a:gd name="connsiteY2" fmla="*/ 1509823 h 2721935"/>
                  <a:gd name="connsiteX3" fmla="*/ 691116 w 1539506"/>
                  <a:gd name="connsiteY3" fmla="*/ 935665 h 2721935"/>
                  <a:gd name="connsiteX4" fmla="*/ 701749 w 1539506"/>
                  <a:gd name="connsiteY4" fmla="*/ 606056 h 2721935"/>
                  <a:gd name="connsiteX5" fmla="*/ 861237 w 1539506"/>
                  <a:gd name="connsiteY5" fmla="*/ 372140 h 2721935"/>
                  <a:gd name="connsiteX6" fmla="*/ 1137684 w 1539506"/>
                  <a:gd name="connsiteY6" fmla="*/ 31898 h 2721935"/>
                  <a:gd name="connsiteX7" fmla="*/ 1275907 w 1539506"/>
                  <a:gd name="connsiteY7" fmla="*/ 0 h 2721935"/>
                  <a:gd name="connsiteX8" fmla="*/ 1275907 w 1539506"/>
                  <a:gd name="connsiteY8" fmla="*/ 85060 h 2721935"/>
                  <a:gd name="connsiteX9" fmla="*/ 1414130 w 1539506"/>
                  <a:gd name="connsiteY9" fmla="*/ 10633 h 2721935"/>
                  <a:gd name="connsiteX10" fmla="*/ 1523003 w 1539506"/>
                  <a:gd name="connsiteY10" fmla="*/ 95084 h 2721935"/>
                  <a:gd name="connsiteX11" fmla="*/ 1539506 w 1539506"/>
                  <a:gd name="connsiteY11" fmla="*/ 259943 h 2721935"/>
                  <a:gd name="connsiteX12" fmla="*/ 1472056 w 1539506"/>
                  <a:gd name="connsiteY12" fmla="*/ 496241 h 2721935"/>
                  <a:gd name="connsiteX13" fmla="*/ 1384779 w 1539506"/>
                  <a:gd name="connsiteY13" fmla="*/ 805693 h 2721935"/>
                  <a:gd name="connsiteX14" fmla="*/ 1449682 w 1539506"/>
                  <a:gd name="connsiteY14" fmla="*/ 1142612 h 2721935"/>
                  <a:gd name="connsiteX15" fmla="*/ 1371600 w 1539506"/>
                  <a:gd name="connsiteY15" fmla="*/ 1509823 h 2721935"/>
                  <a:gd name="connsiteX16" fmla="*/ 1307805 w 1539506"/>
                  <a:gd name="connsiteY16" fmla="*/ 1679611 h 2721935"/>
                  <a:gd name="connsiteX17" fmla="*/ 1466351 w 1539506"/>
                  <a:gd name="connsiteY17" fmla="*/ 1791973 h 2721935"/>
                  <a:gd name="connsiteX18" fmla="*/ 1369385 w 1539506"/>
                  <a:gd name="connsiteY18" fmla="*/ 1987015 h 2721935"/>
                  <a:gd name="connsiteX19" fmla="*/ 1254642 w 1539506"/>
                  <a:gd name="connsiteY19" fmla="*/ 2052084 h 2721935"/>
                  <a:gd name="connsiteX20" fmla="*/ 1105786 w 1539506"/>
                  <a:gd name="connsiteY20" fmla="*/ 2721935 h 2721935"/>
                  <a:gd name="connsiteX21" fmla="*/ 0 w 1539506"/>
                  <a:gd name="connsiteY21" fmla="*/ 2700670 h 2721935"/>
                  <a:gd name="connsiteX0" fmla="*/ 0 w 1539506"/>
                  <a:gd name="connsiteY0" fmla="*/ 2700670 h 2721935"/>
                  <a:gd name="connsiteX1" fmla="*/ 542260 w 1539506"/>
                  <a:gd name="connsiteY1" fmla="*/ 1690577 h 2721935"/>
                  <a:gd name="connsiteX2" fmla="*/ 616688 w 1539506"/>
                  <a:gd name="connsiteY2" fmla="*/ 1509823 h 2721935"/>
                  <a:gd name="connsiteX3" fmla="*/ 691116 w 1539506"/>
                  <a:gd name="connsiteY3" fmla="*/ 935665 h 2721935"/>
                  <a:gd name="connsiteX4" fmla="*/ 701749 w 1539506"/>
                  <a:gd name="connsiteY4" fmla="*/ 606056 h 2721935"/>
                  <a:gd name="connsiteX5" fmla="*/ 861237 w 1539506"/>
                  <a:gd name="connsiteY5" fmla="*/ 372140 h 2721935"/>
                  <a:gd name="connsiteX6" fmla="*/ 1137684 w 1539506"/>
                  <a:gd name="connsiteY6" fmla="*/ 31898 h 2721935"/>
                  <a:gd name="connsiteX7" fmla="*/ 1275907 w 1539506"/>
                  <a:gd name="connsiteY7" fmla="*/ 0 h 2721935"/>
                  <a:gd name="connsiteX8" fmla="*/ 1275907 w 1539506"/>
                  <a:gd name="connsiteY8" fmla="*/ 85060 h 2721935"/>
                  <a:gd name="connsiteX9" fmla="*/ 1414130 w 1539506"/>
                  <a:gd name="connsiteY9" fmla="*/ 10633 h 2721935"/>
                  <a:gd name="connsiteX10" fmla="*/ 1523003 w 1539506"/>
                  <a:gd name="connsiteY10" fmla="*/ 95084 h 2721935"/>
                  <a:gd name="connsiteX11" fmla="*/ 1539506 w 1539506"/>
                  <a:gd name="connsiteY11" fmla="*/ 259943 h 2721935"/>
                  <a:gd name="connsiteX12" fmla="*/ 1472056 w 1539506"/>
                  <a:gd name="connsiteY12" fmla="*/ 496241 h 2721935"/>
                  <a:gd name="connsiteX13" fmla="*/ 1384779 w 1539506"/>
                  <a:gd name="connsiteY13" fmla="*/ 805693 h 2721935"/>
                  <a:gd name="connsiteX14" fmla="*/ 1449682 w 1539506"/>
                  <a:gd name="connsiteY14" fmla="*/ 1142612 h 2721935"/>
                  <a:gd name="connsiteX15" fmla="*/ 1371600 w 1539506"/>
                  <a:gd name="connsiteY15" fmla="*/ 1509823 h 2721935"/>
                  <a:gd name="connsiteX16" fmla="*/ 1307805 w 1539506"/>
                  <a:gd name="connsiteY16" fmla="*/ 1679611 h 2721935"/>
                  <a:gd name="connsiteX17" fmla="*/ 1466351 w 1539506"/>
                  <a:gd name="connsiteY17" fmla="*/ 1791973 h 2721935"/>
                  <a:gd name="connsiteX18" fmla="*/ 1369385 w 1539506"/>
                  <a:gd name="connsiteY18" fmla="*/ 1987015 h 2721935"/>
                  <a:gd name="connsiteX19" fmla="*/ 1254642 w 1539506"/>
                  <a:gd name="connsiteY19" fmla="*/ 2052084 h 2721935"/>
                  <a:gd name="connsiteX20" fmla="*/ 1105786 w 1539506"/>
                  <a:gd name="connsiteY20" fmla="*/ 2721935 h 2721935"/>
                  <a:gd name="connsiteX21" fmla="*/ 0 w 1539506"/>
                  <a:gd name="connsiteY21" fmla="*/ 2700670 h 2721935"/>
                  <a:gd name="connsiteX0" fmla="*/ 0 w 1539506"/>
                  <a:gd name="connsiteY0" fmla="*/ 2700670 h 2721935"/>
                  <a:gd name="connsiteX1" fmla="*/ 542260 w 1539506"/>
                  <a:gd name="connsiteY1" fmla="*/ 1690577 h 2721935"/>
                  <a:gd name="connsiteX2" fmla="*/ 616688 w 1539506"/>
                  <a:gd name="connsiteY2" fmla="*/ 1509823 h 2721935"/>
                  <a:gd name="connsiteX3" fmla="*/ 691116 w 1539506"/>
                  <a:gd name="connsiteY3" fmla="*/ 935665 h 2721935"/>
                  <a:gd name="connsiteX4" fmla="*/ 701749 w 1539506"/>
                  <a:gd name="connsiteY4" fmla="*/ 606056 h 2721935"/>
                  <a:gd name="connsiteX5" fmla="*/ 861237 w 1539506"/>
                  <a:gd name="connsiteY5" fmla="*/ 372140 h 2721935"/>
                  <a:gd name="connsiteX6" fmla="*/ 1137684 w 1539506"/>
                  <a:gd name="connsiteY6" fmla="*/ 31898 h 2721935"/>
                  <a:gd name="connsiteX7" fmla="*/ 1275907 w 1539506"/>
                  <a:gd name="connsiteY7" fmla="*/ 0 h 2721935"/>
                  <a:gd name="connsiteX8" fmla="*/ 1275907 w 1539506"/>
                  <a:gd name="connsiteY8" fmla="*/ 85060 h 2721935"/>
                  <a:gd name="connsiteX9" fmla="*/ 1414130 w 1539506"/>
                  <a:gd name="connsiteY9" fmla="*/ 10633 h 2721935"/>
                  <a:gd name="connsiteX10" fmla="*/ 1523003 w 1539506"/>
                  <a:gd name="connsiteY10" fmla="*/ 95084 h 2721935"/>
                  <a:gd name="connsiteX11" fmla="*/ 1539506 w 1539506"/>
                  <a:gd name="connsiteY11" fmla="*/ 259943 h 2721935"/>
                  <a:gd name="connsiteX12" fmla="*/ 1472056 w 1539506"/>
                  <a:gd name="connsiteY12" fmla="*/ 496241 h 2721935"/>
                  <a:gd name="connsiteX13" fmla="*/ 1384779 w 1539506"/>
                  <a:gd name="connsiteY13" fmla="*/ 805693 h 2721935"/>
                  <a:gd name="connsiteX14" fmla="*/ 1449682 w 1539506"/>
                  <a:gd name="connsiteY14" fmla="*/ 1142612 h 2721935"/>
                  <a:gd name="connsiteX15" fmla="*/ 1371600 w 1539506"/>
                  <a:gd name="connsiteY15" fmla="*/ 1509823 h 2721935"/>
                  <a:gd name="connsiteX16" fmla="*/ 1307805 w 1539506"/>
                  <a:gd name="connsiteY16" fmla="*/ 1679611 h 2721935"/>
                  <a:gd name="connsiteX17" fmla="*/ 1466351 w 1539506"/>
                  <a:gd name="connsiteY17" fmla="*/ 1791973 h 2721935"/>
                  <a:gd name="connsiteX18" fmla="*/ 1369385 w 1539506"/>
                  <a:gd name="connsiteY18" fmla="*/ 1987015 h 2721935"/>
                  <a:gd name="connsiteX19" fmla="*/ 1271311 w 1539506"/>
                  <a:gd name="connsiteY19" fmla="*/ 2052084 h 2721935"/>
                  <a:gd name="connsiteX20" fmla="*/ 1105786 w 1539506"/>
                  <a:gd name="connsiteY20" fmla="*/ 2721935 h 2721935"/>
                  <a:gd name="connsiteX21" fmla="*/ 0 w 1539506"/>
                  <a:gd name="connsiteY21" fmla="*/ 2700670 h 2721935"/>
                  <a:gd name="connsiteX0" fmla="*/ 0 w 1539506"/>
                  <a:gd name="connsiteY0" fmla="*/ 2700670 h 2721935"/>
                  <a:gd name="connsiteX1" fmla="*/ 542260 w 1539506"/>
                  <a:gd name="connsiteY1" fmla="*/ 1690577 h 2721935"/>
                  <a:gd name="connsiteX2" fmla="*/ 616688 w 1539506"/>
                  <a:gd name="connsiteY2" fmla="*/ 1509823 h 2721935"/>
                  <a:gd name="connsiteX3" fmla="*/ 691116 w 1539506"/>
                  <a:gd name="connsiteY3" fmla="*/ 935665 h 2721935"/>
                  <a:gd name="connsiteX4" fmla="*/ 701749 w 1539506"/>
                  <a:gd name="connsiteY4" fmla="*/ 606056 h 2721935"/>
                  <a:gd name="connsiteX5" fmla="*/ 861237 w 1539506"/>
                  <a:gd name="connsiteY5" fmla="*/ 372140 h 2721935"/>
                  <a:gd name="connsiteX6" fmla="*/ 1137684 w 1539506"/>
                  <a:gd name="connsiteY6" fmla="*/ 31898 h 2721935"/>
                  <a:gd name="connsiteX7" fmla="*/ 1275907 w 1539506"/>
                  <a:gd name="connsiteY7" fmla="*/ 0 h 2721935"/>
                  <a:gd name="connsiteX8" fmla="*/ 1275907 w 1539506"/>
                  <a:gd name="connsiteY8" fmla="*/ 85060 h 2721935"/>
                  <a:gd name="connsiteX9" fmla="*/ 1414130 w 1539506"/>
                  <a:gd name="connsiteY9" fmla="*/ 10633 h 2721935"/>
                  <a:gd name="connsiteX10" fmla="*/ 1523003 w 1539506"/>
                  <a:gd name="connsiteY10" fmla="*/ 95084 h 2721935"/>
                  <a:gd name="connsiteX11" fmla="*/ 1539506 w 1539506"/>
                  <a:gd name="connsiteY11" fmla="*/ 259943 h 2721935"/>
                  <a:gd name="connsiteX12" fmla="*/ 1472056 w 1539506"/>
                  <a:gd name="connsiteY12" fmla="*/ 496241 h 2721935"/>
                  <a:gd name="connsiteX13" fmla="*/ 1384779 w 1539506"/>
                  <a:gd name="connsiteY13" fmla="*/ 805693 h 2721935"/>
                  <a:gd name="connsiteX14" fmla="*/ 1449682 w 1539506"/>
                  <a:gd name="connsiteY14" fmla="*/ 1142612 h 2721935"/>
                  <a:gd name="connsiteX15" fmla="*/ 1371600 w 1539506"/>
                  <a:gd name="connsiteY15" fmla="*/ 1509823 h 2721935"/>
                  <a:gd name="connsiteX16" fmla="*/ 1307805 w 1539506"/>
                  <a:gd name="connsiteY16" fmla="*/ 1679611 h 2721935"/>
                  <a:gd name="connsiteX17" fmla="*/ 1466351 w 1539506"/>
                  <a:gd name="connsiteY17" fmla="*/ 1791973 h 2721935"/>
                  <a:gd name="connsiteX18" fmla="*/ 1369385 w 1539506"/>
                  <a:gd name="connsiteY18" fmla="*/ 1987015 h 2721935"/>
                  <a:gd name="connsiteX19" fmla="*/ 1271311 w 1539506"/>
                  <a:gd name="connsiteY19" fmla="*/ 2052084 h 2721935"/>
                  <a:gd name="connsiteX20" fmla="*/ 1105786 w 1539506"/>
                  <a:gd name="connsiteY20" fmla="*/ 2721935 h 2721935"/>
                  <a:gd name="connsiteX21" fmla="*/ 0 w 1539506"/>
                  <a:gd name="connsiteY21" fmla="*/ 2700670 h 2721935"/>
                  <a:gd name="connsiteX0" fmla="*/ 0 w 1539506"/>
                  <a:gd name="connsiteY0" fmla="*/ 2700670 h 2700670"/>
                  <a:gd name="connsiteX1" fmla="*/ 542260 w 1539506"/>
                  <a:gd name="connsiteY1" fmla="*/ 1690577 h 2700670"/>
                  <a:gd name="connsiteX2" fmla="*/ 616688 w 1539506"/>
                  <a:gd name="connsiteY2" fmla="*/ 1509823 h 2700670"/>
                  <a:gd name="connsiteX3" fmla="*/ 691116 w 1539506"/>
                  <a:gd name="connsiteY3" fmla="*/ 935665 h 2700670"/>
                  <a:gd name="connsiteX4" fmla="*/ 701749 w 1539506"/>
                  <a:gd name="connsiteY4" fmla="*/ 606056 h 2700670"/>
                  <a:gd name="connsiteX5" fmla="*/ 861237 w 1539506"/>
                  <a:gd name="connsiteY5" fmla="*/ 372140 h 2700670"/>
                  <a:gd name="connsiteX6" fmla="*/ 1137684 w 1539506"/>
                  <a:gd name="connsiteY6" fmla="*/ 31898 h 2700670"/>
                  <a:gd name="connsiteX7" fmla="*/ 1275907 w 1539506"/>
                  <a:gd name="connsiteY7" fmla="*/ 0 h 2700670"/>
                  <a:gd name="connsiteX8" fmla="*/ 1275907 w 1539506"/>
                  <a:gd name="connsiteY8" fmla="*/ 85060 h 2700670"/>
                  <a:gd name="connsiteX9" fmla="*/ 1414130 w 1539506"/>
                  <a:gd name="connsiteY9" fmla="*/ 10633 h 2700670"/>
                  <a:gd name="connsiteX10" fmla="*/ 1523003 w 1539506"/>
                  <a:gd name="connsiteY10" fmla="*/ 95084 h 2700670"/>
                  <a:gd name="connsiteX11" fmla="*/ 1539506 w 1539506"/>
                  <a:gd name="connsiteY11" fmla="*/ 259943 h 2700670"/>
                  <a:gd name="connsiteX12" fmla="*/ 1472056 w 1539506"/>
                  <a:gd name="connsiteY12" fmla="*/ 496241 h 2700670"/>
                  <a:gd name="connsiteX13" fmla="*/ 1384779 w 1539506"/>
                  <a:gd name="connsiteY13" fmla="*/ 805693 h 2700670"/>
                  <a:gd name="connsiteX14" fmla="*/ 1449682 w 1539506"/>
                  <a:gd name="connsiteY14" fmla="*/ 1142612 h 2700670"/>
                  <a:gd name="connsiteX15" fmla="*/ 1371600 w 1539506"/>
                  <a:gd name="connsiteY15" fmla="*/ 1509823 h 2700670"/>
                  <a:gd name="connsiteX16" fmla="*/ 1307805 w 1539506"/>
                  <a:gd name="connsiteY16" fmla="*/ 1679611 h 2700670"/>
                  <a:gd name="connsiteX17" fmla="*/ 1466351 w 1539506"/>
                  <a:gd name="connsiteY17" fmla="*/ 1791973 h 2700670"/>
                  <a:gd name="connsiteX18" fmla="*/ 1369385 w 1539506"/>
                  <a:gd name="connsiteY18" fmla="*/ 1987015 h 2700670"/>
                  <a:gd name="connsiteX19" fmla="*/ 1271311 w 1539506"/>
                  <a:gd name="connsiteY19" fmla="*/ 2052084 h 2700670"/>
                  <a:gd name="connsiteX20" fmla="*/ 1129599 w 1539506"/>
                  <a:gd name="connsiteY20" fmla="*/ 2650498 h 2700670"/>
                  <a:gd name="connsiteX21" fmla="*/ 0 w 1539506"/>
                  <a:gd name="connsiteY21" fmla="*/ 2700670 h 2700670"/>
                  <a:gd name="connsiteX0" fmla="*/ 0 w 1520456"/>
                  <a:gd name="connsiteY0" fmla="*/ 2645901 h 2650498"/>
                  <a:gd name="connsiteX1" fmla="*/ 523210 w 1520456"/>
                  <a:gd name="connsiteY1" fmla="*/ 1690577 h 2650498"/>
                  <a:gd name="connsiteX2" fmla="*/ 597638 w 1520456"/>
                  <a:gd name="connsiteY2" fmla="*/ 1509823 h 2650498"/>
                  <a:gd name="connsiteX3" fmla="*/ 672066 w 1520456"/>
                  <a:gd name="connsiteY3" fmla="*/ 935665 h 2650498"/>
                  <a:gd name="connsiteX4" fmla="*/ 682699 w 1520456"/>
                  <a:gd name="connsiteY4" fmla="*/ 606056 h 2650498"/>
                  <a:gd name="connsiteX5" fmla="*/ 842187 w 1520456"/>
                  <a:gd name="connsiteY5" fmla="*/ 372140 h 2650498"/>
                  <a:gd name="connsiteX6" fmla="*/ 1118634 w 1520456"/>
                  <a:gd name="connsiteY6" fmla="*/ 31898 h 2650498"/>
                  <a:gd name="connsiteX7" fmla="*/ 1256857 w 1520456"/>
                  <a:gd name="connsiteY7" fmla="*/ 0 h 2650498"/>
                  <a:gd name="connsiteX8" fmla="*/ 1256857 w 1520456"/>
                  <a:gd name="connsiteY8" fmla="*/ 85060 h 2650498"/>
                  <a:gd name="connsiteX9" fmla="*/ 1395080 w 1520456"/>
                  <a:gd name="connsiteY9" fmla="*/ 10633 h 2650498"/>
                  <a:gd name="connsiteX10" fmla="*/ 1503953 w 1520456"/>
                  <a:gd name="connsiteY10" fmla="*/ 95084 h 2650498"/>
                  <a:gd name="connsiteX11" fmla="*/ 1520456 w 1520456"/>
                  <a:gd name="connsiteY11" fmla="*/ 259943 h 2650498"/>
                  <a:gd name="connsiteX12" fmla="*/ 1453006 w 1520456"/>
                  <a:gd name="connsiteY12" fmla="*/ 496241 h 2650498"/>
                  <a:gd name="connsiteX13" fmla="*/ 1365729 w 1520456"/>
                  <a:gd name="connsiteY13" fmla="*/ 805693 h 2650498"/>
                  <a:gd name="connsiteX14" fmla="*/ 1430632 w 1520456"/>
                  <a:gd name="connsiteY14" fmla="*/ 1142612 h 2650498"/>
                  <a:gd name="connsiteX15" fmla="*/ 1352550 w 1520456"/>
                  <a:gd name="connsiteY15" fmla="*/ 1509823 h 2650498"/>
                  <a:gd name="connsiteX16" fmla="*/ 1288755 w 1520456"/>
                  <a:gd name="connsiteY16" fmla="*/ 1679611 h 2650498"/>
                  <a:gd name="connsiteX17" fmla="*/ 1447301 w 1520456"/>
                  <a:gd name="connsiteY17" fmla="*/ 1791973 h 2650498"/>
                  <a:gd name="connsiteX18" fmla="*/ 1350335 w 1520456"/>
                  <a:gd name="connsiteY18" fmla="*/ 1987015 h 2650498"/>
                  <a:gd name="connsiteX19" fmla="*/ 1252261 w 1520456"/>
                  <a:gd name="connsiteY19" fmla="*/ 2052084 h 2650498"/>
                  <a:gd name="connsiteX20" fmla="*/ 1110549 w 1520456"/>
                  <a:gd name="connsiteY20" fmla="*/ 2650498 h 2650498"/>
                  <a:gd name="connsiteX21" fmla="*/ 0 w 1520456"/>
                  <a:gd name="connsiteY21" fmla="*/ 2645901 h 2650498"/>
                  <a:gd name="connsiteX0" fmla="*/ 0 w 1520456"/>
                  <a:gd name="connsiteY0" fmla="*/ 2645901 h 2650498"/>
                  <a:gd name="connsiteX1" fmla="*/ 523210 w 1520456"/>
                  <a:gd name="connsiteY1" fmla="*/ 1690577 h 2650498"/>
                  <a:gd name="connsiteX2" fmla="*/ 597638 w 1520456"/>
                  <a:gd name="connsiteY2" fmla="*/ 1509823 h 2650498"/>
                  <a:gd name="connsiteX3" fmla="*/ 672066 w 1520456"/>
                  <a:gd name="connsiteY3" fmla="*/ 935665 h 2650498"/>
                  <a:gd name="connsiteX4" fmla="*/ 682699 w 1520456"/>
                  <a:gd name="connsiteY4" fmla="*/ 606056 h 2650498"/>
                  <a:gd name="connsiteX5" fmla="*/ 842187 w 1520456"/>
                  <a:gd name="connsiteY5" fmla="*/ 372140 h 2650498"/>
                  <a:gd name="connsiteX6" fmla="*/ 1118634 w 1520456"/>
                  <a:gd name="connsiteY6" fmla="*/ 31898 h 2650498"/>
                  <a:gd name="connsiteX7" fmla="*/ 1256857 w 1520456"/>
                  <a:gd name="connsiteY7" fmla="*/ 0 h 2650498"/>
                  <a:gd name="connsiteX8" fmla="*/ 1256857 w 1520456"/>
                  <a:gd name="connsiteY8" fmla="*/ 85060 h 2650498"/>
                  <a:gd name="connsiteX9" fmla="*/ 1395080 w 1520456"/>
                  <a:gd name="connsiteY9" fmla="*/ 10633 h 2650498"/>
                  <a:gd name="connsiteX10" fmla="*/ 1503953 w 1520456"/>
                  <a:gd name="connsiteY10" fmla="*/ 95084 h 2650498"/>
                  <a:gd name="connsiteX11" fmla="*/ 1520456 w 1520456"/>
                  <a:gd name="connsiteY11" fmla="*/ 259943 h 2650498"/>
                  <a:gd name="connsiteX12" fmla="*/ 1453006 w 1520456"/>
                  <a:gd name="connsiteY12" fmla="*/ 496241 h 2650498"/>
                  <a:gd name="connsiteX13" fmla="*/ 1365729 w 1520456"/>
                  <a:gd name="connsiteY13" fmla="*/ 805693 h 2650498"/>
                  <a:gd name="connsiteX14" fmla="*/ 1430632 w 1520456"/>
                  <a:gd name="connsiteY14" fmla="*/ 1142612 h 2650498"/>
                  <a:gd name="connsiteX15" fmla="*/ 1352550 w 1520456"/>
                  <a:gd name="connsiteY15" fmla="*/ 1509823 h 2650498"/>
                  <a:gd name="connsiteX16" fmla="*/ 1288755 w 1520456"/>
                  <a:gd name="connsiteY16" fmla="*/ 1679611 h 2650498"/>
                  <a:gd name="connsiteX17" fmla="*/ 1447301 w 1520456"/>
                  <a:gd name="connsiteY17" fmla="*/ 1791973 h 2650498"/>
                  <a:gd name="connsiteX18" fmla="*/ 1350335 w 1520456"/>
                  <a:gd name="connsiteY18" fmla="*/ 1987015 h 2650498"/>
                  <a:gd name="connsiteX19" fmla="*/ 1252261 w 1520456"/>
                  <a:gd name="connsiteY19" fmla="*/ 2052084 h 2650498"/>
                  <a:gd name="connsiteX20" fmla="*/ 1110549 w 1520456"/>
                  <a:gd name="connsiteY20" fmla="*/ 2650498 h 2650498"/>
                  <a:gd name="connsiteX21" fmla="*/ 0 w 1520456"/>
                  <a:gd name="connsiteY21" fmla="*/ 2645901 h 2650498"/>
                  <a:gd name="connsiteX0" fmla="*/ 0 w 1520456"/>
                  <a:gd name="connsiteY0" fmla="*/ 2645901 h 2650498"/>
                  <a:gd name="connsiteX1" fmla="*/ 523210 w 1520456"/>
                  <a:gd name="connsiteY1" fmla="*/ 1690577 h 2650498"/>
                  <a:gd name="connsiteX2" fmla="*/ 583351 w 1520456"/>
                  <a:gd name="connsiteY2" fmla="*/ 1514585 h 2650498"/>
                  <a:gd name="connsiteX3" fmla="*/ 672066 w 1520456"/>
                  <a:gd name="connsiteY3" fmla="*/ 935665 h 2650498"/>
                  <a:gd name="connsiteX4" fmla="*/ 682699 w 1520456"/>
                  <a:gd name="connsiteY4" fmla="*/ 606056 h 2650498"/>
                  <a:gd name="connsiteX5" fmla="*/ 842187 w 1520456"/>
                  <a:gd name="connsiteY5" fmla="*/ 372140 h 2650498"/>
                  <a:gd name="connsiteX6" fmla="*/ 1118634 w 1520456"/>
                  <a:gd name="connsiteY6" fmla="*/ 31898 h 2650498"/>
                  <a:gd name="connsiteX7" fmla="*/ 1256857 w 1520456"/>
                  <a:gd name="connsiteY7" fmla="*/ 0 h 2650498"/>
                  <a:gd name="connsiteX8" fmla="*/ 1256857 w 1520456"/>
                  <a:gd name="connsiteY8" fmla="*/ 85060 h 2650498"/>
                  <a:gd name="connsiteX9" fmla="*/ 1395080 w 1520456"/>
                  <a:gd name="connsiteY9" fmla="*/ 10633 h 2650498"/>
                  <a:gd name="connsiteX10" fmla="*/ 1503953 w 1520456"/>
                  <a:gd name="connsiteY10" fmla="*/ 95084 h 2650498"/>
                  <a:gd name="connsiteX11" fmla="*/ 1520456 w 1520456"/>
                  <a:gd name="connsiteY11" fmla="*/ 259943 h 2650498"/>
                  <a:gd name="connsiteX12" fmla="*/ 1453006 w 1520456"/>
                  <a:gd name="connsiteY12" fmla="*/ 496241 h 2650498"/>
                  <a:gd name="connsiteX13" fmla="*/ 1365729 w 1520456"/>
                  <a:gd name="connsiteY13" fmla="*/ 805693 h 2650498"/>
                  <a:gd name="connsiteX14" fmla="*/ 1430632 w 1520456"/>
                  <a:gd name="connsiteY14" fmla="*/ 1142612 h 2650498"/>
                  <a:gd name="connsiteX15" fmla="*/ 1352550 w 1520456"/>
                  <a:gd name="connsiteY15" fmla="*/ 1509823 h 2650498"/>
                  <a:gd name="connsiteX16" fmla="*/ 1288755 w 1520456"/>
                  <a:gd name="connsiteY16" fmla="*/ 1679611 h 2650498"/>
                  <a:gd name="connsiteX17" fmla="*/ 1447301 w 1520456"/>
                  <a:gd name="connsiteY17" fmla="*/ 1791973 h 2650498"/>
                  <a:gd name="connsiteX18" fmla="*/ 1350335 w 1520456"/>
                  <a:gd name="connsiteY18" fmla="*/ 1987015 h 2650498"/>
                  <a:gd name="connsiteX19" fmla="*/ 1252261 w 1520456"/>
                  <a:gd name="connsiteY19" fmla="*/ 2052084 h 2650498"/>
                  <a:gd name="connsiteX20" fmla="*/ 1110549 w 1520456"/>
                  <a:gd name="connsiteY20" fmla="*/ 2650498 h 2650498"/>
                  <a:gd name="connsiteX21" fmla="*/ 0 w 1520456"/>
                  <a:gd name="connsiteY21" fmla="*/ 2645901 h 2650498"/>
                  <a:gd name="connsiteX0" fmla="*/ 0 w 1520456"/>
                  <a:gd name="connsiteY0" fmla="*/ 2645901 h 2650498"/>
                  <a:gd name="connsiteX1" fmla="*/ 523210 w 1520456"/>
                  <a:gd name="connsiteY1" fmla="*/ 1690577 h 2650498"/>
                  <a:gd name="connsiteX2" fmla="*/ 583351 w 1520456"/>
                  <a:gd name="connsiteY2" fmla="*/ 1514585 h 2650498"/>
                  <a:gd name="connsiteX3" fmla="*/ 672066 w 1520456"/>
                  <a:gd name="connsiteY3" fmla="*/ 935665 h 2650498"/>
                  <a:gd name="connsiteX4" fmla="*/ 713656 w 1520456"/>
                  <a:gd name="connsiteY4" fmla="*/ 558431 h 2650498"/>
                  <a:gd name="connsiteX5" fmla="*/ 842187 w 1520456"/>
                  <a:gd name="connsiteY5" fmla="*/ 372140 h 2650498"/>
                  <a:gd name="connsiteX6" fmla="*/ 1118634 w 1520456"/>
                  <a:gd name="connsiteY6" fmla="*/ 31898 h 2650498"/>
                  <a:gd name="connsiteX7" fmla="*/ 1256857 w 1520456"/>
                  <a:gd name="connsiteY7" fmla="*/ 0 h 2650498"/>
                  <a:gd name="connsiteX8" fmla="*/ 1256857 w 1520456"/>
                  <a:gd name="connsiteY8" fmla="*/ 85060 h 2650498"/>
                  <a:gd name="connsiteX9" fmla="*/ 1395080 w 1520456"/>
                  <a:gd name="connsiteY9" fmla="*/ 10633 h 2650498"/>
                  <a:gd name="connsiteX10" fmla="*/ 1503953 w 1520456"/>
                  <a:gd name="connsiteY10" fmla="*/ 95084 h 2650498"/>
                  <a:gd name="connsiteX11" fmla="*/ 1520456 w 1520456"/>
                  <a:gd name="connsiteY11" fmla="*/ 259943 h 2650498"/>
                  <a:gd name="connsiteX12" fmla="*/ 1453006 w 1520456"/>
                  <a:gd name="connsiteY12" fmla="*/ 496241 h 2650498"/>
                  <a:gd name="connsiteX13" fmla="*/ 1365729 w 1520456"/>
                  <a:gd name="connsiteY13" fmla="*/ 805693 h 2650498"/>
                  <a:gd name="connsiteX14" fmla="*/ 1430632 w 1520456"/>
                  <a:gd name="connsiteY14" fmla="*/ 1142612 h 2650498"/>
                  <a:gd name="connsiteX15" fmla="*/ 1352550 w 1520456"/>
                  <a:gd name="connsiteY15" fmla="*/ 1509823 h 2650498"/>
                  <a:gd name="connsiteX16" fmla="*/ 1288755 w 1520456"/>
                  <a:gd name="connsiteY16" fmla="*/ 1679611 h 2650498"/>
                  <a:gd name="connsiteX17" fmla="*/ 1447301 w 1520456"/>
                  <a:gd name="connsiteY17" fmla="*/ 1791973 h 2650498"/>
                  <a:gd name="connsiteX18" fmla="*/ 1350335 w 1520456"/>
                  <a:gd name="connsiteY18" fmla="*/ 1987015 h 2650498"/>
                  <a:gd name="connsiteX19" fmla="*/ 1252261 w 1520456"/>
                  <a:gd name="connsiteY19" fmla="*/ 2052084 h 2650498"/>
                  <a:gd name="connsiteX20" fmla="*/ 1110549 w 1520456"/>
                  <a:gd name="connsiteY20" fmla="*/ 2650498 h 2650498"/>
                  <a:gd name="connsiteX21" fmla="*/ 0 w 1520456"/>
                  <a:gd name="connsiteY21" fmla="*/ 2645901 h 2650498"/>
                  <a:gd name="connsiteX0" fmla="*/ 0 w 1520456"/>
                  <a:gd name="connsiteY0" fmla="*/ 2645901 h 2650498"/>
                  <a:gd name="connsiteX1" fmla="*/ 523210 w 1520456"/>
                  <a:gd name="connsiteY1" fmla="*/ 1690577 h 2650498"/>
                  <a:gd name="connsiteX2" fmla="*/ 583351 w 1520456"/>
                  <a:gd name="connsiteY2" fmla="*/ 1514585 h 2650498"/>
                  <a:gd name="connsiteX3" fmla="*/ 672066 w 1520456"/>
                  <a:gd name="connsiteY3" fmla="*/ 935665 h 2650498"/>
                  <a:gd name="connsiteX4" fmla="*/ 713656 w 1520456"/>
                  <a:gd name="connsiteY4" fmla="*/ 558431 h 2650498"/>
                  <a:gd name="connsiteX5" fmla="*/ 842187 w 1520456"/>
                  <a:gd name="connsiteY5" fmla="*/ 372140 h 2650498"/>
                  <a:gd name="connsiteX6" fmla="*/ 1130540 w 1520456"/>
                  <a:gd name="connsiteY6" fmla="*/ 36660 h 2650498"/>
                  <a:gd name="connsiteX7" fmla="*/ 1256857 w 1520456"/>
                  <a:gd name="connsiteY7" fmla="*/ 0 h 2650498"/>
                  <a:gd name="connsiteX8" fmla="*/ 1256857 w 1520456"/>
                  <a:gd name="connsiteY8" fmla="*/ 85060 h 2650498"/>
                  <a:gd name="connsiteX9" fmla="*/ 1395080 w 1520456"/>
                  <a:gd name="connsiteY9" fmla="*/ 10633 h 2650498"/>
                  <a:gd name="connsiteX10" fmla="*/ 1503953 w 1520456"/>
                  <a:gd name="connsiteY10" fmla="*/ 95084 h 2650498"/>
                  <a:gd name="connsiteX11" fmla="*/ 1520456 w 1520456"/>
                  <a:gd name="connsiteY11" fmla="*/ 259943 h 2650498"/>
                  <a:gd name="connsiteX12" fmla="*/ 1453006 w 1520456"/>
                  <a:gd name="connsiteY12" fmla="*/ 496241 h 2650498"/>
                  <a:gd name="connsiteX13" fmla="*/ 1365729 w 1520456"/>
                  <a:gd name="connsiteY13" fmla="*/ 805693 h 2650498"/>
                  <a:gd name="connsiteX14" fmla="*/ 1430632 w 1520456"/>
                  <a:gd name="connsiteY14" fmla="*/ 1142612 h 2650498"/>
                  <a:gd name="connsiteX15" fmla="*/ 1352550 w 1520456"/>
                  <a:gd name="connsiteY15" fmla="*/ 1509823 h 2650498"/>
                  <a:gd name="connsiteX16" fmla="*/ 1288755 w 1520456"/>
                  <a:gd name="connsiteY16" fmla="*/ 1679611 h 2650498"/>
                  <a:gd name="connsiteX17" fmla="*/ 1447301 w 1520456"/>
                  <a:gd name="connsiteY17" fmla="*/ 1791973 h 2650498"/>
                  <a:gd name="connsiteX18" fmla="*/ 1350335 w 1520456"/>
                  <a:gd name="connsiteY18" fmla="*/ 1987015 h 2650498"/>
                  <a:gd name="connsiteX19" fmla="*/ 1252261 w 1520456"/>
                  <a:gd name="connsiteY19" fmla="*/ 2052084 h 2650498"/>
                  <a:gd name="connsiteX20" fmla="*/ 1110549 w 1520456"/>
                  <a:gd name="connsiteY20" fmla="*/ 2650498 h 2650498"/>
                  <a:gd name="connsiteX21" fmla="*/ 0 w 1520456"/>
                  <a:gd name="connsiteY21" fmla="*/ 2645901 h 2650498"/>
                  <a:gd name="connsiteX0" fmla="*/ 0 w 1520456"/>
                  <a:gd name="connsiteY0" fmla="*/ 2653045 h 2657642"/>
                  <a:gd name="connsiteX1" fmla="*/ 523210 w 1520456"/>
                  <a:gd name="connsiteY1" fmla="*/ 1697721 h 2657642"/>
                  <a:gd name="connsiteX2" fmla="*/ 583351 w 1520456"/>
                  <a:gd name="connsiteY2" fmla="*/ 1521729 h 2657642"/>
                  <a:gd name="connsiteX3" fmla="*/ 672066 w 1520456"/>
                  <a:gd name="connsiteY3" fmla="*/ 942809 h 2657642"/>
                  <a:gd name="connsiteX4" fmla="*/ 713656 w 1520456"/>
                  <a:gd name="connsiteY4" fmla="*/ 565575 h 2657642"/>
                  <a:gd name="connsiteX5" fmla="*/ 842187 w 1520456"/>
                  <a:gd name="connsiteY5" fmla="*/ 379284 h 2657642"/>
                  <a:gd name="connsiteX6" fmla="*/ 1130540 w 1520456"/>
                  <a:gd name="connsiteY6" fmla="*/ 43804 h 2657642"/>
                  <a:gd name="connsiteX7" fmla="*/ 1249714 w 1520456"/>
                  <a:gd name="connsiteY7" fmla="*/ 0 h 2657642"/>
                  <a:gd name="connsiteX8" fmla="*/ 1256857 w 1520456"/>
                  <a:gd name="connsiteY8" fmla="*/ 92204 h 2657642"/>
                  <a:gd name="connsiteX9" fmla="*/ 1395080 w 1520456"/>
                  <a:gd name="connsiteY9" fmla="*/ 17777 h 2657642"/>
                  <a:gd name="connsiteX10" fmla="*/ 1503953 w 1520456"/>
                  <a:gd name="connsiteY10" fmla="*/ 102228 h 2657642"/>
                  <a:gd name="connsiteX11" fmla="*/ 1520456 w 1520456"/>
                  <a:gd name="connsiteY11" fmla="*/ 267087 h 2657642"/>
                  <a:gd name="connsiteX12" fmla="*/ 1453006 w 1520456"/>
                  <a:gd name="connsiteY12" fmla="*/ 503385 h 2657642"/>
                  <a:gd name="connsiteX13" fmla="*/ 1365729 w 1520456"/>
                  <a:gd name="connsiteY13" fmla="*/ 812837 h 2657642"/>
                  <a:gd name="connsiteX14" fmla="*/ 1430632 w 1520456"/>
                  <a:gd name="connsiteY14" fmla="*/ 1149756 h 2657642"/>
                  <a:gd name="connsiteX15" fmla="*/ 1352550 w 1520456"/>
                  <a:gd name="connsiteY15" fmla="*/ 1516967 h 2657642"/>
                  <a:gd name="connsiteX16" fmla="*/ 1288755 w 1520456"/>
                  <a:gd name="connsiteY16" fmla="*/ 1686755 h 2657642"/>
                  <a:gd name="connsiteX17" fmla="*/ 1447301 w 1520456"/>
                  <a:gd name="connsiteY17" fmla="*/ 1799117 h 2657642"/>
                  <a:gd name="connsiteX18" fmla="*/ 1350335 w 1520456"/>
                  <a:gd name="connsiteY18" fmla="*/ 1994159 h 2657642"/>
                  <a:gd name="connsiteX19" fmla="*/ 1252261 w 1520456"/>
                  <a:gd name="connsiteY19" fmla="*/ 2059228 h 2657642"/>
                  <a:gd name="connsiteX20" fmla="*/ 1110549 w 1520456"/>
                  <a:gd name="connsiteY20" fmla="*/ 2657642 h 2657642"/>
                  <a:gd name="connsiteX21" fmla="*/ 0 w 1520456"/>
                  <a:gd name="connsiteY21" fmla="*/ 2653045 h 2657642"/>
                  <a:gd name="connsiteX0" fmla="*/ 0 w 1520456"/>
                  <a:gd name="connsiteY0" fmla="*/ 2653045 h 2657642"/>
                  <a:gd name="connsiteX1" fmla="*/ 523210 w 1520456"/>
                  <a:gd name="connsiteY1" fmla="*/ 1697721 h 2657642"/>
                  <a:gd name="connsiteX2" fmla="*/ 583351 w 1520456"/>
                  <a:gd name="connsiteY2" fmla="*/ 1521729 h 2657642"/>
                  <a:gd name="connsiteX3" fmla="*/ 672066 w 1520456"/>
                  <a:gd name="connsiteY3" fmla="*/ 942809 h 2657642"/>
                  <a:gd name="connsiteX4" fmla="*/ 713656 w 1520456"/>
                  <a:gd name="connsiteY4" fmla="*/ 565575 h 2657642"/>
                  <a:gd name="connsiteX5" fmla="*/ 842187 w 1520456"/>
                  <a:gd name="connsiteY5" fmla="*/ 379284 h 2657642"/>
                  <a:gd name="connsiteX6" fmla="*/ 1130540 w 1520456"/>
                  <a:gd name="connsiteY6" fmla="*/ 43804 h 2657642"/>
                  <a:gd name="connsiteX7" fmla="*/ 1249714 w 1520456"/>
                  <a:gd name="connsiteY7" fmla="*/ 0 h 2657642"/>
                  <a:gd name="connsiteX8" fmla="*/ 1254476 w 1520456"/>
                  <a:gd name="connsiteY8" fmla="*/ 92204 h 2657642"/>
                  <a:gd name="connsiteX9" fmla="*/ 1395080 w 1520456"/>
                  <a:gd name="connsiteY9" fmla="*/ 17777 h 2657642"/>
                  <a:gd name="connsiteX10" fmla="*/ 1503953 w 1520456"/>
                  <a:gd name="connsiteY10" fmla="*/ 102228 h 2657642"/>
                  <a:gd name="connsiteX11" fmla="*/ 1520456 w 1520456"/>
                  <a:gd name="connsiteY11" fmla="*/ 267087 h 2657642"/>
                  <a:gd name="connsiteX12" fmla="*/ 1453006 w 1520456"/>
                  <a:gd name="connsiteY12" fmla="*/ 503385 h 2657642"/>
                  <a:gd name="connsiteX13" fmla="*/ 1365729 w 1520456"/>
                  <a:gd name="connsiteY13" fmla="*/ 812837 h 2657642"/>
                  <a:gd name="connsiteX14" fmla="*/ 1430632 w 1520456"/>
                  <a:gd name="connsiteY14" fmla="*/ 1149756 h 2657642"/>
                  <a:gd name="connsiteX15" fmla="*/ 1352550 w 1520456"/>
                  <a:gd name="connsiteY15" fmla="*/ 1516967 h 2657642"/>
                  <a:gd name="connsiteX16" fmla="*/ 1288755 w 1520456"/>
                  <a:gd name="connsiteY16" fmla="*/ 1686755 h 2657642"/>
                  <a:gd name="connsiteX17" fmla="*/ 1447301 w 1520456"/>
                  <a:gd name="connsiteY17" fmla="*/ 1799117 h 2657642"/>
                  <a:gd name="connsiteX18" fmla="*/ 1350335 w 1520456"/>
                  <a:gd name="connsiteY18" fmla="*/ 1994159 h 2657642"/>
                  <a:gd name="connsiteX19" fmla="*/ 1252261 w 1520456"/>
                  <a:gd name="connsiteY19" fmla="*/ 2059228 h 2657642"/>
                  <a:gd name="connsiteX20" fmla="*/ 1110549 w 1520456"/>
                  <a:gd name="connsiteY20" fmla="*/ 2657642 h 2657642"/>
                  <a:gd name="connsiteX21" fmla="*/ 0 w 1520456"/>
                  <a:gd name="connsiteY21" fmla="*/ 2653045 h 2657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0456" h="2657642">
                    <a:moveTo>
                      <a:pt x="0" y="2653045"/>
                    </a:moveTo>
                    <a:lnTo>
                      <a:pt x="523210" y="1697721"/>
                    </a:lnTo>
                    <a:lnTo>
                      <a:pt x="583351" y="1521729"/>
                    </a:lnTo>
                    <a:lnTo>
                      <a:pt x="672066" y="942809"/>
                    </a:lnTo>
                    <a:lnTo>
                      <a:pt x="713656" y="565575"/>
                    </a:lnTo>
                    <a:lnTo>
                      <a:pt x="842187" y="379284"/>
                    </a:lnTo>
                    <a:lnTo>
                      <a:pt x="1130540" y="43804"/>
                    </a:lnTo>
                    <a:lnTo>
                      <a:pt x="1249714" y="0"/>
                    </a:lnTo>
                    <a:lnTo>
                      <a:pt x="1254476" y="92204"/>
                    </a:lnTo>
                    <a:cubicBezTo>
                      <a:pt x="1300550" y="67395"/>
                      <a:pt x="1287093" y="25917"/>
                      <a:pt x="1395080" y="17777"/>
                    </a:cubicBezTo>
                    <a:cubicBezTo>
                      <a:pt x="1431371" y="45927"/>
                      <a:pt x="1491475" y="57409"/>
                      <a:pt x="1503953" y="102228"/>
                    </a:cubicBezTo>
                    <a:lnTo>
                      <a:pt x="1520456" y="267087"/>
                    </a:lnTo>
                    <a:cubicBezTo>
                      <a:pt x="1503529" y="367284"/>
                      <a:pt x="1477077" y="427000"/>
                      <a:pt x="1453006" y="503385"/>
                    </a:cubicBezTo>
                    <a:cubicBezTo>
                      <a:pt x="1423914" y="606536"/>
                      <a:pt x="1351959" y="702542"/>
                      <a:pt x="1365729" y="812837"/>
                    </a:cubicBezTo>
                    <a:cubicBezTo>
                      <a:pt x="1368313" y="939431"/>
                      <a:pt x="1416141" y="1018400"/>
                      <a:pt x="1430632" y="1149756"/>
                    </a:cubicBezTo>
                    <a:cubicBezTo>
                      <a:pt x="1404605" y="1272160"/>
                      <a:pt x="1414296" y="1404088"/>
                      <a:pt x="1352550" y="1516967"/>
                    </a:cubicBezTo>
                    <a:lnTo>
                      <a:pt x="1288755" y="1686755"/>
                    </a:lnTo>
                    <a:cubicBezTo>
                      <a:pt x="1341604" y="1724209"/>
                      <a:pt x="1325396" y="1768807"/>
                      <a:pt x="1447301" y="1799117"/>
                    </a:cubicBezTo>
                    <a:cubicBezTo>
                      <a:pt x="1414979" y="1864131"/>
                      <a:pt x="1406470" y="1924382"/>
                      <a:pt x="1350335" y="1994159"/>
                    </a:cubicBezTo>
                    <a:lnTo>
                      <a:pt x="1252261" y="2059228"/>
                    </a:lnTo>
                    <a:cubicBezTo>
                      <a:pt x="1120886" y="2346806"/>
                      <a:pt x="1118099" y="2460552"/>
                      <a:pt x="1110549" y="2657642"/>
                    </a:cubicBezTo>
                    <a:lnTo>
                      <a:pt x="0" y="2653045"/>
                    </a:lnTo>
                    <a:close/>
                  </a:path>
                </a:pathLst>
              </a:custGeom>
              <a:solidFill>
                <a:srgbClr val="FFCA9E">
                  <a:alpha val="4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4" name="フリーフォーム: 図形 43">
                <a:extLst>
                  <a:ext uri="{FF2B5EF4-FFF2-40B4-BE49-F238E27FC236}">
                    <a16:creationId xmlns:a16="http://schemas.microsoft.com/office/drawing/2014/main" id="{90F7EBB4-F66B-22E8-CE38-A1D12594C210}"/>
                  </a:ext>
                </a:extLst>
              </p:cNvPr>
              <p:cNvSpPr/>
              <p:nvPr/>
            </p:nvSpPr>
            <p:spPr>
              <a:xfrm flipH="1">
                <a:off x="8404067" y="4203349"/>
                <a:ext cx="1520456" cy="2657642"/>
              </a:xfrm>
              <a:custGeom>
                <a:avLst/>
                <a:gdLst>
                  <a:gd name="connsiteX0" fmla="*/ 0 w 1520456"/>
                  <a:gd name="connsiteY0" fmla="*/ 2700670 h 2721935"/>
                  <a:gd name="connsiteX1" fmla="*/ 542260 w 1520456"/>
                  <a:gd name="connsiteY1" fmla="*/ 1690577 h 2721935"/>
                  <a:gd name="connsiteX2" fmla="*/ 616688 w 1520456"/>
                  <a:gd name="connsiteY2" fmla="*/ 1509823 h 2721935"/>
                  <a:gd name="connsiteX3" fmla="*/ 691116 w 1520456"/>
                  <a:gd name="connsiteY3" fmla="*/ 935665 h 2721935"/>
                  <a:gd name="connsiteX4" fmla="*/ 701749 w 1520456"/>
                  <a:gd name="connsiteY4" fmla="*/ 606056 h 2721935"/>
                  <a:gd name="connsiteX5" fmla="*/ 861237 w 1520456"/>
                  <a:gd name="connsiteY5" fmla="*/ 372140 h 2721935"/>
                  <a:gd name="connsiteX6" fmla="*/ 1137684 w 1520456"/>
                  <a:gd name="connsiteY6" fmla="*/ 31898 h 2721935"/>
                  <a:gd name="connsiteX7" fmla="*/ 1275907 w 1520456"/>
                  <a:gd name="connsiteY7" fmla="*/ 0 h 2721935"/>
                  <a:gd name="connsiteX8" fmla="*/ 1275907 w 1520456"/>
                  <a:gd name="connsiteY8" fmla="*/ 85060 h 2721935"/>
                  <a:gd name="connsiteX9" fmla="*/ 1414130 w 1520456"/>
                  <a:gd name="connsiteY9" fmla="*/ 10633 h 2721935"/>
                  <a:gd name="connsiteX10" fmla="*/ 1499191 w 1520456"/>
                  <a:gd name="connsiteY10" fmla="*/ 21265 h 2721935"/>
                  <a:gd name="connsiteX11" fmla="*/ 1520456 w 1520456"/>
                  <a:gd name="connsiteY11" fmla="*/ 255181 h 2721935"/>
                  <a:gd name="connsiteX12" fmla="*/ 1467293 w 1520456"/>
                  <a:gd name="connsiteY12" fmla="*/ 489098 h 2721935"/>
                  <a:gd name="connsiteX13" fmla="*/ 1360967 w 1520456"/>
                  <a:gd name="connsiteY13" fmla="*/ 808074 h 2721935"/>
                  <a:gd name="connsiteX14" fmla="*/ 1435395 w 1520456"/>
                  <a:gd name="connsiteY14" fmla="*/ 1116419 h 2721935"/>
                  <a:gd name="connsiteX15" fmla="*/ 1371600 w 1520456"/>
                  <a:gd name="connsiteY15" fmla="*/ 1509823 h 2721935"/>
                  <a:gd name="connsiteX16" fmla="*/ 1307805 w 1520456"/>
                  <a:gd name="connsiteY16" fmla="*/ 1722474 h 2721935"/>
                  <a:gd name="connsiteX17" fmla="*/ 1435395 w 1520456"/>
                  <a:gd name="connsiteY17" fmla="*/ 1818167 h 2721935"/>
                  <a:gd name="connsiteX18" fmla="*/ 1350335 w 1520456"/>
                  <a:gd name="connsiteY18" fmla="*/ 1998921 h 2721935"/>
                  <a:gd name="connsiteX19" fmla="*/ 1254642 w 1520456"/>
                  <a:gd name="connsiteY19" fmla="*/ 2052084 h 2721935"/>
                  <a:gd name="connsiteX20" fmla="*/ 1105786 w 1520456"/>
                  <a:gd name="connsiteY20" fmla="*/ 2721935 h 2721935"/>
                  <a:gd name="connsiteX21" fmla="*/ 0 w 1520456"/>
                  <a:gd name="connsiteY21" fmla="*/ 2700670 h 2721935"/>
                  <a:gd name="connsiteX0" fmla="*/ 0 w 1520456"/>
                  <a:gd name="connsiteY0" fmla="*/ 2700670 h 2721935"/>
                  <a:gd name="connsiteX1" fmla="*/ 542260 w 1520456"/>
                  <a:gd name="connsiteY1" fmla="*/ 1690577 h 2721935"/>
                  <a:gd name="connsiteX2" fmla="*/ 616688 w 1520456"/>
                  <a:gd name="connsiteY2" fmla="*/ 1509823 h 2721935"/>
                  <a:gd name="connsiteX3" fmla="*/ 691116 w 1520456"/>
                  <a:gd name="connsiteY3" fmla="*/ 935665 h 2721935"/>
                  <a:gd name="connsiteX4" fmla="*/ 701749 w 1520456"/>
                  <a:gd name="connsiteY4" fmla="*/ 606056 h 2721935"/>
                  <a:gd name="connsiteX5" fmla="*/ 861237 w 1520456"/>
                  <a:gd name="connsiteY5" fmla="*/ 372140 h 2721935"/>
                  <a:gd name="connsiteX6" fmla="*/ 1137684 w 1520456"/>
                  <a:gd name="connsiteY6" fmla="*/ 31898 h 2721935"/>
                  <a:gd name="connsiteX7" fmla="*/ 1275907 w 1520456"/>
                  <a:gd name="connsiteY7" fmla="*/ 0 h 2721935"/>
                  <a:gd name="connsiteX8" fmla="*/ 1275907 w 1520456"/>
                  <a:gd name="connsiteY8" fmla="*/ 85060 h 2721935"/>
                  <a:gd name="connsiteX9" fmla="*/ 1414130 w 1520456"/>
                  <a:gd name="connsiteY9" fmla="*/ 10633 h 2721935"/>
                  <a:gd name="connsiteX10" fmla="*/ 1499191 w 1520456"/>
                  <a:gd name="connsiteY10" fmla="*/ 21265 h 2721935"/>
                  <a:gd name="connsiteX11" fmla="*/ 1520456 w 1520456"/>
                  <a:gd name="connsiteY11" fmla="*/ 255181 h 2721935"/>
                  <a:gd name="connsiteX12" fmla="*/ 1467293 w 1520456"/>
                  <a:gd name="connsiteY12" fmla="*/ 489098 h 2721935"/>
                  <a:gd name="connsiteX13" fmla="*/ 1360967 w 1520456"/>
                  <a:gd name="connsiteY13" fmla="*/ 808074 h 2721935"/>
                  <a:gd name="connsiteX14" fmla="*/ 1435395 w 1520456"/>
                  <a:gd name="connsiteY14" fmla="*/ 1116419 h 2721935"/>
                  <a:gd name="connsiteX15" fmla="*/ 1371600 w 1520456"/>
                  <a:gd name="connsiteY15" fmla="*/ 1509823 h 2721935"/>
                  <a:gd name="connsiteX16" fmla="*/ 1307805 w 1520456"/>
                  <a:gd name="connsiteY16" fmla="*/ 1722474 h 2721935"/>
                  <a:gd name="connsiteX17" fmla="*/ 1435395 w 1520456"/>
                  <a:gd name="connsiteY17" fmla="*/ 1818167 h 2721935"/>
                  <a:gd name="connsiteX18" fmla="*/ 1350335 w 1520456"/>
                  <a:gd name="connsiteY18" fmla="*/ 1998921 h 2721935"/>
                  <a:gd name="connsiteX19" fmla="*/ 1254642 w 1520456"/>
                  <a:gd name="connsiteY19" fmla="*/ 2052084 h 2721935"/>
                  <a:gd name="connsiteX20" fmla="*/ 1105786 w 1520456"/>
                  <a:gd name="connsiteY20" fmla="*/ 2721935 h 2721935"/>
                  <a:gd name="connsiteX21" fmla="*/ 0 w 1520456"/>
                  <a:gd name="connsiteY21" fmla="*/ 2700670 h 2721935"/>
                  <a:gd name="connsiteX0" fmla="*/ 0 w 1523003"/>
                  <a:gd name="connsiteY0" fmla="*/ 2700670 h 2721935"/>
                  <a:gd name="connsiteX1" fmla="*/ 542260 w 1523003"/>
                  <a:gd name="connsiteY1" fmla="*/ 1690577 h 2721935"/>
                  <a:gd name="connsiteX2" fmla="*/ 616688 w 1523003"/>
                  <a:gd name="connsiteY2" fmla="*/ 1509823 h 2721935"/>
                  <a:gd name="connsiteX3" fmla="*/ 691116 w 1523003"/>
                  <a:gd name="connsiteY3" fmla="*/ 935665 h 2721935"/>
                  <a:gd name="connsiteX4" fmla="*/ 701749 w 1523003"/>
                  <a:gd name="connsiteY4" fmla="*/ 606056 h 2721935"/>
                  <a:gd name="connsiteX5" fmla="*/ 861237 w 1523003"/>
                  <a:gd name="connsiteY5" fmla="*/ 372140 h 2721935"/>
                  <a:gd name="connsiteX6" fmla="*/ 1137684 w 1523003"/>
                  <a:gd name="connsiteY6" fmla="*/ 31898 h 2721935"/>
                  <a:gd name="connsiteX7" fmla="*/ 1275907 w 1523003"/>
                  <a:gd name="connsiteY7" fmla="*/ 0 h 2721935"/>
                  <a:gd name="connsiteX8" fmla="*/ 1275907 w 1523003"/>
                  <a:gd name="connsiteY8" fmla="*/ 85060 h 2721935"/>
                  <a:gd name="connsiteX9" fmla="*/ 1414130 w 1523003"/>
                  <a:gd name="connsiteY9" fmla="*/ 10633 h 2721935"/>
                  <a:gd name="connsiteX10" fmla="*/ 1523003 w 1523003"/>
                  <a:gd name="connsiteY10" fmla="*/ 95084 h 2721935"/>
                  <a:gd name="connsiteX11" fmla="*/ 1520456 w 1523003"/>
                  <a:gd name="connsiteY11" fmla="*/ 255181 h 2721935"/>
                  <a:gd name="connsiteX12" fmla="*/ 1467293 w 1523003"/>
                  <a:gd name="connsiteY12" fmla="*/ 489098 h 2721935"/>
                  <a:gd name="connsiteX13" fmla="*/ 1360967 w 1523003"/>
                  <a:gd name="connsiteY13" fmla="*/ 808074 h 2721935"/>
                  <a:gd name="connsiteX14" fmla="*/ 1435395 w 1523003"/>
                  <a:gd name="connsiteY14" fmla="*/ 1116419 h 2721935"/>
                  <a:gd name="connsiteX15" fmla="*/ 1371600 w 1523003"/>
                  <a:gd name="connsiteY15" fmla="*/ 1509823 h 2721935"/>
                  <a:gd name="connsiteX16" fmla="*/ 1307805 w 1523003"/>
                  <a:gd name="connsiteY16" fmla="*/ 1722474 h 2721935"/>
                  <a:gd name="connsiteX17" fmla="*/ 1435395 w 1523003"/>
                  <a:gd name="connsiteY17" fmla="*/ 1818167 h 2721935"/>
                  <a:gd name="connsiteX18" fmla="*/ 1350335 w 1523003"/>
                  <a:gd name="connsiteY18" fmla="*/ 1998921 h 2721935"/>
                  <a:gd name="connsiteX19" fmla="*/ 1254642 w 1523003"/>
                  <a:gd name="connsiteY19" fmla="*/ 2052084 h 2721935"/>
                  <a:gd name="connsiteX20" fmla="*/ 1105786 w 1523003"/>
                  <a:gd name="connsiteY20" fmla="*/ 2721935 h 2721935"/>
                  <a:gd name="connsiteX21" fmla="*/ 0 w 1523003"/>
                  <a:gd name="connsiteY21" fmla="*/ 2700670 h 2721935"/>
                  <a:gd name="connsiteX0" fmla="*/ 0 w 1523003"/>
                  <a:gd name="connsiteY0" fmla="*/ 2700670 h 2721935"/>
                  <a:gd name="connsiteX1" fmla="*/ 542260 w 1523003"/>
                  <a:gd name="connsiteY1" fmla="*/ 1690577 h 2721935"/>
                  <a:gd name="connsiteX2" fmla="*/ 616688 w 1523003"/>
                  <a:gd name="connsiteY2" fmla="*/ 1509823 h 2721935"/>
                  <a:gd name="connsiteX3" fmla="*/ 691116 w 1523003"/>
                  <a:gd name="connsiteY3" fmla="*/ 935665 h 2721935"/>
                  <a:gd name="connsiteX4" fmla="*/ 701749 w 1523003"/>
                  <a:gd name="connsiteY4" fmla="*/ 606056 h 2721935"/>
                  <a:gd name="connsiteX5" fmla="*/ 861237 w 1523003"/>
                  <a:gd name="connsiteY5" fmla="*/ 372140 h 2721935"/>
                  <a:gd name="connsiteX6" fmla="*/ 1137684 w 1523003"/>
                  <a:gd name="connsiteY6" fmla="*/ 31898 h 2721935"/>
                  <a:gd name="connsiteX7" fmla="*/ 1275907 w 1523003"/>
                  <a:gd name="connsiteY7" fmla="*/ 0 h 2721935"/>
                  <a:gd name="connsiteX8" fmla="*/ 1275907 w 1523003"/>
                  <a:gd name="connsiteY8" fmla="*/ 85060 h 2721935"/>
                  <a:gd name="connsiteX9" fmla="*/ 1414130 w 1523003"/>
                  <a:gd name="connsiteY9" fmla="*/ 10633 h 2721935"/>
                  <a:gd name="connsiteX10" fmla="*/ 1523003 w 1523003"/>
                  <a:gd name="connsiteY10" fmla="*/ 95084 h 2721935"/>
                  <a:gd name="connsiteX11" fmla="*/ 1520456 w 1523003"/>
                  <a:gd name="connsiteY11" fmla="*/ 255181 h 2721935"/>
                  <a:gd name="connsiteX12" fmla="*/ 1467293 w 1523003"/>
                  <a:gd name="connsiteY12" fmla="*/ 489098 h 2721935"/>
                  <a:gd name="connsiteX13" fmla="*/ 1360967 w 1523003"/>
                  <a:gd name="connsiteY13" fmla="*/ 808074 h 2721935"/>
                  <a:gd name="connsiteX14" fmla="*/ 1435395 w 1523003"/>
                  <a:gd name="connsiteY14" fmla="*/ 1116419 h 2721935"/>
                  <a:gd name="connsiteX15" fmla="*/ 1371600 w 1523003"/>
                  <a:gd name="connsiteY15" fmla="*/ 1509823 h 2721935"/>
                  <a:gd name="connsiteX16" fmla="*/ 1307805 w 1523003"/>
                  <a:gd name="connsiteY16" fmla="*/ 1722474 h 2721935"/>
                  <a:gd name="connsiteX17" fmla="*/ 1435395 w 1523003"/>
                  <a:gd name="connsiteY17" fmla="*/ 1818167 h 2721935"/>
                  <a:gd name="connsiteX18" fmla="*/ 1350335 w 1523003"/>
                  <a:gd name="connsiteY18" fmla="*/ 1998921 h 2721935"/>
                  <a:gd name="connsiteX19" fmla="*/ 1254642 w 1523003"/>
                  <a:gd name="connsiteY19" fmla="*/ 2052084 h 2721935"/>
                  <a:gd name="connsiteX20" fmla="*/ 1105786 w 1523003"/>
                  <a:gd name="connsiteY20" fmla="*/ 2721935 h 2721935"/>
                  <a:gd name="connsiteX21" fmla="*/ 0 w 1523003"/>
                  <a:gd name="connsiteY21" fmla="*/ 2700670 h 2721935"/>
                  <a:gd name="connsiteX0" fmla="*/ 0 w 1539506"/>
                  <a:gd name="connsiteY0" fmla="*/ 2700670 h 2721935"/>
                  <a:gd name="connsiteX1" fmla="*/ 542260 w 1539506"/>
                  <a:gd name="connsiteY1" fmla="*/ 1690577 h 2721935"/>
                  <a:gd name="connsiteX2" fmla="*/ 616688 w 1539506"/>
                  <a:gd name="connsiteY2" fmla="*/ 1509823 h 2721935"/>
                  <a:gd name="connsiteX3" fmla="*/ 691116 w 1539506"/>
                  <a:gd name="connsiteY3" fmla="*/ 935665 h 2721935"/>
                  <a:gd name="connsiteX4" fmla="*/ 701749 w 1539506"/>
                  <a:gd name="connsiteY4" fmla="*/ 606056 h 2721935"/>
                  <a:gd name="connsiteX5" fmla="*/ 861237 w 1539506"/>
                  <a:gd name="connsiteY5" fmla="*/ 372140 h 2721935"/>
                  <a:gd name="connsiteX6" fmla="*/ 1137684 w 1539506"/>
                  <a:gd name="connsiteY6" fmla="*/ 31898 h 2721935"/>
                  <a:gd name="connsiteX7" fmla="*/ 1275907 w 1539506"/>
                  <a:gd name="connsiteY7" fmla="*/ 0 h 2721935"/>
                  <a:gd name="connsiteX8" fmla="*/ 1275907 w 1539506"/>
                  <a:gd name="connsiteY8" fmla="*/ 85060 h 2721935"/>
                  <a:gd name="connsiteX9" fmla="*/ 1414130 w 1539506"/>
                  <a:gd name="connsiteY9" fmla="*/ 10633 h 2721935"/>
                  <a:gd name="connsiteX10" fmla="*/ 1523003 w 1539506"/>
                  <a:gd name="connsiteY10" fmla="*/ 95084 h 2721935"/>
                  <a:gd name="connsiteX11" fmla="*/ 1539506 w 1539506"/>
                  <a:gd name="connsiteY11" fmla="*/ 259943 h 2721935"/>
                  <a:gd name="connsiteX12" fmla="*/ 1467293 w 1539506"/>
                  <a:gd name="connsiteY12" fmla="*/ 489098 h 2721935"/>
                  <a:gd name="connsiteX13" fmla="*/ 1360967 w 1539506"/>
                  <a:gd name="connsiteY13" fmla="*/ 808074 h 2721935"/>
                  <a:gd name="connsiteX14" fmla="*/ 1435395 w 1539506"/>
                  <a:gd name="connsiteY14" fmla="*/ 1116419 h 2721935"/>
                  <a:gd name="connsiteX15" fmla="*/ 1371600 w 1539506"/>
                  <a:gd name="connsiteY15" fmla="*/ 1509823 h 2721935"/>
                  <a:gd name="connsiteX16" fmla="*/ 1307805 w 1539506"/>
                  <a:gd name="connsiteY16" fmla="*/ 1722474 h 2721935"/>
                  <a:gd name="connsiteX17" fmla="*/ 1435395 w 1539506"/>
                  <a:gd name="connsiteY17" fmla="*/ 1818167 h 2721935"/>
                  <a:gd name="connsiteX18" fmla="*/ 1350335 w 1539506"/>
                  <a:gd name="connsiteY18" fmla="*/ 1998921 h 2721935"/>
                  <a:gd name="connsiteX19" fmla="*/ 1254642 w 1539506"/>
                  <a:gd name="connsiteY19" fmla="*/ 2052084 h 2721935"/>
                  <a:gd name="connsiteX20" fmla="*/ 1105786 w 1539506"/>
                  <a:gd name="connsiteY20" fmla="*/ 2721935 h 2721935"/>
                  <a:gd name="connsiteX21" fmla="*/ 0 w 1539506"/>
                  <a:gd name="connsiteY21" fmla="*/ 2700670 h 2721935"/>
                  <a:gd name="connsiteX0" fmla="*/ 0 w 1539506"/>
                  <a:gd name="connsiteY0" fmla="*/ 2700670 h 2721935"/>
                  <a:gd name="connsiteX1" fmla="*/ 542260 w 1539506"/>
                  <a:gd name="connsiteY1" fmla="*/ 1690577 h 2721935"/>
                  <a:gd name="connsiteX2" fmla="*/ 616688 w 1539506"/>
                  <a:gd name="connsiteY2" fmla="*/ 1509823 h 2721935"/>
                  <a:gd name="connsiteX3" fmla="*/ 691116 w 1539506"/>
                  <a:gd name="connsiteY3" fmla="*/ 935665 h 2721935"/>
                  <a:gd name="connsiteX4" fmla="*/ 701749 w 1539506"/>
                  <a:gd name="connsiteY4" fmla="*/ 606056 h 2721935"/>
                  <a:gd name="connsiteX5" fmla="*/ 861237 w 1539506"/>
                  <a:gd name="connsiteY5" fmla="*/ 372140 h 2721935"/>
                  <a:gd name="connsiteX6" fmla="*/ 1137684 w 1539506"/>
                  <a:gd name="connsiteY6" fmla="*/ 31898 h 2721935"/>
                  <a:gd name="connsiteX7" fmla="*/ 1275907 w 1539506"/>
                  <a:gd name="connsiteY7" fmla="*/ 0 h 2721935"/>
                  <a:gd name="connsiteX8" fmla="*/ 1275907 w 1539506"/>
                  <a:gd name="connsiteY8" fmla="*/ 85060 h 2721935"/>
                  <a:gd name="connsiteX9" fmla="*/ 1414130 w 1539506"/>
                  <a:gd name="connsiteY9" fmla="*/ 10633 h 2721935"/>
                  <a:gd name="connsiteX10" fmla="*/ 1523003 w 1539506"/>
                  <a:gd name="connsiteY10" fmla="*/ 95084 h 2721935"/>
                  <a:gd name="connsiteX11" fmla="*/ 1539506 w 1539506"/>
                  <a:gd name="connsiteY11" fmla="*/ 259943 h 2721935"/>
                  <a:gd name="connsiteX12" fmla="*/ 1467293 w 1539506"/>
                  <a:gd name="connsiteY12" fmla="*/ 489098 h 2721935"/>
                  <a:gd name="connsiteX13" fmla="*/ 1360967 w 1539506"/>
                  <a:gd name="connsiteY13" fmla="*/ 808074 h 2721935"/>
                  <a:gd name="connsiteX14" fmla="*/ 1435395 w 1539506"/>
                  <a:gd name="connsiteY14" fmla="*/ 1116419 h 2721935"/>
                  <a:gd name="connsiteX15" fmla="*/ 1371600 w 1539506"/>
                  <a:gd name="connsiteY15" fmla="*/ 1509823 h 2721935"/>
                  <a:gd name="connsiteX16" fmla="*/ 1307805 w 1539506"/>
                  <a:gd name="connsiteY16" fmla="*/ 1722474 h 2721935"/>
                  <a:gd name="connsiteX17" fmla="*/ 1435395 w 1539506"/>
                  <a:gd name="connsiteY17" fmla="*/ 1818167 h 2721935"/>
                  <a:gd name="connsiteX18" fmla="*/ 1350335 w 1539506"/>
                  <a:gd name="connsiteY18" fmla="*/ 1998921 h 2721935"/>
                  <a:gd name="connsiteX19" fmla="*/ 1254642 w 1539506"/>
                  <a:gd name="connsiteY19" fmla="*/ 2052084 h 2721935"/>
                  <a:gd name="connsiteX20" fmla="*/ 1105786 w 1539506"/>
                  <a:gd name="connsiteY20" fmla="*/ 2721935 h 2721935"/>
                  <a:gd name="connsiteX21" fmla="*/ 0 w 1539506"/>
                  <a:gd name="connsiteY21" fmla="*/ 2700670 h 2721935"/>
                  <a:gd name="connsiteX0" fmla="*/ 0 w 1539506"/>
                  <a:gd name="connsiteY0" fmla="*/ 2700670 h 2721935"/>
                  <a:gd name="connsiteX1" fmla="*/ 542260 w 1539506"/>
                  <a:gd name="connsiteY1" fmla="*/ 1690577 h 2721935"/>
                  <a:gd name="connsiteX2" fmla="*/ 616688 w 1539506"/>
                  <a:gd name="connsiteY2" fmla="*/ 1509823 h 2721935"/>
                  <a:gd name="connsiteX3" fmla="*/ 691116 w 1539506"/>
                  <a:gd name="connsiteY3" fmla="*/ 935665 h 2721935"/>
                  <a:gd name="connsiteX4" fmla="*/ 701749 w 1539506"/>
                  <a:gd name="connsiteY4" fmla="*/ 606056 h 2721935"/>
                  <a:gd name="connsiteX5" fmla="*/ 861237 w 1539506"/>
                  <a:gd name="connsiteY5" fmla="*/ 372140 h 2721935"/>
                  <a:gd name="connsiteX6" fmla="*/ 1137684 w 1539506"/>
                  <a:gd name="connsiteY6" fmla="*/ 31898 h 2721935"/>
                  <a:gd name="connsiteX7" fmla="*/ 1275907 w 1539506"/>
                  <a:gd name="connsiteY7" fmla="*/ 0 h 2721935"/>
                  <a:gd name="connsiteX8" fmla="*/ 1275907 w 1539506"/>
                  <a:gd name="connsiteY8" fmla="*/ 85060 h 2721935"/>
                  <a:gd name="connsiteX9" fmla="*/ 1414130 w 1539506"/>
                  <a:gd name="connsiteY9" fmla="*/ 10633 h 2721935"/>
                  <a:gd name="connsiteX10" fmla="*/ 1523003 w 1539506"/>
                  <a:gd name="connsiteY10" fmla="*/ 95084 h 2721935"/>
                  <a:gd name="connsiteX11" fmla="*/ 1539506 w 1539506"/>
                  <a:gd name="connsiteY11" fmla="*/ 259943 h 2721935"/>
                  <a:gd name="connsiteX12" fmla="*/ 1472056 w 1539506"/>
                  <a:gd name="connsiteY12" fmla="*/ 496241 h 2721935"/>
                  <a:gd name="connsiteX13" fmla="*/ 1360967 w 1539506"/>
                  <a:gd name="connsiteY13" fmla="*/ 808074 h 2721935"/>
                  <a:gd name="connsiteX14" fmla="*/ 1435395 w 1539506"/>
                  <a:gd name="connsiteY14" fmla="*/ 1116419 h 2721935"/>
                  <a:gd name="connsiteX15" fmla="*/ 1371600 w 1539506"/>
                  <a:gd name="connsiteY15" fmla="*/ 1509823 h 2721935"/>
                  <a:gd name="connsiteX16" fmla="*/ 1307805 w 1539506"/>
                  <a:gd name="connsiteY16" fmla="*/ 1722474 h 2721935"/>
                  <a:gd name="connsiteX17" fmla="*/ 1435395 w 1539506"/>
                  <a:gd name="connsiteY17" fmla="*/ 1818167 h 2721935"/>
                  <a:gd name="connsiteX18" fmla="*/ 1350335 w 1539506"/>
                  <a:gd name="connsiteY18" fmla="*/ 1998921 h 2721935"/>
                  <a:gd name="connsiteX19" fmla="*/ 1254642 w 1539506"/>
                  <a:gd name="connsiteY19" fmla="*/ 2052084 h 2721935"/>
                  <a:gd name="connsiteX20" fmla="*/ 1105786 w 1539506"/>
                  <a:gd name="connsiteY20" fmla="*/ 2721935 h 2721935"/>
                  <a:gd name="connsiteX21" fmla="*/ 0 w 1539506"/>
                  <a:gd name="connsiteY21" fmla="*/ 2700670 h 2721935"/>
                  <a:gd name="connsiteX0" fmla="*/ 0 w 1539506"/>
                  <a:gd name="connsiteY0" fmla="*/ 2700670 h 2721935"/>
                  <a:gd name="connsiteX1" fmla="*/ 542260 w 1539506"/>
                  <a:gd name="connsiteY1" fmla="*/ 1690577 h 2721935"/>
                  <a:gd name="connsiteX2" fmla="*/ 616688 w 1539506"/>
                  <a:gd name="connsiteY2" fmla="*/ 1509823 h 2721935"/>
                  <a:gd name="connsiteX3" fmla="*/ 691116 w 1539506"/>
                  <a:gd name="connsiteY3" fmla="*/ 935665 h 2721935"/>
                  <a:gd name="connsiteX4" fmla="*/ 701749 w 1539506"/>
                  <a:gd name="connsiteY4" fmla="*/ 606056 h 2721935"/>
                  <a:gd name="connsiteX5" fmla="*/ 861237 w 1539506"/>
                  <a:gd name="connsiteY5" fmla="*/ 372140 h 2721935"/>
                  <a:gd name="connsiteX6" fmla="*/ 1137684 w 1539506"/>
                  <a:gd name="connsiteY6" fmla="*/ 31898 h 2721935"/>
                  <a:gd name="connsiteX7" fmla="*/ 1275907 w 1539506"/>
                  <a:gd name="connsiteY7" fmla="*/ 0 h 2721935"/>
                  <a:gd name="connsiteX8" fmla="*/ 1275907 w 1539506"/>
                  <a:gd name="connsiteY8" fmla="*/ 85060 h 2721935"/>
                  <a:gd name="connsiteX9" fmla="*/ 1414130 w 1539506"/>
                  <a:gd name="connsiteY9" fmla="*/ 10633 h 2721935"/>
                  <a:gd name="connsiteX10" fmla="*/ 1523003 w 1539506"/>
                  <a:gd name="connsiteY10" fmla="*/ 95084 h 2721935"/>
                  <a:gd name="connsiteX11" fmla="*/ 1539506 w 1539506"/>
                  <a:gd name="connsiteY11" fmla="*/ 259943 h 2721935"/>
                  <a:gd name="connsiteX12" fmla="*/ 1472056 w 1539506"/>
                  <a:gd name="connsiteY12" fmla="*/ 496241 h 2721935"/>
                  <a:gd name="connsiteX13" fmla="*/ 1384779 w 1539506"/>
                  <a:gd name="connsiteY13" fmla="*/ 805693 h 2721935"/>
                  <a:gd name="connsiteX14" fmla="*/ 1435395 w 1539506"/>
                  <a:gd name="connsiteY14" fmla="*/ 1116419 h 2721935"/>
                  <a:gd name="connsiteX15" fmla="*/ 1371600 w 1539506"/>
                  <a:gd name="connsiteY15" fmla="*/ 1509823 h 2721935"/>
                  <a:gd name="connsiteX16" fmla="*/ 1307805 w 1539506"/>
                  <a:gd name="connsiteY16" fmla="*/ 1722474 h 2721935"/>
                  <a:gd name="connsiteX17" fmla="*/ 1435395 w 1539506"/>
                  <a:gd name="connsiteY17" fmla="*/ 1818167 h 2721935"/>
                  <a:gd name="connsiteX18" fmla="*/ 1350335 w 1539506"/>
                  <a:gd name="connsiteY18" fmla="*/ 1998921 h 2721935"/>
                  <a:gd name="connsiteX19" fmla="*/ 1254642 w 1539506"/>
                  <a:gd name="connsiteY19" fmla="*/ 2052084 h 2721935"/>
                  <a:gd name="connsiteX20" fmla="*/ 1105786 w 1539506"/>
                  <a:gd name="connsiteY20" fmla="*/ 2721935 h 2721935"/>
                  <a:gd name="connsiteX21" fmla="*/ 0 w 1539506"/>
                  <a:gd name="connsiteY21" fmla="*/ 2700670 h 2721935"/>
                  <a:gd name="connsiteX0" fmla="*/ 0 w 1539506"/>
                  <a:gd name="connsiteY0" fmla="*/ 2700670 h 2721935"/>
                  <a:gd name="connsiteX1" fmla="*/ 542260 w 1539506"/>
                  <a:gd name="connsiteY1" fmla="*/ 1690577 h 2721935"/>
                  <a:gd name="connsiteX2" fmla="*/ 616688 w 1539506"/>
                  <a:gd name="connsiteY2" fmla="*/ 1509823 h 2721935"/>
                  <a:gd name="connsiteX3" fmla="*/ 691116 w 1539506"/>
                  <a:gd name="connsiteY3" fmla="*/ 935665 h 2721935"/>
                  <a:gd name="connsiteX4" fmla="*/ 701749 w 1539506"/>
                  <a:gd name="connsiteY4" fmla="*/ 606056 h 2721935"/>
                  <a:gd name="connsiteX5" fmla="*/ 861237 w 1539506"/>
                  <a:gd name="connsiteY5" fmla="*/ 372140 h 2721935"/>
                  <a:gd name="connsiteX6" fmla="*/ 1137684 w 1539506"/>
                  <a:gd name="connsiteY6" fmla="*/ 31898 h 2721935"/>
                  <a:gd name="connsiteX7" fmla="*/ 1275907 w 1539506"/>
                  <a:gd name="connsiteY7" fmla="*/ 0 h 2721935"/>
                  <a:gd name="connsiteX8" fmla="*/ 1275907 w 1539506"/>
                  <a:gd name="connsiteY8" fmla="*/ 85060 h 2721935"/>
                  <a:gd name="connsiteX9" fmla="*/ 1414130 w 1539506"/>
                  <a:gd name="connsiteY9" fmla="*/ 10633 h 2721935"/>
                  <a:gd name="connsiteX10" fmla="*/ 1523003 w 1539506"/>
                  <a:gd name="connsiteY10" fmla="*/ 95084 h 2721935"/>
                  <a:gd name="connsiteX11" fmla="*/ 1539506 w 1539506"/>
                  <a:gd name="connsiteY11" fmla="*/ 259943 h 2721935"/>
                  <a:gd name="connsiteX12" fmla="*/ 1472056 w 1539506"/>
                  <a:gd name="connsiteY12" fmla="*/ 496241 h 2721935"/>
                  <a:gd name="connsiteX13" fmla="*/ 1384779 w 1539506"/>
                  <a:gd name="connsiteY13" fmla="*/ 805693 h 2721935"/>
                  <a:gd name="connsiteX14" fmla="*/ 1435395 w 1539506"/>
                  <a:gd name="connsiteY14" fmla="*/ 1116419 h 2721935"/>
                  <a:gd name="connsiteX15" fmla="*/ 1371600 w 1539506"/>
                  <a:gd name="connsiteY15" fmla="*/ 1509823 h 2721935"/>
                  <a:gd name="connsiteX16" fmla="*/ 1307805 w 1539506"/>
                  <a:gd name="connsiteY16" fmla="*/ 1722474 h 2721935"/>
                  <a:gd name="connsiteX17" fmla="*/ 1435395 w 1539506"/>
                  <a:gd name="connsiteY17" fmla="*/ 1818167 h 2721935"/>
                  <a:gd name="connsiteX18" fmla="*/ 1350335 w 1539506"/>
                  <a:gd name="connsiteY18" fmla="*/ 1998921 h 2721935"/>
                  <a:gd name="connsiteX19" fmla="*/ 1254642 w 1539506"/>
                  <a:gd name="connsiteY19" fmla="*/ 2052084 h 2721935"/>
                  <a:gd name="connsiteX20" fmla="*/ 1105786 w 1539506"/>
                  <a:gd name="connsiteY20" fmla="*/ 2721935 h 2721935"/>
                  <a:gd name="connsiteX21" fmla="*/ 0 w 1539506"/>
                  <a:gd name="connsiteY21" fmla="*/ 2700670 h 2721935"/>
                  <a:gd name="connsiteX0" fmla="*/ 0 w 1539506"/>
                  <a:gd name="connsiteY0" fmla="*/ 2700670 h 2721935"/>
                  <a:gd name="connsiteX1" fmla="*/ 542260 w 1539506"/>
                  <a:gd name="connsiteY1" fmla="*/ 1690577 h 2721935"/>
                  <a:gd name="connsiteX2" fmla="*/ 616688 w 1539506"/>
                  <a:gd name="connsiteY2" fmla="*/ 1509823 h 2721935"/>
                  <a:gd name="connsiteX3" fmla="*/ 691116 w 1539506"/>
                  <a:gd name="connsiteY3" fmla="*/ 935665 h 2721935"/>
                  <a:gd name="connsiteX4" fmla="*/ 701749 w 1539506"/>
                  <a:gd name="connsiteY4" fmla="*/ 606056 h 2721935"/>
                  <a:gd name="connsiteX5" fmla="*/ 861237 w 1539506"/>
                  <a:gd name="connsiteY5" fmla="*/ 372140 h 2721935"/>
                  <a:gd name="connsiteX6" fmla="*/ 1137684 w 1539506"/>
                  <a:gd name="connsiteY6" fmla="*/ 31898 h 2721935"/>
                  <a:gd name="connsiteX7" fmla="*/ 1275907 w 1539506"/>
                  <a:gd name="connsiteY7" fmla="*/ 0 h 2721935"/>
                  <a:gd name="connsiteX8" fmla="*/ 1275907 w 1539506"/>
                  <a:gd name="connsiteY8" fmla="*/ 85060 h 2721935"/>
                  <a:gd name="connsiteX9" fmla="*/ 1414130 w 1539506"/>
                  <a:gd name="connsiteY9" fmla="*/ 10633 h 2721935"/>
                  <a:gd name="connsiteX10" fmla="*/ 1523003 w 1539506"/>
                  <a:gd name="connsiteY10" fmla="*/ 95084 h 2721935"/>
                  <a:gd name="connsiteX11" fmla="*/ 1539506 w 1539506"/>
                  <a:gd name="connsiteY11" fmla="*/ 259943 h 2721935"/>
                  <a:gd name="connsiteX12" fmla="*/ 1472056 w 1539506"/>
                  <a:gd name="connsiteY12" fmla="*/ 496241 h 2721935"/>
                  <a:gd name="connsiteX13" fmla="*/ 1384779 w 1539506"/>
                  <a:gd name="connsiteY13" fmla="*/ 805693 h 2721935"/>
                  <a:gd name="connsiteX14" fmla="*/ 1449682 w 1539506"/>
                  <a:gd name="connsiteY14" fmla="*/ 1142612 h 2721935"/>
                  <a:gd name="connsiteX15" fmla="*/ 1371600 w 1539506"/>
                  <a:gd name="connsiteY15" fmla="*/ 1509823 h 2721935"/>
                  <a:gd name="connsiteX16" fmla="*/ 1307805 w 1539506"/>
                  <a:gd name="connsiteY16" fmla="*/ 1722474 h 2721935"/>
                  <a:gd name="connsiteX17" fmla="*/ 1435395 w 1539506"/>
                  <a:gd name="connsiteY17" fmla="*/ 1818167 h 2721935"/>
                  <a:gd name="connsiteX18" fmla="*/ 1350335 w 1539506"/>
                  <a:gd name="connsiteY18" fmla="*/ 1998921 h 2721935"/>
                  <a:gd name="connsiteX19" fmla="*/ 1254642 w 1539506"/>
                  <a:gd name="connsiteY19" fmla="*/ 2052084 h 2721935"/>
                  <a:gd name="connsiteX20" fmla="*/ 1105786 w 1539506"/>
                  <a:gd name="connsiteY20" fmla="*/ 2721935 h 2721935"/>
                  <a:gd name="connsiteX21" fmla="*/ 0 w 1539506"/>
                  <a:gd name="connsiteY21" fmla="*/ 2700670 h 2721935"/>
                  <a:gd name="connsiteX0" fmla="*/ 0 w 1539506"/>
                  <a:gd name="connsiteY0" fmla="*/ 2700670 h 2721935"/>
                  <a:gd name="connsiteX1" fmla="*/ 542260 w 1539506"/>
                  <a:gd name="connsiteY1" fmla="*/ 1690577 h 2721935"/>
                  <a:gd name="connsiteX2" fmla="*/ 616688 w 1539506"/>
                  <a:gd name="connsiteY2" fmla="*/ 1509823 h 2721935"/>
                  <a:gd name="connsiteX3" fmla="*/ 691116 w 1539506"/>
                  <a:gd name="connsiteY3" fmla="*/ 935665 h 2721935"/>
                  <a:gd name="connsiteX4" fmla="*/ 701749 w 1539506"/>
                  <a:gd name="connsiteY4" fmla="*/ 606056 h 2721935"/>
                  <a:gd name="connsiteX5" fmla="*/ 861237 w 1539506"/>
                  <a:gd name="connsiteY5" fmla="*/ 372140 h 2721935"/>
                  <a:gd name="connsiteX6" fmla="*/ 1137684 w 1539506"/>
                  <a:gd name="connsiteY6" fmla="*/ 31898 h 2721935"/>
                  <a:gd name="connsiteX7" fmla="*/ 1275907 w 1539506"/>
                  <a:gd name="connsiteY7" fmla="*/ 0 h 2721935"/>
                  <a:gd name="connsiteX8" fmla="*/ 1275907 w 1539506"/>
                  <a:gd name="connsiteY8" fmla="*/ 85060 h 2721935"/>
                  <a:gd name="connsiteX9" fmla="*/ 1414130 w 1539506"/>
                  <a:gd name="connsiteY9" fmla="*/ 10633 h 2721935"/>
                  <a:gd name="connsiteX10" fmla="*/ 1523003 w 1539506"/>
                  <a:gd name="connsiteY10" fmla="*/ 95084 h 2721935"/>
                  <a:gd name="connsiteX11" fmla="*/ 1539506 w 1539506"/>
                  <a:gd name="connsiteY11" fmla="*/ 259943 h 2721935"/>
                  <a:gd name="connsiteX12" fmla="*/ 1472056 w 1539506"/>
                  <a:gd name="connsiteY12" fmla="*/ 496241 h 2721935"/>
                  <a:gd name="connsiteX13" fmla="*/ 1384779 w 1539506"/>
                  <a:gd name="connsiteY13" fmla="*/ 805693 h 2721935"/>
                  <a:gd name="connsiteX14" fmla="*/ 1449682 w 1539506"/>
                  <a:gd name="connsiteY14" fmla="*/ 1142612 h 2721935"/>
                  <a:gd name="connsiteX15" fmla="*/ 1371600 w 1539506"/>
                  <a:gd name="connsiteY15" fmla="*/ 1509823 h 2721935"/>
                  <a:gd name="connsiteX16" fmla="*/ 1307805 w 1539506"/>
                  <a:gd name="connsiteY16" fmla="*/ 1722474 h 2721935"/>
                  <a:gd name="connsiteX17" fmla="*/ 1435395 w 1539506"/>
                  <a:gd name="connsiteY17" fmla="*/ 1818167 h 2721935"/>
                  <a:gd name="connsiteX18" fmla="*/ 1350335 w 1539506"/>
                  <a:gd name="connsiteY18" fmla="*/ 1998921 h 2721935"/>
                  <a:gd name="connsiteX19" fmla="*/ 1254642 w 1539506"/>
                  <a:gd name="connsiteY19" fmla="*/ 2052084 h 2721935"/>
                  <a:gd name="connsiteX20" fmla="*/ 1105786 w 1539506"/>
                  <a:gd name="connsiteY20" fmla="*/ 2721935 h 2721935"/>
                  <a:gd name="connsiteX21" fmla="*/ 0 w 1539506"/>
                  <a:gd name="connsiteY21" fmla="*/ 2700670 h 2721935"/>
                  <a:gd name="connsiteX0" fmla="*/ 0 w 1539506"/>
                  <a:gd name="connsiteY0" fmla="*/ 2700670 h 2721935"/>
                  <a:gd name="connsiteX1" fmla="*/ 542260 w 1539506"/>
                  <a:gd name="connsiteY1" fmla="*/ 1690577 h 2721935"/>
                  <a:gd name="connsiteX2" fmla="*/ 616688 w 1539506"/>
                  <a:gd name="connsiteY2" fmla="*/ 1509823 h 2721935"/>
                  <a:gd name="connsiteX3" fmla="*/ 691116 w 1539506"/>
                  <a:gd name="connsiteY3" fmla="*/ 935665 h 2721935"/>
                  <a:gd name="connsiteX4" fmla="*/ 701749 w 1539506"/>
                  <a:gd name="connsiteY4" fmla="*/ 606056 h 2721935"/>
                  <a:gd name="connsiteX5" fmla="*/ 861237 w 1539506"/>
                  <a:gd name="connsiteY5" fmla="*/ 372140 h 2721935"/>
                  <a:gd name="connsiteX6" fmla="*/ 1137684 w 1539506"/>
                  <a:gd name="connsiteY6" fmla="*/ 31898 h 2721935"/>
                  <a:gd name="connsiteX7" fmla="*/ 1275907 w 1539506"/>
                  <a:gd name="connsiteY7" fmla="*/ 0 h 2721935"/>
                  <a:gd name="connsiteX8" fmla="*/ 1275907 w 1539506"/>
                  <a:gd name="connsiteY8" fmla="*/ 85060 h 2721935"/>
                  <a:gd name="connsiteX9" fmla="*/ 1414130 w 1539506"/>
                  <a:gd name="connsiteY9" fmla="*/ 10633 h 2721935"/>
                  <a:gd name="connsiteX10" fmla="*/ 1523003 w 1539506"/>
                  <a:gd name="connsiteY10" fmla="*/ 95084 h 2721935"/>
                  <a:gd name="connsiteX11" fmla="*/ 1539506 w 1539506"/>
                  <a:gd name="connsiteY11" fmla="*/ 259943 h 2721935"/>
                  <a:gd name="connsiteX12" fmla="*/ 1472056 w 1539506"/>
                  <a:gd name="connsiteY12" fmla="*/ 496241 h 2721935"/>
                  <a:gd name="connsiteX13" fmla="*/ 1384779 w 1539506"/>
                  <a:gd name="connsiteY13" fmla="*/ 805693 h 2721935"/>
                  <a:gd name="connsiteX14" fmla="*/ 1449682 w 1539506"/>
                  <a:gd name="connsiteY14" fmla="*/ 1142612 h 2721935"/>
                  <a:gd name="connsiteX15" fmla="*/ 1371600 w 1539506"/>
                  <a:gd name="connsiteY15" fmla="*/ 1509823 h 2721935"/>
                  <a:gd name="connsiteX16" fmla="*/ 1307805 w 1539506"/>
                  <a:gd name="connsiteY16" fmla="*/ 1722474 h 2721935"/>
                  <a:gd name="connsiteX17" fmla="*/ 1435395 w 1539506"/>
                  <a:gd name="connsiteY17" fmla="*/ 1818167 h 2721935"/>
                  <a:gd name="connsiteX18" fmla="*/ 1350335 w 1539506"/>
                  <a:gd name="connsiteY18" fmla="*/ 1998921 h 2721935"/>
                  <a:gd name="connsiteX19" fmla="*/ 1254642 w 1539506"/>
                  <a:gd name="connsiteY19" fmla="*/ 2052084 h 2721935"/>
                  <a:gd name="connsiteX20" fmla="*/ 1105786 w 1539506"/>
                  <a:gd name="connsiteY20" fmla="*/ 2721935 h 2721935"/>
                  <a:gd name="connsiteX21" fmla="*/ 0 w 1539506"/>
                  <a:gd name="connsiteY21" fmla="*/ 2700670 h 2721935"/>
                  <a:gd name="connsiteX0" fmla="*/ 0 w 1539506"/>
                  <a:gd name="connsiteY0" fmla="*/ 2700670 h 2721935"/>
                  <a:gd name="connsiteX1" fmla="*/ 542260 w 1539506"/>
                  <a:gd name="connsiteY1" fmla="*/ 1690577 h 2721935"/>
                  <a:gd name="connsiteX2" fmla="*/ 616688 w 1539506"/>
                  <a:gd name="connsiteY2" fmla="*/ 1509823 h 2721935"/>
                  <a:gd name="connsiteX3" fmla="*/ 691116 w 1539506"/>
                  <a:gd name="connsiteY3" fmla="*/ 935665 h 2721935"/>
                  <a:gd name="connsiteX4" fmla="*/ 701749 w 1539506"/>
                  <a:gd name="connsiteY4" fmla="*/ 606056 h 2721935"/>
                  <a:gd name="connsiteX5" fmla="*/ 861237 w 1539506"/>
                  <a:gd name="connsiteY5" fmla="*/ 372140 h 2721935"/>
                  <a:gd name="connsiteX6" fmla="*/ 1137684 w 1539506"/>
                  <a:gd name="connsiteY6" fmla="*/ 31898 h 2721935"/>
                  <a:gd name="connsiteX7" fmla="*/ 1275907 w 1539506"/>
                  <a:gd name="connsiteY7" fmla="*/ 0 h 2721935"/>
                  <a:gd name="connsiteX8" fmla="*/ 1275907 w 1539506"/>
                  <a:gd name="connsiteY8" fmla="*/ 85060 h 2721935"/>
                  <a:gd name="connsiteX9" fmla="*/ 1414130 w 1539506"/>
                  <a:gd name="connsiteY9" fmla="*/ 10633 h 2721935"/>
                  <a:gd name="connsiteX10" fmla="*/ 1523003 w 1539506"/>
                  <a:gd name="connsiteY10" fmla="*/ 95084 h 2721935"/>
                  <a:gd name="connsiteX11" fmla="*/ 1539506 w 1539506"/>
                  <a:gd name="connsiteY11" fmla="*/ 259943 h 2721935"/>
                  <a:gd name="connsiteX12" fmla="*/ 1472056 w 1539506"/>
                  <a:gd name="connsiteY12" fmla="*/ 496241 h 2721935"/>
                  <a:gd name="connsiteX13" fmla="*/ 1384779 w 1539506"/>
                  <a:gd name="connsiteY13" fmla="*/ 805693 h 2721935"/>
                  <a:gd name="connsiteX14" fmla="*/ 1449682 w 1539506"/>
                  <a:gd name="connsiteY14" fmla="*/ 1142612 h 2721935"/>
                  <a:gd name="connsiteX15" fmla="*/ 1371600 w 1539506"/>
                  <a:gd name="connsiteY15" fmla="*/ 1509823 h 2721935"/>
                  <a:gd name="connsiteX16" fmla="*/ 1307805 w 1539506"/>
                  <a:gd name="connsiteY16" fmla="*/ 1722474 h 2721935"/>
                  <a:gd name="connsiteX17" fmla="*/ 1435395 w 1539506"/>
                  <a:gd name="connsiteY17" fmla="*/ 1818167 h 2721935"/>
                  <a:gd name="connsiteX18" fmla="*/ 1350335 w 1539506"/>
                  <a:gd name="connsiteY18" fmla="*/ 1998921 h 2721935"/>
                  <a:gd name="connsiteX19" fmla="*/ 1254642 w 1539506"/>
                  <a:gd name="connsiteY19" fmla="*/ 2052084 h 2721935"/>
                  <a:gd name="connsiteX20" fmla="*/ 1105786 w 1539506"/>
                  <a:gd name="connsiteY20" fmla="*/ 2721935 h 2721935"/>
                  <a:gd name="connsiteX21" fmla="*/ 0 w 1539506"/>
                  <a:gd name="connsiteY21" fmla="*/ 2700670 h 2721935"/>
                  <a:gd name="connsiteX0" fmla="*/ 0 w 1539506"/>
                  <a:gd name="connsiteY0" fmla="*/ 2700670 h 2721935"/>
                  <a:gd name="connsiteX1" fmla="*/ 542260 w 1539506"/>
                  <a:gd name="connsiteY1" fmla="*/ 1690577 h 2721935"/>
                  <a:gd name="connsiteX2" fmla="*/ 616688 w 1539506"/>
                  <a:gd name="connsiteY2" fmla="*/ 1509823 h 2721935"/>
                  <a:gd name="connsiteX3" fmla="*/ 691116 w 1539506"/>
                  <a:gd name="connsiteY3" fmla="*/ 935665 h 2721935"/>
                  <a:gd name="connsiteX4" fmla="*/ 701749 w 1539506"/>
                  <a:gd name="connsiteY4" fmla="*/ 606056 h 2721935"/>
                  <a:gd name="connsiteX5" fmla="*/ 861237 w 1539506"/>
                  <a:gd name="connsiteY5" fmla="*/ 372140 h 2721935"/>
                  <a:gd name="connsiteX6" fmla="*/ 1137684 w 1539506"/>
                  <a:gd name="connsiteY6" fmla="*/ 31898 h 2721935"/>
                  <a:gd name="connsiteX7" fmla="*/ 1275907 w 1539506"/>
                  <a:gd name="connsiteY7" fmla="*/ 0 h 2721935"/>
                  <a:gd name="connsiteX8" fmla="*/ 1275907 w 1539506"/>
                  <a:gd name="connsiteY8" fmla="*/ 85060 h 2721935"/>
                  <a:gd name="connsiteX9" fmla="*/ 1414130 w 1539506"/>
                  <a:gd name="connsiteY9" fmla="*/ 10633 h 2721935"/>
                  <a:gd name="connsiteX10" fmla="*/ 1523003 w 1539506"/>
                  <a:gd name="connsiteY10" fmla="*/ 95084 h 2721935"/>
                  <a:gd name="connsiteX11" fmla="*/ 1539506 w 1539506"/>
                  <a:gd name="connsiteY11" fmla="*/ 259943 h 2721935"/>
                  <a:gd name="connsiteX12" fmla="*/ 1472056 w 1539506"/>
                  <a:gd name="connsiteY12" fmla="*/ 496241 h 2721935"/>
                  <a:gd name="connsiteX13" fmla="*/ 1384779 w 1539506"/>
                  <a:gd name="connsiteY13" fmla="*/ 805693 h 2721935"/>
                  <a:gd name="connsiteX14" fmla="*/ 1449682 w 1539506"/>
                  <a:gd name="connsiteY14" fmla="*/ 1142612 h 2721935"/>
                  <a:gd name="connsiteX15" fmla="*/ 1371600 w 1539506"/>
                  <a:gd name="connsiteY15" fmla="*/ 1509823 h 2721935"/>
                  <a:gd name="connsiteX16" fmla="*/ 1307805 w 1539506"/>
                  <a:gd name="connsiteY16" fmla="*/ 1679611 h 2721935"/>
                  <a:gd name="connsiteX17" fmla="*/ 1435395 w 1539506"/>
                  <a:gd name="connsiteY17" fmla="*/ 1818167 h 2721935"/>
                  <a:gd name="connsiteX18" fmla="*/ 1350335 w 1539506"/>
                  <a:gd name="connsiteY18" fmla="*/ 1998921 h 2721935"/>
                  <a:gd name="connsiteX19" fmla="*/ 1254642 w 1539506"/>
                  <a:gd name="connsiteY19" fmla="*/ 2052084 h 2721935"/>
                  <a:gd name="connsiteX20" fmla="*/ 1105786 w 1539506"/>
                  <a:gd name="connsiteY20" fmla="*/ 2721935 h 2721935"/>
                  <a:gd name="connsiteX21" fmla="*/ 0 w 1539506"/>
                  <a:gd name="connsiteY21" fmla="*/ 2700670 h 2721935"/>
                  <a:gd name="connsiteX0" fmla="*/ 0 w 1539506"/>
                  <a:gd name="connsiteY0" fmla="*/ 2700670 h 2721935"/>
                  <a:gd name="connsiteX1" fmla="*/ 542260 w 1539506"/>
                  <a:gd name="connsiteY1" fmla="*/ 1690577 h 2721935"/>
                  <a:gd name="connsiteX2" fmla="*/ 616688 w 1539506"/>
                  <a:gd name="connsiteY2" fmla="*/ 1509823 h 2721935"/>
                  <a:gd name="connsiteX3" fmla="*/ 691116 w 1539506"/>
                  <a:gd name="connsiteY3" fmla="*/ 935665 h 2721935"/>
                  <a:gd name="connsiteX4" fmla="*/ 701749 w 1539506"/>
                  <a:gd name="connsiteY4" fmla="*/ 606056 h 2721935"/>
                  <a:gd name="connsiteX5" fmla="*/ 861237 w 1539506"/>
                  <a:gd name="connsiteY5" fmla="*/ 372140 h 2721935"/>
                  <a:gd name="connsiteX6" fmla="*/ 1137684 w 1539506"/>
                  <a:gd name="connsiteY6" fmla="*/ 31898 h 2721935"/>
                  <a:gd name="connsiteX7" fmla="*/ 1275907 w 1539506"/>
                  <a:gd name="connsiteY7" fmla="*/ 0 h 2721935"/>
                  <a:gd name="connsiteX8" fmla="*/ 1275907 w 1539506"/>
                  <a:gd name="connsiteY8" fmla="*/ 85060 h 2721935"/>
                  <a:gd name="connsiteX9" fmla="*/ 1414130 w 1539506"/>
                  <a:gd name="connsiteY9" fmla="*/ 10633 h 2721935"/>
                  <a:gd name="connsiteX10" fmla="*/ 1523003 w 1539506"/>
                  <a:gd name="connsiteY10" fmla="*/ 95084 h 2721935"/>
                  <a:gd name="connsiteX11" fmla="*/ 1539506 w 1539506"/>
                  <a:gd name="connsiteY11" fmla="*/ 259943 h 2721935"/>
                  <a:gd name="connsiteX12" fmla="*/ 1472056 w 1539506"/>
                  <a:gd name="connsiteY12" fmla="*/ 496241 h 2721935"/>
                  <a:gd name="connsiteX13" fmla="*/ 1384779 w 1539506"/>
                  <a:gd name="connsiteY13" fmla="*/ 805693 h 2721935"/>
                  <a:gd name="connsiteX14" fmla="*/ 1449682 w 1539506"/>
                  <a:gd name="connsiteY14" fmla="*/ 1142612 h 2721935"/>
                  <a:gd name="connsiteX15" fmla="*/ 1371600 w 1539506"/>
                  <a:gd name="connsiteY15" fmla="*/ 1509823 h 2721935"/>
                  <a:gd name="connsiteX16" fmla="*/ 1307805 w 1539506"/>
                  <a:gd name="connsiteY16" fmla="*/ 1679611 h 2721935"/>
                  <a:gd name="connsiteX17" fmla="*/ 1466351 w 1539506"/>
                  <a:gd name="connsiteY17" fmla="*/ 1791973 h 2721935"/>
                  <a:gd name="connsiteX18" fmla="*/ 1350335 w 1539506"/>
                  <a:gd name="connsiteY18" fmla="*/ 1998921 h 2721935"/>
                  <a:gd name="connsiteX19" fmla="*/ 1254642 w 1539506"/>
                  <a:gd name="connsiteY19" fmla="*/ 2052084 h 2721935"/>
                  <a:gd name="connsiteX20" fmla="*/ 1105786 w 1539506"/>
                  <a:gd name="connsiteY20" fmla="*/ 2721935 h 2721935"/>
                  <a:gd name="connsiteX21" fmla="*/ 0 w 1539506"/>
                  <a:gd name="connsiteY21" fmla="*/ 2700670 h 2721935"/>
                  <a:gd name="connsiteX0" fmla="*/ 0 w 1539506"/>
                  <a:gd name="connsiteY0" fmla="*/ 2700670 h 2721935"/>
                  <a:gd name="connsiteX1" fmla="*/ 542260 w 1539506"/>
                  <a:gd name="connsiteY1" fmla="*/ 1690577 h 2721935"/>
                  <a:gd name="connsiteX2" fmla="*/ 616688 w 1539506"/>
                  <a:gd name="connsiteY2" fmla="*/ 1509823 h 2721935"/>
                  <a:gd name="connsiteX3" fmla="*/ 691116 w 1539506"/>
                  <a:gd name="connsiteY3" fmla="*/ 935665 h 2721935"/>
                  <a:gd name="connsiteX4" fmla="*/ 701749 w 1539506"/>
                  <a:gd name="connsiteY4" fmla="*/ 606056 h 2721935"/>
                  <a:gd name="connsiteX5" fmla="*/ 861237 w 1539506"/>
                  <a:gd name="connsiteY5" fmla="*/ 372140 h 2721935"/>
                  <a:gd name="connsiteX6" fmla="*/ 1137684 w 1539506"/>
                  <a:gd name="connsiteY6" fmla="*/ 31898 h 2721935"/>
                  <a:gd name="connsiteX7" fmla="*/ 1275907 w 1539506"/>
                  <a:gd name="connsiteY7" fmla="*/ 0 h 2721935"/>
                  <a:gd name="connsiteX8" fmla="*/ 1275907 w 1539506"/>
                  <a:gd name="connsiteY8" fmla="*/ 85060 h 2721935"/>
                  <a:gd name="connsiteX9" fmla="*/ 1414130 w 1539506"/>
                  <a:gd name="connsiteY9" fmla="*/ 10633 h 2721935"/>
                  <a:gd name="connsiteX10" fmla="*/ 1523003 w 1539506"/>
                  <a:gd name="connsiteY10" fmla="*/ 95084 h 2721935"/>
                  <a:gd name="connsiteX11" fmla="*/ 1539506 w 1539506"/>
                  <a:gd name="connsiteY11" fmla="*/ 259943 h 2721935"/>
                  <a:gd name="connsiteX12" fmla="*/ 1472056 w 1539506"/>
                  <a:gd name="connsiteY12" fmla="*/ 496241 h 2721935"/>
                  <a:gd name="connsiteX13" fmla="*/ 1384779 w 1539506"/>
                  <a:gd name="connsiteY13" fmla="*/ 805693 h 2721935"/>
                  <a:gd name="connsiteX14" fmla="*/ 1449682 w 1539506"/>
                  <a:gd name="connsiteY14" fmla="*/ 1142612 h 2721935"/>
                  <a:gd name="connsiteX15" fmla="*/ 1371600 w 1539506"/>
                  <a:gd name="connsiteY15" fmla="*/ 1509823 h 2721935"/>
                  <a:gd name="connsiteX16" fmla="*/ 1307805 w 1539506"/>
                  <a:gd name="connsiteY16" fmla="*/ 1679611 h 2721935"/>
                  <a:gd name="connsiteX17" fmla="*/ 1466351 w 1539506"/>
                  <a:gd name="connsiteY17" fmla="*/ 1791973 h 2721935"/>
                  <a:gd name="connsiteX18" fmla="*/ 1350335 w 1539506"/>
                  <a:gd name="connsiteY18" fmla="*/ 1998921 h 2721935"/>
                  <a:gd name="connsiteX19" fmla="*/ 1254642 w 1539506"/>
                  <a:gd name="connsiteY19" fmla="*/ 2052084 h 2721935"/>
                  <a:gd name="connsiteX20" fmla="*/ 1105786 w 1539506"/>
                  <a:gd name="connsiteY20" fmla="*/ 2721935 h 2721935"/>
                  <a:gd name="connsiteX21" fmla="*/ 0 w 1539506"/>
                  <a:gd name="connsiteY21" fmla="*/ 2700670 h 2721935"/>
                  <a:gd name="connsiteX0" fmla="*/ 0 w 1539506"/>
                  <a:gd name="connsiteY0" fmla="*/ 2700670 h 2721935"/>
                  <a:gd name="connsiteX1" fmla="*/ 542260 w 1539506"/>
                  <a:gd name="connsiteY1" fmla="*/ 1690577 h 2721935"/>
                  <a:gd name="connsiteX2" fmla="*/ 616688 w 1539506"/>
                  <a:gd name="connsiteY2" fmla="*/ 1509823 h 2721935"/>
                  <a:gd name="connsiteX3" fmla="*/ 691116 w 1539506"/>
                  <a:gd name="connsiteY3" fmla="*/ 935665 h 2721935"/>
                  <a:gd name="connsiteX4" fmla="*/ 701749 w 1539506"/>
                  <a:gd name="connsiteY4" fmla="*/ 606056 h 2721935"/>
                  <a:gd name="connsiteX5" fmla="*/ 861237 w 1539506"/>
                  <a:gd name="connsiteY5" fmla="*/ 372140 h 2721935"/>
                  <a:gd name="connsiteX6" fmla="*/ 1137684 w 1539506"/>
                  <a:gd name="connsiteY6" fmla="*/ 31898 h 2721935"/>
                  <a:gd name="connsiteX7" fmla="*/ 1275907 w 1539506"/>
                  <a:gd name="connsiteY7" fmla="*/ 0 h 2721935"/>
                  <a:gd name="connsiteX8" fmla="*/ 1275907 w 1539506"/>
                  <a:gd name="connsiteY8" fmla="*/ 85060 h 2721935"/>
                  <a:gd name="connsiteX9" fmla="*/ 1414130 w 1539506"/>
                  <a:gd name="connsiteY9" fmla="*/ 10633 h 2721935"/>
                  <a:gd name="connsiteX10" fmla="*/ 1523003 w 1539506"/>
                  <a:gd name="connsiteY10" fmla="*/ 95084 h 2721935"/>
                  <a:gd name="connsiteX11" fmla="*/ 1539506 w 1539506"/>
                  <a:gd name="connsiteY11" fmla="*/ 259943 h 2721935"/>
                  <a:gd name="connsiteX12" fmla="*/ 1472056 w 1539506"/>
                  <a:gd name="connsiteY12" fmla="*/ 496241 h 2721935"/>
                  <a:gd name="connsiteX13" fmla="*/ 1384779 w 1539506"/>
                  <a:gd name="connsiteY13" fmla="*/ 805693 h 2721935"/>
                  <a:gd name="connsiteX14" fmla="*/ 1449682 w 1539506"/>
                  <a:gd name="connsiteY14" fmla="*/ 1142612 h 2721935"/>
                  <a:gd name="connsiteX15" fmla="*/ 1371600 w 1539506"/>
                  <a:gd name="connsiteY15" fmla="*/ 1509823 h 2721935"/>
                  <a:gd name="connsiteX16" fmla="*/ 1307805 w 1539506"/>
                  <a:gd name="connsiteY16" fmla="*/ 1679611 h 2721935"/>
                  <a:gd name="connsiteX17" fmla="*/ 1466351 w 1539506"/>
                  <a:gd name="connsiteY17" fmla="*/ 1791973 h 2721935"/>
                  <a:gd name="connsiteX18" fmla="*/ 1369385 w 1539506"/>
                  <a:gd name="connsiteY18" fmla="*/ 1987015 h 2721935"/>
                  <a:gd name="connsiteX19" fmla="*/ 1254642 w 1539506"/>
                  <a:gd name="connsiteY19" fmla="*/ 2052084 h 2721935"/>
                  <a:gd name="connsiteX20" fmla="*/ 1105786 w 1539506"/>
                  <a:gd name="connsiteY20" fmla="*/ 2721935 h 2721935"/>
                  <a:gd name="connsiteX21" fmla="*/ 0 w 1539506"/>
                  <a:gd name="connsiteY21" fmla="*/ 2700670 h 2721935"/>
                  <a:gd name="connsiteX0" fmla="*/ 0 w 1539506"/>
                  <a:gd name="connsiteY0" fmla="*/ 2700670 h 2721935"/>
                  <a:gd name="connsiteX1" fmla="*/ 542260 w 1539506"/>
                  <a:gd name="connsiteY1" fmla="*/ 1690577 h 2721935"/>
                  <a:gd name="connsiteX2" fmla="*/ 616688 w 1539506"/>
                  <a:gd name="connsiteY2" fmla="*/ 1509823 h 2721935"/>
                  <a:gd name="connsiteX3" fmla="*/ 691116 w 1539506"/>
                  <a:gd name="connsiteY3" fmla="*/ 935665 h 2721935"/>
                  <a:gd name="connsiteX4" fmla="*/ 701749 w 1539506"/>
                  <a:gd name="connsiteY4" fmla="*/ 606056 h 2721935"/>
                  <a:gd name="connsiteX5" fmla="*/ 861237 w 1539506"/>
                  <a:gd name="connsiteY5" fmla="*/ 372140 h 2721935"/>
                  <a:gd name="connsiteX6" fmla="*/ 1137684 w 1539506"/>
                  <a:gd name="connsiteY6" fmla="*/ 31898 h 2721935"/>
                  <a:gd name="connsiteX7" fmla="*/ 1275907 w 1539506"/>
                  <a:gd name="connsiteY7" fmla="*/ 0 h 2721935"/>
                  <a:gd name="connsiteX8" fmla="*/ 1275907 w 1539506"/>
                  <a:gd name="connsiteY8" fmla="*/ 85060 h 2721935"/>
                  <a:gd name="connsiteX9" fmla="*/ 1414130 w 1539506"/>
                  <a:gd name="connsiteY9" fmla="*/ 10633 h 2721935"/>
                  <a:gd name="connsiteX10" fmla="*/ 1523003 w 1539506"/>
                  <a:gd name="connsiteY10" fmla="*/ 95084 h 2721935"/>
                  <a:gd name="connsiteX11" fmla="*/ 1539506 w 1539506"/>
                  <a:gd name="connsiteY11" fmla="*/ 259943 h 2721935"/>
                  <a:gd name="connsiteX12" fmla="*/ 1472056 w 1539506"/>
                  <a:gd name="connsiteY12" fmla="*/ 496241 h 2721935"/>
                  <a:gd name="connsiteX13" fmla="*/ 1384779 w 1539506"/>
                  <a:gd name="connsiteY13" fmla="*/ 805693 h 2721935"/>
                  <a:gd name="connsiteX14" fmla="*/ 1449682 w 1539506"/>
                  <a:gd name="connsiteY14" fmla="*/ 1142612 h 2721935"/>
                  <a:gd name="connsiteX15" fmla="*/ 1371600 w 1539506"/>
                  <a:gd name="connsiteY15" fmla="*/ 1509823 h 2721935"/>
                  <a:gd name="connsiteX16" fmla="*/ 1307805 w 1539506"/>
                  <a:gd name="connsiteY16" fmla="*/ 1679611 h 2721935"/>
                  <a:gd name="connsiteX17" fmla="*/ 1466351 w 1539506"/>
                  <a:gd name="connsiteY17" fmla="*/ 1791973 h 2721935"/>
                  <a:gd name="connsiteX18" fmla="*/ 1369385 w 1539506"/>
                  <a:gd name="connsiteY18" fmla="*/ 1987015 h 2721935"/>
                  <a:gd name="connsiteX19" fmla="*/ 1254642 w 1539506"/>
                  <a:gd name="connsiteY19" fmla="*/ 2052084 h 2721935"/>
                  <a:gd name="connsiteX20" fmla="*/ 1105786 w 1539506"/>
                  <a:gd name="connsiteY20" fmla="*/ 2721935 h 2721935"/>
                  <a:gd name="connsiteX21" fmla="*/ 0 w 1539506"/>
                  <a:gd name="connsiteY21" fmla="*/ 2700670 h 2721935"/>
                  <a:gd name="connsiteX0" fmla="*/ 0 w 1539506"/>
                  <a:gd name="connsiteY0" fmla="*/ 2700670 h 2721935"/>
                  <a:gd name="connsiteX1" fmla="*/ 542260 w 1539506"/>
                  <a:gd name="connsiteY1" fmla="*/ 1690577 h 2721935"/>
                  <a:gd name="connsiteX2" fmla="*/ 616688 w 1539506"/>
                  <a:gd name="connsiteY2" fmla="*/ 1509823 h 2721935"/>
                  <a:gd name="connsiteX3" fmla="*/ 691116 w 1539506"/>
                  <a:gd name="connsiteY3" fmla="*/ 935665 h 2721935"/>
                  <a:gd name="connsiteX4" fmla="*/ 701749 w 1539506"/>
                  <a:gd name="connsiteY4" fmla="*/ 606056 h 2721935"/>
                  <a:gd name="connsiteX5" fmla="*/ 861237 w 1539506"/>
                  <a:gd name="connsiteY5" fmla="*/ 372140 h 2721935"/>
                  <a:gd name="connsiteX6" fmla="*/ 1137684 w 1539506"/>
                  <a:gd name="connsiteY6" fmla="*/ 31898 h 2721935"/>
                  <a:gd name="connsiteX7" fmla="*/ 1275907 w 1539506"/>
                  <a:gd name="connsiteY7" fmla="*/ 0 h 2721935"/>
                  <a:gd name="connsiteX8" fmla="*/ 1275907 w 1539506"/>
                  <a:gd name="connsiteY8" fmla="*/ 85060 h 2721935"/>
                  <a:gd name="connsiteX9" fmla="*/ 1414130 w 1539506"/>
                  <a:gd name="connsiteY9" fmla="*/ 10633 h 2721935"/>
                  <a:gd name="connsiteX10" fmla="*/ 1523003 w 1539506"/>
                  <a:gd name="connsiteY10" fmla="*/ 95084 h 2721935"/>
                  <a:gd name="connsiteX11" fmla="*/ 1539506 w 1539506"/>
                  <a:gd name="connsiteY11" fmla="*/ 259943 h 2721935"/>
                  <a:gd name="connsiteX12" fmla="*/ 1472056 w 1539506"/>
                  <a:gd name="connsiteY12" fmla="*/ 496241 h 2721935"/>
                  <a:gd name="connsiteX13" fmla="*/ 1384779 w 1539506"/>
                  <a:gd name="connsiteY13" fmla="*/ 805693 h 2721935"/>
                  <a:gd name="connsiteX14" fmla="*/ 1449682 w 1539506"/>
                  <a:gd name="connsiteY14" fmla="*/ 1142612 h 2721935"/>
                  <a:gd name="connsiteX15" fmla="*/ 1371600 w 1539506"/>
                  <a:gd name="connsiteY15" fmla="*/ 1509823 h 2721935"/>
                  <a:gd name="connsiteX16" fmla="*/ 1307805 w 1539506"/>
                  <a:gd name="connsiteY16" fmla="*/ 1679611 h 2721935"/>
                  <a:gd name="connsiteX17" fmla="*/ 1466351 w 1539506"/>
                  <a:gd name="connsiteY17" fmla="*/ 1791973 h 2721935"/>
                  <a:gd name="connsiteX18" fmla="*/ 1369385 w 1539506"/>
                  <a:gd name="connsiteY18" fmla="*/ 1987015 h 2721935"/>
                  <a:gd name="connsiteX19" fmla="*/ 1271311 w 1539506"/>
                  <a:gd name="connsiteY19" fmla="*/ 2052084 h 2721935"/>
                  <a:gd name="connsiteX20" fmla="*/ 1105786 w 1539506"/>
                  <a:gd name="connsiteY20" fmla="*/ 2721935 h 2721935"/>
                  <a:gd name="connsiteX21" fmla="*/ 0 w 1539506"/>
                  <a:gd name="connsiteY21" fmla="*/ 2700670 h 2721935"/>
                  <a:gd name="connsiteX0" fmla="*/ 0 w 1539506"/>
                  <a:gd name="connsiteY0" fmla="*/ 2700670 h 2721935"/>
                  <a:gd name="connsiteX1" fmla="*/ 542260 w 1539506"/>
                  <a:gd name="connsiteY1" fmla="*/ 1690577 h 2721935"/>
                  <a:gd name="connsiteX2" fmla="*/ 616688 w 1539506"/>
                  <a:gd name="connsiteY2" fmla="*/ 1509823 h 2721935"/>
                  <a:gd name="connsiteX3" fmla="*/ 691116 w 1539506"/>
                  <a:gd name="connsiteY3" fmla="*/ 935665 h 2721935"/>
                  <a:gd name="connsiteX4" fmla="*/ 701749 w 1539506"/>
                  <a:gd name="connsiteY4" fmla="*/ 606056 h 2721935"/>
                  <a:gd name="connsiteX5" fmla="*/ 861237 w 1539506"/>
                  <a:gd name="connsiteY5" fmla="*/ 372140 h 2721935"/>
                  <a:gd name="connsiteX6" fmla="*/ 1137684 w 1539506"/>
                  <a:gd name="connsiteY6" fmla="*/ 31898 h 2721935"/>
                  <a:gd name="connsiteX7" fmla="*/ 1275907 w 1539506"/>
                  <a:gd name="connsiteY7" fmla="*/ 0 h 2721935"/>
                  <a:gd name="connsiteX8" fmla="*/ 1275907 w 1539506"/>
                  <a:gd name="connsiteY8" fmla="*/ 85060 h 2721935"/>
                  <a:gd name="connsiteX9" fmla="*/ 1414130 w 1539506"/>
                  <a:gd name="connsiteY9" fmla="*/ 10633 h 2721935"/>
                  <a:gd name="connsiteX10" fmla="*/ 1523003 w 1539506"/>
                  <a:gd name="connsiteY10" fmla="*/ 95084 h 2721935"/>
                  <a:gd name="connsiteX11" fmla="*/ 1539506 w 1539506"/>
                  <a:gd name="connsiteY11" fmla="*/ 259943 h 2721935"/>
                  <a:gd name="connsiteX12" fmla="*/ 1472056 w 1539506"/>
                  <a:gd name="connsiteY12" fmla="*/ 496241 h 2721935"/>
                  <a:gd name="connsiteX13" fmla="*/ 1384779 w 1539506"/>
                  <a:gd name="connsiteY13" fmla="*/ 805693 h 2721935"/>
                  <a:gd name="connsiteX14" fmla="*/ 1449682 w 1539506"/>
                  <a:gd name="connsiteY14" fmla="*/ 1142612 h 2721935"/>
                  <a:gd name="connsiteX15" fmla="*/ 1371600 w 1539506"/>
                  <a:gd name="connsiteY15" fmla="*/ 1509823 h 2721935"/>
                  <a:gd name="connsiteX16" fmla="*/ 1307805 w 1539506"/>
                  <a:gd name="connsiteY16" fmla="*/ 1679611 h 2721935"/>
                  <a:gd name="connsiteX17" fmla="*/ 1466351 w 1539506"/>
                  <a:gd name="connsiteY17" fmla="*/ 1791973 h 2721935"/>
                  <a:gd name="connsiteX18" fmla="*/ 1369385 w 1539506"/>
                  <a:gd name="connsiteY18" fmla="*/ 1987015 h 2721935"/>
                  <a:gd name="connsiteX19" fmla="*/ 1271311 w 1539506"/>
                  <a:gd name="connsiteY19" fmla="*/ 2052084 h 2721935"/>
                  <a:gd name="connsiteX20" fmla="*/ 1105786 w 1539506"/>
                  <a:gd name="connsiteY20" fmla="*/ 2721935 h 2721935"/>
                  <a:gd name="connsiteX21" fmla="*/ 0 w 1539506"/>
                  <a:gd name="connsiteY21" fmla="*/ 2700670 h 2721935"/>
                  <a:gd name="connsiteX0" fmla="*/ 0 w 1539506"/>
                  <a:gd name="connsiteY0" fmla="*/ 2700670 h 2700670"/>
                  <a:gd name="connsiteX1" fmla="*/ 542260 w 1539506"/>
                  <a:gd name="connsiteY1" fmla="*/ 1690577 h 2700670"/>
                  <a:gd name="connsiteX2" fmla="*/ 616688 w 1539506"/>
                  <a:gd name="connsiteY2" fmla="*/ 1509823 h 2700670"/>
                  <a:gd name="connsiteX3" fmla="*/ 691116 w 1539506"/>
                  <a:gd name="connsiteY3" fmla="*/ 935665 h 2700670"/>
                  <a:gd name="connsiteX4" fmla="*/ 701749 w 1539506"/>
                  <a:gd name="connsiteY4" fmla="*/ 606056 h 2700670"/>
                  <a:gd name="connsiteX5" fmla="*/ 861237 w 1539506"/>
                  <a:gd name="connsiteY5" fmla="*/ 372140 h 2700670"/>
                  <a:gd name="connsiteX6" fmla="*/ 1137684 w 1539506"/>
                  <a:gd name="connsiteY6" fmla="*/ 31898 h 2700670"/>
                  <a:gd name="connsiteX7" fmla="*/ 1275907 w 1539506"/>
                  <a:gd name="connsiteY7" fmla="*/ 0 h 2700670"/>
                  <a:gd name="connsiteX8" fmla="*/ 1275907 w 1539506"/>
                  <a:gd name="connsiteY8" fmla="*/ 85060 h 2700670"/>
                  <a:gd name="connsiteX9" fmla="*/ 1414130 w 1539506"/>
                  <a:gd name="connsiteY9" fmla="*/ 10633 h 2700670"/>
                  <a:gd name="connsiteX10" fmla="*/ 1523003 w 1539506"/>
                  <a:gd name="connsiteY10" fmla="*/ 95084 h 2700670"/>
                  <a:gd name="connsiteX11" fmla="*/ 1539506 w 1539506"/>
                  <a:gd name="connsiteY11" fmla="*/ 259943 h 2700670"/>
                  <a:gd name="connsiteX12" fmla="*/ 1472056 w 1539506"/>
                  <a:gd name="connsiteY12" fmla="*/ 496241 h 2700670"/>
                  <a:gd name="connsiteX13" fmla="*/ 1384779 w 1539506"/>
                  <a:gd name="connsiteY13" fmla="*/ 805693 h 2700670"/>
                  <a:gd name="connsiteX14" fmla="*/ 1449682 w 1539506"/>
                  <a:gd name="connsiteY14" fmla="*/ 1142612 h 2700670"/>
                  <a:gd name="connsiteX15" fmla="*/ 1371600 w 1539506"/>
                  <a:gd name="connsiteY15" fmla="*/ 1509823 h 2700670"/>
                  <a:gd name="connsiteX16" fmla="*/ 1307805 w 1539506"/>
                  <a:gd name="connsiteY16" fmla="*/ 1679611 h 2700670"/>
                  <a:gd name="connsiteX17" fmla="*/ 1466351 w 1539506"/>
                  <a:gd name="connsiteY17" fmla="*/ 1791973 h 2700670"/>
                  <a:gd name="connsiteX18" fmla="*/ 1369385 w 1539506"/>
                  <a:gd name="connsiteY18" fmla="*/ 1987015 h 2700670"/>
                  <a:gd name="connsiteX19" fmla="*/ 1271311 w 1539506"/>
                  <a:gd name="connsiteY19" fmla="*/ 2052084 h 2700670"/>
                  <a:gd name="connsiteX20" fmla="*/ 1129599 w 1539506"/>
                  <a:gd name="connsiteY20" fmla="*/ 2650498 h 2700670"/>
                  <a:gd name="connsiteX21" fmla="*/ 0 w 1539506"/>
                  <a:gd name="connsiteY21" fmla="*/ 2700670 h 2700670"/>
                  <a:gd name="connsiteX0" fmla="*/ 0 w 1520456"/>
                  <a:gd name="connsiteY0" fmla="*/ 2645901 h 2650498"/>
                  <a:gd name="connsiteX1" fmla="*/ 523210 w 1520456"/>
                  <a:gd name="connsiteY1" fmla="*/ 1690577 h 2650498"/>
                  <a:gd name="connsiteX2" fmla="*/ 597638 w 1520456"/>
                  <a:gd name="connsiteY2" fmla="*/ 1509823 h 2650498"/>
                  <a:gd name="connsiteX3" fmla="*/ 672066 w 1520456"/>
                  <a:gd name="connsiteY3" fmla="*/ 935665 h 2650498"/>
                  <a:gd name="connsiteX4" fmla="*/ 682699 w 1520456"/>
                  <a:gd name="connsiteY4" fmla="*/ 606056 h 2650498"/>
                  <a:gd name="connsiteX5" fmla="*/ 842187 w 1520456"/>
                  <a:gd name="connsiteY5" fmla="*/ 372140 h 2650498"/>
                  <a:gd name="connsiteX6" fmla="*/ 1118634 w 1520456"/>
                  <a:gd name="connsiteY6" fmla="*/ 31898 h 2650498"/>
                  <a:gd name="connsiteX7" fmla="*/ 1256857 w 1520456"/>
                  <a:gd name="connsiteY7" fmla="*/ 0 h 2650498"/>
                  <a:gd name="connsiteX8" fmla="*/ 1256857 w 1520456"/>
                  <a:gd name="connsiteY8" fmla="*/ 85060 h 2650498"/>
                  <a:gd name="connsiteX9" fmla="*/ 1395080 w 1520456"/>
                  <a:gd name="connsiteY9" fmla="*/ 10633 h 2650498"/>
                  <a:gd name="connsiteX10" fmla="*/ 1503953 w 1520456"/>
                  <a:gd name="connsiteY10" fmla="*/ 95084 h 2650498"/>
                  <a:gd name="connsiteX11" fmla="*/ 1520456 w 1520456"/>
                  <a:gd name="connsiteY11" fmla="*/ 259943 h 2650498"/>
                  <a:gd name="connsiteX12" fmla="*/ 1453006 w 1520456"/>
                  <a:gd name="connsiteY12" fmla="*/ 496241 h 2650498"/>
                  <a:gd name="connsiteX13" fmla="*/ 1365729 w 1520456"/>
                  <a:gd name="connsiteY13" fmla="*/ 805693 h 2650498"/>
                  <a:gd name="connsiteX14" fmla="*/ 1430632 w 1520456"/>
                  <a:gd name="connsiteY14" fmla="*/ 1142612 h 2650498"/>
                  <a:gd name="connsiteX15" fmla="*/ 1352550 w 1520456"/>
                  <a:gd name="connsiteY15" fmla="*/ 1509823 h 2650498"/>
                  <a:gd name="connsiteX16" fmla="*/ 1288755 w 1520456"/>
                  <a:gd name="connsiteY16" fmla="*/ 1679611 h 2650498"/>
                  <a:gd name="connsiteX17" fmla="*/ 1447301 w 1520456"/>
                  <a:gd name="connsiteY17" fmla="*/ 1791973 h 2650498"/>
                  <a:gd name="connsiteX18" fmla="*/ 1350335 w 1520456"/>
                  <a:gd name="connsiteY18" fmla="*/ 1987015 h 2650498"/>
                  <a:gd name="connsiteX19" fmla="*/ 1252261 w 1520456"/>
                  <a:gd name="connsiteY19" fmla="*/ 2052084 h 2650498"/>
                  <a:gd name="connsiteX20" fmla="*/ 1110549 w 1520456"/>
                  <a:gd name="connsiteY20" fmla="*/ 2650498 h 2650498"/>
                  <a:gd name="connsiteX21" fmla="*/ 0 w 1520456"/>
                  <a:gd name="connsiteY21" fmla="*/ 2645901 h 2650498"/>
                  <a:gd name="connsiteX0" fmla="*/ 0 w 1520456"/>
                  <a:gd name="connsiteY0" fmla="*/ 2645901 h 2650498"/>
                  <a:gd name="connsiteX1" fmla="*/ 523210 w 1520456"/>
                  <a:gd name="connsiteY1" fmla="*/ 1690577 h 2650498"/>
                  <a:gd name="connsiteX2" fmla="*/ 597638 w 1520456"/>
                  <a:gd name="connsiteY2" fmla="*/ 1509823 h 2650498"/>
                  <a:gd name="connsiteX3" fmla="*/ 672066 w 1520456"/>
                  <a:gd name="connsiteY3" fmla="*/ 935665 h 2650498"/>
                  <a:gd name="connsiteX4" fmla="*/ 682699 w 1520456"/>
                  <a:gd name="connsiteY4" fmla="*/ 606056 h 2650498"/>
                  <a:gd name="connsiteX5" fmla="*/ 842187 w 1520456"/>
                  <a:gd name="connsiteY5" fmla="*/ 372140 h 2650498"/>
                  <a:gd name="connsiteX6" fmla="*/ 1118634 w 1520456"/>
                  <a:gd name="connsiteY6" fmla="*/ 31898 h 2650498"/>
                  <a:gd name="connsiteX7" fmla="*/ 1256857 w 1520456"/>
                  <a:gd name="connsiteY7" fmla="*/ 0 h 2650498"/>
                  <a:gd name="connsiteX8" fmla="*/ 1256857 w 1520456"/>
                  <a:gd name="connsiteY8" fmla="*/ 85060 h 2650498"/>
                  <a:gd name="connsiteX9" fmla="*/ 1395080 w 1520456"/>
                  <a:gd name="connsiteY9" fmla="*/ 10633 h 2650498"/>
                  <a:gd name="connsiteX10" fmla="*/ 1503953 w 1520456"/>
                  <a:gd name="connsiteY10" fmla="*/ 95084 h 2650498"/>
                  <a:gd name="connsiteX11" fmla="*/ 1520456 w 1520456"/>
                  <a:gd name="connsiteY11" fmla="*/ 259943 h 2650498"/>
                  <a:gd name="connsiteX12" fmla="*/ 1453006 w 1520456"/>
                  <a:gd name="connsiteY12" fmla="*/ 496241 h 2650498"/>
                  <a:gd name="connsiteX13" fmla="*/ 1365729 w 1520456"/>
                  <a:gd name="connsiteY13" fmla="*/ 805693 h 2650498"/>
                  <a:gd name="connsiteX14" fmla="*/ 1430632 w 1520456"/>
                  <a:gd name="connsiteY14" fmla="*/ 1142612 h 2650498"/>
                  <a:gd name="connsiteX15" fmla="*/ 1352550 w 1520456"/>
                  <a:gd name="connsiteY15" fmla="*/ 1509823 h 2650498"/>
                  <a:gd name="connsiteX16" fmla="*/ 1288755 w 1520456"/>
                  <a:gd name="connsiteY16" fmla="*/ 1679611 h 2650498"/>
                  <a:gd name="connsiteX17" fmla="*/ 1447301 w 1520456"/>
                  <a:gd name="connsiteY17" fmla="*/ 1791973 h 2650498"/>
                  <a:gd name="connsiteX18" fmla="*/ 1350335 w 1520456"/>
                  <a:gd name="connsiteY18" fmla="*/ 1987015 h 2650498"/>
                  <a:gd name="connsiteX19" fmla="*/ 1252261 w 1520456"/>
                  <a:gd name="connsiteY19" fmla="*/ 2052084 h 2650498"/>
                  <a:gd name="connsiteX20" fmla="*/ 1110549 w 1520456"/>
                  <a:gd name="connsiteY20" fmla="*/ 2650498 h 2650498"/>
                  <a:gd name="connsiteX21" fmla="*/ 0 w 1520456"/>
                  <a:gd name="connsiteY21" fmla="*/ 2645901 h 2650498"/>
                  <a:gd name="connsiteX0" fmla="*/ 0 w 1520456"/>
                  <a:gd name="connsiteY0" fmla="*/ 2645901 h 2650498"/>
                  <a:gd name="connsiteX1" fmla="*/ 523210 w 1520456"/>
                  <a:gd name="connsiteY1" fmla="*/ 1690577 h 2650498"/>
                  <a:gd name="connsiteX2" fmla="*/ 583351 w 1520456"/>
                  <a:gd name="connsiteY2" fmla="*/ 1514585 h 2650498"/>
                  <a:gd name="connsiteX3" fmla="*/ 672066 w 1520456"/>
                  <a:gd name="connsiteY3" fmla="*/ 935665 h 2650498"/>
                  <a:gd name="connsiteX4" fmla="*/ 682699 w 1520456"/>
                  <a:gd name="connsiteY4" fmla="*/ 606056 h 2650498"/>
                  <a:gd name="connsiteX5" fmla="*/ 842187 w 1520456"/>
                  <a:gd name="connsiteY5" fmla="*/ 372140 h 2650498"/>
                  <a:gd name="connsiteX6" fmla="*/ 1118634 w 1520456"/>
                  <a:gd name="connsiteY6" fmla="*/ 31898 h 2650498"/>
                  <a:gd name="connsiteX7" fmla="*/ 1256857 w 1520456"/>
                  <a:gd name="connsiteY7" fmla="*/ 0 h 2650498"/>
                  <a:gd name="connsiteX8" fmla="*/ 1256857 w 1520456"/>
                  <a:gd name="connsiteY8" fmla="*/ 85060 h 2650498"/>
                  <a:gd name="connsiteX9" fmla="*/ 1395080 w 1520456"/>
                  <a:gd name="connsiteY9" fmla="*/ 10633 h 2650498"/>
                  <a:gd name="connsiteX10" fmla="*/ 1503953 w 1520456"/>
                  <a:gd name="connsiteY10" fmla="*/ 95084 h 2650498"/>
                  <a:gd name="connsiteX11" fmla="*/ 1520456 w 1520456"/>
                  <a:gd name="connsiteY11" fmla="*/ 259943 h 2650498"/>
                  <a:gd name="connsiteX12" fmla="*/ 1453006 w 1520456"/>
                  <a:gd name="connsiteY12" fmla="*/ 496241 h 2650498"/>
                  <a:gd name="connsiteX13" fmla="*/ 1365729 w 1520456"/>
                  <a:gd name="connsiteY13" fmla="*/ 805693 h 2650498"/>
                  <a:gd name="connsiteX14" fmla="*/ 1430632 w 1520456"/>
                  <a:gd name="connsiteY14" fmla="*/ 1142612 h 2650498"/>
                  <a:gd name="connsiteX15" fmla="*/ 1352550 w 1520456"/>
                  <a:gd name="connsiteY15" fmla="*/ 1509823 h 2650498"/>
                  <a:gd name="connsiteX16" fmla="*/ 1288755 w 1520456"/>
                  <a:gd name="connsiteY16" fmla="*/ 1679611 h 2650498"/>
                  <a:gd name="connsiteX17" fmla="*/ 1447301 w 1520456"/>
                  <a:gd name="connsiteY17" fmla="*/ 1791973 h 2650498"/>
                  <a:gd name="connsiteX18" fmla="*/ 1350335 w 1520456"/>
                  <a:gd name="connsiteY18" fmla="*/ 1987015 h 2650498"/>
                  <a:gd name="connsiteX19" fmla="*/ 1252261 w 1520456"/>
                  <a:gd name="connsiteY19" fmla="*/ 2052084 h 2650498"/>
                  <a:gd name="connsiteX20" fmla="*/ 1110549 w 1520456"/>
                  <a:gd name="connsiteY20" fmla="*/ 2650498 h 2650498"/>
                  <a:gd name="connsiteX21" fmla="*/ 0 w 1520456"/>
                  <a:gd name="connsiteY21" fmla="*/ 2645901 h 2650498"/>
                  <a:gd name="connsiteX0" fmla="*/ 0 w 1520456"/>
                  <a:gd name="connsiteY0" fmla="*/ 2645901 h 2650498"/>
                  <a:gd name="connsiteX1" fmla="*/ 523210 w 1520456"/>
                  <a:gd name="connsiteY1" fmla="*/ 1690577 h 2650498"/>
                  <a:gd name="connsiteX2" fmla="*/ 583351 w 1520456"/>
                  <a:gd name="connsiteY2" fmla="*/ 1514585 h 2650498"/>
                  <a:gd name="connsiteX3" fmla="*/ 672066 w 1520456"/>
                  <a:gd name="connsiteY3" fmla="*/ 935665 h 2650498"/>
                  <a:gd name="connsiteX4" fmla="*/ 713656 w 1520456"/>
                  <a:gd name="connsiteY4" fmla="*/ 558431 h 2650498"/>
                  <a:gd name="connsiteX5" fmla="*/ 842187 w 1520456"/>
                  <a:gd name="connsiteY5" fmla="*/ 372140 h 2650498"/>
                  <a:gd name="connsiteX6" fmla="*/ 1118634 w 1520456"/>
                  <a:gd name="connsiteY6" fmla="*/ 31898 h 2650498"/>
                  <a:gd name="connsiteX7" fmla="*/ 1256857 w 1520456"/>
                  <a:gd name="connsiteY7" fmla="*/ 0 h 2650498"/>
                  <a:gd name="connsiteX8" fmla="*/ 1256857 w 1520456"/>
                  <a:gd name="connsiteY8" fmla="*/ 85060 h 2650498"/>
                  <a:gd name="connsiteX9" fmla="*/ 1395080 w 1520456"/>
                  <a:gd name="connsiteY9" fmla="*/ 10633 h 2650498"/>
                  <a:gd name="connsiteX10" fmla="*/ 1503953 w 1520456"/>
                  <a:gd name="connsiteY10" fmla="*/ 95084 h 2650498"/>
                  <a:gd name="connsiteX11" fmla="*/ 1520456 w 1520456"/>
                  <a:gd name="connsiteY11" fmla="*/ 259943 h 2650498"/>
                  <a:gd name="connsiteX12" fmla="*/ 1453006 w 1520456"/>
                  <a:gd name="connsiteY12" fmla="*/ 496241 h 2650498"/>
                  <a:gd name="connsiteX13" fmla="*/ 1365729 w 1520456"/>
                  <a:gd name="connsiteY13" fmla="*/ 805693 h 2650498"/>
                  <a:gd name="connsiteX14" fmla="*/ 1430632 w 1520456"/>
                  <a:gd name="connsiteY14" fmla="*/ 1142612 h 2650498"/>
                  <a:gd name="connsiteX15" fmla="*/ 1352550 w 1520456"/>
                  <a:gd name="connsiteY15" fmla="*/ 1509823 h 2650498"/>
                  <a:gd name="connsiteX16" fmla="*/ 1288755 w 1520456"/>
                  <a:gd name="connsiteY16" fmla="*/ 1679611 h 2650498"/>
                  <a:gd name="connsiteX17" fmla="*/ 1447301 w 1520456"/>
                  <a:gd name="connsiteY17" fmla="*/ 1791973 h 2650498"/>
                  <a:gd name="connsiteX18" fmla="*/ 1350335 w 1520456"/>
                  <a:gd name="connsiteY18" fmla="*/ 1987015 h 2650498"/>
                  <a:gd name="connsiteX19" fmla="*/ 1252261 w 1520456"/>
                  <a:gd name="connsiteY19" fmla="*/ 2052084 h 2650498"/>
                  <a:gd name="connsiteX20" fmla="*/ 1110549 w 1520456"/>
                  <a:gd name="connsiteY20" fmla="*/ 2650498 h 2650498"/>
                  <a:gd name="connsiteX21" fmla="*/ 0 w 1520456"/>
                  <a:gd name="connsiteY21" fmla="*/ 2645901 h 2650498"/>
                  <a:gd name="connsiteX0" fmla="*/ 0 w 1520456"/>
                  <a:gd name="connsiteY0" fmla="*/ 2645901 h 2650498"/>
                  <a:gd name="connsiteX1" fmla="*/ 523210 w 1520456"/>
                  <a:gd name="connsiteY1" fmla="*/ 1690577 h 2650498"/>
                  <a:gd name="connsiteX2" fmla="*/ 583351 w 1520456"/>
                  <a:gd name="connsiteY2" fmla="*/ 1514585 h 2650498"/>
                  <a:gd name="connsiteX3" fmla="*/ 672066 w 1520456"/>
                  <a:gd name="connsiteY3" fmla="*/ 935665 h 2650498"/>
                  <a:gd name="connsiteX4" fmla="*/ 713656 w 1520456"/>
                  <a:gd name="connsiteY4" fmla="*/ 558431 h 2650498"/>
                  <a:gd name="connsiteX5" fmla="*/ 842187 w 1520456"/>
                  <a:gd name="connsiteY5" fmla="*/ 372140 h 2650498"/>
                  <a:gd name="connsiteX6" fmla="*/ 1130540 w 1520456"/>
                  <a:gd name="connsiteY6" fmla="*/ 36660 h 2650498"/>
                  <a:gd name="connsiteX7" fmla="*/ 1256857 w 1520456"/>
                  <a:gd name="connsiteY7" fmla="*/ 0 h 2650498"/>
                  <a:gd name="connsiteX8" fmla="*/ 1256857 w 1520456"/>
                  <a:gd name="connsiteY8" fmla="*/ 85060 h 2650498"/>
                  <a:gd name="connsiteX9" fmla="*/ 1395080 w 1520456"/>
                  <a:gd name="connsiteY9" fmla="*/ 10633 h 2650498"/>
                  <a:gd name="connsiteX10" fmla="*/ 1503953 w 1520456"/>
                  <a:gd name="connsiteY10" fmla="*/ 95084 h 2650498"/>
                  <a:gd name="connsiteX11" fmla="*/ 1520456 w 1520456"/>
                  <a:gd name="connsiteY11" fmla="*/ 259943 h 2650498"/>
                  <a:gd name="connsiteX12" fmla="*/ 1453006 w 1520456"/>
                  <a:gd name="connsiteY12" fmla="*/ 496241 h 2650498"/>
                  <a:gd name="connsiteX13" fmla="*/ 1365729 w 1520456"/>
                  <a:gd name="connsiteY13" fmla="*/ 805693 h 2650498"/>
                  <a:gd name="connsiteX14" fmla="*/ 1430632 w 1520456"/>
                  <a:gd name="connsiteY14" fmla="*/ 1142612 h 2650498"/>
                  <a:gd name="connsiteX15" fmla="*/ 1352550 w 1520456"/>
                  <a:gd name="connsiteY15" fmla="*/ 1509823 h 2650498"/>
                  <a:gd name="connsiteX16" fmla="*/ 1288755 w 1520456"/>
                  <a:gd name="connsiteY16" fmla="*/ 1679611 h 2650498"/>
                  <a:gd name="connsiteX17" fmla="*/ 1447301 w 1520456"/>
                  <a:gd name="connsiteY17" fmla="*/ 1791973 h 2650498"/>
                  <a:gd name="connsiteX18" fmla="*/ 1350335 w 1520456"/>
                  <a:gd name="connsiteY18" fmla="*/ 1987015 h 2650498"/>
                  <a:gd name="connsiteX19" fmla="*/ 1252261 w 1520456"/>
                  <a:gd name="connsiteY19" fmla="*/ 2052084 h 2650498"/>
                  <a:gd name="connsiteX20" fmla="*/ 1110549 w 1520456"/>
                  <a:gd name="connsiteY20" fmla="*/ 2650498 h 2650498"/>
                  <a:gd name="connsiteX21" fmla="*/ 0 w 1520456"/>
                  <a:gd name="connsiteY21" fmla="*/ 2645901 h 2650498"/>
                  <a:gd name="connsiteX0" fmla="*/ 0 w 1520456"/>
                  <a:gd name="connsiteY0" fmla="*/ 2653045 h 2657642"/>
                  <a:gd name="connsiteX1" fmla="*/ 523210 w 1520456"/>
                  <a:gd name="connsiteY1" fmla="*/ 1697721 h 2657642"/>
                  <a:gd name="connsiteX2" fmla="*/ 583351 w 1520456"/>
                  <a:gd name="connsiteY2" fmla="*/ 1521729 h 2657642"/>
                  <a:gd name="connsiteX3" fmla="*/ 672066 w 1520456"/>
                  <a:gd name="connsiteY3" fmla="*/ 942809 h 2657642"/>
                  <a:gd name="connsiteX4" fmla="*/ 713656 w 1520456"/>
                  <a:gd name="connsiteY4" fmla="*/ 565575 h 2657642"/>
                  <a:gd name="connsiteX5" fmla="*/ 842187 w 1520456"/>
                  <a:gd name="connsiteY5" fmla="*/ 379284 h 2657642"/>
                  <a:gd name="connsiteX6" fmla="*/ 1130540 w 1520456"/>
                  <a:gd name="connsiteY6" fmla="*/ 43804 h 2657642"/>
                  <a:gd name="connsiteX7" fmla="*/ 1249714 w 1520456"/>
                  <a:gd name="connsiteY7" fmla="*/ 0 h 2657642"/>
                  <a:gd name="connsiteX8" fmla="*/ 1256857 w 1520456"/>
                  <a:gd name="connsiteY8" fmla="*/ 92204 h 2657642"/>
                  <a:gd name="connsiteX9" fmla="*/ 1395080 w 1520456"/>
                  <a:gd name="connsiteY9" fmla="*/ 17777 h 2657642"/>
                  <a:gd name="connsiteX10" fmla="*/ 1503953 w 1520456"/>
                  <a:gd name="connsiteY10" fmla="*/ 102228 h 2657642"/>
                  <a:gd name="connsiteX11" fmla="*/ 1520456 w 1520456"/>
                  <a:gd name="connsiteY11" fmla="*/ 267087 h 2657642"/>
                  <a:gd name="connsiteX12" fmla="*/ 1453006 w 1520456"/>
                  <a:gd name="connsiteY12" fmla="*/ 503385 h 2657642"/>
                  <a:gd name="connsiteX13" fmla="*/ 1365729 w 1520456"/>
                  <a:gd name="connsiteY13" fmla="*/ 812837 h 2657642"/>
                  <a:gd name="connsiteX14" fmla="*/ 1430632 w 1520456"/>
                  <a:gd name="connsiteY14" fmla="*/ 1149756 h 2657642"/>
                  <a:gd name="connsiteX15" fmla="*/ 1352550 w 1520456"/>
                  <a:gd name="connsiteY15" fmla="*/ 1516967 h 2657642"/>
                  <a:gd name="connsiteX16" fmla="*/ 1288755 w 1520456"/>
                  <a:gd name="connsiteY16" fmla="*/ 1686755 h 2657642"/>
                  <a:gd name="connsiteX17" fmla="*/ 1447301 w 1520456"/>
                  <a:gd name="connsiteY17" fmla="*/ 1799117 h 2657642"/>
                  <a:gd name="connsiteX18" fmla="*/ 1350335 w 1520456"/>
                  <a:gd name="connsiteY18" fmla="*/ 1994159 h 2657642"/>
                  <a:gd name="connsiteX19" fmla="*/ 1252261 w 1520456"/>
                  <a:gd name="connsiteY19" fmla="*/ 2059228 h 2657642"/>
                  <a:gd name="connsiteX20" fmla="*/ 1110549 w 1520456"/>
                  <a:gd name="connsiteY20" fmla="*/ 2657642 h 2657642"/>
                  <a:gd name="connsiteX21" fmla="*/ 0 w 1520456"/>
                  <a:gd name="connsiteY21" fmla="*/ 2653045 h 2657642"/>
                  <a:gd name="connsiteX0" fmla="*/ 0 w 1520456"/>
                  <a:gd name="connsiteY0" fmla="*/ 2653045 h 2657642"/>
                  <a:gd name="connsiteX1" fmla="*/ 523210 w 1520456"/>
                  <a:gd name="connsiteY1" fmla="*/ 1697721 h 2657642"/>
                  <a:gd name="connsiteX2" fmla="*/ 583351 w 1520456"/>
                  <a:gd name="connsiteY2" fmla="*/ 1521729 h 2657642"/>
                  <a:gd name="connsiteX3" fmla="*/ 672066 w 1520456"/>
                  <a:gd name="connsiteY3" fmla="*/ 942809 h 2657642"/>
                  <a:gd name="connsiteX4" fmla="*/ 713656 w 1520456"/>
                  <a:gd name="connsiteY4" fmla="*/ 565575 h 2657642"/>
                  <a:gd name="connsiteX5" fmla="*/ 842187 w 1520456"/>
                  <a:gd name="connsiteY5" fmla="*/ 379284 h 2657642"/>
                  <a:gd name="connsiteX6" fmla="*/ 1130540 w 1520456"/>
                  <a:gd name="connsiteY6" fmla="*/ 43804 h 2657642"/>
                  <a:gd name="connsiteX7" fmla="*/ 1249714 w 1520456"/>
                  <a:gd name="connsiteY7" fmla="*/ 0 h 2657642"/>
                  <a:gd name="connsiteX8" fmla="*/ 1254476 w 1520456"/>
                  <a:gd name="connsiteY8" fmla="*/ 92204 h 2657642"/>
                  <a:gd name="connsiteX9" fmla="*/ 1395080 w 1520456"/>
                  <a:gd name="connsiteY9" fmla="*/ 17777 h 2657642"/>
                  <a:gd name="connsiteX10" fmla="*/ 1503953 w 1520456"/>
                  <a:gd name="connsiteY10" fmla="*/ 102228 h 2657642"/>
                  <a:gd name="connsiteX11" fmla="*/ 1520456 w 1520456"/>
                  <a:gd name="connsiteY11" fmla="*/ 267087 h 2657642"/>
                  <a:gd name="connsiteX12" fmla="*/ 1453006 w 1520456"/>
                  <a:gd name="connsiteY12" fmla="*/ 503385 h 2657642"/>
                  <a:gd name="connsiteX13" fmla="*/ 1365729 w 1520456"/>
                  <a:gd name="connsiteY13" fmla="*/ 812837 h 2657642"/>
                  <a:gd name="connsiteX14" fmla="*/ 1430632 w 1520456"/>
                  <a:gd name="connsiteY14" fmla="*/ 1149756 h 2657642"/>
                  <a:gd name="connsiteX15" fmla="*/ 1352550 w 1520456"/>
                  <a:gd name="connsiteY15" fmla="*/ 1516967 h 2657642"/>
                  <a:gd name="connsiteX16" fmla="*/ 1288755 w 1520456"/>
                  <a:gd name="connsiteY16" fmla="*/ 1686755 h 2657642"/>
                  <a:gd name="connsiteX17" fmla="*/ 1447301 w 1520456"/>
                  <a:gd name="connsiteY17" fmla="*/ 1799117 h 2657642"/>
                  <a:gd name="connsiteX18" fmla="*/ 1350335 w 1520456"/>
                  <a:gd name="connsiteY18" fmla="*/ 1994159 h 2657642"/>
                  <a:gd name="connsiteX19" fmla="*/ 1252261 w 1520456"/>
                  <a:gd name="connsiteY19" fmla="*/ 2059228 h 2657642"/>
                  <a:gd name="connsiteX20" fmla="*/ 1110549 w 1520456"/>
                  <a:gd name="connsiteY20" fmla="*/ 2657642 h 2657642"/>
                  <a:gd name="connsiteX21" fmla="*/ 0 w 1520456"/>
                  <a:gd name="connsiteY21" fmla="*/ 2653045 h 2657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0456" h="2657642">
                    <a:moveTo>
                      <a:pt x="0" y="2653045"/>
                    </a:moveTo>
                    <a:lnTo>
                      <a:pt x="523210" y="1697721"/>
                    </a:lnTo>
                    <a:lnTo>
                      <a:pt x="583351" y="1521729"/>
                    </a:lnTo>
                    <a:lnTo>
                      <a:pt x="672066" y="942809"/>
                    </a:lnTo>
                    <a:lnTo>
                      <a:pt x="713656" y="565575"/>
                    </a:lnTo>
                    <a:lnTo>
                      <a:pt x="842187" y="379284"/>
                    </a:lnTo>
                    <a:lnTo>
                      <a:pt x="1130540" y="43804"/>
                    </a:lnTo>
                    <a:lnTo>
                      <a:pt x="1249714" y="0"/>
                    </a:lnTo>
                    <a:lnTo>
                      <a:pt x="1254476" y="92204"/>
                    </a:lnTo>
                    <a:cubicBezTo>
                      <a:pt x="1300550" y="67395"/>
                      <a:pt x="1287093" y="25917"/>
                      <a:pt x="1395080" y="17777"/>
                    </a:cubicBezTo>
                    <a:cubicBezTo>
                      <a:pt x="1431371" y="45927"/>
                      <a:pt x="1491475" y="57409"/>
                      <a:pt x="1503953" y="102228"/>
                    </a:cubicBezTo>
                    <a:lnTo>
                      <a:pt x="1520456" y="267087"/>
                    </a:lnTo>
                    <a:cubicBezTo>
                      <a:pt x="1503529" y="367284"/>
                      <a:pt x="1477077" y="427000"/>
                      <a:pt x="1453006" y="503385"/>
                    </a:cubicBezTo>
                    <a:cubicBezTo>
                      <a:pt x="1423914" y="606536"/>
                      <a:pt x="1351959" y="702542"/>
                      <a:pt x="1365729" y="812837"/>
                    </a:cubicBezTo>
                    <a:cubicBezTo>
                      <a:pt x="1368313" y="939431"/>
                      <a:pt x="1416141" y="1018400"/>
                      <a:pt x="1430632" y="1149756"/>
                    </a:cubicBezTo>
                    <a:cubicBezTo>
                      <a:pt x="1404605" y="1272160"/>
                      <a:pt x="1414296" y="1404088"/>
                      <a:pt x="1352550" y="1516967"/>
                    </a:cubicBezTo>
                    <a:lnTo>
                      <a:pt x="1288755" y="1686755"/>
                    </a:lnTo>
                    <a:cubicBezTo>
                      <a:pt x="1341604" y="1724209"/>
                      <a:pt x="1325396" y="1768807"/>
                      <a:pt x="1447301" y="1799117"/>
                    </a:cubicBezTo>
                    <a:cubicBezTo>
                      <a:pt x="1414979" y="1864131"/>
                      <a:pt x="1406470" y="1924382"/>
                      <a:pt x="1350335" y="1994159"/>
                    </a:cubicBezTo>
                    <a:lnTo>
                      <a:pt x="1252261" y="2059228"/>
                    </a:lnTo>
                    <a:cubicBezTo>
                      <a:pt x="1120886" y="2346806"/>
                      <a:pt x="1118099" y="2460552"/>
                      <a:pt x="1110549" y="2657642"/>
                    </a:cubicBezTo>
                    <a:lnTo>
                      <a:pt x="0" y="2653045"/>
                    </a:lnTo>
                    <a:close/>
                  </a:path>
                </a:pathLst>
              </a:custGeom>
              <a:solidFill>
                <a:srgbClr val="FFCA9E">
                  <a:alpha val="4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sp>
        <p:nvSpPr>
          <p:cNvPr id="2" name="テキスト ボックス 1">
            <a:extLst>
              <a:ext uri="{FF2B5EF4-FFF2-40B4-BE49-F238E27FC236}">
                <a16:creationId xmlns:a16="http://schemas.microsoft.com/office/drawing/2014/main" id="{C41C3CE0-1477-10AB-72E0-F24BE5291ADA}"/>
              </a:ext>
            </a:extLst>
          </p:cNvPr>
          <p:cNvSpPr txBox="1"/>
          <p:nvPr/>
        </p:nvSpPr>
        <p:spPr>
          <a:xfrm>
            <a:off x="0" y="6642556"/>
            <a:ext cx="3644152" cy="200055"/>
          </a:xfrm>
          <a:prstGeom prst="rect">
            <a:avLst/>
          </a:prstGeom>
          <a:noFill/>
        </p:spPr>
        <p:txBody>
          <a:bodyPr wrap="square">
            <a:spAutoFit/>
          </a:bodyPr>
          <a:lstStyle/>
          <a:p>
            <a:r>
              <a:rPr kumimoji="1" lang="ja-JP" altLang="en-US" sz="700" b="0" i="0" kern="1200" dirty="0">
                <a:solidFill>
                  <a:schemeClr val="tx1"/>
                </a:solidFill>
                <a:effectLst/>
                <a:latin typeface="+mn-ea"/>
                <a:cs typeface="+mn-cs"/>
              </a:rPr>
              <a:t>イラスト：生成</a:t>
            </a:r>
            <a:r>
              <a:rPr kumimoji="1" lang="en-US" altLang="ja-JP" sz="700" b="0" i="0" kern="1200" dirty="0">
                <a:solidFill>
                  <a:schemeClr val="tx1"/>
                </a:solidFill>
                <a:effectLst/>
                <a:latin typeface="+mn-ea"/>
                <a:cs typeface="+mn-cs"/>
              </a:rPr>
              <a:t>AI</a:t>
            </a:r>
            <a:r>
              <a:rPr kumimoji="1" lang="ja-JP" altLang="en-US" sz="700" b="0" i="0" kern="1200" dirty="0">
                <a:solidFill>
                  <a:schemeClr val="tx1"/>
                </a:solidFill>
                <a:effectLst/>
                <a:latin typeface="+mn-ea"/>
                <a:cs typeface="+mn-cs"/>
              </a:rPr>
              <a:t>を用いて画像を作成</a:t>
            </a:r>
            <a:endParaRPr kumimoji="1" lang="ja-JP" altLang="en-US" sz="700" dirty="0"/>
          </a:p>
        </p:txBody>
      </p:sp>
    </p:spTree>
    <p:extLst>
      <p:ext uri="{BB962C8B-B14F-4D97-AF65-F5344CB8AC3E}">
        <p14:creationId xmlns:p14="http://schemas.microsoft.com/office/powerpoint/2010/main" val="2007462081"/>
      </p:ext>
    </p:extLst>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グループ化 14">
            <a:extLst>
              <a:ext uri="{FF2B5EF4-FFF2-40B4-BE49-F238E27FC236}">
                <a16:creationId xmlns:a16="http://schemas.microsoft.com/office/drawing/2014/main" id="{024BEC9F-9485-FEBA-EAC6-8C7BBD0B7E48}"/>
              </a:ext>
            </a:extLst>
          </p:cNvPr>
          <p:cNvGrpSpPr/>
          <p:nvPr/>
        </p:nvGrpSpPr>
        <p:grpSpPr>
          <a:xfrm>
            <a:off x="1560230" y="1272842"/>
            <a:ext cx="9071540" cy="5421679"/>
            <a:chOff x="1560230" y="1272842"/>
            <a:chExt cx="9071540" cy="5421679"/>
          </a:xfrm>
        </p:grpSpPr>
        <p:sp>
          <p:nvSpPr>
            <p:cNvPr id="4" name="四角形: 角を丸くする 3">
              <a:extLst>
                <a:ext uri="{FF2B5EF4-FFF2-40B4-BE49-F238E27FC236}">
                  <a16:creationId xmlns:a16="http://schemas.microsoft.com/office/drawing/2014/main" id="{DB231F9D-07AD-8EFF-9DA5-7F04ACFE3598}"/>
                </a:ext>
              </a:extLst>
            </p:cNvPr>
            <p:cNvSpPr/>
            <p:nvPr/>
          </p:nvSpPr>
          <p:spPr>
            <a:xfrm>
              <a:off x="9316994" y="4544698"/>
              <a:ext cx="1178011" cy="752231"/>
            </a:xfrm>
            <a:prstGeom prst="roundRect">
              <a:avLst>
                <a:gd name="adj" fmla="val 11197"/>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吹き出し: 角を丸めた四角形 4">
              <a:extLst>
                <a:ext uri="{FF2B5EF4-FFF2-40B4-BE49-F238E27FC236}">
                  <a16:creationId xmlns:a16="http://schemas.microsoft.com/office/drawing/2014/main" id="{06A45BB3-D081-95D4-E395-FD493794EE25}"/>
                </a:ext>
              </a:extLst>
            </p:cNvPr>
            <p:cNvSpPr/>
            <p:nvPr/>
          </p:nvSpPr>
          <p:spPr>
            <a:xfrm>
              <a:off x="5898293" y="4544698"/>
              <a:ext cx="2860098" cy="1177482"/>
            </a:xfrm>
            <a:prstGeom prst="wedgeRoundRectCallout">
              <a:avLst>
                <a:gd name="adj1" fmla="val 63432"/>
                <a:gd name="adj2" fmla="val -15188"/>
                <a:gd name="adj3" fmla="val 16667"/>
              </a:avLst>
            </a:prstGeom>
            <a:solidFill>
              <a:srgbClr val="FFC000"/>
            </a:solidFill>
            <a:ln w="38100">
              <a:solidFill>
                <a:schemeClr val="bg1">
                  <a:lumMod val="50000"/>
                </a:schemeClr>
              </a:solidFill>
            </a:ln>
          </p:spPr>
          <p:style>
            <a:lnRef idx="3">
              <a:schemeClr val="lt1"/>
            </a:lnRef>
            <a:fillRef idx="1">
              <a:schemeClr val="accent1"/>
            </a:fillRef>
            <a:effectRef idx="1">
              <a:schemeClr val="accent1"/>
            </a:effectRef>
            <a:fontRef idx="minor">
              <a:schemeClr val="lt1"/>
            </a:fontRef>
          </p:style>
          <p:txBody>
            <a:bodyPr rtlCol="0" anchor="ctr"/>
            <a:lstStyle/>
            <a:p>
              <a:pPr algn="ctr"/>
              <a:r>
                <a:rPr kumimoji="1" lang="ja-JP" altLang="en-US" sz="2000" b="1">
                  <a:solidFill>
                    <a:schemeClr val="tx1"/>
                  </a:solidFill>
                  <a:latin typeface="BIZ UDPゴシック" panose="020B0400000000000000" pitchFamily="50" charset="-128"/>
                  <a:ea typeface="BIZ UDPゴシック" panose="020B0400000000000000" pitchFamily="50" charset="-128"/>
                </a:rPr>
                <a:t>かくにんが</a:t>
              </a:r>
              <a:endParaRPr kumimoji="1" lang="en-US" altLang="ja-JP" sz="2000" b="1">
                <a:solidFill>
                  <a:schemeClr val="tx1"/>
                </a:solidFill>
                <a:latin typeface="BIZ UDPゴシック" panose="020B0400000000000000" pitchFamily="50" charset="-128"/>
                <a:ea typeface="BIZ UDPゴシック" panose="020B0400000000000000" pitchFamily="50" charset="-128"/>
              </a:endParaRPr>
            </a:p>
            <a:p>
              <a:pPr algn="ctr"/>
              <a:r>
                <a:rPr kumimoji="1" lang="ja-JP" altLang="en-US" sz="2000" b="1">
                  <a:solidFill>
                    <a:schemeClr val="tx1"/>
                  </a:solidFill>
                  <a:latin typeface="BIZ UDPゴシック" panose="020B0400000000000000" pitchFamily="50" charset="-128"/>
                  <a:ea typeface="BIZ UDPゴシック" panose="020B0400000000000000" pitchFamily="50" charset="-128"/>
                </a:rPr>
                <a:t>おわったら</a:t>
              </a:r>
              <a:endParaRPr kumimoji="1" lang="en-US" altLang="ja-JP" sz="2000" b="1">
                <a:solidFill>
                  <a:schemeClr val="tx1"/>
                </a:solidFill>
                <a:latin typeface="BIZ UDPゴシック" panose="020B0400000000000000" pitchFamily="50" charset="-128"/>
                <a:ea typeface="BIZ UDPゴシック" panose="020B0400000000000000" pitchFamily="50" charset="-128"/>
              </a:endParaRPr>
            </a:p>
            <a:p>
              <a:pPr algn="ctr"/>
              <a:r>
                <a:rPr kumimoji="1" lang="ja-JP" altLang="en-US" sz="2000" b="1">
                  <a:solidFill>
                    <a:schemeClr val="tx1"/>
                  </a:solidFill>
                  <a:latin typeface="BIZ UDPゴシック" panose="020B0400000000000000" pitchFamily="50" charset="-128"/>
                  <a:ea typeface="BIZ UDPゴシック" panose="020B0400000000000000" pitchFamily="50" charset="-128"/>
                </a:rPr>
                <a:t>「めにゅーにもどる」</a:t>
              </a:r>
              <a:endParaRPr kumimoji="1" lang="en-US" altLang="ja-JP" sz="2000" b="1">
                <a:solidFill>
                  <a:schemeClr val="tx1"/>
                </a:solidFill>
                <a:latin typeface="BIZ UDPゴシック" panose="020B0400000000000000" pitchFamily="50" charset="-128"/>
                <a:ea typeface="BIZ UDPゴシック" panose="020B0400000000000000" pitchFamily="50" charset="-128"/>
              </a:endParaRPr>
            </a:p>
          </p:txBody>
        </p:sp>
        <p:pic>
          <p:nvPicPr>
            <p:cNvPr id="7" name="図 6">
              <a:extLst>
                <a:ext uri="{FF2B5EF4-FFF2-40B4-BE49-F238E27FC236}">
                  <a16:creationId xmlns:a16="http://schemas.microsoft.com/office/drawing/2014/main" id="{6C49FA14-01E8-0DE3-1246-D19A65F74DBD}"/>
                </a:ext>
              </a:extLst>
            </p:cNvPr>
            <p:cNvPicPr>
              <a:picLocks noChangeAspect="1"/>
            </p:cNvPicPr>
            <p:nvPr/>
          </p:nvPicPr>
          <p:blipFill>
            <a:blip r:embed="rId3"/>
            <a:stretch>
              <a:fillRect/>
            </a:stretch>
          </p:blipFill>
          <p:spPr>
            <a:xfrm>
              <a:off x="1560230" y="1272842"/>
              <a:ext cx="9071540" cy="5421679"/>
            </a:xfrm>
            <a:prstGeom prst="rect">
              <a:avLst/>
            </a:prstGeom>
          </p:spPr>
        </p:pic>
        <p:sp>
          <p:nvSpPr>
            <p:cNvPr id="12" name="正方形/長方形 11">
              <a:extLst>
                <a:ext uri="{FF2B5EF4-FFF2-40B4-BE49-F238E27FC236}">
                  <a16:creationId xmlns:a16="http://schemas.microsoft.com/office/drawing/2014/main" id="{097C2A62-53BA-2ACB-CEFB-CAB9E7BAE294}"/>
                </a:ext>
              </a:extLst>
            </p:cNvPr>
            <p:cNvSpPr/>
            <p:nvPr/>
          </p:nvSpPr>
          <p:spPr>
            <a:xfrm>
              <a:off x="6532215" y="1274763"/>
              <a:ext cx="1155700" cy="288000"/>
            </a:xfrm>
            <a:prstGeom prst="rect">
              <a:avLst/>
            </a:prstGeom>
            <a:solidFill>
              <a:srgbClr val="2E315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正方形/長方形 12">
              <a:extLst>
                <a:ext uri="{FF2B5EF4-FFF2-40B4-BE49-F238E27FC236}">
                  <a16:creationId xmlns:a16="http://schemas.microsoft.com/office/drawing/2014/main" id="{F059C09D-682C-0034-9C3E-8DF7354262A8}"/>
                </a:ext>
              </a:extLst>
            </p:cNvPr>
            <p:cNvSpPr/>
            <p:nvPr/>
          </p:nvSpPr>
          <p:spPr>
            <a:xfrm>
              <a:off x="8472140" y="1274763"/>
              <a:ext cx="152400" cy="288000"/>
            </a:xfrm>
            <a:prstGeom prst="rect">
              <a:avLst/>
            </a:prstGeom>
            <a:solidFill>
              <a:srgbClr val="2E315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正方形/長方形 13">
              <a:extLst>
                <a:ext uri="{FF2B5EF4-FFF2-40B4-BE49-F238E27FC236}">
                  <a16:creationId xmlns:a16="http://schemas.microsoft.com/office/drawing/2014/main" id="{F0CFB5C8-A31B-E698-3773-5CD4392ACA8A}"/>
                </a:ext>
              </a:extLst>
            </p:cNvPr>
            <p:cNvSpPr/>
            <p:nvPr/>
          </p:nvSpPr>
          <p:spPr>
            <a:xfrm>
              <a:off x="8837265" y="1274763"/>
              <a:ext cx="190500" cy="288000"/>
            </a:xfrm>
            <a:prstGeom prst="rect">
              <a:avLst/>
            </a:prstGeom>
            <a:solidFill>
              <a:srgbClr val="2E315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8" name="テキスト ボックス 7">
            <a:extLst>
              <a:ext uri="{FF2B5EF4-FFF2-40B4-BE49-F238E27FC236}">
                <a16:creationId xmlns:a16="http://schemas.microsoft.com/office/drawing/2014/main" id="{211B3395-7C86-C76E-5448-DC55F411469E}"/>
              </a:ext>
            </a:extLst>
          </p:cNvPr>
          <p:cNvSpPr txBox="1"/>
          <p:nvPr/>
        </p:nvSpPr>
        <p:spPr>
          <a:xfrm>
            <a:off x="-2" y="121144"/>
            <a:ext cx="12192001" cy="923330"/>
          </a:xfrm>
          <a:prstGeom prst="rect">
            <a:avLst/>
          </a:prstGeom>
          <a:noFill/>
        </p:spPr>
        <p:txBody>
          <a:bodyPr wrap="square" anchor="ctr">
            <a:spAutoFit/>
          </a:bodyPr>
          <a:lstStyle/>
          <a:p>
            <a:pPr marL="0" marR="0" lvl="0" indent="0" algn="ctr" defTabSz="457200" rtl="0" eaLnBrk="1" fontAlgn="base" latinLnBrk="0" hangingPunct="1">
              <a:lnSpc>
                <a:spcPct val="100000"/>
              </a:lnSpc>
              <a:spcBef>
                <a:spcPts val="0"/>
              </a:spcBef>
              <a:spcAft>
                <a:spcPts val="0"/>
              </a:spcAft>
              <a:buClrTx/>
              <a:buSzTx/>
              <a:buFontTx/>
              <a:buNone/>
              <a:tabLst/>
              <a:defRPr/>
            </a:pPr>
            <a:r>
              <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おわったら メニューに もどる</a:t>
            </a:r>
          </a:p>
        </p:txBody>
      </p:sp>
      <p:sp>
        <p:nvSpPr>
          <p:cNvPr id="9" name="テキスト ボックス 8">
            <a:extLst>
              <a:ext uri="{FF2B5EF4-FFF2-40B4-BE49-F238E27FC236}">
                <a16:creationId xmlns:a16="http://schemas.microsoft.com/office/drawing/2014/main" id="{ADEEF84A-9D2D-88F9-E0F0-089987912174}"/>
              </a:ext>
            </a:extLst>
          </p:cNvPr>
          <p:cNvSpPr txBox="1"/>
          <p:nvPr/>
        </p:nvSpPr>
        <p:spPr>
          <a:xfrm>
            <a:off x="4432327" y="937517"/>
            <a:ext cx="3962160" cy="338554"/>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600" b="1"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（めにゅー）</a:t>
            </a:r>
            <a:endParaRPr kumimoji="1" lang="en-US" altLang="ja-JP" sz="1600" b="1"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10" name="四角形: 角を丸くする 9">
            <a:extLst>
              <a:ext uri="{FF2B5EF4-FFF2-40B4-BE49-F238E27FC236}">
                <a16:creationId xmlns:a16="http://schemas.microsoft.com/office/drawing/2014/main" id="{79F67897-C03F-BA8D-7258-5AE6ABFD6D96}"/>
              </a:ext>
            </a:extLst>
          </p:cNvPr>
          <p:cNvSpPr/>
          <p:nvPr/>
        </p:nvSpPr>
        <p:spPr>
          <a:xfrm>
            <a:off x="9651544" y="1219200"/>
            <a:ext cx="1013281" cy="409575"/>
          </a:xfrm>
          <a:prstGeom prst="roundRect">
            <a:avLst>
              <a:gd name="adj" fmla="val 11197"/>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3749531162"/>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グループ化 14">
            <a:extLst>
              <a:ext uri="{FF2B5EF4-FFF2-40B4-BE49-F238E27FC236}">
                <a16:creationId xmlns:a16="http://schemas.microsoft.com/office/drawing/2014/main" id="{4463D290-B222-A472-837E-F9D623F21EA3}"/>
              </a:ext>
            </a:extLst>
          </p:cNvPr>
          <p:cNvGrpSpPr/>
          <p:nvPr/>
        </p:nvGrpSpPr>
        <p:grpSpPr>
          <a:xfrm>
            <a:off x="1590184" y="1266761"/>
            <a:ext cx="9011631" cy="5401067"/>
            <a:chOff x="1590184" y="1266761"/>
            <a:chExt cx="9011631" cy="5401067"/>
          </a:xfrm>
        </p:grpSpPr>
        <p:pic>
          <p:nvPicPr>
            <p:cNvPr id="7" name="図 6">
              <a:extLst>
                <a:ext uri="{FF2B5EF4-FFF2-40B4-BE49-F238E27FC236}">
                  <a16:creationId xmlns:a16="http://schemas.microsoft.com/office/drawing/2014/main" id="{35E4FA05-C91A-7E71-BF9B-0D1977AC75D6}"/>
                </a:ext>
              </a:extLst>
            </p:cNvPr>
            <p:cNvPicPr>
              <a:picLocks noChangeAspect="1"/>
            </p:cNvPicPr>
            <p:nvPr/>
          </p:nvPicPr>
          <p:blipFill>
            <a:blip r:embed="rId3"/>
            <a:stretch>
              <a:fillRect/>
            </a:stretch>
          </p:blipFill>
          <p:spPr>
            <a:xfrm>
              <a:off x="1590184" y="1266761"/>
              <a:ext cx="9011631" cy="5401067"/>
            </a:xfrm>
            <a:prstGeom prst="rect">
              <a:avLst/>
            </a:prstGeom>
          </p:spPr>
        </p:pic>
        <p:sp>
          <p:nvSpPr>
            <p:cNvPr id="12" name="正方形/長方形 11">
              <a:extLst>
                <a:ext uri="{FF2B5EF4-FFF2-40B4-BE49-F238E27FC236}">
                  <a16:creationId xmlns:a16="http://schemas.microsoft.com/office/drawing/2014/main" id="{1FBEE8CD-E243-5E9C-84A4-8F4C03F73E6A}"/>
                </a:ext>
              </a:extLst>
            </p:cNvPr>
            <p:cNvSpPr/>
            <p:nvPr/>
          </p:nvSpPr>
          <p:spPr>
            <a:xfrm>
              <a:off x="5422900" y="1274763"/>
              <a:ext cx="1155700" cy="288000"/>
            </a:xfrm>
            <a:prstGeom prst="rect">
              <a:avLst/>
            </a:prstGeom>
            <a:solidFill>
              <a:srgbClr val="2E315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正方形/長方形 12">
              <a:extLst>
                <a:ext uri="{FF2B5EF4-FFF2-40B4-BE49-F238E27FC236}">
                  <a16:creationId xmlns:a16="http://schemas.microsoft.com/office/drawing/2014/main" id="{B5DB007E-3DB9-D491-3894-3CB7ACF1C498}"/>
                </a:ext>
              </a:extLst>
            </p:cNvPr>
            <p:cNvSpPr/>
            <p:nvPr/>
          </p:nvSpPr>
          <p:spPr>
            <a:xfrm>
              <a:off x="7362825" y="1274763"/>
              <a:ext cx="152400" cy="288000"/>
            </a:xfrm>
            <a:prstGeom prst="rect">
              <a:avLst/>
            </a:prstGeom>
            <a:solidFill>
              <a:srgbClr val="2E315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正方形/長方形 13">
              <a:extLst>
                <a:ext uri="{FF2B5EF4-FFF2-40B4-BE49-F238E27FC236}">
                  <a16:creationId xmlns:a16="http://schemas.microsoft.com/office/drawing/2014/main" id="{FDDC2BE8-21B2-F88E-0F7D-04B342FAAD9F}"/>
                </a:ext>
              </a:extLst>
            </p:cNvPr>
            <p:cNvSpPr/>
            <p:nvPr/>
          </p:nvSpPr>
          <p:spPr>
            <a:xfrm>
              <a:off x="7727950" y="1274763"/>
              <a:ext cx="190500" cy="288000"/>
            </a:xfrm>
            <a:prstGeom prst="rect">
              <a:avLst/>
            </a:prstGeom>
            <a:solidFill>
              <a:srgbClr val="2E315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8" name="テキスト ボックス 7">
            <a:extLst>
              <a:ext uri="{FF2B5EF4-FFF2-40B4-BE49-F238E27FC236}">
                <a16:creationId xmlns:a16="http://schemas.microsoft.com/office/drawing/2014/main" id="{944C3650-4417-D38C-24E3-4D44867C086A}"/>
              </a:ext>
            </a:extLst>
          </p:cNvPr>
          <p:cNvSpPr txBox="1"/>
          <p:nvPr/>
        </p:nvSpPr>
        <p:spPr>
          <a:xfrm>
            <a:off x="-2" y="121144"/>
            <a:ext cx="12192001" cy="923330"/>
          </a:xfrm>
          <a:prstGeom prst="rect">
            <a:avLst/>
          </a:prstGeom>
          <a:noFill/>
        </p:spPr>
        <p:txBody>
          <a:bodyPr wrap="square" anchor="ctr">
            <a:spAutoFit/>
          </a:bodyPr>
          <a:lstStyle/>
          <a:p>
            <a:pPr marL="0" marR="0" lvl="0" indent="0" algn="ctr" defTabSz="457200" rtl="0" eaLnBrk="1" fontAlgn="base" latinLnBrk="0" hangingPunct="1">
              <a:lnSpc>
                <a:spcPct val="100000"/>
              </a:lnSpc>
              <a:spcBef>
                <a:spcPts val="0"/>
              </a:spcBef>
              <a:spcAft>
                <a:spcPts val="0"/>
              </a:spcAft>
              <a:buClrTx/>
              <a:buSzTx/>
              <a:buFontTx/>
              <a:buNone/>
              <a:tabLst/>
              <a:defRPr/>
            </a:pPr>
            <a:r>
              <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さいしょの がめんに もどる</a:t>
            </a:r>
          </a:p>
        </p:txBody>
      </p:sp>
      <p:sp>
        <p:nvSpPr>
          <p:cNvPr id="10" name="四角形: 角を丸くする 9">
            <a:extLst>
              <a:ext uri="{FF2B5EF4-FFF2-40B4-BE49-F238E27FC236}">
                <a16:creationId xmlns:a16="http://schemas.microsoft.com/office/drawing/2014/main" id="{667E7A3E-C1B5-7245-06E9-3F9F0E58950E}"/>
              </a:ext>
            </a:extLst>
          </p:cNvPr>
          <p:cNvSpPr/>
          <p:nvPr/>
        </p:nvSpPr>
        <p:spPr>
          <a:xfrm>
            <a:off x="9641384" y="1219200"/>
            <a:ext cx="1013281" cy="409575"/>
          </a:xfrm>
          <a:prstGeom prst="roundRect">
            <a:avLst>
              <a:gd name="adj" fmla="val 11197"/>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1897106450"/>
      </p:ext>
    </p:ext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5D640B34-8FA5-F1C5-14C1-CC7EAF5F14F1}"/>
              </a:ext>
            </a:extLst>
          </p:cNvPr>
          <p:cNvPicPr>
            <a:picLocks noChangeAspect="1"/>
          </p:cNvPicPr>
          <p:nvPr/>
        </p:nvPicPr>
        <p:blipFill>
          <a:blip r:embed="rId3"/>
          <a:srcRect t="5173"/>
          <a:stretch/>
        </p:blipFill>
        <p:spPr>
          <a:xfrm>
            <a:off x="1463978" y="1268413"/>
            <a:ext cx="9264044" cy="5400675"/>
          </a:xfrm>
          <a:prstGeom prst="rect">
            <a:avLst/>
          </a:prstGeom>
        </p:spPr>
      </p:pic>
      <p:sp>
        <p:nvSpPr>
          <p:cNvPr id="4" name="テキスト ボックス 3">
            <a:extLst>
              <a:ext uri="{FF2B5EF4-FFF2-40B4-BE49-F238E27FC236}">
                <a16:creationId xmlns:a16="http://schemas.microsoft.com/office/drawing/2014/main" id="{C7A18072-0992-6B33-D323-60BA07C61577}"/>
              </a:ext>
            </a:extLst>
          </p:cNvPr>
          <p:cNvSpPr txBox="1"/>
          <p:nvPr/>
        </p:nvSpPr>
        <p:spPr>
          <a:xfrm>
            <a:off x="-2" y="121144"/>
            <a:ext cx="12192001" cy="923330"/>
          </a:xfrm>
          <a:prstGeom prst="rect">
            <a:avLst/>
          </a:prstGeom>
          <a:noFill/>
        </p:spPr>
        <p:txBody>
          <a:bodyPr wrap="square" anchor="ctr">
            <a:spAutoFit/>
          </a:bodyPr>
          <a:lstStyle/>
          <a:p>
            <a:pPr marL="0" marR="0" lvl="0" indent="0" algn="ctr" defTabSz="457200" rtl="0" eaLnBrk="1" fontAlgn="base" latinLnBrk="0" hangingPunct="1">
              <a:lnSpc>
                <a:spcPct val="100000"/>
              </a:lnSpc>
              <a:spcBef>
                <a:spcPts val="0"/>
              </a:spcBef>
              <a:spcAft>
                <a:spcPts val="0"/>
              </a:spcAft>
              <a:buClrTx/>
              <a:buSzTx/>
              <a:buFontTx/>
              <a:buNone/>
              <a:tabLst/>
              <a:defRPr/>
            </a:pPr>
            <a:r>
              <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さいしょの </a:t>
            </a:r>
            <a:r>
              <a:rPr lang="ja-JP" altLang="en-US" sz="5400" b="1" cap="all">
                <a:solidFill>
                  <a:srgbClr val="2A1A00"/>
                </a:solidFill>
                <a:latin typeface="BIZ UDPゴシック" panose="020B0400000000000000" pitchFamily="50" charset="-128"/>
                <a:ea typeface="BIZ UDPゴシック" panose="020B0400000000000000" pitchFamily="50" charset="-128"/>
              </a:rPr>
              <a:t>がめん</a:t>
            </a:r>
            <a:r>
              <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に もどりました</a:t>
            </a:r>
          </a:p>
        </p:txBody>
      </p:sp>
    </p:spTree>
    <p:extLst>
      <p:ext uri="{BB962C8B-B14F-4D97-AF65-F5344CB8AC3E}">
        <p14:creationId xmlns:p14="http://schemas.microsoft.com/office/powerpoint/2010/main" val="351638156"/>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a:extLst>
              <a:ext uri="{FF2B5EF4-FFF2-40B4-BE49-F238E27FC236}">
                <a16:creationId xmlns:a16="http://schemas.microsoft.com/office/drawing/2014/main" id="{749E4C0C-6114-8E72-02EE-1B9CB905C0A1}"/>
              </a:ext>
            </a:extLst>
          </p:cNvPr>
          <p:cNvPicPr>
            <a:picLocks noChangeAspect="1"/>
          </p:cNvPicPr>
          <p:nvPr/>
        </p:nvPicPr>
        <p:blipFill>
          <a:blip r:embed="rId3"/>
          <a:stretch>
            <a:fillRect/>
          </a:stretch>
        </p:blipFill>
        <p:spPr>
          <a:xfrm>
            <a:off x="1679065" y="1054185"/>
            <a:ext cx="8833870" cy="5614903"/>
          </a:xfrm>
          <a:prstGeom prst="rect">
            <a:avLst/>
          </a:prstGeom>
          <a:ln>
            <a:solidFill>
              <a:schemeClr val="bg1">
                <a:lumMod val="75000"/>
              </a:schemeClr>
            </a:solidFill>
          </a:ln>
        </p:spPr>
      </p:pic>
      <p:sp>
        <p:nvSpPr>
          <p:cNvPr id="5" name="四角形: 角を丸くする 4">
            <a:extLst>
              <a:ext uri="{FF2B5EF4-FFF2-40B4-BE49-F238E27FC236}">
                <a16:creationId xmlns:a16="http://schemas.microsoft.com/office/drawing/2014/main" id="{9FCF482E-5B23-D369-611B-C00FD89B40B5}"/>
              </a:ext>
            </a:extLst>
          </p:cNvPr>
          <p:cNvSpPr/>
          <p:nvPr/>
        </p:nvSpPr>
        <p:spPr>
          <a:xfrm>
            <a:off x="5948894" y="1714951"/>
            <a:ext cx="506485" cy="415584"/>
          </a:xfrm>
          <a:prstGeom prst="roundRect">
            <a:avLst>
              <a:gd name="adj" fmla="val 11197"/>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テキスト ボックス 11">
            <a:extLst>
              <a:ext uri="{FF2B5EF4-FFF2-40B4-BE49-F238E27FC236}">
                <a16:creationId xmlns:a16="http://schemas.microsoft.com/office/drawing/2014/main" id="{FFC27EED-0858-FBA2-0532-148AC6FC0751}"/>
              </a:ext>
            </a:extLst>
          </p:cNvPr>
          <p:cNvSpPr txBox="1"/>
          <p:nvPr/>
        </p:nvSpPr>
        <p:spPr>
          <a:xfrm>
            <a:off x="-2" y="121144"/>
            <a:ext cx="12192001" cy="923330"/>
          </a:xfrm>
          <a:prstGeom prst="rect">
            <a:avLst/>
          </a:prstGeom>
          <a:noFill/>
        </p:spPr>
        <p:txBody>
          <a:bodyPr wrap="square" anchor="ctr">
            <a:spAutoFit/>
          </a:bodyPr>
          <a:lstStyle/>
          <a:p>
            <a:pPr lvl="0" algn="ctr" fontAlgn="base">
              <a:defRPr/>
            </a:pPr>
            <a:r>
              <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どりるの がめんを </a:t>
            </a:r>
            <a:r>
              <a:rPr lang="en-US" altLang="ja-JP" sz="5400" b="1" cap="all">
                <a:solidFill>
                  <a:srgbClr val="2A1A00"/>
                </a:solidFill>
                <a:latin typeface="BIZ UDPゴシック" panose="020B0400000000000000" pitchFamily="50" charset="-128"/>
                <a:ea typeface="BIZ UDPゴシック" panose="020B0400000000000000" pitchFamily="50" charset="-128"/>
              </a:rPr>
              <a:t>×</a:t>
            </a:r>
            <a:r>
              <a:rPr lang="ja-JP" altLang="en-US" sz="5400" b="1" cap="all">
                <a:solidFill>
                  <a:srgbClr val="2A1A00"/>
                </a:solidFill>
                <a:latin typeface="BIZ UDPゴシック" panose="020B0400000000000000" pitchFamily="50" charset="-128"/>
                <a:ea typeface="BIZ UDPゴシック" panose="020B0400000000000000" pitchFamily="50" charset="-128"/>
              </a:rPr>
              <a:t>でとじる</a:t>
            </a:r>
            <a:endPar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endParaRPr>
          </a:p>
        </p:txBody>
      </p:sp>
    </p:spTree>
    <p:extLst>
      <p:ext uri="{BB962C8B-B14F-4D97-AF65-F5344CB8AC3E}">
        <p14:creationId xmlns:p14="http://schemas.microsoft.com/office/powerpoint/2010/main" val="3439685401"/>
      </p:ext>
    </p:extLst>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F58B9C03-2C3A-0A92-3FAB-FF8CC399D58C}"/>
            </a:ext>
          </a:extLst>
        </p:cNvPr>
        <p:cNvGrpSpPr/>
        <p:nvPr/>
      </p:nvGrpSpPr>
      <p:grpSpPr>
        <a:xfrm>
          <a:off x="0" y="0"/>
          <a:ext cx="0" cy="0"/>
          <a:chOff x="0" y="0"/>
          <a:chExt cx="0" cy="0"/>
        </a:xfrm>
      </p:grpSpPr>
      <p:grpSp>
        <p:nvGrpSpPr>
          <p:cNvPr id="4" name="グループ化 3">
            <a:extLst>
              <a:ext uri="{FF2B5EF4-FFF2-40B4-BE49-F238E27FC236}">
                <a16:creationId xmlns:a16="http://schemas.microsoft.com/office/drawing/2014/main" id="{AB442510-1D5E-B063-A985-C588DE1A7007}"/>
              </a:ext>
            </a:extLst>
          </p:cNvPr>
          <p:cNvGrpSpPr/>
          <p:nvPr/>
        </p:nvGrpSpPr>
        <p:grpSpPr>
          <a:xfrm>
            <a:off x="1865353" y="1276071"/>
            <a:ext cx="8127732" cy="5297763"/>
            <a:chOff x="1669411" y="1042249"/>
            <a:chExt cx="8841996" cy="5763330"/>
          </a:xfrm>
        </p:grpSpPr>
        <p:pic>
          <p:nvPicPr>
            <p:cNvPr id="8" name="図 7" descr="グラフィカル ユーザー インターフェイス, アプリケーション, Web サイト&#10;&#10;AI 生成コンテンツは誤りを含む可能性があります。">
              <a:extLst>
                <a:ext uri="{FF2B5EF4-FFF2-40B4-BE49-F238E27FC236}">
                  <a16:creationId xmlns:a16="http://schemas.microsoft.com/office/drawing/2014/main" id="{109567C2-D328-E2AC-2DE7-FE79425B4FF5}"/>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a:xfrm>
              <a:off x="1669411" y="1042249"/>
              <a:ext cx="8841996" cy="5763330"/>
            </a:xfrm>
            <a:prstGeom prst="rect">
              <a:avLst/>
            </a:prstGeom>
            <a:ln>
              <a:solidFill>
                <a:schemeClr val="bg1">
                  <a:lumMod val="65000"/>
                </a:schemeClr>
              </a:solidFill>
            </a:ln>
          </p:spPr>
        </p:pic>
        <p:sp>
          <p:nvSpPr>
            <p:cNvPr id="5" name="四角形: 角を丸くする 4">
              <a:extLst>
                <a:ext uri="{FF2B5EF4-FFF2-40B4-BE49-F238E27FC236}">
                  <a16:creationId xmlns:a16="http://schemas.microsoft.com/office/drawing/2014/main" id="{92AF1B33-FFFC-91E3-C921-68A9A3AB0691}"/>
                </a:ext>
              </a:extLst>
            </p:cNvPr>
            <p:cNvSpPr/>
            <p:nvPr/>
          </p:nvSpPr>
          <p:spPr>
            <a:xfrm>
              <a:off x="10020475" y="1268413"/>
              <a:ext cx="490931" cy="415584"/>
            </a:xfrm>
            <a:prstGeom prst="roundRect">
              <a:avLst>
                <a:gd name="adj" fmla="val 11197"/>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2" name="テキスト ボックス 1">
            <a:extLst>
              <a:ext uri="{FF2B5EF4-FFF2-40B4-BE49-F238E27FC236}">
                <a16:creationId xmlns:a16="http://schemas.microsoft.com/office/drawing/2014/main" id="{36AB731D-236F-F163-90EA-52F3977C9ACC}"/>
              </a:ext>
            </a:extLst>
          </p:cNvPr>
          <p:cNvSpPr txBox="1"/>
          <p:nvPr/>
        </p:nvSpPr>
        <p:spPr>
          <a:xfrm>
            <a:off x="-2" y="121144"/>
            <a:ext cx="12192001" cy="923330"/>
          </a:xfrm>
          <a:prstGeom prst="rect">
            <a:avLst/>
          </a:prstGeom>
          <a:noFill/>
        </p:spPr>
        <p:txBody>
          <a:bodyPr wrap="square" anchor="ctr">
            <a:spAutoFit/>
          </a:bodyPr>
          <a:lstStyle/>
          <a:p>
            <a:pPr marL="0" marR="0" lvl="0" indent="0" algn="ctr" defTabSz="457200" rtl="0" eaLnBrk="1" fontAlgn="base" latinLnBrk="0" hangingPunct="1">
              <a:lnSpc>
                <a:spcPct val="100000"/>
              </a:lnSpc>
              <a:spcBef>
                <a:spcPts val="0"/>
              </a:spcBef>
              <a:spcAft>
                <a:spcPts val="0"/>
              </a:spcAft>
              <a:buClrTx/>
              <a:buSzTx/>
              <a:buFontTx/>
              <a:buNone/>
              <a:tabLst/>
              <a:defRPr/>
            </a:pPr>
            <a:r>
              <a:rPr kumimoji="0" lang="ja-JP" altLang="en-US" sz="5400" b="1" i="0" u="none" strike="noStrike" kern="1200" cap="all" spc="0" normalizeH="0" baseline="0" noProof="0" dirty="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ミライシードを とじて おわる</a:t>
            </a:r>
          </a:p>
        </p:txBody>
      </p:sp>
      <p:sp>
        <p:nvSpPr>
          <p:cNvPr id="3" name="正方形/長方形 2">
            <a:extLst>
              <a:ext uri="{FF2B5EF4-FFF2-40B4-BE49-F238E27FC236}">
                <a16:creationId xmlns:a16="http://schemas.microsoft.com/office/drawing/2014/main" id="{AFD9F281-529A-5AD1-15CC-9CD8FA9838BD}"/>
              </a:ext>
            </a:extLst>
          </p:cNvPr>
          <p:cNvSpPr/>
          <p:nvPr/>
        </p:nvSpPr>
        <p:spPr>
          <a:xfrm>
            <a:off x="-2103930" y="173038"/>
            <a:ext cx="1998733" cy="1108609"/>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prstClr val="white"/>
                </a:solidFill>
                <a:effectLst/>
                <a:uLnTx/>
                <a:uFillTx/>
                <a:latin typeface="Calibri" panose="020F0502020204030204"/>
                <a:ea typeface="游ゴシック" panose="020B0400000000000000" pitchFamily="50" charset="-128"/>
                <a:cs typeface="+mn-cs"/>
              </a:rPr>
              <a:t>ブラウザをすべて閉じる場合にご活用ください</a:t>
            </a:r>
          </a:p>
        </p:txBody>
      </p:sp>
      <p:sp>
        <p:nvSpPr>
          <p:cNvPr id="6" name="テキスト ボックス 5">
            <a:extLst>
              <a:ext uri="{FF2B5EF4-FFF2-40B4-BE49-F238E27FC236}">
                <a16:creationId xmlns:a16="http://schemas.microsoft.com/office/drawing/2014/main" id="{6230636E-8B77-ADB1-05BE-570DECB899EE}"/>
              </a:ext>
            </a:extLst>
          </p:cNvPr>
          <p:cNvSpPr txBox="1"/>
          <p:nvPr/>
        </p:nvSpPr>
        <p:spPr>
          <a:xfrm>
            <a:off x="1070904" y="937517"/>
            <a:ext cx="4633609" cy="338554"/>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600" b="1"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 み　ら　い　し　ー　ど）</a:t>
            </a:r>
            <a:endParaRPr kumimoji="1" lang="en-US" altLang="ja-JP" sz="1600" b="1"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2033317029"/>
      </p:ext>
    </p:extLst>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25661985-3C74-35D0-05AD-5C013B7F08EC}"/>
            </a:ext>
          </a:extLst>
        </p:cNvPr>
        <p:cNvGrpSpPr/>
        <p:nvPr/>
      </p:nvGrpSpPr>
      <p:grpSpPr>
        <a:xfrm>
          <a:off x="0" y="0"/>
          <a:ext cx="0" cy="0"/>
          <a:chOff x="0" y="0"/>
          <a:chExt cx="0" cy="0"/>
        </a:xfrm>
      </p:grpSpPr>
      <p:pic>
        <p:nvPicPr>
          <p:cNvPr id="5" name="図 4">
            <a:extLst>
              <a:ext uri="{FF2B5EF4-FFF2-40B4-BE49-F238E27FC236}">
                <a16:creationId xmlns:a16="http://schemas.microsoft.com/office/drawing/2014/main" id="{0A4CA1F0-2BB1-E0C6-A07A-6CD0295619AC}"/>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901282" y="1268413"/>
            <a:ext cx="8400399" cy="5484725"/>
          </a:xfrm>
          <a:prstGeom prst="rect">
            <a:avLst/>
          </a:prstGeom>
        </p:spPr>
      </p:pic>
      <p:sp>
        <p:nvSpPr>
          <p:cNvPr id="4" name="テキスト ボックス 3">
            <a:extLst>
              <a:ext uri="{FF2B5EF4-FFF2-40B4-BE49-F238E27FC236}">
                <a16:creationId xmlns:a16="http://schemas.microsoft.com/office/drawing/2014/main" id="{2CBF614A-4B4E-248A-61F0-8C2BE3EFF521}"/>
              </a:ext>
            </a:extLst>
          </p:cNvPr>
          <p:cNvSpPr txBox="1"/>
          <p:nvPr/>
        </p:nvSpPr>
        <p:spPr>
          <a:xfrm>
            <a:off x="-2" y="121144"/>
            <a:ext cx="12192001" cy="923330"/>
          </a:xfrm>
          <a:prstGeom prst="rect">
            <a:avLst/>
          </a:prstGeom>
          <a:noFill/>
        </p:spPr>
        <p:txBody>
          <a:bodyPr wrap="square" anchor="ctr">
            <a:spAutoFit/>
          </a:bodyPr>
          <a:lstStyle/>
          <a:p>
            <a:pPr marL="0" marR="0" lvl="0" indent="0" algn="ctr" defTabSz="457200" rtl="0" eaLnBrk="1" fontAlgn="base" latinLnBrk="0" hangingPunct="1">
              <a:lnSpc>
                <a:spcPct val="100000"/>
              </a:lnSpc>
              <a:spcBef>
                <a:spcPts val="0"/>
              </a:spcBef>
              <a:spcAft>
                <a:spcPts val="0"/>
              </a:spcAft>
              <a:buClrTx/>
              <a:buSzTx/>
              <a:buFontTx/>
              <a:buNone/>
              <a:tabLst/>
              <a:defRPr/>
            </a:pPr>
            <a:r>
              <a:rPr kumimoji="0" lang="ja-JP" altLang="en-US" sz="5400" b="1" i="0" u="none" strike="noStrike" kern="1200" cap="all" spc="0" normalizeH="0" baseline="0" noProof="0" dirty="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ミライシードを とじて おわる</a:t>
            </a:r>
          </a:p>
        </p:txBody>
      </p:sp>
      <p:sp>
        <p:nvSpPr>
          <p:cNvPr id="14" name="四角形: 角を丸くする 13">
            <a:extLst>
              <a:ext uri="{FF2B5EF4-FFF2-40B4-BE49-F238E27FC236}">
                <a16:creationId xmlns:a16="http://schemas.microsoft.com/office/drawing/2014/main" id="{83D5973F-36E1-555F-F1C1-4F5853939B37}"/>
              </a:ext>
            </a:extLst>
          </p:cNvPr>
          <p:cNvSpPr/>
          <p:nvPr/>
        </p:nvSpPr>
        <p:spPr>
          <a:xfrm>
            <a:off x="5705353" y="1898987"/>
            <a:ext cx="559033" cy="553802"/>
          </a:xfrm>
          <a:prstGeom prst="roundRect">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6" name="正方形/長方形 5">
            <a:extLst>
              <a:ext uri="{FF2B5EF4-FFF2-40B4-BE49-F238E27FC236}">
                <a16:creationId xmlns:a16="http://schemas.microsoft.com/office/drawing/2014/main" id="{098F98C5-9F5C-9BFB-2E13-8937D7CFF240}"/>
              </a:ext>
            </a:extLst>
          </p:cNvPr>
          <p:cNvSpPr/>
          <p:nvPr/>
        </p:nvSpPr>
        <p:spPr>
          <a:xfrm>
            <a:off x="-2103930" y="173038"/>
            <a:ext cx="1998733" cy="1108609"/>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prstClr val="white"/>
                </a:solidFill>
                <a:effectLst/>
                <a:uLnTx/>
                <a:uFillTx/>
                <a:latin typeface="Calibri" panose="020F0502020204030204"/>
                <a:ea typeface="游ゴシック" panose="020B0400000000000000" pitchFamily="50" charset="-128"/>
                <a:cs typeface="+mn-cs"/>
              </a:rPr>
              <a:t>ブラウザをすべて閉じる場合にご活用ください</a:t>
            </a:r>
          </a:p>
        </p:txBody>
      </p:sp>
      <p:sp>
        <p:nvSpPr>
          <p:cNvPr id="2" name="テキスト ボックス 1">
            <a:extLst>
              <a:ext uri="{FF2B5EF4-FFF2-40B4-BE49-F238E27FC236}">
                <a16:creationId xmlns:a16="http://schemas.microsoft.com/office/drawing/2014/main" id="{FD94B912-4011-41FE-78B2-599EEA937BD0}"/>
              </a:ext>
            </a:extLst>
          </p:cNvPr>
          <p:cNvSpPr txBox="1"/>
          <p:nvPr/>
        </p:nvSpPr>
        <p:spPr>
          <a:xfrm>
            <a:off x="1070904" y="937517"/>
            <a:ext cx="4633609" cy="338554"/>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600" b="1"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 み　ら　い　し　ー　ど）</a:t>
            </a:r>
            <a:endParaRPr kumimoji="1" lang="en-US" altLang="ja-JP" sz="1600" b="1"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9" name="四角形: 角を丸くする 8">
            <a:extLst>
              <a:ext uri="{FF2B5EF4-FFF2-40B4-BE49-F238E27FC236}">
                <a16:creationId xmlns:a16="http://schemas.microsoft.com/office/drawing/2014/main" id="{78C5EA40-7D06-513A-A4A1-9EE411BD7B68}"/>
              </a:ext>
            </a:extLst>
          </p:cNvPr>
          <p:cNvSpPr/>
          <p:nvPr/>
        </p:nvSpPr>
        <p:spPr>
          <a:xfrm>
            <a:off x="9899849" y="1873820"/>
            <a:ext cx="559033" cy="553802"/>
          </a:xfrm>
          <a:prstGeom prst="roundRect">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grpSp>
        <p:nvGrpSpPr>
          <p:cNvPr id="13" name="グループ化 12">
            <a:extLst>
              <a:ext uri="{FF2B5EF4-FFF2-40B4-BE49-F238E27FC236}">
                <a16:creationId xmlns:a16="http://schemas.microsoft.com/office/drawing/2014/main" id="{87E63B5B-B120-C31F-6D93-E3D2862C6154}"/>
              </a:ext>
            </a:extLst>
          </p:cNvPr>
          <p:cNvGrpSpPr/>
          <p:nvPr/>
        </p:nvGrpSpPr>
        <p:grpSpPr>
          <a:xfrm>
            <a:off x="4029848" y="2266410"/>
            <a:ext cx="1976083" cy="1378157"/>
            <a:chOff x="492797" y="3768360"/>
            <a:chExt cx="1976083" cy="1378157"/>
          </a:xfrm>
        </p:grpSpPr>
        <p:sp>
          <p:nvSpPr>
            <p:cNvPr id="15" name="フリーフォーム: 図形 14">
              <a:extLst>
                <a:ext uri="{FF2B5EF4-FFF2-40B4-BE49-F238E27FC236}">
                  <a16:creationId xmlns:a16="http://schemas.microsoft.com/office/drawing/2014/main" id="{3C374990-8FDA-1641-AB34-47C634C88759}"/>
                </a:ext>
              </a:extLst>
            </p:cNvPr>
            <p:cNvSpPr/>
            <p:nvPr/>
          </p:nvSpPr>
          <p:spPr>
            <a:xfrm flipV="1">
              <a:off x="495341" y="3768360"/>
              <a:ext cx="1973539" cy="1378157"/>
            </a:xfrm>
            <a:custGeom>
              <a:avLst/>
              <a:gdLst>
                <a:gd name="connsiteX0" fmla="*/ 332072 w 1973539"/>
                <a:gd name="connsiteY0" fmla="*/ 0 h 1378157"/>
                <a:gd name="connsiteX1" fmla="*/ 1641467 w 1973539"/>
                <a:gd name="connsiteY1" fmla="*/ 0 h 1378157"/>
                <a:gd name="connsiteX2" fmla="*/ 1973539 w 1973539"/>
                <a:gd name="connsiteY2" fmla="*/ 332072 h 1378157"/>
                <a:gd name="connsiteX3" fmla="*/ 1641467 w 1973539"/>
                <a:gd name="connsiteY3" fmla="*/ 664144 h 1378157"/>
                <a:gd name="connsiteX4" fmla="*/ 1515675 w 1973539"/>
                <a:gd name="connsiteY4" fmla="*/ 664144 h 1378157"/>
                <a:gd name="connsiteX5" fmla="*/ 1812970 w 1973539"/>
                <a:gd name="connsiteY5" fmla="*/ 1378157 h 1378157"/>
                <a:gd name="connsiteX6" fmla="*/ 1363200 w 1973539"/>
                <a:gd name="connsiteY6" fmla="*/ 664144 h 1378157"/>
                <a:gd name="connsiteX7" fmla="*/ 332072 w 1973539"/>
                <a:gd name="connsiteY7" fmla="*/ 664144 h 1378157"/>
                <a:gd name="connsiteX8" fmla="*/ 0 w 1973539"/>
                <a:gd name="connsiteY8" fmla="*/ 332072 h 1378157"/>
                <a:gd name="connsiteX9" fmla="*/ 332072 w 1973539"/>
                <a:gd name="connsiteY9" fmla="*/ 0 h 1378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73539" h="1378157">
                  <a:moveTo>
                    <a:pt x="332072" y="0"/>
                  </a:moveTo>
                  <a:lnTo>
                    <a:pt x="1641467" y="0"/>
                  </a:lnTo>
                  <a:cubicBezTo>
                    <a:pt x="1824865" y="0"/>
                    <a:pt x="1973539" y="148674"/>
                    <a:pt x="1973539" y="332072"/>
                  </a:cubicBezTo>
                  <a:cubicBezTo>
                    <a:pt x="1973539" y="515470"/>
                    <a:pt x="1824865" y="664144"/>
                    <a:pt x="1641467" y="664144"/>
                  </a:cubicBezTo>
                  <a:lnTo>
                    <a:pt x="1515675" y="664144"/>
                  </a:lnTo>
                  <a:lnTo>
                    <a:pt x="1812970" y="1378157"/>
                  </a:lnTo>
                  <a:lnTo>
                    <a:pt x="1363200" y="664144"/>
                  </a:lnTo>
                  <a:lnTo>
                    <a:pt x="332072" y="664144"/>
                  </a:lnTo>
                  <a:cubicBezTo>
                    <a:pt x="148674" y="664144"/>
                    <a:pt x="0" y="515470"/>
                    <a:pt x="0" y="332072"/>
                  </a:cubicBezTo>
                  <a:cubicBezTo>
                    <a:pt x="0" y="148674"/>
                    <a:pt x="148674" y="0"/>
                    <a:pt x="332072"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sp>
          <p:nvSpPr>
            <p:cNvPr id="16" name="四角形: 角を丸くする 15">
              <a:extLst>
                <a:ext uri="{FF2B5EF4-FFF2-40B4-BE49-F238E27FC236}">
                  <a16:creationId xmlns:a16="http://schemas.microsoft.com/office/drawing/2014/main" id="{6DCB086C-2FE4-D15A-6CE6-30F1A49E787B}"/>
                </a:ext>
              </a:extLst>
            </p:cNvPr>
            <p:cNvSpPr/>
            <p:nvPr/>
          </p:nvSpPr>
          <p:spPr>
            <a:xfrm>
              <a:off x="492797" y="4457439"/>
              <a:ext cx="1966939"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2400" b="1" i="0" u="none" strike="noStrike" kern="1200" cap="none" spc="0" normalizeH="0" baseline="0" noProof="0" dirty="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 </a:t>
              </a:r>
              <a:r>
                <a:rPr kumimoji="1" lang="ja-JP" altLang="en-US" sz="2400" b="1" i="0" u="none" strike="noStrike" kern="1200" cap="none" spc="0" normalizeH="0" baseline="0" noProof="0" dirty="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をたっぷ</a:t>
              </a:r>
            </a:p>
          </p:txBody>
        </p:sp>
      </p:grpSp>
      <p:grpSp>
        <p:nvGrpSpPr>
          <p:cNvPr id="17" name="グループ化 16">
            <a:extLst>
              <a:ext uri="{FF2B5EF4-FFF2-40B4-BE49-F238E27FC236}">
                <a16:creationId xmlns:a16="http://schemas.microsoft.com/office/drawing/2014/main" id="{2A457C35-8BDD-DE7A-322E-9D4B1549BD40}"/>
              </a:ext>
            </a:extLst>
          </p:cNvPr>
          <p:cNvGrpSpPr/>
          <p:nvPr/>
        </p:nvGrpSpPr>
        <p:grpSpPr>
          <a:xfrm>
            <a:off x="8274678" y="2258021"/>
            <a:ext cx="1976083" cy="1378157"/>
            <a:chOff x="492797" y="3768360"/>
            <a:chExt cx="1976083" cy="1378157"/>
          </a:xfrm>
        </p:grpSpPr>
        <p:sp>
          <p:nvSpPr>
            <p:cNvPr id="18" name="フリーフォーム: 図形 17">
              <a:extLst>
                <a:ext uri="{FF2B5EF4-FFF2-40B4-BE49-F238E27FC236}">
                  <a16:creationId xmlns:a16="http://schemas.microsoft.com/office/drawing/2014/main" id="{34BCA904-889B-B6A6-4ECE-3497DC21E827}"/>
                </a:ext>
              </a:extLst>
            </p:cNvPr>
            <p:cNvSpPr/>
            <p:nvPr/>
          </p:nvSpPr>
          <p:spPr>
            <a:xfrm flipV="1">
              <a:off x="495341" y="3768360"/>
              <a:ext cx="1973539" cy="1378157"/>
            </a:xfrm>
            <a:custGeom>
              <a:avLst/>
              <a:gdLst>
                <a:gd name="connsiteX0" fmla="*/ 332072 w 1973539"/>
                <a:gd name="connsiteY0" fmla="*/ 0 h 1378157"/>
                <a:gd name="connsiteX1" fmla="*/ 1641467 w 1973539"/>
                <a:gd name="connsiteY1" fmla="*/ 0 h 1378157"/>
                <a:gd name="connsiteX2" fmla="*/ 1973539 w 1973539"/>
                <a:gd name="connsiteY2" fmla="*/ 332072 h 1378157"/>
                <a:gd name="connsiteX3" fmla="*/ 1641467 w 1973539"/>
                <a:gd name="connsiteY3" fmla="*/ 664144 h 1378157"/>
                <a:gd name="connsiteX4" fmla="*/ 1515675 w 1973539"/>
                <a:gd name="connsiteY4" fmla="*/ 664144 h 1378157"/>
                <a:gd name="connsiteX5" fmla="*/ 1812970 w 1973539"/>
                <a:gd name="connsiteY5" fmla="*/ 1378157 h 1378157"/>
                <a:gd name="connsiteX6" fmla="*/ 1363200 w 1973539"/>
                <a:gd name="connsiteY6" fmla="*/ 664144 h 1378157"/>
                <a:gd name="connsiteX7" fmla="*/ 332072 w 1973539"/>
                <a:gd name="connsiteY7" fmla="*/ 664144 h 1378157"/>
                <a:gd name="connsiteX8" fmla="*/ 0 w 1973539"/>
                <a:gd name="connsiteY8" fmla="*/ 332072 h 1378157"/>
                <a:gd name="connsiteX9" fmla="*/ 332072 w 1973539"/>
                <a:gd name="connsiteY9" fmla="*/ 0 h 1378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73539" h="1378157">
                  <a:moveTo>
                    <a:pt x="332072" y="0"/>
                  </a:moveTo>
                  <a:lnTo>
                    <a:pt x="1641467" y="0"/>
                  </a:lnTo>
                  <a:cubicBezTo>
                    <a:pt x="1824865" y="0"/>
                    <a:pt x="1973539" y="148674"/>
                    <a:pt x="1973539" y="332072"/>
                  </a:cubicBezTo>
                  <a:cubicBezTo>
                    <a:pt x="1973539" y="515470"/>
                    <a:pt x="1824865" y="664144"/>
                    <a:pt x="1641467" y="664144"/>
                  </a:cubicBezTo>
                  <a:lnTo>
                    <a:pt x="1515675" y="664144"/>
                  </a:lnTo>
                  <a:lnTo>
                    <a:pt x="1812970" y="1378157"/>
                  </a:lnTo>
                  <a:lnTo>
                    <a:pt x="1363200" y="664144"/>
                  </a:lnTo>
                  <a:lnTo>
                    <a:pt x="332072" y="664144"/>
                  </a:lnTo>
                  <a:cubicBezTo>
                    <a:pt x="148674" y="664144"/>
                    <a:pt x="0" y="515470"/>
                    <a:pt x="0" y="332072"/>
                  </a:cubicBezTo>
                  <a:cubicBezTo>
                    <a:pt x="0" y="148674"/>
                    <a:pt x="148674" y="0"/>
                    <a:pt x="332072"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sp>
          <p:nvSpPr>
            <p:cNvPr id="19" name="四角形: 角を丸くする 18">
              <a:extLst>
                <a:ext uri="{FF2B5EF4-FFF2-40B4-BE49-F238E27FC236}">
                  <a16:creationId xmlns:a16="http://schemas.microsoft.com/office/drawing/2014/main" id="{A6C4D885-A783-C892-3BBF-A1E665A49B66}"/>
                </a:ext>
              </a:extLst>
            </p:cNvPr>
            <p:cNvSpPr/>
            <p:nvPr/>
          </p:nvSpPr>
          <p:spPr>
            <a:xfrm>
              <a:off x="492797" y="4457439"/>
              <a:ext cx="1966939"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2400" b="1" i="0" u="none" strike="noStrike" kern="1200" cap="none" spc="0" normalizeH="0" baseline="0" noProof="0" dirty="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 </a:t>
              </a:r>
              <a:r>
                <a:rPr kumimoji="1" lang="ja-JP" altLang="en-US" sz="2400" b="1" i="0" u="none" strike="noStrike" kern="1200" cap="none" spc="0" normalizeH="0" baseline="0" noProof="0" dirty="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をたっぷ</a:t>
              </a:r>
            </a:p>
          </p:txBody>
        </p:sp>
      </p:grpSp>
    </p:spTree>
    <p:extLst>
      <p:ext uri="{BB962C8B-B14F-4D97-AF65-F5344CB8AC3E}">
        <p14:creationId xmlns:p14="http://schemas.microsoft.com/office/powerpoint/2010/main" val="2073241145"/>
      </p:ext>
    </p:extLst>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3885272-0C6E-E91D-3ED3-8A86CB9F1386}"/>
            </a:ext>
          </a:extLst>
        </p:cNvPr>
        <p:cNvGrpSpPr/>
        <p:nvPr/>
      </p:nvGrpSpPr>
      <p:grpSpPr>
        <a:xfrm>
          <a:off x="0" y="0"/>
          <a:ext cx="0" cy="0"/>
          <a:chOff x="0" y="0"/>
          <a:chExt cx="0" cy="0"/>
        </a:xfrm>
      </p:grpSpPr>
      <p:grpSp>
        <p:nvGrpSpPr>
          <p:cNvPr id="11" name="グループ化 10">
            <a:extLst>
              <a:ext uri="{FF2B5EF4-FFF2-40B4-BE49-F238E27FC236}">
                <a16:creationId xmlns:a16="http://schemas.microsoft.com/office/drawing/2014/main" id="{BDF3413D-1949-15A8-6D51-ECFCF52E9501}"/>
              </a:ext>
            </a:extLst>
          </p:cNvPr>
          <p:cNvGrpSpPr/>
          <p:nvPr/>
        </p:nvGrpSpPr>
        <p:grpSpPr>
          <a:xfrm>
            <a:off x="2424000" y="1382571"/>
            <a:ext cx="7344000" cy="5292000"/>
            <a:chOff x="2424000" y="1353311"/>
            <a:chExt cx="7344000" cy="5292000"/>
          </a:xfrm>
        </p:grpSpPr>
        <p:sp>
          <p:nvSpPr>
            <p:cNvPr id="12" name="四角形: 角を丸くする 11">
              <a:extLst>
                <a:ext uri="{FF2B5EF4-FFF2-40B4-BE49-F238E27FC236}">
                  <a16:creationId xmlns:a16="http://schemas.microsoft.com/office/drawing/2014/main" id="{6F173BE6-1156-C6FB-C433-B5C3BE0F6017}"/>
                </a:ext>
              </a:extLst>
            </p:cNvPr>
            <p:cNvSpPr/>
            <p:nvPr/>
          </p:nvSpPr>
          <p:spPr>
            <a:xfrm>
              <a:off x="2424000" y="1353311"/>
              <a:ext cx="7344000" cy="5292000"/>
            </a:xfrm>
            <a:prstGeom prst="roundRect">
              <a:avLst>
                <a:gd name="adj" fmla="val 6869"/>
              </a:avLst>
            </a:prstGeom>
            <a:solidFill>
              <a:schemeClr val="bg1">
                <a:lumMod val="75000"/>
              </a:schemeClr>
            </a:solidFill>
            <a:ln>
              <a:solidFill>
                <a:schemeClr val="bg1">
                  <a:lumMod val="6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四角形: 角を丸くする 12">
              <a:extLst>
                <a:ext uri="{FF2B5EF4-FFF2-40B4-BE49-F238E27FC236}">
                  <a16:creationId xmlns:a16="http://schemas.microsoft.com/office/drawing/2014/main" id="{AF079A65-7125-E849-D939-F1EFBF3C56CB}"/>
                </a:ext>
              </a:extLst>
            </p:cNvPr>
            <p:cNvSpPr/>
            <p:nvPr/>
          </p:nvSpPr>
          <p:spPr>
            <a:xfrm>
              <a:off x="2450098" y="1380311"/>
              <a:ext cx="7291804" cy="5238000"/>
            </a:xfrm>
            <a:prstGeom prst="roundRect">
              <a:avLst>
                <a:gd name="adj" fmla="val 6869"/>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四角形: 角を丸くする 13">
              <a:extLst>
                <a:ext uri="{FF2B5EF4-FFF2-40B4-BE49-F238E27FC236}">
                  <a16:creationId xmlns:a16="http://schemas.microsoft.com/office/drawing/2014/main" id="{BDE9E9EB-52DA-762E-5919-2A1594A156B8}"/>
                </a:ext>
              </a:extLst>
            </p:cNvPr>
            <p:cNvSpPr/>
            <p:nvPr/>
          </p:nvSpPr>
          <p:spPr>
            <a:xfrm>
              <a:off x="2714625" y="1640286"/>
              <a:ext cx="6762750" cy="4718050"/>
            </a:xfrm>
            <a:prstGeom prst="roundRect">
              <a:avLst>
                <a:gd name="adj" fmla="val 3272"/>
              </a:avLst>
            </a:prstGeom>
            <a:solidFill>
              <a:schemeClr val="bg1">
                <a:lumMod val="8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8" name="テキスト ボックス 7">
            <a:extLst>
              <a:ext uri="{FF2B5EF4-FFF2-40B4-BE49-F238E27FC236}">
                <a16:creationId xmlns:a16="http://schemas.microsoft.com/office/drawing/2014/main" id="{479B61C3-B758-F742-9136-A3D942815BE8}"/>
              </a:ext>
            </a:extLst>
          </p:cNvPr>
          <p:cNvSpPr txBox="1"/>
          <p:nvPr/>
        </p:nvSpPr>
        <p:spPr>
          <a:xfrm>
            <a:off x="-2" y="121144"/>
            <a:ext cx="12192001" cy="923330"/>
          </a:xfrm>
          <a:prstGeom prst="rect">
            <a:avLst/>
          </a:prstGeom>
          <a:noFill/>
        </p:spPr>
        <p:txBody>
          <a:bodyPr wrap="square" anchor="ctr">
            <a:spAutoFit/>
          </a:bodyPr>
          <a:lstStyle/>
          <a:p>
            <a:pPr algn="ctr" fontAlgn="base"/>
            <a:r>
              <a:rPr lang="ja-JP" altLang="en-US" sz="5400" b="1" cap="all" dirty="0">
                <a:solidFill>
                  <a:srgbClr val="2A1A00"/>
                </a:solidFill>
                <a:latin typeface="BIZ UDPゴシック" panose="020B0400000000000000" pitchFamily="50" charset="-128"/>
                <a:ea typeface="BIZ UDPゴシック" panose="020B0400000000000000" pitchFamily="50" charset="-128"/>
              </a:rPr>
              <a:t>たぶれっとを おわる</a:t>
            </a:r>
          </a:p>
        </p:txBody>
      </p:sp>
      <p:sp>
        <p:nvSpPr>
          <p:cNvPr id="5" name="テキスト ボックス 4">
            <a:extLst>
              <a:ext uri="{FF2B5EF4-FFF2-40B4-BE49-F238E27FC236}">
                <a16:creationId xmlns:a16="http://schemas.microsoft.com/office/drawing/2014/main" id="{5B35175E-840F-612A-1019-90D8807FBDAE}"/>
              </a:ext>
            </a:extLst>
          </p:cNvPr>
          <p:cNvSpPr txBox="1"/>
          <p:nvPr/>
        </p:nvSpPr>
        <p:spPr>
          <a:xfrm>
            <a:off x="2544008" y="3607756"/>
            <a:ext cx="7103980" cy="707886"/>
          </a:xfrm>
          <a:prstGeom prst="rect">
            <a:avLst/>
          </a:prstGeom>
          <a:noFill/>
        </p:spPr>
        <p:txBody>
          <a:bodyPr wrap="square">
            <a:spAutoFit/>
          </a:bodyPr>
          <a:lstStyle/>
          <a:p>
            <a:pPr algn="ctr" fontAlgn="base"/>
            <a:r>
              <a:rPr lang="ja-JP" altLang="en-US" sz="4000" b="1" cap="all" dirty="0">
                <a:solidFill>
                  <a:srgbClr val="2A1A00"/>
                </a:solidFill>
                <a:latin typeface="Meiryo UI" panose="020B0604030504040204" pitchFamily="50" charset="-128"/>
                <a:ea typeface="BIZ UDPゴシック" panose="020B0400000000000000" pitchFamily="50" charset="-128"/>
              </a:rPr>
              <a:t>かばー</a:t>
            </a:r>
            <a:r>
              <a:rPr lang="ja-JP" altLang="en-US" sz="4000" b="1" i="0" u="none" strike="noStrike" cap="all" dirty="0">
                <a:solidFill>
                  <a:srgbClr val="2A1A00"/>
                </a:solidFill>
                <a:effectLst/>
                <a:latin typeface="Meiryo UI" panose="020B0604030504040204" pitchFamily="50" charset="-128"/>
                <a:ea typeface="BIZ UDPゴシック" panose="020B0400000000000000" pitchFamily="50" charset="-128"/>
              </a:rPr>
              <a:t>を とじる</a:t>
            </a:r>
            <a:endParaRPr lang="en-US" altLang="ja-JP" sz="4000" b="1" i="0" dirty="0">
              <a:solidFill>
                <a:srgbClr val="000000"/>
              </a:solidFill>
              <a:effectLst/>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731937526"/>
      </p:ext>
    </p:extLst>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4F4D9B-C717-0D57-D5B5-5AE350C9AFD0}"/>
            </a:ext>
          </a:extLst>
        </p:cNvPr>
        <p:cNvGrpSpPr/>
        <p:nvPr/>
      </p:nvGrpSpPr>
      <p:grpSpPr>
        <a:xfrm>
          <a:off x="0" y="0"/>
          <a:ext cx="0" cy="0"/>
          <a:chOff x="0" y="0"/>
          <a:chExt cx="0" cy="0"/>
        </a:xfrm>
      </p:grpSpPr>
      <p:sp>
        <p:nvSpPr>
          <p:cNvPr id="4" name="正方形/長方形 3">
            <a:extLst>
              <a:ext uri="{FF2B5EF4-FFF2-40B4-BE49-F238E27FC236}">
                <a16:creationId xmlns:a16="http://schemas.microsoft.com/office/drawing/2014/main" id="{7974A4A9-BB98-D42D-0F59-E58B7DE994F8}"/>
              </a:ext>
            </a:extLst>
          </p:cNvPr>
          <p:cNvSpPr/>
          <p:nvPr/>
        </p:nvSpPr>
        <p:spPr>
          <a:xfrm>
            <a:off x="-1" y="2383971"/>
            <a:ext cx="12192001" cy="4473219"/>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テキスト ボックス 1">
            <a:extLst>
              <a:ext uri="{FF2B5EF4-FFF2-40B4-BE49-F238E27FC236}">
                <a16:creationId xmlns:a16="http://schemas.microsoft.com/office/drawing/2014/main" id="{2FD0BF56-3506-9763-AD96-6AC6F4847A54}"/>
              </a:ext>
            </a:extLst>
          </p:cNvPr>
          <p:cNvSpPr txBox="1"/>
          <p:nvPr/>
        </p:nvSpPr>
        <p:spPr>
          <a:xfrm>
            <a:off x="1625599" y="461846"/>
            <a:ext cx="8940799" cy="1336135"/>
          </a:xfrm>
          <a:prstGeom prst="rect">
            <a:avLst/>
          </a:prstGeom>
          <a:noFill/>
        </p:spPr>
        <p:txBody>
          <a:bodyPr wrap="square" rtlCol="0">
            <a:spAutoFit/>
          </a:bodyPr>
          <a:lstStyle/>
          <a:p>
            <a:pPr algn="ctr">
              <a:lnSpc>
                <a:spcPct val="150000"/>
              </a:lnSpc>
            </a:pPr>
            <a:r>
              <a:rPr kumimoji="1" lang="en-US" altLang="ja-JP" sz="2400" b="1" dirty="0">
                <a:latin typeface="BIZ UDPゴシック" panose="020B0400000000000000" pitchFamily="50" charset="-128"/>
                <a:ea typeface="BIZ UDPゴシック" panose="020B0400000000000000" pitchFamily="50" charset="-128"/>
              </a:rPr>
              <a:t>1</a:t>
            </a:r>
            <a:r>
              <a:rPr kumimoji="1" lang="ja-JP" altLang="en-US" sz="2400" b="1" dirty="0">
                <a:latin typeface="BIZ UDPゴシック" panose="020B0400000000000000" pitchFamily="50" charset="-128"/>
                <a:ea typeface="BIZ UDPゴシック" panose="020B0400000000000000" pitchFamily="50" charset="-128"/>
              </a:rPr>
              <a:t>年生タブレット　オリエンテーション</a:t>
            </a:r>
            <a:endParaRPr kumimoji="1" lang="en-US" altLang="ja-JP" sz="2400" b="1" dirty="0">
              <a:latin typeface="BIZ UDPゴシック" panose="020B0400000000000000" pitchFamily="50" charset="-128"/>
              <a:ea typeface="BIZ UDPゴシック" panose="020B0400000000000000" pitchFamily="50" charset="-128"/>
            </a:endParaRPr>
          </a:p>
          <a:p>
            <a:pPr algn="ctr">
              <a:lnSpc>
                <a:spcPct val="150000"/>
              </a:lnSpc>
            </a:pPr>
            <a:r>
              <a:rPr kumimoji="1" lang="ja-JP" altLang="en-US" sz="3600" b="1" dirty="0">
                <a:latin typeface="BIZ UDPゴシック" panose="020B0400000000000000" pitchFamily="50" charset="-128"/>
                <a:ea typeface="BIZ UDPゴシック" panose="020B0400000000000000" pitchFamily="50" charset="-128"/>
              </a:rPr>
              <a:t>⑤</a:t>
            </a:r>
            <a:r>
              <a:rPr lang="en-US" altLang="ja-JP" sz="3600" b="1" dirty="0">
                <a:latin typeface="BIZ UDPゴシック" panose="020B0400000000000000" pitchFamily="50" charset="-128"/>
                <a:ea typeface="BIZ UDPゴシック" panose="020B0400000000000000" pitchFamily="50" charset="-128"/>
              </a:rPr>
              <a:t> iPad</a:t>
            </a:r>
            <a:r>
              <a:rPr kumimoji="1" lang="ja-JP" altLang="en-US" sz="3600" b="1" dirty="0">
                <a:latin typeface="BIZ UDPゴシック" panose="020B0400000000000000" pitchFamily="50" charset="-128"/>
                <a:ea typeface="BIZ UDPゴシック" panose="020B0400000000000000" pitchFamily="50" charset="-128"/>
              </a:rPr>
              <a:t> ドリルパーク　課題</a:t>
            </a:r>
            <a:endParaRPr kumimoji="1" lang="en-US" altLang="ja-JP" sz="3600" b="1" dirty="0">
              <a:latin typeface="BIZ UDPゴシック" panose="020B0400000000000000" pitchFamily="50" charset="-128"/>
              <a:ea typeface="BIZ UDPゴシック" panose="020B0400000000000000" pitchFamily="50" charset="-128"/>
            </a:endParaRPr>
          </a:p>
        </p:txBody>
      </p:sp>
      <p:sp>
        <p:nvSpPr>
          <p:cNvPr id="5" name="四角形: 角を丸くする 4">
            <a:hlinkClick r:id="rId3" action="ppaction://hlinksldjump"/>
            <a:extLst>
              <a:ext uri="{FF2B5EF4-FFF2-40B4-BE49-F238E27FC236}">
                <a16:creationId xmlns:a16="http://schemas.microsoft.com/office/drawing/2014/main" id="{87A04443-60ED-E12C-7AA6-EAD5D14ACDD6}"/>
              </a:ext>
            </a:extLst>
          </p:cNvPr>
          <p:cNvSpPr/>
          <p:nvPr/>
        </p:nvSpPr>
        <p:spPr>
          <a:xfrm>
            <a:off x="9984604" y="5784516"/>
            <a:ext cx="1729341" cy="605172"/>
          </a:xfrm>
          <a:prstGeom prst="roundRect">
            <a:avLst/>
          </a:prstGeom>
          <a:solidFill>
            <a:schemeClr val="accent6"/>
          </a:solidFill>
          <a:ln>
            <a:noFill/>
          </a:ln>
          <a:scene3d>
            <a:camera prst="orthographicFront"/>
            <a:lightRig rig="threePt" dir="t"/>
          </a:scene3d>
          <a:sp3d>
            <a:bevelT/>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1600" b="1">
                <a:latin typeface="BIZ UDPゴシック" panose="020B0400000000000000" pitchFamily="50" charset="-128"/>
                <a:ea typeface="BIZ UDPゴシック" panose="020B0400000000000000" pitchFamily="50" charset="-128"/>
              </a:rPr>
              <a:t>TOP</a:t>
            </a:r>
            <a:r>
              <a:rPr kumimoji="1" lang="ja-JP" altLang="en-US" sz="1600" b="1">
                <a:latin typeface="BIZ UDPゴシック" panose="020B0400000000000000" pitchFamily="50" charset="-128"/>
                <a:ea typeface="BIZ UDPゴシック" panose="020B0400000000000000" pitchFamily="50" charset="-128"/>
              </a:rPr>
              <a:t>にもどる</a:t>
            </a:r>
          </a:p>
        </p:txBody>
      </p:sp>
      <p:sp>
        <p:nvSpPr>
          <p:cNvPr id="6" name="テキスト ボックス 5">
            <a:extLst>
              <a:ext uri="{FF2B5EF4-FFF2-40B4-BE49-F238E27FC236}">
                <a16:creationId xmlns:a16="http://schemas.microsoft.com/office/drawing/2014/main" id="{94BFC419-9D56-DC46-09FF-4A6EA81C802E}"/>
              </a:ext>
            </a:extLst>
          </p:cNvPr>
          <p:cNvSpPr txBox="1"/>
          <p:nvPr/>
        </p:nvSpPr>
        <p:spPr>
          <a:xfrm>
            <a:off x="953190" y="2967048"/>
            <a:ext cx="10277304" cy="400110"/>
          </a:xfrm>
          <a:prstGeom prst="rect">
            <a:avLst/>
          </a:prstGeom>
          <a:solidFill>
            <a:schemeClr val="bg1"/>
          </a:solidFill>
          <a:ln w="38100">
            <a:solidFill>
              <a:srgbClr val="FF0000"/>
            </a:solidFill>
          </a:ln>
        </p:spPr>
        <p:txBody>
          <a:bodyPr wrap="square" rtlCol="0">
            <a:spAutoFit/>
          </a:bodyPr>
          <a:lstStyle/>
          <a:p>
            <a:pPr algn="ctr"/>
            <a:r>
              <a:rPr kumimoji="1" lang="ja-JP" altLang="en-US" sz="2000" dirty="0">
                <a:latin typeface="BIZ UDPゴシック" panose="020B0400000000000000" pitchFamily="50" charset="-128"/>
                <a:ea typeface="BIZ UDPゴシック" panose="020B0400000000000000" pitchFamily="50" charset="-128"/>
              </a:rPr>
              <a:t>授業前に先生アカウントで以下をご準備ください</a:t>
            </a:r>
            <a:endParaRPr kumimoji="1" lang="en-US" altLang="ja-JP" sz="2000" dirty="0">
              <a:latin typeface="BIZ UDPゴシック" panose="020B0400000000000000" pitchFamily="50" charset="-128"/>
              <a:ea typeface="BIZ UDPゴシック" panose="020B0400000000000000" pitchFamily="50" charset="-128"/>
            </a:endParaRPr>
          </a:p>
        </p:txBody>
      </p:sp>
      <p:sp>
        <p:nvSpPr>
          <p:cNvPr id="7" name="テキスト ボックス 6">
            <a:extLst>
              <a:ext uri="{FF2B5EF4-FFF2-40B4-BE49-F238E27FC236}">
                <a16:creationId xmlns:a16="http://schemas.microsoft.com/office/drawing/2014/main" id="{4DE31DE1-D7C4-19A6-1B09-156F259FAEF0}"/>
              </a:ext>
            </a:extLst>
          </p:cNvPr>
          <p:cNvSpPr txBox="1"/>
          <p:nvPr/>
        </p:nvSpPr>
        <p:spPr>
          <a:xfrm>
            <a:off x="953190" y="3598277"/>
            <a:ext cx="10277304" cy="1631216"/>
          </a:xfrm>
          <a:prstGeom prst="rect">
            <a:avLst/>
          </a:prstGeom>
          <a:solidFill>
            <a:schemeClr val="bg1"/>
          </a:solidFill>
          <a:ln w="19050">
            <a:solidFill>
              <a:schemeClr val="bg1"/>
            </a:solidFill>
          </a:ln>
        </p:spPr>
        <p:txBody>
          <a:bodyPr wrap="square" rtlCol="0">
            <a:spAutoFit/>
          </a:bodyPr>
          <a:lstStyle/>
          <a:p>
            <a:pPr marL="279400" lvl="0" algn="just" defTabSz="914400">
              <a:defRPr/>
            </a:pPr>
            <a:r>
              <a:rPr kumimoji="1" lang="ja-JP" altLang="en-US" sz="2000">
                <a:latin typeface="BIZ UDPゴシック" panose="020B0400000000000000" pitchFamily="50" charset="-128"/>
                <a:ea typeface="BIZ UDPゴシック" panose="020B0400000000000000" pitchFamily="50" charset="-128"/>
              </a:rPr>
              <a:t>ドリルパークの「課題配信」から、授業を実施するクラスに課題を配信してください。</a:t>
            </a:r>
            <a:endParaRPr kumimoji="1" lang="en-US" altLang="ja-JP" sz="2000">
              <a:latin typeface="BIZ UDPゴシック" panose="020B0400000000000000" pitchFamily="50" charset="-128"/>
              <a:ea typeface="BIZ UDPゴシック" panose="020B0400000000000000" pitchFamily="50" charset="-128"/>
            </a:endParaRPr>
          </a:p>
          <a:p>
            <a:pPr marL="279400" lvl="0" algn="just" defTabSz="914400">
              <a:defRPr/>
            </a:pPr>
            <a:r>
              <a:rPr kumimoji="1" lang="ja-JP" altLang="en-US" sz="2000">
                <a:latin typeface="BIZ UDPゴシック" panose="020B0400000000000000" pitchFamily="50" charset="-128"/>
                <a:ea typeface="BIZ UDPゴシック" panose="020B0400000000000000" pitchFamily="50" charset="-128"/>
              </a:rPr>
              <a:t>当提示資料では、下記の課題に応じた内容になっています。</a:t>
            </a:r>
            <a:endParaRPr kumimoji="1" lang="en-US" altLang="ja-JP" sz="2000">
              <a:latin typeface="BIZ UDPゴシック" panose="020B0400000000000000" pitchFamily="50" charset="-128"/>
              <a:ea typeface="BIZ UDPゴシック" panose="020B0400000000000000" pitchFamily="50" charset="-128"/>
            </a:endParaRPr>
          </a:p>
          <a:p>
            <a:pPr marL="279400" lvl="0" algn="just" defTabSz="914400">
              <a:defRPr/>
            </a:pPr>
            <a:r>
              <a:rPr kumimoji="1" lang="ja-JP" altLang="en-US" sz="2000">
                <a:latin typeface="BIZ UDPゴシック" panose="020B0400000000000000" pitchFamily="50" charset="-128"/>
                <a:ea typeface="BIZ UDPゴシック" panose="020B0400000000000000" pitchFamily="50" charset="-128"/>
              </a:rPr>
              <a:t>　配信する問題：</a:t>
            </a:r>
            <a:endParaRPr kumimoji="1" lang="en-US" altLang="ja-JP" sz="2000">
              <a:latin typeface="BIZ UDPゴシック" panose="020B0400000000000000" pitchFamily="50" charset="-128"/>
              <a:ea typeface="BIZ UDPゴシック" panose="020B0400000000000000" pitchFamily="50" charset="-128"/>
            </a:endParaRPr>
          </a:p>
          <a:p>
            <a:pPr marL="279400" lvl="0" algn="just" defTabSz="914400">
              <a:defRPr/>
            </a:pPr>
            <a:r>
              <a:rPr kumimoji="1" lang="en-US" altLang="ja-JP" sz="2000">
                <a:latin typeface="BIZ UDPゴシック" panose="020B0400000000000000" pitchFamily="50" charset="-128"/>
                <a:ea typeface="BIZ UDPゴシック" panose="020B0400000000000000" pitchFamily="50" charset="-128"/>
              </a:rPr>
              <a:t>		1</a:t>
            </a:r>
            <a:r>
              <a:rPr kumimoji="1" lang="ja-JP" altLang="en-US" sz="2000">
                <a:latin typeface="BIZ UDPゴシック" panose="020B0400000000000000" pitchFamily="50" charset="-128"/>
                <a:ea typeface="BIZ UDPゴシック" panose="020B0400000000000000" pitchFamily="50" charset="-128"/>
              </a:rPr>
              <a:t>年　国語　</a:t>
            </a:r>
            <a:r>
              <a:rPr kumimoji="1" lang="en-US" altLang="ja-JP" sz="2000">
                <a:latin typeface="BIZ UDPゴシック" panose="020B0400000000000000" pitchFamily="50" charset="-128"/>
                <a:ea typeface="BIZ UDPゴシック" panose="020B0400000000000000" pitchFamily="50" charset="-128"/>
              </a:rPr>
              <a:t>AI</a:t>
            </a:r>
            <a:r>
              <a:rPr kumimoji="1" lang="ja-JP" altLang="en-US" sz="2000">
                <a:latin typeface="BIZ UDPゴシック" panose="020B0400000000000000" pitchFamily="50" charset="-128"/>
                <a:ea typeface="BIZ UDPゴシック" panose="020B0400000000000000" pitchFamily="50" charset="-128"/>
              </a:rPr>
              <a:t>ドリル　</a:t>
            </a:r>
            <a:r>
              <a:rPr kumimoji="1" lang="en-US" altLang="ja-JP" sz="2000">
                <a:latin typeface="BIZ UDPゴシック" panose="020B0400000000000000" pitchFamily="50" charset="-128"/>
                <a:ea typeface="BIZ UDPゴシック" panose="020B0400000000000000" pitchFamily="50" charset="-128"/>
              </a:rPr>
              <a:t>【2-1</a:t>
            </a:r>
            <a:r>
              <a:rPr kumimoji="1" lang="ja-JP" altLang="en-US" sz="2000">
                <a:latin typeface="BIZ UDPゴシック" panose="020B0400000000000000" pitchFamily="50" charset="-128"/>
                <a:ea typeface="BIZ UDPゴシック" panose="020B0400000000000000" pitchFamily="50" charset="-128"/>
              </a:rPr>
              <a:t>ぶんを　つくろう</a:t>
            </a:r>
            <a:r>
              <a:rPr kumimoji="1" lang="en-US" altLang="ja-JP" sz="2000">
                <a:latin typeface="BIZ UDPゴシック" panose="020B0400000000000000" pitchFamily="50" charset="-128"/>
                <a:ea typeface="BIZ UDPゴシック" panose="020B0400000000000000" pitchFamily="50" charset="-128"/>
              </a:rPr>
              <a:t>】</a:t>
            </a:r>
          </a:p>
          <a:p>
            <a:pPr marL="279400" lvl="0" algn="just" defTabSz="914400">
              <a:defRPr/>
            </a:pPr>
            <a:r>
              <a:rPr kumimoji="1" lang="en-US" altLang="ja-JP" sz="2000">
                <a:latin typeface="BIZ UDPゴシック" panose="020B0400000000000000" pitchFamily="50" charset="-128"/>
                <a:ea typeface="BIZ UDPゴシック" panose="020B0400000000000000" pitchFamily="50" charset="-128"/>
              </a:rPr>
              <a:t>		1</a:t>
            </a:r>
            <a:r>
              <a:rPr kumimoji="1" lang="ja-JP" altLang="en-US" sz="2000">
                <a:latin typeface="BIZ UDPゴシック" panose="020B0400000000000000" pitchFamily="50" charset="-128"/>
                <a:ea typeface="BIZ UDPゴシック" panose="020B0400000000000000" pitchFamily="50" charset="-128"/>
              </a:rPr>
              <a:t>年　算数　</a:t>
            </a:r>
            <a:r>
              <a:rPr kumimoji="1" lang="en-US" altLang="ja-JP" sz="2000">
                <a:latin typeface="BIZ UDPゴシック" panose="020B0400000000000000" pitchFamily="50" charset="-128"/>
                <a:ea typeface="BIZ UDPゴシック" panose="020B0400000000000000" pitchFamily="50" charset="-128"/>
              </a:rPr>
              <a:t>AI</a:t>
            </a:r>
            <a:r>
              <a:rPr kumimoji="1" lang="ja-JP" altLang="en-US" sz="2000">
                <a:latin typeface="BIZ UDPゴシック" panose="020B0400000000000000" pitchFamily="50" charset="-128"/>
                <a:ea typeface="BIZ UDPゴシック" panose="020B0400000000000000" pitchFamily="50" charset="-128"/>
              </a:rPr>
              <a:t>ドリル　</a:t>
            </a:r>
            <a:r>
              <a:rPr kumimoji="1" lang="en-US" altLang="ja-JP" sz="2000">
                <a:latin typeface="BIZ UDPゴシック" panose="020B0400000000000000" pitchFamily="50" charset="-128"/>
                <a:ea typeface="BIZ UDPゴシック" panose="020B0400000000000000" pitchFamily="50" charset="-128"/>
              </a:rPr>
              <a:t>【2-1</a:t>
            </a:r>
            <a:r>
              <a:rPr kumimoji="1" lang="ja-JP" altLang="en-US" sz="2000">
                <a:latin typeface="BIZ UDPゴシック" panose="020B0400000000000000" pitchFamily="50" charset="-128"/>
                <a:ea typeface="BIZ UDPゴシック" panose="020B0400000000000000" pitchFamily="50" charset="-128"/>
              </a:rPr>
              <a:t>なんばんめ</a:t>
            </a:r>
            <a:r>
              <a:rPr kumimoji="1" lang="en-US" altLang="ja-JP" sz="2000">
                <a:latin typeface="BIZ UDPゴシック" panose="020B0400000000000000" pitchFamily="50" charset="-128"/>
                <a:ea typeface="BIZ UDPゴシック" panose="020B0400000000000000" pitchFamily="50" charset="-128"/>
              </a:rPr>
              <a:t>】</a:t>
            </a:r>
          </a:p>
        </p:txBody>
      </p:sp>
      <p:sp>
        <p:nvSpPr>
          <p:cNvPr id="3" name="テキスト ボックス 2">
            <a:extLst>
              <a:ext uri="{FF2B5EF4-FFF2-40B4-BE49-F238E27FC236}">
                <a16:creationId xmlns:a16="http://schemas.microsoft.com/office/drawing/2014/main" id="{CE90821B-E640-F30C-4D97-57B61C34F64D}"/>
              </a:ext>
            </a:extLst>
          </p:cNvPr>
          <p:cNvSpPr txBox="1"/>
          <p:nvPr/>
        </p:nvSpPr>
        <p:spPr>
          <a:xfrm>
            <a:off x="7086601" y="6627168"/>
            <a:ext cx="5105399" cy="230832"/>
          </a:xfrm>
          <a:prstGeom prst="rect">
            <a:avLst/>
          </a:prstGeom>
          <a:noFill/>
        </p:spPr>
        <p:txBody>
          <a:bodyPr wrap="square">
            <a:spAutoFit/>
          </a:bodyPr>
          <a:lstStyle/>
          <a:p>
            <a:pPr algn="r"/>
            <a:r>
              <a:rPr lang="en-US" altLang="ja-JP" sz="900" dirty="0">
                <a:solidFill>
                  <a:schemeClr val="bg1">
                    <a:lumMod val="50000"/>
                  </a:schemeClr>
                </a:solidFill>
                <a:latin typeface="Meiryo UI" panose="020B0604030504040204" pitchFamily="50" charset="-128"/>
                <a:ea typeface="Meiryo UI" panose="020B0604030504040204" pitchFamily="50" charset="-128"/>
              </a:rPr>
              <a:t>iPad</a:t>
            </a:r>
            <a:r>
              <a:rPr lang="ja-JP" altLang="en-US" sz="900" dirty="0">
                <a:solidFill>
                  <a:schemeClr val="bg1">
                    <a:lumMod val="50000"/>
                  </a:schemeClr>
                </a:solidFill>
                <a:latin typeface="Meiryo UI" panose="020B0604030504040204" pitchFamily="50" charset="-128"/>
                <a:ea typeface="Meiryo UI" panose="020B0604030504040204" pitchFamily="50" charset="-128"/>
              </a:rPr>
              <a:t> および </a:t>
            </a:r>
            <a:r>
              <a:rPr lang="en-US" altLang="ja-JP" sz="900" dirty="0">
                <a:solidFill>
                  <a:schemeClr val="bg1">
                    <a:lumMod val="50000"/>
                  </a:schemeClr>
                </a:solidFill>
                <a:latin typeface="Meiryo UI" panose="020B0604030504040204" pitchFamily="50" charset="-128"/>
                <a:ea typeface="Meiryo UI" panose="020B0604030504040204" pitchFamily="50" charset="-128"/>
              </a:rPr>
              <a:t>Safari </a:t>
            </a:r>
            <a:r>
              <a:rPr lang="ja-JP" altLang="en-US" sz="900" b="0" i="0" dirty="0">
                <a:solidFill>
                  <a:schemeClr val="bg1">
                    <a:lumMod val="50000"/>
                  </a:schemeClr>
                </a:solidFill>
                <a:effectLst/>
                <a:latin typeface="Meiryo UI" panose="020B0604030504040204" pitchFamily="50" charset="-128"/>
                <a:ea typeface="Meiryo UI" panose="020B0604030504040204" pitchFamily="50" charset="-128"/>
              </a:rPr>
              <a:t>は、米国およびその他の国と地域で登録された</a:t>
            </a:r>
            <a:r>
              <a:rPr lang="en-US" altLang="ja-JP" sz="900" b="0" i="0" dirty="0">
                <a:solidFill>
                  <a:schemeClr val="bg1">
                    <a:lumMod val="50000"/>
                  </a:schemeClr>
                </a:solidFill>
                <a:effectLst/>
                <a:latin typeface="Meiryo UI" panose="020B0604030504040204" pitchFamily="50" charset="-128"/>
                <a:ea typeface="Meiryo UI" panose="020B0604030504040204" pitchFamily="50" charset="-128"/>
              </a:rPr>
              <a:t>Apple Inc.</a:t>
            </a:r>
            <a:r>
              <a:rPr lang="ja-JP" altLang="en-US" sz="900" b="0" i="0" dirty="0">
                <a:solidFill>
                  <a:schemeClr val="bg1">
                    <a:lumMod val="50000"/>
                  </a:schemeClr>
                </a:solidFill>
                <a:effectLst/>
                <a:latin typeface="Meiryo UI" panose="020B0604030504040204" pitchFamily="50" charset="-128"/>
                <a:ea typeface="Meiryo UI" panose="020B0604030504040204" pitchFamily="50" charset="-128"/>
              </a:rPr>
              <a:t>の商標です。</a:t>
            </a:r>
            <a:endParaRPr lang="ja-JP" altLang="en-US" sz="900" dirty="0">
              <a:solidFill>
                <a:schemeClr val="bg1">
                  <a:lumMod val="50000"/>
                </a:schemeClr>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584594651"/>
      </p:ext>
    </p:extLst>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B027BE-E843-F80F-5014-DAB059069F2D}"/>
            </a:ext>
          </a:extLst>
        </p:cNvPr>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BA1B3D80-CE10-28A3-1494-66C57027208F}"/>
              </a:ext>
            </a:extLst>
          </p:cNvPr>
          <p:cNvSpPr txBox="1"/>
          <p:nvPr/>
        </p:nvSpPr>
        <p:spPr>
          <a:xfrm>
            <a:off x="1625599" y="461846"/>
            <a:ext cx="8940799" cy="1336135"/>
          </a:xfrm>
          <a:prstGeom prst="rect">
            <a:avLst/>
          </a:prstGeom>
          <a:noFill/>
        </p:spPr>
        <p:txBody>
          <a:bodyPr wrap="square" rtlCol="0">
            <a:spAutoFit/>
          </a:bodyPr>
          <a:lstStyle/>
          <a:p>
            <a:pPr marL="0" marR="0" lvl="0" indent="0" algn="ctr" defTabSz="457200" rtl="0" eaLnBrk="1" fontAlgn="auto" latinLnBrk="0" hangingPunct="1">
              <a:lnSpc>
                <a:spcPct val="150000"/>
              </a:lnSpc>
              <a:spcBef>
                <a:spcPts val="0"/>
              </a:spcBef>
              <a:spcAft>
                <a:spcPts val="0"/>
              </a:spcAft>
              <a:buClrTx/>
              <a:buSzTx/>
              <a:buFontTx/>
              <a:buNone/>
              <a:tabLst/>
              <a:defRPr/>
            </a:pPr>
            <a:r>
              <a:rPr kumimoji="1" lang="en-US" altLang="ja-JP" sz="24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1</a:t>
            </a:r>
            <a:r>
              <a:rPr kumimoji="1" lang="ja-JP" altLang="en-US" sz="24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年生タブレット　オリエンテーション</a:t>
            </a:r>
            <a:endParaRPr kumimoji="1" lang="en-US" altLang="ja-JP" sz="24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a:p>
            <a:pPr algn="ctr">
              <a:lnSpc>
                <a:spcPct val="150000"/>
              </a:lnSpc>
            </a:pPr>
            <a:r>
              <a:rPr kumimoji="1" lang="ja-JP" altLang="en-US" sz="3600" b="1" dirty="0">
                <a:latin typeface="BIZ UDPゴシック" panose="020B0400000000000000" pitchFamily="50" charset="-128"/>
                <a:ea typeface="BIZ UDPゴシック" panose="020B0400000000000000" pitchFamily="50" charset="-128"/>
              </a:rPr>
              <a:t>⑤</a:t>
            </a:r>
            <a:r>
              <a:rPr lang="en-US" altLang="ja-JP" sz="3600" b="1" dirty="0">
                <a:latin typeface="BIZ UDPゴシック" panose="020B0400000000000000" pitchFamily="50" charset="-128"/>
                <a:ea typeface="BIZ UDPゴシック" panose="020B0400000000000000" pitchFamily="50" charset="-128"/>
              </a:rPr>
              <a:t> iPad</a:t>
            </a:r>
            <a:r>
              <a:rPr kumimoji="1" lang="ja-JP" altLang="en-US" sz="3600" b="1" dirty="0">
                <a:latin typeface="BIZ UDPゴシック" panose="020B0400000000000000" pitchFamily="50" charset="-128"/>
                <a:ea typeface="BIZ UDPゴシック" panose="020B0400000000000000" pitchFamily="50" charset="-128"/>
              </a:rPr>
              <a:t> ドリルパーク　課題</a:t>
            </a:r>
            <a:endParaRPr kumimoji="1" lang="en-US" altLang="ja-JP" sz="3600" b="1" dirty="0">
              <a:latin typeface="BIZ UDPゴシック" panose="020B0400000000000000" pitchFamily="50" charset="-128"/>
              <a:ea typeface="BIZ UDPゴシック" panose="020B0400000000000000" pitchFamily="50" charset="-128"/>
            </a:endParaRPr>
          </a:p>
        </p:txBody>
      </p:sp>
      <p:pic>
        <p:nvPicPr>
          <p:cNvPr id="1026" name="Picture 2">
            <a:extLst>
              <a:ext uri="{FF2B5EF4-FFF2-40B4-BE49-F238E27FC236}">
                <a16:creationId xmlns:a16="http://schemas.microsoft.com/office/drawing/2014/main" id="{64620732-D567-DBAB-6CF0-79D710347643}"/>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a:stretch/>
        </p:blipFill>
        <p:spPr bwMode="auto">
          <a:xfrm>
            <a:off x="3760283" y="1981199"/>
            <a:ext cx="4671434" cy="4876801"/>
          </a:xfrm>
          <a:prstGeom prst="rect">
            <a:avLst/>
          </a:prstGeom>
          <a:noFill/>
          <a:extLst>
            <a:ext uri="{909E8E84-426E-40DD-AFC4-6F175D3DCCD1}">
              <a14:hiddenFill xmlns:a14="http://schemas.microsoft.com/office/drawing/2010/main">
                <a:solidFill>
                  <a:srgbClr val="FFFFFF"/>
                </a:solidFill>
              </a14:hiddenFill>
            </a:ext>
          </a:extLst>
        </p:spPr>
      </p:pic>
      <p:sp>
        <p:nvSpPr>
          <p:cNvPr id="3" name="テキスト ボックス 2">
            <a:extLst>
              <a:ext uri="{FF2B5EF4-FFF2-40B4-BE49-F238E27FC236}">
                <a16:creationId xmlns:a16="http://schemas.microsoft.com/office/drawing/2014/main" id="{762451EF-9807-B388-0C86-EE7B467772C0}"/>
              </a:ext>
            </a:extLst>
          </p:cNvPr>
          <p:cNvSpPr txBox="1"/>
          <p:nvPr/>
        </p:nvSpPr>
        <p:spPr>
          <a:xfrm>
            <a:off x="0" y="6642556"/>
            <a:ext cx="3644152" cy="215444"/>
          </a:xfrm>
          <a:prstGeom prst="rect">
            <a:avLst/>
          </a:prstGeom>
          <a:noFill/>
        </p:spPr>
        <p:txBody>
          <a:bodyPr wrap="square">
            <a:spAutoFit/>
          </a:bodyPr>
          <a:lstStyle/>
          <a:p>
            <a:r>
              <a:rPr kumimoji="1" lang="ja-JP" altLang="en-US" sz="800" b="0" i="0" kern="1200">
                <a:solidFill>
                  <a:schemeClr val="tx1"/>
                </a:solidFill>
                <a:effectLst/>
                <a:latin typeface="+mn-ea"/>
                <a:cs typeface="+mn-cs"/>
              </a:rPr>
              <a:t>イラスト出典：いらすとや </a:t>
            </a:r>
            <a:r>
              <a:rPr kumimoji="1" lang="en-US" altLang="ja-JP" sz="800" b="0" i="0" kern="1200">
                <a:solidFill>
                  <a:schemeClr val="tx1"/>
                </a:solidFill>
                <a:effectLst/>
                <a:latin typeface="+mn-ea"/>
                <a:cs typeface="+mn-cs"/>
              </a:rPr>
              <a:t>https://www.irasutoya.com/</a:t>
            </a:r>
            <a:endParaRPr kumimoji="1" lang="ja-JP" altLang="en-US" sz="800">
              <a:latin typeface="+mn-ea"/>
            </a:endParaRPr>
          </a:p>
        </p:txBody>
      </p:sp>
    </p:spTree>
    <p:extLst>
      <p:ext uri="{BB962C8B-B14F-4D97-AF65-F5344CB8AC3E}">
        <p14:creationId xmlns:p14="http://schemas.microsoft.com/office/powerpoint/2010/main" val="3650777318"/>
      </p:ext>
    </p:extLst>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695FDA-44B8-5CC6-58DB-9EF14950A229}"/>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57670445-B068-AB65-038D-E262EAE16C2F}"/>
              </a:ext>
            </a:extLst>
          </p:cNvPr>
          <p:cNvSpPr>
            <a:spLocks noGrp="1"/>
          </p:cNvSpPr>
          <p:nvPr>
            <p:ph type="ctrTitle" idx="4294967295"/>
          </p:nvPr>
        </p:nvSpPr>
        <p:spPr>
          <a:xfrm>
            <a:off x="0" y="1588"/>
            <a:ext cx="12192000" cy="2382837"/>
          </a:xfrm>
        </p:spPr>
        <p:txBody>
          <a:bodyPr anchor="ctr">
            <a:noAutofit/>
          </a:bodyPr>
          <a:lstStyle/>
          <a:p>
            <a:pPr algn="ctr">
              <a:lnSpc>
                <a:spcPct val="100000"/>
              </a:lnSpc>
            </a:pPr>
            <a:r>
              <a:rPr kumimoji="1" lang="ja-JP" altLang="en-US" sz="5400" b="1" dirty="0">
                <a:latin typeface="BIZ UDPゴシック" panose="020B0400000000000000" pitchFamily="50" charset="-128"/>
                <a:ea typeface="BIZ UDPゴシック" panose="020B0400000000000000" pitchFamily="50" charset="-128"/>
              </a:rPr>
              <a:t>たぶれっとの</a:t>
            </a:r>
            <a:br>
              <a:rPr kumimoji="1" lang="en-US" altLang="ja-JP" sz="5400" b="1" dirty="0">
                <a:latin typeface="BIZ UDPゴシック" panose="020B0400000000000000" pitchFamily="50" charset="-128"/>
                <a:ea typeface="BIZ UDPゴシック" panose="020B0400000000000000" pitchFamily="50" charset="-128"/>
              </a:rPr>
            </a:br>
            <a:r>
              <a:rPr kumimoji="1" lang="ja-JP" altLang="en-US" sz="5400" b="1" dirty="0">
                <a:latin typeface="BIZ UDPゴシック" panose="020B0400000000000000" pitchFamily="50" charset="-128"/>
                <a:ea typeface="BIZ UDPゴシック" panose="020B0400000000000000" pitchFamily="50" charset="-128"/>
              </a:rPr>
              <a:t>がくしゅうを　はじめます</a:t>
            </a:r>
          </a:p>
        </p:txBody>
      </p:sp>
      <p:pic>
        <p:nvPicPr>
          <p:cNvPr id="3" name="Picture 2" descr="コンピューターを使う犬のキャラクター | かわいいフリー素材集 ...">
            <a:extLst>
              <a:ext uri="{FF2B5EF4-FFF2-40B4-BE49-F238E27FC236}">
                <a16:creationId xmlns:a16="http://schemas.microsoft.com/office/drawing/2014/main" id="{6F243EA5-5316-2405-2398-AE95AEC570F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50271" y="2181580"/>
            <a:ext cx="4891458" cy="4770000"/>
          </a:xfrm>
          <a:prstGeom prst="rect">
            <a:avLst/>
          </a:prstGeom>
          <a:noFill/>
          <a:extLst>
            <a:ext uri="{909E8E84-426E-40DD-AFC4-6F175D3DCCD1}">
              <a14:hiddenFill xmlns:a14="http://schemas.microsoft.com/office/drawing/2010/main">
                <a:solidFill>
                  <a:srgbClr val="FFFFFF"/>
                </a:solidFill>
              </a14:hiddenFill>
            </a:ext>
          </a:extLst>
        </p:spPr>
      </p:pic>
      <p:sp>
        <p:nvSpPr>
          <p:cNvPr id="4" name="テキスト ボックス 3">
            <a:extLst>
              <a:ext uri="{FF2B5EF4-FFF2-40B4-BE49-F238E27FC236}">
                <a16:creationId xmlns:a16="http://schemas.microsoft.com/office/drawing/2014/main" id="{FF298EB3-A4DE-D88D-D1C1-7A1E018460A7}"/>
              </a:ext>
            </a:extLst>
          </p:cNvPr>
          <p:cNvSpPr txBox="1"/>
          <p:nvPr/>
        </p:nvSpPr>
        <p:spPr>
          <a:xfrm>
            <a:off x="0" y="6642556"/>
            <a:ext cx="3644152" cy="215444"/>
          </a:xfrm>
          <a:prstGeom prst="rect">
            <a:avLst/>
          </a:prstGeom>
          <a:noFill/>
        </p:spPr>
        <p:txBody>
          <a:bodyPr wrap="square">
            <a:spAutoFit/>
          </a:bodyPr>
          <a:lstStyle/>
          <a:p>
            <a:r>
              <a:rPr kumimoji="1" lang="ja-JP" altLang="en-US" sz="800" b="0" i="0" kern="1200">
                <a:solidFill>
                  <a:schemeClr val="tx1"/>
                </a:solidFill>
                <a:effectLst/>
                <a:latin typeface="+mn-ea"/>
                <a:cs typeface="+mn-cs"/>
              </a:rPr>
              <a:t>イラスト出典：いらすとや </a:t>
            </a:r>
            <a:r>
              <a:rPr kumimoji="1" lang="en-US" altLang="ja-JP" sz="800" b="0" i="0" kern="1200">
                <a:solidFill>
                  <a:schemeClr val="tx1"/>
                </a:solidFill>
                <a:effectLst/>
                <a:latin typeface="+mn-ea"/>
                <a:cs typeface="+mn-cs"/>
              </a:rPr>
              <a:t>https://www.irasutoya.com/</a:t>
            </a:r>
            <a:endParaRPr kumimoji="1" lang="ja-JP" altLang="en-US" sz="800">
              <a:latin typeface="+mn-ea"/>
            </a:endParaRPr>
          </a:p>
        </p:txBody>
      </p:sp>
    </p:spTree>
    <p:extLst>
      <p:ext uri="{BB962C8B-B14F-4D97-AF65-F5344CB8AC3E}">
        <p14:creationId xmlns:p14="http://schemas.microsoft.com/office/powerpoint/2010/main" val="255501773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FD4852-46F2-36B7-D941-B5FB38EF1CE5}"/>
            </a:ext>
          </a:extLst>
        </p:cNvPr>
        <p:cNvGrpSpPr/>
        <p:nvPr/>
      </p:nvGrpSpPr>
      <p:grpSpPr>
        <a:xfrm>
          <a:off x="0" y="0"/>
          <a:ext cx="0" cy="0"/>
          <a:chOff x="0" y="0"/>
          <a:chExt cx="0" cy="0"/>
        </a:xfrm>
      </p:grpSpPr>
      <p:pic>
        <p:nvPicPr>
          <p:cNvPr id="4098" name="Picture 2">
            <a:extLst>
              <a:ext uri="{FF2B5EF4-FFF2-40B4-BE49-F238E27FC236}">
                <a16:creationId xmlns:a16="http://schemas.microsoft.com/office/drawing/2014/main" id="{DA6EE2F9-FB56-D0E0-8C86-CEF8377C09D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87089" y="-20175"/>
            <a:ext cx="9843221" cy="7030872"/>
          </a:xfrm>
          <a:prstGeom prst="rect">
            <a:avLst/>
          </a:prstGeom>
          <a:noFill/>
          <a:extLst>
            <a:ext uri="{909E8E84-426E-40DD-AFC4-6F175D3DCCD1}">
              <a14:hiddenFill xmlns:a14="http://schemas.microsoft.com/office/drawing/2010/main">
                <a:solidFill>
                  <a:srgbClr val="FFFFFF"/>
                </a:solidFill>
              </a14:hiddenFill>
            </a:ext>
          </a:extLst>
        </p:spPr>
      </p:pic>
      <p:sp>
        <p:nvSpPr>
          <p:cNvPr id="14" name="テキスト ボックス 13">
            <a:extLst>
              <a:ext uri="{FF2B5EF4-FFF2-40B4-BE49-F238E27FC236}">
                <a16:creationId xmlns:a16="http://schemas.microsoft.com/office/drawing/2014/main" id="{1D2CB6EF-2CB7-EB39-480E-35F679604008}"/>
              </a:ext>
            </a:extLst>
          </p:cNvPr>
          <p:cNvSpPr txBox="1"/>
          <p:nvPr/>
        </p:nvSpPr>
        <p:spPr>
          <a:xfrm>
            <a:off x="1807390" y="1631285"/>
            <a:ext cx="8607147" cy="4191532"/>
          </a:xfrm>
          <a:prstGeom prst="rect">
            <a:avLst/>
          </a:prstGeom>
          <a:noFill/>
        </p:spPr>
        <p:txBody>
          <a:bodyPr wrap="square">
            <a:spAutoFit/>
          </a:bodyPr>
          <a:lstStyle/>
          <a:p>
            <a:pPr marL="442913" indent="-442913">
              <a:lnSpc>
                <a:spcPct val="150000"/>
              </a:lnSpc>
              <a:buFont typeface="+mj-ea"/>
              <a:buAutoNum type="circleNumDbPlain"/>
            </a:pPr>
            <a:r>
              <a:rPr lang="ja-JP" altLang="en-US" sz="2600" b="1">
                <a:solidFill>
                  <a:schemeClr val="bg1"/>
                </a:solidFill>
                <a:latin typeface="BIZ UDPゴシック" panose="020B0400000000000000" pitchFamily="50" charset="-128"/>
                <a:ea typeface="BIZ UDPゴシック" panose="020B0400000000000000" pitchFamily="50" charset="-128"/>
              </a:rPr>
              <a:t>りょうてで しっかりもって はこぶ</a:t>
            </a:r>
            <a:endParaRPr lang="en-US" altLang="ja-JP" sz="2600" b="1">
              <a:solidFill>
                <a:schemeClr val="bg1"/>
              </a:solidFill>
              <a:latin typeface="BIZ UDPゴシック" panose="020B0400000000000000" pitchFamily="50" charset="-128"/>
              <a:ea typeface="BIZ UDPゴシック" panose="020B0400000000000000" pitchFamily="50" charset="-128"/>
            </a:endParaRPr>
          </a:p>
          <a:p>
            <a:pPr marL="442913" indent="-442913">
              <a:lnSpc>
                <a:spcPct val="150000"/>
              </a:lnSpc>
              <a:buFont typeface="+mj-ea"/>
              <a:buAutoNum type="circleNumDbPlain"/>
            </a:pPr>
            <a:r>
              <a:rPr lang="ja-JP" altLang="en-US" sz="2600" b="1">
                <a:solidFill>
                  <a:schemeClr val="bg1"/>
                </a:solidFill>
                <a:latin typeface="BIZ UDPゴシック" panose="020B0400000000000000" pitchFamily="50" charset="-128"/>
                <a:ea typeface="BIZ UDPゴシック" panose="020B0400000000000000" pitchFamily="50" charset="-128"/>
              </a:rPr>
              <a:t>おくばしょに ちゅういして すわったり ふんだりしない</a:t>
            </a:r>
            <a:endParaRPr lang="en-US" altLang="ja-JP" sz="2600" b="1">
              <a:solidFill>
                <a:schemeClr val="bg1"/>
              </a:solidFill>
              <a:latin typeface="BIZ UDPゴシック" panose="020B0400000000000000" pitchFamily="50" charset="-128"/>
              <a:ea typeface="BIZ UDPゴシック" panose="020B0400000000000000" pitchFamily="50" charset="-128"/>
            </a:endParaRPr>
          </a:p>
          <a:p>
            <a:pPr marL="442913" indent="-442913">
              <a:lnSpc>
                <a:spcPct val="150000"/>
              </a:lnSpc>
              <a:buFont typeface="+mj-ea"/>
              <a:buAutoNum type="circleNumDbPlain"/>
            </a:pPr>
            <a:r>
              <a:rPr lang="ja-JP" altLang="en-US" sz="2600" b="1">
                <a:solidFill>
                  <a:schemeClr val="bg1"/>
                </a:solidFill>
                <a:latin typeface="BIZ UDPゴシック" panose="020B0400000000000000" pitchFamily="50" charset="-128"/>
                <a:ea typeface="BIZ UDPゴシック" panose="020B0400000000000000" pitchFamily="50" charset="-128"/>
              </a:rPr>
              <a:t>がくしゅうに つかう</a:t>
            </a:r>
            <a:endParaRPr lang="en-US" altLang="ja-JP" sz="2600" b="1">
              <a:solidFill>
                <a:schemeClr val="bg1"/>
              </a:solidFill>
              <a:latin typeface="BIZ UDPゴシック" panose="020B0400000000000000" pitchFamily="50" charset="-128"/>
              <a:ea typeface="BIZ UDPゴシック" panose="020B0400000000000000" pitchFamily="50" charset="-128"/>
            </a:endParaRPr>
          </a:p>
          <a:p>
            <a:pPr marL="442913" indent="-442913">
              <a:lnSpc>
                <a:spcPct val="150000"/>
              </a:lnSpc>
              <a:buFont typeface="+mj-ea"/>
              <a:buAutoNum type="circleNumDbPlain"/>
            </a:pPr>
            <a:r>
              <a:rPr lang="ja-JP" altLang="en-US" sz="2600" b="1">
                <a:solidFill>
                  <a:schemeClr val="bg1"/>
                </a:solidFill>
                <a:latin typeface="BIZ UDPゴシック" panose="020B0400000000000000" pitchFamily="50" charset="-128"/>
                <a:ea typeface="BIZ UDPゴシック" panose="020B0400000000000000" pitchFamily="50" charset="-128"/>
              </a:rPr>
              <a:t>さいごまで はなしを よくきいてから はじめる</a:t>
            </a:r>
            <a:endParaRPr lang="en-US" altLang="ja-JP" sz="2600" b="1">
              <a:solidFill>
                <a:schemeClr val="bg1"/>
              </a:solidFill>
              <a:latin typeface="BIZ UDPゴシック" panose="020B0400000000000000" pitchFamily="50" charset="-128"/>
              <a:ea typeface="BIZ UDPゴシック" panose="020B0400000000000000" pitchFamily="50" charset="-128"/>
            </a:endParaRPr>
          </a:p>
          <a:p>
            <a:pPr marL="442913" indent="-442913">
              <a:lnSpc>
                <a:spcPct val="150000"/>
              </a:lnSpc>
              <a:buFont typeface="+mj-ea"/>
              <a:buAutoNum type="circleNumDbPlain"/>
            </a:pPr>
            <a:r>
              <a:rPr lang="ja-JP" altLang="en-US" sz="2600" b="1">
                <a:solidFill>
                  <a:schemeClr val="bg1"/>
                </a:solidFill>
                <a:latin typeface="BIZ UDPゴシック" panose="020B0400000000000000" pitchFamily="50" charset="-128"/>
                <a:ea typeface="BIZ UDPゴシック" panose="020B0400000000000000" pitchFamily="50" charset="-128"/>
              </a:rPr>
              <a:t>ぱすわーどは おしえない </a:t>
            </a:r>
            <a:endParaRPr lang="en-US" altLang="ja-JP" sz="2600" b="1">
              <a:solidFill>
                <a:schemeClr val="bg1"/>
              </a:solidFill>
              <a:latin typeface="BIZ UDPゴシック" panose="020B0400000000000000" pitchFamily="50" charset="-128"/>
              <a:ea typeface="BIZ UDPゴシック" panose="020B0400000000000000" pitchFamily="50" charset="-128"/>
            </a:endParaRPr>
          </a:p>
          <a:p>
            <a:pPr marL="442913" indent="-442913">
              <a:lnSpc>
                <a:spcPct val="150000"/>
              </a:lnSpc>
              <a:buFont typeface="+mj-ea"/>
              <a:buAutoNum type="circleNumDbPlain"/>
            </a:pPr>
            <a:r>
              <a:rPr lang="ja-JP" altLang="en-US" sz="2600" b="1">
                <a:solidFill>
                  <a:schemeClr val="bg1"/>
                </a:solidFill>
                <a:latin typeface="BIZ UDPゴシック" panose="020B0400000000000000" pitchFamily="50" charset="-128"/>
                <a:ea typeface="BIZ UDPゴシック" panose="020B0400000000000000" pitchFamily="50" charset="-128"/>
              </a:rPr>
              <a:t>こまったときは しずかに てをあげて まつ</a:t>
            </a:r>
            <a:endParaRPr lang="en-US" altLang="ja-JP" sz="2600" b="1">
              <a:solidFill>
                <a:schemeClr val="bg1"/>
              </a:solidFill>
              <a:latin typeface="BIZ UDPゴシック" panose="020B0400000000000000" pitchFamily="50" charset="-128"/>
              <a:ea typeface="BIZ UDPゴシック" panose="020B0400000000000000" pitchFamily="50" charset="-128"/>
            </a:endParaRPr>
          </a:p>
          <a:p>
            <a:pPr marL="442913" indent="-442913">
              <a:lnSpc>
                <a:spcPct val="150000"/>
              </a:lnSpc>
              <a:buFont typeface="+mj-ea"/>
              <a:buAutoNum type="circleNumDbPlain"/>
            </a:pPr>
            <a:r>
              <a:rPr lang="ja-JP" altLang="en-US" sz="2600" b="1">
                <a:solidFill>
                  <a:schemeClr val="bg1"/>
                </a:solidFill>
                <a:latin typeface="BIZ UDPゴシック" panose="020B0400000000000000" pitchFamily="50" charset="-128"/>
                <a:ea typeface="BIZ UDPゴシック" panose="020B0400000000000000" pitchFamily="50" charset="-128"/>
              </a:rPr>
              <a:t>つかいおわったら でんげんを きる</a:t>
            </a:r>
          </a:p>
        </p:txBody>
      </p:sp>
      <p:sp>
        <p:nvSpPr>
          <p:cNvPr id="15" name="タイトル 2">
            <a:extLst>
              <a:ext uri="{FF2B5EF4-FFF2-40B4-BE49-F238E27FC236}">
                <a16:creationId xmlns:a16="http://schemas.microsoft.com/office/drawing/2014/main" id="{88FBD85A-CB7F-EF31-C587-9B3B6F7BD511}"/>
              </a:ext>
            </a:extLst>
          </p:cNvPr>
          <p:cNvSpPr txBox="1">
            <a:spLocks/>
          </p:cNvSpPr>
          <p:nvPr/>
        </p:nvSpPr>
        <p:spPr>
          <a:xfrm>
            <a:off x="1874764" y="481792"/>
            <a:ext cx="8684149" cy="1106781"/>
          </a:xfrm>
          <a:prstGeom prst="rect">
            <a:avLst/>
          </a:prstGeom>
          <a:noFill/>
        </p:spPr>
        <p:txBody>
          <a:bodyPr>
            <a:normAutofit fontScale="97500"/>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b="1">
                <a:ln w="10160">
                  <a:noFill/>
                  <a:prstDash val="solid"/>
                </a:ln>
                <a:solidFill>
                  <a:srgbClr val="EDCBA1"/>
                </a:solidFill>
                <a:latin typeface="BIZ UDPゴシック" panose="020B0400000000000000" pitchFamily="50" charset="-128"/>
                <a:ea typeface="BIZ UDPゴシック" panose="020B0400000000000000" pitchFamily="50" charset="-128"/>
              </a:rPr>
              <a:t>たぶれっとの やくそくを おぼえる</a:t>
            </a:r>
            <a:endParaRPr lang="ja-JP" altLang="en-US" b="1">
              <a:solidFill>
                <a:srgbClr val="EDCBA1"/>
              </a:solidFill>
              <a:latin typeface="BIZ UDPゴシック" panose="020B0400000000000000" pitchFamily="50" charset="-128"/>
              <a:ea typeface="BIZ UDPゴシック" panose="020B0400000000000000" pitchFamily="50" charset="-128"/>
            </a:endParaRPr>
          </a:p>
        </p:txBody>
      </p:sp>
      <p:pic>
        <p:nvPicPr>
          <p:cNvPr id="16" name="Picture 6">
            <a:extLst>
              <a:ext uri="{FF2B5EF4-FFF2-40B4-BE49-F238E27FC236}">
                <a16:creationId xmlns:a16="http://schemas.microsoft.com/office/drawing/2014/main" id="{34F9AF5D-775F-D0E2-8808-2C49262C7ED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007401" y="3630230"/>
            <a:ext cx="3267604" cy="3267604"/>
          </a:xfrm>
          <a:prstGeom prst="rect">
            <a:avLst/>
          </a:prstGeom>
          <a:noFill/>
          <a:extLst>
            <a:ext uri="{909E8E84-426E-40DD-AFC4-6F175D3DCCD1}">
              <a14:hiddenFill xmlns:a14="http://schemas.microsoft.com/office/drawing/2010/main">
                <a:solidFill>
                  <a:srgbClr val="FFFFFF"/>
                </a:solidFill>
              </a14:hiddenFill>
            </a:ext>
          </a:extLst>
        </p:spPr>
      </p:pic>
      <p:sp>
        <p:nvSpPr>
          <p:cNvPr id="2" name="テキスト ボックス 1">
            <a:extLst>
              <a:ext uri="{FF2B5EF4-FFF2-40B4-BE49-F238E27FC236}">
                <a16:creationId xmlns:a16="http://schemas.microsoft.com/office/drawing/2014/main" id="{71612637-E4A4-4105-8516-361058B3DF20}"/>
              </a:ext>
            </a:extLst>
          </p:cNvPr>
          <p:cNvSpPr txBox="1"/>
          <p:nvPr/>
        </p:nvSpPr>
        <p:spPr>
          <a:xfrm>
            <a:off x="0" y="6642556"/>
            <a:ext cx="3644152" cy="215444"/>
          </a:xfrm>
          <a:prstGeom prst="rect">
            <a:avLst/>
          </a:prstGeom>
          <a:noFill/>
        </p:spPr>
        <p:txBody>
          <a:bodyPr wrap="square">
            <a:spAutoFit/>
          </a:bodyPr>
          <a:lstStyle/>
          <a:p>
            <a:r>
              <a:rPr kumimoji="1" lang="ja-JP" altLang="en-US" sz="800" b="0" i="0" kern="1200">
                <a:solidFill>
                  <a:schemeClr val="tx1"/>
                </a:solidFill>
                <a:effectLst/>
                <a:latin typeface="+mn-ea"/>
                <a:cs typeface="+mn-cs"/>
              </a:rPr>
              <a:t>イラスト出典：いらすとや </a:t>
            </a:r>
            <a:r>
              <a:rPr kumimoji="1" lang="en-US" altLang="ja-JP" sz="800" b="0" i="0" kern="1200">
                <a:solidFill>
                  <a:schemeClr val="tx1"/>
                </a:solidFill>
                <a:effectLst/>
                <a:latin typeface="+mn-ea"/>
                <a:cs typeface="+mn-cs"/>
              </a:rPr>
              <a:t>https://www.irasutoya.com/</a:t>
            </a:r>
            <a:endParaRPr kumimoji="1" lang="ja-JP" altLang="en-US" sz="800">
              <a:latin typeface="+mn-ea"/>
            </a:endParaRPr>
          </a:p>
        </p:txBody>
      </p:sp>
    </p:spTree>
    <p:extLst>
      <p:ext uri="{BB962C8B-B14F-4D97-AF65-F5344CB8AC3E}">
        <p14:creationId xmlns:p14="http://schemas.microsoft.com/office/powerpoint/2010/main" val="1316944439"/>
      </p:ext>
    </p:extLst>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85A4CB-E7FA-6EEA-6C41-ED88BA02ADDB}"/>
            </a:ext>
          </a:extLst>
        </p:cNvPr>
        <p:cNvGrpSpPr/>
        <p:nvPr/>
      </p:nvGrpSpPr>
      <p:grpSpPr>
        <a:xfrm>
          <a:off x="0" y="0"/>
          <a:ext cx="0" cy="0"/>
          <a:chOff x="0" y="0"/>
          <a:chExt cx="0" cy="0"/>
        </a:xfrm>
      </p:grpSpPr>
      <p:pic>
        <p:nvPicPr>
          <p:cNvPr id="3" name="図 2">
            <a:extLst>
              <a:ext uri="{FF2B5EF4-FFF2-40B4-BE49-F238E27FC236}">
                <a16:creationId xmlns:a16="http://schemas.microsoft.com/office/drawing/2014/main" id="{097D7391-9C89-1BD1-D469-57988BE4FAC8}"/>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053498" y="1621844"/>
            <a:ext cx="10376502" cy="4640957"/>
          </a:xfrm>
          <a:prstGeom prst="rect">
            <a:avLst/>
          </a:prstGeom>
          <a:ln>
            <a:solidFill>
              <a:schemeClr val="bg1">
                <a:lumMod val="75000"/>
              </a:schemeClr>
            </a:solidFill>
          </a:ln>
        </p:spPr>
      </p:pic>
      <p:sp>
        <p:nvSpPr>
          <p:cNvPr id="18" name="四角形: 角を丸くする 17">
            <a:extLst>
              <a:ext uri="{FF2B5EF4-FFF2-40B4-BE49-F238E27FC236}">
                <a16:creationId xmlns:a16="http://schemas.microsoft.com/office/drawing/2014/main" id="{BF5FF93F-08A2-233D-12F3-72A338EA867C}"/>
              </a:ext>
            </a:extLst>
          </p:cNvPr>
          <p:cNvSpPr/>
          <p:nvPr/>
        </p:nvSpPr>
        <p:spPr>
          <a:xfrm>
            <a:off x="4830851" y="4520794"/>
            <a:ext cx="2915946" cy="775412"/>
          </a:xfrm>
          <a:prstGeom prst="roundRect">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テキスト ボックス 7">
            <a:extLst>
              <a:ext uri="{FF2B5EF4-FFF2-40B4-BE49-F238E27FC236}">
                <a16:creationId xmlns:a16="http://schemas.microsoft.com/office/drawing/2014/main" id="{28B2236E-ED63-F10F-E513-E50A62C134AB}"/>
              </a:ext>
            </a:extLst>
          </p:cNvPr>
          <p:cNvSpPr txBox="1"/>
          <p:nvPr/>
        </p:nvSpPr>
        <p:spPr>
          <a:xfrm>
            <a:off x="-2" y="121144"/>
            <a:ext cx="12192001" cy="923330"/>
          </a:xfrm>
          <a:prstGeom prst="rect">
            <a:avLst/>
          </a:prstGeom>
          <a:noFill/>
        </p:spPr>
        <p:txBody>
          <a:bodyPr wrap="square" anchor="ctr">
            <a:spAutoFit/>
          </a:bodyPr>
          <a:lstStyle/>
          <a:p>
            <a:pPr algn="ctr" fontAlgn="base"/>
            <a:r>
              <a:rPr lang="ja-JP" altLang="en-US" sz="5400" b="1" cap="all">
                <a:solidFill>
                  <a:srgbClr val="2A1A00"/>
                </a:solidFill>
                <a:latin typeface="BIZ UDPゴシック" panose="020B0400000000000000" pitchFamily="50" charset="-128"/>
                <a:ea typeface="BIZ UDPゴシック" panose="020B0400000000000000" pitchFamily="50" charset="-128"/>
              </a:rPr>
              <a:t>ミライシード すたーと がめん</a:t>
            </a:r>
          </a:p>
        </p:txBody>
      </p:sp>
      <p:grpSp>
        <p:nvGrpSpPr>
          <p:cNvPr id="13" name="グループ化 12">
            <a:extLst>
              <a:ext uri="{FF2B5EF4-FFF2-40B4-BE49-F238E27FC236}">
                <a16:creationId xmlns:a16="http://schemas.microsoft.com/office/drawing/2014/main" id="{F1565939-31C2-83AA-1FAD-FCF2B192443A}"/>
              </a:ext>
            </a:extLst>
          </p:cNvPr>
          <p:cNvGrpSpPr/>
          <p:nvPr/>
        </p:nvGrpSpPr>
        <p:grpSpPr>
          <a:xfrm>
            <a:off x="7133083" y="4050296"/>
            <a:ext cx="3526815" cy="898148"/>
            <a:chOff x="8010085" y="4853978"/>
            <a:chExt cx="3526815" cy="898148"/>
          </a:xfrm>
        </p:grpSpPr>
        <p:sp>
          <p:nvSpPr>
            <p:cNvPr id="14" name="フリーフォーム: 図形 13">
              <a:extLst>
                <a:ext uri="{FF2B5EF4-FFF2-40B4-BE49-F238E27FC236}">
                  <a16:creationId xmlns:a16="http://schemas.microsoft.com/office/drawing/2014/main" id="{521E7185-620D-48DF-B479-15128F092799}"/>
                </a:ext>
              </a:extLst>
            </p:cNvPr>
            <p:cNvSpPr/>
            <p:nvPr/>
          </p:nvSpPr>
          <p:spPr>
            <a:xfrm>
              <a:off x="8010085" y="4877671"/>
              <a:ext cx="3526815" cy="874455"/>
            </a:xfrm>
            <a:custGeom>
              <a:avLst/>
              <a:gdLst>
                <a:gd name="connsiteX0" fmla="*/ 1279317 w 3526815"/>
                <a:gd name="connsiteY0" fmla="*/ 0 h 874455"/>
                <a:gd name="connsiteX1" fmla="*/ 3194743 w 3526815"/>
                <a:gd name="connsiteY1" fmla="*/ 0 h 874455"/>
                <a:gd name="connsiteX2" fmla="*/ 3526815 w 3526815"/>
                <a:gd name="connsiteY2" fmla="*/ 332072 h 874455"/>
                <a:gd name="connsiteX3" fmla="*/ 3194743 w 3526815"/>
                <a:gd name="connsiteY3" fmla="*/ 664144 h 874455"/>
                <a:gd name="connsiteX4" fmla="*/ 1279317 w 3526815"/>
                <a:gd name="connsiteY4" fmla="*/ 664144 h 874455"/>
                <a:gd name="connsiteX5" fmla="*/ 1003958 w 3526815"/>
                <a:gd name="connsiteY5" fmla="*/ 517737 h 874455"/>
                <a:gd name="connsiteX6" fmla="*/ 992253 w 3526815"/>
                <a:gd name="connsiteY6" fmla="*/ 496172 h 874455"/>
                <a:gd name="connsiteX7" fmla="*/ 0 w 3526815"/>
                <a:gd name="connsiteY7" fmla="*/ 874455 h 874455"/>
                <a:gd name="connsiteX8" fmla="*/ 955385 w 3526815"/>
                <a:gd name="connsiteY8" fmla="*/ 372389 h 874455"/>
                <a:gd name="connsiteX9" fmla="*/ 947245 w 3526815"/>
                <a:gd name="connsiteY9" fmla="*/ 332072 h 874455"/>
                <a:gd name="connsiteX10" fmla="*/ 1279317 w 3526815"/>
                <a:gd name="connsiteY10" fmla="*/ 0 h 874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526815" h="874455">
                  <a:moveTo>
                    <a:pt x="1279317" y="0"/>
                  </a:moveTo>
                  <a:lnTo>
                    <a:pt x="3194743" y="0"/>
                  </a:lnTo>
                  <a:cubicBezTo>
                    <a:pt x="3378141" y="0"/>
                    <a:pt x="3526815" y="148674"/>
                    <a:pt x="3526815" y="332072"/>
                  </a:cubicBezTo>
                  <a:cubicBezTo>
                    <a:pt x="3526815" y="515470"/>
                    <a:pt x="3378141" y="664144"/>
                    <a:pt x="3194743" y="664144"/>
                  </a:cubicBezTo>
                  <a:lnTo>
                    <a:pt x="1279317" y="664144"/>
                  </a:lnTo>
                  <a:cubicBezTo>
                    <a:pt x="1164693" y="664144"/>
                    <a:pt x="1063634" y="606068"/>
                    <a:pt x="1003958" y="517737"/>
                  </a:cubicBezTo>
                  <a:lnTo>
                    <a:pt x="992253" y="496172"/>
                  </a:lnTo>
                  <a:lnTo>
                    <a:pt x="0" y="874455"/>
                  </a:lnTo>
                  <a:lnTo>
                    <a:pt x="955385" y="372389"/>
                  </a:lnTo>
                  <a:lnTo>
                    <a:pt x="947245" y="332072"/>
                  </a:lnTo>
                  <a:cubicBezTo>
                    <a:pt x="947245" y="148674"/>
                    <a:pt x="1095919" y="0"/>
                    <a:pt x="1279317"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15" name="四角形: 角を丸くする 14">
              <a:extLst>
                <a:ext uri="{FF2B5EF4-FFF2-40B4-BE49-F238E27FC236}">
                  <a16:creationId xmlns:a16="http://schemas.microsoft.com/office/drawing/2014/main" id="{B40EF752-E2C9-0930-A82C-39976F0D4F42}"/>
                </a:ext>
              </a:extLst>
            </p:cNvPr>
            <p:cNvSpPr/>
            <p:nvPr/>
          </p:nvSpPr>
          <p:spPr>
            <a:xfrm>
              <a:off x="8957330" y="4853978"/>
              <a:ext cx="2579570"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a:latin typeface="BIZ UDPゴシック" panose="020B0400000000000000" pitchFamily="50" charset="-128"/>
                  <a:ea typeface="BIZ UDPゴシック" panose="020B0400000000000000" pitchFamily="50" charset="-128"/>
                </a:rPr>
                <a:t>すたーと</a:t>
              </a:r>
            </a:p>
          </p:txBody>
        </p:sp>
      </p:grpSp>
      <p:sp>
        <p:nvSpPr>
          <p:cNvPr id="17" name="テキスト ボックス 16">
            <a:extLst>
              <a:ext uri="{FF2B5EF4-FFF2-40B4-BE49-F238E27FC236}">
                <a16:creationId xmlns:a16="http://schemas.microsoft.com/office/drawing/2014/main" id="{9B8369E8-D59A-8466-3DF0-F4E652B02C8D}"/>
              </a:ext>
            </a:extLst>
          </p:cNvPr>
          <p:cNvSpPr txBox="1"/>
          <p:nvPr/>
        </p:nvSpPr>
        <p:spPr>
          <a:xfrm>
            <a:off x="1513733" y="937517"/>
            <a:ext cx="3962160" cy="338554"/>
          </a:xfrm>
          <a:prstGeom prst="rect">
            <a:avLst/>
          </a:prstGeom>
          <a:noFill/>
        </p:spPr>
        <p:txBody>
          <a:bodyPr wrap="square" rtlCol="0">
            <a:spAutoFit/>
          </a:bodyPr>
          <a:lstStyle/>
          <a:p>
            <a:pPr algn="ctr"/>
            <a:r>
              <a:rPr kumimoji="1" lang="ja-JP" altLang="en-US" sz="1600" b="1"/>
              <a:t>（ み     ら 　い　 し    ー   ど）</a:t>
            </a:r>
            <a:endParaRPr kumimoji="1" lang="en-US" altLang="ja-JP" sz="1600" b="1"/>
          </a:p>
        </p:txBody>
      </p:sp>
      <p:sp>
        <p:nvSpPr>
          <p:cNvPr id="2" name="正方形/長方形 1">
            <a:extLst>
              <a:ext uri="{FF2B5EF4-FFF2-40B4-BE49-F238E27FC236}">
                <a16:creationId xmlns:a16="http://schemas.microsoft.com/office/drawing/2014/main" id="{C9B8428E-C5EB-80E1-B160-8DC978559D4F}"/>
              </a:ext>
            </a:extLst>
          </p:cNvPr>
          <p:cNvSpPr/>
          <p:nvPr/>
        </p:nvSpPr>
        <p:spPr>
          <a:xfrm>
            <a:off x="-2468880" y="1251563"/>
            <a:ext cx="2319251" cy="101477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dirty="0"/>
              <a:t>従来</a:t>
            </a:r>
            <a:r>
              <a:rPr kumimoji="1" lang="en-US" altLang="ja-JP" dirty="0"/>
              <a:t>URL</a:t>
            </a:r>
            <a:r>
              <a:rPr kumimoji="1" lang="ja-JP" altLang="en-US" dirty="0"/>
              <a:t>で</a:t>
            </a:r>
            <a:endParaRPr kumimoji="1" lang="en-US" altLang="ja-JP" dirty="0"/>
          </a:p>
          <a:p>
            <a:pPr algn="ctr"/>
            <a:r>
              <a:rPr kumimoji="1" lang="ja-JP" altLang="en-US" dirty="0"/>
              <a:t>ログインする場合</a:t>
            </a:r>
          </a:p>
        </p:txBody>
      </p:sp>
    </p:spTree>
    <p:extLst>
      <p:ext uri="{BB962C8B-B14F-4D97-AF65-F5344CB8AC3E}">
        <p14:creationId xmlns:p14="http://schemas.microsoft.com/office/powerpoint/2010/main" val="2498986587"/>
      </p:ext>
    </p:extLst>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73F926-FAB7-64E0-476B-851839EF8F5A}"/>
            </a:ext>
          </a:extLst>
        </p:cNvPr>
        <p:cNvGrpSpPr/>
        <p:nvPr/>
      </p:nvGrpSpPr>
      <p:grpSpPr>
        <a:xfrm>
          <a:off x="0" y="0"/>
          <a:ext cx="0" cy="0"/>
          <a:chOff x="0" y="0"/>
          <a:chExt cx="0" cy="0"/>
        </a:xfrm>
      </p:grpSpPr>
      <p:pic>
        <p:nvPicPr>
          <p:cNvPr id="6" name="図 5" descr="グラフィカル ユーザー インターフェイス, アプリケーション&#10;&#10;AI 生成コンテンツは誤りを含む可能性があります。">
            <a:extLst>
              <a:ext uri="{FF2B5EF4-FFF2-40B4-BE49-F238E27FC236}">
                <a16:creationId xmlns:a16="http://schemas.microsoft.com/office/drawing/2014/main" id="{0B1332A8-5745-911A-96FE-8581A582184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48752" y="1337900"/>
            <a:ext cx="9094492" cy="5317966"/>
          </a:xfrm>
          <a:prstGeom prst="rect">
            <a:avLst/>
          </a:prstGeom>
          <a:ln>
            <a:solidFill>
              <a:schemeClr val="bg1">
                <a:lumMod val="75000"/>
              </a:schemeClr>
            </a:solidFill>
          </a:ln>
        </p:spPr>
      </p:pic>
      <p:sp>
        <p:nvSpPr>
          <p:cNvPr id="9" name="四角形: 角を丸くする 8">
            <a:extLst>
              <a:ext uri="{FF2B5EF4-FFF2-40B4-BE49-F238E27FC236}">
                <a16:creationId xmlns:a16="http://schemas.microsoft.com/office/drawing/2014/main" id="{194FA7AF-12E3-7E84-0E16-F6401A30A9A1}"/>
              </a:ext>
            </a:extLst>
          </p:cNvPr>
          <p:cNvSpPr/>
          <p:nvPr/>
        </p:nvSpPr>
        <p:spPr>
          <a:xfrm>
            <a:off x="5394960" y="3858478"/>
            <a:ext cx="1412240" cy="431800"/>
          </a:xfrm>
          <a:prstGeom prst="roundRect">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テキスト ボックス 7">
            <a:extLst>
              <a:ext uri="{FF2B5EF4-FFF2-40B4-BE49-F238E27FC236}">
                <a16:creationId xmlns:a16="http://schemas.microsoft.com/office/drawing/2014/main" id="{A5A183A1-941F-22C1-AEAE-2C42BFF5AD78}"/>
              </a:ext>
            </a:extLst>
          </p:cNvPr>
          <p:cNvSpPr txBox="1"/>
          <p:nvPr/>
        </p:nvSpPr>
        <p:spPr>
          <a:xfrm>
            <a:off x="-2" y="121144"/>
            <a:ext cx="12192001" cy="923330"/>
          </a:xfrm>
          <a:prstGeom prst="rect">
            <a:avLst/>
          </a:prstGeom>
          <a:noFill/>
        </p:spPr>
        <p:txBody>
          <a:bodyPr wrap="square" anchor="ctr">
            <a:spAutoFit/>
          </a:bodyPr>
          <a:lstStyle/>
          <a:p>
            <a:pPr algn="ctr" fontAlgn="base"/>
            <a:r>
              <a:rPr lang="ja-JP" altLang="en-US" sz="5400" b="1" cap="all">
                <a:solidFill>
                  <a:srgbClr val="2A1A00"/>
                </a:solidFill>
                <a:latin typeface="BIZ UDPゴシック" panose="020B0400000000000000" pitchFamily="50" charset="-128"/>
                <a:ea typeface="BIZ UDPゴシック" panose="020B0400000000000000" pitchFamily="50" charset="-128"/>
              </a:rPr>
              <a:t>ミライシード ろぐいん がめん</a:t>
            </a:r>
          </a:p>
        </p:txBody>
      </p:sp>
      <p:sp>
        <p:nvSpPr>
          <p:cNvPr id="17" name="テキスト ボックス 16">
            <a:extLst>
              <a:ext uri="{FF2B5EF4-FFF2-40B4-BE49-F238E27FC236}">
                <a16:creationId xmlns:a16="http://schemas.microsoft.com/office/drawing/2014/main" id="{0D637D82-DEAC-AAB4-C2ED-342B31F07CB9}"/>
              </a:ext>
            </a:extLst>
          </p:cNvPr>
          <p:cNvSpPr txBox="1"/>
          <p:nvPr/>
        </p:nvSpPr>
        <p:spPr>
          <a:xfrm>
            <a:off x="1513733" y="937517"/>
            <a:ext cx="3962160" cy="338554"/>
          </a:xfrm>
          <a:prstGeom prst="rect">
            <a:avLst/>
          </a:prstGeom>
          <a:noFill/>
        </p:spPr>
        <p:txBody>
          <a:bodyPr wrap="square" rtlCol="0">
            <a:spAutoFit/>
          </a:bodyPr>
          <a:lstStyle/>
          <a:p>
            <a:pPr algn="ctr"/>
            <a:r>
              <a:rPr kumimoji="1" lang="ja-JP" altLang="en-US" sz="1600" b="1"/>
              <a:t>（ み     ら 　い　 し    ー   ど）</a:t>
            </a:r>
            <a:endParaRPr kumimoji="1" lang="en-US" altLang="ja-JP" sz="1600" b="1"/>
          </a:p>
        </p:txBody>
      </p:sp>
      <p:sp>
        <p:nvSpPr>
          <p:cNvPr id="4" name="正方形/長方形 3">
            <a:extLst>
              <a:ext uri="{FF2B5EF4-FFF2-40B4-BE49-F238E27FC236}">
                <a16:creationId xmlns:a16="http://schemas.microsoft.com/office/drawing/2014/main" id="{F3213499-5F0A-234B-C59E-163ABA9197D0}"/>
              </a:ext>
            </a:extLst>
          </p:cNvPr>
          <p:cNvSpPr/>
          <p:nvPr/>
        </p:nvSpPr>
        <p:spPr>
          <a:xfrm>
            <a:off x="-2468880" y="0"/>
            <a:ext cx="2319251" cy="101477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a:t>学年・組・番号で</a:t>
            </a:r>
            <a:endParaRPr kumimoji="1" lang="en-US" altLang="ja-JP"/>
          </a:p>
          <a:p>
            <a:pPr algn="ctr"/>
            <a:r>
              <a:rPr kumimoji="1" lang="ja-JP" altLang="en-US"/>
              <a:t>ログインする場合</a:t>
            </a:r>
          </a:p>
        </p:txBody>
      </p:sp>
      <p:grpSp>
        <p:nvGrpSpPr>
          <p:cNvPr id="14" name="グループ化 13">
            <a:extLst>
              <a:ext uri="{FF2B5EF4-FFF2-40B4-BE49-F238E27FC236}">
                <a16:creationId xmlns:a16="http://schemas.microsoft.com/office/drawing/2014/main" id="{5A245666-07C3-033F-9730-AD53BC8C3696}"/>
              </a:ext>
            </a:extLst>
          </p:cNvPr>
          <p:cNvGrpSpPr/>
          <p:nvPr/>
        </p:nvGrpSpPr>
        <p:grpSpPr>
          <a:xfrm>
            <a:off x="7306702" y="3385632"/>
            <a:ext cx="3539491" cy="687837"/>
            <a:chOff x="7997409" y="5960448"/>
            <a:chExt cx="3539491" cy="687837"/>
          </a:xfrm>
        </p:grpSpPr>
        <p:sp>
          <p:nvSpPr>
            <p:cNvPr id="15" name="フリーフォーム: 図形 14">
              <a:extLst>
                <a:ext uri="{FF2B5EF4-FFF2-40B4-BE49-F238E27FC236}">
                  <a16:creationId xmlns:a16="http://schemas.microsoft.com/office/drawing/2014/main" id="{2AC1142E-B343-3D74-5EC7-8FC131EC83FD}"/>
                </a:ext>
              </a:extLst>
            </p:cNvPr>
            <p:cNvSpPr/>
            <p:nvPr/>
          </p:nvSpPr>
          <p:spPr>
            <a:xfrm>
              <a:off x="7997409" y="5984141"/>
              <a:ext cx="3539491" cy="664144"/>
            </a:xfrm>
            <a:custGeom>
              <a:avLst/>
              <a:gdLst>
                <a:gd name="connsiteX0" fmla="*/ 1291993 w 3539491"/>
                <a:gd name="connsiteY0" fmla="*/ 0 h 664144"/>
                <a:gd name="connsiteX1" fmla="*/ 3207419 w 3539491"/>
                <a:gd name="connsiteY1" fmla="*/ 0 h 664144"/>
                <a:gd name="connsiteX2" fmla="*/ 3539491 w 3539491"/>
                <a:gd name="connsiteY2" fmla="*/ 332072 h 664144"/>
                <a:gd name="connsiteX3" fmla="*/ 3207419 w 3539491"/>
                <a:gd name="connsiteY3" fmla="*/ 664144 h 664144"/>
                <a:gd name="connsiteX4" fmla="*/ 1291993 w 3539491"/>
                <a:gd name="connsiteY4" fmla="*/ 664144 h 664144"/>
                <a:gd name="connsiteX5" fmla="*/ 986017 w 3539491"/>
                <a:gd name="connsiteY5" fmla="*/ 461330 h 664144"/>
                <a:gd name="connsiteX6" fmla="*/ 971079 w 3539491"/>
                <a:gd name="connsiteY6" fmla="*/ 387341 h 664144"/>
                <a:gd name="connsiteX7" fmla="*/ 0 w 3539491"/>
                <a:gd name="connsiteY7" fmla="*/ 57602 h 664144"/>
                <a:gd name="connsiteX8" fmla="*/ 973894 w 3539491"/>
                <a:gd name="connsiteY8" fmla="*/ 262862 h 664144"/>
                <a:gd name="connsiteX9" fmla="*/ 986017 w 3539491"/>
                <a:gd name="connsiteY9" fmla="*/ 202815 h 664144"/>
                <a:gd name="connsiteX10" fmla="*/ 1291993 w 3539491"/>
                <a:gd name="connsiteY10" fmla="*/ 0 h 664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539491" h="664144">
                  <a:moveTo>
                    <a:pt x="1291993" y="0"/>
                  </a:moveTo>
                  <a:lnTo>
                    <a:pt x="3207419" y="0"/>
                  </a:lnTo>
                  <a:cubicBezTo>
                    <a:pt x="3390817" y="0"/>
                    <a:pt x="3539491" y="148674"/>
                    <a:pt x="3539491" y="332072"/>
                  </a:cubicBezTo>
                  <a:cubicBezTo>
                    <a:pt x="3539491" y="515470"/>
                    <a:pt x="3390817" y="664144"/>
                    <a:pt x="3207419" y="664144"/>
                  </a:cubicBezTo>
                  <a:lnTo>
                    <a:pt x="1291993" y="664144"/>
                  </a:lnTo>
                  <a:cubicBezTo>
                    <a:pt x="1154445" y="664144"/>
                    <a:pt x="1036428" y="580515"/>
                    <a:pt x="986017" y="461330"/>
                  </a:cubicBezTo>
                  <a:lnTo>
                    <a:pt x="971079" y="387341"/>
                  </a:lnTo>
                  <a:lnTo>
                    <a:pt x="0" y="57602"/>
                  </a:lnTo>
                  <a:lnTo>
                    <a:pt x="973894" y="262862"/>
                  </a:lnTo>
                  <a:lnTo>
                    <a:pt x="986017" y="202815"/>
                  </a:lnTo>
                  <a:cubicBezTo>
                    <a:pt x="1036428" y="83629"/>
                    <a:pt x="1154445" y="0"/>
                    <a:pt x="1291993"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16" name="四角形: 角を丸くする 15">
              <a:extLst>
                <a:ext uri="{FF2B5EF4-FFF2-40B4-BE49-F238E27FC236}">
                  <a16:creationId xmlns:a16="http://schemas.microsoft.com/office/drawing/2014/main" id="{E6CF1A82-F4C6-D9C9-0CDD-99B10CC91AA8}"/>
                </a:ext>
              </a:extLst>
            </p:cNvPr>
            <p:cNvSpPr/>
            <p:nvPr/>
          </p:nvSpPr>
          <p:spPr>
            <a:xfrm>
              <a:off x="8957330" y="5960448"/>
              <a:ext cx="2579570"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a:latin typeface="BIZ UDPゴシック" panose="020B0400000000000000" pitchFamily="50" charset="-128"/>
                  <a:ea typeface="BIZ UDPゴシック" panose="020B0400000000000000" pitchFamily="50" charset="-128"/>
                </a:rPr>
                <a:t>ぱすわーど</a:t>
              </a:r>
            </a:p>
          </p:txBody>
        </p:sp>
      </p:grpSp>
      <p:sp>
        <p:nvSpPr>
          <p:cNvPr id="31" name="四角形: 角を丸くする 30">
            <a:extLst>
              <a:ext uri="{FF2B5EF4-FFF2-40B4-BE49-F238E27FC236}">
                <a16:creationId xmlns:a16="http://schemas.microsoft.com/office/drawing/2014/main" id="{E1C9F8CC-ABAB-1C2C-CABB-40F4799E98E5}"/>
              </a:ext>
            </a:extLst>
          </p:cNvPr>
          <p:cNvSpPr/>
          <p:nvPr/>
        </p:nvSpPr>
        <p:spPr>
          <a:xfrm>
            <a:off x="667538" y="4191987"/>
            <a:ext cx="3014521" cy="1248103"/>
          </a:xfrm>
          <a:prstGeom prst="roundRect">
            <a:avLst>
              <a:gd name="adj" fmla="val 12651"/>
            </a:avLst>
          </a:pr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kumimoji="1" lang="ja-JP" altLang="en-US" sz="2400" b="1">
                <a:latin typeface="BIZ UDPゴシック" panose="020B0400000000000000" pitchFamily="50" charset="-128"/>
                <a:ea typeface="BIZ UDPゴシック" panose="020B0400000000000000" pitchFamily="50" charset="-128"/>
              </a:rPr>
              <a:t>ばんごうをいれたら</a:t>
            </a:r>
            <a:endParaRPr kumimoji="1" lang="en-US" altLang="ja-JP" sz="2400" b="1">
              <a:latin typeface="BIZ UDPゴシック" panose="020B0400000000000000" pitchFamily="50" charset="-128"/>
              <a:ea typeface="BIZ UDPゴシック" panose="020B0400000000000000" pitchFamily="50" charset="-128"/>
            </a:endParaRPr>
          </a:p>
          <a:p>
            <a:pPr algn="ctr"/>
            <a:endParaRPr kumimoji="1" lang="ja-JP" altLang="en-US" sz="2400" b="1">
              <a:latin typeface="BIZ UDPゴシック" panose="020B0400000000000000" pitchFamily="50" charset="-128"/>
              <a:ea typeface="BIZ UDPゴシック" panose="020B0400000000000000" pitchFamily="50" charset="-128"/>
            </a:endParaRPr>
          </a:p>
        </p:txBody>
      </p:sp>
      <p:pic>
        <p:nvPicPr>
          <p:cNvPr id="28" name="図 27" descr="ホワイトボード&#10;&#10;AI 生成コンテンツは誤りを含む可能性があります。">
            <a:extLst>
              <a:ext uri="{FF2B5EF4-FFF2-40B4-BE49-F238E27FC236}">
                <a16:creationId xmlns:a16="http://schemas.microsoft.com/office/drawing/2014/main" id="{5F689E4D-FA34-596D-98FC-BDFBBFD3980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34079" y="4933463"/>
            <a:ext cx="1314518" cy="406421"/>
          </a:xfrm>
          <a:prstGeom prst="rect">
            <a:avLst/>
          </a:prstGeom>
        </p:spPr>
      </p:pic>
      <p:sp>
        <p:nvSpPr>
          <p:cNvPr id="32" name="四角形: 角を丸くする 31">
            <a:extLst>
              <a:ext uri="{FF2B5EF4-FFF2-40B4-BE49-F238E27FC236}">
                <a16:creationId xmlns:a16="http://schemas.microsoft.com/office/drawing/2014/main" id="{2E408D1A-701E-963E-3106-78AC9FAABF1B}"/>
              </a:ext>
            </a:extLst>
          </p:cNvPr>
          <p:cNvSpPr/>
          <p:nvPr/>
        </p:nvSpPr>
        <p:spPr>
          <a:xfrm>
            <a:off x="8266624" y="4121463"/>
            <a:ext cx="2579570" cy="1457471"/>
          </a:xfrm>
          <a:prstGeom prst="roundRect">
            <a:avLst>
              <a:gd name="adj" fmla="val 12651"/>
            </a:avLst>
          </a:pr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kumimoji="1" lang="ja-JP" altLang="en-US" sz="2400" b="1">
                <a:latin typeface="BIZ UDPゴシック" panose="020B0400000000000000" pitchFamily="50" charset="-128"/>
                <a:ea typeface="BIZ UDPゴシック" panose="020B0400000000000000" pitchFamily="50" charset="-128"/>
              </a:rPr>
              <a:t>ぱすわーどを</a:t>
            </a:r>
            <a:endParaRPr kumimoji="1" lang="en-US" altLang="ja-JP" sz="2400" b="1">
              <a:latin typeface="BIZ UDPゴシック" panose="020B0400000000000000" pitchFamily="50" charset="-128"/>
              <a:ea typeface="BIZ UDPゴシック" panose="020B0400000000000000" pitchFamily="50" charset="-128"/>
            </a:endParaRPr>
          </a:p>
          <a:p>
            <a:pPr algn="ctr"/>
            <a:r>
              <a:rPr kumimoji="1" lang="ja-JP" altLang="en-US" sz="2400" b="1">
                <a:latin typeface="BIZ UDPゴシック" panose="020B0400000000000000" pitchFamily="50" charset="-128"/>
                <a:ea typeface="BIZ UDPゴシック" panose="020B0400000000000000" pitchFamily="50" charset="-128"/>
              </a:rPr>
              <a:t>いれたら</a:t>
            </a:r>
            <a:endParaRPr kumimoji="1" lang="en-US" altLang="ja-JP" sz="2400" b="1">
              <a:latin typeface="BIZ UDPゴシック" panose="020B0400000000000000" pitchFamily="50" charset="-128"/>
              <a:ea typeface="BIZ UDPゴシック" panose="020B0400000000000000" pitchFamily="50" charset="-128"/>
            </a:endParaRPr>
          </a:p>
          <a:p>
            <a:pPr algn="ctr"/>
            <a:endParaRPr kumimoji="1" lang="ja-JP" altLang="en-US" sz="2400" b="1">
              <a:latin typeface="BIZ UDPゴシック" panose="020B0400000000000000" pitchFamily="50" charset="-128"/>
              <a:ea typeface="BIZ UDPゴシック" panose="020B0400000000000000" pitchFamily="50" charset="-128"/>
            </a:endParaRPr>
          </a:p>
        </p:txBody>
      </p:sp>
      <p:pic>
        <p:nvPicPr>
          <p:cNvPr id="33" name="図 32" descr="ホワイトボード&#10;&#10;AI 生成コンテンツは誤りを含む可能性があります。">
            <a:extLst>
              <a:ext uri="{FF2B5EF4-FFF2-40B4-BE49-F238E27FC236}">
                <a16:creationId xmlns:a16="http://schemas.microsoft.com/office/drawing/2014/main" id="{578F4D2A-702C-0676-1DDA-A281EA56C35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899149" y="5075234"/>
            <a:ext cx="1314518" cy="406421"/>
          </a:xfrm>
          <a:prstGeom prst="rect">
            <a:avLst/>
          </a:prstGeom>
        </p:spPr>
      </p:pic>
      <p:grpSp>
        <p:nvGrpSpPr>
          <p:cNvPr id="3" name="グループ化 2">
            <a:extLst>
              <a:ext uri="{FF2B5EF4-FFF2-40B4-BE49-F238E27FC236}">
                <a16:creationId xmlns:a16="http://schemas.microsoft.com/office/drawing/2014/main" id="{F356C4E7-118F-631C-E305-C0804CF57DA5}"/>
              </a:ext>
            </a:extLst>
          </p:cNvPr>
          <p:cNvGrpSpPr/>
          <p:nvPr/>
        </p:nvGrpSpPr>
        <p:grpSpPr>
          <a:xfrm>
            <a:off x="1534079" y="1186996"/>
            <a:ext cx="3106487" cy="1727203"/>
            <a:chOff x="3470849" y="3680976"/>
            <a:chExt cx="3106487" cy="1727203"/>
          </a:xfrm>
        </p:grpSpPr>
        <p:sp>
          <p:nvSpPr>
            <p:cNvPr id="5" name="フリーフォーム: 図形 4">
              <a:extLst>
                <a:ext uri="{FF2B5EF4-FFF2-40B4-BE49-F238E27FC236}">
                  <a16:creationId xmlns:a16="http://schemas.microsoft.com/office/drawing/2014/main" id="{B0929A7E-3777-F90A-9803-F1F75AE54032}"/>
                </a:ext>
              </a:extLst>
            </p:cNvPr>
            <p:cNvSpPr/>
            <p:nvPr/>
          </p:nvSpPr>
          <p:spPr>
            <a:xfrm rot="2022489" flipH="1">
              <a:off x="3568696" y="3680976"/>
              <a:ext cx="3008640" cy="1727203"/>
            </a:xfrm>
            <a:custGeom>
              <a:avLst/>
              <a:gdLst>
                <a:gd name="connsiteX0" fmla="*/ 2860821 w 3008640"/>
                <a:gd name="connsiteY0" fmla="*/ 1118854 h 1727203"/>
                <a:gd name="connsiteX1" fmla="*/ 1267426 w 3008640"/>
                <a:gd name="connsiteY1" fmla="*/ 55864 h 1727203"/>
                <a:gd name="connsiteX2" fmla="*/ 806896 w 3008640"/>
                <a:gd name="connsiteY2" fmla="*/ 147819 h 1727203"/>
                <a:gd name="connsiteX3" fmla="*/ 846922 w 3008640"/>
                <a:gd name="connsiteY3" fmla="*/ 565596 h 1727203"/>
                <a:gd name="connsiteX4" fmla="*/ 897037 w 3008640"/>
                <a:gd name="connsiteY4" fmla="*/ 606856 h 1727203"/>
                <a:gd name="connsiteX5" fmla="*/ 0 w 3008640"/>
                <a:gd name="connsiteY5" fmla="*/ 816664 h 1727203"/>
                <a:gd name="connsiteX6" fmla="*/ 1031327 w 3008640"/>
                <a:gd name="connsiteY6" fmla="*/ 696727 h 1727203"/>
                <a:gd name="connsiteX7" fmla="*/ 2492246 w 3008640"/>
                <a:gd name="connsiteY7" fmla="*/ 1671339 h 1727203"/>
                <a:gd name="connsiteX8" fmla="*/ 2952776 w 3008640"/>
                <a:gd name="connsiteY8" fmla="*/ 1579384 h 1727203"/>
                <a:gd name="connsiteX9" fmla="*/ 2860821 w 3008640"/>
                <a:gd name="connsiteY9" fmla="*/ 1118854 h 17272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008640" h="1727203">
                  <a:moveTo>
                    <a:pt x="2860821" y="1118854"/>
                  </a:moveTo>
                  <a:lnTo>
                    <a:pt x="1267426" y="55864"/>
                  </a:lnTo>
                  <a:cubicBezTo>
                    <a:pt x="1114862" y="-45915"/>
                    <a:pt x="908675" y="-4745"/>
                    <a:pt x="806896" y="147819"/>
                  </a:cubicBezTo>
                  <a:cubicBezTo>
                    <a:pt x="717839" y="281313"/>
                    <a:pt x="738228" y="455861"/>
                    <a:pt x="846922" y="565596"/>
                  </a:cubicBezTo>
                  <a:lnTo>
                    <a:pt x="897037" y="606856"/>
                  </a:lnTo>
                  <a:lnTo>
                    <a:pt x="0" y="816664"/>
                  </a:lnTo>
                  <a:lnTo>
                    <a:pt x="1031327" y="696727"/>
                  </a:lnTo>
                  <a:lnTo>
                    <a:pt x="2492246" y="1671339"/>
                  </a:lnTo>
                  <a:cubicBezTo>
                    <a:pt x="2644810" y="1773118"/>
                    <a:pt x="2850997" y="1731948"/>
                    <a:pt x="2952776" y="1579384"/>
                  </a:cubicBezTo>
                  <a:cubicBezTo>
                    <a:pt x="3054555" y="1426820"/>
                    <a:pt x="3013386" y="1220633"/>
                    <a:pt x="2860821" y="1118854"/>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sp>
          <p:nvSpPr>
            <p:cNvPr id="10" name="四角形: 角を丸くする 9">
              <a:extLst>
                <a:ext uri="{FF2B5EF4-FFF2-40B4-BE49-F238E27FC236}">
                  <a16:creationId xmlns:a16="http://schemas.microsoft.com/office/drawing/2014/main" id="{1B4F8B8B-C3AD-0CD2-6DA0-2D74FD1E95DF}"/>
                </a:ext>
              </a:extLst>
            </p:cNvPr>
            <p:cNvSpPr/>
            <p:nvPr/>
          </p:nvSpPr>
          <p:spPr>
            <a:xfrm>
              <a:off x="3470849" y="3980415"/>
              <a:ext cx="2579570"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a:latin typeface="BIZ UDPゴシック" panose="020B0400000000000000" pitchFamily="50" charset="-128"/>
                  <a:ea typeface="BIZ UDPゴシック" panose="020B0400000000000000" pitchFamily="50" charset="-128"/>
                </a:rPr>
                <a:t>がくねん・くみ</a:t>
              </a:r>
            </a:p>
          </p:txBody>
        </p:sp>
      </p:grpSp>
      <p:sp>
        <p:nvSpPr>
          <p:cNvPr id="21" name="フリーフォーム: 図形 20">
            <a:extLst>
              <a:ext uri="{FF2B5EF4-FFF2-40B4-BE49-F238E27FC236}">
                <a16:creationId xmlns:a16="http://schemas.microsoft.com/office/drawing/2014/main" id="{CAC526B1-54C2-2B29-F02A-6DFEFBB1374A}"/>
              </a:ext>
            </a:extLst>
          </p:cNvPr>
          <p:cNvSpPr/>
          <p:nvPr/>
        </p:nvSpPr>
        <p:spPr>
          <a:xfrm>
            <a:off x="759211" y="3105883"/>
            <a:ext cx="3901689" cy="664144"/>
          </a:xfrm>
          <a:custGeom>
            <a:avLst/>
            <a:gdLst>
              <a:gd name="connsiteX0" fmla="*/ 332072 w 3901689"/>
              <a:gd name="connsiteY0" fmla="*/ 0 h 664144"/>
              <a:gd name="connsiteX1" fmla="*/ 2731355 w 3901689"/>
              <a:gd name="connsiteY1" fmla="*/ 0 h 664144"/>
              <a:gd name="connsiteX2" fmla="*/ 3037331 w 3901689"/>
              <a:gd name="connsiteY2" fmla="*/ 202815 h 664144"/>
              <a:gd name="connsiteX3" fmla="*/ 3045188 w 3901689"/>
              <a:gd name="connsiteY3" fmla="*/ 241732 h 664144"/>
              <a:gd name="connsiteX4" fmla="*/ 3901689 w 3901689"/>
              <a:gd name="connsiteY4" fmla="*/ 454527 h 664144"/>
              <a:gd name="connsiteX5" fmla="*/ 3059034 w 3901689"/>
              <a:gd name="connsiteY5" fmla="*/ 353832 h 664144"/>
              <a:gd name="connsiteX6" fmla="*/ 3037331 w 3901689"/>
              <a:gd name="connsiteY6" fmla="*/ 461329 h 664144"/>
              <a:gd name="connsiteX7" fmla="*/ 2731355 w 3901689"/>
              <a:gd name="connsiteY7" fmla="*/ 664144 h 664144"/>
              <a:gd name="connsiteX8" fmla="*/ 332072 w 3901689"/>
              <a:gd name="connsiteY8" fmla="*/ 664144 h 664144"/>
              <a:gd name="connsiteX9" fmla="*/ 0 w 3901689"/>
              <a:gd name="connsiteY9" fmla="*/ 332072 h 664144"/>
              <a:gd name="connsiteX10" fmla="*/ 332072 w 3901689"/>
              <a:gd name="connsiteY10" fmla="*/ 0 h 664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901689" h="664144">
                <a:moveTo>
                  <a:pt x="332072" y="0"/>
                </a:moveTo>
                <a:lnTo>
                  <a:pt x="2731355" y="0"/>
                </a:lnTo>
                <a:cubicBezTo>
                  <a:pt x="2868904" y="0"/>
                  <a:pt x="2986920" y="83629"/>
                  <a:pt x="3037331" y="202815"/>
                </a:cubicBezTo>
                <a:lnTo>
                  <a:pt x="3045188" y="241732"/>
                </a:lnTo>
                <a:lnTo>
                  <a:pt x="3901689" y="454527"/>
                </a:lnTo>
                <a:lnTo>
                  <a:pt x="3059034" y="353832"/>
                </a:lnTo>
                <a:lnTo>
                  <a:pt x="3037331" y="461329"/>
                </a:lnTo>
                <a:cubicBezTo>
                  <a:pt x="2986920" y="580515"/>
                  <a:pt x="2868904" y="664144"/>
                  <a:pt x="2731355" y="664144"/>
                </a:cubicBezTo>
                <a:lnTo>
                  <a:pt x="332072" y="664144"/>
                </a:lnTo>
                <a:cubicBezTo>
                  <a:pt x="148674" y="664144"/>
                  <a:pt x="0" y="515470"/>
                  <a:pt x="0" y="332072"/>
                </a:cubicBezTo>
                <a:cubicBezTo>
                  <a:pt x="0" y="148674"/>
                  <a:pt x="148674" y="0"/>
                  <a:pt x="332072"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sp>
        <p:nvSpPr>
          <p:cNvPr id="19" name="四角形: 角を丸くする 18">
            <a:extLst>
              <a:ext uri="{FF2B5EF4-FFF2-40B4-BE49-F238E27FC236}">
                <a16:creationId xmlns:a16="http://schemas.microsoft.com/office/drawing/2014/main" id="{21159E18-1C93-3612-145F-73003EB1F8A3}"/>
              </a:ext>
            </a:extLst>
          </p:cNvPr>
          <p:cNvSpPr/>
          <p:nvPr/>
        </p:nvSpPr>
        <p:spPr>
          <a:xfrm>
            <a:off x="615751" y="3077253"/>
            <a:ext cx="3403600"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a:latin typeface="BIZ UDPゴシック" panose="020B0400000000000000" pitchFamily="50" charset="-128"/>
                <a:ea typeface="BIZ UDPゴシック" panose="020B0400000000000000" pitchFamily="50" charset="-128"/>
              </a:rPr>
              <a:t>しゅっせきばんごう</a:t>
            </a:r>
          </a:p>
        </p:txBody>
      </p:sp>
      <p:sp>
        <p:nvSpPr>
          <p:cNvPr id="22" name="正方形/長方形 21">
            <a:extLst>
              <a:ext uri="{FF2B5EF4-FFF2-40B4-BE49-F238E27FC236}">
                <a16:creationId xmlns:a16="http://schemas.microsoft.com/office/drawing/2014/main" id="{15F57596-0D88-7197-80B0-A1C754F00870}"/>
              </a:ext>
            </a:extLst>
          </p:cNvPr>
          <p:cNvSpPr/>
          <p:nvPr/>
        </p:nvSpPr>
        <p:spPr>
          <a:xfrm>
            <a:off x="-2468880" y="1251563"/>
            <a:ext cx="2319251" cy="101477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dirty="0"/>
              <a:t>従来</a:t>
            </a:r>
            <a:r>
              <a:rPr kumimoji="1" lang="en-US" altLang="ja-JP" dirty="0"/>
              <a:t>URL</a:t>
            </a:r>
            <a:r>
              <a:rPr kumimoji="1" lang="ja-JP" altLang="en-US" dirty="0"/>
              <a:t>で</a:t>
            </a:r>
            <a:endParaRPr kumimoji="1" lang="en-US" altLang="ja-JP" dirty="0"/>
          </a:p>
          <a:p>
            <a:pPr algn="ctr"/>
            <a:r>
              <a:rPr kumimoji="1" lang="ja-JP" altLang="en-US" dirty="0"/>
              <a:t>ログインする場合</a:t>
            </a:r>
          </a:p>
        </p:txBody>
      </p:sp>
    </p:spTree>
    <p:extLst>
      <p:ext uri="{BB962C8B-B14F-4D97-AF65-F5344CB8AC3E}">
        <p14:creationId xmlns:p14="http://schemas.microsoft.com/office/powerpoint/2010/main" val="2509562969"/>
      </p:ext>
    </p:extLst>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C2770D-8D07-6AEA-1131-BA05EC89F9DC}"/>
            </a:ext>
          </a:extLst>
        </p:cNvPr>
        <p:cNvGrpSpPr/>
        <p:nvPr/>
      </p:nvGrpSpPr>
      <p:grpSpPr>
        <a:xfrm>
          <a:off x="0" y="0"/>
          <a:ext cx="0" cy="0"/>
          <a:chOff x="0" y="0"/>
          <a:chExt cx="0" cy="0"/>
        </a:xfrm>
      </p:grpSpPr>
      <p:pic>
        <p:nvPicPr>
          <p:cNvPr id="6" name="図 5" descr="グラフィカル ユーザー インターフェイス, アプリケーション&#10;&#10;AI 生成コンテンツは誤りを含む可能性があります。">
            <a:extLst>
              <a:ext uri="{FF2B5EF4-FFF2-40B4-BE49-F238E27FC236}">
                <a16:creationId xmlns:a16="http://schemas.microsoft.com/office/drawing/2014/main" id="{A4D02D17-79EA-3648-74C0-D06C8C4E77B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48752" y="1337900"/>
            <a:ext cx="9094492" cy="5317966"/>
          </a:xfrm>
          <a:prstGeom prst="rect">
            <a:avLst/>
          </a:prstGeom>
          <a:ln>
            <a:solidFill>
              <a:schemeClr val="bg1">
                <a:lumMod val="75000"/>
              </a:schemeClr>
            </a:solidFill>
          </a:ln>
        </p:spPr>
      </p:pic>
      <p:sp>
        <p:nvSpPr>
          <p:cNvPr id="9" name="四角形: 角を丸くする 8">
            <a:extLst>
              <a:ext uri="{FF2B5EF4-FFF2-40B4-BE49-F238E27FC236}">
                <a16:creationId xmlns:a16="http://schemas.microsoft.com/office/drawing/2014/main" id="{A4154189-0312-B466-6BA4-483318F96FD3}"/>
              </a:ext>
            </a:extLst>
          </p:cNvPr>
          <p:cNvSpPr/>
          <p:nvPr/>
        </p:nvSpPr>
        <p:spPr>
          <a:xfrm>
            <a:off x="3988262" y="4372879"/>
            <a:ext cx="2082800" cy="431800"/>
          </a:xfrm>
          <a:prstGeom prst="roundRect">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テキスト ボックス 7">
            <a:extLst>
              <a:ext uri="{FF2B5EF4-FFF2-40B4-BE49-F238E27FC236}">
                <a16:creationId xmlns:a16="http://schemas.microsoft.com/office/drawing/2014/main" id="{EAF8D774-8B7A-3380-A0E4-930065D5470C}"/>
              </a:ext>
            </a:extLst>
          </p:cNvPr>
          <p:cNvSpPr txBox="1"/>
          <p:nvPr/>
        </p:nvSpPr>
        <p:spPr>
          <a:xfrm>
            <a:off x="-2" y="121144"/>
            <a:ext cx="12192001" cy="923330"/>
          </a:xfrm>
          <a:prstGeom prst="rect">
            <a:avLst/>
          </a:prstGeom>
          <a:noFill/>
        </p:spPr>
        <p:txBody>
          <a:bodyPr wrap="square" anchor="ctr">
            <a:spAutoFit/>
          </a:bodyPr>
          <a:lstStyle/>
          <a:p>
            <a:pPr algn="ctr" fontAlgn="base"/>
            <a:r>
              <a:rPr lang="ja-JP" altLang="en-US" sz="5400" b="1" cap="all">
                <a:solidFill>
                  <a:srgbClr val="2A1A00"/>
                </a:solidFill>
                <a:latin typeface="BIZ UDPゴシック" panose="020B0400000000000000" pitchFamily="50" charset="-128"/>
                <a:ea typeface="BIZ UDPゴシック" panose="020B0400000000000000" pitchFamily="50" charset="-128"/>
              </a:rPr>
              <a:t>ミライシード ろぐいん がめん</a:t>
            </a:r>
          </a:p>
        </p:txBody>
      </p:sp>
      <p:sp>
        <p:nvSpPr>
          <p:cNvPr id="17" name="テキスト ボックス 16">
            <a:extLst>
              <a:ext uri="{FF2B5EF4-FFF2-40B4-BE49-F238E27FC236}">
                <a16:creationId xmlns:a16="http://schemas.microsoft.com/office/drawing/2014/main" id="{A5211D66-CFBD-DACF-9E9E-AD3B367D3EA7}"/>
              </a:ext>
            </a:extLst>
          </p:cNvPr>
          <p:cNvSpPr txBox="1"/>
          <p:nvPr/>
        </p:nvSpPr>
        <p:spPr>
          <a:xfrm>
            <a:off x="1513733" y="937517"/>
            <a:ext cx="3962160" cy="338554"/>
          </a:xfrm>
          <a:prstGeom prst="rect">
            <a:avLst/>
          </a:prstGeom>
          <a:noFill/>
        </p:spPr>
        <p:txBody>
          <a:bodyPr wrap="square" rtlCol="0">
            <a:spAutoFit/>
          </a:bodyPr>
          <a:lstStyle/>
          <a:p>
            <a:pPr algn="ctr"/>
            <a:r>
              <a:rPr kumimoji="1" lang="ja-JP" altLang="en-US" sz="1600" b="1"/>
              <a:t>（ み     ら 　い　 し    ー   ど）</a:t>
            </a:r>
            <a:endParaRPr kumimoji="1" lang="en-US" altLang="ja-JP" sz="1600" b="1"/>
          </a:p>
        </p:txBody>
      </p:sp>
      <p:grpSp>
        <p:nvGrpSpPr>
          <p:cNvPr id="2" name="グループ化 1">
            <a:extLst>
              <a:ext uri="{FF2B5EF4-FFF2-40B4-BE49-F238E27FC236}">
                <a16:creationId xmlns:a16="http://schemas.microsoft.com/office/drawing/2014/main" id="{D67D36C5-6B74-E81F-5F9A-F917BD66F5BF}"/>
              </a:ext>
            </a:extLst>
          </p:cNvPr>
          <p:cNvGrpSpPr/>
          <p:nvPr/>
        </p:nvGrpSpPr>
        <p:grpSpPr>
          <a:xfrm>
            <a:off x="2367528" y="3215923"/>
            <a:ext cx="1976083" cy="1415428"/>
            <a:chOff x="492797" y="4457439"/>
            <a:chExt cx="1976083" cy="1415428"/>
          </a:xfrm>
        </p:grpSpPr>
        <p:sp>
          <p:nvSpPr>
            <p:cNvPr id="3" name="フリーフォーム: 図形 2">
              <a:extLst>
                <a:ext uri="{FF2B5EF4-FFF2-40B4-BE49-F238E27FC236}">
                  <a16:creationId xmlns:a16="http://schemas.microsoft.com/office/drawing/2014/main" id="{35E4C12F-069D-D954-95AC-2EB0DBC3CD1E}"/>
                </a:ext>
              </a:extLst>
            </p:cNvPr>
            <p:cNvSpPr/>
            <p:nvPr/>
          </p:nvSpPr>
          <p:spPr>
            <a:xfrm>
              <a:off x="495341" y="4494710"/>
              <a:ext cx="1973539" cy="1378157"/>
            </a:xfrm>
            <a:custGeom>
              <a:avLst/>
              <a:gdLst>
                <a:gd name="connsiteX0" fmla="*/ 332072 w 1973539"/>
                <a:gd name="connsiteY0" fmla="*/ 0 h 1378157"/>
                <a:gd name="connsiteX1" fmla="*/ 1641467 w 1973539"/>
                <a:gd name="connsiteY1" fmla="*/ 0 h 1378157"/>
                <a:gd name="connsiteX2" fmla="*/ 1973539 w 1973539"/>
                <a:gd name="connsiteY2" fmla="*/ 332072 h 1378157"/>
                <a:gd name="connsiteX3" fmla="*/ 1641467 w 1973539"/>
                <a:gd name="connsiteY3" fmla="*/ 664144 h 1378157"/>
                <a:gd name="connsiteX4" fmla="*/ 1515675 w 1973539"/>
                <a:gd name="connsiteY4" fmla="*/ 664144 h 1378157"/>
                <a:gd name="connsiteX5" fmla="*/ 1812970 w 1973539"/>
                <a:gd name="connsiteY5" fmla="*/ 1378157 h 1378157"/>
                <a:gd name="connsiteX6" fmla="*/ 1363200 w 1973539"/>
                <a:gd name="connsiteY6" fmla="*/ 664144 h 1378157"/>
                <a:gd name="connsiteX7" fmla="*/ 332072 w 1973539"/>
                <a:gd name="connsiteY7" fmla="*/ 664144 h 1378157"/>
                <a:gd name="connsiteX8" fmla="*/ 0 w 1973539"/>
                <a:gd name="connsiteY8" fmla="*/ 332072 h 1378157"/>
                <a:gd name="connsiteX9" fmla="*/ 332072 w 1973539"/>
                <a:gd name="connsiteY9" fmla="*/ 0 h 1378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73539" h="1378157">
                  <a:moveTo>
                    <a:pt x="332072" y="0"/>
                  </a:moveTo>
                  <a:lnTo>
                    <a:pt x="1641467" y="0"/>
                  </a:lnTo>
                  <a:cubicBezTo>
                    <a:pt x="1824865" y="0"/>
                    <a:pt x="1973539" y="148674"/>
                    <a:pt x="1973539" y="332072"/>
                  </a:cubicBezTo>
                  <a:cubicBezTo>
                    <a:pt x="1973539" y="515470"/>
                    <a:pt x="1824865" y="664144"/>
                    <a:pt x="1641467" y="664144"/>
                  </a:cubicBezTo>
                  <a:lnTo>
                    <a:pt x="1515675" y="664144"/>
                  </a:lnTo>
                  <a:lnTo>
                    <a:pt x="1812970" y="1378157"/>
                  </a:lnTo>
                  <a:lnTo>
                    <a:pt x="1363200" y="664144"/>
                  </a:lnTo>
                  <a:lnTo>
                    <a:pt x="332072" y="664144"/>
                  </a:lnTo>
                  <a:cubicBezTo>
                    <a:pt x="148674" y="664144"/>
                    <a:pt x="0" y="515470"/>
                    <a:pt x="0" y="332072"/>
                  </a:cubicBezTo>
                  <a:cubicBezTo>
                    <a:pt x="0" y="148674"/>
                    <a:pt x="148674" y="0"/>
                    <a:pt x="332072"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10" name="四角形: 角を丸くする 9">
              <a:extLst>
                <a:ext uri="{FF2B5EF4-FFF2-40B4-BE49-F238E27FC236}">
                  <a16:creationId xmlns:a16="http://schemas.microsoft.com/office/drawing/2014/main" id="{EF2EF3C8-0470-9149-D9E9-197065FFAEC4}"/>
                </a:ext>
              </a:extLst>
            </p:cNvPr>
            <p:cNvSpPr/>
            <p:nvPr/>
          </p:nvSpPr>
          <p:spPr>
            <a:xfrm>
              <a:off x="492797" y="4457439"/>
              <a:ext cx="1966939"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a:latin typeface="BIZ UDPゴシック" panose="020B0400000000000000" pitchFamily="50" charset="-128"/>
                  <a:ea typeface="BIZ UDPゴシック" panose="020B0400000000000000" pitchFamily="50" charset="-128"/>
                </a:rPr>
                <a:t>ろぐいん</a:t>
              </a:r>
            </a:p>
          </p:txBody>
        </p:sp>
      </p:grpSp>
      <p:sp>
        <p:nvSpPr>
          <p:cNvPr id="7" name="正方形/長方形 6">
            <a:extLst>
              <a:ext uri="{FF2B5EF4-FFF2-40B4-BE49-F238E27FC236}">
                <a16:creationId xmlns:a16="http://schemas.microsoft.com/office/drawing/2014/main" id="{5737E707-DCC6-9B25-96E1-44638E19F85E}"/>
              </a:ext>
            </a:extLst>
          </p:cNvPr>
          <p:cNvSpPr/>
          <p:nvPr/>
        </p:nvSpPr>
        <p:spPr>
          <a:xfrm>
            <a:off x="-2468880" y="0"/>
            <a:ext cx="2319251" cy="101477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a:t>Google</a:t>
            </a:r>
            <a:r>
              <a:rPr kumimoji="1" lang="ja-JP" altLang="en-US"/>
              <a:t>アカウントでログインする場合</a:t>
            </a:r>
          </a:p>
        </p:txBody>
      </p:sp>
      <p:sp>
        <p:nvSpPr>
          <p:cNvPr id="4" name="正方形/長方形 3">
            <a:extLst>
              <a:ext uri="{FF2B5EF4-FFF2-40B4-BE49-F238E27FC236}">
                <a16:creationId xmlns:a16="http://schemas.microsoft.com/office/drawing/2014/main" id="{A0FBBB40-D3C9-AB44-9E5E-DE42C94DA7B7}"/>
              </a:ext>
            </a:extLst>
          </p:cNvPr>
          <p:cNvSpPr/>
          <p:nvPr/>
        </p:nvSpPr>
        <p:spPr>
          <a:xfrm>
            <a:off x="-2468880" y="1251563"/>
            <a:ext cx="2319251" cy="101477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dirty="0"/>
              <a:t>従来</a:t>
            </a:r>
            <a:r>
              <a:rPr kumimoji="1" lang="en-US" altLang="ja-JP" dirty="0"/>
              <a:t>URL</a:t>
            </a:r>
            <a:r>
              <a:rPr kumimoji="1" lang="ja-JP" altLang="en-US" dirty="0"/>
              <a:t>で</a:t>
            </a:r>
            <a:endParaRPr kumimoji="1" lang="en-US" altLang="ja-JP" dirty="0"/>
          </a:p>
          <a:p>
            <a:pPr algn="ctr"/>
            <a:r>
              <a:rPr kumimoji="1" lang="ja-JP" altLang="en-US" dirty="0"/>
              <a:t>ログインする場合</a:t>
            </a:r>
          </a:p>
        </p:txBody>
      </p:sp>
    </p:spTree>
    <p:extLst>
      <p:ext uri="{BB962C8B-B14F-4D97-AF65-F5344CB8AC3E}">
        <p14:creationId xmlns:p14="http://schemas.microsoft.com/office/powerpoint/2010/main" val="1903835967"/>
      </p:ext>
    </p:extLst>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C95E13-9D40-639F-7775-795871A8D64B}"/>
            </a:ext>
          </a:extLst>
        </p:cNvPr>
        <p:cNvGrpSpPr/>
        <p:nvPr/>
      </p:nvGrpSpPr>
      <p:grpSpPr>
        <a:xfrm>
          <a:off x="0" y="0"/>
          <a:ext cx="0" cy="0"/>
          <a:chOff x="0" y="0"/>
          <a:chExt cx="0" cy="0"/>
        </a:xfrm>
      </p:grpSpPr>
      <p:pic>
        <p:nvPicPr>
          <p:cNvPr id="26" name="図 25">
            <a:extLst>
              <a:ext uri="{FF2B5EF4-FFF2-40B4-BE49-F238E27FC236}">
                <a16:creationId xmlns:a16="http://schemas.microsoft.com/office/drawing/2014/main" id="{0F02375C-F730-F712-72E1-3D48EF88CDF6}"/>
              </a:ext>
            </a:extLst>
          </p:cNvPr>
          <p:cNvPicPr>
            <a:picLocks noChangeAspect="1"/>
          </p:cNvPicPr>
          <p:nvPr/>
        </p:nvPicPr>
        <p:blipFill>
          <a:blip r:embed="rId3"/>
          <a:stretch>
            <a:fillRect/>
          </a:stretch>
        </p:blipFill>
        <p:spPr>
          <a:xfrm>
            <a:off x="3816414" y="1076203"/>
            <a:ext cx="4546696" cy="5720037"/>
          </a:xfrm>
          <a:prstGeom prst="rect">
            <a:avLst/>
          </a:prstGeom>
        </p:spPr>
      </p:pic>
      <p:sp>
        <p:nvSpPr>
          <p:cNvPr id="9" name="四角形: 角を丸くする 8">
            <a:extLst>
              <a:ext uri="{FF2B5EF4-FFF2-40B4-BE49-F238E27FC236}">
                <a16:creationId xmlns:a16="http://schemas.microsoft.com/office/drawing/2014/main" id="{6174B434-D365-A411-0BAB-0C980E287AEC}"/>
              </a:ext>
            </a:extLst>
          </p:cNvPr>
          <p:cNvSpPr/>
          <p:nvPr/>
        </p:nvSpPr>
        <p:spPr>
          <a:xfrm>
            <a:off x="4744000" y="2092445"/>
            <a:ext cx="2691524" cy="2822456"/>
          </a:xfrm>
          <a:prstGeom prst="roundRect">
            <a:avLst>
              <a:gd name="adj" fmla="val 6576"/>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テキスト ボックス 7">
            <a:extLst>
              <a:ext uri="{FF2B5EF4-FFF2-40B4-BE49-F238E27FC236}">
                <a16:creationId xmlns:a16="http://schemas.microsoft.com/office/drawing/2014/main" id="{025A5287-55BA-0168-DAEC-76F52700B8A4}"/>
              </a:ext>
            </a:extLst>
          </p:cNvPr>
          <p:cNvSpPr txBox="1"/>
          <p:nvPr/>
        </p:nvSpPr>
        <p:spPr>
          <a:xfrm>
            <a:off x="-2" y="121144"/>
            <a:ext cx="12192001" cy="923330"/>
          </a:xfrm>
          <a:prstGeom prst="rect">
            <a:avLst/>
          </a:prstGeom>
          <a:noFill/>
        </p:spPr>
        <p:txBody>
          <a:bodyPr wrap="square" anchor="ctr">
            <a:spAutoFit/>
          </a:bodyPr>
          <a:lstStyle/>
          <a:p>
            <a:pPr algn="ctr" fontAlgn="base"/>
            <a:r>
              <a:rPr lang="ja-JP" altLang="en-US" sz="5400" b="1" cap="all">
                <a:solidFill>
                  <a:srgbClr val="2A1A00"/>
                </a:solidFill>
                <a:latin typeface="BIZ UDPゴシック" panose="020B0400000000000000" pitchFamily="50" charset="-128"/>
                <a:ea typeface="BIZ UDPゴシック" panose="020B0400000000000000" pitchFamily="50" charset="-128"/>
              </a:rPr>
              <a:t>ミライシード ろぐいん がめん</a:t>
            </a:r>
          </a:p>
        </p:txBody>
      </p:sp>
      <p:sp>
        <p:nvSpPr>
          <p:cNvPr id="17" name="テキスト ボックス 16">
            <a:extLst>
              <a:ext uri="{FF2B5EF4-FFF2-40B4-BE49-F238E27FC236}">
                <a16:creationId xmlns:a16="http://schemas.microsoft.com/office/drawing/2014/main" id="{1133CBB9-51C0-EDEC-A3CC-112B34DB0B0D}"/>
              </a:ext>
            </a:extLst>
          </p:cNvPr>
          <p:cNvSpPr txBox="1"/>
          <p:nvPr/>
        </p:nvSpPr>
        <p:spPr>
          <a:xfrm>
            <a:off x="1513733" y="937517"/>
            <a:ext cx="3962160" cy="338554"/>
          </a:xfrm>
          <a:prstGeom prst="rect">
            <a:avLst/>
          </a:prstGeom>
          <a:noFill/>
        </p:spPr>
        <p:txBody>
          <a:bodyPr wrap="square" rtlCol="0">
            <a:spAutoFit/>
          </a:bodyPr>
          <a:lstStyle/>
          <a:p>
            <a:pPr algn="ctr"/>
            <a:r>
              <a:rPr kumimoji="1" lang="ja-JP" altLang="en-US" sz="1600" b="1"/>
              <a:t>（ み     ら 　い　 し    ー   ど）</a:t>
            </a:r>
            <a:endParaRPr kumimoji="1" lang="en-US" altLang="ja-JP" sz="1600" b="1"/>
          </a:p>
        </p:txBody>
      </p:sp>
      <p:sp>
        <p:nvSpPr>
          <p:cNvPr id="4" name="正方形/長方形 3">
            <a:extLst>
              <a:ext uri="{FF2B5EF4-FFF2-40B4-BE49-F238E27FC236}">
                <a16:creationId xmlns:a16="http://schemas.microsoft.com/office/drawing/2014/main" id="{DFE72A44-FD5B-3DA5-C691-94E60E8E7155}"/>
              </a:ext>
            </a:extLst>
          </p:cNvPr>
          <p:cNvSpPr/>
          <p:nvPr/>
        </p:nvSpPr>
        <p:spPr>
          <a:xfrm>
            <a:off x="-2468880" y="0"/>
            <a:ext cx="2319251" cy="101477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a:t>共通</a:t>
            </a:r>
            <a:r>
              <a:rPr kumimoji="1" lang="en-US" altLang="ja-JP"/>
              <a:t>URL</a:t>
            </a:r>
            <a:r>
              <a:rPr kumimoji="1" lang="ja-JP" altLang="en-US"/>
              <a:t>で</a:t>
            </a:r>
            <a:endParaRPr kumimoji="1" lang="en-US" altLang="ja-JP"/>
          </a:p>
          <a:p>
            <a:pPr algn="ctr"/>
            <a:r>
              <a:rPr kumimoji="1" lang="ja-JP" altLang="en-US"/>
              <a:t>ログインする場合</a:t>
            </a:r>
          </a:p>
        </p:txBody>
      </p:sp>
      <p:grpSp>
        <p:nvGrpSpPr>
          <p:cNvPr id="14" name="グループ化 13">
            <a:extLst>
              <a:ext uri="{FF2B5EF4-FFF2-40B4-BE49-F238E27FC236}">
                <a16:creationId xmlns:a16="http://schemas.microsoft.com/office/drawing/2014/main" id="{16D91019-02EB-FE45-DF19-19443CA822F5}"/>
              </a:ext>
            </a:extLst>
          </p:cNvPr>
          <p:cNvGrpSpPr/>
          <p:nvPr/>
        </p:nvGrpSpPr>
        <p:grpSpPr>
          <a:xfrm>
            <a:off x="6613992" y="3025246"/>
            <a:ext cx="3539491" cy="687837"/>
            <a:chOff x="7997409" y="5960448"/>
            <a:chExt cx="3539491" cy="687837"/>
          </a:xfrm>
        </p:grpSpPr>
        <p:sp>
          <p:nvSpPr>
            <p:cNvPr id="15" name="フリーフォーム: 図形 14">
              <a:extLst>
                <a:ext uri="{FF2B5EF4-FFF2-40B4-BE49-F238E27FC236}">
                  <a16:creationId xmlns:a16="http://schemas.microsoft.com/office/drawing/2014/main" id="{4276A2C1-07E5-83BB-D192-CC5438664552}"/>
                </a:ext>
              </a:extLst>
            </p:cNvPr>
            <p:cNvSpPr/>
            <p:nvPr/>
          </p:nvSpPr>
          <p:spPr>
            <a:xfrm>
              <a:off x="7997409" y="5984141"/>
              <a:ext cx="3539491" cy="664144"/>
            </a:xfrm>
            <a:custGeom>
              <a:avLst/>
              <a:gdLst>
                <a:gd name="connsiteX0" fmla="*/ 1291993 w 3539491"/>
                <a:gd name="connsiteY0" fmla="*/ 0 h 664144"/>
                <a:gd name="connsiteX1" fmla="*/ 3207419 w 3539491"/>
                <a:gd name="connsiteY1" fmla="*/ 0 h 664144"/>
                <a:gd name="connsiteX2" fmla="*/ 3539491 w 3539491"/>
                <a:gd name="connsiteY2" fmla="*/ 332072 h 664144"/>
                <a:gd name="connsiteX3" fmla="*/ 3207419 w 3539491"/>
                <a:gd name="connsiteY3" fmla="*/ 664144 h 664144"/>
                <a:gd name="connsiteX4" fmla="*/ 1291993 w 3539491"/>
                <a:gd name="connsiteY4" fmla="*/ 664144 h 664144"/>
                <a:gd name="connsiteX5" fmla="*/ 986017 w 3539491"/>
                <a:gd name="connsiteY5" fmla="*/ 461330 h 664144"/>
                <a:gd name="connsiteX6" fmla="*/ 971079 w 3539491"/>
                <a:gd name="connsiteY6" fmla="*/ 387341 h 664144"/>
                <a:gd name="connsiteX7" fmla="*/ 0 w 3539491"/>
                <a:gd name="connsiteY7" fmla="*/ 57602 h 664144"/>
                <a:gd name="connsiteX8" fmla="*/ 973894 w 3539491"/>
                <a:gd name="connsiteY8" fmla="*/ 262862 h 664144"/>
                <a:gd name="connsiteX9" fmla="*/ 986017 w 3539491"/>
                <a:gd name="connsiteY9" fmla="*/ 202815 h 664144"/>
                <a:gd name="connsiteX10" fmla="*/ 1291993 w 3539491"/>
                <a:gd name="connsiteY10" fmla="*/ 0 h 664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539491" h="664144">
                  <a:moveTo>
                    <a:pt x="1291993" y="0"/>
                  </a:moveTo>
                  <a:lnTo>
                    <a:pt x="3207419" y="0"/>
                  </a:lnTo>
                  <a:cubicBezTo>
                    <a:pt x="3390817" y="0"/>
                    <a:pt x="3539491" y="148674"/>
                    <a:pt x="3539491" y="332072"/>
                  </a:cubicBezTo>
                  <a:cubicBezTo>
                    <a:pt x="3539491" y="515470"/>
                    <a:pt x="3390817" y="664144"/>
                    <a:pt x="3207419" y="664144"/>
                  </a:cubicBezTo>
                  <a:lnTo>
                    <a:pt x="1291993" y="664144"/>
                  </a:lnTo>
                  <a:cubicBezTo>
                    <a:pt x="1154445" y="664144"/>
                    <a:pt x="1036428" y="580515"/>
                    <a:pt x="986017" y="461330"/>
                  </a:cubicBezTo>
                  <a:lnTo>
                    <a:pt x="971079" y="387341"/>
                  </a:lnTo>
                  <a:lnTo>
                    <a:pt x="0" y="57602"/>
                  </a:lnTo>
                  <a:lnTo>
                    <a:pt x="973894" y="262862"/>
                  </a:lnTo>
                  <a:lnTo>
                    <a:pt x="986017" y="202815"/>
                  </a:lnTo>
                  <a:cubicBezTo>
                    <a:pt x="1036428" y="83629"/>
                    <a:pt x="1154445" y="0"/>
                    <a:pt x="1291993"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16" name="四角形: 角を丸くする 15">
              <a:extLst>
                <a:ext uri="{FF2B5EF4-FFF2-40B4-BE49-F238E27FC236}">
                  <a16:creationId xmlns:a16="http://schemas.microsoft.com/office/drawing/2014/main" id="{19EBA43F-85E7-437B-CBD5-83FFF29FC624}"/>
                </a:ext>
              </a:extLst>
            </p:cNvPr>
            <p:cNvSpPr/>
            <p:nvPr/>
          </p:nvSpPr>
          <p:spPr>
            <a:xfrm>
              <a:off x="8957330" y="5960448"/>
              <a:ext cx="2579570"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2400" b="1">
                  <a:latin typeface="BIZ UDPゴシック" panose="020B0400000000000000" pitchFamily="50" charset="-128"/>
                  <a:ea typeface="BIZ UDPゴシック" panose="020B0400000000000000" pitchFamily="50" charset="-128"/>
                </a:rPr>
                <a:t>ID</a:t>
              </a:r>
              <a:r>
                <a:rPr kumimoji="1" lang="ja-JP" altLang="en-US" sz="2400" b="1">
                  <a:latin typeface="BIZ UDPゴシック" panose="020B0400000000000000" pitchFamily="50" charset="-128"/>
                  <a:ea typeface="BIZ UDPゴシック" panose="020B0400000000000000" pitchFamily="50" charset="-128"/>
                </a:rPr>
                <a:t>（あいでぃ）</a:t>
              </a:r>
            </a:p>
          </p:txBody>
        </p:sp>
      </p:grpSp>
      <p:grpSp>
        <p:nvGrpSpPr>
          <p:cNvPr id="11" name="グループ化 10">
            <a:extLst>
              <a:ext uri="{FF2B5EF4-FFF2-40B4-BE49-F238E27FC236}">
                <a16:creationId xmlns:a16="http://schemas.microsoft.com/office/drawing/2014/main" id="{48B8967F-BD8C-D37A-B005-1E8A31AD6133}"/>
              </a:ext>
            </a:extLst>
          </p:cNvPr>
          <p:cNvGrpSpPr/>
          <p:nvPr/>
        </p:nvGrpSpPr>
        <p:grpSpPr>
          <a:xfrm>
            <a:off x="1319772" y="2137294"/>
            <a:ext cx="4045149" cy="692774"/>
            <a:chOff x="1053072" y="2236581"/>
            <a:chExt cx="4045149" cy="692774"/>
          </a:xfrm>
        </p:grpSpPr>
        <p:sp>
          <p:nvSpPr>
            <p:cNvPr id="21" name="フリーフォーム: 図形 20">
              <a:extLst>
                <a:ext uri="{FF2B5EF4-FFF2-40B4-BE49-F238E27FC236}">
                  <a16:creationId xmlns:a16="http://schemas.microsoft.com/office/drawing/2014/main" id="{31FFF84C-E663-FA4A-4E62-D6E67F337DD4}"/>
                </a:ext>
              </a:extLst>
            </p:cNvPr>
            <p:cNvSpPr/>
            <p:nvPr/>
          </p:nvSpPr>
          <p:spPr>
            <a:xfrm>
              <a:off x="1196532" y="2265211"/>
              <a:ext cx="3901689" cy="664144"/>
            </a:xfrm>
            <a:custGeom>
              <a:avLst/>
              <a:gdLst>
                <a:gd name="connsiteX0" fmla="*/ 332072 w 3901689"/>
                <a:gd name="connsiteY0" fmla="*/ 0 h 664144"/>
                <a:gd name="connsiteX1" fmla="*/ 2731355 w 3901689"/>
                <a:gd name="connsiteY1" fmla="*/ 0 h 664144"/>
                <a:gd name="connsiteX2" fmla="*/ 3037331 w 3901689"/>
                <a:gd name="connsiteY2" fmla="*/ 202815 h 664144"/>
                <a:gd name="connsiteX3" fmla="*/ 3045188 w 3901689"/>
                <a:gd name="connsiteY3" fmla="*/ 241732 h 664144"/>
                <a:gd name="connsiteX4" fmla="*/ 3901689 w 3901689"/>
                <a:gd name="connsiteY4" fmla="*/ 454527 h 664144"/>
                <a:gd name="connsiteX5" fmla="*/ 3059034 w 3901689"/>
                <a:gd name="connsiteY5" fmla="*/ 353832 h 664144"/>
                <a:gd name="connsiteX6" fmla="*/ 3037331 w 3901689"/>
                <a:gd name="connsiteY6" fmla="*/ 461329 h 664144"/>
                <a:gd name="connsiteX7" fmla="*/ 2731355 w 3901689"/>
                <a:gd name="connsiteY7" fmla="*/ 664144 h 664144"/>
                <a:gd name="connsiteX8" fmla="*/ 332072 w 3901689"/>
                <a:gd name="connsiteY8" fmla="*/ 664144 h 664144"/>
                <a:gd name="connsiteX9" fmla="*/ 0 w 3901689"/>
                <a:gd name="connsiteY9" fmla="*/ 332072 h 664144"/>
                <a:gd name="connsiteX10" fmla="*/ 332072 w 3901689"/>
                <a:gd name="connsiteY10" fmla="*/ 0 h 664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901689" h="664144">
                  <a:moveTo>
                    <a:pt x="332072" y="0"/>
                  </a:moveTo>
                  <a:lnTo>
                    <a:pt x="2731355" y="0"/>
                  </a:lnTo>
                  <a:cubicBezTo>
                    <a:pt x="2868904" y="0"/>
                    <a:pt x="2986920" y="83629"/>
                    <a:pt x="3037331" y="202815"/>
                  </a:cubicBezTo>
                  <a:lnTo>
                    <a:pt x="3045188" y="241732"/>
                  </a:lnTo>
                  <a:lnTo>
                    <a:pt x="3901689" y="454527"/>
                  </a:lnTo>
                  <a:lnTo>
                    <a:pt x="3059034" y="353832"/>
                  </a:lnTo>
                  <a:lnTo>
                    <a:pt x="3037331" y="461329"/>
                  </a:lnTo>
                  <a:cubicBezTo>
                    <a:pt x="2986920" y="580515"/>
                    <a:pt x="2868904" y="664144"/>
                    <a:pt x="2731355" y="664144"/>
                  </a:cubicBezTo>
                  <a:lnTo>
                    <a:pt x="332072" y="664144"/>
                  </a:lnTo>
                  <a:cubicBezTo>
                    <a:pt x="148674" y="664144"/>
                    <a:pt x="0" y="515470"/>
                    <a:pt x="0" y="332072"/>
                  </a:cubicBezTo>
                  <a:cubicBezTo>
                    <a:pt x="0" y="148674"/>
                    <a:pt x="148674" y="0"/>
                    <a:pt x="332072"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sp>
          <p:nvSpPr>
            <p:cNvPr id="19" name="四角形: 角を丸くする 18">
              <a:extLst>
                <a:ext uri="{FF2B5EF4-FFF2-40B4-BE49-F238E27FC236}">
                  <a16:creationId xmlns:a16="http://schemas.microsoft.com/office/drawing/2014/main" id="{7B544F55-D9FF-B6A9-1DC0-582D456889D1}"/>
                </a:ext>
              </a:extLst>
            </p:cNvPr>
            <p:cNvSpPr/>
            <p:nvPr/>
          </p:nvSpPr>
          <p:spPr>
            <a:xfrm>
              <a:off x="1053072" y="2236581"/>
              <a:ext cx="3403600"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a:latin typeface="BIZ UDPゴシック" panose="020B0400000000000000" pitchFamily="50" charset="-128"/>
                  <a:ea typeface="BIZ UDPゴシック" panose="020B0400000000000000" pitchFamily="50" charset="-128"/>
                </a:rPr>
                <a:t>がっこうこーど</a:t>
              </a:r>
            </a:p>
          </p:txBody>
        </p:sp>
      </p:grpSp>
      <p:grpSp>
        <p:nvGrpSpPr>
          <p:cNvPr id="20" name="グループ化 19">
            <a:extLst>
              <a:ext uri="{FF2B5EF4-FFF2-40B4-BE49-F238E27FC236}">
                <a16:creationId xmlns:a16="http://schemas.microsoft.com/office/drawing/2014/main" id="{C84074FC-1C36-664D-DDF3-9222D81E82BD}"/>
              </a:ext>
            </a:extLst>
          </p:cNvPr>
          <p:cNvGrpSpPr/>
          <p:nvPr/>
        </p:nvGrpSpPr>
        <p:grpSpPr>
          <a:xfrm>
            <a:off x="1867702" y="3280617"/>
            <a:ext cx="3704591" cy="722645"/>
            <a:chOff x="1825430" y="3313838"/>
            <a:chExt cx="3704591" cy="722645"/>
          </a:xfrm>
        </p:grpSpPr>
        <p:sp>
          <p:nvSpPr>
            <p:cNvPr id="13" name="フリーフォーム: 図形 12">
              <a:extLst>
                <a:ext uri="{FF2B5EF4-FFF2-40B4-BE49-F238E27FC236}">
                  <a16:creationId xmlns:a16="http://schemas.microsoft.com/office/drawing/2014/main" id="{608A73E6-B609-33FD-BB17-C43DF751BA76}"/>
                </a:ext>
              </a:extLst>
            </p:cNvPr>
            <p:cNvSpPr/>
            <p:nvPr/>
          </p:nvSpPr>
          <p:spPr>
            <a:xfrm flipH="1">
              <a:off x="1825430" y="3337531"/>
              <a:ext cx="3704591" cy="698952"/>
            </a:xfrm>
            <a:custGeom>
              <a:avLst/>
              <a:gdLst>
                <a:gd name="connsiteX0" fmla="*/ 1291993 w 3539491"/>
                <a:gd name="connsiteY0" fmla="*/ 0 h 664144"/>
                <a:gd name="connsiteX1" fmla="*/ 3207419 w 3539491"/>
                <a:gd name="connsiteY1" fmla="*/ 0 h 664144"/>
                <a:gd name="connsiteX2" fmla="*/ 3539491 w 3539491"/>
                <a:gd name="connsiteY2" fmla="*/ 332072 h 664144"/>
                <a:gd name="connsiteX3" fmla="*/ 3207419 w 3539491"/>
                <a:gd name="connsiteY3" fmla="*/ 664144 h 664144"/>
                <a:gd name="connsiteX4" fmla="*/ 1291993 w 3539491"/>
                <a:gd name="connsiteY4" fmla="*/ 664144 h 664144"/>
                <a:gd name="connsiteX5" fmla="*/ 986017 w 3539491"/>
                <a:gd name="connsiteY5" fmla="*/ 461330 h 664144"/>
                <a:gd name="connsiteX6" fmla="*/ 971079 w 3539491"/>
                <a:gd name="connsiteY6" fmla="*/ 387341 h 664144"/>
                <a:gd name="connsiteX7" fmla="*/ 0 w 3539491"/>
                <a:gd name="connsiteY7" fmla="*/ 57602 h 664144"/>
                <a:gd name="connsiteX8" fmla="*/ 973894 w 3539491"/>
                <a:gd name="connsiteY8" fmla="*/ 262862 h 664144"/>
                <a:gd name="connsiteX9" fmla="*/ 986017 w 3539491"/>
                <a:gd name="connsiteY9" fmla="*/ 202815 h 664144"/>
                <a:gd name="connsiteX10" fmla="*/ 1291993 w 3539491"/>
                <a:gd name="connsiteY10" fmla="*/ 0 h 664144"/>
                <a:gd name="connsiteX0" fmla="*/ 1057043 w 3304541"/>
                <a:gd name="connsiteY0" fmla="*/ 0 h 664144"/>
                <a:gd name="connsiteX1" fmla="*/ 2972469 w 3304541"/>
                <a:gd name="connsiteY1" fmla="*/ 0 h 664144"/>
                <a:gd name="connsiteX2" fmla="*/ 3304541 w 3304541"/>
                <a:gd name="connsiteY2" fmla="*/ 332072 h 664144"/>
                <a:gd name="connsiteX3" fmla="*/ 2972469 w 3304541"/>
                <a:gd name="connsiteY3" fmla="*/ 664144 h 664144"/>
                <a:gd name="connsiteX4" fmla="*/ 1057043 w 3304541"/>
                <a:gd name="connsiteY4" fmla="*/ 664144 h 664144"/>
                <a:gd name="connsiteX5" fmla="*/ 751067 w 3304541"/>
                <a:gd name="connsiteY5" fmla="*/ 461330 h 664144"/>
                <a:gd name="connsiteX6" fmla="*/ 736129 w 3304541"/>
                <a:gd name="connsiteY6" fmla="*/ 387341 h 664144"/>
                <a:gd name="connsiteX7" fmla="*/ 0 w 3304541"/>
                <a:gd name="connsiteY7" fmla="*/ 654502 h 664144"/>
                <a:gd name="connsiteX8" fmla="*/ 738944 w 3304541"/>
                <a:gd name="connsiteY8" fmla="*/ 262862 h 664144"/>
                <a:gd name="connsiteX9" fmla="*/ 751067 w 3304541"/>
                <a:gd name="connsiteY9" fmla="*/ 202815 h 664144"/>
                <a:gd name="connsiteX10" fmla="*/ 1057043 w 3304541"/>
                <a:gd name="connsiteY10" fmla="*/ 0 h 664144"/>
                <a:gd name="connsiteX0" fmla="*/ 1457093 w 3704591"/>
                <a:gd name="connsiteY0" fmla="*/ 0 h 698952"/>
                <a:gd name="connsiteX1" fmla="*/ 3372519 w 3704591"/>
                <a:gd name="connsiteY1" fmla="*/ 0 h 698952"/>
                <a:gd name="connsiteX2" fmla="*/ 3704591 w 3704591"/>
                <a:gd name="connsiteY2" fmla="*/ 332072 h 698952"/>
                <a:gd name="connsiteX3" fmla="*/ 3372519 w 3704591"/>
                <a:gd name="connsiteY3" fmla="*/ 664144 h 698952"/>
                <a:gd name="connsiteX4" fmla="*/ 1457093 w 3704591"/>
                <a:gd name="connsiteY4" fmla="*/ 664144 h 698952"/>
                <a:gd name="connsiteX5" fmla="*/ 1151117 w 3704591"/>
                <a:gd name="connsiteY5" fmla="*/ 461330 h 698952"/>
                <a:gd name="connsiteX6" fmla="*/ 1136179 w 3704591"/>
                <a:gd name="connsiteY6" fmla="*/ 387341 h 698952"/>
                <a:gd name="connsiteX7" fmla="*/ 0 w 3704591"/>
                <a:gd name="connsiteY7" fmla="*/ 698952 h 698952"/>
                <a:gd name="connsiteX8" fmla="*/ 1138994 w 3704591"/>
                <a:gd name="connsiteY8" fmla="*/ 262862 h 698952"/>
                <a:gd name="connsiteX9" fmla="*/ 1151117 w 3704591"/>
                <a:gd name="connsiteY9" fmla="*/ 202815 h 698952"/>
                <a:gd name="connsiteX10" fmla="*/ 1457093 w 3704591"/>
                <a:gd name="connsiteY10" fmla="*/ 0 h 6989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704591" h="698952">
                  <a:moveTo>
                    <a:pt x="1457093" y="0"/>
                  </a:moveTo>
                  <a:lnTo>
                    <a:pt x="3372519" y="0"/>
                  </a:lnTo>
                  <a:cubicBezTo>
                    <a:pt x="3555917" y="0"/>
                    <a:pt x="3704591" y="148674"/>
                    <a:pt x="3704591" y="332072"/>
                  </a:cubicBezTo>
                  <a:cubicBezTo>
                    <a:pt x="3704591" y="515470"/>
                    <a:pt x="3555917" y="664144"/>
                    <a:pt x="3372519" y="664144"/>
                  </a:cubicBezTo>
                  <a:lnTo>
                    <a:pt x="1457093" y="664144"/>
                  </a:lnTo>
                  <a:cubicBezTo>
                    <a:pt x="1319545" y="664144"/>
                    <a:pt x="1201528" y="580515"/>
                    <a:pt x="1151117" y="461330"/>
                  </a:cubicBezTo>
                  <a:lnTo>
                    <a:pt x="1136179" y="387341"/>
                  </a:lnTo>
                  <a:lnTo>
                    <a:pt x="0" y="698952"/>
                  </a:lnTo>
                  <a:lnTo>
                    <a:pt x="1138994" y="262862"/>
                  </a:lnTo>
                  <a:lnTo>
                    <a:pt x="1151117" y="202815"/>
                  </a:lnTo>
                  <a:cubicBezTo>
                    <a:pt x="1201528" y="83629"/>
                    <a:pt x="1319545" y="0"/>
                    <a:pt x="1457093"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18" name="四角形: 角を丸くする 17">
              <a:extLst>
                <a:ext uri="{FF2B5EF4-FFF2-40B4-BE49-F238E27FC236}">
                  <a16:creationId xmlns:a16="http://schemas.microsoft.com/office/drawing/2014/main" id="{16E967D3-4958-31EF-F693-3D75227947F6}"/>
                </a:ext>
              </a:extLst>
            </p:cNvPr>
            <p:cNvSpPr/>
            <p:nvPr/>
          </p:nvSpPr>
          <p:spPr>
            <a:xfrm>
              <a:off x="1846058" y="3313838"/>
              <a:ext cx="2579570"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a:latin typeface="BIZ UDPゴシック" panose="020B0400000000000000" pitchFamily="50" charset="-128"/>
                  <a:ea typeface="BIZ UDPゴシック" panose="020B0400000000000000" pitchFamily="50" charset="-128"/>
                </a:rPr>
                <a:t>ぱすわーど</a:t>
              </a:r>
            </a:p>
          </p:txBody>
        </p:sp>
      </p:grpSp>
      <p:sp>
        <p:nvSpPr>
          <p:cNvPr id="30" name="正方形/長方形 29">
            <a:extLst>
              <a:ext uri="{FF2B5EF4-FFF2-40B4-BE49-F238E27FC236}">
                <a16:creationId xmlns:a16="http://schemas.microsoft.com/office/drawing/2014/main" id="{9161B32D-36A4-9037-E951-BE82E956F2C6}"/>
              </a:ext>
            </a:extLst>
          </p:cNvPr>
          <p:cNvSpPr/>
          <p:nvPr/>
        </p:nvSpPr>
        <p:spPr>
          <a:xfrm>
            <a:off x="-2468880" y="1276071"/>
            <a:ext cx="2319251" cy="101477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dirty="0"/>
              <a:t>学校コード、</a:t>
            </a:r>
            <a:r>
              <a:rPr kumimoji="1" lang="en-US" altLang="ja-JP" dirty="0"/>
              <a:t>ID</a:t>
            </a:r>
          </a:p>
          <a:p>
            <a:pPr algn="ctr"/>
            <a:r>
              <a:rPr kumimoji="1" lang="ja-JP" altLang="en-US" dirty="0"/>
              <a:t>パスワードで</a:t>
            </a:r>
            <a:endParaRPr kumimoji="1" lang="en-US" altLang="ja-JP" dirty="0"/>
          </a:p>
          <a:p>
            <a:pPr algn="ctr"/>
            <a:r>
              <a:rPr kumimoji="1" lang="ja-JP" altLang="en-US" dirty="0"/>
              <a:t>ログインする場合</a:t>
            </a:r>
          </a:p>
        </p:txBody>
      </p:sp>
      <p:grpSp>
        <p:nvGrpSpPr>
          <p:cNvPr id="37" name="グループ化 36">
            <a:extLst>
              <a:ext uri="{FF2B5EF4-FFF2-40B4-BE49-F238E27FC236}">
                <a16:creationId xmlns:a16="http://schemas.microsoft.com/office/drawing/2014/main" id="{B28D2DDA-131A-3D22-2BBD-58B82A4E55C8}"/>
              </a:ext>
            </a:extLst>
          </p:cNvPr>
          <p:cNvGrpSpPr/>
          <p:nvPr/>
        </p:nvGrpSpPr>
        <p:grpSpPr>
          <a:xfrm>
            <a:off x="6416612" y="4626830"/>
            <a:ext cx="3539491" cy="687837"/>
            <a:chOff x="7997409" y="5960448"/>
            <a:chExt cx="3539491" cy="687837"/>
          </a:xfrm>
        </p:grpSpPr>
        <p:sp>
          <p:nvSpPr>
            <p:cNvPr id="38" name="フリーフォーム: 図形 37">
              <a:extLst>
                <a:ext uri="{FF2B5EF4-FFF2-40B4-BE49-F238E27FC236}">
                  <a16:creationId xmlns:a16="http://schemas.microsoft.com/office/drawing/2014/main" id="{0A2EB847-3A9A-C233-30F6-36FF7DB74BCB}"/>
                </a:ext>
              </a:extLst>
            </p:cNvPr>
            <p:cNvSpPr/>
            <p:nvPr/>
          </p:nvSpPr>
          <p:spPr>
            <a:xfrm>
              <a:off x="7997409" y="5984141"/>
              <a:ext cx="3539491" cy="664144"/>
            </a:xfrm>
            <a:custGeom>
              <a:avLst/>
              <a:gdLst>
                <a:gd name="connsiteX0" fmla="*/ 1291993 w 3539491"/>
                <a:gd name="connsiteY0" fmla="*/ 0 h 664144"/>
                <a:gd name="connsiteX1" fmla="*/ 3207419 w 3539491"/>
                <a:gd name="connsiteY1" fmla="*/ 0 h 664144"/>
                <a:gd name="connsiteX2" fmla="*/ 3539491 w 3539491"/>
                <a:gd name="connsiteY2" fmla="*/ 332072 h 664144"/>
                <a:gd name="connsiteX3" fmla="*/ 3207419 w 3539491"/>
                <a:gd name="connsiteY3" fmla="*/ 664144 h 664144"/>
                <a:gd name="connsiteX4" fmla="*/ 1291993 w 3539491"/>
                <a:gd name="connsiteY4" fmla="*/ 664144 h 664144"/>
                <a:gd name="connsiteX5" fmla="*/ 986017 w 3539491"/>
                <a:gd name="connsiteY5" fmla="*/ 461330 h 664144"/>
                <a:gd name="connsiteX6" fmla="*/ 971079 w 3539491"/>
                <a:gd name="connsiteY6" fmla="*/ 387341 h 664144"/>
                <a:gd name="connsiteX7" fmla="*/ 0 w 3539491"/>
                <a:gd name="connsiteY7" fmla="*/ 57602 h 664144"/>
                <a:gd name="connsiteX8" fmla="*/ 973894 w 3539491"/>
                <a:gd name="connsiteY8" fmla="*/ 262862 h 664144"/>
                <a:gd name="connsiteX9" fmla="*/ 986017 w 3539491"/>
                <a:gd name="connsiteY9" fmla="*/ 202815 h 664144"/>
                <a:gd name="connsiteX10" fmla="*/ 1291993 w 3539491"/>
                <a:gd name="connsiteY10" fmla="*/ 0 h 664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539491" h="664144">
                  <a:moveTo>
                    <a:pt x="1291993" y="0"/>
                  </a:moveTo>
                  <a:lnTo>
                    <a:pt x="3207419" y="0"/>
                  </a:lnTo>
                  <a:cubicBezTo>
                    <a:pt x="3390817" y="0"/>
                    <a:pt x="3539491" y="148674"/>
                    <a:pt x="3539491" y="332072"/>
                  </a:cubicBezTo>
                  <a:cubicBezTo>
                    <a:pt x="3539491" y="515470"/>
                    <a:pt x="3390817" y="664144"/>
                    <a:pt x="3207419" y="664144"/>
                  </a:cubicBezTo>
                  <a:lnTo>
                    <a:pt x="1291993" y="664144"/>
                  </a:lnTo>
                  <a:cubicBezTo>
                    <a:pt x="1154445" y="664144"/>
                    <a:pt x="1036428" y="580515"/>
                    <a:pt x="986017" y="461330"/>
                  </a:cubicBezTo>
                  <a:lnTo>
                    <a:pt x="971079" y="387341"/>
                  </a:lnTo>
                  <a:lnTo>
                    <a:pt x="0" y="57602"/>
                  </a:lnTo>
                  <a:lnTo>
                    <a:pt x="973894" y="262862"/>
                  </a:lnTo>
                  <a:lnTo>
                    <a:pt x="986017" y="202815"/>
                  </a:lnTo>
                  <a:cubicBezTo>
                    <a:pt x="1036428" y="83629"/>
                    <a:pt x="1154445" y="0"/>
                    <a:pt x="1291993"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39" name="四角形: 角を丸くする 38">
              <a:extLst>
                <a:ext uri="{FF2B5EF4-FFF2-40B4-BE49-F238E27FC236}">
                  <a16:creationId xmlns:a16="http://schemas.microsoft.com/office/drawing/2014/main" id="{6189D000-8079-6F9B-BBF9-C123EA07549A}"/>
                </a:ext>
              </a:extLst>
            </p:cNvPr>
            <p:cNvSpPr/>
            <p:nvPr/>
          </p:nvSpPr>
          <p:spPr>
            <a:xfrm>
              <a:off x="8957330" y="5960448"/>
              <a:ext cx="2579570"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a:latin typeface="BIZ UDPゴシック" panose="020B0400000000000000" pitchFamily="50" charset="-128"/>
                  <a:ea typeface="BIZ UDPゴシック" panose="020B0400000000000000" pitchFamily="50" charset="-128"/>
                </a:rPr>
                <a:t>ろぐいん</a:t>
              </a:r>
            </a:p>
          </p:txBody>
        </p:sp>
      </p:grpSp>
    </p:spTree>
    <p:extLst>
      <p:ext uri="{BB962C8B-B14F-4D97-AF65-F5344CB8AC3E}">
        <p14:creationId xmlns:p14="http://schemas.microsoft.com/office/powerpoint/2010/main" val="1297979791"/>
      </p:ext>
    </p:extLst>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489D7F-971F-E7C6-4116-A37872AACF5E}"/>
            </a:ext>
          </a:extLst>
        </p:cNvPr>
        <p:cNvGrpSpPr/>
        <p:nvPr/>
      </p:nvGrpSpPr>
      <p:grpSpPr>
        <a:xfrm>
          <a:off x="0" y="0"/>
          <a:ext cx="0" cy="0"/>
          <a:chOff x="0" y="0"/>
          <a:chExt cx="0" cy="0"/>
        </a:xfrm>
      </p:grpSpPr>
      <p:pic>
        <p:nvPicPr>
          <p:cNvPr id="26" name="図 25">
            <a:extLst>
              <a:ext uri="{FF2B5EF4-FFF2-40B4-BE49-F238E27FC236}">
                <a16:creationId xmlns:a16="http://schemas.microsoft.com/office/drawing/2014/main" id="{5DFCA78C-F2D3-38B6-7577-16BE2082A0D3}"/>
              </a:ext>
            </a:extLst>
          </p:cNvPr>
          <p:cNvPicPr>
            <a:picLocks noChangeAspect="1"/>
          </p:cNvPicPr>
          <p:nvPr/>
        </p:nvPicPr>
        <p:blipFill>
          <a:blip r:embed="rId3"/>
          <a:stretch>
            <a:fillRect/>
          </a:stretch>
        </p:blipFill>
        <p:spPr>
          <a:xfrm>
            <a:off x="3816414" y="1076203"/>
            <a:ext cx="4546696" cy="5720037"/>
          </a:xfrm>
          <a:prstGeom prst="rect">
            <a:avLst/>
          </a:prstGeom>
        </p:spPr>
      </p:pic>
      <p:sp>
        <p:nvSpPr>
          <p:cNvPr id="9" name="四角形: 角を丸くする 8">
            <a:extLst>
              <a:ext uri="{FF2B5EF4-FFF2-40B4-BE49-F238E27FC236}">
                <a16:creationId xmlns:a16="http://schemas.microsoft.com/office/drawing/2014/main" id="{BD1D80B0-C479-AB3E-259E-5CC00D3F9FEE}"/>
              </a:ext>
            </a:extLst>
          </p:cNvPr>
          <p:cNvSpPr/>
          <p:nvPr/>
        </p:nvSpPr>
        <p:spPr>
          <a:xfrm>
            <a:off x="4761789" y="5400672"/>
            <a:ext cx="1352000" cy="500759"/>
          </a:xfrm>
          <a:prstGeom prst="roundRect">
            <a:avLst>
              <a:gd name="adj" fmla="val 50000"/>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テキスト ボックス 7">
            <a:extLst>
              <a:ext uri="{FF2B5EF4-FFF2-40B4-BE49-F238E27FC236}">
                <a16:creationId xmlns:a16="http://schemas.microsoft.com/office/drawing/2014/main" id="{F06B4ADF-A262-717C-04D5-E7F6D21E306E}"/>
              </a:ext>
            </a:extLst>
          </p:cNvPr>
          <p:cNvSpPr txBox="1"/>
          <p:nvPr/>
        </p:nvSpPr>
        <p:spPr>
          <a:xfrm>
            <a:off x="-2" y="121144"/>
            <a:ext cx="12192001" cy="923330"/>
          </a:xfrm>
          <a:prstGeom prst="rect">
            <a:avLst/>
          </a:prstGeom>
          <a:noFill/>
        </p:spPr>
        <p:txBody>
          <a:bodyPr wrap="square" anchor="ctr">
            <a:spAutoFit/>
          </a:bodyPr>
          <a:lstStyle/>
          <a:p>
            <a:pPr algn="ctr" fontAlgn="base"/>
            <a:r>
              <a:rPr lang="ja-JP" altLang="en-US" sz="5400" b="1" cap="all">
                <a:solidFill>
                  <a:srgbClr val="2A1A00"/>
                </a:solidFill>
                <a:latin typeface="BIZ UDPゴシック" panose="020B0400000000000000" pitchFamily="50" charset="-128"/>
                <a:ea typeface="BIZ UDPゴシック" panose="020B0400000000000000" pitchFamily="50" charset="-128"/>
              </a:rPr>
              <a:t>ミライシード ろぐいん がめん</a:t>
            </a:r>
          </a:p>
        </p:txBody>
      </p:sp>
      <p:sp>
        <p:nvSpPr>
          <p:cNvPr id="17" name="テキスト ボックス 16">
            <a:extLst>
              <a:ext uri="{FF2B5EF4-FFF2-40B4-BE49-F238E27FC236}">
                <a16:creationId xmlns:a16="http://schemas.microsoft.com/office/drawing/2014/main" id="{EDB9A480-0E91-4A9E-94BB-A844835DBF34}"/>
              </a:ext>
            </a:extLst>
          </p:cNvPr>
          <p:cNvSpPr txBox="1"/>
          <p:nvPr/>
        </p:nvSpPr>
        <p:spPr>
          <a:xfrm>
            <a:off x="1513733" y="937517"/>
            <a:ext cx="3962160" cy="338554"/>
          </a:xfrm>
          <a:prstGeom prst="rect">
            <a:avLst/>
          </a:prstGeom>
          <a:noFill/>
        </p:spPr>
        <p:txBody>
          <a:bodyPr wrap="square" rtlCol="0">
            <a:spAutoFit/>
          </a:bodyPr>
          <a:lstStyle/>
          <a:p>
            <a:pPr algn="ctr"/>
            <a:r>
              <a:rPr kumimoji="1" lang="ja-JP" altLang="en-US" sz="1600" b="1"/>
              <a:t>（ み     ら 　い　 し    ー   ど）</a:t>
            </a:r>
            <a:endParaRPr kumimoji="1" lang="en-US" altLang="ja-JP" sz="1600" b="1"/>
          </a:p>
        </p:txBody>
      </p:sp>
      <p:sp>
        <p:nvSpPr>
          <p:cNvPr id="4" name="正方形/長方形 3">
            <a:extLst>
              <a:ext uri="{FF2B5EF4-FFF2-40B4-BE49-F238E27FC236}">
                <a16:creationId xmlns:a16="http://schemas.microsoft.com/office/drawing/2014/main" id="{1155DD20-0596-29A2-0ECD-B73455F2C903}"/>
              </a:ext>
            </a:extLst>
          </p:cNvPr>
          <p:cNvSpPr/>
          <p:nvPr/>
        </p:nvSpPr>
        <p:spPr>
          <a:xfrm>
            <a:off x="-2468880" y="0"/>
            <a:ext cx="2319251" cy="101477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a:t>共通</a:t>
            </a:r>
            <a:r>
              <a:rPr kumimoji="1" lang="en-US" altLang="ja-JP"/>
              <a:t>URL</a:t>
            </a:r>
            <a:r>
              <a:rPr kumimoji="1" lang="ja-JP" altLang="en-US"/>
              <a:t>で</a:t>
            </a:r>
            <a:endParaRPr kumimoji="1" lang="en-US" altLang="ja-JP"/>
          </a:p>
          <a:p>
            <a:pPr algn="ctr"/>
            <a:r>
              <a:rPr kumimoji="1" lang="ja-JP" altLang="en-US"/>
              <a:t>ログインする場合</a:t>
            </a:r>
          </a:p>
        </p:txBody>
      </p:sp>
      <p:sp>
        <p:nvSpPr>
          <p:cNvPr id="30" name="正方形/長方形 29">
            <a:extLst>
              <a:ext uri="{FF2B5EF4-FFF2-40B4-BE49-F238E27FC236}">
                <a16:creationId xmlns:a16="http://schemas.microsoft.com/office/drawing/2014/main" id="{99B988FA-5BFE-1D17-CC21-88D1586B6F25}"/>
              </a:ext>
            </a:extLst>
          </p:cNvPr>
          <p:cNvSpPr/>
          <p:nvPr/>
        </p:nvSpPr>
        <p:spPr>
          <a:xfrm>
            <a:off x="-2468880" y="1276071"/>
            <a:ext cx="2319251" cy="816374"/>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a:t>Google</a:t>
            </a:r>
            <a:r>
              <a:rPr kumimoji="1" lang="ja-JP" altLang="en-US"/>
              <a:t>アカウントでログインする場合</a:t>
            </a:r>
          </a:p>
        </p:txBody>
      </p:sp>
      <p:grpSp>
        <p:nvGrpSpPr>
          <p:cNvPr id="2" name="グループ化 1">
            <a:extLst>
              <a:ext uri="{FF2B5EF4-FFF2-40B4-BE49-F238E27FC236}">
                <a16:creationId xmlns:a16="http://schemas.microsoft.com/office/drawing/2014/main" id="{05242946-947C-9D2A-0A34-D7FF3BA96C85}"/>
              </a:ext>
            </a:extLst>
          </p:cNvPr>
          <p:cNvGrpSpPr/>
          <p:nvPr/>
        </p:nvGrpSpPr>
        <p:grpSpPr>
          <a:xfrm>
            <a:off x="3205728" y="4235623"/>
            <a:ext cx="1976083" cy="1415428"/>
            <a:chOff x="492797" y="4457439"/>
            <a:chExt cx="1976083" cy="1415428"/>
          </a:xfrm>
        </p:grpSpPr>
        <p:sp>
          <p:nvSpPr>
            <p:cNvPr id="3" name="フリーフォーム: 図形 2">
              <a:extLst>
                <a:ext uri="{FF2B5EF4-FFF2-40B4-BE49-F238E27FC236}">
                  <a16:creationId xmlns:a16="http://schemas.microsoft.com/office/drawing/2014/main" id="{4B4935C0-9C65-9D61-104F-0203B75E13E8}"/>
                </a:ext>
              </a:extLst>
            </p:cNvPr>
            <p:cNvSpPr/>
            <p:nvPr/>
          </p:nvSpPr>
          <p:spPr>
            <a:xfrm>
              <a:off x="495341" y="4494710"/>
              <a:ext cx="1973539" cy="1378157"/>
            </a:xfrm>
            <a:custGeom>
              <a:avLst/>
              <a:gdLst>
                <a:gd name="connsiteX0" fmla="*/ 332072 w 1973539"/>
                <a:gd name="connsiteY0" fmla="*/ 0 h 1378157"/>
                <a:gd name="connsiteX1" fmla="*/ 1641467 w 1973539"/>
                <a:gd name="connsiteY1" fmla="*/ 0 h 1378157"/>
                <a:gd name="connsiteX2" fmla="*/ 1973539 w 1973539"/>
                <a:gd name="connsiteY2" fmla="*/ 332072 h 1378157"/>
                <a:gd name="connsiteX3" fmla="*/ 1641467 w 1973539"/>
                <a:gd name="connsiteY3" fmla="*/ 664144 h 1378157"/>
                <a:gd name="connsiteX4" fmla="*/ 1515675 w 1973539"/>
                <a:gd name="connsiteY4" fmla="*/ 664144 h 1378157"/>
                <a:gd name="connsiteX5" fmla="*/ 1812970 w 1973539"/>
                <a:gd name="connsiteY5" fmla="*/ 1378157 h 1378157"/>
                <a:gd name="connsiteX6" fmla="*/ 1363200 w 1973539"/>
                <a:gd name="connsiteY6" fmla="*/ 664144 h 1378157"/>
                <a:gd name="connsiteX7" fmla="*/ 332072 w 1973539"/>
                <a:gd name="connsiteY7" fmla="*/ 664144 h 1378157"/>
                <a:gd name="connsiteX8" fmla="*/ 0 w 1973539"/>
                <a:gd name="connsiteY8" fmla="*/ 332072 h 1378157"/>
                <a:gd name="connsiteX9" fmla="*/ 332072 w 1973539"/>
                <a:gd name="connsiteY9" fmla="*/ 0 h 1378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73539" h="1378157">
                  <a:moveTo>
                    <a:pt x="332072" y="0"/>
                  </a:moveTo>
                  <a:lnTo>
                    <a:pt x="1641467" y="0"/>
                  </a:lnTo>
                  <a:cubicBezTo>
                    <a:pt x="1824865" y="0"/>
                    <a:pt x="1973539" y="148674"/>
                    <a:pt x="1973539" y="332072"/>
                  </a:cubicBezTo>
                  <a:cubicBezTo>
                    <a:pt x="1973539" y="515470"/>
                    <a:pt x="1824865" y="664144"/>
                    <a:pt x="1641467" y="664144"/>
                  </a:cubicBezTo>
                  <a:lnTo>
                    <a:pt x="1515675" y="664144"/>
                  </a:lnTo>
                  <a:lnTo>
                    <a:pt x="1812970" y="1378157"/>
                  </a:lnTo>
                  <a:lnTo>
                    <a:pt x="1363200" y="664144"/>
                  </a:lnTo>
                  <a:lnTo>
                    <a:pt x="332072" y="664144"/>
                  </a:lnTo>
                  <a:cubicBezTo>
                    <a:pt x="148674" y="664144"/>
                    <a:pt x="0" y="515470"/>
                    <a:pt x="0" y="332072"/>
                  </a:cubicBezTo>
                  <a:cubicBezTo>
                    <a:pt x="0" y="148674"/>
                    <a:pt x="148674" y="0"/>
                    <a:pt x="332072"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5" name="四角形: 角を丸くする 4">
              <a:extLst>
                <a:ext uri="{FF2B5EF4-FFF2-40B4-BE49-F238E27FC236}">
                  <a16:creationId xmlns:a16="http://schemas.microsoft.com/office/drawing/2014/main" id="{AA19E3EA-BED6-EB95-37F0-62087BE335BC}"/>
                </a:ext>
              </a:extLst>
            </p:cNvPr>
            <p:cNvSpPr/>
            <p:nvPr/>
          </p:nvSpPr>
          <p:spPr>
            <a:xfrm>
              <a:off x="492797" y="4457439"/>
              <a:ext cx="1966939"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a:latin typeface="BIZ UDPゴシック" panose="020B0400000000000000" pitchFamily="50" charset="-128"/>
                  <a:ea typeface="BIZ UDPゴシック" panose="020B0400000000000000" pitchFamily="50" charset="-128"/>
                </a:rPr>
                <a:t>ろぐいん</a:t>
              </a:r>
            </a:p>
          </p:txBody>
        </p:sp>
      </p:grpSp>
    </p:spTree>
    <p:extLst>
      <p:ext uri="{BB962C8B-B14F-4D97-AF65-F5344CB8AC3E}">
        <p14:creationId xmlns:p14="http://schemas.microsoft.com/office/powerpoint/2010/main" val="4151816897"/>
      </p:ext>
    </p:extLst>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0AE90C5-3176-CF0E-6DA2-F24EDF046DBC}"/>
            </a:ext>
          </a:extLst>
        </p:cNvPr>
        <p:cNvGrpSpPr/>
        <p:nvPr/>
      </p:nvGrpSpPr>
      <p:grpSpPr>
        <a:xfrm>
          <a:off x="0" y="0"/>
          <a:ext cx="0" cy="0"/>
          <a:chOff x="0" y="0"/>
          <a:chExt cx="0" cy="0"/>
        </a:xfrm>
      </p:grpSpPr>
      <p:pic>
        <p:nvPicPr>
          <p:cNvPr id="2" name="図 1">
            <a:extLst>
              <a:ext uri="{FF2B5EF4-FFF2-40B4-BE49-F238E27FC236}">
                <a16:creationId xmlns:a16="http://schemas.microsoft.com/office/drawing/2014/main" id="{4616BC02-65C3-E109-B1AC-EC3B3AD90EA3}"/>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295196" y="1549285"/>
            <a:ext cx="9601603" cy="5119803"/>
          </a:xfrm>
          <a:prstGeom prst="rect">
            <a:avLst/>
          </a:prstGeom>
          <a:ln>
            <a:solidFill>
              <a:schemeClr val="bg1">
                <a:lumMod val="75000"/>
              </a:schemeClr>
            </a:solidFill>
          </a:ln>
        </p:spPr>
      </p:pic>
      <p:sp>
        <p:nvSpPr>
          <p:cNvPr id="3" name="四角形: 角を丸くする 2">
            <a:extLst>
              <a:ext uri="{FF2B5EF4-FFF2-40B4-BE49-F238E27FC236}">
                <a16:creationId xmlns:a16="http://schemas.microsoft.com/office/drawing/2014/main" id="{1DFA8158-AF75-0F62-8D15-E6373232085A}"/>
              </a:ext>
            </a:extLst>
          </p:cNvPr>
          <p:cNvSpPr/>
          <p:nvPr/>
        </p:nvSpPr>
        <p:spPr>
          <a:xfrm>
            <a:off x="6023822" y="2338552"/>
            <a:ext cx="2261394" cy="1238250"/>
          </a:xfrm>
          <a:prstGeom prst="roundRect">
            <a:avLst>
              <a:gd name="adj" fmla="val 14103"/>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8" name="テキスト ボックス 7">
            <a:extLst>
              <a:ext uri="{FF2B5EF4-FFF2-40B4-BE49-F238E27FC236}">
                <a16:creationId xmlns:a16="http://schemas.microsoft.com/office/drawing/2014/main" id="{446E8E8A-3AEE-8F61-F831-97C27D9F8949}"/>
              </a:ext>
            </a:extLst>
          </p:cNvPr>
          <p:cNvSpPr txBox="1"/>
          <p:nvPr/>
        </p:nvSpPr>
        <p:spPr>
          <a:xfrm>
            <a:off x="-2" y="121144"/>
            <a:ext cx="12192001" cy="923330"/>
          </a:xfrm>
          <a:prstGeom prst="rect">
            <a:avLst/>
          </a:prstGeom>
          <a:noFill/>
        </p:spPr>
        <p:txBody>
          <a:bodyPr wrap="square" anchor="ctr">
            <a:spAutoFit/>
          </a:bodyPr>
          <a:lstStyle/>
          <a:p>
            <a:pPr marL="0" marR="0" lvl="0" indent="0" algn="ctr" defTabSz="457200" rtl="0" eaLnBrk="1" fontAlgn="base" latinLnBrk="0" hangingPunct="1">
              <a:lnSpc>
                <a:spcPct val="100000"/>
              </a:lnSpc>
              <a:spcBef>
                <a:spcPts val="0"/>
              </a:spcBef>
              <a:spcAft>
                <a:spcPts val="0"/>
              </a:spcAft>
              <a:buClrTx/>
              <a:buSzTx/>
              <a:buFontTx/>
              <a:buNone/>
              <a:tabLst/>
              <a:defRPr/>
            </a:pPr>
            <a:r>
              <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ドリルパークを ひらく</a:t>
            </a:r>
          </a:p>
        </p:txBody>
      </p:sp>
      <p:sp>
        <p:nvSpPr>
          <p:cNvPr id="17" name="テキスト ボックス 16">
            <a:extLst>
              <a:ext uri="{FF2B5EF4-FFF2-40B4-BE49-F238E27FC236}">
                <a16:creationId xmlns:a16="http://schemas.microsoft.com/office/drawing/2014/main" id="{372A9569-67E8-7108-82BE-9B5D6A73FADC}"/>
              </a:ext>
            </a:extLst>
          </p:cNvPr>
          <p:cNvSpPr txBox="1"/>
          <p:nvPr/>
        </p:nvSpPr>
        <p:spPr>
          <a:xfrm>
            <a:off x="2697641" y="937517"/>
            <a:ext cx="3962160" cy="338554"/>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600" b="1"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 どりるぱーく）</a:t>
            </a:r>
            <a:endParaRPr kumimoji="1" lang="en-US" altLang="ja-JP" sz="1600" b="1"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3760182835"/>
      </p:ext>
    </p:extLst>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D5B2B3-91EE-AB63-0168-4D298DBD1CD4}"/>
            </a:ext>
          </a:extLst>
        </p:cNvPr>
        <p:cNvGrpSpPr/>
        <p:nvPr/>
      </p:nvGrpSpPr>
      <p:grpSpPr>
        <a:xfrm>
          <a:off x="0" y="0"/>
          <a:ext cx="0" cy="0"/>
          <a:chOff x="0" y="0"/>
          <a:chExt cx="0" cy="0"/>
        </a:xfrm>
      </p:grpSpPr>
      <p:sp>
        <p:nvSpPr>
          <p:cNvPr id="12" name="テキスト ボックス 11">
            <a:extLst>
              <a:ext uri="{FF2B5EF4-FFF2-40B4-BE49-F238E27FC236}">
                <a16:creationId xmlns:a16="http://schemas.microsoft.com/office/drawing/2014/main" id="{4183543E-1E40-1C61-EFCD-B3DAF60C5D30}"/>
              </a:ext>
            </a:extLst>
          </p:cNvPr>
          <p:cNvSpPr txBox="1"/>
          <p:nvPr/>
        </p:nvSpPr>
        <p:spPr>
          <a:xfrm>
            <a:off x="-2" y="121144"/>
            <a:ext cx="12192001" cy="923330"/>
          </a:xfrm>
          <a:prstGeom prst="rect">
            <a:avLst/>
          </a:prstGeom>
          <a:noFill/>
        </p:spPr>
        <p:txBody>
          <a:bodyPr wrap="square" anchor="ctr">
            <a:spAutoFit/>
          </a:bodyPr>
          <a:lstStyle/>
          <a:p>
            <a:pPr lvl="0" algn="ctr" fontAlgn="base">
              <a:defRPr/>
            </a:pPr>
            <a:r>
              <a:rPr lang="ja-JP" altLang="en-US" sz="5400" b="1" cap="all">
                <a:solidFill>
                  <a:srgbClr val="2A1A00"/>
                </a:solidFill>
                <a:latin typeface="BIZ UDPゴシック" panose="020B0400000000000000" pitchFamily="50" charset="-128"/>
                <a:ea typeface="BIZ UDPゴシック" panose="020B0400000000000000" pitchFamily="50" charset="-128"/>
              </a:rPr>
              <a:t>かだいドリルの がめん</a:t>
            </a:r>
            <a:r>
              <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を </a:t>
            </a:r>
            <a:r>
              <a:rPr lang="ja-JP" altLang="en-US" sz="5400" b="1" cap="all">
                <a:solidFill>
                  <a:srgbClr val="2A1A00"/>
                </a:solidFill>
                <a:latin typeface="BIZ UDPゴシック" panose="020B0400000000000000" pitchFamily="50" charset="-128"/>
                <a:ea typeface="BIZ UDPゴシック" panose="020B0400000000000000" pitchFamily="50" charset="-128"/>
              </a:rPr>
              <a:t>ひらく</a:t>
            </a:r>
            <a:endPar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endParaRPr>
          </a:p>
        </p:txBody>
      </p:sp>
      <p:sp>
        <p:nvSpPr>
          <p:cNvPr id="3" name="テキスト ボックス 2">
            <a:extLst>
              <a:ext uri="{FF2B5EF4-FFF2-40B4-BE49-F238E27FC236}">
                <a16:creationId xmlns:a16="http://schemas.microsoft.com/office/drawing/2014/main" id="{BB34A51F-0AD8-FCD8-88B3-F5793AEE337D}"/>
              </a:ext>
            </a:extLst>
          </p:cNvPr>
          <p:cNvSpPr txBox="1"/>
          <p:nvPr/>
        </p:nvSpPr>
        <p:spPr>
          <a:xfrm>
            <a:off x="2206574" y="937517"/>
            <a:ext cx="3962160" cy="338554"/>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600" b="1"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 どりる）</a:t>
            </a:r>
            <a:endParaRPr kumimoji="1" lang="en-US" altLang="ja-JP" sz="1600" b="1"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pic>
        <p:nvPicPr>
          <p:cNvPr id="6" name="図 5" descr="グラフィカル ユーザー インターフェイス, アプリケーション&#10;&#10;AI によって生成されたコンテンツは間違っている可能性があります。">
            <a:extLst>
              <a:ext uri="{FF2B5EF4-FFF2-40B4-BE49-F238E27FC236}">
                <a16:creationId xmlns:a16="http://schemas.microsoft.com/office/drawing/2014/main" id="{555F51ED-85B0-4521-9C6B-BA960BAA1FBD}"/>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2334751" y="1268413"/>
            <a:ext cx="7522498" cy="5364000"/>
          </a:xfrm>
          <a:prstGeom prst="rect">
            <a:avLst/>
          </a:prstGeom>
        </p:spPr>
      </p:pic>
      <p:sp>
        <p:nvSpPr>
          <p:cNvPr id="7" name="四角形: 角を丸くする 6">
            <a:extLst>
              <a:ext uri="{FF2B5EF4-FFF2-40B4-BE49-F238E27FC236}">
                <a16:creationId xmlns:a16="http://schemas.microsoft.com/office/drawing/2014/main" id="{615E2B32-FDBC-897B-BD0B-FB8ACEBDF882}"/>
              </a:ext>
            </a:extLst>
          </p:cNvPr>
          <p:cNvSpPr/>
          <p:nvPr/>
        </p:nvSpPr>
        <p:spPr>
          <a:xfrm>
            <a:off x="4097249" y="4656667"/>
            <a:ext cx="5760000" cy="1975746"/>
          </a:xfrm>
          <a:prstGeom prst="roundRect">
            <a:avLst>
              <a:gd name="adj" fmla="val 7891"/>
            </a:avLst>
          </a:prstGeom>
          <a:noFill/>
          <a:ln w="762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13" name="四角形: 角を丸くする 12">
            <a:extLst>
              <a:ext uri="{FF2B5EF4-FFF2-40B4-BE49-F238E27FC236}">
                <a16:creationId xmlns:a16="http://schemas.microsoft.com/office/drawing/2014/main" id="{B37CF894-A93D-B5E8-F383-14F88B631A53}"/>
              </a:ext>
            </a:extLst>
          </p:cNvPr>
          <p:cNvSpPr/>
          <p:nvPr/>
        </p:nvSpPr>
        <p:spPr>
          <a:xfrm>
            <a:off x="2480115" y="2260487"/>
            <a:ext cx="1372218" cy="414867"/>
          </a:xfrm>
          <a:prstGeom prst="roundRect">
            <a:avLst>
              <a:gd name="adj" fmla="val 18095"/>
            </a:avLst>
          </a:prstGeom>
          <a:noFill/>
          <a:ln w="762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grpSp>
        <p:nvGrpSpPr>
          <p:cNvPr id="18" name="グループ化 17">
            <a:extLst>
              <a:ext uri="{FF2B5EF4-FFF2-40B4-BE49-F238E27FC236}">
                <a16:creationId xmlns:a16="http://schemas.microsoft.com/office/drawing/2014/main" id="{4CD1FC73-131C-C02B-AD80-62EC24F768F2}"/>
              </a:ext>
            </a:extLst>
          </p:cNvPr>
          <p:cNvGrpSpPr/>
          <p:nvPr/>
        </p:nvGrpSpPr>
        <p:grpSpPr>
          <a:xfrm>
            <a:off x="3749399" y="3196752"/>
            <a:ext cx="3417549" cy="2471951"/>
            <a:chOff x="6204706" y="1343938"/>
            <a:chExt cx="3417549" cy="2471951"/>
          </a:xfrm>
        </p:grpSpPr>
        <p:sp>
          <p:nvSpPr>
            <p:cNvPr id="19" name="フリーフォーム: 図形 18">
              <a:extLst>
                <a:ext uri="{FF2B5EF4-FFF2-40B4-BE49-F238E27FC236}">
                  <a16:creationId xmlns:a16="http://schemas.microsoft.com/office/drawing/2014/main" id="{42CC70D3-ED07-911F-7AF9-92D4FBBC2709}"/>
                </a:ext>
              </a:extLst>
            </p:cNvPr>
            <p:cNvSpPr/>
            <p:nvPr/>
          </p:nvSpPr>
          <p:spPr>
            <a:xfrm rot="18677589">
              <a:off x="6684479" y="1218703"/>
              <a:ext cx="2471951" cy="2722422"/>
            </a:xfrm>
            <a:custGeom>
              <a:avLst/>
              <a:gdLst>
                <a:gd name="connsiteX0" fmla="*/ 589602 w 2479977"/>
                <a:gd name="connsiteY0" fmla="*/ 112937 h 2722422"/>
                <a:gd name="connsiteX1" fmla="*/ 2397402 w 2479977"/>
                <a:gd name="connsiteY1" fmla="*/ 2171209 h 2722422"/>
                <a:gd name="connsiteX2" fmla="*/ 2367040 w 2479977"/>
                <a:gd name="connsiteY2" fmla="*/ 2639847 h 2722422"/>
                <a:gd name="connsiteX3" fmla="*/ 1898402 w 2479977"/>
                <a:gd name="connsiteY3" fmla="*/ 2609485 h 2722422"/>
                <a:gd name="connsiteX4" fmla="*/ 888090 w 2479977"/>
                <a:gd name="connsiteY4" fmla="*/ 1459195 h 2722422"/>
                <a:gd name="connsiteX5" fmla="*/ 0 w 2479977"/>
                <a:gd name="connsiteY5" fmla="*/ 1625350 h 2722422"/>
                <a:gd name="connsiteX6" fmla="*/ 777177 w 2479977"/>
                <a:gd name="connsiteY6" fmla="*/ 1332915 h 2722422"/>
                <a:gd name="connsiteX7" fmla="*/ 90602 w 2479977"/>
                <a:gd name="connsiteY7" fmla="*/ 551214 h 2722422"/>
                <a:gd name="connsiteX8" fmla="*/ 120964 w 2479977"/>
                <a:gd name="connsiteY8" fmla="*/ 82576 h 2722422"/>
                <a:gd name="connsiteX9" fmla="*/ 589602 w 2479977"/>
                <a:gd name="connsiteY9" fmla="*/ 112937 h 2722422"/>
                <a:gd name="connsiteX0" fmla="*/ 581576 w 2471951"/>
                <a:gd name="connsiteY0" fmla="*/ 112937 h 2722422"/>
                <a:gd name="connsiteX1" fmla="*/ 2389376 w 2471951"/>
                <a:gd name="connsiteY1" fmla="*/ 2171209 h 2722422"/>
                <a:gd name="connsiteX2" fmla="*/ 2359014 w 2471951"/>
                <a:gd name="connsiteY2" fmla="*/ 2639847 h 2722422"/>
                <a:gd name="connsiteX3" fmla="*/ 1890376 w 2471951"/>
                <a:gd name="connsiteY3" fmla="*/ 2609485 h 2722422"/>
                <a:gd name="connsiteX4" fmla="*/ 880064 w 2471951"/>
                <a:gd name="connsiteY4" fmla="*/ 1459195 h 2722422"/>
                <a:gd name="connsiteX5" fmla="*/ 614093 w 2471951"/>
                <a:gd name="connsiteY5" fmla="*/ 2301590 h 2722422"/>
                <a:gd name="connsiteX6" fmla="*/ 769151 w 2471951"/>
                <a:gd name="connsiteY6" fmla="*/ 1332915 h 2722422"/>
                <a:gd name="connsiteX7" fmla="*/ 82576 w 2471951"/>
                <a:gd name="connsiteY7" fmla="*/ 551214 h 2722422"/>
                <a:gd name="connsiteX8" fmla="*/ 112938 w 2471951"/>
                <a:gd name="connsiteY8" fmla="*/ 82576 h 2722422"/>
                <a:gd name="connsiteX9" fmla="*/ 581576 w 2471951"/>
                <a:gd name="connsiteY9" fmla="*/ 112937 h 2722422"/>
                <a:gd name="connsiteX0" fmla="*/ 581576 w 2471951"/>
                <a:gd name="connsiteY0" fmla="*/ 112937 h 2722422"/>
                <a:gd name="connsiteX1" fmla="*/ 2389376 w 2471951"/>
                <a:gd name="connsiteY1" fmla="*/ 2171209 h 2722422"/>
                <a:gd name="connsiteX2" fmla="*/ 2359014 w 2471951"/>
                <a:gd name="connsiteY2" fmla="*/ 2639847 h 2722422"/>
                <a:gd name="connsiteX3" fmla="*/ 1890376 w 2471951"/>
                <a:gd name="connsiteY3" fmla="*/ 2609485 h 2722422"/>
                <a:gd name="connsiteX4" fmla="*/ 880064 w 2471951"/>
                <a:gd name="connsiteY4" fmla="*/ 1459195 h 2722422"/>
                <a:gd name="connsiteX5" fmla="*/ 782282 w 2471951"/>
                <a:gd name="connsiteY5" fmla="*/ 2159503 h 2722422"/>
                <a:gd name="connsiteX6" fmla="*/ 769151 w 2471951"/>
                <a:gd name="connsiteY6" fmla="*/ 1332915 h 2722422"/>
                <a:gd name="connsiteX7" fmla="*/ 82576 w 2471951"/>
                <a:gd name="connsiteY7" fmla="*/ 551214 h 2722422"/>
                <a:gd name="connsiteX8" fmla="*/ 112938 w 2471951"/>
                <a:gd name="connsiteY8" fmla="*/ 82576 h 2722422"/>
                <a:gd name="connsiteX9" fmla="*/ 581576 w 2471951"/>
                <a:gd name="connsiteY9" fmla="*/ 112937 h 2722422"/>
                <a:gd name="connsiteX0" fmla="*/ 581576 w 2471951"/>
                <a:gd name="connsiteY0" fmla="*/ 112937 h 2722422"/>
                <a:gd name="connsiteX1" fmla="*/ 2389376 w 2471951"/>
                <a:gd name="connsiteY1" fmla="*/ 2171209 h 2722422"/>
                <a:gd name="connsiteX2" fmla="*/ 2359014 w 2471951"/>
                <a:gd name="connsiteY2" fmla="*/ 2639847 h 2722422"/>
                <a:gd name="connsiteX3" fmla="*/ 1890376 w 2471951"/>
                <a:gd name="connsiteY3" fmla="*/ 2609485 h 2722422"/>
                <a:gd name="connsiteX4" fmla="*/ 880064 w 2471951"/>
                <a:gd name="connsiteY4" fmla="*/ 1459195 h 2722422"/>
                <a:gd name="connsiteX5" fmla="*/ 343221 w 2471951"/>
                <a:gd name="connsiteY5" fmla="*/ 2477522 h 2722422"/>
                <a:gd name="connsiteX6" fmla="*/ 769151 w 2471951"/>
                <a:gd name="connsiteY6" fmla="*/ 1332915 h 2722422"/>
                <a:gd name="connsiteX7" fmla="*/ 82576 w 2471951"/>
                <a:gd name="connsiteY7" fmla="*/ 551214 h 2722422"/>
                <a:gd name="connsiteX8" fmla="*/ 112938 w 2471951"/>
                <a:gd name="connsiteY8" fmla="*/ 82576 h 2722422"/>
                <a:gd name="connsiteX9" fmla="*/ 581576 w 2471951"/>
                <a:gd name="connsiteY9" fmla="*/ 112937 h 2722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71951" h="2722422">
                  <a:moveTo>
                    <a:pt x="581576" y="112937"/>
                  </a:moveTo>
                  <a:lnTo>
                    <a:pt x="2389376" y="2171209"/>
                  </a:lnTo>
                  <a:cubicBezTo>
                    <a:pt x="2510402" y="2309003"/>
                    <a:pt x="2496809" y="2518820"/>
                    <a:pt x="2359014" y="2639847"/>
                  </a:cubicBezTo>
                  <a:cubicBezTo>
                    <a:pt x="2221219" y="2760873"/>
                    <a:pt x="2011402" y="2747280"/>
                    <a:pt x="1890376" y="2609485"/>
                  </a:cubicBezTo>
                  <a:lnTo>
                    <a:pt x="880064" y="1459195"/>
                  </a:lnTo>
                  <a:lnTo>
                    <a:pt x="343221" y="2477522"/>
                  </a:lnTo>
                  <a:lnTo>
                    <a:pt x="769151" y="1332915"/>
                  </a:lnTo>
                  <a:lnTo>
                    <a:pt x="82576" y="551214"/>
                  </a:lnTo>
                  <a:cubicBezTo>
                    <a:pt x="-38450" y="413419"/>
                    <a:pt x="-24857" y="203602"/>
                    <a:pt x="112938" y="82576"/>
                  </a:cubicBezTo>
                  <a:cubicBezTo>
                    <a:pt x="250733" y="-38451"/>
                    <a:pt x="460550" y="-24857"/>
                    <a:pt x="581576" y="112937"/>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sp>
          <p:nvSpPr>
            <p:cNvPr id="20" name="四角形: 角を丸くする 19">
              <a:extLst>
                <a:ext uri="{FF2B5EF4-FFF2-40B4-BE49-F238E27FC236}">
                  <a16:creationId xmlns:a16="http://schemas.microsoft.com/office/drawing/2014/main" id="{2F1CB25F-9F7C-01F8-556F-CA8B9DD6A32C}"/>
                </a:ext>
              </a:extLst>
            </p:cNvPr>
            <p:cNvSpPr/>
            <p:nvPr/>
          </p:nvSpPr>
          <p:spPr>
            <a:xfrm>
              <a:off x="6204706" y="2236237"/>
              <a:ext cx="3417549"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a:latin typeface="BIZ UDPゴシック" panose="020B0400000000000000" pitchFamily="50" charset="-128"/>
                  <a:ea typeface="BIZ UDPゴシック" panose="020B0400000000000000" pitchFamily="50" charset="-128"/>
                </a:rPr>
                <a:t>ここを たっぷ</a:t>
              </a:r>
              <a:endParaRPr kumimoji="1" lang="en-US" altLang="ja-JP" sz="2400" b="1">
                <a:latin typeface="BIZ UDPゴシック" panose="020B0400000000000000" pitchFamily="50" charset="-128"/>
                <a:ea typeface="BIZ UDPゴシック" panose="020B0400000000000000" pitchFamily="50" charset="-128"/>
              </a:endParaRPr>
            </a:p>
          </p:txBody>
        </p:sp>
      </p:grpSp>
      <p:grpSp>
        <p:nvGrpSpPr>
          <p:cNvPr id="21" name="グループ化 20">
            <a:extLst>
              <a:ext uri="{FF2B5EF4-FFF2-40B4-BE49-F238E27FC236}">
                <a16:creationId xmlns:a16="http://schemas.microsoft.com/office/drawing/2014/main" id="{1413FFC6-8285-057D-97D2-7F92C489B7C6}"/>
              </a:ext>
            </a:extLst>
          </p:cNvPr>
          <p:cNvGrpSpPr/>
          <p:nvPr/>
        </p:nvGrpSpPr>
        <p:grpSpPr>
          <a:xfrm>
            <a:off x="1090296" y="1464218"/>
            <a:ext cx="1607309" cy="1040236"/>
            <a:chOff x="492797" y="4457439"/>
            <a:chExt cx="1976083" cy="1278903"/>
          </a:xfrm>
        </p:grpSpPr>
        <p:sp>
          <p:nvSpPr>
            <p:cNvPr id="22" name="フリーフォーム: 図形 21">
              <a:extLst>
                <a:ext uri="{FF2B5EF4-FFF2-40B4-BE49-F238E27FC236}">
                  <a16:creationId xmlns:a16="http://schemas.microsoft.com/office/drawing/2014/main" id="{4C6B9DFA-8307-1C10-2A87-FD09FDC04271}"/>
                </a:ext>
              </a:extLst>
            </p:cNvPr>
            <p:cNvSpPr/>
            <p:nvPr/>
          </p:nvSpPr>
          <p:spPr>
            <a:xfrm>
              <a:off x="495341" y="4494710"/>
              <a:ext cx="1973539" cy="1241632"/>
            </a:xfrm>
            <a:custGeom>
              <a:avLst/>
              <a:gdLst>
                <a:gd name="connsiteX0" fmla="*/ 332072 w 1973539"/>
                <a:gd name="connsiteY0" fmla="*/ 0 h 1378157"/>
                <a:gd name="connsiteX1" fmla="*/ 1641467 w 1973539"/>
                <a:gd name="connsiteY1" fmla="*/ 0 h 1378157"/>
                <a:gd name="connsiteX2" fmla="*/ 1973539 w 1973539"/>
                <a:gd name="connsiteY2" fmla="*/ 332072 h 1378157"/>
                <a:gd name="connsiteX3" fmla="*/ 1641467 w 1973539"/>
                <a:gd name="connsiteY3" fmla="*/ 664144 h 1378157"/>
                <a:gd name="connsiteX4" fmla="*/ 1515675 w 1973539"/>
                <a:gd name="connsiteY4" fmla="*/ 664144 h 1378157"/>
                <a:gd name="connsiteX5" fmla="*/ 1812970 w 1973539"/>
                <a:gd name="connsiteY5" fmla="*/ 1378157 h 1378157"/>
                <a:gd name="connsiteX6" fmla="*/ 1363200 w 1973539"/>
                <a:gd name="connsiteY6" fmla="*/ 664144 h 1378157"/>
                <a:gd name="connsiteX7" fmla="*/ 332072 w 1973539"/>
                <a:gd name="connsiteY7" fmla="*/ 664144 h 1378157"/>
                <a:gd name="connsiteX8" fmla="*/ 0 w 1973539"/>
                <a:gd name="connsiteY8" fmla="*/ 332072 h 1378157"/>
                <a:gd name="connsiteX9" fmla="*/ 332072 w 1973539"/>
                <a:gd name="connsiteY9" fmla="*/ 0 h 1378157"/>
                <a:gd name="connsiteX0" fmla="*/ 332072 w 1973539"/>
                <a:gd name="connsiteY0" fmla="*/ 0 h 1241632"/>
                <a:gd name="connsiteX1" fmla="*/ 1641467 w 1973539"/>
                <a:gd name="connsiteY1" fmla="*/ 0 h 1241632"/>
                <a:gd name="connsiteX2" fmla="*/ 1973539 w 1973539"/>
                <a:gd name="connsiteY2" fmla="*/ 332072 h 1241632"/>
                <a:gd name="connsiteX3" fmla="*/ 1641467 w 1973539"/>
                <a:gd name="connsiteY3" fmla="*/ 664144 h 1241632"/>
                <a:gd name="connsiteX4" fmla="*/ 1515675 w 1973539"/>
                <a:gd name="connsiteY4" fmla="*/ 664144 h 1241632"/>
                <a:gd name="connsiteX5" fmla="*/ 1816145 w 1973539"/>
                <a:gd name="connsiteY5" fmla="*/ 1241632 h 1241632"/>
                <a:gd name="connsiteX6" fmla="*/ 1363200 w 1973539"/>
                <a:gd name="connsiteY6" fmla="*/ 664144 h 1241632"/>
                <a:gd name="connsiteX7" fmla="*/ 332072 w 1973539"/>
                <a:gd name="connsiteY7" fmla="*/ 664144 h 1241632"/>
                <a:gd name="connsiteX8" fmla="*/ 0 w 1973539"/>
                <a:gd name="connsiteY8" fmla="*/ 332072 h 1241632"/>
                <a:gd name="connsiteX9" fmla="*/ 332072 w 1973539"/>
                <a:gd name="connsiteY9" fmla="*/ 0 h 12416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73539" h="1241632">
                  <a:moveTo>
                    <a:pt x="332072" y="0"/>
                  </a:moveTo>
                  <a:lnTo>
                    <a:pt x="1641467" y="0"/>
                  </a:lnTo>
                  <a:cubicBezTo>
                    <a:pt x="1824865" y="0"/>
                    <a:pt x="1973539" y="148674"/>
                    <a:pt x="1973539" y="332072"/>
                  </a:cubicBezTo>
                  <a:cubicBezTo>
                    <a:pt x="1973539" y="515470"/>
                    <a:pt x="1824865" y="664144"/>
                    <a:pt x="1641467" y="664144"/>
                  </a:cubicBezTo>
                  <a:lnTo>
                    <a:pt x="1515675" y="664144"/>
                  </a:lnTo>
                  <a:lnTo>
                    <a:pt x="1816145" y="1241632"/>
                  </a:lnTo>
                  <a:lnTo>
                    <a:pt x="1363200" y="664144"/>
                  </a:lnTo>
                  <a:lnTo>
                    <a:pt x="332072" y="664144"/>
                  </a:lnTo>
                  <a:cubicBezTo>
                    <a:pt x="148674" y="664144"/>
                    <a:pt x="0" y="515470"/>
                    <a:pt x="0" y="332072"/>
                  </a:cubicBezTo>
                  <a:cubicBezTo>
                    <a:pt x="0" y="148674"/>
                    <a:pt x="148674" y="0"/>
                    <a:pt x="332072"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sp>
          <p:nvSpPr>
            <p:cNvPr id="23" name="四角形: 角を丸くする 22">
              <a:extLst>
                <a:ext uri="{FF2B5EF4-FFF2-40B4-BE49-F238E27FC236}">
                  <a16:creationId xmlns:a16="http://schemas.microsoft.com/office/drawing/2014/main" id="{F781C80C-82F0-3A77-DE94-547D458197E0}"/>
                </a:ext>
              </a:extLst>
            </p:cNvPr>
            <p:cNvSpPr/>
            <p:nvPr/>
          </p:nvSpPr>
          <p:spPr>
            <a:xfrm>
              <a:off x="492797" y="4457439"/>
              <a:ext cx="1966939"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6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ここでもよい</a:t>
              </a:r>
            </a:p>
          </p:txBody>
        </p:sp>
      </p:grpSp>
    </p:spTree>
    <p:extLst>
      <p:ext uri="{BB962C8B-B14F-4D97-AF65-F5344CB8AC3E}">
        <p14:creationId xmlns:p14="http://schemas.microsoft.com/office/powerpoint/2010/main" val="3681969892"/>
      </p:ext>
    </p:extLst>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F6640A-67CE-F937-2828-15F43360EA0F}"/>
            </a:ext>
          </a:extLst>
        </p:cNvPr>
        <p:cNvGrpSpPr/>
        <p:nvPr/>
      </p:nvGrpSpPr>
      <p:grpSpPr>
        <a:xfrm>
          <a:off x="0" y="0"/>
          <a:ext cx="0" cy="0"/>
          <a:chOff x="0" y="0"/>
          <a:chExt cx="0" cy="0"/>
        </a:xfrm>
      </p:grpSpPr>
      <p:pic>
        <p:nvPicPr>
          <p:cNvPr id="12" name="図 11">
            <a:extLst>
              <a:ext uri="{FF2B5EF4-FFF2-40B4-BE49-F238E27FC236}">
                <a16:creationId xmlns:a16="http://schemas.microsoft.com/office/drawing/2014/main" id="{E92313DD-F6F4-AE84-FFAF-EEF44DC0EB1D}"/>
              </a:ext>
            </a:extLst>
          </p:cNvPr>
          <p:cNvPicPr>
            <a:picLocks noChangeAspect="1"/>
          </p:cNvPicPr>
          <p:nvPr/>
        </p:nvPicPr>
        <p:blipFill>
          <a:blip r:embed="rId3"/>
          <a:stretch>
            <a:fillRect/>
          </a:stretch>
        </p:blipFill>
        <p:spPr>
          <a:xfrm>
            <a:off x="1282651" y="1276071"/>
            <a:ext cx="9626697" cy="5416693"/>
          </a:xfrm>
          <a:prstGeom prst="rect">
            <a:avLst/>
          </a:prstGeom>
          <a:ln>
            <a:solidFill>
              <a:schemeClr val="bg1">
                <a:lumMod val="75000"/>
              </a:schemeClr>
            </a:solidFill>
          </a:ln>
        </p:spPr>
      </p:pic>
      <p:sp>
        <p:nvSpPr>
          <p:cNvPr id="4" name="テキスト ボックス 3">
            <a:extLst>
              <a:ext uri="{FF2B5EF4-FFF2-40B4-BE49-F238E27FC236}">
                <a16:creationId xmlns:a16="http://schemas.microsoft.com/office/drawing/2014/main" id="{8D2829DA-FCC1-4145-AD27-29EF5FF82758}"/>
              </a:ext>
            </a:extLst>
          </p:cNvPr>
          <p:cNvSpPr txBox="1"/>
          <p:nvPr/>
        </p:nvSpPr>
        <p:spPr>
          <a:xfrm>
            <a:off x="-2" y="121144"/>
            <a:ext cx="12192001" cy="923330"/>
          </a:xfrm>
          <a:prstGeom prst="rect">
            <a:avLst/>
          </a:prstGeom>
          <a:noFill/>
        </p:spPr>
        <p:txBody>
          <a:bodyPr wrap="square" anchor="ctr">
            <a:spAutoFit/>
          </a:bodyPr>
          <a:lstStyle/>
          <a:p>
            <a:pPr lvl="0" algn="ctr" fontAlgn="base">
              <a:defRPr/>
            </a:pPr>
            <a:r>
              <a:rPr lang="ja-JP" altLang="en-US" sz="5400" b="1" cap="all">
                <a:solidFill>
                  <a:srgbClr val="2A1A00"/>
                </a:solidFill>
                <a:latin typeface="BIZ UDPゴシック" panose="020B0400000000000000" pitchFamily="50" charset="-128"/>
                <a:ea typeface="BIZ UDPゴシック" panose="020B0400000000000000" pitchFamily="50" charset="-128"/>
              </a:rPr>
              <a:t>かだいドリル</a:t>
            </a:r>
            <a:r>
              <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を </a:t>
            </a:r>
            <a:r>
              <a:rPr lang="ja-JP" altLang="en-US" sz="5400" b="1" cap="all">
                <a:solidFill>
                  <a:srgbClr val="2A1A00"/>
                </a:solidFill>
                <a:latin typeface="BIZ UDPゴシック" panose="020B0400000000000000" pitchFamily="50" charset="-128"/>
                <a:ea typeface="BIZ UDPゴシック" panose="020B0400000000000000" pitchFamily="50" charset="-128"/>
              </a:rPr>
              <a:t>えらぶ</a:t>
            </a:r>
            <a:endPar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endParaRPr>
          </a:p>
        </p:txBody>
      </p:sp>
      <p:sp>
        <p:nvSpPr>
          <p:cNvPr id="5" name="テキスト ボックス 4">
            <a:extLst>
              <a:ext uri="{FF2B5EF4-FFF2-40B4-BE49-F238E27FC236}">
                <a16:creationId xmlns:a16="http://schemas.microsoft.com/office/drawing/2014/main" id="{DBBCF345-483F-DC28-33C9-C1388B500628}"/>
              </a:ext>
            </a:extLst>
          </p:cNvPr>
          <p:cNvSpPr txBox="1"/>
          <p:nvPr/>
        </p:nvSpPr>
        <p:spPr>
          <a:xfrm>
            <a:off x="3605918" y="937517"/>
            <a:ext cx="3962160" cy="338554"/>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600" b="1"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 どりる）</a:t>
            </a:r>
            <a:endParaRPr kumimoji="1" lang="en-US" altLang="ja-JP" sz="1600" b="1"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6" name="四角形: 角を丸くする 5">
            <a:extLst>
              <a:ext uri="{FF2B5EF4-FFF2-40B4-BE49-F238E27FC236}">
                <a16:creationId xmlns:a16="http://schemas.microsoft.com/office/drawing/2014/main" id="{D514C02F-5157-2FAF-A76F-531EF9A5A683}"/>
              </a:ext>
            </a:extLst>
          </p:cNvPr>
          <p:cNvSpPr/>
          <p:nvPr/>
        </p:nvSpPr>
        <p:spPr>
          <a:xfrm>
            <a:off x="2695839" y="3465513"/>
            <a:ext cx="1058281" cy="527367"/>
          </a:xfrm>
          <a:prstGeom prst="roundRect">
            <a:avLst>
              <a:gd name="adj" fmla="val 14103"/>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grpSp>
        <p:nvGrpSpPr>
          <p:cNvPr id="18" name="グループ化 17">
            <a:extLst>
              <a:ext uri="{FF2B5EF4-FFF2-40B4-BE49-F238E27FC236}">
                <a16:creationId xmlns:a16="http://schemas.microsoft.com/office/drawing/2014/main" id="{8B85186B-A148-E8BE-D028-CF4F20FC9E24}"/>
              </a:ext>
            </a:extLst>
          </p:cNvPr>
          <p:cNvGrpSpPr/>
          <p:nvPr/>
        </p:nvGrpSpPr>
        <p:grpSpPr>
          <a:xfrm>
            <a:off x="1173266" y="2231911"/>
            <a:ext cx="1976083" cy="1415428"/>
            <a:chOff x="492797" y="4457439"/>
            <a:chExt cx="1976083" cy="1415428"/>
          </a:xfrm>
        </p:grpSpPr>
        <p:sp>
          <p:nvSpPr>
            <p:cNvPr id="19" name="フリーフォーム: 図形 18">
              <a:extLst>
                <a:ext uri="{FF2B5EF4-FFF2-40B4-BE49-F238E27FC236}">
                  <a16:creationId xmlns:a16="http://schemas.microsoft.com/office/drawing/2014/main" id="{7ED3D033-BED6-6743-4D42-39D9A1795103}"/>
                </a:ext>
              </a:extLst>
            </p:cNvPr>
            <p:cNvSpPr/>
            <p:nvPr/>
          </p:nvSpPr>
          <p:spPr>
            <a:xfrm>
              <a:off x="495341" y="4494710"/>
              <a:ext cx="1973539" cy="1378157"/>
            </a:xfrm>
            <a:custGeom>
              <a:avLst/>
              <a:gdLst>
                <a:gd name="connsiteX0" fmla="*/ 332072 w 1973539"/>
                <a:gd name="connsiteY0" fmla="*/ 0 h 1378157"/>
                <a:gd name="connsiteX1" fmla="*/ 1641467 w 1973539"/>
                <a:gd name="connsiteY1" fmla="*/ 0 h 1378157"/>
                <a:gd name="connsiteX2" fmla="*/ 1973539 w 1973539"/>
                <a:gd name="connsiteY2" fmla="*/ 332072 h 1378157"/>
                <a:gd name="connsiteX3" fmla="*/ 1641467 w 1973539"/>
                <a:gd name="connsiteY3" fmla="*/ 664144 h 1378157"/>
                <a:gd name="connsiteX4" fmla="*/ 1515675 w 1973539"/>
                <a:gd name="connsiteY4" fmla="*/ 664144 h 1378157"/>
                <a:gd name="connsiteX5" fmla="*/ 1812970 w 1973539"/>
                <a:gd name="connsiteY5" fmla="*/ 1378157 h 1378157"/>
                <a:gd name="connsiteX6" fmla="*/ 1363200 w 1973539"/>
                <a:gd name="connsiteY6" fmla="*/ 664144 h 1378157"/>
                <a:gd name="connsiteX7" fmla="*/ 332072 w 1973539"/>
                <a:gd name="connsiteY7" fmla="*/ 664144 h 1378157"/>
                <a:gd name="connsiteX8" fmla="*/ 0 w 1973539"/>
                <a:gd name="connsiteY8" fmla="*/ 332072 h 1378157"/>
                <a:gd name="connsiteX9" fmla="*/ 332072 w 1973539"/>
                <a:gd name="connsiteY9" fmla="*/ 0 h 1378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73539" h="1378157">
                  <a:moveTo>
                    <a:pt x="332072" y="0"/>
                  </a:moveTo>
                  <a:lnTo>
                    <a:pt x="1641467" y="0"/>
                  </a:lnTo>
                  <a:cubicBezTo>
                    <a:pt x="1824865" y="0"/>
                    <a:pt x="1973539" y="148674"/>
                    <a:pt x="1973539" y="332072"/>
                  </a:cubicBezTo>
                  <a:cubicBezTo>
                    <a:pt x="1973539" y="515470"/>
                    <a:pt x="1824865" y="664144"/>
                    <a:pt x="1641467" y="664144"/>
                  </a:cubicBezTo>
                  <a:lnTo>
                    <a:pt x="1515675" y="664144"/>
                  </a:lnTo>
                  <a:lnTo>
                    <a:pt x="1812970" y="1378157"/>
                  </a:lnTo>
                  <a:lnTo>
                    <a:pt x="1363200" y="664144"/>
                  </a:lnTo>
                  <a:lnTo>
                    <a:pt x="332072" y="664144"/>
                  </a:lnTo>
                  <a:cubicBezTo>
                    <a:pt x="148674" y="664144"/>
                    <a:pt x="0" y="515470"/>
                    <a:pt x="0" y="332072"/>
                  </a:cubicBezTo>
                  <a:cubicBezTo>
                    <a:pt x="0" y="148674"/>
                    <a:pt x="148674" y="0"/>
                    <a:pt x="332072"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sp>
          <p:nvSpPr>
            <p:cNvPr id="21" name="四角形: 角を丸くする 20">
              <a:extLst>
                <a:ext uri="{FF2B5EF4-FFF2-40B4-BE49-F238E27FC236}">
                  <a16:creationId xmlns:a16="http://schemas.microsoft.com/office/drawing/2014/main" id="{92FC9779-33FD-8290-2B12-D4D067F78383}"/>
                </a:ext>
              </a:extLst>
            </p:cNvPr>
            <p:cNvSpPr/>
            <p:nvPr/>
          </p:nvSpPr>
          <p:spPr>
            <a:xfrm>
              <a:off x="492797" y="4457439"/>
              <a:ext cx="1966939"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すたーと</a:t>
              </a:r>
            </a:p>
          </p:txBody>
        </p:sp>
      </p:grpSp>
    </p:spTree>
    <p:extLst>
      <p:ext uri="{BB962C8B-B14F-4D97-AF65-F5344CB8AC3E}">
        <p14:creationId xmlns:p14="http://schemas.microsoft.com/office/powerpoint/2010/main" val="1842802186"/>
      </p:ext>
    </p:extLst>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6A182F4-0278-107B-84CD-7B9FD3E7C176}"/>
            </a:ext>
          </a:extLst>
        </p:cNvPr>
        <p:cNvGrpSpPr/>
        <p:nvPr/>
      </p:nvGrpSpPr>
      <p:grpSpPr>
        <a:xfrm>
          <a:off x="0" y="0"/>
          <a:ext cx="0" cy="0"/>
          <a:chOff x="0" y="0"/>
          <a:chExt cx="0" cy="0"/>
        </a:xfrm>
      </p:grpSpPr>
      <p:grpSp>
        <p:nvGrpSpPr>
          <p:cNvPr id="15" name="グループ化 14">
            <a:extLst>
              <a:ext uri="{FF2B5EF4-FFF2-40B4-BE49-F238E27FC236}">
                <a16:creationId xmlns:a16="http://schemas.microsoft.com/office/drawing/2014/main" id="{89F7AEB0-3E2A-C053-8EE7-2F6C09143A3F}"/>
              </a:ext>
            </a:extLst>
          </p:cNvPr>
          <p:cNvGrpSpPr/>
          <p:nvPr/>
        </p:nvGrpSpPr>
        <p:grpSpPr>
          <a:xfrm>
            <a:off x="1532464" y="1274763"/>
            <a:ext cx="9127067" cy="5413834"/>
            <a:chOff x="1532464" y="1274763"/>
            <a:chExt cx="9127067" cy="5413834"/>
          </a:xfrm>
        </p:grpSpPr>
        <p:pic>
          <p:nvPicPr>
            <p:cNvPr id="13" name="図 12">
              <a:extLst>
                <a:ext uri="{FF2B5EF4-FFF2-40B4-BE49-F238E27FC236}">
                  <a16:creationId xmlns:a16="http://schemas.microsoft.com/office/drawing/2014/main" id="{D85EFD5D-FF19-2733-9553-C856AA07A47F}"/>
                </a:ext>
              </a:extLst>
            </p:cNvPr>
            <p:cNvPicPr>
              <a:picLocks noChangeAspect="1"/>
            </p:cNvPicPr>
            <p:nvPr/>
          </p:nvPicPr>
          <p:blipFill>
            <a:blip r:embed="rId3"/>
            <a:stretch>
              <a:fillRect/>
            </a:stretch>
          </p:blipFill>
          <p:spPr>
            <a:xfrm>
              <a:off x="1532464" y="1288415"/>
              <a:ext cx="9127067" cy="5400182"/>
            </a:xfrm>
            <a:prstGeom prst="rect">
              <a:avLst/>
            </a:prstGeom>
            <a:ln>
              <a:solidFill>
                <a:schemeClr val="bg1">
                  <a:lumMod val="75000"/>
                </a:schemeClr>
              </a:solidFill>
            </a:ln>
          </p:spPr>
        </p:pic>
        <p:sp>
          <p:nvSpPr>
            <p:cNvPr id="14" name="正方形/長方形 13">
              <a:extLst>
                <a:ext uri="{FF2B5EF4-FFF2-40B4-BE49-F238E27FC236}">
                  <a16:creationId xmlns:a16="http://schemas.microsoft.com/office/drawing/2014/main" id="{9EB7FA62-0ADA-C2B3-8F3A-A99215777561}"/>
                </a:ext>
              </a:extLst>
            </p:cNvPr>
            <p:cNvSpPr/>
            <p:nvPr/>
          </p:nvSpPr>
          <p:spPr>
            <a:xfrm>
              <a:off x="5422899" y="1274763"/>
              <a:ext cx="3979333" cy="288000"/>
            </a:xfrm>
            <a:prstGeom prst="rect">
              <a:avLst/>
            </a:prstGeom>
            <a:solidFill>
              <a:srgbClr val="2E315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3" name="テキスト ボックス 2">
            <a:extLst>
              <a:ext uri="{FF2B5EF4-FFF2-40B4-BE49-F238E27FC236}">
                <a16:creationId xmlns:a16="http://schemas.microsoft.com/office/drawing/2014/main" id="{8C2E0E90-C452-0DB7-BFDF-6E1F11864A3C}"/>
              </a:ext>
            </a:extLst>
          </p:cNvPr>
          <p:cNvSpPr txBox="1"/>
          <p:nvPr/>
        </p:nvSpPr>
        <p:spPr>
          <a:xfrm>
            <a:off x="-2" y="121144"/>
            <a:ext cx="12192001" cy="923330"/>
          </a:xfrm>
          <a:prstGeom prst="rect">
            <a:avLst/>
          </a:prstGeom>
          <a:noFill/>
        </p:spPr>
        <p:txBody>
          <a:bodyPr wrap="square" anchor="ctr">
            <a:spAutoFit/>
          </a:bodyPr>
          <a:lstStyle/>
          <a:p>
            <a:pPr lvl="0" algn="ctr" fontAlgn="base">
              <a:defRPr/>
            </a:pPr>
            <a:r>
              <a:rPr lang="ja-JP" altLang="en-US" sz="5400" b="1" cap="all">
                <a:solidFill>
                  <a:srgbClr val="2A1A00"/>
                </a:solidFill>
                <a:latin typeface="BIZ UDPゴシック" panose="020B0400000000000000" pitchFamily="50" charset="-128"/>
                <a:ea typeface="BIZ UDPゴシック" panose="020B0400000000000000" pitchFamily="50" charset="-128"/>
              </a:rPr>
              <a:t>もんだいに こたえる</a:t>
            </a:r>
            <a:endPar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endParaRPr>
          </a:p>
        </p:txBody>
      </p:sp>
      <p:sp>
        <p:nvSpPr>
          <p:cNvPr id="4" name="四角形: 角を丸くする 3">
            <a:extLst>
              <a:ext uri="{FF2B5EF4-FFF2-40B4-BE49-F238E27FC236}">
                <a16:creationId xmlns:a16="http://schemas.microsoft.com/office/drawing/2014/main" id="{BC1521D5-CE97-D5F1-342A-8076E8EB1019}"/>
              </a:ext>
            </a:extLst>
          </p:cNvPr>
          <p:cNvSpPr/>
          <p:nvPr/>
        </p:nvSpPr>
        <p:spPr>
          <a:xfrm>
            <a:off x="2986189" y="1921893"/>
            <a:ext cx="735394" cy="2429974"/>
          </a:xfrm>
          <a:prstGeom prst="roundRect">
            <a:avLst>
              <a:gd name="adj" fmla="val 7402"/>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1228768947"/>
      </p:ext>
    </p:extLst>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6A182F4-0278-107B-84CD-7B9FD3E7C176}"/>
            </a:ext>
          </a:extLst>
        </p:cNvPr>
        <p:cNvGrpSpPr/>
        <p:nvPr/>
      </p:nvGrpSpPr>
      <p:grpSpPr>
        <a:xfrm>
          <a:off x="0" y="0"/>
          <a:ext cx="0" cy="0"/>
          <a:chOff x="0" y="0"/>
          <a:chExt cx="0" cy="0"/>
        </a:xfrm>
      </p:grpSpPr>
      <p:grpSp>
        <p:nvGrpSpPr>
          <p:cNvPr id="11" name="グループ化 10">
            <a:extLst>
              <a:ext uri="{FF2B5EF4-FFF2-40B4-BE49-F238E27FC236}">
                <a16:creationId xmlns:a16="http://schemas.microsoft.com/office/drawing/2014/main" id="{F144F73F-1676-C3A1-C997-AC04D3D6E640}"/>
              </a:ext>
            </a:extLst>
          </p:cNvPr>
          <p:cNvGrpSpPr/>
          <p:nvPr/>
        </p:nvGrpSpPr>
        <p:grpSpPr>
          <a:xfrm>
            <a:off x="1516467" y="1260530"/>
            <a:ext cx="9153626" cy="5403181"/>
            <a:chOff x="1516467" y="1260530"/>
            <a:chExt cx="9153626" cy="5403181"/>
          </a:xfrm>
        </p:grpSpPr>
        <p:pic>
          <p:nvPicPr>
            <p:cNvPr id="7" name="図 6">
              <a:extLst>
                <a:ext uri="{FF2B5EF4-FFF2-40B4-BE49-F238E27FC236}">
                  <a16:creationId xmlns:a16="http://schemas.microsoft.com/office/drawing/2014/main" id="{E846B0BE-2123-F2BF-8654-B8874505A56B}"/>
                </a:ext>
              </a:extLst>
            </p:cNvPr>
            <p:cNvPicPr>
              <a:picLocks noChangeAspect="1"/>
            </p:cNvPicPr>
            <p:nvPr/>
          </p:nvPicPr>
          <p:blipFill>
            <a:blip r:embed="rId3"/>
            <a:stretch>
              <a:fillRect/>
            </a:stretch>
          </p:blipFill>
          <p:spPr>
            <a:xfrm>
              <a:off x="1516467" y="1260530"/>
              <a:ext cx="9153626" cy="5403181"/>
            </a:xfrm>
            <a:prstGeom prst="rect">
              <a:avLst/>
            </a:prstGeom>
            <a:ln>
              <a:solidFill>
                <a:schemeClr val="bg1">
                  <a:lumMod val="75000"/>
                </a:schemeClr>
              </a:solidFill>
            </a:ln>
          </p:spPr>
        </p:pic>
        <p:sp>
          <p:nvSpPr>
            <p:cNvPr id="10" name="正方形/長方形 9">
              <a:extLst>
                <a:ext uri="{FF2B5EF4-FFF2-40B4-BE49-F238E27FC236}">
                  <a16:creationId xmlns:a16="http://schemas.microsoft.com/office/drawing/2014/main" id="{0D9A603F-5E43-27C0-160E-CDFB97A5F49E}"/>
                </a:ext>
              </a:extLst>
            </p:cNvPr>
            <p:cNvSpPr/>
            <p:nvPr/>
          </p:nvSpPr>
          <p:spPr>
            <a:xfrm>
              <a:off x="5422899" y="1274763"/>
              <a:ext cx="3979333" cy="288000"/>
            </a:xfrm>
            <a:prstGeom prst="rect">
              <a:avLst/>
            </a:prstGeom>
            <a:solidFill>
              <a:srgbClr val="2E315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6" name="四角形: 角を丸くする 5">
            <a:extLst>
              <a:ext uri="{FF2B5EF4-FFF2-40B4-BE49-F238E27FC236}">
                <a16:creationId xmlns:a16="http://schemas.microsoft.com/office/drawing/2014/main" id="{EF007CD3-CF9E-1C7E-A1C4-5237B46988BB}"/>
              </a:ext>
            </a:extLst>
          </p:cNvPr>
          <p:cNvSpPr/>
          <p:nvPr/>
        </p:nvSpPr>
        <p:spPr>
          <a:xfrm>
            <a:off x="3659990" y="2006321"/>
            <a:ext cx="625691" cy="1386052"/>
          </a:xfrm>
          <a:prstGeom prst="roundRect">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74161" tIns="37085" rIns="74161" bIns="37085" rtlCol="0" anchor="ctr"/>
          <a:lstStyle/>
          <a:p>
            <a:pPr algn="ctr" defTabSz="741559">
              <a:defRPr/>
            </a:pPr>
            <a:endParaRPr lang="ja-JP" altLang="en-US" sz="1462">
              <a:solidFill>
                <a:prstClr val="white"/>
              </a:solidFill>
              <a:latin typeface="UD デジタル 教科書体 NK-R" panose="02020400000000000000" pitchFamily="18" charset="-128"/>
              <a:ea typeface="UD デジタル 教科書体 NK-R" panose="02020400000000000000" pitchFamily="18" charset="-128"/>
            </a:endParaRPr>
          </a:p>
        </p:txBody>
      </p:sp>
      <p:sp>
        <p:nvSpPr>
          <p:cNvPr id="8" name="四角形: 角を丸くする 7">
            <a:extLst>
              <a:ext uri="{FF2B5EF4-FFF2-40B4-BE49-F238E27FC236}">
                <a16:creationId xmlns:a16="http://schemas.microsoft.com/office/drawing/2014/main" id="{0B732B64-2701-0784-9D8B-8BD4D2718184}"/>
              </a:ext>
            </a:extLst>
          </p:cNvPr>
          <p:cNvSpPr/>
          <p:nvPr/>
        </p:nvSpPr>
        <p:spPr>
          <a:xfrm>
            <a:off x="2317302" y="5697088"/>
            <a:ext cx="947582" cy="972000"/>
          </a:xfrm>
          <a:prstGeom prst="roundRect">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74161" tIns="37085" rIns="74161" bIns="37085" rtlCol="0" anchor="ctr"/>
          <a:lstStyle/>
          <a:p>
            <a:pPr algn="ctr" defTabSz="741559">
              <a:defRPr/>
            </a:pPr>
            <a:endParaRPr lang="ja-JP" altLang="en-US" sz="1462">
              <a:solidFill>
                <a:prstClr val="white"/>
              </a:solidFill>
              <a:latin typeface="UD デジタル 教科書体 NK-R" panose="02020400000000000000" pitchFamily="18" charset="-128"/>
              <a:ea typeface="UD デジタル 教科書体 NK-R" panose="02020400000000000000" pitchFamily="18" charset="-128"/>
            </a:endParaRPr>
          </a:p>
        </p:txBody>
      </p:sp>
      <p:sp>
        <p:nvSpPr>
          <p:cNvPr id="3" name="テキスト ボックス 2">
            <a:extLst>
              <a:ext uri="{FF2B5EF4-FFF2-40B4-BE49-F238E27FC236}">
                <a16:creationId xmlns:a16="http://schemas.microsoft.com/office/drawing/2014/main" id="{C968DED4-6CCF-BEEE-E26F-53706A0C9267}"/>
              </a:ext>
            </a:extLst>
          </p:cNvPr>
          <p:cNvSpPr txBox="1"/>
          <p:nvPr/>
        </p:nvSpPr>
        <p:spPr>
          <a:xfrm>
            <a:off x="-2" y="121144"/>
            <a:ext cx="12192001" cy="923330"/>
          </a:xfrm>
          <a:prstGeom prst="rect">
            <a:avLst/>
          </a:prstGeom>
          <a:noFill/>
        </p:spPr>
        <p:txBody>
          <a:bodyPr wrap="square" anchor="ctr">
            <a:spAutoFit/>
          </a:bodyPr>
          <a:lstStyle/>
          <a:p>
            <a:pPr lvl="0" algn="ctr" fontAlgn="base">
              <a:defRPr/>
            </a:pPr>
            <a:r>
              <a:rPr lang="ja-JP" altLang="en-US" sz="5400" b="1" cap="all">
                <a:solidFill>
                  <a:srgbClr val="2A1A00"/>
                </a:solidFill>
                <a:latin typeface="BIZ UDPゴシック" panose="020B0400000000000000" pitchFamily="50" charset="-128"/>
                <a:ea typeface="BIZ UDPゴシック" panose="020B0400000000000000" pitchFamily="50" charset="-128"/>
              </a:rPr>
              <a:t>こたえを たしかめる</a:t>
            </a:r>
            <a:endPar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endParaRPr>
          </a:p>
        </p:txBody>
      </p:sp>
    </p:spTree>
    <p:extLst>
      <p:ext uri="{BB962C8B-B14F-4D97-AF65-F5344CB8AC3E}">
        <p14:creationId xmlns:p14="http://schemas.microsoft.com/office/powerpoint/2010/main" val="369285096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592D50-701F-674F-B164-9DA801101196}"/>
            </a:ext>
          </a:extLst>
        </p:cNvPr>
        <p:cNvGrpSpPr/>
        <p:nvPr/>
      </p:nvGrpSpPr>
      <p:grpSpPr>
        <a:xfrm>
          <a:off x="0" y="0"/>
          <a:ext cx="0" cy="0"/>
          <a:chOff x="0" y="0"/>
          <a:chExt cx="0" cy="0"/>
        </a:xfrm>
      </p:grpSpPr>
      <p:pic>
        <p:nvPicPr>
          <p:cNvPr id="4098" name="Picture 2">
            <a:extLst>
              <a:ext uri="{FF2B5EF4-FFF2-40B4-BE49-F238E27FC236}">
                <a16:creationId xmlns:a16="http://schemas.microsoft.com/office/drawing/2014/main" id="{1ABE66E5-31FC-3917-46A8-37AA0FC600C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87089" y="-20175"/>
            <a:ext cx="9843221" cy="7030872"/>
          </a:xfrm>
          <a:prstGeom prst="rect">
            <a:avLst/>
          </a:prstGeom>
          <a:noFill/>
          <a:extLst>
            <a:ext uri="{909E8E84-426E-40DD-AFC4-6F175D3DCCD1}">
              <a14:hiddenFill xmlns:a14="http://schemas.microsoft.com/office/drawing/2010/main">
                <a:solidFill>
                  <a:srgbClr val="FFFFFF"/>
                </a:solidFill>
              </a14:hiddenFill>
            </a:ext>
          </a:extLst>
        </p:spPr>
      </p:pic>
      <p:sp>
        <p:nvSpPr>
          <p:cNvPr id="14" name="テキスト ボックス 13">
            <a:extLst>
              <a:ext uri="{FF2B5EF4-FFF2-40B4-BE49-F238E27FC236}">
                <a16:creationId xmlns:a16="http://schemas.microsoft.com/office/drawing/2014/main" id="{8C22471C-6A74-5A13-B1F2-8445FCDBA6B8}"/>
              </a:ext>
            </a:extLst>
          </p:cNvPr>
          <p:cNvSpPr txBox="1"/>
          <p:nvPr/>
        </p:nvSpPr>
        <p:spPr>
          <a:xfrm>
            <a:off x="1807390" y="1631285"/>
            <a:ext cx="8607147" cy="2991203"/>
          </a:xfrm>
          <a:prstGeom prst="rect">
            <a:avLst/>
          </a:prstGeom>
          <a:noFill/>
        </p:spPr>
        <p:txBody>
          <a:bodyPr wrap="square">
            <a:spAutoFit/>
          </a:bodyPr>
          <a:lstStyle/>
          <a:p>
            <a:pPr marL="442913" marR="0" lvl="0" indent="-442913" algn="l" defTabSz="457200" rtl="0" eaLnBrk="1" fontAlgn="auto" latinLnBrk="0" hangingPunct="1">
              <a:lnSpc>
                <a:spcPct val="150000"/>
              </a:lnSpc>
              <a:spcBef>
                <a:spcPts val="0"/>
              </a:spcBef>
              <a:spcAft>
                <a:spcPts val="0"/>
              </a:spcAft>
              <a:buClrTx/>
              <a:buSzTx/>
              <a:buFont typeface="+mj-ea"/>
              <a:buAutoNum type="circleNumDbPlain"/>
              <a:tabLst/>
              <a:defRPr/>
            </a:pPr>
            <a:r>
              <a:rPr kumimoji="0" lang="ja-JP" altLang="en-US" sz="26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ぱすわーどは ひとりひとり ちがう</a:t>
            </a:r>
            <a:endParaRPr kumimoji="0" lang="en-US" altLang="ja-JP" sz="26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a:p>
            <a:pPr marL="442913" lvl="0" indent="-442913">
              <a:lnSpc>
                <a:spcPct val="150000"/>
              </a:lnSpc>
              <a:buFont typeface="+mj-ea"/>
              <a:buAutoNum type="circleNumDbPlain"/>
            </a:pPr>
            <a:r>
              <a:rPr lang="ja-JP" altLang="en-US" sz="2600" b="1">
                <a:solidFill>
                  <a:prstClr val="white"/>
                </a:solidFill>
                <a:latin typeface="BIZ UDPゴシック" panose="020B0400000000000000" pitchFamily="50" charset="-128"/>
                <a:ea typeface="BIZ UDPゴシック" panose="020B0400000000000000" pitchFamily="50" charset="-128"/>
              </a:rPr>
              <a:t>ぱすわーどを こえ</a:t>
            </a:r>
            <a:r>
              <a:rPr kumimoji="0" lang="ja-JP" altLang="en-US" sz="26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にださない</a:t>
            </a:r>
          </a:p>
          <a:p>
            <a:pPr marL="442913" marR="0" lvl="0" indent="-442913" algn="l" defTabSz="457200" rtl="0" eaLnBrk="1" fontAlgn="auto" latinLnBrk="0" hangingPunct="1">
              <a:lnSpc>
                <a:spcPct val="150000"/>
              </a:lnSpc>
              <a:spcBef>
                <a:spcPts val="0"/>
              </a:spcBef>
              <a:spcAft>
                <a:spcPts val="0"/>
              </a:spcAft>
              <a:buClrTx/>
              <a:buSzTx/>
              <a:buFont typeface="+mj-ea"/>
              <a:buAutoNum type="circleNumDbPlain"/>
              <a:tabLst/>
              <a:defRPr/>
            </a:pPr>
            <a:r>
              <a:rPr kumimoji="0" lang="ja-JP" altLang="en-US" sz="26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おともだちにも おしえない</a:t>
            </a:r>
            <a:endParaRPr kumimoji="0" lang="en-US" altLang="ja-JP" sz="26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a:p>
            <a:pPr marL="442913" lvl="0" indent="-442913">
              <a:lnSpc>
                <a:spcPct val="150000"/>
              </a:lnSpc>
              <a:buFont typeface="+mj-ea"/>
              <a:buAutoNum type="circleNumDbPlain"/>
              <a:defRPr/>
            </a:pPr>
            <a:r>
              <a:rPr lang="ja-JP" altLang="en-US" sz="2600" b="1">
                <a:solidFill>
                  <a:prstClr val="white"/>
                </a:solidFill>
                <a:latin typeface="BIZ UDPゴシック" panose="020B0400000000000000" pitchFamily="50" charset="-128"/>
                <a:ea typeface="BIZ UDPゴシック" panose="020B0400000000000000" pitchFamily="50" charset="-128"/>
              </a:rPr>
              <a:t>ぱすわーどを </a:t>
            </a:r>
            <a:r>
              <a:rPr kumimoji="0" lang="ja-JP" altLang="en-US" sz="26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なくさないように　たいせつにする</a:t>
            </a:r>
            <a:endParaRPr kumimoji="0" lang="en-US" altLang="ja-JP" sz="26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a:p>
            <a:pPr marL="442913" marR="0" lvl="0" indent="-442913" algn="l" defTabSz="457200" rtl="0" eaLnBrk="1" fontAlgn="auto" latinLnBrk="0" hangingPunct="1">
              <a:lnSpc>
                <a:spcPct val="150000"/>
              </a:lnSpc>
              <a:spcBef>
                <a:spcPts val="0"/>
              </a:spcBef>
              <a:spcAft>
                <a:spcPts val="0"/>
              </a:spcAft>
              <a:buClrTx/>
              <a:buSzTx/>
              <a:buFont typeface="+mj-ea"/>
              <a:buAutoNum type="circleNumDbPlain"/>
              <a:tabLst/>
              <a:defRPr/>
            </a:pPr>
            <a:r>
              <a:rPr kumimoji="0" lang="ja-JP" altLang="en-US" sz="26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ひとの</a:t>
            </a:r>
            <a:r>
              <a:rPr kumimoji="0" lang="en-US" altLang="ja-JP" sz="26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ID</a:t>
            </a:r>
            <a:r>
              <a:rPr kumimoji="0" lang="ja-JP" altLang="en-US" sz="26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（あいでぃ）や</a:t>
            </a:r>
            <a:r>
              <a:rPr lang="ja-JP" altLang="en-US" sz="2600" b="1">
                <a:solidFill>
                  <a:prstClr val="white"/>
                </a:solidFill>
                <a:latin typeface="BIZ UDPゴシック" panose="020B0400000000000000" pitchFamily="50" charset="-128"/>
                <a:ea typeface="BIZ UDPゴシック" panose="020B0400000000000000" pitchFamily="50" charset="-128"/>
              </a:rPr>
              <a:t> </a:t>
            </a:r>
            <a:r>
              <a:rPr kumimoji="0" lang="ja-JP" altLang="en-US" sz="26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ぱすわーどを つかわない</a:t>
            </a:r>
          </a:p>
        </p:txBody>
      </p:sp>
      <p:sp>
        <p:nvSpPr>
          <p:cNvPr id="15" name="タイトル 2">
            <a:extLst>
              <a:ext uri="{FF2B5EF4-FFF2-40B4-BE49-F238E27FC236}">
                <a16:creationId xmlns:a16="http://schemas.microsoft.com/office/drawing/2014/main" id="{DD34DF8B-B47A-1778-836A-2D0D0DFA7B8C}"/>
              </a:ext>
            </a:extLst>
          </p:cNvPr>
          <p:cNvSpPr txBox="1">
            <a:spLocks/>
          </p:cNvSpPr>
          <p:nvPr/>
        </p:nvSpPr>
        <p:spPr>
          <a:xfrm>
            <a:off x="1874764" y="481792"/>
            <a:ext cx="8684149" cy="1106781"/>
          </a:xfrm>
          <a:prstGeom prst="rect">
            <a:avLst/>
          </a:prstGeom>
          <a:noFill/>
        </p:spPr>
        <p:txBody>
          <a:bodyPr>
            <a:normAutofit fontScale="97500"/>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1" lang="ja-JP" altLang="en-US" sz="4400" b="1" i="0" u="none" strike="noStrike" kern="1200" cap="none" spc="0" normalizeH="0" baseline="0" noProof="0">
                <a:ln w="10160">
                  <a:noFill/>
                  <a:prstDash val="solid"/>
                </a:ln>
                <a:solidFill>
                  <a:srgbClr val="EDCBA1"/>
                </a:solidFill>
                <a:effectLst/>
                <a:uLnTx/>
                <a:uFillTx/>
                <a:latin typeface="BIZ UDPゴシック" panose="020B0400000000000000" pitchFamily="50" charset="-128"/>
                <a:ea typeface="BIZ UDPゴシック" panose="020B0400000000000000" pitchFamily="50" charset="-128"/>
                <a:cs typeface="+mj-cs"/>
              </a:rPr>
              <a:t>ぱすわーどの やくそくを おぼえる</a:t>
            </a:r>
            <a:endParaRPr kumimoji="1" lang="ja-JP" altLang="en-US" sz="4400" b="1" i="0" u="none" strike="noStrike" kern="1200" cap="none" spc="0" normalizeH="0" baseline="0" noProof="0">
              <a:ln>
                <a:noFill/>
              </a:ln>
              <a:solidFill>
                <a:srgbClr val="EDCBA1"/>
              </a:solidFill>
              <a:effectLst/>
              <a:uLnTx/>
              <a:uFillTx/>
              <a:latin typeface="BIZ UDPゴシック" panose="020B0400000000000000" pitchFamily="50" charset="-128"/>
              <a:ea typeface="BIZ UDPゴシック" panose="020B0400000000000000" pitchFamily="50" charset="-128"/>
              <a:cs typeface="+mj-cs"/>
            </a:endParaRPr>
          </a:p>
        </p:txBody>
      </p:sp>
      <p:pic>
        <p:nvPicPr>
          <p:cNvPr id="2" name="グラフィックス 1" descr="鎖錠">
            <a:extLst>
              <a:ext uri="{FF2B5EF4-FFF2-40B4-BE49-F238E27FC236}">
                <a16:creationId xmlns:a16="http://schemas.microsoft.com/office/drawing/2014/main" id="{26E79E45-9937-B6B6-62C3-2649D649E102}"/>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8423447" y="1421189"/>
            <a:ext cx="1702330" cy="1702330"/>
          </a:xfrm>
          <a:prstGeom prst="rect">
            <a:avLst/>
          </a:prstGeom>
        </p:spPr>
      </p:pic>
      <p:pic>
        <p:nvPicPr>
          <p:cNvPr id="3" name="Picture 6">
            <a:extLst>
              <a:ext uri="{FF2B5EF4-FFF2-40B4-BE49-F238E27FC236}">
                <a16:creationId xmlns:a16="http://schemas.microsoft.com/office/drawing/2014/main" id="{EBEC9595-8ECF-D1AF-DFB2-864D409016FD}"/>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007401" y="3630230"/>
            <a:ext cx="3267604" cy="3267604"/>
          </a:xfrm>
          <a:prstGeom prst="rect">
            <a:avLst/>
          </a:prstGeom>
          <a:noFill/>
          <a:extLst>
            <a:ext uri="{909E8E84-426E-40DD-AFC4-6F175D3DCCD1}">
              <a14:hiddenFill xmlns:a14="http://schemas.microsoft.com/office/drawing/2010/main">
                <a:solidFill>
                  <a:srgbClr val="FFFFFF"/>
                </a:solidFill>
              </a14:hiddenFill>
            </a:ext>
          </a:extLst>
        </p:spPr>
      </p:pic>
      <p:sp>
        <p:nvSpPr>
          <p:cNvPr id="4" name="テキスト ボックス 3">
            <a:extLst>
              <a:ext uri="{FF2B5EF4-FFF2-40B4-BE49-F238E27FC236}">
                <a16:creationId xmlns:a16="http://schemas.microsoft.com/office/drawing/2014/main" id="{032EAB80-6612-3103-D01A-BA9AC42B8CB1}"/>
              </a:ext>
            </a:extLst>
          </p:cNvPr>
          <p:cNvSpPr txBox="1"/>
          <p:nvPr/>
        </p:nvSpPr>
        <p:spPr>
          <a:xfrm>
            <a:off x="0" y="6642556"/>
            <a:ext cx="3644152" cy="215444"/>
          </a:xfrm>
          <a:prstGeom prst="rect">
            <a:avLst/>
          </a:prstGeom>
          <a:noFill/>
        </p:spPr>
        <p:txBody>
          <a:bodyPr wrap="square">
            <a:spAutoFit/>
          </a:bodyPr>
          <a:lstStyle/>
          <a:p>
            <a:r>
              <a:rPr kumimoji="1" lang="ja-JP" altLang="en-US" sz="800" b="0" i="0" kern="1200">
                <a:solidFill>
                  <a:schemeClr val="tx1"/>
                </a:solidFill>
                <a:effectLst/>
                <a:latin typeface="+mn-ea"/>
                <a:cs typeface="+mn-cs"/>
              </a:rPr>
              <a:t>イラスト出典：いらすとや </a:t>
            </a:r>
            <a:r>
              <a:rPr kumimoji="1" lang="en-US" altLang="ja-JP" sz="800" b="0" i="0" kern="1200">
                <a:solidFill>
                  <a:schemeClr val="tx1"/>
                </a:solidFill>
                <a:effectLst/>
                <a:latin typeface="+mn-ea"/>
                <a:cs typeface="+mn-cs"/>
              </a:rPr>
              <a:t>https://www.irasutoya.com/</a:t>
            </a:r>
            <a:endParaRPr kumimoji="1" lang="ja-JP" altLang="en-US" sz="800">
              <a:latin typeface="+mn-ea"/>
            </a:endParaRPr>
          </a:p>
        </p:txBody>
      </p:sp>
    </p:spTree>
    <p:extLst>
      <p:ext uri="{BB962C8B-B14F-4D97-AF65-F5344CB8AC3E}">
        <p14:creationId xmlns:p14="http://schemas.microsoft.com/office/powerpoint/2010/main" val="3423106800"/>
      </p:ext>
    </p:extLst>
  </p:cSld>
  <p:clrMapOvr>
    <a:masterClrMapping/>
  </p:clrMapOvr>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6A182F4-0278-107B-84CD-7B9FD3E7C176}"/>
            </a:ext>
          </a:extLst>
        </p:cNvPr>
        <p:cNvGrpSpPr/>
        <p:nvPr/>
      </p:nvGrpSpPr>
      <p:grpSpPr>
        <a:xfrm>
          <a:off x="0" y="0"/>
          <a:ext cx="0" cy="0"/>
          <a:chOff x="0" y="0"/>
          <a:chExt cx="0" cy="0"/>
        </a:xfrm>
      </p:grpSpPr>
      <p:pic>
        <p:nvPicPr>
          <p:cNvPr id="5" name="図 4" descr="グラフィカル ユーザー インターフェイス, テキスト, アプリケーション&#10;&#10;AI によって生成されたコンテンツは間違っている可能性があります。">
            <a:extLst>
              <a:ext uri="{FF2B5EF4-FFF2-40B4-BE49-F238E27FC236}">
                <a16:creationId xmlns:a16="http://schemas.microsoft.com/office/drawing/2014/main" id="{04728764-9789-F324-249C-D30603ADCDE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14064" y="1268412"/>
            <a:ext cx="8987255" cy="5400675"/>
          </a:xfrm>
          <a:prstGeom prst="rect">
            <a:avLst/>
          </a:prstGeom>
          <a:ln>
            <a:solidFill>
              <a:schemeClr val="bg1">
                <a:lumMod val="75000"/>
              </a:schemeClr>
            </a:solidFill>
          </a:ln>
        </p:spPr>
      </p:pic>
      <p:sp>
        <p:nvSpPr>
          <p:cNvPr id="8" name="四角形: 角を丸くする 7">
            <a:extLst>
              <a:ext uri="{FF2B5EF4-FFF2-40B4-BE49-F238E27FC236}">
                <a16:creationId xmlns:a16="http://schemas.microsoft.com/office/drawing/2014/main" id="{0B732B64-2701-0784-9D8B-8BD4D2718184}"/>
              </a:ext>
            </a:extLst>
          </p:cNvPr>
          <p:cNvSpPr/>
          <p:nvPr/>
        </p:nvSpPr>
        <p:spPr>
          <a:xfrm>
            <a:off x="2857705" y="5682972"/>
            <a:ext cx="947582" cy="972000"/>
          </a:xfrm>
          <a:prstGeom prst="roundRect">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74161" tIns="37085" rIns="74161" bIns="37085" rtlCol="0" anchor="ctr"/>
          <a:lstStyle/>
          <a:p>
            <a:pPr algn="ctr" defTabSz="741559">
              <a:defRPr/>
            </a:pPr>
            <a:endParaRPr lang="ja-JP" altLang="en-US" sz="1462">
              <a:solidFill>
                <a:prstClr val="white"/>
              </a:solidFill>
              <a:latin typeface="UD デジタル 教科書体 NK-R" panose="02020400000000000000" pitchFamily="18" charset="-128"/>
              <a:ea typeface="UD デジタル 教科書体 NK-R" panose="02020400000000000000" pitchFamily="18" charset="-128"/>
            </a:endParaRPr>
          </a:p>
        </p:txBody>
      </p:sp>
      <p:sp>
        <p:nvSpPr>
          <p:cNvPr id="3" name="テキスト ボックス 2">
            <a:extLst>
              <a:ext uri="{FF2B5EF4-FFF2-40B4-BE49-F238E27FC236}">
                <a16:creationId xmlns:a16="http://schemas.microsoft.com/office/drawing/2014/main" id="{E24CE794-4CAE-168A-D97F-EA7E9FF15116}"/>
              </a:ext>
            </a:extLst>
          </p:cNvPr>
          <p:cNvSpPr txBox="1"/>
          <p:nvPr/>
        </p:nvSpPr>
        <p:spPr>
          <a:xfrm>
            <a:off x="-2" y="121144"/>
            <a:ext cx="12192001" cy="923330"/>
          </a:xfrm>
          <a:prstGeom prst="rect">
            <a:avLst/>
          </a:prstGeom>
          <a:noFill/>
        </p:spPr>
        <p:txBody>
          <a:bodyPr wrap="square" anchor="ctr">
            <a:spAutoFit/>
          </a:bodyPr>
          <a:lstStyle/>
          <a:p>
            <a:pPr lvl="0" algn="ctr" fontAlgn="base">
              <a:defRPr/>
            </a:pPr>
            <a:r>
              <a:rPr lang="ja-JP" altLang="en-US" sz="5400" b="1" cap="all">
                <a:solidFill>
                  <a:srgbClr val="2A1A00"/>
                </a:solidFill>
                <a:latin typeface="BIZ UDPゴシック" panose="020B0400000000000000" pitchFamily="50" charset="-128"/>
                <a:ea typeface="BIZ UDPゴシック" panose="020B0400000000000000" pitchFamily="50" charset="-128"/>
              </a:rPr>
              <a:t>つぎの もんだいに こたえる</a:t>
            </a:r>
            <a:endPar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endParaRPr>
          </a:p>
        </p:txBody>
      </p:sp>
    </p:spTree>
    <p:extLst>
      <p:ext uri="{BB962C8B-B14F-4D97-AF65-F5344CB8AC3E}">
        <p14:creationId xmlns:p14="http://schemas.microsoft.com/office/powerpoint/2010/main" val="3009573113"/>
      </p:ext>
    </p:extLst>
  </p:cSld>
  <p:clrMapOvr>
    <a:masterClrMapping/>
  </p:clrMapOvr>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6A182F4-0278-107B-84CD-7B9FD3E7C176}"/>
            </a:ext>
          </a:extLst>
        </p:cNvPr>
        <p:cNvGrpSpPr/>
        <p:nvPr/>
      </p:nvGrpSpPr>
      <p:grpSpPr>
        <a:xfrm>
          <a:off x="0" y="0"/>
          <a:ext cx="0" cy="0"/>
          <a:chOff x="0" y="0"/>
          <a:chExt cx="0" cy="0"/>
        </a:xfrm>
      </p:grpSpPr>
      <p:pic>
        <p:nvPicPr>
          <p:cNvPr id="4" name="図 3" descr="グラフィカル ユーザー インターフェイス, アプリケーション&#10;&#10;AI によって生成されたコンテンツは間違っている可能性があります。">
            <a:extLst>
              <a:ext uri="{FF2B5EF4-FFF2-40B4-BE49-F238E27FC236}">
                <a16:creationId xmlns:a16="http://schemas.microsoft.com/office/drawing/2014/main" id="{24A28FC0-D008-1866-2E76-E9041F6BDBA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05831" y="1268413"/>
            <a:ext cx="8980337" cy="5400675"/>
          </a:xfrm>
          <a:prstGeom prst="rect">
            <a:avLst/>
          </a:prstGeom>
          <a:ln>
            <a:solidFill>
              <a:schemeClr val="bg1">
                <a:lumMod val="75000"/>
              </a:schemeClr>
            </a:solidFill>
          </a:ln>
        </p:spPr>
      </p:pic>
      <p:sp>
        <p:nvSpPr>
          <p:cNvPr id="3" name="テキスト ボックス 2">
            <a:extLst>
              <a:ext uri="{FF2B5EF4-FFF2-40B4-BE49-F238E27FC236}">
                <a16:creationId xmlns:a16="http://schemas.microsoft.com/office/drawing/2014/main" id="{7C6B4ECE-487C-507F-675E-0C91D20E0F50}"/>
              </a:ext>
            </a:extLst>
          </p:cNvPr>
          <p:cNvSpPr txBox="1"/>
          <p:nvPr/>
        </p:nvSpPr>
        <p:spPr>
          <a:xfrm>
            <a:off x="-2" y="121144"/>
            <a:ext cx="12192001" cy="923330"/>
          </a:xfrm>
          <a:prstGeom prst="rect">
            <a:avLst/>
          </a:prstGeom>
          <a:noFill/>
        </p:spPr>
        <p:txBody>
          <a:bodyPr wrap="square" anchor="ctr">
            <a:spAutoFit/>
          </a:bodyPr>
          <a:lstStyle/>
          <a:p>
            <a:pPr lvl="0" algn="ctr" fontAlgn="base">
              <a:defRPr/>
            </a:pPr>
            <a:r>
              <a:rPr lang="ja-JP" altLang="en-US" sz="5400" b="1" cap="all">
                <a:solidFill>
                  <a:srgbClr val="2A1A00"/>
                </a:solidFill>
                <a:latin typeface="BIZ UDPゴシック" panose="020B0400000000000000" pitchFamily="50" charset="-128"/>
                <a:ea typeface="BIZ UDPゴシック" panose="020B0400000000000000" pitchFamily="50" charset="-128"/>
              </a:rPr>
              <a:t>つぎの もんだいに こたえる</a:t>
            </a:r>
            <a:endPar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endParaRPr>
          </a:p>
        </p:txBody>
      </p:sp>
    </p:spTree>
    <p:extLst>
      <p:ext uri="{BB962C8B-B14F-4D97-AF65-F5344CB8AC3E}">
        <p14:creationId xmlns:p14="http://schemas.microsoft.com/office/powerpoint/2010/main" val="2670593911"/>
      </p:ext>
    </p:extLst>
  </p:cSld>
  <p:clrMapOvr>
    <a:masterClrMapping/>
  </p:clrMapOvr>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D04F59-4302-22B5-FBE5-3AFB92C57019}"/>
            </a:ext>
          </a:extLst>
        </p:cNvPr>
        <p:cNvGrpSpPr/>
        <p:nvPr/>
      </p:nvGrpSpPr>
      <p:grpSpPr>
        <a:xfrm>
          <a:off x="0" y="0"/>
          <a:ext cx="0" cy="0"/>
          <a:chOff x="0" y="0"/>
          <a:chExt cx="0" cy="0"/>
        </a:xfrm>
      </p:grpSpPr>
      <p:pic>
        <p:nvPicPr>
          <p:cNvPr id="9" name="図 8" descr="グラフィカル ユーザー インターフェイス, アプリケーション&#10;&#10;AI によって生成されたコンテンツは間違っている可能性があります。">
            <a:extLst>
              <a:ext uri="{FF2B5EF4-FFF2-40B4-BE49-F238E27FC236}">
                <a16:creationId xmlns:a16="http://schemas.microsoft.com/office/drawing/2014/main" id="{E38F615F-26CB-4163-B4D0-BF9D9A941ED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04452" y="1268413"/>
            <a:ext cx="8983095" cy="5400675"/>
          </a:xfrm>
          <a:prstGeom prst="rect">
            <a:avLst/>
          </a:prstGeom>
          <a:ln>
            <a:solidFill>
              <a:schemeClr val="bg1">
                <a:lumMod val="75000"/>
              </a:schemeClr>
            </a:solidFill>
          </a:ln>
        </p:spPr>
      </p:pic>
      <p:sp>
        <p:nvSpPr>
          <p:cNvPr id="12" name="四角形: 角を丸くする 11">
            <a:extLst>
              <a:ext uri="{FF2B5EF4-FFF2-40B4-BE49-F238E27FC236}">
                <a16:creationId xmlns:a16="http://schemas.microsoft.com/office/drawing/2014/main" id="{4A8028ED-F75B-65CD-E770-00A3949454CF}"/>
              </a:ext>
            </a:extLst>
          </p:cNvPr>
          <p:cNvSpPr/>
          <p:nvPr/>
        </p:nvSpPr>
        <p:spPr>
          <a:xfrm>
            <a:off x="9559820" y="1268413"/>
            <a:ext cx="974830" cy="365115"/>
          </a:xfrm>
          <a:prstGeom prst="roundRect">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74161" tIns="37085" rIns="74161" bIns="37085" rtlCol="0" anchor="ctr"/>
          <a:lstStyle/>
          <a:p>
            <a:pPr algn="ctr" defTabSz="741559">
              <a:defRPr/>
            </a:pPr>
            <a:endParaRPr lang="ja-JP" altLang="en-US" sz="1462">
              <a:solidFill>
                <a:prstClr val="white"/>
              </a:solidFill>
              <a:latin typeface="UD デジタル 教科書体 NK-R" panose="02020400000000000000" pitchFamily="18" charset="-128"/>
              <a:ea typeface="UD デジタル 教科書体 NK-R" panose="02020400000000000000" pitchFamily="18" charset="-128"/>
            </a:endParaRPr>
          </a:p>
        </p:txBody>
      </p:sp>
      <p:sp>
        <p:nvSpPr>
          <p:cNvPr id="3" name="テキスト ボックス 2">
            <a:extLst>
              <a:ext uri="{FF2B5EF4-FFF2-40B4-BE49-F238E27FC236}">
                <a16:creationId xmlns:a16="http://schemas.microsoft.com/office/drawing/2014/main" id="{925D3153-6C67-8EE2-9BF7-C939E97B9016}"/>
              </a:ext>
            </a:extLst>
          </p:cNvPr>
          <p:cNvSpPr txBox="1"/>
          <p:nvPr/>
        </p:nvSpPr>
        <p:spPr>
          <a:xfrm>
            <a:off x="-2" y="121144"/>
            <a:ext cx="12192001" cy="923330"/>
          </a:xfrm>
          <a:prstGeom prst="rect">
            <a:avLst/>
          </a:prstGeom>
          <a:noFill/>
        </p:spPr>
        <p:txBody>
          <a:bodyPr wrap="square" anchor="ctr">
            <a:spAutoFit/>
          </a:bodyPr>
          <a:lstStyle/>
          <a:p>
            <a:pPr lvl="0" algn="ctr" fontAlgn="base">
              <a:defRPr/>
            </a:pPr>
            <a:r>
              <a:rPr lang="ja-JP" altLang="en-US" sz="5400" b="1" cap="all">
                <a:solidFill>
                  <a:srgbClr val="2A1A00"/>
                </a:solidFill>
                <a:latin typeface="BIZ UDPゴシック" panose="020B0400000000000000" pitchFamily="50" charset="-128"/>
                <a:ea typeface="BIZ UDPゴシック" panose="020B0400000000000000" pitchFamily="50" charset="-128"/>
              </a:rPr>
              <a:t>もんだいを とちゅう でおわるとき</a:t>
            </a:r>
            <a:endPar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endParaRPr>
          </a:p>
        </p:txBody>
      </p:sp>
    </p:spTree>
    <p:extLst>
      <p:ext uri="{BB962C8B-B14F-4D97-AF65-F5344CB8AC3E}">
        <p14:creationId xmlns:p14="http://schemas.microsoft.com/office/powerpoint/2010/main" val="3165946077"/>
      </p:ext>
    </p:extLst>
  </p:cSld>
  <p:clrMapOvr>
    <a:masterClrMapping/>
  </p:clrMapOvr>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D04F59-4302-22B5-FBE5-3AFB92C57019}"/>
            </a:ext>
          </a:extLst>
        </p:cNvPr>
        <p:cNvGrpSpPr/>
        <p:nvPr/>
      </p:nvGrpSpPr>
      <p:grpSpPr>
        <a:xfrm>
          <a:off x="0" y="0"/>
          <a:ext cx="0" cy="0"/>
          <a:chOff x="0" y="0"/>
          <a:chExt cx="0" cy="0"/>
        </a:xfrm>
      </p:grpSpPr>
      <p:pic>
        <p:nvPicPr>
          <p:cNvPr id="3" name="図 2" descr="グラフィカル ユーザー インターフェイス, アプリケーション&#10;&#10;AI によって生成されたコンテンツは間違っている可能性があります。">
            <a:extLst>
              <a:ext uri="{FF2B5EF4-FFF2-40B4-BE49-F238E27FC236}">
                <a16:creationId xmlns:a16="http://schemas.microsoft.com/office/drawing/2014/main" id="{609F7836-7E63-4E4F-A827-E0CC91F80B1A}"/>
              </a:ext>
            </a:extLst>
          </p:cNvPr>
          <p:cNvPicPr>
            <a:picLocks noChangeAspect="1"/>
          </p:cNvPicPr>
          <p:nvPr/>
        </p:nvPicPr>
        <p:blipFill>
          <a:blip r:embed="rId3"/>
          <a:srcRect b="1546"/>
          <a:stretch/>
        </p:blipFill>
        <p:spPr>
          <a:xfrm>
            <a:off x="1549291" y="1268413"/>
            <a:ext cx="9093418" cy="5400675"/>
          </a:xfrm>
          <a:prstGeom prst="rect">
            <a:avLst/>
          </a:prstGeom>
        </p:spPr>
      </p:pic>
      <p:sp>
        <p:nvSpPr>
          <p:cNvPr id="12" name="四角形: 角を丸くする 11">
            <a:extLst>
              <a:ext uri="{FF2B5EF4-FFF2-40B4-BE49-F238E27FC236}">
                <a16:creationId xmlns:a16="http://schemas.microsoft.com/office/drawing/2014/main" id="{4A8028ED-F75B-65CD-E770-00A3949454CF}"/>
              </a:ext>
            </a:extLst>
          </p:cNvPr>
          <p:cNvSpPr/>
          <p:nvPr/>
        </p:nvSpPr>
        <p:spPr>
          <a:xfrm>
            <a:off x="6020698" y="3894142"/>
            <a:ext cx="1116702" cy="487358"/>
          </a:xfrm>
          <a:prstGeom prst="roundRect">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74161" tIns="37085" rIns="74161" bIns="37085" rtlCol="0" anchor="ctr"/>
          <a:lstStyle/>
          <a:p>
            <a:pPr algn="ctr" defTabSz="741559">
              <a:defRPr/>
            </a:pPr>
            <a:endParaRPr lang="ja-JP" altLang="en-US" sz="1462">
              <a:solidFill>
                <a:prstClr val="white"/>
              </a:solidFill>
              <a:latin typeface="UD デジタル 教科書体 NK-R" panose="02020400000000000000" pitchFamily="18" charset="-128"/>
              <a:ea typeface="UD デジタル 教科書体 NK-R" panose="02020400000000000000" pitchFamily="18" charset="-128"/>
            </a:endParaRPr>
          </a:p>
        </p:txBody>
      </p:sp>
      <p:sp>
        <p:nvSpPr>
          <p:cNvPr id="5" name="テキスト ボックス 4">
            <a:extLst>
              <a:ext uri="{FF2B5EF4-FFF2-40B4-BE49-F238E27FC236}">
                <a16:creationId xmlns:a16="http://schemas.microsoft.com/office/drawing/2014/main" id="{AC010487-B274-80D9-2CEB-F048779B19FE}"/>
              </a:ext>
            </a:extLst>
          </p:cNvPr>
          <p:cNvSpPr txBox="1"/>
          <p:nvPr/>
        </p:nvSpPr>
        <p:spPr>
          <a:xfrm>
            <a:off x="-2" y="121144"/>
            <a:ext cx="12192001" cy="923330"/>
          </a:xfrm>
          <a:prstGeom prst="rect">
            <a:avLst/>
          </a:prstGeom>
          <a:noFill/>
        </p:spPr>
        <p:txBody>
          <a:bodyPr wrap="square" anchor="ctr">
            <a:spAutoFit/>
          </a:bodyPr>
          <a:lstStyle/>
          <a:p>
            <a:pPr lvl="0" algn="ctr" fontAlgn="base">
              <a:defRPr/>
            </a:pPr>
            <a:r>
              <a:rPr lang="ja-JP" altLang="en-US" sz="5400" b="1" cap="all">
                <a:solidFill>
                  <a:srgbClr val="2A1A00"/>
                </a:solidFill>
                <a:latin typeface="BIZ UDPゴシック" panose="020B0400000000000000" pitchFamily="50" charset="-128"/>
                <a:ea typeface="BIZ UDPゴシック" panose="020B0400000000000000" pitchFamily="50" charset="-128"/>
              </a:rPr>
              <a:t>もんだいを とちゅう でおわる</a:t>
            </a:r>
            <a:endPar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endParaRPr>
          </a:p>
        </p:txBody>
      </p:sp>
      <p:sp>
        <p:nvSpPr>
          <p:cNvPr id="7" name="四角形: 角を丸くする 6">
            <a:extLst>
              <a:ext uri="{FF2B5EF4-FFF2-40B4-BE49-F238E27FC236}">
                <a16:creationId xmlns:a16="http://schemas.microsoft.com/office/drawing/2014/main" id="{9539D81E-D18A-1D20-69DF-1D11DBCE8ADD}"/>
              </a:ext>
            </a:extLst>
          </p:cNvPr>
          <p:cNvSpPr/>
          <p:nvPr/>
        </p:nvSpPr>
        <p:spPr>
          <a:xfrm>
            <a:off x="7912627" y="4248727"/>
            <a:ext cx="3696180" cy="1557866"/>
          </a:xfrm>
          <a:prstGeom prst="roundRect">
            <a:avLst>
              <a:gd name="adj" fmla="val 12651"/>
            </a:avLst>
          </a:pr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8" name="四角形: 角を丸くする 7">
            <a:extLst>
              <a:ext uri="{FF2B5EF4-FFF2-40B4-BE49-F238E27FC236}">
                <a16:creationId xmlns:a16="http://schemas.microsoft.com/office/drawing/2014/main" id="{D59D1AC8-1E05-8D3F-5BEC-48ABE6771986}"/>
              </a:ext>
            </a:extLst>
          </p:cNvPr>
          <p:cNvSpPr/>
          <p:nvPr/>
        </p:nvSpPr>
        <p:spPr>
          <a:xfrm>
            <a:off x="8104817" y="4166024"/>
            <a:ext cx="3503990" cy="1590111"/>
          </a:xfrm>
          <a:prstGeom prst="roundRect">
            <a:avLst>
              <a:gd name="adj" fmla="val 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nSpc>
                <a:spcPct val="150000"/>
              </a:lnSpc>
            </a:pPr>
            <a:r>
              <a:rPr kumimoji="1" lang="ja-JP" altLang="en-US" sz="2000" b="1">
                <a:latin typeface="BIZ UDPゴシック" panose="020B0400000000000000" pitchFamily="50" charset="-128"/>
                <a:ea typeface="BIZ UDPゴシック" panose="020B0400000000000000" pitchFamily="50" charset="-128"/>
              </a:rPr>
              <a:t>おわって いない もんだいを あとから とく ことが</a:t>
            </a:r>
            <a:endParaRPr kumimoji="1" lang="en-US" altLang="ja-JP" sz="2000" b="1">
              <a:latin typeface="BIZ UDPゴシック" panose="020B0400000000000000" pitchFamily="50" charset="-128"/>
              <a:ea typeface="BIZ UDPゴシック" panose="020B0400000000000000" pitchFamily="50" charset="-128"/>
            </a:endParaRPr>
          </a:p>
          <a:p>
            <a:pPr>
              <a:lnSpc>
                <a:spcPct val="150000"/>
              </a:lnSpc>
            </a:pPr>
            <a:r>
              <a:rPr kumimoji="1" lang="ja-JP" altLang="en-US" sz="2000" b="1">
                <a:latin typeface="BIZ UDPゴシック" panose="020B0400000000000000" pitchFamily="50" charset="-128"/>
                <a:ea typeface="BIZ UDPゴシック" panose="020B0400000000000000" pitchFamily="50" charset="-128"/>
              </a:rPr>
              <a:t>できます。</a:t>
            </a:r>
          </a:p>
        </p:txBody>
      </p:sp>
    </p:spTree>
    <p:extLst>
      <p:ext uri="{BB962C8B-B14F-4D97-AF65-F5344CB8AC3E}">
        <p14:creationId xmlns:p14="http://schemas.microsoft.com/office/powerpoint/2010/main" val="1833227501"/>
      </p:ext>
    </p:extLst>
  </p:cSld>
  <p:clrMapOvr>
    <a:masterClrMapping/>
  </p:clrMapOvr>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D04F59-4302-22B5-FBE5-3AFB92C57019}"/>
            </a:ext>
          </a:extLst>
        </p:cNvPr>
        <p:cNvGrpSpPr/>
        <p:nvPr/>
      </p:nvGrpSpPr>
      <p:grpSpPr>
        <a:xfrm>
          <a:off x="0" y="0"/>
          <a:ext cx="0" cy="0"/>
          <a:chOff x="0" y="0"/>
          <a:chExt cx="0" cy="0"/>
        </a:xfrm>
      </p:grpSpPr>
      <p:pic>
        <p:nvPicPr>
          <p:cNvPr id="5" name="図 4" descr="グラフィカル ユーザー インターフェイス, テキスト, アプリケーション&#10;&#10;AI によって生成されたコンテンツは間違っている可能性があります。">
            <a:extLst>
              <a:ext uri="{FF2B5EF4-FFF2-40B4-BE49-F238E27FC236}">
                <a16:creationId xmlns:a16="http://schemas.microsoft.com/office/drawing/2014/main" id="{FBD89530-98DC-D8D3-BF8C-58CEED47A87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29575" y="1268413"/>
            <a:ext cx="8932849" cy="5400675"/>
          </a:xfrm>
          <a:prstGeom prst="rect">
            <a:avLst/>
          </a:prstGeom>
          <a:ln>
            <a:solidFill>
              <a:schemeClr val="bg1">
                <a:lumMod val="75000"/>
              </a:schemeClr>
            </a:solidFill>
          </a:ln>
        </p:spPr>
      </p:pic>
      <p:sp>
        <p:nvSpPr>
          <p:cNvPr id="12" name="四角形: 角を丸くする 11">
            <a:extLst>
              <a:ext uri="{FF2B5EF4-FFF2-40B4-BE49-F238E27FC236}">
                <a16:creationId xmlns:a16="http://schemas.microsoft.com/office/drawing/2014/main" id="{4A8028ED-F75B-65CD-E770-00A3949454CF}"/>
              </a:ext>
            </a:extLst>
          </p:cNvPr>
          <p:cNvSpPr/>
          <p:nvPr/>
        </p:nvSpPr>
        <p:spPr>
          <a:xfrm>
            <a:off x="9477374" y="1268413"/>
            <a:ext cx="1085049" cy="357187"/>
          </a:xfrm>
          <a:prstGeom prst="roundRect">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74161" tIns="37085" rIns="74161" bIns="37085" rtlCol="0" anchor="ctr"/>
          <a:lstStyle/>
          <a:p>
            <a:pPr algn="ctr" defTabSz="741559">
              <a:defRPr/>
            </a:pPr>
            <a:endParaRPr lang="ja-JP" altLang="en-US" sz="1462">
              <a:solidFill>
                <a:prstClr val="white"/>
              </a:solidFill>
              <a:latin typeface="UD デジタル 教科書体 NK-R" panose="02020400000000000000" pitchFamily="18" charset="-128"/>
              <a:ea typeface="UD デジタル 教科書体 NK-R" panose="02020400000000000000" pitchFamily="18" charset="-128"/>
            </a:endParaRPr>
          </a:p>
        </p:txBody>
      </p:sp>
      <p:sp>
        <p:nvSpPr>
          <p:cNvPr id="4" name="テキスト ボックス 3">
            <a:extLst>
              <a:ext uri="{FF2B5EF4-FFF2-40B4-BE49-F238E27FC236}">
                <a16:creationId xmlns:a16="http://schemas.microsoft.com/office/drawing/2014/main" id="{9B660210-897B-6286-47E4-021C75F0ED8F}"/>
              </a:ext>
            </a:extLst>
          </p:cNvPr>
          <p:cNvSpPr txBox="1"/>
          <p:nvPr/>
        </p:nvSpPr>
        <p:spPr>
          <a:xfrm>
            <a:off x="-2" y="121144"/>
            <a:ext cx="12192001" cy="923330"/>
          </a:xfrm>
          <a:prstGeom prst="rect">
            <a:avLst/>
          </a:prstGeom>
          <a:noFill/>
        </p:spPr>
        <p:txBody>
          <a:bodyPr wrap="square" anchor="ctr">
            <a:spAutoFit/>
          </a:bodyPr>
          <a:lstStyle/>
          <a:p>
            <a:pPr lvl="0" algn="ctr" fontAlgn="base">
              <a:defRPr/>
            </a:pPr>
            <a:r>
              <a:rPr lang="ja-JP" altLang="en-US" sz="5400" b="1" cap="all">
                <a:solidFill>
                  <a:srgbClr val="2A1A00"/>
                </a:solidFill>
                <a:latin typeface="BIZ UDPゴシック" panose="020B0400000000000000" pitchFamily="50" charset="-128"/>
                <a:ea typeface="BIZ UDPゴシック" panose="020B0400000000000000" pitchFamily="50" charset="-128"/>
              </a:rPr>
              <a:t>もどるを たっぷ</a:t>
            </a:r>
            <a:endPar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endParaRPr>
          </a:p>
        </p:txBody>
      </p:sp>
    </p:spTree>
    <p:extLst>
      <p:ext uri="{BB962C8B-B14F-4D97-AF65-F5344CB8AC3E}">
        <p14:creationId xmlns:p14="http://schemas.microsoft.com/office/powerpoint/2010/main" val="1676841207"/>
      </p:ext>
    </p:extLst>
  </p:cSld>
  <p:clrMapOvr>
    <a:masterClrMapping/>
  </p:clrMapOvr>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D04F59-4302-22B5-FBE5-3AFB92C57019}"/>
            </a:ext>
          </a:extLst>
        </p:cNvPr>
        <p:cNvGrpSpPr/>
        <p:nvPr/>
      </p:nvGrpSpPr>
      <p:grpSpPr>
        <a:xfrm>
          <a:off x="0" y="0"/>
          <a:ext cx="0" cy="0"/>
          <a:chOff x="0" y="0"/>
          <a:chExt cx="0" cy="0"/>
        </a:xfrm>
      </p:grpSpPr>
      <p:pic>
        <p:nvPicPr>
          <p:cNvPr id="8" name="図 7" descr="グラフィカル ユーザー インターフェイス, アプリケーション&#10;&#10;AI によって生成されたコンテンツは間違っている可能性があります。">
            <a:extLst>
              <a:ext uri="{FF2B5EF4-FFF2-40B4-BE49-F238E27FC236}">
                <a16:creationId xmlns:a16="http://schemas.microsoft.com/office/drawing/2014/main" id="{901A79F5-D096-1A24-6C41-67989F29D21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99159" y="1278711"/>
            <a:ext cx="8993682" cy="5390377"/>
          </a:xfrm>
          <a:prstGeom prst="rect">
            <a:avLst/>
          </a:prstGeom>
          <a:ln>
            <a:solidFill>
              <a:schemeClr val="bg1">
                <a:lumMod val="75000"/>
              </a:schemeClr>
            </a:solidFill>
          </a:ln>
        </p:spPr>
      </p:pic>
      <p:sp>
        <p:nvSpPr>
          <p:cNvPr id="4" name="テキスト ボックス 3">
            <a:extLst>
              <a:ext uri="{FF2B5EF4-FFF2-40B4-BE49-F238E27FC236}">
                <a16:creationId xmlns:a16="http://schemas.microsoft.com/office/drawing/2014/main" id="{B76FCD59-8637-3A2F-5432-F29FCA54765D}"/>
              </a:ext>
            </a:extLst>
          </p:cNvPr>
          <p:cNvSpPr txBox="1"/>
          <p:nvPr/>
        </p:nvSpPr>
        <p:spPr>
          <a:xfrm>
            <a:off x="-2" y="121144"/>
            <a:ext cx="12192001" cy="923330"/>
          </a:xfrm>
          <a:prstGeom prst="rect">
            <a:avLst/>
          </a:prstGeom>
          <a:noFill/>
        </p:spPr>
        <p:txBody>
          <a:bodyPr wrap="square" anchor="ctr">
            <a:spAutoFit/>
          </a:bodyPr>
          <a:lstStyle/>
          <a:p>
            <a:pPr lvl="0" algn="ctr" fontAlgn="base">
              <a:defRPr/>
            </a:pPr>
            <a:r>
              <a:rPr lang="ja-JP" altLang="en-US" sz="5400" b="1" cap="all">
                <a:solidFill>
                  <a:srgbClr val="2A1A00"/>
                </a:solidFill>
                <a:latin typeface="BIZ UDPゴシック" panose="020B0400000000000000" pitchFamily="50" charset="-128"/>
                <a:ea typeface="BIZ UDPゴシック" panose="020B0400000000000000" pitchFamily="50" charset="-128"/>
              </a:rPr>
              <a:t>とちゅうで やめた もんだい</a:t>
            </a:r>
            <a:endPar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endParaRPr>
          </a:p>
        </p:txBody>
      </p:sp>
      <p:sp>
        <p:nvSpPr>
          <p:cNvPr id="5" name="四角形: 角を丸くする 4">
            <a:extLst>
              <a:ext uri="{FF2B5EF4-FFF2-40B4-BE49-F238E27FC236}">
                <a16:creationId xmlns:a16="http://schemas.microsoft.com/office/drawing/2014/main" id="{42E50581-0B6C-4839-7CEE-05C67AD2A3BD}"/>
              </a:ext>
            </a:extLst>
          </p:cNvPr>
          <p:cNvSpPr/>
          <p:nvPr/>
        </p:nvSpPr>
        <p:spPr>
          <a:xfrm>
            <a:off x="3147034" y="3894041"/>
            <a:ext cx="982637" cy="487358"/>
          </a:xfrm>
          <a:prstGeom prst="roundRect">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74161" tIns="37085" rIns="74161" bIns="37085" rtlCol="0" anchor="ctr"/>
          <a:lstStyle/>
          <a:p>
            <a:pPr algn="ctr" defTabSz="741559">
              <a:defRPr/>
            </a:pPr>
            <a:endParaRPr lang="ja-JP" altLang="en-US" sz="1462">
              <a:solidFill>
                <a:prstClr val="white"/>
              </a:solidFill>
              <a:latin typeface="UD デジタル 教科書体 NK-R" panose="02020400000000000000" pitchFamily="18" charset="-128"/>
              <a:ea typeface="UD デジタル 教科書体 NK-R" panose="02020400000000000000" pitchFamily="18" charset="-128"/>
            </a:endParaRPr>
          </a:p>
        </p:txBody>
      </p:sp>
      <p:sp>
        <p:nvSpPr>
          <p:cNvPr id="6" name="四角形: 角を丸くする 5">
            <a:extLst>
              <a:ext uri="{FF2B5EF4-FFF2-40B4-BE49-F238E27FC236}">
                <a16:creationId xmlns:a16="http://schemas.microsoft.com/office/drawing/2014/main" id="{D0CBC8BF-149C-142D-7FEE-49EC586B0D72}"/>
              </a:ext>
            </a:extLst>
          </p:cNvPr>
          <p:cNvSpPr/>
          <p:nvPr/>
        </p:nvSpPr>
        <p:spPr>
          <a:xfrm>
            <a:off x="4658617" y="4479703"/>
            <a:ext cx="3588318" cy="1557866"/>
          </a:xfrm>
          <a:prstGeom prst="roundRect">
            <a:avLst>
              <a:gd name="adj" fmla="val 12651"/>
            </a:avLst>
          </a:pr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7" name="四角形: 角を丸くする 6">
            <a:extLst>
              <a:ext uri="{FF2B5EF4-FFF2-40B4-BE49-F238E27FC236}">
                <a16:creationId xmlns:a16="http://schemas.microsoft.com/office/drawing/2014/main" id="{91F71BB5-CFBC-F4FD-29E7-B4DC9C73146E}"/>
              </a:ext>
            </a:extLst>
          </p:cNvPr>
          <p:cNvSpPr/>
          <p:nvPr/>
        </p:nvSpPr>
        <p:spPr>
          <a:xfrm>
            <a:off x="4850807" y="4397000"/>
            <a:ext cx="3503990" cy="1590111"/>
          </a:xfrm>
          <a:prstGeom prst="roundRect">
            <a:avLst>
              <a:gd name="adj" fmla="val 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nSpc>
                <a:spcPct val="150000"/>
              </a:lnSpc>
            </a:pPr>
            <a:r>
              <a:rPr kumimoji="1" lang="ja-JP" altLang="en-US" sz="2000" b="1">
                <a:latin typeface="BIZ UDPゴシック" panose="020B0400000000000000" pitchFamily="50" charset="-128"/>
                <a:ea typeface="BIZ UDPゴシック" panose="020B0400000000000000" pitchFamily="50" charset="-128"/>
              </a:rPr>
              <a:t>「やりのこし」と かいてある もんだいは あとから</a:t>
            </a:r>
            <a:endParaRPr kumimoji="1" lang="en-US" altLang="ja-JP" sz="2000" b="1">
              <a:latin typeface="BIZ UDPゴシック" panose="020B0400000000000000" pitchFamily="50" charset="-128"/>
              <a:ea typeface="BIZ UDPゴシック" panose="020B0400000000000000" pitchFamily="50" charset="-128"/>
            </a:endParaRPr>
          </a:p>
          <a:p>
            <a:pPr>
              <a:lnSpc>
                <a:spcPct val="150000"/>
              </a:lnSpc>
            </a:pPr>
            <a:r>
              <a:rPr kumimoji="1" lang="ja-JP" altLang="en-US" sz="2000" b="1">
                <a:latin typeface="BIZ UDPゴシック" panose="020B0400000000000000" pitchFamily="50" charset="-128"/>
                <a:ea typeface="BIZ UDPゴシック" panose="020B0400000000000000" pitchFamily="50" charset="-128"/>
              </a:rPr>
              <a:t>とけます。</a:t>
            </a:r>
          </a:p>
        </p:txBody>
      </p:sp>
    </p:spTree>
    <p:extLst>
      <p:ext uri="{BB962C8B-B14F-4D97-AF65-F5344CB8AC3E}">
        <p14:creationId xmlns:p14="http://schemas.microsoft.com/office/powerpoint/2010/main" val="461499610"/>
      </p:ext>
    </p:extLst>
  </p:cSld>
  <p:clrMapOvr>
    <a:masterClrMapping/>
  </p:clrMapOvr>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D04F59-4302-22B5-FBE5-3AFB92C57019}"/>
            </a:ext>
          </a:extLst>
        </p:cNvPr>
        <p:cNvGrpSpPr/>
        <p:nvPr/>
      </p:nvGrpSpPr>
      <p:grpSpPr>
        <a:xfrm>
          <a:off x="0" y="0"/>
          <a:ext cx="0" cy="0"/>
          <a:chOff x="0" y="0"/>
          <a:chExt cx="0" cy="0"/>
        </a:xfrm>
      </p:grpSpPr>
      <p:pic>
        <p:nvPicPr>
          <p:cNvPr id="8" name="図 7" descr="グラフィカル ユーザー インターフェイス, アプリケーション&#10;&#10;AI によって生成されたコンテンツは間違っている可能性があります。">
            <a:extLst>
              <a:ext uri="{FF2B5EF4-FFF2-40B4-BE49-F238E27FC236}">
                <a16:creationId xmlns:a16="http://schemas.microsoft.com/office/drawing/2014/main" id="{901A79F5-D096-1A24-6C41-67989F29D21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90568" y="1268413"/>
            <a:ext cx="9010864" cy="5400675"/>
          </a:xfrm>
          <a:prstGeom prst="rect">
            <a:avLst/>
          </a:prstGeom>
          <a:ln>
            <a:solidFill>
              <a:schemeClr val="bg1">
                <a:lumMod val="75000"/>
              </a:schemeClr>
            </a:solidFill>
          </a:ln>
        </p:spPr>
      </p:pic>
      <p:sp>
        <p:nvSpPr>
          <p:cNvPr id="6" name="テキスト ボックス 5">
            <a:extLst>
              <a:ext uri="{FF2B5EF4-FFF2-40B4-BE49-F238E27FC236}">
                <a16:creationId xmlns:a16="http://schemas.microsoft.com/office/drawing/2014/main" id="{D4C67FF2-172F-253E-977A-BA48828FBCE5}"/>
              </a:ext>
            </a:extLst>
          </p:cNvPr>
          <p:cNvSpPr txBox="1"/>
          <p:nvPr/>
        </p:nvSpPr>
        <p:spPr>
          <a:xfrm>
            <a:off x="-2" y="121144"/>
            <a:ext cx="12192001" cy="923330"/>
          </a:xfrm>
          <a:prstGeom prst="rect">
            <a:avLst/>
          </a:prstGeom>
          <a:noFill/>
        </p:spPr>
        <p:txBody>
          <a:bodyPr wrap="square" anchor="ctr">
            <a:spAutoFit/>
          </a:bodyPr>
          <a:lstStyle/>
          <a:p>
            <a:pPr lvl="0" algn="ctr" fontAlgn="base">
              <a:defRPr/>
            </a:pPr>
            <a:r>
              <a:rPr lang="ja-JP" altLang="en-US" sz="5400" b="1" cap="all">
                <a:solidFill>
                  <a:srgbClr val="2A1A00"/>
                </a:solidFill>
                <a:latin typeface="BIZ UDPゴシック" panose="020B0400000000000000" pitchFamily="50" charset="-128"/>
                <a:ea typeface="BIZ UDPゴシック" panose="020B0400000000000000" pitchFamily="50" charset="-128"/>
              </a:rPr>
              <a:t>さんすうを といてみよう</a:t>
            </a:r>
            <a:endPar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endParaRPr>
          </a:p>
        </p:txBody>
      </p:sp>
      <p:sp>
        <p:nvSpPr>
          <p:cNvPr id="7" name="四角形: 角を丸くする 6">
            <a:extLst>
              <a:ext uri="{FF2B5EF4-FFF2-40B4-BE49-F238E27FC236}">
                <a16:creationId xmlns:a16="http://schemas.microsoft.com/office/drawing/2014/main" id="{1DA7C986-CC05-2EF8-C116-AC461AD939D0}"/>
              </a:ext>
            </a:extLst>
          </p:cNvPr>
          <p:cNvSpPr/>
          <p:nvPr/>
        </p:nvSpPr>
        <p:spPr>
          <a:xfrm>
            <a:off x="5523706" y="3855351"/>
            <a:ext cx="1058281" cy="527367"/>
          </a:xfrm>
          <a:prstGeom prst="roundRect">
            <a:avLst>
              <a:gd name="adj" fmla="val 14103"/>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grpSp>
        <p:nvGrpSpPr>
          <p:cNvPr id="11" name="グループ化 10">
            <a:extLst>
              <a:ext uri="{FF2B5EF4-FFF2-40B4-BE49-F238E27FC236}">
                <a16:creationId xmlns:a16="http://schemas.microsoft.com/office/drawing/2014/main" id="{71511E3F-0795-446D-6301-5E591B975322}"/>
              </a:ext>
            </a:extLst>
          </p:cNvPr>
          <p:cNvGrpSpPr/>
          <p:nvPr/>
        </p:nvGrpSpPr>
        <p:grpSpPr>
          <a:xfrm>
            <a:off x="4001133" y="2621749"/>
            <a:ext cx="1976083" cy="1415428"/>
            <a:chOff x="492797" y="4457439"/>
            <a:chExt cx="1976083" cy="1415428"/>
          </a:xfrm>
        </p:grpSpPr>
        <p:sp>
          <p:nvSpPr>
            <p:cNvPr id="12" name="フリーフォーム: 図形 11">
              <a:extLst>
                <a:ext uri="{FF2B5EF4-FFF2-40B4-BE49-F238E27FC236}">
                  <a16:creationId xmlns:a16="http://schemas.microsoft.com/office/drawing/2014/main" id="{8769A45F-B0E8-A3FA-B36C-DD12C2B41078}"/>
                </a:ext>
              </a:extLst>
            </p:cNvPr>
            <p:cNvSpPr/>
            <p:nvPr/>
          </p:nvSpPr>
          <p:spPr>
            <a:xfrm>
              <a:off x="495341" y="4494710"/>
              <a:ext cx="1973539" cy="1378157"/>
            </a:xfrm>
            <a:custGeom>
              <a:avLst/>
              <a:gdLst>
                <a:gd name="connsiteX0" fmla="*/ 332072 w 1973539"/>
                <a:gd name="connsiteY0" fmla="*/ 0 h 1378157"/>
                <a:gd name="connsiteX1" fmla="*/ 1641467 w 1973539"/>
                <a:gd name="connsiteY1" fmla="*/ 0 h 1378157"/>
                <a:gd name="connsiteX2" fmla="*/ 1973539 w 1973539"/>
                <a:gd name="connsiteY2" fmla="*/ 332072 h 1378157"/>
                <a:gd name="connsiteX3" fmla="*/ 1641467 w 1973539"/>
                <a:gd name="connsiteY3" fmla="*/ 664144 h 1378157"/>
                <a:gd name="connsiteX4" fmla="*/ 1515675 w 1973539"/>
                <a:gd name="connsiteY4" fmla="*/ 664144 h 1378157"/>
                <a:gd name="connsiteX5" fmla="*/ 1812970 w 1973539"/>
                <a:gd name="connsiteY5" fmla="*/ 1378157 h 1378157"/>
                <a:gd name="connsiteX6" fmla="*/ 1363200 w 1973539"/>
                <a:gd name="connsiteY6" fmla="*/ 664144 h 1378157"/>
                <a:gd name="connsiteX7" fmla="*/ 332072 w 1973539"/>
                <a:gd name="connsiteY7" fmla="*/ 664144 h 1378157"/>
                <a:gd name="connsiteX8" fmla="*/ 0 w 1973539"/>
                <a:gd name="connsiteY8" fmla="*/ 332072 h 1378157"/>
                <a:gd name="connsiteX9" fmla="*/ 332072 w 1973539"/>
                <a:gd name="connsiteY9" fmla="*/ 0 h 1378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73539" h="1378157">
                  <a:moveTo>
                    <a:pt x="332072" y="0"/>
                  </a:moveTo>
                  <a:lnTo>
                    <a:pt x="1641467" y="0"/>
                  </a:lnTo>
                  <a:cubicBezTo>
                    <a:pt x="1824865" y="0"/>
                    <a:pt x="1973539" y="148674"/>
                    <a:pt x="1973539" y="332072"/>
                  </a:cubicBezTo>
                  <a:cubicBezTo>
                    <a:pt x="1973539" y="515470"/>
                    <a:pt x="1824865" y="664144"/>
                    <a:pt x="1641467" y="664144"/>
                  </a:cubicBezTo>
                  <a:lnTo>
                    <a:pt x="1515675" y="664144"/>
                  </a:lnTo>
                  <a:lnTo>
                    <a:pt x="1812970" y="1378157"/>
                  </a:lnTo>
                  <a:lnTo>
                    <a:pt x="1363200" y="664144"/>
                  </a:lnTo>
                  <a:lnTo>
                    <a:pt x="332072" y="664144"/>
                  </a:lnTo>
                  <a:cubicBezTo>
                    <a:pt x="148674" y="664144"/>
                    <a:pt x="0" y="515470"/>
                    <a:pt x="0" y="332072"/>
                  </a:cubicBezTo>
                  <a:cubicBezTo>
                    <a:pt x="0" y="148674"/>
                    <a:pt x="148674" y="0"/>
                    <a:pt x="332072"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sp>
          <p:nvSpPr>
            <p:cNvPr id="13" name="四角形: 角を丸くする 12">
              <a:extLst>
                <a:ext uri="{FF2B5EF4-FFF2-40B4-BE49-F238E27FC236}">
                  <a16:creationId xmlns:a16="http://schemas.microsoft.com/office/drawing/2014/main" id="{F7A02966-3C9A-6470-13E4-FA970E75B49B}"/>
                </a:ext>
              </a:extLst>
            </p:cNvPr>
            <p:cNvSpPr/>
            <p:nvPr/>
          </p:nvSpPr>
          <p:spPr>
            <a:xfrm>
              <a:off x="492797" y="4457439"/>
              <a:ext cx="1966939"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すたーと</a:t>
              </a:r>
            </a:p>
          </p:txBody>
        </p:sp>
      </p:grpSp>
    </p:spTree>
    <p:extLst>
      <p:ext uri="{BB962C8B-B14F-4D97-AF65-F5344CB8AC3E}">
        <p14:creationId xmlns:p14="http://schemas.microsoft.com/office/powerpoint/2010/main" val="1704896720"/>
      </p:ext>
    </p:extLst>
  </p:cSld>
  <p:clrMapOvr>
    <a:masterClrMapping/>
  </p:clrMapOvr>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D04F59-4302-22B5-FBE5-3AFB92C57019}"/>
            </a:ext>
          </a:extLst>
        </p:cNvPr>
        <p:cNvGrpSpPr/>
        <p:nvPr/>
      </p:nvGrpSpPr>
      <p:grpSpPr>
        <a:xfrm>
          <a:off x="0" y="0"/>
          <a:ext cx="0" cy="0"/>
          <a:chOff x="0" y="0"/>
          <a:chExt cx="0" cy="0"/>
        </a:xfrm>
      </p:grpSpPr>
      <p:pic>
        <p:nvPicPr>
          <p:cNvPr id="5" name="図 4" descr="グラフィカル ユーザー インターフェイス, テキスト, アプリケーション&#10;&#10;AI によって生成されたコンテンツは間違っている可能性があります。">
            <a:extLst>
              <a:ext uri="{FF2B5EF4-FFF2-40B4-BE49-F238E27FC236}">
                <a16:creationId xmlns:a16="http://schemas.microsoft.com/office/drawing/2014/main" id="{E795D52D-874E-DF0E-9236-D1CA5C505CC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95437" y="1268413"/>
            <a:ext cx="9001126" cy="5400675"/>
          </a:xfrm>
          <a:prstGeom prst="rect">
            <a:avLst/>
          </a:prstGeom>
          <a:ln>
            <a:solidFill>
              <a:schemeClr val="bg1">
                <a:lumMod val="75000"/>
              </a:schemeClr>
            </a:solidFill>
          </a:ln>
        </p:spPr>
      </p:pic>
      <p:sp>
        <p:nvSpPr>
          <p:cNvPr id="9" name="四角形: 角を丸くする 8">
            <a:extLst>
              <a:ext uri="{FF2B5EF4-FFF2-40B4-BE49-F238E27FC236}">
                <a16:creationId xmlns:a16="http://schemas.microsoft.com/office/drawing/2014/main" id="{92F0D007-A3ED-F937-05F9-FBC38BBAFB23}"/>
              </a:ext>
            </a:extLst>
          </p:cNvPr>
          <p:cNvSpPr/>
          <p:nvPr/>
        </p:nvSpPr>
        <p:spPr>
          <a:xfrm>
            <a:off x="10151533" y="6347297"/>
            <a:ext cx="520700" cy="423425"/>
          </a:xfrm>
          <a:prstGeom prst="roundRect">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74161" tIns="37085" rIns="74161" bIns="37085" rtlCol="0" anchor="ctr"/>
          <a:lstStyle/>
          <a:p>
            <a:pPr algn="ctr" defTabSz="741559">
              <a:defRPr/>
            </a:pPr>
            <a:endParaRPr lang="ja-JP" altLang="en-US" sz="1462">
              <a:solidFill>
                <a:prstClr val="white"/>
              </a:solidFill>
              <a:latin typeface="UD デジタル 教科書体 NK-R" panose="02020400000000000000" pitchFamily="18" charset="-128"/>
              <a:ea typeface="UD デジタル 教科書体 NK-R" panose="02020400000000000000" pitchFamily="18" charset="-128"/>
            </a:endParaRPr>
          </a:p>
        </p:txBody>
      </p:sp>
      <p:sp>
        <p:nvSpPr>
          <p:cNvPr id="3" name="テキスト ボックス 2">
            <a:extLst>
              <a:ext uri="{FF2B5EF4-FFF2-40B4-BE49-F238E27FC236}">
                <a16:creationId xmlns:a16="http://schemas.microsoft.com/office/drawing/2014/main" id="{534C8547-4DC2-8833-BE9B-23DE7D23E809}"/>
              </a:ext>
            </a:extLst>
          </p:cNvPr>
          <p:cNvSpPr txBox="1"/>
          <p:nvPr/>
        </p:nvSpPr>
        <p:spPr>
          <a:xfrm>
            <a:off x="-2" y="121144"/>
            <a:ext cx="12192001" cy="923330"/>
          </a:xfrm>
          <a:prstGeom prst="rect">
            <a:avLst/>
          </a:prstGeom>
          <a:noFill/>
        </p:spPr>
        <p:txBody>
          <a:bodyPr wrap="square" anchor="ctr">
            <a:spAutoFit/>
          </a:bodyPr>
          <a:lstStyle/>
          <a:p>
            <a:pPr lvl="0" algn="ctr" fontAlgn="base">
              <a:defRPr/>
            </a:pPr>
            <a:r>
              <a:rPr lang="ja-JP" altLang="en-US" sz="5400" b="1" cap="all">
                <a:solidFill>
                  <a:srgbClr val="2A1A00"/>
                </a:solidFill>
                <a:latin typeface="BIZ UDPゴシック" panose="020B0400000000000000" pitchFamily="50" charset="-128"/>
                <a:ea typeface="BIZ UDPゴシック" panose="020B0400000000000000" pitchFamily="50" charset="-128"/>
              </a:rPr>
              <a:t>もんだいに こたえる</a:t>
            </a:r>
            <a:endPar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endParaRPr>
          </a:p>
        </p:txBody>
      </p:sp>
      <p:grpSp>
        <p:nvGrpSpPr>
          <p:cNvPr id="6" name="グループ化 5">
            <a:extLst>
              <a:ext uri="{FF2B5EF4-FFF2-40B4-BE49-F238E27FC236}">
                <a16:creationId xmlns:a16="http://schemas.microsoft.com/office/drawing/2014/main" id="{9CEA0417-B9C3-20EC-0B0F-D550587C434A}"/>
              </a:ext>
            </a:extLst>
          </p:cNvPr>
          <p:cNvGrpSpPr/>
          <p:nvPr/>
        </p:nvGrpSpPr>
        <p:grpSpPr>
          <a:xfrm>
            <a:off x="8258613" y="4197137"/>
            <a:ext cx="3417549" cy="2471951"/>
            <a:chOff x="6204706" y="1343938"/>
            <a:chExt cx="3417549" cy="2471951"/>
          </a:xfrm>
        </p:grpSpPr>
        <p:sp>
          <p:nvSpPr>
            <p:cNvPr id="7" name="フリーフォーム: 図形 6">
              <a:extLst>
                <a:ext uri="{FF2B5EF4-FFF2-40B4-BE49-F238E27FC236}">
                  <a16:creationId xmlns:a16="http://schemas.microsoft.com/office/drawing/2014/main" id="{BF8CBFC2-C854-5360-8588-9E19A7B2304E}"/>
                </a:ext>
              </a:extLst>
            </p:cNvPr>
            <p:cNvSpPr/>
            <p:nvPr/>
          </p:nvSpPr>
          <p:spPr>
            <a:xfrm rot="18677589">
              <a:off x="6684479" y="1218703"/>
              <a:ext cx="2471951" cy="2722422"/>
            </a:xfrm>
            <a:custGeom>
              <a:avLst/>
              <a:gdLst>
                <a:gd name="connsiteX0" fmla="*/ 589602 w 2479977"/>
                <a:gd name="connsiteY0" fmla="*/ 112937 h 2722422"/>
                <a:gd name="connsiteX1" fmla="*/ 2397402 w 2479977"/>
                <a:gd name="connsiteY1" fmla="*/ 2171209 h 2722422"/>
                <a:gd name="connsiteX2" fmla="*/ 2367040 w 2479977"/>
                <a:gd name="connsiteY2" fmla="*/ 2639847 h 2722422"/>
                <a:gd name="connsiteX3" fmla="*/ 1898402 w 2479977"/>
                <a:gd name="connsiteY3" fmla="*/ 2609485 h 2722422"/>
                <a:gd name="connsiteX4" fmla="*/ 888090 w 2479977"/>
                <a:gd name="connsiteY4" fmla="*/ 1459195 h 2722422"/>
                <a:gd name="connsiteX5" fmla="*/ 0 w 2479977"/>
                <a:gd name="connsiteY5" fmla="*/ 1625350 h 2722422"/>
                <a:gd name="connsiteX6" fmla="*/ 777177 w 2479977"/>
                <a:gd name="connsiteY6" fmla="*/ 1332915 h 2722422"/>
                <a:gd name="connsiteX7" fmla="*/ 90602 w 2479977"/>
                <a:gd name="connsiteY7" fmla="*/ 551214 h 2722422"/>
                <a:gd name="connsiteX8" fmla="*/ 120964 w 2479977"/>
                <a:gd name="connsiteY8" fmla="*/ 82576 h 2722422"/>
                <a:gd name="connsiteX9" fmla="*/ 589602 w 2479977"/>
                <a:gd name="connsiteY9" fmla="*/ 112937 h 2722422"/>
                <a:gd name="connsiteX0" fmla="*/ 581576 w 2471951"/>
                <a:gd name="connsiteY0" fmla="*/ 112937 h 2722422"/>
                <a:gd name="connsiteX1" fmla="*/ 2389376 w 2471951"/>
                <a:gd name="connsiteY1" fmla="*/ 2171209 h 2722422"/>
                <a:gd name="connsiteX2" fmla="*/ 2359014 w 2471951"/>
                <a:gd name="connsiteY2" fmla="*/ 2639847 h 2722422"/>
                <a:gd name="connsiteX3" fmla="*/ 1890376 w 2471951"/>
                <a:gd name="connsiteY3" fmla="*/ 2609485 h 2722422"/>
                <a:gd name="connsiteX4" fmla="*/ 880064 w 2471951"/>
                <a:gd name="connsiteY4" fmla="*/ 1459195 h 2722422"/>
                <a:gd name="connsiteX5" fmla="*/ 614093 w 2471951"/>
                <a:gd name="connsiteY5" fmla="*/ 2301590 h 2722422"/>
                <a:gd name="connsiteX6" fmla="*/ 769151 w 2471951"/>
                <a:gd name="connsiteY6" fmla="*/ 1332915 h 2722422"/>
                <a:gd name="connsiteX7" fmla="*/ 82576 w 2471951"/>
                <a:gd name="connsiteY7" fmla="*/ 551214 h 2722422"/>
                <a:gd name="connsiteX8" fmla="*/ 112938 w 2471951"/>
                <a:gd name="connsiteY8" fmla="*/ 82576 h 2722422"/>
                <a:gd name="connsiteX9" fmla="*/ 581576 w 2471951"/>
                <a:gd name="connsiteY9" fmla="*/ 112937 h 2722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71951" h="2722422">
                  <a:moveTo>
                    <a:pt x="581576" y="112937"/>
                  </a:moveTo>
                  <a:lnTo>
                    <a:pt x="2389376" y="2171209"/>
                  </a:lnTo>
                  <a:cubicBezTo>
                    <a:pt x="2510402" y="2309003"/>
                    <a:pt x="2496809" y="2518820"/>
                    <a:pt x="2359014" y="2639847"/>
                  </a:cubicBezTo>
                  <a:cubicBezTo>
                    <a:pt x="2221219" y="2760873"/>
                    <a:pt x="2011402" y="2747280"/>
                    <a:pt x="1890376" y="2609485"/>
                  </a:cubicBezTo>
                  <a:lnTo>
                    <a:pt x="880064" y="1459195"/>
                  </a:lnTo>
                  <a:lnTo>
                    <a:pt x="614093" y="2301590"/>
                  </a:lnTo>
                  <a:lnTo>
                    <a:pt x="769151" y="1332915"/>
                  </a:lnTo>
                  <a:lnTo>
                    <a:pt x="82576" y="551214"/>
                  </a:lnTo>
                  <a:cubicBezTo>
                    <a:pt x="-38450" y="413419"/>
                    <a:pt x="-24857" y="203602"/>
                    <a:pt x="112938" y="82576"/>
                  </a:cubicBezTo>
                  <a:cubicBezTo>
                    <a:pt x="250733" y="-38451"/>
                    <a:pt x="460550" y="-24857"/>
                    <a:pt x="581576" y="112937"/>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sp>
          <p:nvSpPr>
            <p:cNvPr id="8" name="四角形: 角を丸くする 7">
              <a:extLst>
                <a:ext uri="{FF2B5EF4-FFF2-40B4-BE49-F238E27FC236}">
                  <a16:creationId xmlns:a16="http://schemas.microsoft.com/office/drawing/2014/main" id="{9653663B-963F-B2F5-D415-5D5A4BA94C4F}"/>
                </a:ext>
              </a:extLst>
            </p:cNvPr>
            <p:cNvSpPr/>
            <p:nvPr/>
          </p:nvSpPr>
          <p:spPr>
            <a:xfrm>
              <a:off x="6204706" y="2236237"/>
              <a:ext cx="3417549"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a:latin typeface="BIZ UDPゴシック" panose="020B0400000000000000" pitchFamily="50" charset="-128"/>
                  <a:ea typeface="BIZ UDPゴシック" panose="020B0400000000000000" pitchFamily="50" charset="-128"/>
                </a:rPr>
                <a:t>ここを たっぷ</a:t>
              </a:r>
              <a:endParaRPr kumimoji="1" lang="en-US" altLang="ja-JP" sz="2400" b="1">
                <a:latin typeface="BIZ UDPゴシック" panose="020B0400000000000000" pitchFamily="50" charset="-128"/>
                <a:ea typeface="BIZ UDPゴシック" panose="020B0400000000000000" pitchFamily="50" charset="-128"/>
              </a:endParaRPr>
            </a:p>
          </p:txBody>
        </p:sp>
      </p:grpSp>
      <p:sp>
        <p:nvSpPr>
          <p:cNvPr id="10" name="四角形: 角を丸くする 9">
            <a:extLst>
              <a:ext uri="{FF2B5EF4-FFF2-40B4-BE49-F238E27FC236}">
                <a16:creationId xmlns:a16="http://schemas.microsoft.com/office/drawing/2014/main" id="{1740ACD6-EFBD-1A50-BF8F-C5373BE197B1}"/>
              </a:ext>
            </a:extLst>
          </p:cNvPr>
          <p:cNvSpPr/>
          <p:nvPr/>
        </p:nvSpPr>
        <p:spPr>
          <a:xfrm>
            <a:off x="2223173" y="2109250"/>
            <a:ext cx="4905759" cy="1887017"/>
          </a:xfrm>
          <a:prstGeom prst="roundRect">
            <a:avLst>
              <a:gd name="adj" fmla="val 7402"/>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四角形: 角を丸くする 10">
            <a:extLst>
              <a:ext uri="{FF2B5EF4-FFF2-40B4-BE49-F238E27FC236}">
                <a16:creationId xmlns:a16="http://schemas.microsoft.com/office/drawing/2014/main" id="{A711E68F-FE5F-A23A-E3E6-C0FCFA3F83FF}"/>
              </a:ext>
            </a:extLst>
          </p:cNvPr>
          <p:cNvSpPr/>
          <p:nvPr/>
        </p:nvSpPr>
        <p:spPr>
          <a:xfrm>
            <a:off x="7395234" y="2439605"/>
            <a:ext cx="2114131" cy="1141661"/>
          </a:xfrm>
          <a:prstGeom prst="roundRect">
            <a:avLst/>
          </a:pr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sp>
        <p:nvSpPr>
          <p:cNvPr id="12" name="四角形: 角を丸くする 11">
            <a:extLst>
              <a:ext uri="{FF2B5EF4-FFF2-40B4-BE49-F238E27FC236}">
                <a16:creationId xmlns:a16="http://schemas.microsoft.com/office/drawing/2014/main" id="{480AC373-FD9D-797F-B5BC-A941B1A8168D}"/>
              </a:ext>
            </a:extLst>
          </p:cNvPr>
          <p:cNvSpPr/>
          <p:nvPr/>
        </p:nvSpPr>
        <p:spPr>
          <a:xfrm>
            <a:off x="7531170" y="2469407"/>
            <a:ext cx="2114130" cy="963557"/>
          </a:xfrm>
          <a:prstGeom prst="roundRect">
            <a:avLst>
              <a:gd name="adj" fmla="val 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l" defTabSz="457200" rtl="0" eaLnBrk="1" fontAlgn="auto" latinLnBrk="0" hangingPunct="1">
              <a:lnSpc>
                <a:spcPct val="150000"/>
              </a:lnSpc>
              <a:spcBef>
                <a:spcPts val="0"/>
              </a:spcBef>
              <a:spcAft>
                <a:spcPts val="0"/>
              </a:spcAft>
              <a:buClrTx/>
              <a:buSzTx/>
              <a:buFontTx/>
              <a:buNone/>
              <a:tabLst/>
              <a:defRPr/>
            </a:pPr>
            <a:r>
              <a:rPr kumimoji="1" lang="ja-JP" altLang="en-US" sz="20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もんだいを</a:t>
            </a:r>
          </a:p>
          <a:p>
            <a:pPr marL="0" marR="0" lvl="0" indent="0" algn="l" defTabSz="457200" rtl="0" eaLnBrk="1" fontAlgn="auto" latinLnBrk="0" hangingPunct="1">
              <a:lnSpc>
                <a:spcPct val="150000"/>
              </a:lnSpc>
              <a:spcBef>
                <a:spcPts val="0"/>
              </a:spcBef>
              <a:spcAft>
                <a:spcPts val="0"/>
              </a:spcAft>
              <a:buClrTx/>
              <a:buSzTx/>
              <a:buFontTx/>
              <a:buNone/>
              <a:tabLst/>
              <a:defRPr/>
            </a:pPr>
            <a:r>
              <a:rPr kumimoji="1" lang="ja-JP" altLang="en-US" sz="20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かくにんします</a:t>
            </a:r>
          </a:p>
        </p:txBody>
      </p:sp>
      <p:sp>
        <p:nvSpPr>
          <p:cNvPr id="13" name="楕円 12">
            <a:extLst>
              <a:ext uri="{FF2B5EF4-FFF2-40B4-BE49-F238E27FC236}">
                <a16:creationId xmlns:a16="http://schemas.microsoft.com/office/drawing/2014/main" id="{640EF164-A69C-B96E-CF77-C284027EC183}"/>
              </a:ext>
            </a:extLst>
          </p:cNvPr>
          <p:cNvSpPr/>
          <p:nvPr/>
        </p:nvSpPr>
        <p:spPr>
          <a:xfrm>
            <a:off x="6836769" y="1885311"/>
            <a:ext cx="584325" cy="584325"/>
          </a:xfrm>
          <a:prstGeom prst="ellipse">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2800" b="1">
                <a:latin typeface="BIZ UDPゴシック" panose="020B0400000000000000" pitchFamily="50" charset="-128"/>
                <a:ea typeface="BIZ UDPゴシック" panose="020B0400000000000000" pitchFamily="50" charset="-128"/>
              </a:rPr>
              <a:t>1</a:t>
            </a:r>
            <a:endParaRPr kumimoji="1" lang="ja-JP" altLang="en-US" sz="2800" b="1">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893263405"/>
      </p:ext>
    </p:extLst>
  </p:cSld>
  <p:clrMapOvr>
    <a:masterClrMapping/>
  </p:clrMapOvr>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D04F59-4302-22B5-FBE5-3AFB92C57019}"/>
            </a:ext>
          </a:extLst>
        </p:cNvPr>
        <p:cNvGrpSpPr/>
        <p:nvPr/>
      </p:nvGrpSpPr>
      <p:grpSpPr>
        <a:xfrm>
          <a:off x="0" y="0"/>
          <a:ext cx="0" cy="0"/>
          <a:chOff x="0" y="0"/>
          <a:chExt cx="0" cy="0"/>
        </a:xfrm>
      </p:grpSpPr>
      <p:pic>
        <p:nvPicPr>
          <p:cNvPr id="4" name="図 3" descr="グラフィカル ユーザー インターフェイス, テキスト, アプリケーション&#10;&#10;AI によって生成されたコンテンツは間違っている可能性があります。">
            <a:extLst>
              <a:ext uri="{FF2B5EF4-FFF2-40B4-BE49-F238E27FC236}">
                <a16:creationId xmlns:a16="http://schemas.microsoft.com/office/drawing/2014/main" id="{9590B233-4B52-50B2-8133-0CCF13F614E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93694" y="1257983"/>
            <a:ext cx="9004612" cy="5411105"/>
          </a:xfrm>
          <a:prstGeom prst="rect">
            <a:avLst/>
          </a:prstGeom>
          <a:ln>
            <a:solidFill>
              <a:schemeClr val="bg1">
                <a:lumMod val="75000"/>
              </a:schemeClr>
            </a:solidFill>
          </a:ln>
        </p:spPr>
      </p:pic>
      <p:sp>
        <p:nvSpPr>
          <p:cNvPr id="3" name="テキスト ボックス 2">
            <a:extLst>
              <a:ext uri="{FF2B5EF4-FFF2-40B4-BE49-F238E27FC236}">
                <a16:creationId xmlns:a16="http://schemas.microsoft.com/office/drawing/2014/main" id="{042EE80C-E070-479D-4919-2CB6548D9F5E}"/>
              </a:ext>
            </a:extLst>
          </p:cNvPr>
          <p:cNvSpPr txBox="1"/>
          <p:nvPr/>
        </p:nvSpPr>
        <p:spPr>
          <a:xfrm>
            <a:off x="-2" y="121144"/>
            <a:ext cx="12192001" cy="923330"/>
          </a:xfrm>
          <a:prstGeom prst="rect">
            <a:avLst/>
          </a:prstGeom>
          <a:noFill/>
        </p:spPr>
        <p:txBody>
          <a:bodyPr wrap="square" anchor="ctr">
            <a:spAutoFit/>
          </a:bodyPr>
          <a:lstStyle/>
          <a:p>
            <a:pPr lvl="0" algn="ctr" fontAlgn="base">
              <a:defRPr/>
            </a:pPr>
            <a:r>
              <a:rPr lang="ja-JP" altLang="en-US" sz="5400" b="1" cap="all">
                <a:solidFill>
                  <a:srgbClr val="2A1A00"/>
                </a:solidFill>
                <a:latin typeface="BIZ UDPゴシック" panose="020B0400000000000000" pitchFamily="50" charset="-128"/>
                <a:ea typeface="BIZ UDPゴシック" panose="020B0400000000000000" pitchFamily="50" charset="-128"/>
              </a:rPr>
              <a:t>もんだいに こたえる</a:t>
            </a:r>
            <a:endPar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endParaRPr>
          </a:p>
        </p:txBody>
      </p:sp>
      <p:sp>
        <p:nvSpPr>
          <p:cNvPr id="5" name="四角形: 角を丸くする 4">
            <a:extLst>
              <a:ext uri="{FF2B5EF4-FFF2-40B4-BE49-F238E27FC236}">
                <a16:creationId xmlns:a16="http://schemas.microsoft.com/office/drawing/2014/main" id="{C8DE8D19-89F3-39AC-F18C-E63882BFFC5F}"/>
              </a:ext>
            </a:extLst>
          </p:cNvPr>
          <p:cNvSpPr/>
          <p:nvPr/>
        </p:nvSpPr>
        <p:spPr>
          <a:xfrm>
            <a:off x="3671258" y="3963535"/>
            <a:ext cx="1712667" cy="390998"/>
          </a:xfrm>
          <a:prstGeom prst="roundRect">
            <a:avLst>
              <a:gd name="adj" fmla="val 14103"/>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10" name="四角形: 角を丸くする 9">
            <a:extLst>
              <a:ext uri="{FF2B5EF4-FFF2-40B4-BE49-F238E27FC236}">
                <a16:creationId xmlns:a16="http://schemas.microsoft.com/office/drawing/2014/main" id="{D150E779-95FF-B64C-E5CD-B7043AD99A2D}"/>
              </a:ext>
            </a:extLst>
          </p:cNvPr>
          <p:cNvSpPr/>
          <p:nvPr/>
        </p:nvSpPr>
        <p:spPr>
          <a:xfrm>
            <a:off x="5720826" y="2783093"/>
            <a:ext cx="3313334" cy="1192234"/>
          </a:xfrm>
          <a:prstGeom prst="roundRect">
            <a:avLst>
              <a:gd name="adj" fmla="val 12651"/>
            </a:avLst>
          </a:pr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11" name="四角形: 角を丸くする 10">
            <a:extLst>
              <a:ext uri="{FF2B5EF4-FFF2-40B4-BE49-F238E27FC236}">
                <a16:creationId xmlns:a16="http://schemas.microsoft.com/office/drawing/2014/main" id="{6037A4A3-E9E1-ACE9-C6A3-F925D9086F75}"/>
              </a:ext>
            </a:extLst>
          </p:cNvPr>
          <p:cNvSpPr/>
          <p:nvPr/>
        </p:nvSpPr>
        <p:spPr>
          <a:xfrm>
            <a:off x="5924231" y="2821058"/>
            <a:ext cx="2906085" cy="992637"/>
          </a:xfrm>
          <a:prstGeom prst="roundRect">
            <a:avLst>
              <a:gd name="adj" fmla="val 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nSpc>
                <a:spcPct val="150000"/>
              </a:lnSpc>
            </a:pPr>
            <a:r>
              <a:rPr kumimoji="1" lang="ja-JP" altLang="en-US" sz="2000" b="1">
                <a:latin typeface="BIZ UDPゴシック" panose="020B0400000000000000" pitchFamily="50" charset="-128"/>
                <a:ea typeface="BIZ UDPゴシック" panose="020B0400000000000000" pitchFamily="50" charset="-128"/>
              </a:rPr>
              <a:t>キーボードで かいとうを えらびます。</a:t>
            </a:r>
          </a:p>
        </p:txBody>
      </p:sp>
      <p:sp>
        <p:nvSpPr>
          <p:cNvPr id="12" name="楕円 11">
            <a:extLst>
              <a:ext uri="{FF2B5EF4-FFF2-40B4-BE49-F238E27FC236}">
                <a16:creationId xmlns:a16="http://schemas.microsoft.com/office/drawing/2014/main" id="{FBE6FEEA-4FA0-2096-1EC3-E8463F165190}"/>
              </a:ext>
            </a:extLst>
          </p:cNvPr>
          <p:cNvSpPr/>
          <p:nvPr/>
        </p:nvSpPr>
        <p:spPr>
          <a:xfrm>
            <a:off x="5243929" y="3574709"/>
            <a:ext cx="584325" cy="584325"/>
          </a:xfrm>
          <a:prstGeom prst="ellipse">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2800" b="1">
                <a:latin typeface="BIZ UDPゴシック" panose="020B0400000000000000" pitchFamily="50" charset="-128"/>
                <a:ea typeface="BIZ UDPゴシック" panose="020B0400000000000000" pitchFamily="50" charset="-128"/>
              </a:rPr>
              <a:t>2</a:t>
            </a:r>
            <a:endParaRPr kumimoji="1" lang="ja-JP" altLang="en-US" sz="2800" b="1">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2932725845"/>
      </p:ext>
    </p:extLst>
  </p:cSld>
  <p:clrMapOvr>
    <a:masterClrMapping/>
  </p:clrMapOvr>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D04F59-4302-22B5-FBE5-3AFB92C57019}"/>
            </a:ext>
          </a:extLst>
        </p:cNvPr>
        <p:cNvGrpSpPr/>
        <p:nvPr/>
      </p:nvGrpSpPr>
      <p:grpSpPr>
        <a:xfrm>
          <a:off x="0" y="0"/>
          <a:ext cx="0" cy="0"/>
          <a:chOff x="0" y="0"/>
          <a:chExt cx="0" cy="0"/>
        </a:xfrm>
      </p:grpSpPr>
      <p:pic>
        <p:nvPicPr>
          <p:cNvPr id="4" name="図 3" descr="グラフィカル ユーザー インターフェイス, テキスト, アプリケーション&#10;&#10;AI によって生成されたコンテンツは間違っている可能性があります。">
            <a:extLst>
              <a:ext uri="{FF2B5EF4-FFF2-40B4-BE49-F238E27FC236}">
                <a16:creationId xmlns:a16="http://schemas.microsoft.com/office/drawing/2014/main" id="{9590B233-4B52-50B2-8133-0CCF13F614E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06870" y="1268413"/>
            <a:ext cx="8987255" cy="5400675"/>
          </a:xfrm>
          <a:prstGeom prst="rect">
            <a:avLst/>
          </a:prstGeom>
          <a:ln>
            <a:solidFill>
              <a:schemeClr val="bg1">
                <a:lumMod val="75000"/>
              </a:schemeClr>
            </a:solidFill>
          </a:ln>
        </p:spPr>
      </p:pic>
      <p:sp>
        <p:nvSpPr>
          <p:cNvPr id="9" name="四角形: 角を丸くする 8">
            <a:extLst>
              <a:ext uri="{FF2B5EF4-FFF2-40B4-BE49-F238E27FC236}">
                <a16:creationId xmlns:a16="http://schemas.microsoft.com/office/drawing/2014/main" id="{92F0D007-A3ED-F937-05F9-FBC38BBAFB23}"/>
              </a:ext>
            </a:extLst>
          </p:cNvPr>
          <p:cNvSpPr/>
          <p:nvPr/>
        </p:nvSpPr>
        <p:spPr>
          <a:xfrm>
            <a:off x="3335315" y="5344201"/>
            <a:ext cx="706069" cy="664163"/>
          </a:xfrm>
          <a:prstGeom prst="roundRect">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74161" tIns="37085" rIns="74161" bIns="37085" rtlCol="0" anchor="ctr"/>
          <a:lstStyle/>
          <a:p>
            <a:pPr algn="ctr" defTabSz="741559">
              <a:defRPr/>
            </a:pPr>
            <a:endParaRPr lang="ja-JP" altLang="en-US" sz="1462">
              <a:solidFill>
                <a:prstClr val="white"/>
              </a:solidFill>
              <a:latin typeface="UD デジタル 教科書体 NK-R" panose="02020400000000000000" pitchFamily="18" charset="-128"/>
              <a:ea typeface="UD デジタル 教科書体 NK-R" panose="02020400000000000000" pitchFamily="18" charset="-128"/>
            </a:endParaRPr>
          </a:p>
        </p:txBody>
      </p:sp>
      <p:sp>
        <p:nvSpPr>
          <p:cNvPr id="5" name="テキスト ボックス 4">
            <a:extLst>
              <a:ext uri="{FF2B5EF4-FFF2-40B4-BE49-F238E27FC236}">
                <a16:creationId xmlns:a16="http://schemas.microsoft.com/office/drawing/2014/main" id="{60E791E8-9B49-A08A-85A4-EDF775C8E7CB}"/>
              </a:ext>
            </a:extLst>
          </p:cNvPr>
          <p:cNvSpPr txBox="1"/>
          <p:nvPr/>
        </p:nvSpPr>
        <p:spPr>
          <a:xfrm>
            <a:off x="-2" y="121144"/>
            <a:ext cx="12192001" cy="923330"/>
          </a:xfrm>
          <a:prstGeom prst="rect">
            <a:avLst/>
          </a:prstGeom>
          <a:noFill/>
        </p:spPr>
        <p:txBody>
          <a:bodyPr wrap="square" anchor="ctr">
            <a:spAutoFit/>
          </a:bodyPr>
          <a:lstStyle/>
          <a:p>
            <a:pPr lvl="0" algn="ctr" fontAlgn="base">
              <a:defRPr/>
            </a:pPr>
            <a:r>
              <a:rPr lang="ja-JP" altLang="en-US" sz="5400" b="1" cap="all">
                <a:solidFill>
                  <a:srgbClr val="2A1A00"/>
                </a:solidFill>
                <a:latin typeface="BIZ UDPゴシック" panose="020B0400000000000000" pitchFamily="50" charset="-128"/>
                <a:ea typeface="BIZ UDPゴシック" panose="020B0400000000000000" pitchFamily="50" charset="-128"/>
              </a:rPr>
              <a:t>もんだいに こたえる</a:t>
            </a:r>
            <a:endPar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endParaRPr>
          </a:p>
        </p:txBody>
      </p:sp>
      <p:sp>
        <p:nvSpPr>
          <p:cNvPr id="7" name="四角形: 角を丸くする 6">
            <a:extLst>
              <a:ext uri="{FF2B5EF4-FFF2-40B4-BE49-F238E27FC236}">
                <a16:creationId xmlns:a16="http://schemas.microsoft.com/office/drawing/2014/main" id="{31248057-9D84-C1D1-CF39-6002BF99D3BC}"/>
              </a:ext>
            </a:extLst>
          </p:cNvPr>
          <p:cNvSpPr/>
          <p:nvPr/>
        </p:nvSpPr>
        <p:spPr>
          <a:xfrm>
            <a:off x="6206067" y="4302805"/>
            <a:ext cx="1236133" cy="772966"/>
          </a:xfrm>
          <a:prstGeom prst="roundRect">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74161" tIns="37085" rIns="74161" bIns="37085" rtlCol="0" anchor="ctr"/>
          <a:lstStyle/>
          <a:p>
            <a:pPr algn="ctr" defTabSz="741559">
              <a:defRPr/>
            </a:pPr>
            <a:endParaRPr lang="ja-JP" altLang="en-US" sz="1462">
              <a:solidFill>
                <a:prstClr val="white"/>
              </a:solidFill>
              <a:latin typeface="UD デジタル 教科書体 NK-R" panose="02020400000000000000" pitchFamily="18" charset="-128"/>
              <a:ea typeface="UD デジタル 教科書体 NK-R" panose="02020400000000000000" pitchFamily="18" charset="-128"/>
            </a:endParaRPr>
          </a:p>
        </p:txBody>
      </p:sp>
      <p:sp>
        <p:nvSpPr>
          <p:cNvPr id="8" name="四角形: 角を丸くする 7">
            <a:extLst>
              <a:ext uri="{FF2B5EF4-FFF2-40B4-BE49-F238E27FC236}">
                <a16:creationId xmlns:a16="http://schemas.microsoft.com/office/drawing/2014/main" id="{2AE67556-96A6-1437-71ED-F005FA67476E}"/>
              </a:ext>
            </a:extLst>
          </p:cNvPr>
          <p:cNvSpPr/>
          <p:nvPr/>
        </p:nvSpPr>
        <p:spPr>
          <a:xfrm>
            <a:off x="6652160" y="2998602"/>
            <a:ext cx="2322507" cy="1192234"/>
          </a:xfrm>
          <a:prstGeom prst="roundRect">
            <a:avLst>
              <a:gd name="adj" fmla="val 12651"/>
            </a:avLst>
          </a:pr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10" name="四角形: 角を丸くする 9">
            <a:extLst>
              <a:ext uri="{FF2B5EF4-FFF2-40B4-BE49-F238E27FC236}">
                <a16:creationId xmlns:a16="http://schemas.microsoft.com/office/drawing/2014/main" id="{2DC0C890-48F8-FEF8-570C-3438A8ABA751}"/>
              </a:ext>
            </a:extLst>
          </p:cNvPr>
          <p:cNvSpPr/>
          <p:nvPr/>
        </p:nvSpPr>
        <p:spPr>
          <a:xfrm>
            <a:off x="6855565" y="3036567"/>
            <a:ext cx="2906085" cy="992637"/>
          </a:xfrm>
          <a:prstGeom prst="roundRect">
            <a:avLst>
              <a:gd name="adj" fmla="val 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nSpc>
                <a:spcPct val="150000"/>
              </a:lnSpc>
            </a:pPr>
            <a:r>
              <a:rPr kumimoji="1" lang="ja-JP" altLang="en-US" sz="2000" b="1">
                <a:latin typeface="BIZ UDPゴシック" panose="020B0400000000000000" pitchFamily="50" charset="-128"/>
                <a:ea typeface="BIZ UDPゴシック" panose="020B0400000000000000" pitchFamily="50" charset="-128"/>
              </a:rPr>
              <a:t>［あ］の こたえを</a:t>
            </a:r>
            <a:endParaRPr kumimoji="1" lang="en-US" altLang="ja-JP" sz="2000" b="1">
              <a:latin typeface="BIZ UDPゴシック" panose="020B0400000000000000" pitchFamily="50" charset="-128"/>
              <a:ea typeface="BIZ UDPゴシック" panose="020B0400000000000000" pitchFamily="50" charset="-128"/>
            </a:endParaRPr>
          </a:p>
          <a:p>
            <a:pPr>
              <a:lnSpc>
                <a:spcPct val="150000"/>
              </a:lnSpc>
            </a:pPr>
            <a:r>
              <a:rPr kumimoji="1" lang="ja-JP" altLang="en-US" sz="2000" b="1">
                <a:latin typeface="BIZ UDPゴシック" panose="020B0400000000000000" pitchFamily="50" charset="-128"/>
                <a:ea typeface="BIZ UDPゴシック" panose="020B0400000000000000" pitchFamily="50" charset="-128"/>
              </a:rPr>
              <a:t>えらびます。</a:t>
            </a:r>
          </a:p>
        </p:txBody>
      </p:sp>
      <p:sp>
        <p:nvSpPr>
          <p:cNvPr id="11" name="楕円 10">
            <a:extLst>
              <a:ext uri="{FF2B5EF4-FFF2-40B4-BE49-F238E27FC236}">
                <a16:creationId xmlns:a16="http://schemas.microsoft.com/office/drawing/2014/main" id="{EB9E9AEB-09E8-6459-9A52-554217C3CA2D}"/>
              </a:ext>
            </a:extLst>
          </p:cNvPr>
          <p:cNvSpPr/>
          <p:nvPr/>
        </p:nvSpPr>
        <p:spPr>
          <a:xfrm>
            <a:off x="5912796" y="3902187"/>
            <a:ext cx="584325" cy="584325"/>
          </a:xfrm>
          <a:prstGeom prst="ellipse">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800" b="1">
                <a:latin typeface="BIZ UDPゴシック" panose="020B0400000000000000" pitchFamily="50" charset="-128"/>
                <a:ea typeface="BIZ UDPゴシック" panose="020B0400000000000000" pitchFamily="50" charset="-128"/>
              </a:rPr>
              <a:t>３</a:t>
            </a:r>
          </a:p>
        </p:txBody>
      </p:sp>
    </p:spTree>
    <p:extLst>
      <p:ext uri="{BB962C8B-B14F-4D97-AF65-F5344CB8AC3E}">
        <p14:creationId xmlns:p14="http://schemas.microsoft.com/office/powerpoint/2010/main" val="374892807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D6ED081-09A4-D535-2811-F3DE356AAB83}"/>
            </a:ext>
          </a:extLst>
        </p:cNvPr>
        <p:cNvGrpSpPr/>
        <p:nvPr/>
      </p:nvGrpSpPr>
      <p:grpSpPr>
        <a:xfrm>
          <a:off x="0" y="0"/>
          <a:ext cx="0" cy="0"/>
          <a:chOff x="0" y="0"/>
          <a:chExt cx="0" cy="0"/>
        </a:xfrm>
      </p:grpSpPr>
      <p:sp>
        <p:nvSpPr>
          <p:cNvPr id="15" name="正方形/長方形 14">
            <a:extLst>
              <a:ext uri="{FF2B5EF4-FFF2-40B4-BE49-F238E27FC236}">
                <a16:creationId xmlns:a16="http://schemas.microsoft.com/office/drawing/2014/main" id="{F383ED13-8AC4-D499-A0E4-AA10177C8453}"/>
              </a:ext>
            </a:extLst>
          </p:cNvPr>
          <p:cNvSpPr/>
          <p:nvPr/>
        </p:nvSpPr>
        <p:spPr>
          <a:xfrm>
            <a:off x="-3" y="6099630"/>
            <a:ext cx="12192001" cy="758370"/>
          </a:xfrm>
          <a:prstGeom prst="rect">
            <a:avLst/>
          </a:prstGeom>
          <a:solidFill>
            <a:srgbClr val="A75F1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テキスト ボックス 4">
            <a:extLst>
              <a:ext uri="{FF2B5EF4-FFF2-40B4-BE49-F238E27FC236}">
                <a16:creationId xmlns:a16="http://schemas.microsoft.com/office/drawing/2014/main" id="{7D8CFA0F-DFBB-8E13-D468-4A32DE620B0D}"/>
              </a:ext>
            </a:extLst>
          </p:cNvPr>
          <p:cNvSpPr txBox="1"/>
          <p:nvPr/>
        </p:nvSpPr>
        <p:spPr>
          <a:xfrm>
            <a:off x="-2" y="730320"/>
            <a:ext cx="12192001" cy="923330"/>
          </a:xfrm>
          <a:prstGeom prst="rect">
            <a:avLst/>
          </a:prstGeom>
          <a:noFill/>
        </p:spPr>
        <p:txBody>
          <a:bodyPr wrap="square" anchor="ctr">
            <a:spAutoFit/>
          </a:bodyPr>
          <a:lstStyle/>
          <a:p>
            <a:pPr algn="ctr" rtl="0" fontAlgn="base"/>
            <a:r>
              <a:rPr lang="ja-JP" altLang="en-US" sz="5400" b="1" cap="all" dirty="0">
                <a:solidFill>
                  <a:srgbClr val="2A1A00"/>
                </a:solidFill>
                <a:latin typeface="BIZ UDPゴシック" panose="020B0400000000000000" pitchFamily="50" charset="-128"/>
                <a:ea typeface="BIZ UDPゴシック" panose="020B0400000000000000" pitchFamily="50" charset="-128"/>
              </a:rPr>
              <a:t>たぶれっとの でんげんを いれる</a:t>
            </a:r>
          </a:p>
        </p:txBody>
      </p:sp>
      <p:sp>
        <p:nvSpPr>
          <p:cNvPr id="9" name="コンテンツ プレースホルダー 2">
            <a:extLst>
              <a:ext uri="{FF2B5EF4-FFF2-40B4-BE49-F238E27FC236}">
                <a16:creationId xmlns:a16="http://schemas.microsoft.com/office/drawing/2014/main" id="{84670FA8-D86F-2071-4EEB-822718223C65}"/>
              </a:ext>
            </a:extLst>
          </p:cNvPr>
          <p:cNvSpPr txBox="1">
            <a:spLocks/>
          </p:cNvSpPr>
          <p:nvPr/>
        </p:nvSpPr>
        <p:spPr>
          <a:xfrm>
            <a:off x="2876832" y="2542715"/>
            <a:ext cx="8914871" cy="3261020"/>
          </a:xfrm>
          <a:prstGeom prst="rect">
            <a:avLst/>
          </a:prstGeom>
        </p:spPr>
        <p:txBody>
          <a:bodyPr vert="horz" lIns="91440" tIns="45720" rIns="91440" bIns="45720" rtlCol="0">
            <a:noAutofit/>
          </a:bodyPr>
          <a:lstStyle>
            <a:lvl1pPr marL="228600" indent="-228600" algn="l" defTabSz="914400" rtl="0" eaLnBrk="1" latinLnBrk="0" hangingPunct="1">
              <a:lnSpc>
                <a:spcPct val="110000"/>
              </a:lnSpc>
              <a:spcBef>
                <a:spcPts val="700"/>
              </a:spcBef>
              <a:buClr>
                <a:schemeClr val="tx2"/>
              </a:buClr>
              <a:buFont typeface="Arial" panose="020B0604020202020204" pitchFamily="34" charset="0"/>
              <a:buChar char="•"/>
              <a:defRPr kumimoji="1" sz="2000" kern="1200">
                <a:solidFill>
                  <a:schemeClr val="tx1">
                    <a:lumMod val="65000"/>
                    <a:lumOff val="35000"/>
                  </a:schemeClr>
                </a:solidFill>
                <a:latin typeface="+mn-lt"/>
                <a:ea typeface="+mn-ea"/>
                <a:cs typeface="+mn-cs"/>
              </a:defRPr>
            </a:lvl1pPr>
            <a:lvl2pPr marL="685800" indent="-228600" algn="l" defTabSz="914400" rtl="0" eaLnBrk="1" latinLnBrk="0" hangingPunct="1">
              <a:lnSpc>
                <a:spcPct val="110000"/>
              </a:lnSpc>
              <a:spcBef>
                <a:spcPts val="700"/>
              </a:spcBef>
              <a:buClr>
                <a:schemeClr val="tx2"/>
              </a:buClr>
              <a:buFont typeface="Gill Sans MT" panose="020B0502020104020203" pitchFamily="34" charset="0"/>
              <a:buChar char="–"/>
              <a:defRPr kumimoji="1" sz="1800" kern="1200">
                <a:solidFill>
                  <a:schemeClr val="tx1">
                    <a:lumMod val="65000"/>
                    <a:lumOff val="35000"/>
                  </a:schemeClr>
                </a:solidFill>
                <a:latin typeface="+mn-lt"/>
                <a:ea typeface="+mn-ea"/>
                <a:cs typeface="+mn-cs"/>
              </a:defRPr>
            </a:lvl2pPr>
            <a:lvl3pPr marL="1143000" indent="-228600" algn="l" defTabSz="914400" rtl="0" eaLnBrk="1" latinLnBrk="0" hangingPunct="1">
              <a:lnSpc>
                <a:spcPct val="110000"/>
              </a:lnSpc>
              <a:spcBef>
                <a:spcPts val="700"/>
              </a:spcBef>
              <a:buClr>
                <a:schemeClr val="tx2"/>
              </a:buClr>
              <a:buFont typeface="Arial" panose="020B0604020202020204" pitchFamily="34" charset="0"/>
              <a:buChar char="•"/>
              <a:defRPr kumimoji="1" sz="1600" kern="1200">
                <a:solidFill>
                  <a:schemeClr val="tx1">
                    <a:lumMod val="65000"/>
                    <a:lumOff val="35000"/>
                  </a:schemeClr>
                </a:solidFill>
                <a:latin typeface="+mn-lt"/>
                <a:ea typeface="+mn-ea"/>
                <a:cs typeface="+mn-cs"/>
              </a:defRPr>
            </a:lvl3pPr>
            <a:lvl4pPr marL="1600200" indent="-228600" algn="l" defTabSz="914400" rtl="0" eaLnBrk="1" latinLnBrk="0" hangingPunct="1">
              <a:lnSpc>
                <a:spcPct val="110000"/>
              </a:lnSpc>
              <a:spcBef>
                <a:spcPts val="700"/>
              </a:spcBef>
              <a:buClr>
                <a:schemeClr val="tx2"/>
              </a:buClr>
              <a:buFont typeface="Gill Sans MT" panose="020B0502020104020203" pitchFamily="34" charset="0"/>
              <a:buChar char="–"/>
              <a:defRPr kumimoji="1" sz="1400" kern="1200">
                <a:solidFill>
                  <a:schemeClr val="tx1">
                    <a:lumMod val="65000"/>
                    <a:lumOff val="35000"/>
                  </a:schemeClr>
                </a:solidFill>
                <a:latin typeface="+mn-lt"/>
                <a:ea typeface="+mn-ea"/>
                <a:cs typeface="+mn-cs"/>
              </a:defRPr>
            </a:lvl4pPr>
            <a:lvl5pPr marL="2057400" indent="-228600" algn="l" defTabSz="914400" rtl="0" eaLnBrk="1" latinLnBrk="0" hangingPunct="1">
              <a:lnSpc>
                <a:spcPct val="110000"/>
              </a:lnSpc>
              <a:spcBef>
                <a:spcPts val="700"/>
              </a:spcBef>
              <a:buClr>
                <a:schemeClr val="tx2"/>
              </a:buClr>
              <a:buFont typeface="Arial" panose="020B0604020202020204" pitchFamily="34" charset="0"/>
              <a:buChar char="•"/>
              <a:defRPr kumimoji="1"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110000"/>
              </a:lnSpc>
              <a:spcBef>
                <a:spcPts val="700"/>
              </a:spcBef>
              <a:buClr>
                <a:schemeClr val="tx2"/>
              </a:buClr>
              <a:buFont typeface="Gill Sans MT" panose="020B0502020104020203" pitchFamily="34" charset="0"/>
              <a:buChar char="–"/>
              <a:defRPr kumimoji="1"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110000"/>
              </a:lnSpc>
              <a:spcBef>
                <a:spcPts val="700"/>
              </a:spcBef>
              <a:buClr>
                <a:schemeClr val="tx2"/>
              </a:buClr>
              <a:buFont typeface="Arial" panose="020B0604020202020204" pitchFamily="34" charset="0"/>
              <a:buChar char="•"/>
              <a:defRPr kumimoji="1"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110000"/>
              </a:lnSpc>
              <a:spcBef>
                <a:spcPts val="700"/>
              </a:spcBef>
              <a:buClr>
                <a:schemeClr val="tx2"/>
              </a:buClr>
              <a:buFont typeface="Gill Sans MT" panose="020B0502020104020203" pitchFamily="34" charset="0"/>
              <a:buChar char="–"/>
              <a:defRPr kumimoji="1" sz="1400" kern="1200" baseline="0">
                <a:solidFill>
                  <a:schemeClr val="tx1">
                    <a:lumMod val="65000"/>
                    <a:lumOff val="35000"/>
                  </a:schemeClr>
                </a:solidFill>
                <a:latin typeface="+mn-lt"/>
                <a:ea typeface="+mn-ea"/>
                <a:cs typeface="+mn-cs"/>
              </a:defRPr>
            </a:lvl8pPr>
            <a:lvl9pPr marL="3886200" indent="-228600" algn="l" defTabSz="914400" rtl="0" eaLnBrk="1" latinLnBrk="0" hangingPunct="1">
              <a:lnSpc>
                <a:spcPct val="110000"/>
              </a:lnSpc>
              <a:spcBef>
                <a:spcPts val="700"/>
              </a:spcBef>
              <a:buClr>
                <a:schemeClr val="tx2"/>
              </a:buClr>
              <a:buFont typeface="Arial" panose="020B0604020202020204" pitchFamily="34" charset="0"/>
              <a:buChar char="•"/>
              <a:defRPr kumimoji="1" sz="1400" kern="1200" baseline="0">
                <a:solidFill>
                  <a:schemeClr val="tx1">
                    <a:lumMod val="65000"/>
                    <a:lumOff val="35000"/>
                  </a:schemeClr>
                </a:solidFill>
                <a:latin typeface="+mn-lt"/>
                <a:ea typeface="+mn-ea"/>
                <a:cs typeface="+mn-cs"/>
              </a:defRPr>
            </a:lvl9pPr>
          </a:lstStyle>
          <a:p>
            <a:pPr marL="355600" indent="-355600">
              <a:lnSpc>
                <a:spcPct val="150000"/>
              </a:lnSpc>
            </a:pPr>
            <a:r>
              <a:rPr lang="ja-JP" altLang="en-US" sz="2800" b="1" dirty="0">
                <a:solidFill>
                  <a:schemeClr val="tx1"/>
                </a:solidFill>
                <a:latin typeface="BIZ UDPゴシック" panose="020B0400000000000000" pitchFamily="50" charset="-128"/>
                <a:ea typeface="BIZ UDPゴシック" panose="020B0400000000000000" pitchFamily="50" charset="-128"/>
              </a:rPr>
              <a:t>ぱすこーどを じゅんび</a:t>
            </a:r>
            <a:endParaRPr lang="en-US" altLang="ja-JP" sz="2800" b="1" dirty="0">
              <a:solidFill>
                <a:schemeClr val="tx1"/>
              </a:solidFill>
              <a:latin typeface="BIZ UDPゴシック" panose="020B0400000000000000" pitchFamily="50" charset="-128"/>
              <a:ea typeface="BIZ UDPゴシック" panose="020B0400000000000000" pitchFamily="50" charset="-128"/>
            </a:endParaRPr>
          </a:p>
          <a:p>
            <a:pPr marL="355600" indent="-355600">
              <a:lnSpc>
                <a:spcPct val="150000"/>
              </a:lnSpc>
            </a:pPr>
            <a:r>
              <a:rPr lang="ja-JP" altLang="en-US" sz="2800" b="1" dirty="0">
                <a:solidFill>
                  <a:schemeClr val="tx1"/>
                </a:solidFill>
                <a:latin typeface="BIZ UDPゴシック" panose="020B0400000000000000" pitchFamily="50" charset="-128"/>
                <a:ea typeface="BIZ UDPゴシック" panose="020B0400000000000000" pitchFamily="50" charset="-128"/>
              </a:rPr>
              <a:t>ゆっくり たぶれっとを ひらく</a:t>
            </a:r>
            <a:endParaRPr lang="en-US" altLang="ja-JP" sz="2800" b="1" dirty="0">
              <a:solidFill>
                <a:schemeClr val="tx1"/>
              </a:solidFill>
              <a:latin typeface="BIZ UDPゴシック" panose="020B0400000000000000" pitchFamily="50" charset="-128"/>
              <a:ea typeface="BIZ UDPゴシック" panose="020B0400000000000000" pitchFamily="50" charset="-128"/>
            </a:endParaRPr>
          </a:p>
          <a:p>
            <a:pPr marL="355600" indent="-355600">
              <a:lnSpc>
                <a:spcPct val="150000"/>
              </a:lnSpc>
            </a:pPr>
            <a:r>
              <a:rPr lang="ja-JP" altLang="en-US" sz="2800" b="1" dirty="0">
                <a:solidFill>
                  <a:schemeClr val="tx1"/>
                </a:solidFill>
                <a:latin typeface="BIZ UDPゴシック" panose="020B0400000000000000" pitchFamily="50" charset="-128"/>
                <a:ea typeface="BIZ UDPゴシック" panose="020B0400000000000000" pitchFamily="50" charset="-128"/>
              </a:rPr>
              <a:t>たぶれっとを ひらくと じどうで でんげんが はいる（または でんげんぼたんを おす）</a:t>
            </a:r>
            <a:endParaRPr lang="en-US" altLang="ja-JP" sz="2800" b="1" dirty="0">
              <a:solidFill>
                <a:schemeClr val="tx1"/>
              </a:solidFill>
              <a:latin typeface="BIZ UDPゴシック" panose="020B0400000000000000" pitchFamily="50" charset="-128"/>
              <a:ea typeface="BIZ UDPゴシック" panose="020B0400000000000000" pitchFamily="50" charset="-128"/>
            </a:endParaRPr>
          </a:p>
        </p:txBody>
      </p:sp>
      <p:sp>
        <p:nvSpPr>
          <p:cNvPr id="13" name="テキスト ボックス 8">
            <a:extLst>
              <a:ext uri="{FF2B5EF4-FFF2-40B4-BE49-F238E27FC236}">
                <a16:creationId xmlns:a16="http://schemas.microsoft.com/office/drawing/2014/main" id="{9522D958-5520-6ACA-798D-578A641D063E}"/>
              </a:ext>
            </a:extLst>
          </p:cNvPr>
          <p:cNvSpPr txBox="1"/>
          <p:nvPr/>
        </p:nvSpPr>
        <p:spPr>
          <a:xfrm>
            <a:off x="1661162" y="6206204"/>
            <a:ext cx="8869669" cy="461665"/>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kumimoji="1" lang="ja-JP" altLang="en-US" sz="2400" b="1">
                <a:solidFill>
                  <a:schemeClr val="bg1"/>
                </a:solidFill>
                <a:latin typeface="BIZ UDPゴシック" panose="020B0400000000000000" pitchFamily="50" charset="-128"/>
                <a:ea typeface="BIZ UDPゴシック" panose="020B0400000000000000" pitchFamily="50" charset="-128"/>
              </a:rPr>
              <a:t>たぶれっとの じゅんびが おわるまで しずかに まちます</a:t>
            </a:r>
          </a:p>
        </p:txBody>
      </p:sp>
      <p:pic>
        <p:nvPicPr>
          <p:cNvPr id="14" name="図 13">
            <a:extLst>
              <a:ext uri="{FF2B5EF4-FFF2-40B4-BE49-F238E27FC236}">
                <a16:creationId xmlns:a16="http://schemas.microsoft.com/office/drawing/2014/main" id="{698BDE86-1AA5-D792-EC58-3AE92FBFCC92}"/>
              </a:ext>
            </a:extLst>
          </p:cNvPr>
          <p:cNvPicPr>
            <a:picLocks noChangeAspect="1"/>
          </p:cNvPicPr>
          <p:nvPr/>
        </p:nvPicPr>
        <p:blipFill>
          <a:blip r:embed="rId3">
            <a:duotone>
              <a:prstClr val="black"/>
              <a:schemeClr val="tx2">
                <a:tint val="45000"/>
                <a:satMod val="400000"/>
              </a:schemeClr>
            </a:duotone>
            <a:extLst>
              <a:ext uri="{28A0092B-C50C-407E-A947-70E740481C1C}">
                <a14:useLocalDpi xmlns:a14="http://schemas.microsoft.com/office/drawing/2010/main" val="0"/>
              </a:ext>
            </a:extLst>
          </a:blip>
          <a:stretch>
            <a:fillRect/>
          </a:stretch>
        </p:blipFill>
        <p:spPr>
          <a:xfrm>
            <a:off x="9795754" y="5149506"/>
            <a:ext cx="2046749" cy="1555527"/>
          </a:xfrm>
          <a:prstGeom prst="rect">
            <a:avLst/>
          </a:prstGeom>
        </p:spPr>
      </p:pic>
      <p:pic>
        <p:nvPicPr>
          <p:cNvPr id="16" name="Picture 6">
            <a:extLst>
              <a:ext uri="{FF2B5EF4-FFF2-40B4-BE49-F238E27FC236}">
                <a16:creationId xmlns:a16="http://schemas.microsoft.com/office/drawing/2014/main" id="{219837FE-0EA7-815B-67A9-1B2F96C56A2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4419318"/>
            <a:ext cx="2410501" cy="2410501"/>
          </a:xfrm>
          <a:prstGeom prst="rect">
            <a:avLst/>
          </a:prstGeom>
          <a:noFill/>
          <a:extLst>
            <a:ext uri="{909E8E84-426E-40DD-AFC4-6F175D3DCCD1}">
              <a14:hiddenFill xmlns:a14="http://schemas.microsoft.com/office/drawing/2010/main">
                <a:solidFill>
                  <a:srgbClr val="FFFFFF"/>
                </a:solidFill>
              </a14:hiddenFill>
            </a:ext>
          </a:extLst>
        </p:spPr>
      </p:pic>
      <p:sp>
        <p:nvSpPr>
          <p:cNvPr id="2" name="テキスト ボックス 1">
            <a:extLst>
              <a:ext uri="{FF2B5EF4-FFF2-40B4-BE49-F238E27FC236}">
                <a16:creationId xmlns:a16="http://schemas.microsoft.com/office/drawing/2014/main" id="{50B86D38-7A30-E361-4C70-6B43EE2F4F47}"/>
              </a:ext>
            </a:extLst>
          </p:cNvPr>
          <p:cNvSpPr txBox="1"/>
          <p:nvPr/>
        </p:nvSpPr>
        <p:spPr>
          <a:xfrm>
            <a:off x="0" y="6642556"/>
            <a:ext cx="3644152" cy="215444"/>
          </a:xfrm>
          <a:prstGeom prst="rect">
            <a:avLst/>
          </a:prstGeom>
          <a:noFill/>
        </p:spPr>
        <p:txBody>
          <a:bodyPr wrap="square">
            <a:spAutoFit/>
          </a:bodyPr>
          <a:lstStyle/>
          <a:p>
            <a:r>
              <a:rPr kumimoji="1" lang="ja-JP" altLang="en-US" sz="800" b="0" i="0" kern="1200">
                <a:solidFill>
                  <a:schemeClr val="bg1"/>
                </a:solidFill>
                <a:effectLst/>
                <a:latin typeface="+mn-ea"/>
                <a:cs typeface="+mn-cs"/>
              </a:rPr>
              <a:t>イラスト出典：いらすとや </a:t>
            </a:r>
            <a:r>
              <a:rPr kumimoji="1" lang="en-US" altLang="ja-JP" sz="800" b="0" i="0" kern="1200">
                <a:solidFill>
                  <a:schemeClr val="bg1"/>
                </a:solidFill>
                <a:effectLst/>
                <a:latin typeface="+mn-ea"/>
                <a:cs typeface="+mn-cs"/>
              </a:rPr>
              <a:t>https://www.irasutoya.com/</a:t>
            </a:r>
            <a:endParaRPr kumimoji="1" lang="ja-JP" altLang="en-US" sz="800">
              <a:solidFill>
                <a:schemeClr val="bg1"/>
              </a:solidFill>
              <a:latin typeface="+mn-ea"/>
            </a:endParaRPr>
          </a:p>
        </p:txBody>
      </p:sp>
    </p:spTree>
    <p:extLst>
      <p:ext uri="{BB962C8B-B14F-4D97-AF65-F5344CB8AC3E}">
        <p14:creationId xmlns:p14="http://schemas.microsoft.com/office/powerpoint/2010/main" val="1020887611"/>
      </p:ext>
    </p:extLst>
  </p:cSld>
  <p:clrMapOvr>
    <a:masterClrMapping/>
  </p:clrMapOvr>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D04F59-4302-22B5-FBE5-3AFB92C57019}"/>
            </a:ext>
          </a:extLst>
        </p:cNvPr>
        <p:cNvGrpSpPr/>
        <p:nvPr/>
      </p:nvGrpSpPr>
      <p:grpSpPr>
        <a:xfrm>
          <a:off x="0" y="0"/>
          <a:ext cx="0" cy="0"/>
          <a:chOff x="0" y="0"/>
          <a:chExt cx="0" cy="0"/>
        </a:xfrm>
      </p:grpSpPr>
      <p:pic>
        <p:nvPicPr>
          <p:cNvPr id="6" name="図 5" descr="グラフィカル ユーザー インターフェイス, テキスト, アプリケーション&#10;&#10;AI によって生成されたコンテンツは間違っている可能性があります。">
            <a:extLst>
              <a:ext uri="{FF2B5EF4-FFF2-40B4-BE49-F238E27FC236}">
                <a16:creationId xmlns:a16="http://schemas.microsoft.com/office/drawing/2014/main" id="{80479EF5-874B-1036-9319-A51CDD44773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96787" y="1268413"/>
            <a:ext cx="8998426" cy="5404060"/>
          </a:xfrm>
          <a:prstGeom prst="rect">
            <a:avLst/>
          </a:prstGeom>
          <a:ln>
            <a:solidFill>
              <a:schemeClr val="bg1">
                <a:lumMod val="75000"/>
              </a:schemeClr>
            </a:solidFill>
          </a:ln>
        </p:spPr>
      </p:pic>
      <p:sp>
        <p:nvSpPr>
          <p:cNvPr id="4" name="テキスト ボックス 3">
            <a:extLst>
              <a:ext uri="{FF2B5EF4-FFF2-40B4-BE49-F238E27FC236}">
                <a16:creationId xmlns:a16="http://schemas.microsoft.com/office/drawing/2014/main" id="{CF93190E-8A26-C48F-7B5D-2E2C08C94BA1}"/>
              </a:ext>
            </a:extLst>
          </p:cNvPr>
          <p:cNvSpPr txBox="1"/>
          <p:nvPr/>
        </p:nvSpPr>
        <p:spPr>
          <a:xfrm>
            <a:off x="-2" y="121144"/>
            <a:ext cx="12192001" cy="923330"/>
          </a:xfrm>
          <a:prstGeom prst="rect">
            <a:avLst/>
          </a:prstGeom>
          <a:noFill/>
        </p:spPr>
        <p:txBody>
          <a:bodyPr wrap="square" anchor="ctr">
            <a:spAutoFit/>
          </a:bodyPr>
          <a:lstStyle/>
          <a:p>
            <a:pPr lvl="0" algn="ctr" fontAlgn="base">
              <a:defRPr/>
            </a:pPr>
            <a:r>
              <a:rPr lang="ja-JP" altLang="en-US" sz="5400" b="1" cap="all">
                <a:solidFill>
                  <a:srgbClr val="2A1A00"/>
                </a:solidFill>
                <a:latin typeface="BIZ UDPゴシック" panose="020B0400000000000000" pitchFamily="50" charset="-128"/>
                <a:ea typeface="BIZ UDPゴシック" panose="020B0400000000000000" pitchFamily="50" charset="-128"/>
              </a:rPr>
              <a:t>もんだいに こたえる</a:t>
            </a:r>
            <a:endPar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endParaRPr>
          </a:p>
        </p:txBody>
      </p:sp>
      <p:sp>
        <p:nvSpPr>
          <p:cNvPr id="5" name="四角形: 角を丸くする 4">
            <a:extLst>
              <a:ext uri="{FF2B5EF4-FFF2-40B4-BE49-F238E27FC236}">
                <a16:creationId xmlns:a16="http://schemas.microsoft.com/office/drawing/2014/main" id="{FFABECB7-C930-A29E-414E-39479653F091}"/>
              </a:ext>
            </a:extLst>
          </p:cNvPr>
          <p:cNvSpPr/>
          <p:nvPr/>
        </p:nvSpPr>
        <p:spPr>
          <a:xfrm>
            <a:off x="7396749" y="4275633"/>
            <a:ext cx="1290051" cy="838234"/>
          </a:xfrm>
          <a:prstGeom prst="roundRect">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74161" tIns="37085" rIns="74161" bIns="37085" rtlCol="0" anchor="ctr"/>
          <a:lstStyle/>
          <a:p>
            <a:pPr algn="ctr" defTabSz="741559">
              <a:defRPr/>
            </a:pPr>
            <a:endParaRPr lang="ja-JP" altLang="en-US" sz="1462">
              <a:solidFill>
                <a:prstClr val="white"/>
              </a:solidFill>
              <a:latin typeface="UD デジタル 教科書体 NK-R" panose="02020400000000000000" pitchFamily="18" charset="-128"/>
              <a:ea typeface="UD デジタル 教科書体 NK-R" panose="02020400000000000000" pitchFamily="18" charset="-128"/>
            </a:endParaRPr>
          </a:p>
        </p:txBody>
      </p:sp>
      <p:sp>
        <p:nvSpPr>
          <p:cNvPr id="8" name="四角形: 角を丸くする 7">
            <a:extLst>
              <a:ext uri="{FF2B5EF4-FFF2-40B4-BE49-F238E27FC236}">
                <a16:creationId xmlns:a16="http://schemas.microsoft.com/office/drawing/2014/main" id="{D589B5D5-CF31-BEDB-F22B-E67D5CF21222}"/>
              </a:ext>
            </a:extLst>
          </p:cNvPr>
          <p:cNvSpPr/>
          <p:nvPr/>
        </p:nvSpPr>
        <p:spPr>
          <a:xfrm>
            <a:off x="5003249" y="5352669"/>
            <a:ext cx="706069" cy="664163"/>
          </a:xfrm>
          <a:prstGeom prst="roundRect">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74161" tIns="37085" rIns="74161" bIns="37085" rtlCol="0" anchor="ctr"/>
          <a:lstStyle/>
          <a:p>
            <a:pPr algn="ctr" defTabSz="741559">
              <a:defRPr/>
            </a:pPr>
            <a:endParaRPr lang="ja-JP" altLang="en-US" sz="1462">
              <a:solidFill>
                <a:prstClr val="white"/>
              </a:solidFill>
              <a:latin typeface="UD デジタル 教科書体 NK-R" panose="02020400000000000000" pitchFamily="18" charset="-128"/>
              <a:ea typeface="UD デジタル 教科書体 NK-R" panose="02020400000000000000" pitchFamily="18" charset="-128"/>
            </a:endParaRPr>
          </a:p>
        </p:txBody>
      </p:sp>
      <p:sp>
        <p:nvSpPr>
          <p:cNvPr id="11" name="四角形: 角を丸くする 10">
            <a:extLst>
              <a:ext uri="{FF2B5EF4-FFF2-40B4-BE49-F238E27FC236}">
                <a16:creationId xmlns:a16="http://schemas.microsoft.com/office/drawing/2014/main" id="{DCDB0C1D-0417-2958-B6C6-BC3E9E9B34A4}"/>
              </a:ext>
            </a:extLst>
          </p:cNvPr>
          <p:cNvSpPr/>
          <p:nvPr/>
        </p:nvSpPr>
        <p:spPr>
          <a:xfrm>
            <a:off x="7832183" y="2859460"/>
            <a:ext cx="2322507" cy="1192234"/>
          </a:xfrm>
          <a:prstGeom prst="roundRect">
            <a:avLst>
              <a:gd name="adj" fmla="val 12651"/>
            </a:avLst>
          </a:pr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12" name="四角形: 角を丸くする 11">
            <a:extLst>
              <a:ext uri="{FF2B5EF4-FFF2-40B4-BE49-F238E27FC236}">
                <a16:creationId xmlns:a16="http://schemas.microsoft.com/office/drawing/2014/main" id="{85B93E3F-5257-E7F8-F394-53B6A9BA7BC9}"/>
              </a:ext>
            </a:extLst>
          </p:cNvPr>
          <p:cNvSpPr/>
          <p:nvPr/>
        </p:nvSpPr>
        <p:spPr>
          <a:xfrm>
            <a:off x="8035588" y="2897425"/>
            <a:ext cx="2906085" cy="992637"/>
          </a:xfrm>
          <a:prstGeom prst="roundRect">
            <a:avLst>
              <a:gd name="adj" fmla="val 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nSpc>
                <a:spcPct val="150000"/>
              </a:lnSpc>
            </a:pPr>
            <a:r>
              <a:rPr kumimoji="1" lang="ja-JP" altLang="en-US" sz="2000" b="1">
                <a:latin typeface="BIZ UDPゴシック" panose="020B0400000000000000" pitchFamily="50" charset="-128"/>
                <a:ea typeface="BIZ UDPゴシック" panose="020B0400000000000000" pitchFamily="50" charset="-128"/>
              </a:rPr>
              <a:t>［い］の こたえを</a:t>
            </a:r>
            <a:endParaRPr kumimoji="1" lang="en-US" altLang="ja-JP" sz="2000" b="1">
              <a:latin typeface="BIZ UDPゴシック" panose="020B0400000000000000" pitchFamily="50" charset="-128"/>
              <a:ea typeface="BIZ UDPゴシック" panose="020B0400000000000000" pitchFamily="50" charset="-128"/>
            </a:endParaRPr>
          </a:p>
          <a:p>
            <a:pPr>
              <a:lnSpc>
                <a:spcPct val="150000"/>
              </a:lnSpc>
            </a:pPr>
            <a:r>
              <a:rPr kumimoji="1" lang="ja-JP" altLang="en-US" sz="2000" b="1">
                <a:latin typeface="BIZ UDPゴシック" panose="020B0400000000000000" pitchFamily="50" charset="-128"/>
                <a:ea typeface="BIZ UDPゴシック" panose="020B0400000000000000" pitchFamily="50" charset="-128"/>
              </a:rPr>
              <a:t>えらびます。</a:t>
            </a:r>
          </a:p>
        </p:txBody>
      </p:sp>
      <p:sp>
        <p:nvSpPr>
          <p:cNvPr id="13" name="楕円 12">
            <a:extLst>
              <a:ext uri="{FF2B5EF4-FFF2-40B4-BE49-F238E27FC236}">
                <a16:creationId xmlns:a16="http://schemas.microsoft.com/office/drawing/2014/main" id="{270C0472-334A-1822-5E72-ADA538BC642A}"/>
              </a:ext>
            </a:extLst>
          </p:cNvPr>
          <p:cNvSpPr/>
          <p:nvPr/>
        </p:nvSpPr>
        <p:spPr>
          <a:xfrm>
            <a:off x="7208196" y="3902187"/>
            <a:ext cx="584325" cy="584325"/>
          </a:xfrm>
          <a:prstGeom prst="ellipse">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800" b="1">
                <a:latin typeface="BIZ UDPゴシック" panose="020B0400000000000000" pitchFamily="50" charset="-128"/>
                <a:ea typeface="BIZ UDPゴシック" panose="020B0400000000000000" pitchFamily="50" charset="-128"/>
              </a:rPr>
              <a:t>４</a:t>
            </a:r>
          </a:p>
        </p:txBody>
      </p:sp>
    </p:spTree>
    <p:extLst>
      <p:ext uri="{BB962C8B-B14F-4D97-AF65-F5344CB8AC3E}">
        <p14:creationId xmlns:p14="http://schemas.microsoft.com/office/powerpoint/2010/main" val="3040866071"/>
      </p:ext>
    </p:extLst>
  </p:cSld>
  <p:clrMapOvr>
    <a:masterClrMapping/>
  </p:clrMapOvr>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D04F59-4302-22B5-FBE5-3AFB92C57019}"/>
            </a:ext>
          </a:extLst>
        </p:cNvPr>
        <p:cNvGrpSpPr/>
        <p:nvPr/>
      </p:nvGrpSpPr>
      <p:grpSpPr>
        <a:xfrm>
          <a:off x="0" y="0"/>
          <a:ext cx="0" cy="0"/>
          <a:chOff x="0" y="0"/>
          <a:chExt cx="0" cy="0"/>
        </a:xfrm>
      </p:grpSpPr>
      <p:pic>
        <p:nvPicPr>
          <p:cNvPr id="5" name="図 4" descr="グラフィカル ユーザー インターフェイス, テキスト, アプリケーション&#10;&#10;AI によって生成されたコンテンツは間違っている可能性があります。">
            <a:extLst>
              <a:ext uri="{FF2B5EF4-FFF2-40B4-BE49-F238E27FC236}">
                <a16:creationId xmlns:a16="http://schemas.microsoft.com/office/drawing/2014/main" id="{B7383D22-E9A9-316B-F43C-647229F5346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85252" y="1243520"/>
            <a:ext cx="9038429" cy="5425568"/>
          </a:xfrm>
          <a:prstGeom prst="rect">
            <a:avLst/>
          </a:prstGeom>
        </p:spPr>
      </p:pic>
      <p:sp>
        <p:nvSpPr>
          <p:cNvPr id="4" name="テキスト ボックス 3">
            <a:extLst>
              <a:ext uri="{FF2B5EF4-FFF2-40B4-BE49-F238E27FC236}">
                <a16:creationId xmlns:a16="http://schemas.microsoft.com/office/drawing/2014/main" id="{7DA5F952-F0F0-456B-EB0C-5BA1B33C6CE2}"/>
              </a:ext>
            </a:extLst>
          </p:cNvPr>
          <p:cNvSpPr txBox="1"/>
          <p:nvPr/>
        </p:nvSpPr>
        <p:spPr>
          <a:xfrm>
            <a:off x="-2" y="121144"/>
            <a:ext cx="12192001" cy="923330"/>
          </a:xfrm>
          <a:prstGeom prst="rect">
            <a:avLst/>
          </a:prstGeom>
          <a:noFill/>
        </p:spPr>
        <p:txBody>
          <a:bodyPr wrap="square" anchor="ctr">
            <a:spAutoFit/>
          </a:bodyPr>
          <a:lstStyle/>
          <a:p>
            <a:pPr lvl="0" algn="ctr" fontAlgn="base">
              <a:defRPr/>
            </a:pPr>
            <a:r>
              <a:rPr lang="ja-JP" altLang="en-US" sz="5400" b="1" cap="all">
                <a:solidFill>
                  <a:srgbClr val="2A1A00"/>
                </a:solidFill>
                <a:latin typeface="BIZ UDPゴシック" panose="020B0400000000000000" pitchFamily="50" charset="-128"/>
                <a:ea typeface="BIZ UDPゴシック" panose="020B0400000000000000" pitchFamily="50" charset="-128"/>
              </a:rPr>
              <a:t>こたえを たしかめる</a:t>
            </a:r>
            <a:endPar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endParaRPr>
          </a:p>
        </p:txBody>
      </p:sp>
      <p:sp>
        <p:nvSpPr>
          <p:cNvPr id="10" name="四角形: 角を丸くする 9">
            <a:extLst>
              <a:ext uri="{FF2B5EF4-FFF2-40B4-BE49-F238E27FC236}">
                <a16:creationId xmlns:a16="http://schemas.microsoft.com/office/drawing/2014/main" id="{8F589CD4-20D3-5DAD-5239-B5E40978FF60}"/>
              </a:ext>
            </a:extLst>
          </p:cNvPr>
          <p:cNvSpPr/>
          <p:nvPr/>
        </p:nvSpPr>
        <p:spPr>
          <a:xfrm>
            <a:off x="6104466" y="4252634"/>
            <a:ext cx="2641601" cy="878165"/>
          </a:xfrm>
          <a:prstGeom prst="roundRect">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74161" tIns="37085" rIns="74161" bIns="37085" rtlCol="0" anchor="ctr"/>
          <a:lstStyle/>
          <a:p>
            <a:pPr algn="ctr" defTabSz="741559">
              <a:defRPr/>
            </a:pPr>
            <a:endParaRPr lang="ja-JP" altLang="en-US" sz="1462">
              <a:solidFill>
                <a:prstClr val="white"/>
              </a:solidFill>
              <a:latin typeface="UD デジタル 教科書体 NK-R" panose="02020400000000000000" pitchFamily="18" charset="-128"/>
              <a:ea typeface="UD デジタル 教科書体 NK-R" panose="02020400000000000000" pitchFamily="18" charset="-128"/>
            </a:endParaRPr>
          </a:p>
        </p:txBody>
      </p:sp>
      <p:sp>
        <p:nvSpPr>
          <p:cNvPr id="11" name="四角形: 角を丸くする 10">
            <a:extLst>
              <a:ext uri="{FF2B5EF4-FFF2-40B4-BE49-F238E27FC236}">
                <a16:creationId xmlns:a16="http://schemas.microsoft.com/office/drawing/2014/main" id="{69C2C595-8074-71E3-9DF1-E8854DF2CF35}"/>
              </a:ext>
            </a:extLst>
          </p:cNvPr>
          <p:cNvSpPr/>
          <p:nvPr/>
        </p:nvSpPr>
        <p:spPr>
          <a:xfrm>
            <a:off x="9093200" y="4368800"/>
            <a:ext cx="1346201" cy="761999"/>
          </a:xfrm>
          <a:prstGeom prst="roundRect">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74161" tIns="37085" rIns="74161" bIns="37085" rtlCol="0" anchor="ctr"/>
          <a:lstStyle/>
          <a:p>
            <a:pPr algn="ctr" defTabSz="741559">
              <a:defRPr/>
            </a:pPr>
            <a:endParaRPr lang="ja-JP" altLang="en-US" sz="1462">
              <a:solidFill>
                <a:prstClr val="white"/>
              </a:solidFill>
              <a:latin typeface="UD デジタル 教科書体 NK-R" panose="02020400000000000000" pitchFamily="18" charset="-128"/>
              <a:ea typeface="UD デジタル 教科書体 NK-R" panose="02020400000000000000" pitchFamily="18" charset="-128"/>
            </a:endParaRPr>
          </a:p>
        </p:txBody>
      </p:sp>
      <p:sp>
        <p:nvSpPr>
          <p:cNvPr id="12" name="四角形: 角を丸くする 11">
            <a:extLst>
              <a:ext uri="{FF2B5EF4-FFF2-40B4-BE49-F238E27FC236}">
                <a16:creationId xmlns:a16="http://schemas.microsoft.com/office/drawing/2014/main" id="{2E175E0A-6D88-4884-0774-FAD6BBFC2376}"/>
              </a:ext>
            </a:extLst>
          </p:cNvPr>
          <p:cNvSpPr/>
          <p:nvPr/>
        </p:nvSpPr>
        <p:spPr>
          <a:xfrm>
            <a:off x="7089619" y="2489200"/>
            <a:ext cx="2906085" cy="1577486"/>
          </a:xfrm>
          <a:prstGeom prst="roundRect">
            <a:avLst>
              <a:gd name="adj" fmla="val 12651"/>
            </a:avLst>
          </a:pr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13" name="四角形: 角を丸くする 12">
            <a:extLst>
              <a:ext uri="{FF2B5EF4-FFF2-40B4-BE49-F238E27FC236}">
                <a16:creationId xmlns:a16="http://schemas.microsoft.com/office/drawing/2014/main" id="{E7613D33-5716-988E-B1B1-97A80D2C1493}"/>
              </a:ext>
            </a:extLst>
          </p:cNvPr>
          <p:cNvSpPr/>
          <p:nvPr/>
        </p:nvSpPr>
        <p:spPr>
          <a:xfrm>
            <a:off x="7293024" y="2635028"/>
            <a:ext cx="2906085" cy="1190709"/>
          </a:xfrm>
          <a:prstGeom prst="roundRect">
            <a:avLst>
              <a:gd name="adj" fmla="val 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nSpc>
                <a:spcPct val="150000"/>
              </a:lnSpc>
            </a:pPr>
            <a:r>
              <a:rPr kumimoji="1" lang="ja-JP" altLang="en-US" sz="2000" b="1">
                <a:latin typeface="BIZ UDPゴシック" panose="020B0400000000000000" pitchFamily="50" charset="-128"/>
                <a:ea typeface="BIZ UDPゴシック" panose="020B0400000000000000" pitchFamily="50" charset="-128"/>
              </a:rPr>
              <a:t>ぜんぶ えらんでいる</a:t>
            </a:r>
            <a:endParaRPr kumimoji="1" lang="en-US" altLang="ja-JP" sz="2000" b="1">
              <a:latin typeface="BIZ UDPゴシック" panose="020B0400000000000000" pitchFamily="50" charset="-128"/>
              <a:ea typeface="BIZ UDPゴシック" panose="020B0400000000000000" pitchFamily="50" charset="-128"/>
            </a:endParaRPr>
          </a:p>
          <a:p>
            <a:pPr>
              <a:lnSpc>
                <a:spcPct val="150000"/>
              </a:lnSpc>
            </a:pPr>
            <a:r>
              <a:rPr kumimoji="1" lang="ja-JP" altLang="en-US" sz="2000" b="1">
                <a:latin typeface="BIZ UDPゴシック" panose="020B0400000000000000" pitchFamily="50" charset="-128"/>
                <a:ea typeface="BIZ UDPゴシック" panose="020B0400000000000000" pitchFamily="50" charset="-128"/>
              </a:rPr>
              <a:t>ことを かくにんして</a:t>
            </a:r>
            <a:endParaRPr kumimoji="1" lang="en-US" altLang="ja-JP" sz="2000" b="1">
              <a:latin typeface="BIZ UDPゴシック" panose="020B0400000000000000" pitchFamily="50" charset="-128"/>
              <a:ea typeface="BIZ UDPゴシック" panose="020B0400000000000000" pitchFamily="50" charset="-128"/>
            </a:endParaRPr>
          </a:p>
          <a:p>
            <a:pPr>
              <a:lnSpc>
                <a:spcPct val="150000"/>
              </a:lnSpc>
            </a:pPr>
            <a:r>
              <a:rPr kumimoji="1" lang="ja-JP" altLang="en-US" sz="2000" b="1">
                <a:latin typeface="BIZ UDPゴシック" panose="020B0400000000000000" pitchFamily="50" charset="-128"/>
                <a:ea typeface="BIZ UDPゴシック" panose="020B0400000000000000" pitchFamily="50" charset="-128"/>
              </a:rPr>
              <a:t>かいとうする</a:t>
            </a:r>
          </a:p>
        </p:txBody>
      </p:sp>
      <p:sp>
        <p:nvSpPr>
          <p:cNvPr id="14" name="楕円 13">
            <a:extLst>
              <a:ext uri="{FF2B5EF4-FFF2-40B4-BE49-F238E27FC236}">
                <a16:creationId xmlns:a16="http://schemas.microsoft.com/office/drawing/2014/main" id="{CE3BAFA1-2CAC-F632-7C73-88FDECEB3DC3}"/>
              </a:ext>
            </a:extLst>
          </p:cNvPr>
          <p:cNvSpPr/>
          <p:nvPr/>
        </p:nvSpPr>
        <p:spPr>
          <a:xfrm>
            <a:off x="8868358" y="3873238"/>
            <a:ext cx="584325" cy="584325"/>
          </a:xfrm>
          <a:prstGeom prst="ellipse">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800" b="1">
                <a:latin typeface="BIZ UDPゴシック" panose="020B0400000000000000" pitchFamily="50" charset="-128"/>
                <a:ea typeface="BIZ UDPゴシック" panose="020B0400000000000000" pitchFamily="50" charset="-128"/>
              </a:rPr>
              <a:t>５</a:t>
            </a:r>
          </a:p>
        </p:txBody>
      </p:sp>
    </p:spTree>
    <p:extLst>
      <p:ext uri="{BB962C8B-B14F-4D97-AF65-F5344CB8AC3E}">
        <p14:creationId xmlns:p14="http://schemas.microsoft.com/office/powerpoint/2010/main" val="163117642"/>
      </p:ext>
    </p:extLst>
  </p:cSld>
  <p:clrMapOvr>
    <a:masterClrMapping/>
  </p:clrMapOvr>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D04F59-4302-22B5-FBE5-3AFB92C57019}"/>
            </a:ext>
          </a:extLst>
        </p:cNvPr>
        <p:cNvGrpSpPr/>
        <p:nvPr/>
      </p:nvGrpSpPr>
      <p:grpSpPr>
        <a:xfrm>
          <a:off x="0" y="0"/>
          <a:ext cx="0" cy="0"/>
          <a:chOff x="0" y="0"/>
          <a:chExt cx="0" cy="0"/>
        </a:xfrm>
      </p:grpSpPr>
      <p:pic>
        <p:nvPicPr>
          <p:cNvPr id="6" name="図 5" descr="グラフィカル ユーザー インターフェイス, テキスト, アプリケーション&#10;&#10;AI によって生成されたコンテンツは間違っている可能性があります。">
            <a:extLst>
              <a:ext uri="{FF2B5EF4-FFF2-40B4-BE49-F238E27FC236}">
                <a16:creationId xmlns:a16="http://schemas.microsoft.com/office/drawing/2014/main" id="{AEFC5241-A2D2-BA7A-AE95-4A4899B8797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84282" y="1268413"/>
            <a:ext cx="9023436" cy="5400675"/>
          </a:xfrm>
          <a:prstGeom prst="rect">
            <a:avLst/>
          </a:prstGeom>
        </p:spPr>
      </p:pic>
      <p:sp>
        <p:nvSpPr>
          <p:cNvPr id="4" name="テキスト ボックス 3">
            <a:extLst>
              <a:ext uri="{FF2B5EF4-FFF2-40B4-BE49-F238E27FC236}">
                <a16:creationId xmlns:a16="http://schemas.microsoft.com/office/drawing/2014/main" id="{4E8B95D3-0743-3460-B7B8-360EB6045CBA}"/>
              </a:ext>
            </a:extLst>
          </p:cNvPr>
          <p:cNvSpPr txBox="1"/>
          <p:nvPr/>
        </p:nvSpPr>
        <p:spPr>
          <a:xfrm>
            <a:off x="-2" y="121144"/>
            <a:ext cx="12192001" cy="923330"/>
          </a:xfrm>
          <a:prstGeom prst="rect">
            <a:avLst/>
          </a:prstGeom>
          <a:noFill/>
        </p:spPr>
        <p:txBody>
          <a:bodyPr wrap="square" anchor="ctr">
            <a:spAutoFit/>
          </a:bodyPr>
          <a:lstStyle/>
          <a:p>
            <a:pPr lvl="0" algn="ctr" fontAlgn="base">
              <a:defRPr/>
            </a:pPr>
            <a:r>
              <a:rPr lang="ja-JP" altLang="en-US" sz="5400" b="1" cap="all">
                <a:solidFill>
                  <a:srgbClr val="2A1A00"/>
                </a:solidFill>
                <a:latin typeface="BIZ UDPゴシック" panose="020B0400000000000000" pitchFamily="50" charset="-128"/>
                <a:ea typeface="BIZ UDPゴシック" panose="020B0400000000000000" pitchFamily="50" charset="-128"/>
              </a:rPr>
              <a:t>つぎの もんだいに こたえる</a:t>
            </a:r>
          </a:p>
        </p:txBody>
      </p:sp>
      <p:sp>
        <p:nvSpPr>
          <p:cNvPr id="5" name="四角形: 角を丸くする 4">
            <a:extLst>
              <a:ext uri="{FF2B5EF4-FFF2-40B4-BE49-F238E27FC236}">
                <a16:creationId xmlns:a16="http://schemas.microsoft.com/office/drawing/2014/main" id="{57C7C391-B77A-7C88-5A2A-0A8E9619FDF0}"/>
              </a:ext>
            </a:extLst>
          </p:cNvPr>
          <p:cNvSpPr/>
          <p:nvPr/>
        </p:nvSpPr>
        <p:spPr>
          <a:xfrm>
            <a:off x="9541934" y="5655734"/>
            <a:ext cx="1142999" cy="1081122"/>
          </a:xfrm>
          <a:prstGeom prst="roundRect">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74161" tIns="37085" rIns="74161" bIns="37085" rtlCol="0" anchor="ctr"/>
          <a:lstStyle/>
          <a:p>
            <a:pPr algn="ctr" defTabSz="741559">
              <a:defRPr/>
            </a:pPr>
            <a:endParaRPr lang="ja-JP" altLang="en-US" sz="1462">
              <a:solidFill>
                <a:prstClr val="white"/>
              </a:solidFill>
              <a:latin typeface="UD デジタル 教科書体 NK-R" panose="02020400000000000000" pitchFamily="18" charset="-128"/>
              <a:ea typeface="UD デジタル 教科書体 NK-R" panose="02020400000000000000" pitchFamily="18" charset="-128"/>
            </a:endParaRPr>
          </a:p>
        </p:txBody>
      </p:sp>
    </p:spTree>
    <p:extLst>
      <p:ext uri="{BB962C8B-B14F-4D97-AF65-F5344CB8AC3E}">
        <p14:creationId xmlns:p14="http://schemas.microsoft.com/office/powerpoint/2010/main" val="3722879412"/>
      </p:ext>
    </p:extLst>
  </p:cSld>
  <p:clrMapOvr>
    <a:masterClrMapping/>
  </p:clrMapOvr>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D04F59-4302-22B5-FBE5-3AFB92C57019}"/>
            </a:ext>
          </a:extLst>
        </p:cNvPr>
        <p:cNvGrpSpPr/>
        <p:nvPr/>
      </p:nvGrpSpPr>
      <p:grpSpPr>
        <a:xfrm>
          <a:off x="0" y="0"/>
          <a:ext cx="0" cy="0"/>
          <a:chOff x="0" y="0"/>
          <a:chExt cx="0" cy="0"/>
        </a:xfrm>
      </p:grpSpPr>
      <p:pic>
        <p:nvPicPr>
          <p:cNvPr id="5" name="図 4" descr="グラフィカル ユーザー インターフェイス, テキスト, アプリケーション, メール&#10;&#10;AI によって生成されたコンテンツは間違っている可能性があります。">
            <a:extLst>
              <a:ext uri="{FF2B5EF4-FFF2-40B4-BE49-F238E27FC236}">
                <a16:creationId xmlns:a16="http://schemas.microsoft.com/office/drawing/2014/main" id="{D68B29DE-2E86-685C-EE3A-8F91436A160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05153" y="1268413"/>
            <a:ext cx="8981693" cy="5400675"/>
          </a:xfrm>
          <a:prstGeom prst="rect">
            <a:avLst/>
          </a:prstGeom>
          <a:ln>
            <a:solidFill>
              <a:schemeClr val="bg1">
                <a:lumMod val="75000"/>
              </a:schemeClr>
            </a:solidFill>
          </a:ln>
        </p:spPr>
      </p:pic>
      <p:sp>
        <p:nvSpPr>
          <p:cNvPr id="9" name="四角形: 角を丸くする 8">
            <a:extLst>
              <a:ext uri="{FF2B5EF4-FFF2-40B4-BE49-F238E27FC236}">
                <a16:creationId xmlns:a16="http://schemas.microsoft.com/office/drawing/2014/main" id="{92F0D007-A3ED-F937-05F9-FBC38BBAFB23}"/>
              </a:ext>
            </a:extLst>
          </p:cNvPr>
          <p:cNvSpPr/>
          <p:nvPr/>
        </p:nvSpPr>
        <p:spPr>
          <a:xfrm>
            <a:off x="2221619" y="2124931"/>
            <a:ext cx="8293981" cy="1888270"/>
          </a:xfrm>
          <a:prstGeom prst="roundRect">
            <a:avLst>
              <a:gd name="adj" fmla="val 10040"/>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74161" tIns="37085" rIns="74161" bIns="37085" rtlCol="0" anchor="ctr"/>
          <a:lstStyle/>
          <a:p>
            <a:pPr algn="ctr" defTabSz="741559">
              <a:defRPr/>
            </a:pPr>
            <a:endParaRPr lang="ja-JP" altLang="en-US" sz="1462">
              <a:solidFill>
                <a:prstClr val="white"/>
              </a:solidFill>
              <a:latin typeface="UD デジタル 教科書体 NK-R" panose="02020400000000000000" pitchFamily="18" charset="-128"/>
              <a:ea typeface="UD デジタル 教科書体 NK-R" panose="02020400000000000000" pitchFamily="18" charset="-128"/>
            </a:endParaRPr>
          </a:p>
        </p:txBody>
      </p:sp>
      <p:sp>
        <p:nvSpPr>
          <p:cNvPr id="3" name="テキスト ボックス 2">
            <a:extLst>
              <a:ext uri="{FF2B5EF4-FFF2-40B4-BE49-F238E27FC236}">
                <a16:creationId xmlns:a16="http://schemas.microsoft.com/office/drawing/2014/main" id="{1EC31AEE-2F58-25FC-C9AC-E3D26BB5935A}"/>
              </a:ext>
            </a:extLst>
          </p:cNvPr>
          <p:cNvSpPr txBox="1"/>
          <p:nvPr/>
        </p:nvSpPr>
        <p:spPr>
          <a:xfrm>
            <a:off x="-2" y="121144"/>
            <a:ext cx="12192001" cy="923330"/>
          </a:xfrm>
          <a:prstGeom prst="rect">
            <a:avLst/>
          </a:prstGeom>
          <a:noFill/>
        </p:spPr>
        <p:txBody>
          <a:bodyPr wrap="square" anchor="ctr">
            <a:spAutoFit/>
          </a:bodyPr>
          <a:lstStyle/>
          <a:p>
            <a:pPr lvl="0" algn="ctr" fontAlgn="base">
              <a:defRPr/>
            </a:pPr>
            <a:r>
              <a:rPr lang="ja-JP" altLang="en-US" sz="5400" b="1" cap="all">
                <a:solidFill>
                  <a:srgbClr val="2A1A00"/>
                </a:solidFill>
                <a:latin typeface="BIZ UDPゴシック" panose="020B0400000000000000" pitchFamily="50" charset="-128"/>
                <a:ea typeface="BIZ UDPゴシック" panose="020B0400000000000000" pitchFamily="50" charset="-128"/>
              </a:rPr>
              <a:t>もんだいが　ぜんぶ　みえないとき</a:t>
            </a:r>
          </a:p>
        </p:txBody>
      </p:sp>
    </p:spTree>
    <p:extLst>
      <p:ext uri="{BB962C8B-B14F-4D97-AF65-F5344CB8AC3E}">
        <p14:creationId xmlns:p14="http://schemas.microsoft.com/office/powerpoint/2010/main" val="2625567216"/>
      </p:ext>
    </p:extLst>
  </p:cSld>
  <p:clrMapOvr>
    <a:masterClrMapping/>
  </p:clrMapOvr>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CB3630-40E2-3D81-902A-5303F2CF441C}"/>
            </a:ext>
          </a:extLst>
        </p:cNvPr>
        <p:cNvGrpSpPr/>
        <p:nvPr/>
      </p:nvGrpSpPr>
      <p:grpSpPr>
        <a:xfrm>
          <a:off x="0" y="0"/>
          <a:ext cx="0" cy="0"/>
          <a:chOff x="0" y="0"/>
          <a:chExt cx="0" cy="0"/>
        </a:xfrm>
      </p:grpSpPr>
      <p:pic>
        <p:nvPicPr>
          <p:cNvPr id="5" name="図 4" descr="グラフィカル ユーザー インターフェイス, テキスト, アプリケーション, メール&#10;&#10;AI によって生成されたコンテンツは間違っている可能性があります。">
            <a:extLst>
              <a:ext uri="{FF2B5EF4-FFF2-40B4-BE49-F238E27FC236}">
                <a16:creationId xmlns:a16="http://schemas.microsoft.com/office/drawing/2014/main" id="{55F0918E-F84C-6697-E904-4143A308B6A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05153" y="1268413"/>
            <a:ext cx="8981693" cy="5400675"/>
          </a:xfrm>
          <a:prstGeom prst="rect">
            <a:avLst/>
          </a:prstGeom>
          <a:ln>
            <a:solidFill>
              <a:schemeClr val="bg1">
                <a:lumMod val="75000"/>
              </a:schemeClr>
            </a:solidFill>
          </a:ln>
        </p:spPr>
      </p:pic>
      <p:sp>
        <p:nvSpPr>
          <p:cNvPr id="3" name="テキスト ボックス 2">
            <a:extLst>
              <a:ext uri="{FF2B5EF4-FFF2-40B4-BE49-F238E27FC236}">
                <a16:creationId xmlns:a16="http://schemas.microsoft.com/office/drawing/2014/main" id="{D38E136C-1E46-9C7C-2A42-52DC97D0CFCB}"/>
              </a:ext>
            </a:extLst>
          </p:cNvPr>
          <p:cNvSpPr txBox="1"/>
          <p:nvPr/>
        </p:nvSpPr>
        <p:spPr>
          <a:xfrm>
            <a:off x="-2" y="121144"/>
            <a:ext cx="12192001" cy="923330"/>
          </a:xfrm>
          <a:prstGeom prst="rect">
            <a:avLst/>
          </a:prstGeom>
          <a:noFill/>
        </p:spPr>
        <p:txBody>
          <a:bodyPr wrap="square" anchor="ctr">
            <a:spAutoFit/>
          </a:bodyPr>
          <a:lstStyle/>
          <a:p>
            <a:pPr lvl="0" algn="ctr" fontAlgn="base">
              <a:defRPr/>
            </a:pPr>
            <a:r>
              <a:rPr lang="ja-JP" altLang="en-US" sz="5400" b="1" cap="all" dirty="0">
                <a:solidFill>
                  <a:srgbClr val="2A1A00"/>
                </a:solidFill>
                <a:latin typeface="BIZ UDPゴシック" panose="020B0400000000000000" pitchFamily="50" charset="-128"/>
                <a:ea typeface="BIZ UDPゴシック" panose="020B0400000000000000" pitchFamily="50" charset="-128"/>
              </a:rPr>
              <a:t>がめんを　すくろーるする</a:t>
            </a:r>
          </a:p>
        </p:txBody>
      </p:sp>
      <p:grpSp>
        <p:nvGrpSpPr>
          <p:cNvPr id="2" name="グループ化 1">
            <a:extLst>
              <a:ext uri="{FF2B5EF4-FFF2-40B4-BE49-F238E27FC236}">
                <a16:creationId xmlns:a16="http://schemas.microsoft.com/office/drawing/2014/main" id="{55AB473D-6F89-65D5-4F1C-544504C85C4F}"/>
              </a:ext>
            </a:extLst>
          </p:cNvPr>
          <p:cNvGrpSpPr/>
          <p:nvPr/>
        </p:nvGrpSpPr>
        <p:grpSpPr>
          <a:xfrm>
            <a:off x="9781499" y="2556932"/>
            <a:ext cx="305331" cy="1678213"/>
            <a:chOff x="8102069" y="2338258"/>
            <a:chExt cx="416374" cy="1790548"/>
          </a:xfrm>
        </p:grpSpPr>
        <p:sp>
          <p:nvSpPr>
            <p:cNvPr id="4" name="矢印: 上 3">
              <a:extLst>
                <a:ext uri="{FF2B5EF4-FFF2-40B4-BE49-F238E27FC236}">
                  <a16:creationId xmlns:a16="http://schemas.microsoft.com/office/drawing/2014/main" id="{A20F67DF-202A-636F-9BAC-8FA768E6D783}"/>
                </a:ext>
              </a:extLst>
            </p:cNvPr>
            <p:cNvSpPr/>
            <p:nvPr/>
          </p:nvSpPr>
          <p:spPr>
            <a:xfrm>
              <a:off x="8102069" y="2338258"/>
              <a:ext cx="416374" cy="806964"/>
            </a:xfrm>
            <a:prstGeom prst="upArrow">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矢印: 上 5">
              <a:extLst>
                <a:ext uri="{FF2B5EF4-FFF2-40B4-BE49-F238E27FC236}">
                  <a16:creationId xmlns:a16="http://schemas.microsoft.com/office/drawing/2014/main" id="{C4FBBB82-0F17-6132-ADEC-2508DE5F104E}"/>
                </a:ext>
              </a:extLst>
            </p:cNvPr>
            <p:cNvSpPr/>
            <p:nvPr/>
          </p:nvSpPr>
          <p:spPr>
            <a:xfrm flipV="1">
              <a:off x="8102069" y="3145222"/>
              <a:ext cx="416374" cy="983584"/>
            </a:xfrm>
            <a:prstGeom prst="upArrow">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7" name="四角形: 角を丸くする 6">
            <a:extLst>
              <a:ext uri="{FF2B5EF4-FFF2-40B4-BE49-F238E27FC236}">
                <a16:creationId xmlns:a16="http://schemas.microsoft.com/office/drawing/2014/main" id="{E56C189E-A38A-FDBC-9880-480872F5D1C7}"/>
              </a:ext>
            </a:extLst>
          </p:cNvPr>
          <p:cNvSpPr/>
          <p:nvPr/>
        </p:nvSpPr>
        <p:spPr>
          <a:xfrm>
            <a:off x="8494527" y="4459085"/>
            <a:ext cx="3364098" cy="2102785"/>
          </a:xfrm>
          <a:prstGeom prst="roundRect">
            <a:avLst>
              <a:gd name="adj" fmla="val 12651"/>
            </a:avLst>
          </a:pr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8" name="四角形: 角を丸くする 7">
            <a:extLst>
              <a:ext uri="{FF2B5EF4-FFF2-40B4-BE49-F238E27FC236}">
                <a16:creationId xmlns:a16="http://schemas.microsoft.com/office/drawing/2014/main" id="{BB5A0987-9D80-4D23-58EF-5D0E530E414C}"/>
              </a:ext>
            </a:extLst>
          </p:cNvPr>
          <p:cNvSpPr/>
          <p:nvPr/>
        </p:nvSpPr>
        <p:spPr>
          <a:xfrm>
            <a:off x="8697931" y="4459086"/>
            <a:ext cx="3027344" cy="1995768"/>
          </a:xfrm>
          <a:prstGeom prst="roundRect">
            <a:avLst>
              <a:gd name="adj" fmla="val 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nSpc>
                <a:spcPct val="150000"/>
              </a:lnSpc>
            </a:pPr>
            <a:r>
              <a:rPr kumimoji="1" lang="ja-JP" altLang="en-US" sz="2000" b="1" dirty="0">
                <a:latin typeface="BIZ UDPゴシック" panose="020B0400000000000000" pitchFamily="50" charset="-128"/>
                <a:ea typeface="BIZ UDPゴシック" panose="020B0400000000000000" pitchFamily="50" charset="-128"/>
              </a:rPr>
              <a:t>がめんを すくろーるして </a:t>
            </a:r>
            <a:endParaRPr kumimoji="1" lang="en-US" altLang="ja-JP" sz="2000" b="1" dirty="0">
              <a:latin typeface="BIZ UDPゴシック" panose="020B0400000000000000" pitchFamily="50" charset="-128"/>
              <a:ea typeface="BIZ UDPゴシック" panose="020B0400000000000000" pitchFamily="50" charset="-128"/>
            </a:endParaRPr>
          </a:p>
          <a:p>
            <a:pPr>
              <a:lnSpc>
                <a:spcPct val="150000"/>
              </a:lnSpc>
            </a:pPr>
            <a:r>
              <a:rPr kumimoji="1" lang="ja-JP" altLang="en-US" sz="2000" b="1" dirty="0">
                <a:latin typeface="BIZ UDPゴシック" panose="020B0400000000000000" pitchFamily="50" charset="-128"/>
                <a:ea typeface="BIZ UDPゴシック" panose="020B0400000000000000" pitchFamily="50" charset="-128"/>
              </a:rPr>
              <a:t>したのほうに うごかすと </a:t>
            </a:r>
            <a:endParaRPr kumimoji="1" lang="en-US" altLang="ja-JP" sz="2000" b="1" dirty="0">
              <a:latin typeface="BIZ UDPゴシック" panose="020B0400000000000000" pitchFamily="50" charset="-128"/>
              <a:ea typeface="BIZ UDPゴシック" panose="020B0400000000000000" pitchFamily="50" charset="-128"/>
            </a:endParaRPr>
          </a:p>
          <a:p>
            <a:pPr>
              <a:lnSpc>
                <a:spcPct val="150000"/>
              </a:lnSpc>
            </a:pPr>
            <a:r>
              <a:rPr kumimoji="1" lang="ja-JP" altLang="en-US" sz="2000" b="1" dirty="0">
                <a:latin typeface="BIZ UDPゴシック" panose="020B0400000000000000" pitchFamily="50" charset="-128"/>
                <a:ea typeface="BIZ UDPゴシック" panose="020B0400000000000000" pitchFamily="50" charset="-128"/>
              </a:rPr>
              <a:t>かくれている ところが</a:t>
            </a:r>
          </a:p>
          <a:p>
            <a:pPr>
              <a:lnSpc>
                <a:spcPct val="150000"/>
              </a:lnSpc>
            </a:pPr>
            <a:r>
              <a:rPr kumimoji="1" lang="ja-JP" altLang="en-US" sz="2000" b="1" dirty="0">
                <a:latin typeface="BIZ UDPゴシック" panose="020B0400000000000000" pitchFamily="50" charset="-128"/>
                <a:ea typeface="BIZ UDPゴシック" panose="020B0400000000000000" pitchFamily="50" charset="-128"/>
              </a:rPr>
              <a:t>みえてきます。</a:t>
            </a:r>
          </a:p>
        </p:txBody>
      </p:sp>
      <p:sp>
        <p:nvSpPr>
          <p:cNvPr id="10" name="四角形: 角を丸くする 9">
            <a:extLst>
              <a:ext uri="{FF2B5EF4-FFF2-40B4-BE49-F238E27FC236}">
                <a16:creationId xmlns:a16="http://schemas.microsoft.com/office/drawing/2014/main" id="{A3F46C63-3F79-21CE-110C-6D3AACABAF89}"/>
              </a:ext>
            </a:extLst>
          </p:cNvPr>
          <p:cNvSpPr/>
          <p:nvPr/>
        </p:nvSpPr>
        <p:spPr>
          <a:xfrm>
            <a:off x="10210269" y="2442633"/>
            <a:ext cx="411164" cy="1909234"/>
          </a:xfrm>
          <a:prstGeom prst="roundRect">
            <a:avLst>
              <a:gd name="adj" fmla="val 20472"/>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74161" tIns="37085" rIns="74161" bIns="37085" rtlCol="0" anchor="ctr"/>
          <a:lstStyle/>
          <a:p>
            <a:pPr algn="ctr" defTabSz="741559">
              <a:defRPr/>
            </a:pPr>
            <a:endParaRPr lang="ja-JP" altLang="en-US" sz="1462">
              <a:solidFill>
                <a:prstClr val="white"/>
              </a:solidFill>
              <a:latin typeface="UD デジタル 教科書体 NK-R" panose="02020400000000000000" pitchFamily="18" charset="-128"/>
              <a:ea typeface="UD デジタル 教科書体 NK-R" panose="02020400000000000000" pitchFamily="18" charset="-128"/>
            </a:endParaRPr>
          </a:p>
        </p:txBody>
      </p:sp>
    </p:spTree>
    <p:extLst>
      <p:ext uri="{BB962C8B-B14F-4D97-AF65-F5344CB8AC3E}">
        <p14:creationId xmlns:p14="http://schemas.microsoft.com/office/powerpoint/2010/main" val="3604532118"/>
      </p:ext>
    </p:extLst>
  </p:cSld>
  <p:clrMapOvr>
    <a:masterClrMapping/>
  </p:clrMapOvr>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EFD027-EB9E-8FF9-D4A6-72795E3C7013}"/>
            </a:ext>
          </a:extLst>
        </p:cNvPr>
        <p:cNvGrpSpPr/>
        <p:nvPr/>
      </p:nvGrpSpPr>
      <p:grpSpPr>
        <a:xfrm>
          <a:off x="0" y="0"/>
          <a:ext cx="0" cy="0"/>
          <a:chOff x="0" y="0"/>
          <a:chExt cx="0" cy="0"/>
        </a:xfrm>
      </p:grpSpPr>
      <p:pic>
        <p:nvPicPr>
          <p:cNvPr id="6" name="図 5" descr="グラフィカル ユーザー インターフェイス, テキスト, アプリケーション&#10;&#10;AI によって生成されたコンテンツは間違っている可能性があります。">
            <a:extLst>
              <a:ext uri="{FF2B5EF4-FFF2-40B4-BE49-F238E27FC236}">
                <a16:creationId xmlns:a16="http://schemas.microsoft.com/office/drawing/2014/main" id="{30B8CD08-E141-F91B-BE16-B6904D13259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82885" y="1257529"/>
            <a:ext cx="9026230" cy="5411559"/>
          </a:xfrm>
          <a:prstGeom prst="rect">
            <a:avLst/>
          </a:prstGeom>
          <a:ln>
            <a:solidFill>
              <a:schemeClr val="bg1">
                <a:lumMod val="75000"/>
              </a:schemeClr>
            </a:solidFill>
          </a:ln>
        </p:spPr>
      </p:pic>
      <p:sp>
        <p:nvSpPr>
          <p:cNvPr id="3" name="テキスト ボックス 2">
            <a:extLst>
              <a:ext uri="{FF2B5EF4-FFF2-40B4-BE49-F238E27FC236}">
                <a16:creationId xmlns:a16="http://schemas.microsoft.com/office/drawing/2014/main" id="{CFBB99F6-C43A-075D-E743-DC309380B553}"/>
              </a:ext>
            </a:extLst>
          </p:cNvPr>
          <p:cNvSpPr txBox="1"/>
          <p:nvPr/>
        </p:nvSpPr>
        <p:spPr>
          <a:xfrm>
            <a:off x="-2" y="121144"/>
            <a:ext cx="12192001" cy="923330"/>
          </a:xfrm>
          <a:prstGeom prst="rect">
            <a:avLst/>
          </a:prstGeom>
          <a:noFill/>
        </p:spPr>
        <p:txBody>
          <a:bodyPr wrap="square" anchor="ctr">
            <a:spAutoFit/>
          </a:bodyPr>
          <a:lstStyle/>
          <a:p>
            <a:pPr lvl="0" algn="ctr" fontAlgn="base">
              <a:defRPr/>
            </a:pPr>
            <a:r>
              <a:rPr lang="ja-JP" altLang="en-US" sz="5400" b="1" cap="all">
                <a:solidFill>
                  <a:srgbClr val="2A1A00"/>
                </a:solidFill>
                <a:latin typeface="BIZ UDPゴシック" panose="020B0400000000000000" pitchFamily="50" charset="-128"/>
                <a:ea typeface="BIZ UDPゴシック" panose="020B0400000000000000" pitchFamily="50" charset="-128"/>
              </a:rPr>
              <a:t>もんだいに こたえる</a:t>
            </a:r>
            <a:endParaRPr lang="en-US" altLang="ja-JP" sz="5400" b="1" cap="all">
              <a:solidFill>
                <a:srgbClr val="2A1A00"/>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1004248580"/>
      </p:ext>
    </p:extLst>
  </p:cSld>
  <p:clrMapOvr>
    <a:masterClrMapping/>
  </p:clrMapOvr>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D04F59-4302-22B5-FBE5-3AFB92C57019}"/>
            </a:ext>
          </a:extLst>
        </p:cNvPr>
        <p:cNvGrpSpPr/>
        <p:nvPr/>
      </p:nvGrpSpPr>
      <p:grpSpPr>
        <a:xfrm>
          <a:off x="0" y="0"/>
          <a:ext cx="0" cy="0"/>
          <a:chOff x="0" y="0"/>
          <a:chExt cx="0" cy="0"/>
        </a:xfrm>
      </p:grpSpPr>
      <p:pic>
        <p:nvPicPr>
          <p:cNvPr id="4" name="図 3" descr="グラフィカル ユーザー インターフェイス, アプリケーション&#10;&#10;AI によって生成されたコンテンツは間違っている可能性があります。">
            <a:extLst>
              <a:ext uri="{FF2B5EF4-FFF2-40B4-BE49-F238E27FC236}">
                <a16:creationId xmlns:a16="http://schemas.microsoft.com/office/drawing/2014/main" id="{02FB7B27-CF0D-DB2F-9E73-300441C065A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70940" y="1268413"/>
            <a:ext cx="9050120" cy="5400675"/>
          </a:xfrm>
          <a:prstGeom prst="rect">
            <a:avLst/>
          </a:prstGeom>
          <a:ln>
            <a:solidFill>
              <a:schemeClr val="bg1">
                <a:lumMod val="75000"/>
              </a:schemeClr>
            </a:solidFill>
          </a:ln>
        </p:spPr>
      </p:pic>
      <p:sp>
        <p:nvSpPr>
          <p:cNvPr id="2" name="テキスト ボックス 1">
            <a:extLst>
              <a:ext uri="{FF2B5EF4-FFF2-40B4-BE49-F238E27FC236}">
                <a16:creationId xmlns:a16="http://schemas.microsoft.com/office/drawing/2014/main" id="{7892D660-AE0F-AD8A-1219-3D7AA0A07569}"/>
              </a:ext>
            </a:extLst>
          </p:cNvPr>
          <p:cNvSpPr txBox="1"/>
          <p:nvPr/>
        </p:nvSpPr>
        <p:spPr>
          <a:xfrm>
            <a:off x="-2" y="121144"/>
            <a:ext cx="12192001" cy="923330"/>
          </a:xfrm>
          <a:prstGeom prst="rect">
            <a:avLst/>
          </a:prstGeom>
          <a:noFill/>
        </p:spPr>
        <p:txBody>
          <a:bodyPr wrap="square" anchor="ctr">
            <a:spAutoFit/>
          </a:bodyPr>
          <a:lstStyle/>
          <a:p>
            <a:pPr lvl="0" algn="ctr" fontAlgn="base">
              <a:defRPr/>
            </a:pPr>
            <a:r>
              <a:rPr lang="ja-JP" altLang="en-US" sz="5400" b="1" cap="all">
                <a:solidFill>
                  <a:srgbClr val="2A1A00"/>
                </a:solidFill>
                <a:latin typeface="BIZ UDPゴシック" panose="020B0400000000000000" pitchFamily="50" charset="-128"/>
                <a:ea typeface="BIZ UDPゴシック" panose="020B0400000000000000" pitchFamily="50" charset="-128"/>
              </a:rPr>
              <a:t>もんだいを とちゅう でおわる とき</a:t>
            </a:r>
            <a:endPar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endParaRPr>
          </a:p>
        </p:txBody>
      </p:sp>
      <p:sp>
        <p:nvSpPr>
          <p:cNvPr id="3" name="四角形: 角を丸くする 2">
            <a:extLst>
              <a:ext uri="{FF2B5EF4-FFF2-40B4-BE49-F238E27FC236}">
                <a16:creationId xmlns:a16="http://schemas.microsoft.com/office/drawing/2014/main" id="{BF36B54D-4722-C944-A8F9-DD69971F4AB7}"/>
              </a:ext>
            </a:extLst>
          </p:cNvPr>
          <p:cNvSpPr/>
          <p:nvPr/>
        </p:nvSpPr>
        <p:spPr>
          <a:xfrm>
            <a:off x="9607118" y="1252647"/>
            <a:ext cx="974830" cy="365115"/>
          </a:xfrm>
          <a:prstGeom prst="roundRect">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74161" tIns="37085" rIns="74161" bIns="37085" rtlCol="0" anchor="ctr"/>
          <a:lstStyle/>
          <a:p>
            <a:pPr algn="ctr" defTabSz="741559">
              <a:defRPr/>
            </a:pPr>
            <a:endParaRPr lang="ja-JP" altLang="en-US" sz="1462">
              <a:solidFill>
                <a:prstClr val="white"/>
              </a:solidFill>
              <a:latin typeface="UD デジタル 教科書体 NK-R" panose="02020400000000000000" pitchFamily="18" charset="-128"/>
              <a:ea typeface="UD デジタル 教科書体 NK-R" panose="02020400000000000000" pitchFamily="18" charset="-128"/>
            </a:endParaRPr>
          </a:p>
        </p:txBody>
      </p:sp>
    </p:spTree>
    <p:extLst>
      <p:ext uri="{BB962C8B-B14F-4D97-AF65-F5344CB8AC3E}">
        <p14:creationId xmlns:p14="http://schemas.microsoft.com/office/powerpoint/2010/main" val="1630582963"/>
      </p:ext>
    </p:extLst>
  </p:cSld>
  <p:clrMapOvr>
    <a:masterClrMapping/>
  </p:clrMapOvr>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6516CE-01F1-2702-FBBE-C7D41A8A2363}"/>
            </a:ext>
          </a:extLst>
        </p:cNvPr>
        <p:cNvGrpSpPr/>
        <p:nvPr/>
      </p:nvGrpSpPr>
      <p:grpSpPr>
        <a:xfrm>
          <a:off x="0" y="0"/>
          <a:ext cx="0" cy="0"/>
          <a:chOff x="0" y="0"/>
          <a:chExt cx="0" cy="0"/>
        </a:xfrm>
      </p:grpSpPr>
      <p:pic>
        <p:nvPicPr>
          <p:cNvPr id="3" name="図 2" descr="グラフィカル ユーザー インターフェイス, アプリケーション&#10;&#10;AI によって生成されたコンテンツは間違っている可能性があります。">
            <a:extLst>
              <a:ext uri="{FF2B5EF4-FFF2-40B4-BE49-F238E27FC236}">
                <a16:creationId xmlns:a16="http://schemas.microsoft.com/office/drawing/2014/main" id="{AFDDBF0A-7722-0DCB-A18E-671819D1D6C9}"/>
              </a:ext>
            </a:extLst>
          </p:cNvPr>
          <p:cNvPicPr>
            <a:picLocks noChangeAspect="1"/>
          </p:cNvPicPr>
          <p:nvPr/>
        </p:nvPicPr>
        <p:blipFill>
          <a:blip r:embed="rId3"/>
          <a:srcRect b="1546"/>
          <a:stretch/>
        </p:blipFill>
        <p:spPr>
          <a:xfrm>
            <a:off x="1549291" y="1268413"/>
            <a:ext cx="9093418" cy="5400675"/>
          </a:xfrm>
          <a:prstGeom prst="rect">
            <a:avLst/>
          </a:prstGeom>
        </p:spPr>
      </p:pic>
      <p:sp>
        <p:nvSpPr>
          <p:cNvPr id="12" name="四角形: 角を丸くする 11">
            <a:extLst>
              <a:ext uri="{FF2B5EF4-FFF2-40B4-BE49-F238E27FC236}">
                <a16:creationId xmlns:a16="http://schemas.microsoft.com/office/drawing/2014/main" id="{96385F1D-05B2-F1BA-543A-B76187AFB345}"/>
              </a:ext>
            </a:extLst>
          </p:cNvPr>
          <p:cNvSpPr/>
          <p:nvPr/>
        </p:nvSpPr>
        <p:spPr>
          <a:xfrm>
            <a:off x="6020698" y="3894142"/>
            <a:ext cx="1116702" cy="487358"/>
          </a:xfrm>
          <a:prstGeom prst="roundRect">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74161" tIns="37085" rIns="74161" bIns="37085" rtlCol="0" anchor="ctr"/>
          <a:lstStyle/>
          <a:p>
            <a:pPr algn="ctr" defTabSz="741559">
              <a:defRPr/>
            </a:pPr>
            <a:endParaRPr lang="ja-JP" altLang="en-US" sz="1462">
              <a:solidFill>
                <a:prstClr val="white"/>
              </a:solidFill>
              <a:latin typeface="UD デジタル 教科書体 NK-R" panose="02020400000000000000" pitchFamily="18" charset="-128"/>
              <a:ea typeface="UD デジタル 教科書体 NK-R" panose="02020400000000000000" pitchFamily="18" charset="-128"/>
            </a:endParaRPr>
          </a:p>
        </p:txBody>
      </p:sp>
      <p:sp>
        <p:nvSpPr>
          <p:cNvPr id="5" name="テキスト ボックス 4">
            <a:extLst>
              <a:ext uri="{FF2B5EF4-FFF2-40B4-BE49-F238E27FC236}">
                <a16:creationId xmlns:a16="http://schemas.microsoft.com/office/drawing/2014/main" id="{B85D0C61-908E-E116-71BC-1494F5FBDD17}"/>
              </a:ext>
            </a:extLst>
          </p:cNvPr>
          <p:cNvSpPr txBox="1"/>
          <p:nvPr/>
        </p:nvSpPr>
        <p:spPr>
          <a:xfrm>
            <a:off x="-2" y="121144"/>
            <a:ext cx="12192001" cy="923330"/>
          </a:xfrm>
          <a:prstGeom prst="rect">
            <a:avLst/>
          </a:prstGeom>
          <a:noFill/>
        </p:spPr>
        <p:txBody>
          <a:bodyPr wrap="square" anchor="ctr">
            <a:spAutoFit/>
          </a:bodyPr>
          <a:lstStyle/>
          <a:p>
            <a:pPr lvl="0" algn="ctr" fontAlgn="base">
              <a:defRPr/>
            </a:pPr>
            <a:r>
              <a:rPr lang="ja-JP" altLang="en-US" sz="5400" b="1" cap="all">
                <a:solidFill>
                  <a:srgbClr val="2A1A00"/>
                </a:solidFill>
                <a:latin typeface="BIZ UDPゴシック" panose="020B0400000000000000" pitchFamily="50" charset="-128"/>
                <a:ea typeface="BIZ UDPゴシック" panose="020B0400000000000000" pitchFamily="50" charset="-128"/>
              </a:rPr>
              <a:t>もんだいを とちゅう でおわる とき</a:t>
            </a:r>
            <a:endPar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endParaRPr>
          </a:p>
        </p:txBody>
      </p:sp>
      <p:sp>
        <p:nvSpPr>
          <p:cNvPr id="7" name="四角形: 角を丸くする 6">
            <a:extLst>
              <a:ext uri="{FF2B5EF4-FFF2-40B4-BE49-F238E27FC236}">
                <a16:creationId xmlns:a16="http://schemas.microsoft.com/office/drawing/2014/main" id="{4DF2D5CA-F7CD-93C9-83C8-7A1BB4CD72F6}"/>
              </a:ext>
            </a:extLst>
          </p:cNvPr>
          <p:cNvSpPr/>
          <p:nvPr/>
        </p:nvSpPr>
        <p:spPr>
          <a:xfrm>
            <a:off x="7912627" y="4248727"/>
            <a:ext cx="3696180" cy="1557866"/>
          </a:xfrm>
          <a:prstGeom prst="roundRect">
            <a:avLst>
              <a:gd name="adj" fmla="val 12651"/>
            </a:avLst>
          </a:pr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8" name="四角形: 角を丸くする 7">
            <a:extLst>
              <a:ext uri="{FF2B5EF4-FFF2-40B4-BE49-F238E27FC236}">
                <a16:creationId xmlns:a16="http://schemas.microsoft.com/office/drawing/2014/main" id="{54A97EC6-CA38-E939-A767-3CA71EDFF9C7}"/>
              </a:ext>
            </a:extLst>
          </p:cNvPr>
          <p:cNvSpPr/>
          <p:nvPr/>
        </p:nvSpPr>
        <p:spPr>
          <a:xfrm>
            <a:off x="8104817" y="4166024"/>
            <a:ext cx="3503990" cy="1590111"/>
          </a:xfrm>
          <a:prstGeom prst="roundRect">
            <a:avLst>
              <a:gd name="adj" fmla="val 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nSpc>
                <a:spcPct val="150000"/>
              </a:lnSpc>
            </a:pPr>
            <a:r>
              <a:rPr kumimoji="1" lang="ja-JP" altLang="en-US" sz="2000" b="1">
                <a:latin typeface="BIZ UDPゴシック" panose="020B0400000000000000" pitchFamily="50" charset="-128"/>
                <a:ea typeface="BIZ UDPゴシック" panose="020B0400000000000000" pitchFamily="50" charset="-128"/>
              </a:rPr>
              <a:t>おわって いない もんだいを あとから とく ことが</a:t>
            </a:r>
            <a:endParaRPr kumimoji="1" lang="en-US" altLang="ja-JP" sz="2000" b="1">
              <a:latin typeface="BIZ UDPゴシック" panose="020B0400000000000000" pitchFamily="50" charset="-128"/>
              <a:ea typeface="BIZ UDPゴシック" panose="020B0400000000000000" pitchFamily="50" charset="-128"/>
            </a:endParaRPr>
          </a:p>
          <a:p>
            <a:pPr>
              <a:lnSpc>
                <a:spcPct val="150000"/>
              </a:lnSpc>
            </a:pPr>
            <a:r>
              <a:rPr kumimoji="1" lang="ja-JP" altLang="en-US" sz="2000" b="1">
                <a:latin typeface="BIZ UDPゴシック" panose="020B0400000000000000" pitchFamily="50" charset="-128"/>
                <a:ea typeface="BIZ UDPゴシック" panose="020B0400000000000000" pitchFamily="50" charset="-128"/>
              </a:rPr>
              <a:t>できます。</a:t>
            </a:r>
          </a:p>
        </p:txBody>
      </p:sp>
    </p:spTree>
    <p:extLst>
      <p:ext uri="{BB962C8B-B14F-4D97-AF65-F5344CB8AC3E}">
        <p14:creationId xmlns:p14="http://schemas.microsoft.com/office/powerpoint/2010/main" val="1376609362"/>
      </p:ext>
    </p:extLst>
  </p:cSld>
  <p:clrMapOvr>
    <a:masterClrMapping/>
  </p:clrMapOvr>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8CA5EE-D549-F3A3-75DD-CC93537A83E6}"/>
            </a:ext>
          </a:extLst>
        </p:cNvPr>
        <p:cNvGrpSpPr/>
        <p:nvPr/>
      </p:nvGrpSpPr>
      <p:grpSpPr>
        <a:xfrm>
          <a:off x="0" y="0"/>
          <a:ext cx="0" cy="0"/>
          <a:chOff x="0" y="0"/>
          <a:chExt cx="0" cy="0"/>
        </a:xfrm>
      </p:grpSpPr>
      <p:pic>
        <p:nvPicPr>
          <p:cNvPr id="3" name="図 2" descr="グラフィカル ユーザー インターフェイス, アプリケーション&#10;&#10;AI によって生成されたコンテンツは間違っている可能性があります。">
            <a:extLst>
              <a:ext uri="{FF2B5EF4-FFF2-40B4-BE49-F238E27FC236}">
                <a16:creationId xmlns:a16="http://schemas.microsoft.com/office/drawing/2014/main" id="{C58F9B66-EAB5-D629-F497-8F5D4F047D73}"/>
              </a:ext>
            </a:extLst>
          </p:cNvPr>
          <p:cNvPicPr>
            <a:picLocks noChangeAspect="1"/>
          </p:cNvPicPr>
          <p:nvPr/>
        </p:nvPicPr>
        <p:blipFill>
          <a:blip r:embed="rId3"/>
          <a:srcRect b="1546"/>
          <a:stretch/>
        </p:blipFill>
        <p:spPr>
          <a:xfrm>
            <a:off x="1549291" y="1268413"/>
            <a:ext cx="9093418" cy="5400675"/>
          </a:xfrm>
          <a:prstGeom prst="rect">
            <a:avLst/>
          </a:prstGeom>
        </p:spPr>
      </p:pic>
      <p:sp>
        <p:nvSpPr>
          <p:cNvPr id="12" name="四角形: 角を丸くする 11">
            <a:extLst>
              <a:ext uri="{FF2B5EF4-FFF2-40B4-BE49-F238E27FC236}">
                <a16:creationId xmlns:a16="http://schemas.microsoft.com/office/drawing/2014/main" id="{1CE97894-2BF4-6787-F934-DA60218818D7}"/>
              </a:ext>
            </a:extLst>
          </p:cNvPr>
          <p:cNvSpPr/>
          <p:nvPr/>
        </p:nvSpPr>
        <p:spPr>
          <a:xfrm>
            <a:off x="4861934" y="3894142"/>
            <a:ext cx="1116702" cy="487358"/>
          </a:xfrm>
          <a:prstGeom prst="roundRect">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74161" tIns="37085" rIns="74161" bIns="37085" rtlCol="0" anchor="ctr"/>
          <a:lstStyle/>
          <a:p>
            <a:pPr algn="ctr" defTabSz="741559">
              <a:defRPr/>
            </a:pPr>
            <a:endParaRPr lang="ja-JP" altLang="en-US" sz="1462">
              <a:solidFill>
                <a:prstClr val="white"/>
              </a:solidFill>
              <a:latin typeface="UD デジタル 教科書体 NK-R" panose="02020400000000000000" pitchFamily="18" charset="-128"/>
              <a:ea typeface="UD デジタル 教科書体 NK-R" panose="02020400000000000000" pitchFamily="18" charset="-128"/>
            </a:endParaRPr>
          </a:p>
        </p:txBody>
      </p:sp>
      <p:sp>
        <p:nvSpPr>
          <p:cNvPr id="5" name="テキスト ボックス 4">
            <a:extLst>
              <a:ext uri="{FF2B5EF4-FFF2-40B4-BE49-F238E27FC236}">
                <a16:creationId xmlns:a16="http://schemas.microsoft.com/office/drawing/2014/main" id="{FF251A54-9314-77EF-E3AB-05C678DB5B2E}"/>
              </a:ext>
            </a:extLst>
          </p:cNvPr>
          <p:cNvSpPr txBox="1"/>
          <p:nvPr/>
        </p:nvSpPr>
        <p:spPr>
          <a:xfrm>
            <a:off x="-2" y="121144"/>
            <a:ext cx="12192001" cy="923330"/>
          </a:xfrm>
          <a:prstGeom prst="rect">
            <a:avLst/>
          </a:prstGeom>
          <a:noFill/>
        </p:spPr>
        <p:txBody>
          <a:bodyPr wrap="square" anchor="ctr">
            <a:spAutoFit/>
          </a:bodyPr>
          <a:lstStyle/>
          <a:p>
            <a:pPr lvl="0" algn="ctr" fontAlgn="base">
              <a:defRPr/>
            </a:pPr>
            <a:r>
              <a:rPr lang="ja-JP" altLang="en-US" sz="5400" b="1" cap="all">
                <a:solidFill>
                  <a:srgbClr val="2A1A00"/>
                </a:solidFill>
                <a:latin typeface="BIZ UDPゴシック" panose="020B0400000000000000" pitchFamily="50" charset="-128"/>
                <a:ea typeface="BIZ UDPゴシック" panose="020B0400000000000000" pitchFamily="50" charset="-128"/>
              </a:rPr>
              <a:t>もんだいを とちゅう でおわる とき</a:t>
            </a:r>
          </a:p>
        </p:txBody>
      </p:sp>
      <p:sp>
        <p:nvSpPr>
          <p:cNvPr id="7" name="四角形: 角を丸くする 6">
            <a:extLst>
              <a:ext uri="{FF2B5EF4-FFF2-40B4-BE49-F238E27FC236}">
                <a16:creationId xmlns:a16="http://schemas.microsoft.com/office/drawing/2014/main" id="{3F9A267B-B5B6-4D54-D514-6C3FD8BD575E}"/>
              </a:ext>
            </a:extLst>
          </p:cNvPr>
          <p:cNvSpPr/>
          <p:nvPr/>
        </p:nvSpPr>
        <p:spPr>
          <a:xfrm>
            <a:off x="973089" y="3602567"/>
            <a:ext cx="3174579" cy="1557866"/>
          </a:xfrm>
          <a:prstGeom prst="roundRect">
            <a:avLst>
              <a:gd name="adj" fmla="val 12651"/>
            </a:avLst>
          </a:pr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8" name="四角形: 角を丸くする 7">
            <a:extLst>
              <a:ext uri="{FF2B5EF4-FFF2-40B4-BE49-F238E27FC236}">
                <a16:creationId xmlns:a16="http://schemas.microsoft.com/office/drawing/2014/main" id="{A8632488-14B6-055D-6670-EAF748117337}"/>
              </a:ext>
            </a:extLst>
          </p:cNvPr>
          <p:cNvSpPr/>
          <p:nvPr/>
        </p:nvSpPr>
        <p:spPr>
          <a:xfrm>
            <a:off x="1165279" y="3519864"/>
            <a:ext cx="3503990" cy="1590111"/>
          </a:xfrm>
          <a:prstGeom prst="roundRect">
            <a:avLst>
              <a:gd name="adj" fmla="val 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nSpc>
                <a:spcPct val="150000"/>
              </a:lnSpc>
            </a:pPr>
            <a:r>
              <a:rPr kumimoji="1" lang="ja-JP" altLang="en-US" sz="2000" b="1">
                <a:latin typeface="BIZ UDPゴシック" panose="020B0400000000000000" pitchFamily="50" charset="-128"/>
                <a:ea typeface="BIZ UDPゴシック" panose="020B0400000000000000" pitchFamily="50" charset="-128"/>
              </a:rPr>
              <a:t>ぜんぶ こたえ あわせを </a:t>
            </a:r>
          </a:p>
          <a:p>
            <a:pPr>
              <a:lnSpc>
                <a:spcPct val="150000"/>
              </a:lnSpc>
            </a:pPr>
            <a:r>
              <a:rPr kumimoji="1" lang="ja-JP" altLang="en-US" sz="2000" b="1">
                <a:latin typeface="BIZ UDPゴシック" panose="020B0400000000000000" pitchFamily="50" charset="-128"/>
                <a:ea typeface="BIZ UDPゴシック" panose="020B0400000000000000" pitchFamily="50" charset="-128"/>
              </a:rPr>
              <a:t>たっぷ してしまうと</a:t>
            </a:r>
          </a:p>
        </p:txBody>
      </p:sp>
    </p:spTree>
    <p:extLst>
      <p:ext uri="{BB962C8B-B14F-4D97-AF65-F5344CB8AC3E}">
        <p14:creationId xmlns:p14="http://schemas.microsoft.com/office/powerpoint/2010/main" val="1572653500"/>
      </p:ext>
    </p:extLst>
  </p:cSld>
  <p:clrMapOvr>
    <a:masterClrMapping/>
  </p:clrMapOvr>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D04F59-4302-22B5-FBE5-3AFB92C57019}"/>
            </a:ext>
          </a:extLst>
        </p:cNvPr>
        <p:cNvGrpSpPr/>
        <p:nvPr/>
      </p:nvGrpSpPr>
      <p:grpSpPr>
        <a:xfrm>
          <a:off x="0" y="0"/>
          <a:ext cx="0" cy="0"/>
          <a:chOff x="0" y="0"/>
          <a:chExt cx="0" cy="0"/>
        </a:xfrm>
      </p:grpSpPr>
      <p:pic>
        <p:nvPicPr>
          <p:cNvPr id="10" name="図 9" descr="グラフィカル ユーザー インターフェイス, テキスト, アプリケーション&#10;&#10;AI によって生成されたコンテンツは間違っている可能性があります。">
            <a:extLst>
              <a:ext uri="{FF2B5EF4-FFF2-40B4-BE49-F238E27FC236}">
                <a16:creationId xmlns:a16="http://schemas.microsoft.com/office/drawing/2014/main" id="{5548BF60-22DC-B708-A259-7E0F0F617C1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05704" y="1279833"/>
            <a:ext cx="8980587" cy="5380037"/>
          </a:xfrm>
          <a:prstGeom prst="rect">
            <a:avLst/>
          </a:prstGeom>
          <a:ln>
            <a:solidFill>
              <a:schemeClr val="bg1">
                <a:lumMod val="75000"/>
              </a:schemeClr>
            </a:solidFill>
          </a:ln>
        </p:spPr>
      </p:pic>
      <p:sp>
        <p:nvSpPr>
          <p:cNvPr id="2" name="テキスト ボックス 1">
            <a:extLst>
              <a:ext uri="{FF2B5EF4-FFF2-40B4-BE49-F238E27FC236}">
                <a16:creationId xmlns:a16="http://schemas.microsoft.com/office/drawing/2014/main" id="{CC6F13C1-C9FC-9214-B322-C06FE6A7C325}"/>
              </a:ext>
            </a:extLst>
          </p:cNvPr>
          <p:cNvSpPr txBox="1"/>
          <p:nvPr/>
        </p:nvSpPr>
        <p:spPr>
          <a:xfrm>
            <a:off x="-2" y="121144"/>
            <a:ext cx="12192001" cy="923330"/>
          </a:xfrm>
          <a:prstGeom prst="rect">
            <a:avLst/>
          </a:prstGeom>
          <a:noFill/>
        </p:spPr>
        <p:txBody>
          <a:bodyPr wrap="square" anchor="ctr">
            <a:spAutoFit/>
          </a:bodyPr>
          <a:lstStyle/>
          <a:p>
            <a:pPr lvl="0" algn="ctr" fontAlgn="base">
              <a:defRPr/>
            </a:pPr>
            <a:r>
              <a:rPr lang="ja-JP" altLang="en-US" sz="5400" b="1" cap="all">
                <a:solidFill>
                  <a:srgbClr val="2A1A00"/>
                </a:solidFill>
                <a:latin typeface="BIZ UDPゴシック" panose="020B0400000000000000" pitchFamily="50" charset="-128"/>
                <a:ea typeface="BIZ UDPゴシック" panose="020B0400000000000000" pitchFamily="50" charset="-128"/>
              </a:rPr>
              <a:t>ふせいかいで ドリルが おわる</a:t>
            </a:r>
            <a:endPar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endParaRPr>
          </a:p>
        </p:txBody>
      </p:sp>
      <p:sp>
        <p:nvSpPr>
          <p:cNvPr id="4" name="テキスト ボックス 3">
            <a:extLst>
              <a:ext uri="{FF2B5EF4-FFF2-40B4-BE49-F238E27FC236}">
                <a16:creationId xmlns:a16="http://schemas.microsoft.com/office/drawing/2014/main" id="{2466E2D3-5126-E722-8B2E-AEA60486EC07}"/>
              </a:ext>
            </a:extLst>
          </p:cNvPr>
          <p:cNvSpPr txBox="1"/>
          <p:nvPr/>
        </p:nvSpPr>
        <p:spPr>
          <a:xfrm>
            <a:off x="4770575" y="937517"/>
            <a:ext cx="3962160" cy="338554"/>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600" b="1"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 どりる）</a:t>
            </a:r>
            <a:endParaRPr kumimoji="1" lang="en-US" altLang="ja-JP" sz="1600" b="1"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6" name="四角形: 角を丸くする 5">
            <a:extLst>
              <a:ext uri="{FF2B5EF4-FFF2-40B4-BE49-F238E27FC236}">
                <a16:creationId xmlns:a16="http://schemas.microsoft.com/office/drawing/2014/main" id="{94EF99F8-14C0-C588-D5A5-3157FD213E85}"/>
              </a:ext>
            </a:extLst>
          </p:cNvPr>
          <p:cNvSpPr/>
          <p:nvPr/>
        </p:nvSpPr>
        <p:spPr>
          <a:xfrm>
            <a:off x="3763479" y="3439045"/>
            <a:ext cx="2332521" cy="694814"/>
          </a:xfrm>
          <a:prstGeom prst="roundRect">
            <a:avLst>
              <a:gd name="adj" fmla="val 9710"/>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74161" tIns="37085" rIns="74161" bIns="37085" rtlCol="0" anchor="ctr"/>
          <a:lstStyle/>
          <a:p>
            <a:pPr algn="ctr" defTabSz="741559">
              <a:defRPr/>
            </a:pPr>
            <a:endParaRPr lang="ja-JP" altLang="en-US" sz="1462">
              <a:solidFill>
                <a:prstClr val="white"/>
              </a:solidFill>
              <a:latin typeface="UD デジタル 教科書体 NK-R" panose="02020400000000000000" pitchFamily="18" charset="-128"/>
              <a:ea typeface="UD デジタル 教科書体 NK-R" panose="02020400000000000000" pitchFamily="18" charset="-128"/>
            </a:endParaRPr>
          </a:p>
        </p:txBody>
      </p:sp>
      <p:sp>
        <p:nvSpPr>
          <p:cNvPr id="9" name="四角形: 角を丸くする 8">
            <a:extLst>
              <a:ext uri="{FF2B5EF4-FFF2-40B4-BE49-F238E27FC236}">
                <a16:creationId xmlns:a16="http://schemas.microsoft.com/office/drawing/2014/main" id="{A84DA1B9-BB05-BF24-565A-8F1670082BF2}"/>
              </a:ext>
            </a:extLst>
          </p:cNvPr>
          <p:cNvSpPr/>
          <p:nvPr/>
        </p:nvSpPr>
        <p:spPr>
          <a:xfrm>
            <a:off x="5150177" y="4216562"/>
            <a:ext cx="3696180" cy="1557866"/>
          </a:xfrm>
          <a:prstGeom prst="roundRect">
            <a:avLst>
              <a:gd name="adj" fmla="val 12651"/>
            </a:avLst>
          </a:pr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14" name="四角形: 角を丸くする 13">
            <a:extLst>
              <a:ext uri="{FF2B5EF4-FFF2-40B4-BE49-F238E27FC236}">
                <a16:creationId xmlns:a16="http://schemas.microsoft.com/office/drawing/2014/main" id="{9F14FC06-699A-A42E-030F-976B272339F2}"/>
              </a:ext>
            </a:extLst>
          </p:cNvPr>
          <p:cNvSpPr/>
          <p:nvPr/>
        </p:nvSpPr>
        <p:spPr>
          <a:xfrm>
            <a:off x="5342367" y="4133859"/>
            <a:ext cx="3503990" cy="1590111"/>
          </a:xfrm>
          <a:prstGeom prst="roundRect">
            <a:avLst>
              <a:gd name="adj" fmla="val 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nSpc>
                <a:spcPct val="150000"/>
              </a:lnSpc>
            </a:pPr>
            <a:r>
              <a:rPr kumimoji="1" lang="ja-JP" altLang="en-US" sz="2000" b="1">
                <a:latin typeface="BIZ UDPゴシック" panose="020B0400000000000000" pitchFamily="50" charset="-128"/>
                <a:ea typeface="BIZ UDPゴシック" panose="020B0400000000000000" pitchFamily="50" charset="-128"/>
              </a:rPr>
              <a:t>こたえて いない もんだいが</a:t>
            </a:r>
          </a:p>
          <a:p>
            <a:pPr>
              <a:lnSpc>
                <a:spcPct val="150000"/>
              </a:lnSpc>
            </a:pPr>
            <a:r>
              <a:rPr kumimoji="1" lang="ja-JP" altLang="en-US" sz="2000" b="1">
                <a:latin typeface="BIZ UDPゴシック" panose="020B0400000000000000" pitchFamily="50" charset="-128"/>
                <a:ea typeface="BIZ UDPゴシック" panose="020B0400000000000000" pitchFamily="50" charset="-128"/>
              </a:rPr>
              <a:t>ふせいかい（</a:t>
            </a:r>
            <a:r>
              <a:rPr kumimoji="1" lang="en-US" altLang="ja-JP" sz="2000" b="1">
                <a:latin typeface="BIZ UDPゴシック" panose="020B0400000000000000" pitchFamily="50" charset="-128"/>
                <a:ea typeface="BIZ UDPゴシック" panose="020B0400000000000000" pitchFamily="50" charset="-128"/>
              </a:rPr>
              <a:t>×</a:t>
            </a:r>
            <a:r>
              <a:rPr kumimoji="1" lang="ja-JP" altLang="en-US" sz="2000" b="1">
                <a:latin typeface="BIZ UDPゴシック" panose="020B0400000000000000" pitchFamily="50" charset="-128"/>
                <a:ea typeface="BIZ UDPゴシック" panose="020B0400000000000000" pitchFamily="50" charset="-128"/>
              </a:rPr>
              <a:t>）で おわって </a:t>
            </a:r>
          </a:p>
          <a:p>
            <a:pPr>
              <a:lnSpc>
                <a:spcPct val="150000"/>
              </a:lnSpc>
            </a:pPr>
            <a:r>
              <a:rPr kumimoji="1" lang="ja-JP" altLang="en-US" sz="2000" b="1">
                <a:latin typeface="BIZ UDPゴシック" panose="020B0400000000000000" pitchFamily="50" charset="-128"/>
                <a:ea typeface="BIZ UDPゴシック" panose="020B0400000000000000" pitchFamily="50" charset="-128"/>
              </a:rPr>
              <a:t>しまいます。</a:t>
            </a:r>
          </a:p>
        </p:txBody>
      </p:sp>
    </p:spTree>
    <p:extLst>
      <p:ext uri="{BB962C8B-B14F-4D97-AF65-F5344CB8AC3E}">
        <p14:creationId xmlns:p14="http://schemas.microsoft.com/office/powerpoint/2010/main" val="197011821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3C7EF2-F162-ABDF-1A84-4AA5E39B0FAB}"/>
            </a:ext>
          </a:extLst>
        </p:cNvPr>
        <p:cNvGrpSpPr/>
        <p:nvPr/>
      </p:nvGrpSpPr>
      <p:grpSpPr>
        <a:xfrm>
          <a:off x="0" y="0"/>
          <a:ext cx="0" cy="0"/>
          <a:chOff x="0" y="0"/>
          <a:chExt cx="0" cy="0"/>
        </a:xfrm>
      </p:grpSpPr>
      <p:grpSp>
        <p:nvGrpSpPr>
          <p:cNvPr id="14" name="グループ化 13">
            <a:extLst>
              <a:ext uri="{FF2B5EF4-FFF2-40B4-BE49-F238E27FC236}">
                <a16:creationId xmlns:a16="http://schemas.microsoft.com/office/drawing/2014/main" id="{221C281D-634B-9CCC-11B0-C6C0C0B8C56F}"/>
              </a:ext>
            </a:extLst>
          </p:cNvPr>
          <p:cNvGrpSpPr/>
          <p:nvPr/>
        </p:nvGrpSpPr>
        <p:grpSpPr>
          <a:xfrm>
            <a:off x="2424000" y="1382571"/>
            <a:ext cx="7344000" cy="5292000"/>
            <a:chOff x="2424000" y="1353311"/>
            <a:chExt cx="7344000" cy="5292000"/>
          </a:xfrm>
        </p:grpSpPr>
        <p:sp>
          <p:nvSpPr>
            <p:cNvPr id="11" name="四角形: 角を丸くする 10">
              <a:extLst>
                <a:ext uri="{FF2B5EF4-FFF2-40B4-BE49-F238E27FC236}">
                  <a16:creationId xmlns:a16="http://schemas.microsoft.com/office/drawing/2014/main" id="{A1184D05-BBFE-8CCE-5FF5-55F11B2397B2}"/>
                </a:ext>
              </a:extLst>
            </p:cNvPr>
            <p:cNvSpPr/>
            <p:nvPr/>
          </p:nvSpPr>
          <p:spPr>
            <a:xfrm>
              <a:off x="2424000" y="1353311"/>
              <a:ext cx="7344000" cy="5292000"/>
            </a:xfrm>
            <a:prstGeom prst="roundRect">
              <a:avLst>
                <a:gd name="adj" fmla="val 6869"/>
              </a:avLst>
            </a:prstGeom>
            <a:solidFill>
              <a:schemeClr val="bg1">
                <a:lumMod val="75000"/>
              </a:schemeClr>
            </a:solidFill>
            <a:ln>
              <a:solidFill>
                <a:schemeClr val="bg1">
                  <a:lumMod val="6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四角形: 角を丸くする 11">
              <a:extLst>
                <a:ext uri="{FF2B5EF4-FFF2-40B4-BE49-F238E27FC236}">
                  <a16:creationId xmlns:a16="http://schemas.microsoft.com/office/drawing/2014/main" id="{AA7F8E50-6282-0CA9-0EFE-12C797A60430}"/>
                </a:ext>
              </a:extLst>
            </p:cNvPr>
            <p:cNvSpPr/>
            <p:nvPr/>
          </p:nvSpPr>
          <p:spPr>
            <a:xfrm>
              <a:off x="2450098" y="1380311"/>
              <a:ext cx="7291804" cy="5238000"/>
            </a:xfrm>
            <a:prstGeom prst="roundRect">
              <a:avLst>
                <a:gd name="adj" fmla="val 6869"/>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四角形: 角を丸くする 12">
              <a:extLst>
                <a:ext uri="{FF2B5EF4-FFF2-40B4-BE49-F238E27FC236}">
                  <a16:creationId xmlns:a16="http://schemas.microsoft.com/office/drawing/2014/main" id="{35D89B19-19ED-C662-745F-AB18CCB27300}"/>
                </a:ext>
              </a:extLst>
            </p:cNvPr>
            <p:cNvSpPr/>
            <p:nvPr/>
          </p:nvSpPr>
          <p:spPr>
            <a:xfrm>
              <a:off x="2714625" y="1640286"/>
              <a:ext cx="6762750" cy="4718050"/>
            </a:xfrm>
            <a:prstGeom prst="roundRect">
              <a:avLst>
                <a:gd name="adj" fmla="val 3272"/>
              </a:avLst>
            </a:prstGeom>
            <a:solidFill>
              <a:schemeClr val="bg1">
                <a:lumMod val="8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5" name="テキスト ボックス 4">
            <a:extLst>
              <a:ext uri="{FF2B5EF4-FFF2-40B4-BE49-F238E27FC236}">
                <a16:creationId xmlns:a16="http://schemas.microsoft.com/office/drawing/2014/main" id="{FCC08AE4-7D44-D92D-6825-0BA56B422453}"/>
              </a:ext>
            </a:extLst>
          </p:cNvPr>
          <p:cNvSpPr txBox="1"/>
          <p:nvPr/>
        </p:nvSpPr>
        <p:spPr>
          <a:xfrm>
            <a:off x="2544010" y="3337592"/>
            <a:ext cx="7103980" cy="1323439"/>
          </a:xfrm>
          <a:prstGeom prst="rect">
            <a:avLst/>
          </a:prstGeom>
          <a:noFill/>
        </p:spPr>
        <p:txBody>
          <a:bodyPr wrap="square">
            <a:spAutoFit/>
          </a:bodyPr>
          <a:lstStyle/>
          <a:p>
            <a:pPr algn="ctr" fontAlgn="base"/>
            <a:r>
              <a:rPr lang="ja-JP" altLang="en-US" sz="4000" b="1" cap="all" dirty="0">
                <a:solidFill>
                  <a:srgbClr val="2A1A00"/>
                </a:solidFill>
                <a:latin typeface="Meiryo UI" panose="020B0604030504040204" pitchFamily="50" charset="-128"/>
                <a:ea typeface="BIZ UDPゴシック" panose="020B0400000000000000" pitchFamily="50" charset="-128"/>
              </a:rPr>
              <a:t>かばー</a:t>
            </a:r>
            <a:r>
              <a:rPr lang="ja-JP" altLang="en-US" sz="4000" b="1" i="0" u="none" strike="noStrike" cap="all" dirty="0">
                <a:solidFill>
                  <a:srgbClr val="2A1A00"/>
                </a:solidFill>
                <a:effectLst/>
                <a:latin typeface="Meiryo UI" panose="020B0604030504040204" pitchFamily="50" charset="-128"/>
                <a:ea typeface="BIZ UDPゴシック" panose="020B0400000000000000" pitchFamily="50" charset="-128"/>
              </a:rPr>
              <a:t>を ひらくと</a:t>
            </a:r>
            <a:endParaRPr lang="en-US" altLang="ja-JP" sz="4000" b="1" i="0" u="none" strike="noStrike" cap="all" dirty="0">
              <a:solidFill>
                <a:srgbClr val="2A1A00"/>
              </a:solidFill>
              <a:effectLst/>
              <a:latin typeface="Meiryo UI" panose="020B0604030504040204" pitchFamily="50" charset="-128"/>
              <a:ea typeface="BIZ UDPゴシック" panose="020B0400000000000000" pitchFamily="50" charset="-128"/>
            </a:endParaRPr>
          </a:p>
          <a:p>
            <a:pPr algn="ctr" rtl="0" fontAlgn="base"/>
            <a:r>
              <a:rPr lang="ja-JP" altLang="en-US" sz="4000" b="1" i="0" u="none" strike="noStrike" cap="all" dirty="0">
                <a:solidFill>
                  <a:srgbClr val="2A1A00"/>
                </a:solidFill>
                <a:effectLst/>
                <a:latin typeface="Meiryo UI" panose="020B0604030504040204" pitchFamily="50" charset="-128"/>
                <a:ea typeface="BIZ UDPゴシック" panose="020B0400000000000000" pitchFamily="50" charset="-128"/>
              </a:rPr>
              <a:t>でんげんが はいります</a:t>
            </a:r>
            <a:endParaRPr lang="en-US" altLang="ja-JP" sz="4000" b="1" i="0" dirty="0">
              <a:solidFill>
                <a:srgbClr val="000000"/>
              </a:solidFill>
              <a:effectLst/>
              <a:latin typeface="Meiryo UI" panose="020B0604030504040204" pitchFamily="50" charset="-128"/>
              <a:ea typeface="Meiryo UI" panose="020B0604030504040204" pitchFamily="50" charset="-128"/>
            </a:endParaRPr>
          </a:p>
        </p:txBody>
      </p:sp>
      <p:sp>
        <p:nvSpPr>
          <p:cNvPr id="8" name="テキスト ボックス 7">
            <a:extLst>
              <a:ext uri="{FF2B5EF4-FFF2-40B4-BE49-F238E27FC236}">
                <a16:creationId xmlns:a16="http://schemas.microsoft.com/office/drawing/2014/main" id="{BDCE7A96-7A0D-EC92-FCAF-3652CCEF5A4D}"/>
              </a:ext>
            </a:extLst>
          </p:cNvPr>
          <p:cNvSpPr txBox="1"/>
          <p:nvPr/>
        </p:nvSpPr>
        <p:spPr>
          <a:xfrm>
            <a:off x="-2" y="121144"/>
            <a:ext cx="12192001" cy="923330"/>
          </a:xfrm>
          <a:prstGeom prst="rect">
            <a:avLst/>
          </a:prstGeom>
          <a:noFill/>
        </p:spPr>
        <p:txBody>
          <a:bodyPr wrap="square" anchor="ctr">
            <a:spAutoFit/>
          </a:bodyPr>
          <a:lstStyle/>
          <a:p>
            <a:pPr algn="ctr" fontAlgn="base"/>
            <a:r>
              <a:rPr lang="ja-JP" altLang="en-US" sz="5400" b="1" cap="all" dirty="0">
                <a:solidFill>
                  <a:srgbClr val="2A1A00"/>
                </a:solidFill>
                <a:latin typeface="BIZ UDPゴシック" panose="020B0400000000000000" pitchFamily="50" charset="-128"/>
                <a:ea typeface="BIZ UDPゴシック" panose="020B0400000000000000" pitchFamily="50" charset="-128"/>
              </a:rPr>
              <a:t>たぶれっとの でんげんを いれる</a:t>
            </a:r>
          </a:p>
        </p:txBody>
      </p:sp>
      <p:sp>
        <p:nvSpPr>
          <p:cNvPr id="2" name="正方形/長方形 1">
            <a:extLst>
              <a:ext uri="{FF2B5EF4-FFF2-40B4-BE49-F238E27FC236}">
                <a16:creationId xmlns:a16="http://schemas.microsoft.com/office/drawing/2014/main" id="{634F2B90-A190-2D8D-C108-FAF05695F5FB}"/>
              </a:ext>
            </a:extLst>
          </p:cNvPr>
          <p:cNvSpPr/>
          <p:nvPr/>
        </p:nvSpPr>
        <p:spPr>
          <a:xfrm>
            <a:off x="-2392326" y="328473"/>
            <a:ext cx="2268037" cy="1100832"/>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dirty="0"/>
              <a:t>学校環境にあわせてご活用ください</a:t>
            </a:r>
          </a:p>
        </p:txBody>
      </p:sp>
    </p:spTree>
    <p:extLst>
      <p:ext uri="{BB962C8B-B14F-4D97-AF65-F5344CB8AC3E}">
        <p14:creationId xmlns:p14="http://schemas.microsoft.com/office/powerpoint/2010/main" val="3650496794"/>
      </p:ext>
    </p:extLst>
  </p:cSld>
  <p:clrMapOvr>
    <a:masterClrMapping/>
  </p:clrMapOvr>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9799BD9-5AA4-620C-E229-06844156119B}"/>
            </a:ext>
          </a:extLst>
        </p:cNvPr>
        <p:cNvGrpSpPr/>
        <p:nvPr/>
      </p:nvGrpSpPr>
      <p:grpSpPr>
        <a:xfrm>
          <a:off x="0" y="0"/>
          <a:ext cx="0" cy="0"/>
          <a:chOff x="0" y="0"/>
          <a:chExt cx="0" cy="0"/>
        </a:xfrm>
      </p:grpSpPr>
      <p:pic>
        <p:nvPicPr>
          <p:cNvPr id="2" name="図 1" descr="グラフィカル ユーザー インターフェイス, アプリケーション&#10;&#10;AI によって生成されたコンテンツは間違っている可能性があります。">
            <a:extLst>
              <a:ext uri="{FF2B5EF4-FFF2-40B4-BE49-F238E27FC236}">
                <a16:creationId xmlns:a16="http://schemas.microsoft.com/office/drawing/2014/main" id="{4D19D8CE-E2F6-7ED0-19DC-5DE5BCD5642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04103" y="1289051"/>
            <a:ext cx="9009893" cy="5380037"/>
          </a:xfrm>
          <a:prstGeom prst="rect">
            <a:avLst/>
          </a:prstGeom>
          <a:ln>
            <a:solidFill>
              <a:schemeClr val="bg1">
                <a:lumMod val="75000"/>
              </a:schemeClr>
            </a:solidFill>
          </a:ln>
        </p:spPr>
      </p:pic>
      <p:sp>
        <p:nvSpPr>
          <p:cNvPr id="3" name="テキスト ボックス 2">
            <a:extLst>
              <a:ext uri="{FF2B5EF4-FFF2-40B4-BE49-F238E27FC236}">
                <a16:creationId xmlns:a16="http://schemas.microsoft.com/office/drawing/2014/main" id="{833F63D8-43FD-F3EC-8C3E-BF885F4DC464}"/>
              </a:ext>
            </a:extLst>
          </p:cNvPr>
          <p:cNvSpPr txBox="1"/>
          <p:nvPr/>
        </p:nvSpPr>
        <p:spPr>
          <a:xfrm>
            <a:off x="-2" y="121144"/>
            <a:ext cx="12192001" cy="923330"/>
          </a:xfrm>
          <a:prstGeom prst="rect">
            <a:avLst/>
          </a:prstGeom>
          <a:noFill/>
        </p:spPr>
        <p:txBody>
          <a:bodyPr wrap="square" anchor="ctr">
            <a:spAutoFit/>
          </a:bodyPr>
          <a:lstStyle/>
          <a:p>
            <a:pPr lvl="0" algn="ctr" fontAlgn="base">
              <a:defRPr/>
            </a:pPr>
            <a:r>
              <a:rPr lang="ja-JP" altLang="en-US" sz="5400" b="1" cap="all">
                <a:solidFill>
                  <a:srgbClr val="2A1A00"/>
                </a:solidFill>
                <a:latin typeface="BIZ UDPゴシック" panose="020B0400000000000000" pitchFamily="50" charset="-128"/>
                <a:ea typeface="BIZ UDPゴシック" panose="020B0400000000000000" pitchFamily="50" charset="-128"/>
              </a:rPr>
              <a:t>やりのこし ドリルの はじめかた</a:t>
            </a:r>
            <a:endPar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endParaRPr>
          </a:p>
        </p:txBody>
      </p:sp>
      <p:sp>
        <p:nvSpPr>
          <p:cNvPr id="4" name="四角形: 角を丸くする 3">
            <a:extLst>
              <a:ext uri="{FF2B5EF4-FFF2-40B4-BE49-F238E27FC236}">
                <a16:creationId xmlns:a16="http://schemas.microsoft.com/office/drawing/2014/main" id="{7938FCF3-EAC2-06DB-B5F1-070D348A8C82}"/>
              </a:ext>
            </a:extLst>
          </p:cNvPr>
          <p:cNvSpPr/>
          <p:nvPr/>
        </p:nvSpPr>
        <p:spPr>
          <a:xfrm>
            <a:off x="3137773" y="3908140"/>
            <a:ext cx="1085049" cy="479907"/>
          </a:xfrm>
          <a:prstGeom prst="roundRect">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74161" tIns="37085" rIns="74161" bIns="37085" rtlCol="0" anchor="ctr"/>
          <a:lstStyle/>
          <a:p>
            <a:pPr algn="ctr" defTabSz="741559">
              <a:defRPr/>
            </a:pPr>
            <a:endParaRPr lang="ja-JP" altLang="en-US" sz="1462">
              <a:solidFill>
                <a:prstClr val="white"/>
              </a:solidFill>
              <a:latin typeface="UD デジタル 教科書体 NK-R" panose="02020400000000000000" pitchFamily="18" charset="-128"/>
              <a:ea typeface="UD デジタル 教科書体 NK-R" panose="02020400000000000000" pitchFamily="18" charset="-128"/>
            </a:endParaRPr>
          </a:p>
        </p:txBody>
      </p:sp>
      <p:sp>
        <p:nvSpPr>
          <p:cNvPr id="6" name="テキスト ボックス 5">
            <a:extLst>
              <a:ext uri="{FF2B5EF4-FFF2-40B4-BE49-F238E27FC236}">
                <a16:creationId xmlns:a16="http://schemas.microsoft.com/office/drawing/2014/main" id="{85CA4C1A-433B-10CA-2314-8CD41569C93C}"/>
              </a:ext>
            </a:extLst>
          </p:cNvPr>
          <p:cNvSpPr txBox="1"/>
          <p:nvPr/>
        </p:nvSpPr>
        <p:spPr>
          <a:xfrm>
            <a:off x="3680297" y="937517"/>
            <a:ext cx="3962160" cy="338554"/>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600" b="1"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 どりる）</a:t>
            </a:r>
            <a:endParaRPr kumimoji="1" lang="en-US" altLang="ja-JP" sz="1600" b="1"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1787659377"/>
      </p:ext>
    </p:extLst>
  </p:cSld>
  <p:clrMapOvr>
    <a:masterClrMapping/>
  </p:clrMapOvr>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D04F59-4302-22B5-FBE5-3AFB92C57019}"/>
            </a:ext>
          </a:extLst>
        </p:cNvPr>
        <p:cNvGrpSpPr/>
        <p:nvPr/>
      </p:nvGrpSpPr>
      <p:grpSpPr>
        <a:xfrm>
          <a:off x="0" y="0"/>
          <a:ext cx="0" cy="0"/>
          <a:chOff x="0" y="0"/>
          <a:chExt cx="0" cy="0"/>
        </a:xfrm>
      </p:grpSpPr>
      <p:pic>
        <p:nvPicPr>
          <p:cNvPr id="4" name="図 3" descr="グラフィカル ユーザー インターフェイス, アプリケーション, Teams&#10;&#10;AI によって生成されたコンテンツは間違っている可能性があります。">
            <a:extLst>
              <a:ext uri="{FF2B5EF4-FFF2-40B4-BE49-F238E27FC236}">
                <a16:creationId xmlns:a16="http://schemas.microsoft.com/office/drawing/2014/main" id="{0B5ADD2F-9A77-9451-2CE1-E1586572150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17189" y="1277927"/>
            <a:ext cx="8957622" cy="5391161"/>
          </a:xfrm>
          <a:prstGeom prst="rect">
            <a:avLst/>
          </a:prstGeom>
        </p:spPr>
      </p:pic>
      <p:sp>
        <p:nvSpPr>
          <p:cNvPr id="3" name="テキスト ボックス 2">
            <a:extLst>
              <a:ext uri="{FF2B5EF4-FFF2-40B4-BE49-F238E27FC236}">
                <a16:creationId xmlns:a16="http://schemas.microsoft.com/office/drawing/2014/main" id="{A8C385B8-37B2-518B-295C-3E60A434ED47}"/>
              </a:ext>
            </a:extLst>
          </p:cNvPr>
          <p:cNvSpPr txBox="1"/>
          <p:nvPr/>
        </p:nvSpPr>
        <p:spPr>
          <a:xfrm>
            <a:off x="-2" y="121144"/>
            <a:ext cx="12192001" cy="923330"/>
          </a:xfrm>
          <a:prstGeom prst="rect">
            <a:avLst/>
          </a:prstGeom>
          <a:noFill/>
        </p:spPr>
        <p:txBody>
          <a:bodyPr wrap="square" anchor="ctr">
            <a:spAutoFit/>
          </a:bodyPr>
          <a:lstStyle/>
          <a:p>
            <a:pPr lvl="0" algn="ctr" fontAlgn="base">
              <a:defRPr/>
            </a:pPr>
            <a:r>
              <a:rPr lang="ja-JP" altLang="en-US" sz="5400" b="1" cap="all">
                <a:solidFill>
                  <a:srgbClr val="2A1A00"/>
                </a:solidFill>
                <a:latin typeface="BIZ UDPゴシック" panose="020B0400000000000000" pitchFamily="50" charset="-128"/>
                <a:ea typeface="BIZ UDPゴシック" panose="020B0400000000000000" pitchFamily="50" charset="-128"/>
              </a:rPr>
              <a:t>やりのこし ドリルの はじめかた</a:t>
            </a:r>
            <a:endPar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endParaRPr>
          </a:p>
        </p:txBody>
      </p:sp>
      <p:sp>
        <p:nvSpPr>
          <p:cNvPr id="5" name="テキスト ボックス 4">
            <a:extLst>
              <a:ext uri="{FF2B5EF4-FFF2-40B4-BE49-F238E27FC236}">
                <a16:creationId xmlns:a16="http://schemas.microsoft.com/office/drawing/2014/main" id="{FA3B511C-0F9C-6179-4E8C-442C404F334D}"/>
              </a:ext>
            </a:extLst>
          </p:cNvPr>
          <p:cNvSpPr txBox="1"/>
          <p:nvPr/>
        </p:nvSpPr>
        <p:spPr>
          <a:xfrm>
            <a:off x="3680297" y="937517"/>
            <a:ext cx="3962160" cy="338554"/>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600" b="1"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 どりる）</a:t>
            </a:r>
            <a:endParaRPr kumimoji="1" lang="en-US" altLang="ja-JP" sz="1600" b="1"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7" name="四角形: 角を丸くする 6">
            <a:extLst>
              <a:ext uri="{FF2B5EF4-FFF2-40B4-BE49-F238E27FC236}">
                <a16:creationId xmlns:a16="http://schemas.microsoft.com/office/drawing/2014/main" id="{E81B3011-B861-F6A3-B88C-4F284350F9E1}"/>
              </a:ext>
            </a:extLst>
          </p:cNvPr>
          <p:cNvSpPr/>
          <p:nvPr/>
        </p:nvSpPr>
        <p:spPr>
          <a:xfrm>
            <a:off x="4938936" y="4127500"/>
            <a:ext cx="1116702" cy="418348"/>
          </a:xfrm>
          <a:prstGeom prst="roundRect">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74161" tIns="37085" rIns="74161" bIns="37085" rtlCol="0" anchor="ctr"/>
          <a:lstStyle/>
          <a:p>
            <a:pPr algn="ctr" defTabSz="741559">
              <a:defRPr/>
            </a:pPr>
            <a:endParaRPr lang="ja-JP" altLang="en-US" sz="1462">
              <a:solidFill>
                <a:prstClr val="white"/>
              </a:solidFill>
              <a:latin typeface="UD デジタル 教科書体 NK-R" panose="02020400000000000000" pitchFamily="18" charset="-128"/>
              <a:ea typeface="UD デジタル 教科書体 NK-R" panose="02020400000000000000" pitchFamily="18" charset="-128"/>
            </a:endParaRPr>
          </a:p>
        </p:txBody>
      </p:sp>
    </p:spTree>
    <p:extLst>
      <p:ext uri="{BB962C8B-B14F-4D97-AF65-F5344CB8AC3E}">
        <p14:creationId xmlns:p14="http://schemas.microsoft.com/office/powerpoint/2010/main" val="1795072753"/>
      </p:ext>
    </p:extLst>
  </p:cSld>
  <p:clrMapOvr>
    <a:masterClrMapping/>
  </p:clrMapOvr>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D04F59-4302-22B5-FBE5-3AFB92C57019}"/>
            </a:ext>
          </a:extLst>
        </p:cNvPr>
        <p:cNvGrpSpPr/>
        <p:nvPr/>
      </p:nvGrpSpPr>
      <p:grpSpPr>
        <a:xfrm>
          <a:off x="0" y="0"/>
          <a:ext cx="0" cy="0"/>
          <a:chOff x="0" y="0"/>
          <a:chExt cx="0" cy="0"/>
        </a:xfrm>
      </p:grpSpPr>
      <p:pic>
        <p:nvPicPr>
          <p:cNvPr id="7" name="図 6" descr="グラフィカル ユーザー インターフェイス, テキスト, アプリケーション, メール&#10;&#10;AI によって生成されたコンテンツは間違っている可能性があります。">
            <a:extLst>
              <a:ext uri="{FF2B5EF4-FFF2-40B4-BE49-F238E27FC236}">
                <a16:creationId xmlns:a16="http://schemas.microsoft.com/office/drawing/2014/main" id="{20E1D34A-3151-6D45-6B74-CFC138413DC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02389" y="1268413"/>
            <a:ext cx="8987222" cy="5400675"/>
          </a:xfrm>
          <a:prstGeom prst="rect">
            <a:avLst/>
          </a:prstGeom>
          <a:ln>
            <a:solidFill>
              <a:schemeClr val="bg1">
                <a:lumMod val="75000"/>
              </a:schemeClr>
            </a:solidFill>
          </a:ln>
        </p:spPr>
      </p:pic>
      <p:sp>
        <p:nvSpPr>
          <p:cNvPr id="3" name="テキスト ボックス 2">
            <a:extLst>
              <a:ext uri="{FF2B5EF4-FFF2-40B4-BE49-F238E27FC236}">
                <a16:creationId xmlns:a16="http://schemas.microsoft.com/office/drawing/2014/main" id="{055CFD08-4AF9-0F29-45C9-ABA81A7ADC04}"/>
              </a:ext>
            </a:extLst>
          </p:cNvPr>
          <p:cNvSpPr txBox="1"/>
          <p:nvPr/>
        </p:nvSpPr>
        <p:spPr>
          <a:xfrm>
            <a:off x="-2" y="121144"/>
            <a:ext cx="12192001" cy="923330"/>
          </a:xfrm>
          <a:prstGeom prst="rect">
            <a:avLst/>
          </a:prstGeom>
          <a:noFill/>
        </p:spPr>
        <p:txBody>
          <a:bodyPr wrap="square" anchor="ctr">
            <a:spAutoFit/>
          </a:bodyPr>
          <a:lstStyle/>
          <a:p>
            <a:pPr lvl="0" algn="ctr" fontAlgn="base">
              <a:defRPr/>
            </a:pPr>
            <a:r>
              <a:rPr lang="ja-JP" altLang="en-US" sz="5400" b="1" cap="all">
                <a:solidFill>
                  <a:srgbClr val="2A1A00"/>
                </a:solidFill>
                <a:latin typeface="BIZ UDPゴシック" panose="020B0400000000000000" pitchFamily="50" charset="-128"/>
                <a:ea typeface="BIZ UDPゴシック" panose="020B0400000000000000" pitchFamily="50" charset="-128"/>
              </a:rPr>
              <a:t>ぜんぶのもんだい が おわったら</a:t>
            </a:r>
            <a:endPar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endParaRPr>
          </a:p>
        </p:txBody>
      </p:sp>
      <p:sp>
        <p:nvSpPr>
          <p:cNvPr id="4" name="四角形: 角を丸くする 3">
            <a:extLst>
              <a:ext uri="{FF2B5EF4-FFF2-40B4-BE49-F238E27FC236}">
                <a16:creationId xmlns:a16="http://schemas.microsoft.com/office/drawing/2014/main" id="{912A08A8-2AD4-B0B3-8A9F-C4CD40E4C57F}"/>
              </a:ext>
            </a:extLst>
          </p:cNvPr>
          <p:cNvSpPr/>
          <p:nvPr/>
        </p:nvSpPr>
        <p:spPr>
          <a:xfrm>
            <a:off x="9480254" y="1276295"/>
            <a:ext cx="974830" cy="365115"/>
          </a:xfrm>
          <a:prstGeom prst="roundRect">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74161" tIns="37085" rIns="74161" bIns="37085" rtlCol="0" anchor="ctr"/>
          <a:lstStyle/>
          <a:p>
            <a:pPr algn="ctr" defTabSz="741559">
              <a:defRPr/>
            </a:pPr>
            <a:endParaRPr lang="ja-JP" altLang="en-US" sz="1462">
              <a:solidFill>
                <a:prstClr val="white"/>
              </a:solidFill>
              <a:latin typeface="UD デジタル 教科書体 NK-R" panose="02020400000000000000" pitchFamily="18" charset="-128"/>
              <a:ea typeface="UD デジタル 教科書体 NK-R" panose="02020400000000000000" pitchFamily="18" charset="-128"/>
            </a:endParaRPr>
          </a:p>
        </p:txBody>
      </p:sp>
    </p:spTree>
    <p:extLst>
      <p:ext uri="{BB962C8B-B14F-4D97-AF65-F5344CB8AC3E}">
        <p14:creationId xmlns:p14="http://schemas.microsoft.com/office/powerpoint/2010/main" val="2041755688"/>
      </p:ext>
    </p:extLst>
  </p:cSld>
  <p:clrMapOvr>
    <a:masterClrMapping/>
  </p:clrMapOvr>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D04F59-4302-22B5-FBE5-3AFB92C57019}"/>
            </a:ext>
          </a:extLst>
        </p:cNvPr>
        <p:cNvGrpSpPr/>
        <p:nvPr/>
      </p:nvGrpSpPr>
      <p:grpSpPr>
        <a:xfrm>
          <a:off x="0" y="0"/>
          <a:ext cx="0" cy="0"/>
          <a:chOff x="0" y="0"/>
          <a:chExt cx="0" cy="0"/>
        </a:xfrm>
      </p:grpSpPr>
      <p:grpSp>
        <p:nvGrpSpPr>
          <p:cNvPr id="4" name="グループ化 3">
            <a:extLst>
              <a:ext uri="{FF2B5EF4-FFF2-40B4-BE49-F238E27FC236}">
                <a16:creationId xmlns:a16="http://schemas.microsoft.com/office/drawing/2014/main" id="{30DF4EB1-9ADF-DA07-DBA2-E1A99D1F9E98}"/>
              </a:ext>
            </a:extLst>
          </p:cNvPr>
          <p:cNvGrpSpPr/>
          <p:nvPr/>
        </p:nvGrpSpPr>
        <p:grpSpPr>
          <a:xfrm>
            <a:off x="1573772" y="1268413"/>
            <a:ext cx="9044455" cy="5400675"/>
            <a:chOff x="1781481" y="1289051"/>
            <a:chExt cx="8635663" cy="5156575"/>
          </a:xfrm>
        </p:grpSpPr>
        <p:pic>
          <p:nvPicPr>
            <p:cNvPr id="3" name="図 2" descr="グラフィカル ユーザー インターフェイス, アプリケーション&#10;&#10;AI によって生成されたコンテンツは間違っている可能性があります。">
              <a:extLst>
                <a:ext uri="{FF2B5EF4-FFF2-40B4-BE49-F238E27FC236}">
                  <a16:creationId xmlns:a16="http://schemas.microsoft.com/office/drawing/2014/main" id="{62E55105-3861-2DDE-0758-317169F0CDB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81481" y="1289051"/>
              <a:ext cx="8635663" cy="5156575"/>
            </a:xfrm>
            <a:prstGeom prst="rect">
              <a:avLst/>
            </a:prstGeom>
            <a:ln>
              <a:solidFill>
                <a:schemeClr val="bg1">
                  <a:lumMod val="75000"/>
                </a:schemeClr>
              </a:solidFill>
            </a:ln>
          </p:spPr>
        </p:pic>
        <p:pic>
          <p:nvPicPr>
            <p:cNvPr id="6" name="図 5">
              <a:extLst>
                <a:ext uri="{FF2B5EF4-FFF2-40B4-BE49-F238E27FC236}">
                  <a16:creationId xmlns:a16="http://schemas.microsoft.com/office/drawing/2014/main" id="{F8A6BECD-F60B-4A4D-7E2D-BD49834F1CFA}"/>
                </a:ext>
              </a:extLst>
            </p:cNvPr>
            <p:cNvPicPr>
              <a:picLocks noChangeAspect="1"/>
            </p:cNvPicPr>
            <p:nvPr/>
          </p:nvPicPr>
          <p:blipFill>
            <a:blip r:embed="rId4"/>
            <a:stretch>
              <a:fillRect/>
            </a:stretch>
          </p:blipFill>
          <p:spPr>
            <a:xfrm>
              <a:off x="1920980" y="2809089"/>
              <a:ext cx="8378029" cy="1780837"/>
            </a:xfrm>
            <a:prstGeom prst="rect">
              <a:avLst/>
            </a:prstGeom>
          </p:spPr>
        </p:pic>
      </p:grpSp>
      <p:sp>
        <p:nvSpPr>
          <p:cNvPr id="2" name="テキスト ボックス 1">
            <a:extLst>
              <a:ext uri="{FF2B5EF4-FFF2-40B4-BE49-F238E27FC236}">
                <a16:creationId xmlns:a16="http://schemas.microsoft.com/office/drawing/2014/main" id="{0F542B71-9804-9E05-B950-429AD9F506AE}"/>
              </a:ext>
            </a:extLst>
          </p:cNvPr>
          <p:cNvSpPr txBox="1"/>
          <p:nvPr/>
        </p:nvSpPr>
        <p:spPr>
          <a:xfrm>
            <a:off x="-2" y="121144"/>
            <a:ext cx="12192001" cy="923330"/>
          </a:xfrm>
          <a:prstGeom prst="rect">
            <a:avLst/>
          </a:prstGeom>
          <a:noFill/>
        </p:spPr>
        <p:txBody>
          <a:bodyPr wrap="square" anchor="ctr">
            <a:spAutoFit/>
          </a:bodyPr>
          <a:lstStyle/>
          <a:p>
            <a:pPr lvl="0" algn="ctr" fontAlgn="base">
              <a:defRPr/>
            </a:pPr>
            <a:r>
              <a:rPr lang="ja-JP" altLang="en-US" sz="5400" b="1" cap="all">
                <a:solidFill>
                  <a:srgbClr val="2A1A00"/>
                </a:solidFill>
                <a:latin typeface="BIZ UDPゴシック" panose="020B0400000000000000" pitchFamily="50" charset="-128"/>
                <a:ea typeface="BIZ UDPゴシック" panose="020B0400000000000000" pitchFamily="50" charset="-128"/>
              </a:rPr>
              <a:t>もどる をタップ</a:t>
            </a:r>
            <a:endPar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endParaRPr>
          </a:p>
        </p:txBody>
      </p:sp>
      <p:sp>
        <p:nvSpPr>
          <p:cNvPr id="9" name="四角形: 角を丸くする 8">
            <a:extLst>
              <a:ext uri="{FF2B5EF4-FFF2-40B4-BE49-F238E27FC236}">
                <a16:creationId xmlns:a16="http://schemas.microsoft.com/office/drawing/2014/main" id="{EDC0EB5F-7DCE-2462-20FC-8033D52D5546}"/>
              </a:ext>
            </a:extLst>
          </p:cNvPr>
          <p:cNvSpPr/>
          <p:nvPr/>
        </p:nvSpPr>
        <p:spPr>
          <a:xfrm>
            <a:off x="9634254" y="1237795"/>
            <a:ext cx="974830" cy="365115"/>
          </a:xfrm>
          <a:prstGeom prst="roundRect">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74161" tIns="37085" rIns="74161" bIns="37085" rtlCol="0" anchor="ctr"/>
          <a:lstStyle/>
          <a:p>
            <a:pPr algn="ctr" defTabSz="741559">
              <a:defRPr/>
            </a:pPr>
            <a:endParaRPr lang="ja-JP" altLang="en-US" sz="1462">
              <a:solidFill>
                <a:prstClr val="white"/>
              </a:solidFill>
              <a:latin typeface="UD デジタル 教科書体 NK-R" panose="02020400000000000000" pitchFamily="18" charset="-128"/>
              <a:ea typeface="UD デジタル 教科書体 NK-R" panose="02020400000000000000" pitchFamily="18" charset="-128"/>
            </a:endParaRPr>
          </a:p>
        </p:txBody>
      </p:sp>
    </p:spTree>
    <p:extLst>
      <p:ext uri="{BB962C8B-B14F-4D97-AF65-F5344CB8AC3E}">
        <p14:creationId xmlns:p14="http://schemas.microsoft.com/office/powerpoint/2010/main" val="3216387446"/>
      </p:ext>
    </p:extLst>
  </p:cSld>
  <p:clrMapOvr>
    <a:masterClrMapping/>
  </p:clrMapOvr>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FA42BC-367F-40DC-9AAC-031486BCC625}"/>
            </a:ext>
          </a:extLst>
        </p:cNvPr>
        <p:cNvGrpSpPr/>
        <p:nvPr/>
      </p:nvGrpSpPr>
      <p:grpSpPr>
        <a:xfrm>
          <a:off x="0" y="0"/>
          <a:ext cx="0" cy="0"/>
          <a:chOff x="0" y="0"/>
          <a:chExt cx="0" cy="0"/>
        </a:xfrm>
      </p:grpSpPr>
      <p:pic>
        <p:nvPicPr>
          <p:cNvPr id="3" name="図 2">
            <a:extLst>
              <a:ext uri="{FF2B5EF4-FFF2-40B4-BE49-F238E27FC236}">
                <a16:creationId xmlns:a16="http://schemas.microsoft.com/office/drawing/2014/main" id="{50840034-BF8C-D08B-A374-28781A2F3592}"/>
              </a:ext>
            </a:extLst>
          </p:cNvPr>
          <p:cNvPicPr>
            <a:picLocks noChangeAspect="1"/>
          </p:cNvPicPr>
          <p:nvPr/>
        </p:nvPicPr>
        <p:blipFill>
          <a:blip r:embed="rId2"/>
          <a:srcRect t="5173"/>
          <a:stretch/>
        </p:blipFill>
        <p:spPr>
          <a:xfrm>
            <a:off x="1463978" y="1268413"/>
            <a:ext cx="9264044" cy="5400675"/>
          </a:xfrm>
          <a:prstGeom prst="rect">
            <a:avLst/>
          </a:prstGeom>
        </p:spPr>
      </p:pic>
      <p:sp>
        <p:nvSpPr>
          <p:cNvPr id="4" name="テキスト ボックス 3">
            <a:extLst>
              <a:ext uri="{FF2B5EF4-FFF2-40B4-BE49-F238E27FC236}">
                <a16:creationId xmlns:a16="http://schemas.microsoft.com/office/drawing/2014/main" id="{3DDC7125-6EAF-9BB1-1775-26F3181B6B43}"/>
              </a:ext>
            </a:extLst>
          </p:cNvPr>
          <p:cNvSpPr txBox="1"/>
          <p:nvPr/>
        </p:nvSpPr>
        <p:spPr>
          <a:xfrm>
            <a:off x="-2" y="121144"/>
            <a:ext cx="12192001" cy="923330"/>
          </a:xfrm>
          <a:prstGeom prst="rect">
            <a:avLst/>
          </a:prstGeom>
          <a:noFill/>
        </p:spPr>
        <p:txBody>
          <a:bodyPr wrap="square" anchor="ctr">
            <a:spAutoFit/>
          </a:bodyPr>
          <a:lstStyle/>
          <a:p>
            <a:pPr marL="0" marR="0" lvl="0" indent="0" algn="ctr" defTabSz="457200" rtl="0" eaLnBrk="1" fontAlgn="base" latinLnBrk="0" hangingPunct="1">
              <a:lnSpc>
                <a:spcPct val="100000"/>
              </a:lnSpc>
              <a:spcBef>
                <a:spcPts val="0"/>
              </a:spcBef>
              <a:spcAft>
                <a:spcPts val="0"/>
              </a:spcAft>
              <a:buClrTx/>
              <a:buSzTx/>
              <a:buFontTx/>
              <a:buNone/>
              <a:tabLst/>
              <a:defRPr/>
            </a:pPr>
            <a:r>
              <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さいしょの がめんに もどりました</a:t>
            </a:r>
          </a:p>
        </p:txBody>
      </p:sp>
    </p:spTree>
    <p:extLst>
      <p:ext uri="{BB962C8B-B14F-4D97-AF65-F5344CB8AC3E}">
        <p14:creationId xmlns:p14="http://schemas.microsoft.com/office/powerpoint/2010/main" val="2901333303"/>
      </p:ext>
    </p:extLst>
  </p:cSld>
  <p:clrMapOvr>
    <a:masterClrMapping/>
  </p:clrMapOvr>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495AB8-D2E0-B495-930A-80936FE6C345}"/>
            </a:ext>
          </a:extLst>
        </p:cNvPr>
        <p:cNvGrpSpPr/>
        <p:nvPr/>
      </p:nvGrpSpPr>
      <p:grpSpPr>
        <a:xfrm>
          <a:off x="0" y="0"/>
          <a:ext cx="0" cy="0"/>
          <a:chOff x="0" y="0"/>
          <a:chExt cx="0" cy="0"/>
        </a:xfrm>
      </p:grpSpPr>
      <p:pic>
        <p:nvPicPr>
          <p:cNvPr id="4" name="図 3">
            <a:extLst>
              <a:ext uri="{FF2B5EF4-FFF2-40B4-BE49-F238E27FC236}">
                <a16:creationId xmlns:a16="http://schemas.microsoft.com/office/drawing/2014/main" id="{22069199-8147-7705-BAE7-FE1D7FB2C20F}"/>
              </a:ext>
            </a:extLst>
          </p:cNvPr>
          <p:cNvPicPr>
            <a:picLocks noChangeAspect="1"/>
          </p:cNvPicPr>
          <p:nvPr/>
        </p:nvPicPr>
        <p:blipFill>
          <a:blip r:embed="rId3"/>
          <a:stretch>
            <a:fillRect/>
          </a:stretch>
        </p:blipFill>
        <p:spPr>
          <a:xfrm>
            <a:off x="1679065" y="1054185"/>
            <a:ext cx="8833870" cy="5614903"/>
          </a:xfrm>
          <a:prstGeom prst="rect">
            <a:avLst/>
          </a:prstGeom>
          <a:ln>
            <a:solidFill>
              <a:schemeClr val="bg1">
                <a:lumMod val="75000"/>
              </a:schemeClr>
            </a:solidFill>
          </a:ln>
        </p:spPr>
      </p:pic>
      <p:sp>
        <p:nvSpPr>
          <p:cNvPr id="5" name="四角形: 角を丸くする 4">
            <a:extLst>
              <a:ext uri="{FF2B5EF4-FFF2-40B4-BE49-F238E27FC236}">
                <a16:creationId xmlns:a16="http://schemas.microsoft.com/office/drawing/2014/main" id="{D467EBC9-3015-8AE4-D757-D7FC15288886}"/>
              </a:ext>
            </a:extLst>
          </p:cNvPr>
          <p:cNvSpPr/>
          <p:nvPr/>
        </p:nvSpPr>
        <p:spPr>
          <a:xfrm>
            <a:off x="5946835" y="1728359"/>
            <a:ext cx="506485" cy="415584"/>
          </a:xfrm>
          <a:prstGeom prst="roundRect">
            <a:avLst>
              <a:gd name="adj" fmla="val 11197"/>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テキスト ボックス 11">
            <a:extLst>
              <a:ext uri="{FF2B5EF4-FFF2-40B4-BE49-F238E27FC236}">
                <a16:creationId xmlns:a16="http://schemas.microsoft.com/office/drawing/2014/main" id="{1B19046B-3FA0-CC76-984B-54A0418DDEC0}"/>
              </a:ext>
            </a:extLst>
          </p:cNvPr>
          <p:cNvSpPr txBox="1"/>
          <p:nvPr/>
        </p:nvSpPr>
        <p:spPr>
          <a:xfrm>
            <a:off x="-2" y="121144"/>
            <a:ext cx="12192001" cy="923330"/>
          </a:xfrm>
          <a:prstGeom prst="rect">
            <a:avLst/>
          </a:prstGeom>
          <a:noFill/>
        </p:spPr>
        <p:txBody>
          <a:bodyPr wrap="square" anchor="ctr">
            <a:spAutoFit/>
          </a:bodyPr>
          <a:lstStyle/>
          <a:p>
            <a:pPr lvl="0" algn="ctr" fontAlgn="base">
              <a:defRPr/>
            </a:pPr>
            <a:r>
              <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どりるの がめんを </a:t>
            </a:r>
            <a:r>
              <a:rPr lang="en-US" altLang="ja-JP" sz="5400" b="1" cap="all">
                <a:solidFill>
                  <a:srgbClr val="2A1A00"/>
                </a:solidFill>
                <a:latin typeface="BIZ UDPゴシック" panose="020B0400000000000000" pitchFamily="50" charset="-128"/>
                <a:ea typeface="BIZ UDPゴシック" panose="020B0400000000000000" pitchFamily="50" charset="-128"/>
              </a:rPr>
              <a:t>×</a:t>
            </a:r>
            <a:r>
              <a:rPr lang="ja-JP" altLang="en-US" sz="5400" b="1" cap="all">
                <a:solidFill>
                  <a:srgbClr val="2A1A00"/>
                </a:solidFill>
                <a:latin typeface="BIZ UDPゴシック" panose="020B0400000000000000" pitchFamily="50" charset="-128"/>
                <a:ea typeface="BIZ UDPゴシック" panose="020B0400000000000000" pitchFamily="50" charset="-128"/>
              </a:rPr>
              <a:t>でとじる</a:t>
            </a:r>
            <a:endPar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endParaRPr>
          </a:p>
        </p:txBody>
      </p:sp>
    </p:spTree>
    <p:extLst>
      <p:ext uri="{BB962C8B-B14F-4D97-AF65-F5344CB8AC3E}">
        <p14:creationId xmlns:p14="http://schemas.microsoft.com/office/powerpoint/2010/main" val="18640150"/>
      </p:ext>
    </p:extLst>
  </p:cSld>
  <p:clrMapOvr>
    <a:masterClrMapping/>
  </p:clrMapOvr>
</p:sld>
</file>

<file path=ppt/slides/slide176.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78B33C20-26A2-903E-DEE3-EF73007FC14C}"/>
            </a:ext>
          </a:extLst>
        </p:cNvPr>
        <p:cNvGrpSpPr/>
        <p:nvPr/>
      </p:nvGrpSpPr>
      <p:grpSpPr>
        <a:xfrm>
          <a:off x="0" y="0"/>
          <a:ext cx="0" cy="0"/>
          <a:chOff x="0" y="0"/>
          <a:chExt cx="0" cy="0"/>
        </a:xfrm>
      </p:grpSpPr>
      <p:grpSp>
        <p:nvGrpSpPr>
          <p:cNvPr id="4" name="グループ化 3">
            <a:extLst>
              <a:ext uri="{FF2B5EF4-FFF2-40B4-BE49-F238E27FC236}">
                <a16:creationId xmlns:a16="http://schemas.microsoft.com/office/drawing/2014/main" id="{78242903-C628-C102-90AB-9F4A2630DF20}"/>
              </a:ext>
            </a:extLst>
          </p:cNvPr>
          <p:cNvGrpSpPr/>
          <p:nvPr/>
        </p:nvGrpSpPr>
        <p:grpSpPr>
          <a:xfrm>
            <a:off x="2097578" y="1385740"/>
            <a:ext cx="7996844" cy="5212449"/>
            <a:chOff x="1669411" y="1042249"/>
            <a:chExt cx="8841996" cy="5763330"/>
          </a:xfrm>
        </p:grpSpPr>
        <p:pic>
          <p:nvPicPr>
            <p:cNvPr id="8" name="図 7" descr="グラフィカル ユーザー インターフェイス, アプリケーション, Web サイト&#10;&#10;AI 生成コンテンツは誤りを含む可能性があります。">
              <a:extLst>
                <a:ext uri="{FF2B5EF4-FFF2-40B4-BE49-F238E27FC236}">
                  <a16:creationId xmlns:a16="http://schemas.microsoft.com/office/drawing/2014/main" id="{7D538F5A-7901-6248-72E8-B6DEF16DCD68}"/>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a:xfrm>
              <a:off x="1669411" y="1042249"/>
              <a:ext cx="8841996" cy="5763330"/>
            </a:xfrm>
            <a:prstGeom prst="rect">
              <a:avLst/>
            </a:prstGeom>
            <a:ln>
              <a:solidFill>
                <a:schemeClr val="bg1">
                  <a:lumMod val="65000"/>
                </a:schemeClr>
              </a:solidFill>
            </a:ln>
          </p:spPr>
        </p:pic>
        <p:sp>
          <p:nvSpPr>
            <p:cNvPr id="5" name="四角形: 角を丸くする 4">
              <a:extLst>
                <a:ext uri="{FF2B5EF4-FFF2-40B4-BE49-F238E27FC236}">
                  <a16:creationId xmlns:a16="http://schemas.microsoft.com/office/drawing/2014/main" id="{370CF74C-D67F-9790-255E-ABE9610B6BFD}"/>
                </a:ext>
              </a:extLst>
            </p:cNvPr>
            <p:cNvSpPr/>
            <p:nvPr/>
          </p:nvSpPr>
          <p:spPr>
            <a:xfrm>
              <a:off x="10020475" y="1268413"/>
              <a:ext cx="490931" cy="415584"/>
            </a:xfrm>
            <a:prstGeom prst="roundRect">
              <a:avLst>
                <a:gd name="adj" fmla="val 11197"/>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2" name="テキスト ボックス 1">
            <a:extLst>
              <a:ext uri="{FF2B5EF4-FFF2-40B4-BE49-F238E27FC236}">
                <a16:creationId xmlns:a16="http://schemas.microsoft.com/office/drawing/2014/main" id="{4243631E-F62F-3579-C656-C850A3A1BD65}"/>
              </a:ext>
            </a:extLst>
          </p:cNvPr>
          <p:cNvSpPr txBox="1"/>
          <p:nvPr/>
        </p:nvSpPr>
        <p:spPr>
          <a:xfrm>
            <a:off x="-2" y="121144"/>
            <a:ext cx="12192001" cy="923330"/>
          </a:xfrm>
          <a:prstGeom prst="rect">
            <a:avLst/>
          </a:prstGeom>
          <a:noFill/>
        </p:spPr>
        <p:txBody>
          <a:bodyPr wrap="square" anchor="ctr">
            <a:spAutoFit/>
          </a:bodyPr>
          <a:lstStyle/>
          <a:p>
            <a:pPr marL="0" marR="0" lvl="0" indent="0" algn="ctr" defTabSz="457200" rtl="0" eaLnBrk="1" fontAlgn="base" latinLnBrk="0" hangingPunct="1">
              <a:lnSpc>
                <a:spcPct val="100000"/>
              </a:lnSpc>
              <a:spcBef>
                <a:spcPts val="0"/>
              </a:spcBef>
              <a:spcAft>
                <a:spcPts val="0"/>
              </a:spcAft>
              <a:buClrTx/>
              <a:buSzTx/>
              <a:buFontTx/>
              <a:buNone/>
              <a:tabLst/>
              <a:defRPr/>
            </a:pPr>
            <a:r>
              <a:rPr kumimoji="0" lang="ja-JP" altLang="en-US" sz="5400" b="1" i="0" u="none" strike="noStrike" kern="1200" cap="all" spc="0" normalizeH="0" baseline="0" noProof="0" dirty="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ミライシードを とじて おわる</a:t>
            </a:r>
          </a:p>
        </p:txBody>
      </p:sp>
      <p:sp>
        <p:nvSpPr>
          <p:cNvPr id="3" name="正方形/長方形 2">
            <a:extLst>
              <a:ext uri="{FF2B5EF4-FFF2-40B4-BE49-F238E27FC236}">
                <a16:creationId xmlns:a16="http://schemas.microsoft.com/office/drawing/2014/main" id="{F207FEE4-EB3E-4164-65A5-DB3A829C3287}"/>
              </a:ext>
            </a:extLst>
          </p:cNvPr>
          <p:cNvSpPr/>
          <p:nvPr/>
        </p:nvSpPr>
        <p:spPr>
          <a:xfrm>
            <a:off x="-2103930" y="173038"/>
            <a:ext cx="1998733" cy="1108609"/>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prstClr val="white"/>
                </a:solidFill>
                <a:effectLst/>
                <a:uLnTx/>
                <a:uFillTx/>
                <a:latin typeface="Calibri" panose="020F0502020204030204"/>
                <a:ea typeface="游ゴシック" panose="020B0400000000000000" pitchFamily="50" charset="-128"/>
                <a:cs typeface="+mn-cs"/>
              </a:rPr>
              <a:t>ブラウザをすべて閉じる場合にご活用ください</a:t>
            </a:r>
          </a:p>
        </p:txBody>
      </p:sp>
      <p:sp>
        <p:nvSpPr>
          <p:cNvPr id="6" name="テキスト ボックス 5">
            <a:extLst>
              <a:ext uri="{FF2B5EF4-FFF2-40B4-BE49-F238E27FC236}">
                <a16:creationId xmlns:a16="http://schemas.microsoft.com/office/drawing/2014/main" id="{4E725F84-047D-01B2-C8DF-D834AAF5B6B6}"/>
              </a:ext>
            </a:extLst>
          </p:cNvPr>
          <p:cNvSpPr txBox="1"/>
          <p:nvPr/>
        </p:nvSpPr>
        <p:spPr>
          <a:xfrm>
            <a:off x="1070904" y="937517"/>
            <a:ext cx="4633609" cy="338554"/>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600" b="1"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 み　ら　い　し　ー　ど）</a:t>
            </a:r>
            <a:endParaRPr kumimoji="1" lang="en-US" altLang="ja-JP" sz="1600" b="1"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96962651"/>
      </p:ext>
    </p:extLst>
  </p:cSld>
  <p:clrMapOvr>
    <a:masterClrMapping/>
  </p:clrMapOvr>
</p:sld>
</file>

<file path=ppt/slides/slide177.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62003A66-5147-2988-1610-1910D183C07E}"/>
            </a:ext>
          </a:extLst>
        </p:cNvPr>
        <p:cNvGrpSpPr/>
        <p:nvPr/>
      </p:nvGrpSpPr>
      <p:grpSpPr>
        <a:xfrm>
          <a:off x="0" y="0"/>
          <a:ext cx="0" cy="0"/>
          <a:chOff x="0" y="0"/>
          <a:chExt cx="0" cy="0"/>
        </a:xfrm>
      </p:grpSpPr>
      <p:pic>
        <p:nvPicPr>
          <p:cNvPr id="5" name="図 4">
            <a:extLst>
              <a:ext uri="{FF2B5EF4-FFF2-40B4-BE49-F238E27FC236}">
                <a16:creationId xmlns:a16="http://schemas.microsoft.com/office/drawing/2014/main" id="{18406087-01D0-2E6B-DA90-1B2A5F5EA728}"/>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901282" y="1268413"/>
            <a:ext cx="8400399" cy="5484725"/>
          </a:xfrm>
          <a:prstGeom prst="rect">
            <a:avLst/>
          </a:prstGeom>
        </p:spPr>
      </p:pic>
      <p:sp>
        <p:nvSpPr>
          <p:cNvPr id="4" name="テキスト ボックス 3">
            <a:extLst>
              <a:ext uri="{FF2B5EF4-FFF2-40B4-BE49-F238E27FC236}">
                <a16:creationId xmlns:a16="http://schemas.microsoft.com/office/drawing/2014/main" id="{9E212B1E-A50B-7F75-8863-A2E6FA1A95D5}"/>
              </a:ext>
            </a:extLst>
          </p:cNvPr>
          <p:cNvSpPr txBox="1"/>
          <p:nvPr/>
        </p:nvSpPr>
        <p:spPr>
          <a:xfrm>
            <a:off x="-2" y="121144"/>
            <a:ext cx="12192001" cy="923330"/>
          </a:xfrm>
          <a:prstGeom prst="rect">
            <a:avLst/>
          </a:prstGeom>
          <a:noFill/>
        </p:spPr>
        <p:txBody>
          <a:bodyPr wrap="square" anchor="ctr">
            <a:spAutoFit/>
          </a:bodyPr>
          <a:lstStyle/>
          <a:p>
            <a:pPr marL="0" marR="0" lvl="0" indent="0" algn="ctr" defTabSz="457200" rtl="0" eaLnBrk="1" fontAlgn="base" latinLnBrk="0" hangingPunct="1">
              <a:lnSpc>
                <a:spcPct val="100000"/>
              </a:lnSpc>
              <a:spcBef>
                <a:spcPts val="0"/>
              </a:spcBef>
              <a:spcAft>
                <a:spcPts val="0"/>
              </a:spcAft>
              <a:buClrTx/>
              <a:buSzTx/>
              <a:buFontTx/>
              <a:buNone/>
              <a:tabLst/>
              <a:defRPr/>
            </a:pPr>
            <a:r>
              <a:rPr kumimoji="0" lang="ja-JP" altLang="en-US" sz="5400" b="1" i="0" u="none" strike="noStrike" kern="1200" cap="all" spc="0" normalizeH="0" baseline="0" noProof="0" dirty="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ミライシードを とじて おわる</a:t>
            </a:r>
          </a:p>
        </p:txBody>
      </p:sp>
      <p:sp>
        <p:nvSpPr>
          <p:cNvPr id="14" name="四角形: 角を丸くする 13">
            <a:extLst>
              <a:ext uri="{FF2B5EF4-FFF2-40B4-BE49-F238E27FC236}">
                <a16:creationId xmlns:a16="http://schemas.microsoft.com/office/drawing/2014/main" id="{E774634C-C0A7-359F-4144-6A457F8C7843}"/>
              </a:ext>
            </a:extLst>
          </p:cNvPr>
          <p:cNvSpPr/>
          <p:nvPr/>
        </p:nvSpPr>
        <p:spPr>
          <a:xfrm>
            <a:off x="5705353" y="1898987"/>
            <a:ext cx="559033" cy="553802"/>
          </a:xfrm>
          <a:prstGeom prst="roundRect">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6" name="正方形/長方形 5">
            <a:extLst>
              <a:ext uri="{FF2B5EF4-FFF2-40B4-BE49-F238E27FC236}">
                <a16:creationId xmlns:a16="http://schemas.microsoft.com/office/drawing/2014/main" id="{1E114108-1594-702E-AC0D-70D2AAE4CEA9}"/>
              </a:ext>
            </a:extLst>
          </p:cNvPr>
          <p:cNvSpPr/>
          <p:nvPr/>
        </p:nvSpPr>
        <p:spPr>
          <a:xfrm>
            <a:off x="-2103930" y="173038"/>
            <a:ext cx="1998733" cy="1108609"/>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prstClr val="white"/>
                </a:solidFill>
                <a:effectLst/>
                <a:uLnTx/>
                <a:uFillTx/>
                <a:latin typeface="Calibri" panose="020F0502020204030204"/>
                <a:ea typeface="游ゴシック" panose="020B0400000000000000" pitchFamily="50" charset="-128"/>
                <a:cs typeface="+mn-cs"/>
              </a:rPr>
              <a:t>ブラウザをすべて閉じる場合にご活用ください</a:t>
            </a:r>
          </a:p>
        </p:txBody>
      </p:sp>
      <p:sp>
        <p:nvSpPr>
          <p:cNvPr id="2" name="テキスト ボックス 1">
            <a:extLst>
              <a:ext uri="{FF2B5EF4-FFF2-40B4-BE49-F238E27FC236}">
                <a16:creationId xmlns:a16="http://schemas.microsoft.com/office/drawing/2014/main" id="{683411AA-8060-75A8-C98B-E0B006DC9D9F}"/>
              </a:ext>
            </a:extLst>
          </p:cNvPr>
          <p:cNvSpPr txBox="1"/>
          <p:nvPr/>
        </p:nvSpPr>
        <p:spPr>
          <a:xfrm>
            <a:off x="1070904" y="937517"/>
            <a:ext cx="4633609" cy="338554"/>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600" b="1"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 み　ら　い　し　ー　ど）</a:t>
            </a:r>
            <a:endParaRPr kumimoji="1" lang="en-US" altLang="ja-JP" sz="1600" b="1"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9" name="四角形: 角を丸くする 8">
            <a:extLst>
              <a:ext uri="{FF2B5EF4-FFF2-40B4-BE49-F238E27FC236}">
                <a16:creationId xmlns:a16="http://schemas.microsoft.com/office/drawing/2014/main" id="{9EDF5486-E036-A909-948A-65CCF9BEFBC0}"/>
              </a:ext>
            </a:extLst>
          </p:cNvPr>
          <p:cNvSpPr/>
          <p:nvPr/>
        </p:nvSpPr>
        <p:spPr>
          <a:xfrm>
            <a:off x="9899849" y="1873820"/>
            <a:ext cx="559033" cy="553802"/>
          </a:xfrm>
          <a:prstGeom prst="roundRect">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grpSp>
        <p:nvGrpSpPr>
          <p:cNvPr id="13" name="グループ化 12">
            <a:extLst>
              <a:ext uri="{FF2B5EF4-FFF2-40B4-BE49-F238E27FC236}">
                <a16:creationId xmlns:a16="http://schemas.microsoft.com/office/drawing/2014/main" id="{FA06D6A9-0B59-0AC6-97B7-29CBACC4D07B}"/>
              </a:ext>
            </a:extLst>
          </p:cNvPr>
          <p:cNvGrpSpPr/>
          <p:nvPr/>
        </p:nvGrpSpPr>
        <p:grpSpPr>
          <a:xfrm>
            <a:off x="4029848" y="2266410"/>
            <a:ext cx="1976083" cy="1378157"/>
            <a:chOff x="492797" y="3768360"/>
            <a:chExt cx="1976083" cy="1378157"/>
          </a:xfrm>
        </p:grpSpPr>
        <p:sp>
          <p:nvSpPr>
            <p:cNvPr id="15" name="フリーフォーム: 図形 14">
              <a:extLst>
                <a:ext uri="{FF2B5EF4-FFF2-40B4-BE49-F238E27FC236}">
                  <a16:creationId xmlns:a16="http://schemas.microsoft.com/office/drawing/2014/main" id="{E2EF7D43-C06A-6F54-B42E-E24C1643855D}"/>
                </a:ext>
              </a:extLst>
            </p:cNvPr>
            <p:cNvSpPr/>
            <p:nvPr/>
          </p:nvSpPr>
          <p:spPr>
            <a:xfrm flipV="1">
              <a:off x="495341" y="3768360"/>
              <a:ext cx="1973539" cy="1378157"/>
            </a:xfrm>
            <a:custGeom>
              <a:avLst/>
              <a:gdLst>
                <a:gd name="connsiteX0" fmla="*/ 332072 w 1973539"/>
                <a:gd name="connsiteY0" fmla="*/ 0 h 1378157"/>
                <a:gd name="connsiteX1" fmla="*/ 1641467 w 1973539"/>
                <a:gd name="connsiteY1" fmla="*/ 0 h 1378157"/>
                <a:gd name="connsiteX2" fmla="*/ 1973539 w 1973539"/>
                <a:gd name="connsiteY2" fmla="*/ 332072 h 1378157"/>
                <a:gd name="connsiteX3" fmla="*/ 1641467 w 1973539"/>
                <a:gd name="connsiteY3" fmla="*/ 664144 h 1378157"/>
                <a:gd name="connsiteX4" fmla="*/ 1515675 w 1973539"/>
                <a:gd name="connsiteY4" fmla="*/ 664144 h 1378157"/>
                <a:gd name="connsiteX5" fmla="*/ 1812970 w 1973539"/>
                <a:gd name="connsiteY5" fmla="*/ 1378157 h 1378157"/>
                <a:gd name="connsiteX6" fmla="*/ 1363200 w 1973539"/>
                <a:gd name="connsiteY6" fmla="*/ 664144 h 1378157"/>
                <a:gd name="connsiteX7" fmla="*/ 332072 w 1973539"/>
                <a:gd name="connsiteY7" fmla="*/ 664144 h 1378157"/>
                <a:gd name="connsiteX8" fmla="*/ 0 w 1973539"/>
                <a:gd name="connsiteY8" fmla="*/ 332072 h 1378157"/>
                <a:gd name="connsiteX9" fmla="*/ 332072 w 1973539"/>
                <a:gd name="connsiteY9" fmla="*/ 0 h 1378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73539" h="1378157">
                  <a:moveTo>
                    <a:pt x="332072" y="0"/>
                  </a:moveTo>
                  <a:lnTo>
                    <a:pt x="1641467" y="0"/>
                  </a:lnTo>
                  <a:cubicBezTo>
                    <a:pt x="1824865" y="0"/>
                    <a:pt x="1973539" y="148674"/>
                    <a:pt x="1973539" y="332072"/>
                  </a:cubicBezTo>
                  <a:cubicBezTo>
                    <a:pt x="1973539" y="515470"/>
                    <a:pt x="1824865" y="664144"/>
                    <a:pt x="1641467" y="664144"/>
                  </a:cubicBezTo>
                  <a:lnTo>
                    <a:pt x="1515675" y="664144"/>
                  </a:lnTo>
                  <a:lnTo>
                    <a:pt x="1812970" y="1378157"/>
                  </a:lnTo>
                  <a:lnTo>
                    <a:pt x="1363200" y="664144"/>
                  </a:lnTo>
                  <a:lnTo>
                    <a:pt x="332072" y="664144"/>
                  </a:lnTo>
                  <a:cubicBezTo>
                    <a:pt x="148674" y="664144"/>
                    <a:pt x="0" y="515470"/>
                    <a:pt x="0" y="332072"/>
                  </a:cubicBezTo>
                  <a:cubicBezTo>
                    <a:pt x="0" y="148674"/>
                    <a:pt x="148674" y="0"/>
                    <a:pt x="332072"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sp>
          <p:nvSpPr>
            <p:cNvPr id="16" name="四角形: 角を丸くする 15">
              <a:extLst>
                <a:ext uri="{FF2B5EF4-FFF2-40B4-BE49-F238E27FC236}">
                  <a16:creationId xmlns:a16="http://schemas.microsoft.com/office/drawing/2014/main" id="{9B1BB4D5-4C56-A4A1-7214-374F6A08EA38}"/>
                </a:ext>
              </a:extLst>
            </p:cNvPr>
            <p:cNvSpPr/>
            <p:nvPr/>
          </p:nvSpPr>
          <p:spPr>
            <a:xfrm>
              <a:off x="492797" y="4457439"/>
              <a:ext cx="1966939"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2400" b="1" i="0" u="none" strike="noStrike" kern="1200" cap="none" spc="0" normalizeH="0" baseline="0" noProof="0" dirty="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 </a:t>
              </a:r>
              <a:r>
                <a:rPr kumimoji="1" lang="ja-JP" altLang="en-US" sz="2400" b="1" i="0" u="none" strike="noStrike" kern="1200" cap="none" spc="0" normalizeH="0" baseline="0" noProof="0" dirty="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をたっぷ</a:t>
              </a:r>
            </a:p>
          </p:txBody>
        </p:sp>
      </p:grpSp>
      <p:grpSp>
        <p:nvGrpSpPr>
          <p:cNvPr id="17" name="グループ化 16">
            <a:extLst>
              <a:ext uri="{FF2B5EF4-FFF2-40B4-BE49-F238E27FC236}">
                <a16:creationId xmlns:a16="http://schemas.microsoft.com/office/drawing/2014/main" id="{A30507F6-DA5A-6929-637C-AEB565943CED}"/>
              </a:ext>
            </a:extLst>
          </p:cNvPr>
          <p:cNvGrpSpPr/>
          <p:nvPr/>
        </p:nvGrpSpPr>
        <p:grpSpPr>
          <a:xfrm>
            <a:off x="8274678" y="2258021"/>
            <a:ext cx="1976083" cy="1378157"/>
            <a:chOff x="492797" y="3768360"/>
            <a:chExt cx="1976083" cy="1378157"/>
          </a:xfrm>
        </p:grpSpPr>
        <p:sp>
          <p:nvSpPr>
            <p:cNvPr id="18" name="フリーフォーム: 図形 17">
              <a:extLst>
                <a:ext uri="{FF2B5EF4-FFF2-40B4-BE49-F238E27FC236}">
                  <a16:creationId xmlns:a16="http://schemas.microsoft.com/office/drawing/2014/main" id="{18321C30-6E04-B2B6-87C7-6AC6A4886030}"/>
                </a:ext>
              </a:extLst>
            </p:cNvPr>
            <p:cNvSpPr/>
            <p:nvPr/>
          </p:nvSpPr>
          <p:spPr>
            <a:xfrm flipV="1">
              <a:off x="495341" y="3768360"/>
              <a:ext cx="1973539" cy="1378157"/>
            </a:xfrm>
            <a:custGeom>
              <a:avLst/>
              <a:gdLst>
                <a:gd name="connsiteX0" fmla="*/ 332072 w 1973539"/>
                <a:gd name="connsiteY0" fmla="*/ 0 h 1378157"/>
                <a:gd name="connsiteX1" fmla="*/ 1641467 w 1973539"/>
                <a:gd name="connsiteY1" fmla="*/ 0 h 1378157"/>
                <a:gd name="connsiteX2" fmla="*/ 1973539 w 1973539"/>
                <a:gd name="connsiteY2" fmla="*/ 332072 h 1378157"/>
                <a:gd name="connsiteX3" fmla="*/ 1641467 w 1973539"/>
                <a:gd name="connsiteY3" fmla="*/ 664144 h 1378157"/>
                <a:gd name="connsiteX4" fmla="*/ 1515675 w 1973539"/>
                <a:gd name="connsiteY4" fmla="*/ 664144 h 1378157"/>
                <a:gd name="connsiteX5" fmla="*/ 1812970 w 1973539"/>
                <a:gd name="connsiteY5" fmla="*/ 1378157 h 1378157"/>
                <a:gd name="connsiteX6" fmla="*/ 1363200 w 1973539"/>
                <a:gd name="connsiteY6" fmla="*/ 664144 h 1378157"/>
                <a:gd name="connsiteX7" fmla="*/ 332072 w 1973539"/>
                <a:gd name="connsiteY7" fmla="*/ 664144 h 1378157"/>
                <a:gd name="connsiteX8" fmla="*/ 0 w 1973539"/>
                <a:gd name="connsiteY8" fmla="*/ 332072 h 1378157"/>
                <a:gd name="connsiteX9" fmla="*/ 332072 w 1973539"/>
                <a:gd name="connsiteY9" fmla="*/ 0 h 1378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73539" h="1378157">
                  <a:moveTo>
                    <a:pt x="332072" y="0"/>
                  </a:moveTo>
                  <a:lnTo>
                    <a:pt x="1641467" y="0"/>
                  </a:lnTo>
                  <a:cubicBezTo>
                    <a:pt x="1824865" y="0"/>
                    <a:pt x="1973539" y="148674"/>
                    <a:pt x="1973539" y="332072"/>
                  </a:cubicBezTo>
                  <a:cubicBezTo>
                    <a:pt x="1973539" y="515470"/>
                    <a:pt x="1824865" y="664144"/>
                    <a:pt x="1641467" y="664144"/>
                  </a:cubicBezTo>
                  <a:lnTo>
                    <a:pt x="1515675" y="664144"/>
                  </a:lnTo>
                  <a:lnTo>
                    <a:pt x="1812970" y="1378157"/>
                  </a:lnTo>
                  <a:lnTo>
                    <a:pt x="1363200" y="664144"/>
                  </a:lnTo>
                  <a:lnTo>
                    <a:pt x="332072" y="664144"/>
                  </a:lnTo>
                  <a:cubicBezTo>
                    <a:pt x="148674" y="664144"/>
                    <a:pt x="0" y="515470"/>
                    <a:pt x="0" y="332072"/>
                  </a:cubicBezTo>
                  <a:cubicBezTo>
                    <a:pt x="0" y="148674"/>
                    <a:pt x="148674" y="0"/>
                    <a:pt x="332072"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sp>
          <p:nvSpPr>
            <p:cNvPr id="19" name="四角形: 角を丸くする 18">
              <a:extLst>
                <a:ext uri="{FF2B5EF4-FFF2-40B4-BE49-F238E27FC236}">
                  <a16:creationId xmlns:a16="http://schemas.microsoft.com/office/drawing/2014/main" id="{6FE96515-43B4-37EC-E441-ADBC1CF4E88D}"/>
                </a:ext>
              </a:extLst>
            </p:cNvPr>
            <p:cNvSpPr/>
            <p:nvPr/>
          </p:nvSpPr>
          <p:spPr>
            <a:xfrm>
              <a:off x="492797" y="4457439"/>
              <a:ext cx="1966939"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2400" b="1" i="0" u="none" strike="noStrike" kern="1200" cap="none" spc="0" normalizeH="0" baseline="0" noProof="0" dirty="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 </a:t>
              </a:r>
              <a:r>
                <a:rPr kumimoji="1" lang="ja-JP" altLang="en-US" sz="2400" b="1" i="0" u="none" strike="noStrike" kern="1200" cap="none" spc="0" normalizeH="0" baseline="0" noProof="0" dirty="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をたっぷ</a:t>
              </a:r>
            </a:p>
          </p:txBody>
        </p:sp>
      </p:grpSp>
    </p:spTree>
    <p:extLst>
      <p:ext uri="{BB962C8B-B14F-4D97-AF65-F5344CB8AC3E}">
        <p14:creationId xmlns:p14="http://schemas.microsoft.com/office/powerpoint/2010/main" val="2244326499"/>
      </p:ext>
    </p:extLst>
  </p:cSld>
  <p:clrMapOvr>
    <a:masterClrMapping/>
  </p:clrMapOvr>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CD842F-42C9-D6E1-E7C7-8B7DC6B3D890}"/>
            </a:ext>
          </a:extLst>
        </p:cNvPr>
        <p:cNvGrpSpPr/>
        <p:nvPr/>
      </p:nvGrpSpPr>
      <p:grpSpPr>
        <a:xfrm>
          <a:off x="0" y="0"/>
          <a:ext cx="0" cy="0"/>
          <a:chOff x="0" y="0"/>
          <a:chExt cx="0" cy="0"/>
        </a:xfrm>
      </p:grpSpPr>
      <p:grpSp>
        <p:nvGrpSpPr>
          <p:cNvPr id="11" name="グループ化 10">
            <a:extLst>
              <a:ext uri="{FF2B5EF4-FFF2-40B4-BE49-F238E27FC236}">
                <a16:creationId xmlns:a16="http://schemas.microsoft.com/office/drawing/2014/main" id="{05A8940D-FE1F-32A4-A045-B6C1E84F9813}"/>
              </a:ext>
            </a:extLst>
          </p:cNvPr>
          <p:cNvGrpSpPr/>
          <p:nvPr/>
        </p:nvGrpSpPr>
        <p:grpSpPr>
          <a:xfrm>
            <a:off x="2424000" y="1382571"/>
            <a:ext cx="7344000" cy="5292000"/>
            <a:chOff x="2424000" y="1353311"/>
            <a:chExt cx="7344000" cy="5292000"/>
          </a:xfrm>
        </p:grpSpPr>
        <p:sp>
          <p:nvSpPr>
            <p:cNvPr id="12" name="四角形: 角を丸くする 11">
              <a:extLst>
                <a:ext uri="{FF2B5EF4-FFF2-40B4-BE49-F238E27FC236}">
                  <a16:creationId xmlns:a16="http://schemas.microsoft.com/office/drawing/2014/main" id="{EAB25A90-6A20-199C-5BB1-060EE4B9CF3F}"/>
                </a:ext>
              </a:extLst>
            </p:cNvPr>
            <p:cNvSpPr/>
            <p:nvPr/>
          </p:nvSpPr>
          <p:spPr>
            <a:xfrm>
              <a:off x="2424000" y="1353311"/>
              <a:ext cx="7344000" cy="5292000"/>
            </a:xfrm>
            <a:prstGeom prst="roundRect">
              <a:avLst>
                <a:gd name="adj" fmla="val 6869"/>
              </a:avLst>
            </a:prstGeom>
            <a:solidFill>
              <a:schemeClr val="bg1">
                <a:lumMod val="75000"/>
              </a:schemeClr>
            </a:solidFill>
            <a:ln>
              <a:solidFill>
                <a:schemeClr val="bg1">
                  <a:lumMod val="6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四角形: 角を丸くする 12">
              <a:extLst>
                <a:ext uri="{FF2B5EF4-FFF2-40B4-BE49-F238E27FC236}">
                  <a16:creationId xmlns:a16="http://schemas.microsoft.com/office/drawing/2014/main" id="{F283DE9A-F1DD-E0E0-F00E-31741F6830AA}"/>
                </a:ext>
              </a:extLst>
            </p:cNvPr>
            <p:cNvSpPr/>
            <p:nvPr/>
          </p:nvSpPr>
          <p:spPr>
            <a:xfrm>
              <a:off x="2450098" y="1380311"/>
              <a:ext cx="7291804" cy="5238000"/>
            </a:xfrm>
            <a:prstGeom prst="roundRect">
              <a:avLst>
                <a:gd name="adj" fmla="val 6869"/>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四角形: 角を丸くする 13">
              <a:extLst>
                <a:ext uri="{FF2B5EF4-FFF2-40B4-BE49-F238E27FC236}">
                  <a16:creationId xmlns:a16="http://schemas.microsoft.com/office/drawing/2014/main" id="{DDEF1E63-441C-F26D-3B22-A020504744EB}"/>
                </a:ext>
              </a:extLst>
            </p:cNvPr>
            <p:cNvSpPr/>
            <p:nvPr/>
          </p:nvSpPr>
          <p:spPr>
            <a:xfrm>
              <a:off x="2714625" y="1640286"/>
              <a:ext cx="6762750" cy="4718050"/>
            </a:xfrm>
            <a:prstGeom prst="roundRect">
              <a:avLst>
                <a:gd name="adj" fmla="val 3272"/>
              </a:avLst>
            </a:prstGeom>
            <a:solidFill>
              <a:schemeClr val="bg1">
                <a:lumMod val="8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8" name="テキスト ボックス 7">
            <a:extLst>
              <a:ext uri="{FF2B5EF4-FFF2-40B4-BE49-F238E27FC236}">
                <a16:creationId xmlns:a16="http://schemas.microsoft.com/office/drawing/2014/main" id="{8AE98CA8-4704-AABD-4A79-C6B72F3BB582}"/>
              </a:ext>
            </a:extLst>
          </p:cNvPr>
          <p:cNvSpPr txBox="1"/>
          <p:nvPr/>
        </p:nvSpPr>
        <p:spPr>
          <a:xfrm>
            <a:off x="-2" y="121144"/>
            <a:ext cx="12192001" cy="923330"/>
          </a:xfrm>
          <a:prstGeom prst="rect">
            <a:avLst/>
          </a:prstGeom>
          <a:noFill/>
        </p:spPr>
        <p:txBody>
          <a:bodyPr wrap="square" anchor="ctr">
            <a:spAutoFit/>
          </a:bodyPr>
          <a:lstStyle/>
          <a:p>
            <a:pPr algn="ctr" fontAlgn="base"/>
            <a:r>
              <a:rPr lang="ja-JP" altLang="en-US" sz="5400" b="1" cap="all" dirty="0">
                <a:solidFill>
                  <a:srgbClr val="2A1A00"/>
                </a:solidFill>
                <a:latin typeface="BIZ UDPゴシック" panose="020B0400000000000000" pitchFamily="50" charset="-128"/>
                <a:ea typeface="BIZ UDPゴシック" panose="020B0400000000000000" pitchFamily="50" charset="-128"/>
              </a:rPr>
              <a:t>たぶれっとを おわる</a:t>
            </a:r>
          </a:p>
        </p:txBody>
      </p:sp>
      <p:sp>
        <p:nvSpPr>
          <p:cNvPr id="5" name="テキスト ボックス 4">
            <a:extLst>
              <a:ext uri="{FF2B5EF4-FFF2-40B4-BE49-F238E27FC236}">
                <a16:creationId xmlns:a16="http://schemas.microsoft.com/office/drawing/2014/main" id="{67F322C0-629D-FBFF-D209-0EEF49FD4710}"/>
              </a:ext>
            </a:extLst>
          </p:cNvPr>
          <p:cNvSpPr txBox="1"/>
          <p:nvPr/>
        </p:nvSpPr>
        <p:spPr>
          <a:xfrm>
            <a:off x="2544008" y="3607756"/>
            <a:ext cx="7103980" cy="707886"/>
          </a:xfrm>
          <a:prstGeom prst="rect">
            <a:avLst/>
          </a:prstGeom>
          <a:noFill/>
        </p:spPr>
        <p:txBody>
          <a:bodyPr wrap="square">
            <a:spAutoFit/>
          </a:bodyPr>
          <a:lstStyle/>
          <a:p>
            <a:pPr algn="ctr" fontAlgn="base"/>
            <a:r>
              <a:rPr lang="ja-JP" altLang="en-US" sz="4000" b="1" cap="all" dirty="0">
                <a:solidFill>
                  <a:srgbClr val="2A1A00"/>
                </a:solidFill>
                <a:latin typeface="Meiryo UI" panose="020B0604030504040204" pitchFamily="50" charset="-128"/>
                <a:ea typeface="BIZ UDPゴシック" panose="020B0400000000000000" pitchFamily="50" charset="-128"/>
              </a:rPr>
              <a:t>かばー</a:t>
            </a:r>
            <a:r>
              <a:rPr lang="ja-JP" altLang="en-US" sz="4000" b="1" i="0" u="none" strike="noStrike" cap="all" dirty="0">
                <a:solidFill>
                  <a:srgbClr val="2A1A00"/>
                </a:solidFill>
                <a:effectLst/>
                <a:latin typeface="Meiryo UI" panose="020B0604030504040204" pitchFamily="50" charset="-128"/>
                <a:ea typeface="BIZ UDPゴシック" panose="020B0400000000000000" pitchFamily="50" charset="-128"/>
              </a:rPr>
              <a:t>を とじる</a:t>
            </a:r>
            <a:endParaRPr lang="en-US" altLang="ja-JP" sz="4000" b="1" i="0" dirty="0">
              <a:solidFill>
                <a:srgbClr val="000000"/>
              </a:solidFill>
              <a:effectLst/>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99905560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9C7AD66-2B0A-AA82-FADA-890CAA1F74D0}"/>
            </a:ext>
          </a:extLst>
        </p:cNvPr>
        <p:cNvGrpSpPr/>
        <p:nvPr/>
      </p:nvGrpSpPr>
      <p:grpSpPr>
        <a:xfrm>
          <a:off x="0" y="0"/>
          <a:ext cx="0" cy="0"/>
          <a:chOff x="0" y="0"/>
          <a:chExt cx="0" cy="0"/>
        </a:xfrm>
      </p:grpSpPr>
      <p:grpSp>
        <p:nvGrpSpPr>
          <p:cNvPr id="14" name="グループ化 13">
            <a:extLst>
              <a:ext uri="{FF2B5EF4-FFF2-40B4-BE49-F238E27FC236}">
                <a16:creationId xmlns:a16="http://schemas.microsoft.com/office/drawing/2014/main" id="{EFD99CCB-938E-F865-C69C-55515F0BCBBA}"/>
              </a:ext>
            </a:extLst>
          </p:cNvPr>
          <p:cNvGrpSpPr/>
          <p:nvPr/>
        </p:nvGrpSpPr>
        <p:grpSpPr>
          <a:xfrm>
            <a:off x="2424000" y="1382571"/>
            <a:ext cx="7344000" cy="5292000"/>
            <a:chOff x="2424000" y="1353311"/>
            <a:chExt cx="7344000" cy="5292000"/>
          </a:xfrm>
        </p:grpSpPr>
        <p:sp>
          <p:nvSpPr>
            <p:cNvPr id="11" name="四角形: 角を丸くする 10">
              <a:extLst>
                <a:ext uri="{FF2B5EF4-FFF2-40B4-BE49-F238E27FC236}">
                  <a16:creationId xmlns:a16="http://schemas.microsoft.com/office/drawing/2014/main" id="{F27827F5-EBBE-AB86-2CBD-24577E6DDA76}"/>
                </a:ext>
              </a:extLst>
            </p:cNvPr>
            <p:cNvSpPr/>
            <p:nvPr/>
          </p:nvSpPr>
          <p:spPr>
            <a:xfrm>
              <a:off x="2424000" y="1353311"/>
              <a:ext cx="7344000" cy="5292000"/>
            </a:xfrm>
            <a:prstGeom prst="roundRect">
              <a:avLst>
                <a:gd name="adj" fmla="val 6869"/>
              </a:avLst>
            </a:prstGeom>
            <a:solidFill>
              <a:schemeClr val="bg1">
                <a:lumMod val="75000"/>
              </a:schemeClr>
            </a:solidFill>
            <a:ln>
              <a:solidFill>
                <a:schemeClr val="bg1">
                  <a:lumMod val="6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四角形: 角を丸くする 11">
              <a:extLst>
                <a:ext uri="{FF2B5EF4-FFF2-40B4-BE49-F238E27FC236}">
                  <a16:creationId xmlns:a16="http://schemas.microsoft.com/office/drawing/2014/main" id="{336105D1-8166-2EEC-1848-24E960199B36}"/>
                </a:ext>
              </a:extLst>
            </p:cNvPr>
            <p:cNvSpPr/>
            <p:nvPr/>
          </p:nvSpPr>
          <p:spPr>
            <a:xfrm>
              <a:off x="2450098" y="1380311"/>
              <a:ext cx="7291804" cy="5238000"/>
            </a:xfrm>
            <a:prstGeom prst="roundRect">
              <a:avLst>
                <a:gd name="adj" fmla="val 6869"/>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四角形: 角を丸くする 12">
              <a:extLst>
                <a:ext uri="{FF2B5EF4-FFF2-40B4-BE49-F238E27FC236}">
                  <a16:creationId xmlns:a16="http://schemas.microsoft.com/office/drawing/2014/main" id="{BB1E9592-5537-D5CB-64BF-B9883A8B740F}"/>
                </a:ext>
              </a:extLst>
            </p:cNvPr>
            <p:cNvSpPr/>
            <p:nvPr/>
          </p:nvSpPr>
          <p:spPr>
            <a:xfrm>
              <a:off x="2714625" y="1640286"/>
              <a:ext cx="6762750" cy="4718050"/>
            </a:xfrm>
            <a:prstGeom prst="roundRect">
              <a:avLst>
                <a:gd name="adj" fmla="val 3272"/>
              </a:avLst>
            </a:prstGeom>
            <a:solidFill>
              <a:schemeClr val="bg1">
                <a:lumMod val="8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5" name="テキスト ボックス 4">
            <a:extLst>
              <a:ext uri="{FF2B5EF4-FFF2-40B4-BE49-F238E27FC236}">
                <a16:creationId xmlns:a16="http://schemas.microsoft.com/office/drawing/2014/main" id="{FA0C8FD3-269D-E1A5-CD54-FBC556811DA2}"/>
              </a:ext>
            </a:extLst>
          </p:cNvPr>
          <p:cNvSpPr txBox="1"/>
          <p:nvPr/>
        </p:nvSpPr>
        <p:spPr>
          <a:xfrm>
            <a:off x="2544010" y="3337592"/>
            <a:ext cx="7103980" cy="1323439"/>
          </a:xfrm>
          <a:prstGeom prst="rect">
            <a:avLst/>
          </a:prstGeom>
          <a:noFill/>
        </p:spPr>
        <p:txBody>
          <a:bodyPr wrap="square">
            <a:spAutoFit/>
          </a:bodyPr>
          <a:lstStyle/>
          <a:p>
            <a:pPr algn="ctr" fontAlgn="base"/>
            <a:r>
              <a:rPr lang="ja-JP" altLang="en-US" sz="4000" b="1" cap="all" dirty="0">
                <a:solidFill>
                  <a:srgbClr val="2A1A00"/>
                </a:solidFill>
                <a:latin typeface="Meiryo UI" panose="020B0604030504040204" pitchFamily="50" charset="-128"/>
                <a:ea typeface="BIZ UDPゴシック" panose="020B0400000000000000" pitchFamily="50" charset="-128"/>
              </a:rPr>
              <a:t>でんげんぼたんをおすと</a:t>
            </a:r>
            <a:endParaRPr lang="en-US" altLang="ja-JP" sz="4000" b="1" i="0" u="none" strike="noStrike" cap="all" dirty="0">
              <a:solidFill>
                <a:srgbClr val="2A1A00"/>
              </a:solidFill>
              <a:effectLst/>
              <a:latin typeface="Meiryo UI" panose="020B0604030504040204" pitchFamily="50" charset="-128"/>
              <a:ea typeface="BIZ UDPゴシック" panose="020B0400000000000000" pitchFamily="50" charset="-128"/>
            </a:endParaRPr>
          </a:p>
          <a:p>
            <a:pPr algn="ctr" rtl="0" fontAlgn="base"/>
            <a:r>
              <a:rPr lang="ja-JP" altLang="en-US" sz="4000" b="1" i="0" u="none" strike="noStrike" cap="all" dirty="0">
                <a:solidFill>
                  <a:srgbClr val="2A1A00"/>
                </a:solidFill>
                <a:effectLst/>
                <a:latin typeface="Meiryo UI" panose="020B0604030504040204" pitchFamily="50" charset="-128"/>
                <a:ea typeface="BIZ UDPゴシック" panose="020B0400000000000000" pitchFamily="50" charset="-128"/>
              </a:rPr>
              <a:t>でんげんが はいります</a:t>
            </a:r>
            <a:endParaRPr lang="en-US" altLang="ja-JP" sz="4000" b="1" i="0" dirty="0">
              <a:solidFill>
                <a:srgbClr val="000000"/>
              </a:solidFill>
              <a:effectLst/>
              <a:latin typeface="Meiryo UI" panose="020B0604030504040204" pitchFamily="50" charset="-128"/>
              <a:ea typeface="Meiryo UI" panose="020B0604030504040204" pitchFamily="50" charset="-128"/>
            </a:endParaRPr>
          </a:p>
        </p:txBody>
      </p:sp>
      <p:sp>
        <p:nvSpPr>
          <p:cNvPr id="8" name="テキスト ボックス 7">
            <a:extLst>
              <a:ext uri="{FF2B5EF4-FFF2-40B4-BE49-F238E27FC236}">
                <a16:creationId xmlns:a16="http://schemas.microsoft.com/office/drawing/2014/main" id="{05135868-DCB3-4E88-DED6-EC85DCFD19FD}"/>
              </a:ext>
            </a:extLst>
          </p:cNvPr>
          <p:cNvSpPr txBox="1"/>
          <p:nvPr/>
        </p:nvSpPr>
        <p:spPr>
          <a:xfrm>
            <a:off x="-2" y="121144"/>
            <a:ext cx="12192001" cy="923330"/>
          </a:xfrm>
          <a:prstGeom prst="rect">
            <a:avLst/>
          </a:prstGeom>
          <a:noFill/>
        </p:spPr>
        <p:txBody>
          <a:bodyPr wrap="square" anchor="ctr">
            <a:spAutoFit/>
          </a:bodyPr>
          <a:lstStyle/>
          <a:p>
            <a:pPr algn="ctr" fontAlgn="base"/>
            <a:r>
              <a:rPr lang="ja-JP" altLang="en-US" sz="5400" b="1" cap="all" dirty="0">
                <a:solidFill>
                  <a:srgbClr val="2A1A00"/>
                </a:solidFill>
                <a:latin typeface="BIZ UDPゴシック" panose="020B0400000000000000" pitchFamily="50" charset="-128"/>
                <a:ea typeface="BIZ UDPゴシック" panose="020B0400000000000000" pitchFamily="50" charset="-128"/>
              </a:rPr>
              <a:t>たぶれっとの でんげんを いれる</a:t>
            </a:r>
          </a:p>
        </p:txBody>
      </p:sp>
      <p:sp>
        <p:nvSpPr>
          <p:cNvPr id="16" name="四角形: 角を丸くする 15">
            <a:extLst>
              <a:ext uri="{FF2B5EF4-FFF2-40B4-BE49-F238E27FC236}">
                <a16:creationId xmlns:a16="http://schemas.microsoft.com/office/drawing/2014/main" id="{094DA512-9563-14C0-C4B8-9AA83BC205EB}"/>
              </a:ext>
            </a:extLst>
          </p:cNvPr>
          <p:cNvSpPr/>
          <p:nvPr/>
        </p:nvSpPr>
        <p:spPr>
          <a:xfrm>
            <a:off x="2133362" y="1649416"/>
            <a:ext cx="450040" cy="840353"/>
          </a:xfrm>
          <a:prstGeom prst="roundRect">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17" name="グループ化 16">
            <a:extLst>
              <a:ext uri="{FF2B5EF4-FFF2-40B4-BE49-F238E27FC236}">
                <a16:creationId xmlns:a16="http://schemas.microsoft.com/office/drawing/2014/main" id="{F5DF503B-2C14-6F94-9724-F2A24E750D16}"/>
              </a:ext>
            </a:extLst>
          </p:cNvPr>
          <p:cNvGrpSpPr/>
          <p:nvPr/>
        </p:nvGrpSpPr>
        <p:grpSpPr>
          <a:xfrm>
            <a:off x="124287" y="2050843"/>
            <a:ext cx="2530136" cy="1378157"/>
            <a:chOff x="70052" y="3768358"/>
            <a:chExt cx="2530136" cy="1378157"/>
          </a:xfrm>
        </p:grpSpPr>
        <p:sp>
          <p:nvSpPr>
            <p:cNvPr id="18" name="フリーフォーム: 図形 17">
              <a:extLst>
                <a:ext uri="{FF2B5EF4-FFF2-40B4-BE49-F238E27FC236}">
                  <a16:creationId xmlns:a16="http://schemas.microsoft.com/office/drawing/2014/main" id="{9A9B6021-2B9F-CC19-DD66-0587C3619FF5}"/>
                </a:ext>
              </a:extLst>
            </p:cNvPr>
            <p:cNvSpPr/>
            <p:nvPr/>
          </p:nvSpPr>
          <p:spPr>
            <a:xfrm flipV="1">
              <a:off x="70052" y="3768358"/>
              <a:ext cx="2530135" cy="1378157"/>
            </a:xfrm>
            <a:custGeom>
              <a:avLst/>
              <a:gdLst>
                <a:gd name="connsiteX0" fmla="*/ 332072 w 1973539"/>
                <a:gd name="connsiteY0" fmla="*/ 0 h 1378157"/>
                <a:gd name="connsiteX1" fmla="*/ 1641467 w 1973539"/>
                <a:gd name="connsiteY1" fmla="*/ 0 h 1378157"/>
                <a:gd name="connsiteX2" fmla="*/ 1973539 w 1973539"/>
                <a:gd name="connsiteY2" fmla="*/ 332072 h 1378157"/>
                <a:gd name="connsiteX3" fmla="*/ 1641467 w 1973539"/>
                <a:gd name="connsiteY3" fmla="*/ 664144 h 1378157"/>
                <a:gd name="connsiteX4" fmla="*/ 1515675 w 1973539"/>
                <a:gd name="connsiteY4" fmla="*/ 664144 h 1378157"/>
                <a:gd name="connsiteX5" fmla="*/ 1812970 w 1973539"/>
                <a:gd name="connsiteY5" fmla="*/ 1378157 h 1378157"/>
                <a:gd name="connsiteX6" fmla="*/ 1363200 w 1973539"/>
                <a:gd name="connsiteY6" fmla="*/ 664144 h 1378157"/>
                <a:gd name="connsiteX7" fmla="*/ 332072 w 1973539"/>
                <a:gd name="connsiteY7" fmla="*/ 664144 h 1378157"/>
                <a:gd name="connsiteX8" fmla="*/ 0 w 1973539"/>
                <a:gd name="connsiteY8" fmla="*/ 332072 h 1378157"/>
                <a:gd name="connsiteX9" fmla="*/ 332072 w 1973539"/>
                <a:gd name="connsiteY9" fmla="*/ 0 h 1378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73539" h="1378157">
                  <a:moveTo>
                    <a:pt x="332072" y="0"/>
                  </a:moveTo>
                  <a:lnTo>
                    <a:pt x="1641467" y="0"/>
                  </a:lnTo>
                  <a:cubicBezTo>
                    <a:pt x="1824865" y="0"/>
                    <a:pt x="1973539" y="148674"/>
                    <a:pt x="1973539" y="332072"/>
                  </a:cubicBezTo>
                  <a:cubicBezTo>
                    <a:pt x="1973539" y="515470"/>
                    <a:pt x="1824865" y="664144"/>
                    <a:pt x="1641467" y="664144"/>
                  </a:cubicBezTo>
                  <a:lnTo>
                    <a:pt x="1515675" y="664144"/>
                  </a:lnTo>
                  <a:lnTo>
                    <a:pt x="1812970" y="1378157"/>
                  </a:lnTo>
                  <a:lnTo>
                    <a:pt x="1363200" y="664144"/>
                  </a:lnTo>
                  <a:lnTo>
                    <a:pt x="332072" y="664144"/>
                  </a:lnTo>
                  <a:cubicBezTo>
                    <a:pt x="148674" y="664144"/>
                    <a:pt x="0" y="515470"/>
                    <a:pt x="0" y="332072"/>
                  </a:cubicBezTo>
                  <a:cubicBezTo>
                    <a:pt x="0" y="148674"/>
                    <a:pt x="148674" y="0"/>
                    <a:pt x="332072"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19" name="四角形: 角を丸くする 18">
              <a:extLst>
                <a:ext uri="{FF2B5EF4-FFF2-40B4-BE49-F238E27FC236}">
                  <a16:creationId xmlns:a16="http://schemas.microsoft.com/office/drawing/2014/main" id="{EB6C1D2A-D434-E70D-A72D-2D32C013E0B2}"/>
                </a:ext>
              </a:extLst>
            </p:cNvPr>
            <p:cNvSpPr/>
            <p:nvPr/>
          </p:nvSpPr>
          <p:spPr>
            <a:xfrm>
              <a:off x="96685" y="4457439"/>
              <a:ext cx="2503503"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dirty="0">
                  <a:latin typeface="BIZ UDPゴシック" panose="020B0400000000000000" pitchFamily="50" charset="-128"/>
                  <a:ea typeface="BIZ UDPゴシック" panose="020B0400000000000000" pitchFamily="50" charset="-128"/>
                </a:rPr>
                <a:t>でんげんぼたん</a:t>
              </a:r>
            </a:p>
          </p:txBody>
        </p:sp>
      </p:grpSp>
      <p:sp>
        <p:nvSpPr>
          <p:cNvPr id="21" name="正方形/長方形 20">
            <a:extLst>
              <a:ext uri="{FF2B5EF4-FFF2-40B4-BE49-F238E27FC236}">
                <a16:creationId xmlns:a16="http://schemas.microsoft.com/office/drawing/2014/main" id="{77985134-1969-EACD-3B79-8F50253A96E9}"/>
              </a:ext>
            </a:extLst>
          </p:cNvPr>
          <p:cNvSpPr/>
          <p:nvPr/>
        </p:nvSpPr>
        <p:spPr>
          <a:xfrm>
            <a:off x="-2392326" y="328473"/>
            <a:ext cx="2268037" cy="1100832"/>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dirty="0"/>
              <a:t>学校環境にあわせてご活用ください</a:t>
            </a:r>
          </a:p>
        </p:txBody>
      </p:sp>
    </p:spTree>
    <p:extLst>
      <p:ext uri="{BB962C8B-B14F-4D97-AF65-F5344CB8AC3E}">
        <p14:creationId xmlns:p14="http://schemas.microsoft.com/office/powerpoint/2010/main" val="66427096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6D3782-1A92-98A4-1FA6-726CC7AF5E04}"/>
            </a:ext>
          </a:extLst>
        </p:cNvPr>
        <p:cNvGrpSpPr/>
        <p:nvPr/>
      </p:nvGrpSpPr>
      <p:grpSpPr>
        <a:xfrm>
          <a:off x="0" y="0"/>
          <a:ext cx="0" cy="0"/>
          <a:chOff x="0" y="0"/>
          <a:chExt cx="0" cy="0"/>
        </a:xfrm>
      </p:grpSpPr>
      <p:grpSp>
        <p:nvGrpSpPr>
          <p:cNvPr id="2" name="グループ化 1">
            <a:extLst>
              <a:ext uri="{FF2B5EF4-FFF2-40B4-BE49-F238E27FC236}">
                <a16:creationId xmlns:a16="http://schemas.microsoft.com/office/drawing/2014/main" id="{C5A3D52D-CF83-20B1-1E78-FB23EF0F62FE}"/>
              </a:ext>
            </a:extLst>
          </p:cNvPr>
          <p:cNvGrpSpPr/>
          <p:nvPr/>
        </p:nvGrpSpPr>
        <p:grpSpPr>
          <a:xfrm>
            <a:off x="2424000" y="1382571"/>
            <a:ext cx="7344000" cy="5292000"/>
            <a:chOff x="2424000" y="1353311"/>
            <a:chExt cx="7344000" cy="5292000"/>
          </a:xfrm>
        </p:grpSpPr>
        <p:sp>
          <p:nvSpPr>
            <p:cNvPr id="3" name="四角形: 角を丸くする 2">
              <a:extLst>
                <a:ext uri="{FF2B5EF4-FFF2-40B4-BE49-F238E27FC236}">
                  <a16:creationId xmlns:a16="http://schemas.microsoft.com/office/drawing/2014/main" id="{55872E8B-25C3-6450-B914-BE69C9E82337}"/>
                </a:ext>
              </a:extLst>
            </p:cNvPr>
            <p:cNvSpPr/>
            <p:nvPr/>
          </p:nvSpPr>
          <p:spPr>
            <a:xfrm>
              <a:off x="2424000" y="1353311"/>
              <a:ext cx="7344000" cy="5292000"/>
            </a:xfrm>
            <a:prstGeom prst="roundRect">
              <a:avLst>
                <a:gd name="adj" fmla="val 6869"/>
              </a:avLst>
            </a:prstGeom>
            <a:solidFill>
              <a:schemeClr val="bg1">
                <a:lumMod val="75000"/>
              </a:schemeClr>
            </a:solidFill>
            <a:ln>
              <a:solidFill>
                <a:schemeClr val="bg1">
                  <a:lumMod val="6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四角形: 角を丸くする 7">
              <a:extLst>
                <a:ext uri="{FF2B5EF4-FFF2-40B4-BE49-F238E27FC236}">
                  <a16:creationId xmlns:a16="http://schemas.microsoft.com/office/drawing/2014/main" id="{6B59A82A-744B-8AE0-D3D4-D529B26DCDBD}"/>
                </a:ext>
              </a:extLst>
            </p:cNvPr>
            <p:cNvSpPr/>
            <p:nvPr/>
          </p:nvSpPr>
          <p:spPr>
            <a:xfrm>
              <a:off x="2450098" y="1380311"/>
              <a:ext cx="7291804" cy="5238000"/>
            </a:xfrm>
            <a:prstGeom prst="roundRect">
              <a:avLst>
                <a:gd name="adj" fmla="val 6869"/>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四角形: 角を丸くする 15">
              <a:extLst>
                <a:ext uri="{FF2B5EF4-FFF2-40B4-BE49-F238E27FC236}">
                  <a16:creationId xmlns:a16="http://schemas.microsoft.com/office/drawing/2014/main" id="{E70FE932-5DB2-E1B5-46A1-192314B01B9F}"/>
                </a:ext>
              </a:extLst>
            </p:cNvPr>
            <p:cNvSpPr/>
            <p:nvPr/>
          </p:nvSpPr>
          <p:spPr>
            <a:xfrm>
              <a:off x="2714625" y="1640286"/>
              <a:ext cx="6762750" cy="4718050"/>
            </a:xfrm>
            <a:prstGeom prst="roundRect">
              <a:avLst>
                <a:gd name="adj" fmla="val 3272"/>
              </a:avLst>
            </a:prstGeom>
            <a:solidFill>
              <a:schemeClr val="bg1">
                <a:lumMod val="8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4" name="矢印: 上 3">
            <a:extLst>
              <a:ext uri="{FF2B5EF4-FFF2-40B4-BE49-F238E27FC236}">
                <a16:creationId xmlns:a16="http://schemas.microsoft.com/office/drawing/2014/main" id="{D88B08B0-FF3D-BAD0-28CE-FEEF3EFB82A7}"/>
              </a:ext>
            </a:extLst>
          </p:cNvPr>
          <p:cNvSpPr/>
          <p:nvPr/>
        </p:nvSpPr>
        <p:spPr>
          <a:xfrm>
            <a:off x="5721639" y="5025067"/>
            <a:ext cx="771954" cy="901206"/>
          </a:xfrm>
          <a:prstGeom prst="upArrow">
            <a:avLst>
              <a:gd name="adj1" fmla="val 50000"/>
              <a:gd name="adj2" fmla="val 61400"/>
            </a:avLst>
          </a:prstGeom>
          <a:solidFill>
            <a:schemeClr val="bg1"/>
          </a:solidFill>
          <a:ln w="38100">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テキスト ボックス 5">
            <a:extLst>
              <a:ext uri="{FF2B5EF4-FFF2-40B4-BE49-F238E27FC236}">
                <a16:creationId xmlns:a16="http://schemas.microsoft.com/office/drawing/2014/main" id="{55E1422C-0828-DBC5-9586-2B4DD6AB9F84}"/>
              </a:ext>
            </a:extLst>
          </p:cNvPr>
          <p:cNvSpPr txBox="1"/>
          <p:nvPr/>
        </p:nvSpPr>
        <p:spPr>
          <a:xfrm>
            <a:off x="-2" y="121144"/>
            <a:ext cx="12192001" cy="923330"/>
          </a:xfrm>
          <a:prstGeom prst="rect">
            <a:avLst/>
          </a:prstGeom>
          <a:noFill/>
        </p:spPr>
        <p:txBody>
          <a:bodyPr wrap="square" anchor="ctr">
            <a:spAutoFit/>
          </a:bodyPr>
          <a:lstStyle/>
          <a:p>
            <a:pPr marL="0" marR="0" lvl="0" indent="0" algn="ctr" defTabSz="457200" rtl="0" eaLnBrk="1" fontAlgn="base" latinLnBrk="0" hangingPunct="1">
              <a:lnSpc>
                <a:spcPct val="100000"/>
              </a:lnSpc>
              <a:spcBef>
                <a:spcPts val="0"/>
              </a:spcBef>
              <a:spcAft>
                <a:spcPts val="0"/>
              </a:spcAft>
              <a:buClrTx/>
              <a:buSzTx/>
              <a:buFontTx/>
              <a:buNone/>
              <a:tabLst/>
              <a:defRPr/>
            </a:pPr>
            <a:r>
              <a:rPr kumimoji="0" lang="ja-JP" altLang="en-US" sz="5400" b="1" i="0" u="none" strike="noStrike" kern="1200" cap="all" spc="0" normalizeH="0" baseline="0" noProof="0" dirty="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あいぱっどに さいんいん</a:t>
            </a:r>
          </a:p>
        </p:txBody>
      </p:sp>
      <p:sp>
        <p:nvSpPr>
          <p:cNvPr id="9" name="フリーフォーム: 図形 8">
            <a:extLst>
              <a:ext uri="{FF2B5EF4-FFF2-40B4-BE49-F238E27FC236}">
                <a16:creationId xmlns:a16="http://schemas.microsoft.com/office/drawing/2014/main" id="{18E950FC-6AB5-44D4-27BA-C1CC82C81FD8}"/>
              </a:ext>
            </a:extLst>
          </p:cNvPr>
          <p:cNvSpPr/>
          <p:nvPr/>
        </p:nvSpPr>
        <p:spPr>
          <a:xfrm>
            <a:off x="1784018" y="2199332"/>
            <a:ext cx="3721647" cy="2825735"/>
          </a:xfrm>
          <a:custGeom>
            <a:avLst/>
            <a:gdLst>
              <a:gd name="connsiteX0" fmla="*/ 274368 w 4135363"/>
              <a:gd name="connsiteY0" fmla="*/ 0 h 3355757"/>
              <a:gd name="connsiteX1" fmla="*/ 3860995 w 4135363"/>
              <a:gd name="connsiteY1" fmla="*/ 0 h 3355757"/>
              <a:gd name="connsiteX2" fmla="*/ 4135363 w 4135363"/>
              <a:gd name="connsiteY2" fmla="*/ 274368 h 3355757"/>
              <a:gd name="connsiteX3" fmla="*/ 4135363 w 4135363"/>
              <a:gd name="connsiteY3" fmla="*/ 2055922 h 3355757"/>
              <a:gd name="connsiteX4" fmla="*/ 3860995 w 4135363"/>
              <a:gd name="connsiteY4" fmla="*/ 2330290 h 3355757"/>
              <a:gd name="connsiteX5" fmla="*/ 2741983 w 4135363"/>
              <a:gd name="connsiteY5" fmla="*/ 2330290 h 3355757"/>
              <a:gd name="connsiteX6" fmla="*/ 3197345 w 4135363"/>
              <a:gd name="connsiteY6" fmla="*/ 3355757 h 3355757"/>
              <a:gd name="connsiteX7" fmla="*/ 2517422 w 4135363"/>
              <a:gd name="connsiteY7" fmla="*/ 2330290 h 3355757"/>
              <a:gd name="connsiteX8" fmla="*/ 274368 w 4135363"/>
              <a:gd name="connsiteY8" fmla="*/ 2330290 h 3355757"/>
              <a:gd name="connsiteX9" fmla="*/ 0 w 4135363"/>
              <a:gd name="connsiteY9" fmla="*/ 2055922 h 3355757"/>
              <a:gd name="connsiteX10" fmla="*/ 0 w 4135363"/>
              <a:gd name="connsiteY10" fmla="*/ 274368 h 3355757"/>
              <a:gd name="connsiteX11" fmla="*/ 274368 w 4135363"/>
              <a:gd name="connsiteY11" fmla="*/ 0 h 3355757"/>
              <a:gd name="connsiteX0" fmla="*/ 274368 w 4135363"/>
              <a:gd name="connsiteY0" fmla="*/ 0 h 3139857"/>
              <a:gd name="connsiteX1" fmla="*/ 3860995 w 4135363"/>
              <a:gd name="connsiteY1" fmla="*/ 0 h 3139857"/>
              <a:gd name="connsiteX2" fmla="*/ 4135363 w 4135363"/>
              <a:gd name="connsiteY2" fmla="*/ 274368 h 3139857"/>
              <a:gd name="connsiteX3" fmla="*/ 4135363 w 4135363"/>
              <a:gd name="connsiteY3" fmla="*/ 2055922 h 3139857"/>
              <a:gd name="connsiteX4" fmla="*/ 3860995 w 4135363"/>
              <a:gd name="connsiteY4" fmla="*/ 2330290 h 3139857"/>
              <a:gd name="connsiteX5" fmla="*/ 2741983 w 4135363"/>
              <a:gd name="connsiteY5" fmla="*/ 2330290 h 3139857"/>
              <a:gd name="connsiteX6" fmla="*/ 3502145 w 4135363"/>
              <a:gd name="connsiteY6" fmla="*/ 3139857 h 3139857"/>
              <a:gd name="connsiteX7" fmla="*/ 2517422 w 4135363"/>
              <a:gd name="connsiteY7" fmla="*/ 2330290 h 3139857"/>
              <a:gd name="connsiteX8" fmla="*/ 274368 w 4135363"/>
              <a:gd name="connsiteY8" fmla="*/ 2330290 h 3139857"/>
              <a:gd name="connsiteX9" fmla="*/ 0 w 4135363"/>
              <a:gd name="connsiteY9" fmla="*/ 2055922 h 3139857"/>
              <a:gd name="connsiteX10" fmla="*/ 0 w 4135363"/>
              <a:gd name="connsiteY10" fmla="*/ 274368 h 3139857"/>
              <a:gd name="connsiteX11" fmla="*/ 274368 w 4135363"/>
              <a:gd name="connsiteY11" fmla="*/ 0 h 3139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135363" h="3139857">
                <a:moveTo>
                  <a:pt x="274368" y="0"/>
                </a:moveTo>
                <a:lnTo>
                  <a:pt x="3860995" y="0"/>
                </a:lnTo>
                <a:cubicBezTo>
                  <a:pt x="4012524" y="0"/>
                  <a:pt x="4135363" y="122839"/>
                  <a:pt x="4135363" y="274368"/>
                </a:cubicBezTo>
                <a:lnTo>
                  <a:pt x="4135363" y="2055922"/>
                </a:lnTo>
                <a:cubicBezTo>
                  <a:pt x="4135363" y="2207451"/>
                  <a:pt x="4012524" y="2330290"/>
                  <a:pt x="3860995" y="2330290"/>
                </a:cubicBezTo>
                <a:lnTo>
                  <a:pt x="2741983" y="2330290"/>
                </a:lnTo>
                <a:lnTo>
                  <a:pt x="3502145" y="3139857"/>
                </a:lnTo>
                <a:lnTo>
                  <a:pt x="2517422" y="2330290"/>
                </a:lnTo>
                <a:lnTo>
                  <a:pt x="274368" y="2330290"/>
                </a:lnTo>
                <a:cubicBezTo>
                  <a:pt x="122839" y="2330290"/>
                  <a:pt x="0" y="2207451"/>
                  <a:pt x="0" y="2055922"/>
                </a:cubicBezTo>
                <a:lnTo>
                  <a:pt x="0" y="274368"/>
                </a:lnTo>
                <a:cubicBezTo>
                  <a:pt x="0" y="122839"/>
                  <a:pt x="122839" y="0"/>
                  <a:pt x="274368"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2400" b="1" i="0" u="none" strike="noStrike" kern="1200" cap="none" spc="0" normalizeH="0" baseline="0" noProof="0" dirty="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sp>
        <p:nvSpPr>
          <p:cNvPr id="10" name="四角形: 角を丸くする 9">
            <a:extLst>
              <a:ext uri="{FF2B5EF4-FFF2-40B4-BE49-F238E27FC236}">
                <a16:creationId xmlns:a16="http://schemas.microsoft.com/office/drawing/2014/main" id="{1A847702-CDCB-E41F-AD1A-8E16DB71F178}"/>
              </a:ext>
            </a:extLst>
          </p:cNvPr>
          <p:cNvSpPr/>
          <p:nvPr/>
        </p:nvSpPr>
        <p:spPr>
          <a:xfrm>
            <a:off x="2015591" y="2311760"/>
            <a:ext cx="3847282" cy="1770159"/>
          </a:xfrm>
          <a:prstGeom prst="roundRect">
            <a:avLst>
              <a:gd name="adj" fmla="val 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l" defTabSz="457200" rtl="0" eaLnBrk="1" fontAlgn="auto" latinLnBrk="0" hangingPunct="1">
              <a:lnSpc>
                <a:spcPct val="150000"/>
              </a:lnSpc>
              <a:spcBef>
                <a:spcPts val="0"/>
              </a:spcBef>
              <a:spcAft>
                <a:spcPts val="0"/>
              </a:spcAft>
              <a:buClrTx/>
              <a:buSzTx/>
              <a:buFontTx/>
              <a:buNone/>
              <a:tabLst/>
              <a:defRPr/>
            </a:pPr>
            <a:r>
              <a:rPr kumimoji="1" lang="ja-JP" altLang="en-US" sz="2000" b="1" i="0" u="none" strike="noStrike" kern="1200" cap="none" spc="0" normalizeH="0" baseline="0" noProof="0" dirty="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がめんを したから うえに</a:t>
            </a:r>
            <a:endParaRPr kumimoji="1" lang="en-US" altLang="ja-JP" sz="2000" b="1" i="0" u="none" strike="noStrike" kern="1200" cap="none" spc="0" normalizeH="0" baseline="0" noProof="0" dirty="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a:p>
            <a:pPr marL="0" marR="0" lvl="0" indent="0" algn="l" defTabSz="457200" rtl="0" eaLnBrk="1" fontAlgn="auto" latinLnBrk="0" hangingPunct="1">
              <a:lnSpc>
                <a:spcPct val="150000"/>
              </a:lnSpc>
              <a:spcBef>
                <a:spcPts val="0"/>
              </a:spcBef>
              <a:spcAft>
                <a:spcPts val="0"/>
              </a:spcAft>
              <a:buClrTx/>
              <a:buSzTx/>
              <a:buFontTx/>
              <a:buNone/>
              <a:tabLst/>
              <a:defRPr/>
            </a:pPr>
            <a:r>
              <a:rPr kumimoji="1" lang="ja-JP" altLang="en-US" sz="2000" b="1" i="0" u="none" strike="noStrike" kern="1200" cap="none" spc="0" normalizeH="0" baseline="0" noProof="0" dirty="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スワイプ</a:t>
            </a:r>
            <a:r>
              <a:rPr kumimoji="1" lang="ja-JP" altLang="en-US" sz="2000" b="1" dirty="0">
                <a:solidFill>
                  <a:prstClr val="white"/>
                </a:solidFill>
                <a:latin typeface="BIZ UDPゴシック" panose="020B0400000000000000" pitchFamily="50" charset="-128"/>
                <a:ea typeface="BIZ UDPゴシック" panose="020B0400000000000000" pitchFamily="50" charset="-128"/>
              </a:rPr>
              <a:t>（すわいぷ）させる</a:t>
            </a:r>
            <a:endParaRPr kumimoji="1" lang="ja-JP" altLang="en-US" sz="2000" b="1" i="0" u="none" strike="noStrike" kern="1200" cap="none" spc="0" normalizeH="0" baseline="0" noProof="0" dirty="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sp>
        <p:nvSpPr>
          <p:cNvPr id="11" name="矢印: 上 10">
            <a:extLst>
              <a:ext uri="{FF2B5EF4-FFF2-40B4-BE49-F238E27FC236}">
                <a16:creationId xmlns:a16="http://schemas.microsoft.com/office/drawing/2014/main" id="{E0AB9255-73CF-DB9C-076E-6600B29AD35A}"/>
              </a:ext>
            </a:extLst>
          </p:cNvPr>
          <p:cNvSpPr/>
          <p:nvPr/>
        </p:nvSpPr>
        <p:spPr>
          <a:xfrm>
            <a:off x="5721639" y="3961699"/>
            <a:ext cx="771954" cy="901206"/>
          </a:xfrm>
          <a:prstGeom prst="upArrow">
            <a:avLst>
              <a:gd name="adj1" fmla="val 50000"/>
              <a:gd name="adj2" fmla="val 61400"/>
            </a:avLst>
          </a:prstGeom>
          <a:solidFill>
            <a:schemeClr val="bg1"/>
          </a:solidFill>
          <a:ln w="38100">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矢印: 上 11">
            <a:extLst>
              <a:ext uri="{FF2B5EF4-FFF2-40B4-BE49-F238E27FC236}">
                <a16:creationId xmlns:a16="http://schemas.microsoft.com/office/drawing/2014/main" id="{511DB88F-56B9-E7A6-A453-846F7C8C8899}"/>
              </a:ext>
            </a:extLst>
          </p:cNvPr>
          <p:cNvSpPr/>
          <p:nvPr/>
        </p:nvSpPr>
        <p:spPr>
          <a:xfrm>
            <a:off x="5721639" y="2898331"/>
            <a:ext cx="771954" cy="901206"/>
          </a:xfrm>
          <a:prstGeom prst="upArrow">
            <a:avLst>
              <a:gd name="adj1" fmla="val 50000"/>
              <a:gd name="adj2" fmla="val 61400"/>
            </a:avLst>
          </a:prstGeom>
          <a:solidFill>
            <a:schemeClr val="bg1"/>
          </a:solidFill>
          <a:ln w="38100">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13" name="グループ化 12">
            <a:extLst>
              <a:ext uri="{FF2B5EF4-FFF2-40B4-BE49-F238E27FC236}">
                <a16:creationId xmlns:a16="http://schemas.microsoft.com/office/drawing/2014/main" id="{7A3E03DA-3DF2-245F-9277-D70DF995806C}"/>
              </a:ext>
            </a:extLst>
          </p:cNvPr>
          <p:cNvGrpSpPr/>
          <p:nvPr/>
        </p:nvGrpSpPr>
        <p:grpSpPr>
          <a:xfrm>
            <a:off x="8416509" y="1888664"/>
            <a:ext cx="1793265" cy="1460270"/>
            <a:chOff x="7708245" y="3846650"/>
            <a:chExt cx="1793265" cy="1460270"/>
          </a:xfrm>
        </p:grpSpPr>
        <p:sp>
          <p:nvSpPr>
            <p:cNvPr id="14" name="フリーフォーム: 図形 13">
              <a:extLst>
                <a:ext uri="{FF2B5EF4-FFF2-40B4-BE49-F238E27FC236}">
                  <a16:creationId xmlns:a16="http://schemas.microsoft.com/office/drawing/2014/main" id="{3C164B57-C967-7C32-B0C7-B39283993E31}"/>
                </a:ext>
              </a:extLst>
            </p:cNvPr>
            <p:cNvSpPr/>
            <p:nvPr/>
          </p:nvSpPr>
          <p:spPr>
            <a:xfrm>
              <a:off x="7708245" y="3870343"/>
              <a:ext cx="1793265" cy="1436577"/>
            </a:xfrm>
            <a:custGeom>
              <a:avLst/>
              <a:gdLst>
                <a:gd name="connsiteX0" fmla="*/ 332072 w 1793265"/>
                <a:gd name="connsiteY0" fmla="*/ 0 h 1456897"/>
                <a:gd name="connsiteX1" fmla="*/ 1461193 w 1793265"/>
                <a:gd name="connsiteY1" fmla="*/ 0 h 1456897"/>
                <a:gd name="connsiteX2" fmla="*/ 1793265 w 1793265"/>
                <a:gd name="connsiteY2" fmla="*/ 332072 h 1456897"/>
                <a:gd name="connsiteX3" fmla="*/ 1461193 w 1793265"/>
                <a:gd name="connsiteY3" fmla="*/ 664144 h 1456897"/>
                <a:gd name="connsiteX4" fmla="*/ 846285 w 1793265"/>
                <a:gd name="connsiteY4" fmla="*/ 664144 h 1456897"/>
                <a:gd name="connsiteX5" fmla="*/ 555212 w 1793265"/>
                <a:gd name="connsiteY5" fmla="*/ 1456897 h 1456897"/>
                <a:gd name="connsiteX6" fmla="*/ 716989 w 1793265"/>
                <a:gd name="connsiteY6" fmla="*/ 664144 h 1456897"/>
                <a:gd name="connsiteX7" fmla="*/ 332072 w 1793265"/>
                <a:gd name="connsiteY7" fmla="*/ 664144 h 1456897"/>
                <a:gd name="connsiteX8" fmla="*/ 0 w 1793265"/>
                <a:gd name="connsiteY8" fmla="*/ 332072 h 1456897"/>
                <a:gd name="connsiteX9" fmla="*/ 332072 w 1793265"/>
                <a:gd name="connsiteY9" fmla="*/ 0 h 1456897"/>
                <a:gd name="connsiteX0" fmla="*/ 332072 w 1793265"/>
                <a:gd name="connsiteY0" fmla="*/ 0 h 1436577"/>
                <a:gd name="connsiteX1" fmla="*/ 1461193 w 1793265"/>
                <a:gd name="connsiteY1" fmla="*/ 0 h 1436577"/>
                <a:gd name="connsiteX2" fmla="*/ 1793265 w 1793265"/>
                <a:gd name="connsiteY2" fmla="*/ 332072 h 1436577"/>
                <a:gd name="connsiteX3" fmla="*/ 1461193 w 1793265"/>
                <a:gd name="connsiteY3" fmla="*/ 664144 h 1436577"/>
                <a:gd name="connsiteX4" fmla="*/ 846285 w 1793265"/>
                <a:gd name="connsiteY4" fmla="*/ 664144 h 1436577"/>
                <a:gd name="connsiteX5" fmla="*/ 275812 w 1793265"/>
                <a:gd name="connsiteY5" fmla="*/ 1436577 h 1436577"/>
                <a:gd name="connsiteX6" fmla="*/ 716989 w 1793265"/>
                <a:gd name="connsiteY6" fmla="*/ 664144 h 1436577"/>
                <a:gd name="connsiteX7" fmla="*/ 332072 w 1793265"/>
                <a:gd name="connsiteY7" fmla="*/ 664144 h 1436577"/>
                <a:gd name="connsiteX8" fmla="*/ 0 w 1793265"/>
                <a:gd name="connsiteY8" fmla="*/ 332072 h 1436577"/>
                <a:gd name="connsiteX9" fmla="*/ 332072 w 1793265"/>
                <a:gd name="connsiteY9" fmla="*/ 0 h 1436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93265" h="1436577">
                  <a:moveTo>
                    <a:pt x="332072" y="0"/>
                  </a:moveTo>
                  <a:lnTo>
                    <a:pt x="1461193" y="0"/>
                  </a:lnTo>
                  <a:cubicBezTo>
                    <a:pt x="1644591" y="0"/>
                    <a:pt x="1793265" y="148674"/>
                    <a:pt x="1793265" y="332072"/>
                  </a:cubicBezTo>
                  <a:cubicBezTo>
                    <a:pt x="1793265" y="515470"/>
                    <a:pt x="1644591" y="664144"/>
                    <a:pt x="1461193" y="664144"/>
                  </a:cubicBezTo>
                  <a:lnTo>
                    <a:pt x="846285" y="664144"/>
                  </a:lnTo>
                  <a:lnTo>
                    <a:pt x="275812" y="1436577"/>
                  </a:lnTo>
                  <a:lnTo>
                    <a:pt x="716989" y="664144"/>
                  </a:lnTo>
                  <a:lnTo>
                    <a:pt x="332072" y="664144"/>
                  </a:lnTo>
                  <a:cubicBezTo>
                    <a:pt x="148674" y="664144"/>
                    <a:pt x="0" y="515470"/>
                    <a:pt x="0" y="332072"/>
                  </a:cubicBezTo>
                  <a:cubicBezTo>
                    <a:pt x="0" y="148674"/>
                    <a:pt x="148674" y="0"/>
                    <a:pt x="332072"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2400" b="1" i="0" u="none" strike="noStrike" kern="1200" cap="none" spc="0" normalizeH="0" baseline="0" noProof="0" dirty="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sp>
          <p:nvSpPr>
            <p:cNvPr id="15" name="四角形: 角を丸くする 14">
              <a:extLst>
                <a:ext uri="{FF2B5EF4-FFF2-40B4-BE49-F238E27FC236}">
                  <a16:creationId xmlns:a16="http://schemas.microsoft.com/office/drawing/2014/main" id="{FD006BB5-02D6-E99E-D318-21093A128B78}"/>
                </a:ext>
              </a:extLst>
            </p:cNvPr>
            <p:cNvSpPr/>
            <p:nvPr/>
          </p:nvSpPr>
          <p:spPr>
            <a:xfrm>
              <a:off x="7708245" y="3846650"/>
              <a:ext cx="1793265"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2400" b="1" i="0" u="none" strike="noStrike" kern="1200" cap="none" spc="0" normalizeH="0" baseline="0" noProof="0" dirty="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がめん</a:t>
              </a:r>
            </a:p>
          </p:txBody>
        </p:sp>
      </p:grpSp>
    </p:spTree>
    <p:extLst>
      <p:ext uri="{BB962C8B-B14F-4D97-AF65-F5344CB8AC3E}">
        <p14:creationId xmlns:p14="http://schemas.microsoft.com/office/powerpoint/2010/main" val="141880111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lumMod val="75000"/>
          </a:schemeClr>
        </a:solidFill>
        <a:effectLst/>
      </p:bgPr>
    </p:bg>
    <p:spTree>
      <p:nvGrpSpPr>
        <p:cNvPr id="1" name=""/>
        <p:cNvGrpSpPr/>
        <p:nvPr/>
      </p:nvGrpSpPr>
      <p:grpSpPr>
        <a:xfrm>
          <a:off x="0" y="0"/>
          <a:ext cx="0" cy="0"/>
          <a:chOff x="0" y="0"/>
          <a:chExt cx="0" cy="0"/>
        </a:xfrm>
      </p:grpSpPr>
      <p:sp>
        <p:nvSpPr>
          <p:cNvPr id="2" name="四角形: 角を丸くする 1">
            <a:hlinkClick r:id="rId3" action="ppaction://hlinksldjump"/>
            <a:extLst>
              <a:ext uri="{FF2B5EF4-FFF2-40B4-BE49-F238E27FC236}">
                <a16:creationId xmlns:a16="http://schemas.microsoft.com/office/drawing/2014/main" id="{12DEE3B1-42A7-7B41-6E4A-76A66A25A0A1}"/>
              </a:ext>
            </a:extLst>
          </p:cNvPr>
          <p:cNvSpPr/>
          <p:nvPr/>
        </p:nvSpPr>
        <p:spPr>
          <a:xfrm>
            <a:off x="9984604" y="6063916"/>
            <a:ext cx="1729341" cy="605172"/>
          </a:xfrm>
          <a:prstGeom prst="roundRect">
            <a:avLst/>
          </a:prstGeom>
          <a:solidFill>
            <a:schemeClr val="accent6"/>
          </a:solidFill>
          <a:ln>
            <a:noFill/>
          </a:ln>
          <a:scene3d>
            <a:camera prst="orthographicFront"/>
            <a:lightRig rig="threePt" dir="t"/>
          </a:scene3d>
          <a:sp3d>
            <a:bevelT/>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1600" b="1">
                <a:latin typeface="BIZ UDPゴシック" panose="020B0400000000000000" pitchFamily="50" charset="-128"/>
                <a:ea typeface="BIZ UDPゴシック" panose="020B0400000000000000" pitchFamily="50" charset="-128"/>
              </a:rPr>
              <a:t>TOP</a:t>
            </a:r>
            <a:r>
              <a:rPr kumimoji="1" lang="ja-JP" altLang="en-US" sz="1600" b="1">
                <a:latin typeface="BIZ UDPゴシック" panose="020B0400000000000000" pitchFamily="50" charset="-128"/>
                <a:ea typeface="BIZ UDPゴシック" panose="020B0400000000000000" pitchFamily="50" charset="-128"/>
              </a:rPr>
              <a:t>にもどる</a:t>
            </a:r>
          </a:p>
        </p:txBody>
      </p:sp>
      <p:sp>
        <p:nvSpPr>
          <p:cNvPr id="3" name="正方形/長方形 2">
            <a:extLst>
              <a:ext uri="{FF2B5EF4-FFF2-40B4-BE49-F238E27FC236}">
                <a16:creationId xmlns:a16="http://schemas.microsoft.com/office/drawing/2014/main" id="{4C493364-6CCD-F6FC-B672-3E76C9D6EEAF}"/>
              </a:ext>
            </a:extLst>
          </p:cNvPr>
          <p:cNvSpPr/>
          <p:nvPr/>
        </p:nvSpPr>
        <p:spPr>
          <a:xfrm>
            <a:off x="-2468880" y="0"/>
            <a:ext cx="2319251" cy="1879134"/>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dirty="0"/>
              <a:t>キーボードの</a:t>
            </a:r>
            <a:endParaRPr kumimoji="1" lang="en-US" altLang="ja-JP" dirty="0"/>
          </a:p>
          <a:p>
            <a:pPr algn="ctr"/>
            <a:r>
              <a:rPr kumimoji="1" lang="ja-JP" altLang="en-US" dirty="0"/>
              <a:t>説明の際に</a:t>
            </a:r>
            <a:endParaRPr kumimoji="1" lang="en-US" altLang="ja-JP" dirty="0"/>
          </a:p>
          <a:p>
            <a:pPr algn="ctr"/>
            <a:r>
              <a:rPr kumimoji="1" lang="ja-JP" altLang="en-US" dirty="0"/>
              <a:t>お使いいただける</a:t>
            </a:r>
            <a:endParaRPr kumimoji="1" lang="en-US" altLang="ja-JP" dirty="0"/>
          </a:p>
          <a:p>
            <a:pPr algn="ctr"/>
            <a:r>
              <a:rPr kumimoji="1" lang="ja-JP" altLang="en-US" dirty="0"/>
              <a:t>提示資料</a:t>
            </a:r>
            <a:endParaRPr kumimoji="1" lang="en-US" altLang="ja-JP" dirty="0"/>
          </a:p>
          <a:p>
            <a:pPr algn="ctr"/>
            <a:r>
              <a:rPr kumimoji="1" lang="ja-JP" altLang="en-US" dirty="0"/>
              <a:t>環境にあわせて</a:t>
            </a:r>
            <a:endParaRPr kumimoji="1" lang="en-US" altLang="ja-JP" dirty="0"/>
          </a:p>
          <a:p>
            <a:pPr algn="ctr"/>
            <a:r>
              <a:rPr kumimoji="1" lang="ja-JP" altLang="en-US" dirty="0"/>
              <a:t>ご活用ください</a:t>
            </a:r>
          </a:p>
        </p:txBody>
      </p:sp>
      <p:pic>
        <p:nvPicPr>
          <p:cNvPr id="326" name="図 325" descr="白いバックグラウンドの前にあるキーボード&#10;&#10;AI 生成コンテンツは誤りを含む可能性があります。">
            <a:extLst>
              <a:ext uri="{FF2B5EF4-FFF2-40B4-BE49-F238E27FC236}">
                <a16:creationId xmlns:a16="http://schemas.microsoft.com/office/drawing/2014/main" id="{2A059284-E2DE-99FD-8325-FF55801C6D4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8161" y="1493501"/>
            <a:ext cx="10975677" cy="3870998"/>
          </a:xfrm>
          <a:prstGeom prst="rect">
            <a:avLst/>
          </a:prstGeom>
        </p:spPr>
      </p:pic>
    </p:spTree>
    <p:extLst>
      <p:ext uri="{BB962C8B-B14F-4D97-AF65-F5344CB8AC3E}">
        <p14:creationId xmlns:p14="http://schemas.microsoft.com/office/powerpoint/2010/main" val="325673595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66B8AA1-07CE-C8A6-C90B-732F506D768A}"/>
            </a:ext>
          </a:extLst>
        </p:cNvPr>
        <p:cNvGrpSpPr/>
        <p:nvPr/>
      </p:nvGrpSpPr>
      <p:grpSpPr>
        <a:xfrm>
          <a:off x="0" y="0"/>
          <a:ext cx="0" cy="0"/>
          <a:chOff x="0" y="0"/>
          <a:chExt cx="0" cy="0"/>
        </a:xfrm>
      </p:grpSpPr>
      <p:grpSp>
        <p:nvGrpSpPr>
          <p:cNvPr id="526" name="グループ化 525">
            <a:extLst>
              <a:ext uri="{FF2B5EF4-FFF2-40B4-BE49-F238E27FC236}">
                <a16:creationId xmlns:a16="http://schemas.microsoft.com/office/drawing/2014/main" id="{20D4348E-A8E7-584C-8E6E-7AB669411632}"/>
              </a:ext>
            </a:extLst>
          </p:cNvPr>
          <p:cNvGrpSpPr/>
          <p:nvPr/>
        </p:nvGrpSpPr>
        <p:grpSpPr>
          <a:xfrm>
            <a:off x="2424000" y="1382571"/>
            <a:ext cx="7344000" cy="5292000"/>
            <a:chOff x="2424000" y="1353311"/>
            <a:chExt cx="7344000" cy="5292000"/>
          </a:xfrm>
        </p:grpSpPr>
        <p:sp>
          <p:nvSpPr>
            <p:cNvPr id="527" name="四角形: 角を丸くする 526">
              <a:extLst>
                <a:ext uri="{FF2B5EF4-FFF2-40B4-BE49-F238E27FC236}">
                  <a16:creationId xmlns:a16="http://schemas.microsoft.com/office/drawing/2014/main" id="{AD837DA4-E9EC-6F8A-279B-19C55E1D3CE8}"/>
                </a:ext>
              </a:extLst>
            </p:cNvPr>
            <p:cNvSpPr/>
            <p:nvPr/>
          </p:nvSpPr>
          <p:spPr>
            <a:xfrm>
              <a:off x="2424000" y="1353311"/>
              <a:ext cx="7344000" cy="5292000"/>
            </a:xfrm>
            <a:prstGeom prst="roundRect">
              <a:avLst>
                <a:gd name="adj" fmla="val 6869"/>
              </a:avLst>
            </a:prstGeom>
            <a:solidFill>
              <a:schemeClr val="bg1">
                <a:lumMod val="75000"/>
              </a:schemeClr>
            </a:solidFill>
            <a:ln>
              <a:solidFill>
                <a:schemeClr val="bg1">
                  <a:lumMod val="6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28" name="四角形: 角を丸くする 527">
              <a:extLst>
                <a:ext uri="{FF2B5EF4-FFF2-40B4-BE49-F238E27FC236}">
                  <a16:creationId xmlns:a16="http://schemas.microsoft.com/office/drawing/2014/main" id="{1986EFFF-1D5C-E455-6431-A2920AFC6817}"/>
                </a:ext>
              </a:extLst>
            </p:cNvPr>
            <p:cNvSpPr/>
            <p:nvPr/>
          </p:nvSpPr>
          <p:spPr>
            <a:xfrm>
              <a:off x="2450098" y="1380311"/>
              <a:ext cx="7291804" cy="5238000"/>
            </a:xfrm>
            <a:prstGeom prst="roundRect">
              <a:avLst>
                <a:gd name="adj" fmla="val 6869"/>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29" name="四角形: 角を丸くする 528">
              <a:extLst>
                <a:ext uri="{FF2B5EF4-FFF2-40B4-BE49-F238E27FC236}">
                  <a16:creationId xmlns:a16="http://schemas.microsoft.com/office/drawing/2014/main" id="{D96C5ECE-CCEA-7B7F-A27A-7E2164D46798}"/>
                </a:ext>
              </a:extLst>
            </p:cNvPr>
            <p:cNvSpPr/>
            <p:nvPr/>
          </p:nvSpPr>
          <p:spPr>
            <a:xfrm>
              <a:off x="2714625" y="1640286"/>
              <a:ext cx="6762750" cy="4718050"/>
            </a:xfrm>
            <a:prstGeom prst="roundRect">
              <a:avLst>
                <a:gd name="adj" fmla="val 3272"/>
              </a:avLst>
            </a:prstGeom>
            <a:solidFill>
              <a:schemeClr val="bg1">
                <a:lumMod val="8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6" name="テキスト ボックス 5">
            <a:extLst>
              <a:ext uri="{FF2B5EF4-FFF2-40B4-BE49-F238E27FC236}">
                <a16:creationId xmlns:a16="http://schemas.microsoft.com/office/drawing/2014/main" id="{C5A9879C-30A5-5751-BE38-FFA187C6B1FA}"/>
              </a:ext>
            </a:extLst>
          </p:cNvPr>
          <p:cNvSpPr txBox="1"/>
          <p:nvPr/>
        </p:nvSpPr>
        <p:spPr>
          <a:xfrm>
            <a:off x="5320949" y="2018888"/>
            <a:ext cx="1558440" cy="307777"/>
          </a:xfrm>
          <a:prstGeom prst="rect">
            <a:avLst/>
          </a:prstGeom>
          <a:noFill/>
        </p:spPr>
        <p:txBody>
          <a:bodyPr wrap="none" rtlCol="0">
            <a:spAutoFit/>
          </a:bodyPr>
          <a:lstStyle/>
          <a:p>
            <a:pPr algn="ctr"/>
            <a:r>
              <a:rPr kumimoji="1" lang="ja-JP" altLang="en-US" sz="1400" b="1" dirty="0">
                <a:latin typeface="BIZ UDPゴシック" panose="020B0400000000000000" pitchFamily="50" charset="-128"/>
                <a:ea typeface="BIZ UDPゴシック" panose="020B0400000000000000" pitchFamily="50" charset="-128"/>
              </a:rPr>
              <a:t>パスコードを入力</a:t>
            </a:r>
          </a:p>
        </p:txBody>
      </p:sp>
      <p:sp>
        <p:nvSpPr>
          <p:cNvPr id="18" name="テキスト ボックス 17">
            <a:extLst>
              <a:ext uri="{FF2B5EF4-FFF2-40B4-BE49-F238E27FC236}">
                <a16:creationId xmlns:a16="http://schemas.microsoft.com/office/drawing/2014/main" id="{E96F688C-DAE2-B434-35D0-4A155383A7C9}"/>
              </a:ext>
            </a:extLst>
          </p:cNvPr>
          <p:cNvSpPr txBox="1"/>
          <p:nvPr/>
        </p:nvSpPr>
        <p:spPr>
          <a:xfrm>
            <a:off x="4152078" y="2357944"/>
            <a:ext cx="3887844" cy="369332"/>
          </a:xfrm>
          <a:prstGeom prst="rect">
            <a:avLst/>
          </a:prstGeom>
          <a:solidFill>
            <a:schemeClr val="bg1">
              <a:lumMod val="95000"/>
            </a:schemeClr>
          </a:solidFill>
          <a:ln w="28575">
            <a:solidFill>
              <a:schemeClr val="tx1">
                <a:lumMod val="50000"/>
                <a:lumOff val="50000"/>
              </a:schemeClr>
            </a:solidFill>
          </a:ln>
        </p:spPr>
        <p:txBody>
          <a:bodyPr wrap="square" rtlCol="0">
            <a:spAutoFit/>
          </a:bodyPr>
          <a:lstStyle/>
          <a:p>
            <a:endParaRPr kumimoji="1" lang="ja-JP" altLang="en-US" dirty="0"/>
          </a:p>
        </p:txBody>
      </p:sp>
      <p:sp>
        <p:nvSpPr>
          <p:cNvPr id="7" name="テキスト ボックス 6">
            <a:extLst>
              <a:ext uri="{FF2B5EF4-FFF2-40B4-BE49-F238E27FC236}">
                <a16:creationId xmlns:a16="http://schemas.microsoft.com/office/drawing/2014/main" id="{628185FF-3B6A-2B96-8551-B52DBCEB58FF}"/>
              </a:ext>
            </a:extLst>
          </p:cNvPr>
          <p:cNvSpPr txBox="1"/>
          <p:nvPr/>
        </p:nvSpPr>
        <p:spPr>
          <a:xfrm>
            <a:off x="-2" y="121144"/>
            <a:ext cx="12192001" cy="923330"/>
          </a:xfrm>
          <a:prstGeom prst="rect">
            <a:avLst/>
          </a:prstGeom>
          <a:noFill/>
        </p:spPr>
        <p:txBody>
          <a:bodyPr wrap="square" anchor="ctr">
            <a:spAutoFit/>
          </a:bodyPr>
          <a:lstStyle/>
          <a:p>
            <a:pPr marL="0" marR="0" lvl="0" indent="0" algn="ctr" defTabSz="457200" rtl="0" eaLnBrk="1" fontAlgn="base" latinLnBrk="0" hangingPunct="1">
              <a:lnSpc>
                <a:spcPct val="100000"/>
              </a:lnSpc>
              <a:spcBef>
                <a:spcPts val="0"/>
              </a:spcBef>
              <a:spcAft>
                <a:spcPts val="0"/>
              </a:spcAft>
              <a:buClrTx/>
              <a:buSzTx/>
              <a:buFontTx/>
              <a:buNone/>
              <a:tabLst/>
              <a:defRPr/>
            </a:pPr>
            <a:r>
              <a:rPr kumimoji="0" lang="ja-JP" altLang="en-US" sz="5400" b="1" i="0" u="none" strike="noStrike" kern="1200" cap="all" spc="0" normalizeH="0" baseline="0" noProof="0" dirty="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あいぱっどに さいんいん</a:t>
            </a:r>
          </a:p>
        </p:txBody>
      </p:sp>
      <p:sp>
        <p:nvSpPr>
          <p:cNvPr id="128" name="フリーフォーム: 図形 127">
            <a:extLst>
              <a:ext uri="{FF2B5EF4-FFF2-40B4-BE49-F238E27FC236}">
                <a16:creationId xmlns:a16="http://schemas.microsoft.com/office/drawing/2014/main" id="{0A6FFC0D-D96A-4E82-5A00-76B34BEEE50A}"/>
              </a:ext>
            </a:extLst>
          </p:cNvPr>
          <p:cNvSpPr/>
          <p:nvPr/>
        </p:nvSpPr>
        <p:spPr>
          <a:xfrm>
            <a:off x="554034" y="1525452"/>
            <a:ext cx="3983524" cy="1643212"/>
          </a:xfrm>
          <a:custGeom>
            <a:avLst/>
            <a:gdLst>
              <a:gd name="connsiteX0" fmla="*/ 300011 w 4840425"/>
              <a:gd name="connsiteY0" fmla="*/ 0 h 2041311"/>
              <a:gd name="connsiteX1" fmla="*/ 3835352 w 4840425"/>
              <a:gd name="connsiteY1" fmla="*/ 0 h 2041311"/>
              <a:gd name="connsiteX2" fmla="*/ 4135363 w 4840425"/>
              <a:gd name="connsiteY2" fmla="*/ 300011 h 2041311"/>
              <a:gd name="connsiteX3" fmla="*/ 4135363 w 4840425"/>
              <a:gd name="connsiteY3" fmla="*/ 997475 h 2041311"/>
              <a:gd name="connsiteX4" fmla="*/ 4840425 w 4840425"/>
              <a:gd name="connsiteY4" fmla="*/ 1476338 h 2041311"/>
              <a:gd name="connsiteX5" fmla="*/ 4135363 w 4840425"/>
              <a:gd name="connsiteY5" fmla="*/ 1185237 h 2041311"/>
              <a:gd name="connsiteX6" fmla="*/ 4135363 w 4840425"/>
              <a:gd name="connsiteY6" fmla="*/ 1741300 h 2041311"/>
              <a:gd name="connsiteX7" fmla="*/ 3835352 w 4840425"/>
              <a:gd name="connsiteY7" fmla="*/ 2041311 h 2041311"/>
              <a:gd name="connsiteX8" fmla="*/ 300011 w 4840425"/>
              <a:gd name="connsiteY8" fmla="*/ 2041311 h 2041311"/>
              <a:gd name="connsiteX9" fmla="*/ 0 w 4840425"/>
              <a:gd name="connsiteY9" fmla="*/ 1741300 h 2041311"/>
              <a:gd name="connsiteX10" fmla="*/ 0 w 4840425"/>
              <a:gd name="connsiteY10" fmla="*/ 300011 h 2041311"/>
              <a:gd name="connsiteX11" fmla="*/ 300011 w 4840425"/>
              <a:gd name="connsiteY11" fmla="*/ 0 h 2041311"/>
              <a:gd name="connsiteX0" fmla="*/ 300011 w 4948608"/>
              <a:gd name="connsiteY0" fmla="*/ 0 h 2041311"/>
              <a:gd name="connsiteX1" fmla="*/ 3835352 w 4948608"/>
              <a:gd name="connsiteY1" fmla="*/ 0 h 2041311"/>
              <a:gd name="connsiteX2" fmla="*/ 4135363 w 4948608"/>
              <a:gd name="connsiteY2" fmla="*/ 300011 h 2041311"/>
              <a:gd name="connsiteX3" fmla="*/ 4135363 w 4948608"/>
              <a:gd name="connsiteY3" fmla="*/ 997475 h 2041311"/>
              <a:gd name="connsiteX4" fmla="*/ 4948608 w 4948608"/>
              <a:gd name="connsiteY4" fmla="*/ 1327585 h 2041311"/>
              <a:gd name="connsiteX5" fmla="*/ 4135363 w 4948608"/>
              <a:gd name="connsiteY5" fmla="*/ 1185237 h 2041311"/>
              <a:gd name="connsiteX6" fmla="*/ 4135363 w 4948608"/>
              <a:gd name="connsiteY6" fmla="*/ 1741300 h 2041311"/>
              <a:gd name="connsiteX7" fmla="*/ 3835352 w 4948608"/>
              <a:gd name="connsiteY7" fmla="*/ 2041311 h 2041311"/>
              <a:gd name="connsiteX8" fmla="*/ 300011 w 4948608"/>
              <a:gd name="connsiteY8" fmla="*/ 2041311 h 2041311"/>
              <a:gd name="connsiteX9" fmla="*/ 0 w 4948608"/>
              <a:gd name="connsiteY9" fmla="*/ 1741300 h 2041311"/>
              <a:gd name="connsiteX10" fmla="*/ 0 w 4948608"/>
              <a:gd name="connsiteY10" fmla="*/ 300011 h 2041311"/>
              <a:gd name="connsiteX11" fmla="*/ 300011 w 4948608"/>
              <a:gd name="connsiteY11" fmla="*/ 0 h 20413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948608" h="2041311">
                <a:moveTo>
                  <a:pt x="300011" y="0"/>
                </a:moveTo>
                <a:lnTo>
                  <a:pt x="3835352" y="0"/>
                </a:lnTo>
                <a:cubicBezTo>
                  <a:pt x="4001044" y="0"/>
                  <a:pt x="4135363" y="134319"/>
                  <a:pt x="4135363" y="300011"/>
                </a:cubicBezTo>
                <a:lnTo>
                  <a:pt x="4135363" y="997475"/>
                </a:lnTo>
                <a:lnTo>
                  <a:pt x="4948608" y="1327585"/>
                </a:lnTo>
                <a:lnTo>
                  <a:pt x="4135363" y="1185237"/>
                </a:lnTo>
                <a:lnTo>
                  <a:pt x="4135363" y="1741300"/>
                </a:lnTo>
                <a:cubicBezTo>
                  <a:pt x="4135363" y="1906992"/>
                  <a:pt x="4001044" y="2041311"/>
                  <a:pt x="3835352" y="2041311"/>
                </a:cubicBezTo>
                <a:lnTo>
                  <a:pt x="300011" y="2041311"/>
                </a:lnTo>
                <a:cubicBezTo>
                  <a:pt x="134319" y="2041311"/>
                  <a:pt x="0" y="1906992"/>
                  <a:pt x="0" y="1741300"/>
                </a:cubicBezTo>
                <a:lnTo>
                  <a:pt x="0" y="300011"/>
                </a:lnTo>
                <a:cubicBezTo>
                  <a:pt x="0" y="134319"/>
                  <a:pt x="134319" y="0"/>
                  <a:pt x="300011"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2400" b="1" i="0" u="none" strike="noStrike" kern="1200" cap="none" spc="0" normalizeH="0" baseline="0" noProof="0" dirty="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sp>
        <p:nvSpPr>
          <p:cNvPr id="129" name="四角形: 角を丸くする 128">
            <a:extLst>
              <a:ext uri="{FF2B5EF4-FFF2-40B4-BE49-F238E27FC236}">
                <a16:creationId xmlns:a16="http://schemas.microsoft.com/office/drawing/2014/main" id="{F4730EB6-4A03-FD4A-57E4-A247A8C50C1C}"/>
              </a:ext>
            </a:extLst>
          </p:cNvPr>
          <p:cNvSpPr/>
          <p:nvPr/>
        </p:nvSpPr>
        <p:spPr>
          <a:xfrm>
            <a:off x="650152" y="1381794"/>
            <a:ext cx="3847282" cy="1811201"/>
          </a:xfrm>
          <a:prstGeom prst="roundRect">
            <a:avLst>
              <a:gd name="adj" fmla="val 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l" defTabSz="457200" rtl="0" eaLnBrk="1" fontAlgn="auto" latinLnBrk="0" hangingPunct="1">
              <a:lnSpc>
                <a:spcPct val="150000"/>
              </a:lnSpc>
              <a:spcBef>
                <a:spcPts val="0"/>
              </a:spcBef>
              <a:spcAft>
                <a:spcPts val="0"/>
              </a:spcAft>
              <a:buClrTx/>
              <a:buSzTx/>
              <a:buFontTx/>
              <a:buNone/>
              <a:tabLst/>
              <a:defRPr/>
            </a:pPr>
            <a:r>
              <a:rPr kumimoji="1" lang="ja-JP" altLang="en-US" sz="2000" b="1" i="0" u="none" strike="noStrike" kern="1200" cap="none" spc="0" normalizeH="0" baseline="0" noProof="0" dirty="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ぱすわーど（ぱすこーど）を</a:t>
            </a:r>
          </a:p>
          <a:p>
            <a:pPr marL="0" marR="0" lvl="0" indent="0" algn="l" defTabSz="457200" rtl="0" eaLnBrk="1" fontAlgn="auto" latinLnBrk="0" hangingPunct="1">
              <a:lnSpc>
                <a:spcPct val="150000"/>
              </a:lnSpc>
              <a:spcBef>
                <a:spcPts val="0"/>
              </a:spcBef>
              <a:spcAft>
                <a:spcPts val="0"/>
              </a:spcAft>
              <a:buClrTx/>
              <a:buSzTx/>
              <a:buFontTx/>
              <a:buNone/>
              <a:tabLst/>
              <a:defRPr/>
            </a:pPr>
            <a:r>
              <a:rPr kumimoji="1" lang="ja-JP" altLang="en-US" sz="2000" b="1" i="0" u="none" strike="noStrike" kern="1200" cap="none" spc="0" normalizeH="0" baseline="0" noProof="0" dirty="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にゅうりょく します</a:t>
            </a:r>
          </a:p>
        </p:txBody>
      </p:sp>
      <p:pic>
        <p:nvPicPr>
          <p:cNvPr id="525" name="図 524" descr="白黒の写真にテキストが書いてあるキーボード&#10;&#10;AI 生成コンテンツは誤りを含む可能性があります。">
            <a:extLst>
              <a:ext uri="{FF2B5EF4-FFF2-40B4-BE49-F238E27FC236}">
                <a16:creationId xmlns:a16="http://schemas.microsoft.com/office/drawing/2014/main" id="{A0C896CE-4B62-35B5-9B13-FE651CEB60A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25379" y="4086088"/>
            <a:ext cx="6541238" cy="2155921"/>
          </a:xfrm>
          <a:prstGeom prst="rect">
            <a:avLst/>
          </a:prstGeom>
        </p:spPr>
      </p:pic>
      <p:sp>
        <p:nvSpPr>
          <p:cNvPr id="530" name="四角形: 角を丸くする 529">
            <a:extLst>
              <a:ext uri="{FF2B5EF4-FFF2-40B4-BE49-F238E27FC236}">
                <a16:creationId xmlns:a16="http://schemas.microsoft.com/office/drawing/2014/main" id="{A3AB6E61-A742-3CFD-C7BC-EEEBBAEE1BC5}"/>
              </a:ext>
            </a:extLst>
          </p:cNvPr>
          <p:cNvSpPr/>
          <p:nvPr/>
        </p:nvSpPr>
        <p:spPr>
          <a:xfrm>
            <a:off x="2770903" y="4576234"/>
            <a:ext cx="901177" cy="617917"/>
          </a:xfrm>
          <a:prstGeom prst="roundRect">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31" name="四角形: 角を丸くする 530">
            <a:extLst>
              <a:ext uri="{FF2B5EF4-FFF2-40B4-BE49-F238E27FC236}">
                <a16:creationId xmlns:a16="http://schemas.microsoft.com/office/drawing/2014/main" id="{CEB97187-1645-7907-C495-3FD8DFC6148C}"/>
              </a:ext>
            </a:extLst>
          </p:cNvPr>
          <p:cNvSpPr/>
          <p:nvPr/>
        </p:nvSpPr>
        <p:spPr>
          <a:xfrm>
            <a:off x="3286154" y="5691795"/>
            <a:ext cx="621214" cy="617917"/>
          </a:xfrm>
          <a:prstGeom prst="roundRect">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34" name="フリーフォーム: 図形 533">
            <a:extLst>
              <a:ext uri="{FF2B5EF4-FFF2-40B4-BE49-F238E27FC236}">
                <a16:creationId xmlns:a16="http://schemas.microsoft.com/office/drawing/2014/main" id="{B21AD238-1A26-B0DB-9CA1-538AEB72C42A}"/>
              </a:ext>
            </a:extLst>
          </p:cNvPr>
          <p:cNvSpPr/>
          <p:nvPr/>
        </p:nvSpPr>
        <p:spPr>
          <a:xfrm rot="15841175">
            <a:off x="1354905" y="2437375"/>
            <a:ext cx="1598262" cy="3388744"/>
          </a:xfrm>
          <a:custGeom>
            <a:avLst/>
            <a:gdLst>
              <a:gd name="connsiteX0" fmla="*/ 1979390 w 1981224"/>
              <a:gd name="connsiteY0" fmla="*/ 366697 h 3388744"/>
              <a:gd name="connsiteX1" fmla="*/ 1693970 w 1981224"/>
              <a:gd name="connsiteY1" fmla="*/ 3091244 h 3388744"/>
              <a:gd name="connsiteX2" fmla="*/ 1329108 w 1981224"/>
              <a:gd name="connsiteY2" fmla="*/ 3386910 h 3388744"/>
              <a:gd name="connsiteX3" fmla="*/ 1033441 w 1981224"/>
              <a:gd name="connsiteY3" fmla="*/ 3022048 h 3388744"/>
              <a:gd name="connsiteX4" fmla="*/ 1118368 w 1981224"/>
              <a:gd name="connsiteY4" fmla="*/ 2211352 h 3388744"/>
              <a:gd name="connsiteX5" fmla="*/ 0 w 1981224"/>
              <a:gd name="connsiteY5" fmla="*/ 2371182 h 3388744"/>
              <a:gd name="connsiteX6" fmla="*/ 1135825 w 1981224"/>
              <a:gd name="connsiteY6" fmla="*/ 2044717 h 3388744"/>
              <a:gd name="connsiteX7" fmla="*/ 1318861 w 1981224"/>
              <a:gd name="connsiteY7" fmla="*/ 297501 h 3388744"/>
              <a:gd name="connsiteX8" fmla="*/ 1683724 w 1981224"/>
              <a:gd name="connsiteY8" fmla="*/ 1834 h 3388744"/>
              <a:gd name="connsiteX9" fmla="*/ 1979390 w 1981224"/>
              <a:gd name="connsiteY9" fmla="*/ 366697 h 3388744"/>
              <a:gd name="connsiteX0" fmla="*/ 1596428 w 1598262"/>
              <a:gd name="connsiteY0" fmla="*/ 366697 h 3388744"/>
              <a:gd name="connsiteX1" fmla="*/ 1311008 w 1598262"/>
              <a:gd name="connsiteY1" fmla="*/ 3091244 h 3388744"/>
              <a:gd name="connsiteX2" fmla="*/ 946146 w 1598262"/>
              <a:gd name="connsiteY2" fmla="*/ 3386910 h 3388744"/>
              <a:gd name="connsiteX3" fmla="*/ 650479 w 1598262"/>
              <a:gd name="connsiteY3" fmla="*/ 3022048 h 3388744"/>
              <a:gd name="connsiteX4" fmla="*/ 735406 w 1598262"/>
              <a:gd name="connsiteY4" fmla="*/ 2211352 h 3388744"/>
              <a:gd name="connsiteX5" fmla="*/ 0 w 1598262"/>
              <a:gd name="connsiteY5" fmla="*/ 2506918 h 3388744"/>
              <a:gd name="connsiteX6" fmla="*/ 752863 w 1598262"/>
              <a:gd name="connsiteY6" fmla="*/ 2044717 h 3388744"/>
              <a:gd name="connsiteX7" fmla="*/ 935899 w 1598262"/>
              <a:gd name="connsiteY7" fmla="*/ 297501 h 3388744"/>
              <a:gd name="connsiteX8" fmla="*/ 1300762 w 1598262"/>
              <a:gd name="connsiteY8" fmla="*/ 1834 h 3388744"/>
              <a:gd name="connsiteX9" fmla="*/ 1596428 w 1598262"/>
              <a:gd name="connsiteY9" fmla="*/ 366697 h 3388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98262" h="3388744">
                <a:moveTo>
                  <a:pt x="1596428" y="366697"/>
                </a:moveTo>
                <a:lnTo>
                  <a:pt x="1311008" y="3091244"/>
                </a:lnTo>
                <a:cubicBezTo>
                  <a:pt x="1291900" y="3273644"/>
                  <a:pt x="1128545" y="3406018"/>
                  <a:pt x="946146" y="3386910"/>
                </a:cubicBezTo>
                <a:cubicBezTo>
                  <a:pt x="763746" y="3367802"/>
                  <a:pt x="631371" y="3204447"/>
                  <a:pt x="650479" y="3022048"/>
                </a:cubicBezTo>
                <a:lnTo>
                  <a:pt x="735406" y="2211352"/>
                </a:lnTo>
                <a:lnTo>
                  <a:pt x="0" y="2506918"/>
                </a:lnTo>
                <a:lnTo>
                  <a:pt x="752863" y="2044717"/>
                </a:lnTo>
                <a:lnTo>
                  <a:pt x="935899" y="297501"/>
                </a:lnTo>
                <a:cubicBezTo>
                  <a:pt x="955007" y="115101"/>
                  <a:pt x="1118362" y="-17274"/>
                  <a:pt x="1300762" y="1834"/>
                </a:cubicBezTo>
                <a:cubicBezTo>
                  <a:pt x="1483162" y="20942"/>
                  <a:pt x="1615536" y="184297"/>
                  <a:pt x="1596428" y="366697"/>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sp>
        <p:nvSpPr>
          <p:cNvPr id="535" name="四角形: 角を丸くする 534">
            <a:extLst>
              <a:ext uri="{FF2B5EF4-FFF2-40B4-BE49-F238E27FC236}">
                <a16:creationId xmlns:a16="http://schemas.microsoft.com/office/drawing/2014/main" id="{06E3BEFE-AA65-9E28-D39A-B8316909F592}"/>
              </a:ext>
            </a:extLst>
          </p:cNvPr>
          <p:cNvSpPr/>
          <p:nvPr/>
        </p:nvSpPr>
        <p:spPr>
          <a:xfrm>
            <a:off x="425404" y="3465513"/>
            <a:ext cx="3403600"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dirty="0">
                <a:latin typeface="BIZ UDPゴシック" panose="020B0400000000000000" pitchFamily="50" charset="-128"/>
                <a:ea typeface="BIZ UDPゴシック" panose="020B0400000000000000" pitchFamily="50" charset="-128"/>
              </a:rPr>
              <a:t>ひらがな ろーまじ</a:t>
            </a:r>
          </a:p>
        </p:txBody>
      </p:sp>
      <p:grpSp>
        <p:nvGrpSpPr>
          <p:cNvPr id="539" name="グループ化 538">
            <a:extLst>
              <a:ext uri="{FF2B5EF4-FFF2-40B4-BE49-F238E27FC236}">
                <a16:creationId xmlns:a16="http://schemas.microsoft.com/office/drawing/2014/main" id="{FF484079-5FEE-AB62-955F-FEF29E3A29AF}"/>
              </a:ext>
            </a:extLst>
          </p:cNvPr>
          <p:cNvGrpSpPr/>
          <p:nvPr/>
        </p:nvGrpSpPr>
        <p:grpSpPr>
          <a:xfrm>
            <a:off x="3768147" y="4821779"/>
            <a:ext cx="1990770" cy="1181802"/>
            <a:chOff x="478110" y="4457439"/>
            <a:chExt cx="1990770" cy="1181802"/>
          </a:xfrm>
        </p:grpSpPr>
        <p:sp>
          <p:nvSpPr>
            <p:cNvPr id="540" name="フリーフォーム: 図形 539">
              <a:extLst>
                <a:ext uri="{FF2B5EF4-FFF2-40B4-BE49-F238E27FC236}">
                  <a16:creationId xmlns:a16="http://schemas.microsoft.com/office/drawing/2014/main" id="{8AD05772-2D8B-BA91-5B07-D6F9CFC0E0DA}"/>
                </a:ext>
              </a:extLst>
            </p:cNvPr>
            <p:cNvSpPr/>
            <p:nvPr/>
          </p:nvSpPr>
          <p:spPr>
            <a:xfrm flipH="1">
              <a:off x="478110" y="4481217"/>
              <a:ext cx="1990770" cy="1158024"/>
            </a:xfrm>
            <a:custGeom>
              <a:avLst/>
              <a:gdLst>
                <a:gd name="connsiteX0" fmla="*/ 332072 w 1973539"/>
                <a:gd name="connsiteY0" fmla="*/ 0 h 1378157"/>
                <a:gd name="connsiteX1" fmla="*/ 1641467 w 1973539"/>
                <a:gd name="connsiteY1" fmla="*/ 0 h 1378157"/>
                <a:gd name="connsiteX2" fmla="*/ 1973539 w 1973539"/>
                <a:gd name="connsiteY2" fmla="*/ 332072 h 1378157"/>
                <a:gd name="connsiteX3" fmla="*/ 1641467 w 1973539"/>
                <a:gd name="connsiteY3" fmla="*/ 664144 h 1378157"/>
                <a:gd name="connsiteX4" fmla="*/ 1515675 w 1973539"/>
                <a:gd name="connsiteY4" fmla="*/ 664144 h 1378157"/>
                <a:gd name="connsiteX5" fmla="*/ 1812970 w 1973539"/>
                <a:gd name="connsiteY5" fmla="*/ 1378157 h 1378157"/>
                <a:gd name="connsiteX6" fmla="*/ 1363200 w 1973539"/>
                <a:gd name="connsiteY6" fmla="*/ 664144 h 1378157"/>
                <a:gd name="connsiteX7" fmla="*/ 332072 w 1973539"/>
                <a:gd name="connsiteY7" fmla="*/ 664144 h 1378157"/>
                <a:gd name="connsiteX8" fmla="*/ 0 w 1973539"/>
                <a:gd name="connsiteY8" fmla="*/ 332072 h 1378157"/>
                <a:gd name="connsiteX9" fmla="*/ 332072 w 1973539"/>
                <a:gd name="connsiteY9" fmla="*/ 0 h 1378157"/>
                <a:gd name="connsiteX0" fmla="*/ 332072 w 1990770"/>
                <a:gd name="connsiteY0" fmla="*/ 0 h 1158024"/>
                <a:gd name="connsiteX1" fmla="*/ 1641467 w 1990770"/>
                <a:gd name="connsiteY1" fmla="*/ 0 h 1158024"/>
                <a:gd name="connsiteX2" fmla="*/ 1973539 w 1990770"/>
                <a:gd name="connsiteY2" fmla="*/ 332072 h 1158024"/>
                <a:gd name="connsiteX3" fmla="*/ 1641467 w 1990770"/>
                <a:gd name="connsiteY3" fmla="*/ 664144 h 1158024"/>
                <a:gd name="connsiteX4" fmla="*/ 1515675 w 1990770"/>
                <a:gd name="connsiteY4" fmla="*/ 664144 h 1158024"/>
                <a:gd name="connsiteX5" fmla="*/ 1990770 w 1990770"/>
                <a:gd name="connsiteY5" fmla="*/ 1158024 h 1158024"/>
                <a:gd name="connsiteX6" fmla="*/ 1363200 w 1990770"/>
                <a:gd name="connsiteY6" fmla="*/ 664144 h 1158024"/>
                <a:gd name="connsiteX7" fmla="*/ 332072 w 1990770"/>
                <a:gd name="connsiteY7" fmla="*/ 664144 h 1158024"/>
                <a:gd name="connsiteX8" fmla="*/ 0 w 1990770"/>
                <a:gd name="connsiteY8" fmla="*/ 332072 h 1158024"/>
                <a:gd name="connsiteX9" fmla="*/ 332072 w 1990770"/>
                <a:gd name="connsiteY9" fmla="*/ 0 h 11580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90770" h="1158024">
                  <a:moveTo>
                    <a:pt x="332072" y="0"/>
                  </a:moveTo>
                  <a:lnTo>
                    <a:pt x="1641467" y="0"/>
                  </a:lnTo>
                  <a:cubicBezTo>
                    <a:pt x="1824865" y="0"/>
                    <a:pt x="1973539" y="148674"/>
                    <a:pt x="1973539" y="332072"/>
                  </a:cubicBezTo>
                  <a:cubicBezTo>
                    <a:pt x="1973539" y="515470"/>
                    <a:pt x="1824865" y="664144"/>
                    <a:pt x="1641467" y="664144"/>
                  </a:cubicBezTo>
                  <a:lnTo>
                    <a:pt x="1515675" y="664144"/>
                  </a:lnTo>
                  <a:lnTo>
                    <a:pt x="1990770" y="1158024"/>
                  </a:lnTo>
                  <a:lnTo>
                    <a:pt x="1363200" y="664144"/>
                  </a:lnTo>
                  <a:lnTo>
                    <a:pt x="332072" y="664144"/>
                  </a:lnTo>
                  <a:cubicBezTo>
                    <a:pt x="148674" y="664144"/>
                    <a:pt x="0" y="515470"/>
                    <a:pt x="0" y="332072"/>
                  </a:cubicBezTo>
                  <a:cubicBezTo>
                    <a:pt x="0" y="148674"/>
                    <a:pt x="148674" y="0"/>
                    <a:pt x="332072"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541" name="四角形: 角を丸くする 540">
              <a:extLst>
                <a:ext uri="{FF2B5EF4-FFF2-40B4-BE49-F238E27FC236}">
                  <a16:creationId xmlns:a16="http://schemas.microsoft.com/office/drawing/2014/main" id="{667BD1B9-9B45-AB85-2113-6C87672892F3}"/>
                </a:ext>
              </a:extLst>
            </p:cNvPr>
            <p:cNvSpPr/>
            <p:nvPr/>
          </p:nvSpPr>
          <p:spPr>
            <a:xfrm>
              <a:off x="492797" y="4457439"/>
              <a:ext cx="1966939"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dirty="0">
                  <a:latin typeface="BIZ UDPゴシック" panose="020B0400000000000000" pitchFamily="50" charset="-128"/>
                  <a:ea typeface="BIZ UDPゴシック" panose="020B0400000000000000" pitchFamily="50" charset="-128"/>
                </a:rPr>
                <a:t>すうじ</a:t>
              </a:r>
            </a:p>
          </p:txBody>
        </p:sp>
      </p:grpSp>
      <p:sp>
        <p:nvSpPr>
          <p:cNvPr id="542" name="四角形: 角を丸くする 541">
            <a:extLst>
              <a:ext uri="{FF2B5EF4-FFF2-40B4-BE49-F238E27FC236}">
                <a16:creationId xmlns:a16="http://schemas.microsoft.com/office/drawing/2014/main" id="{16B573D9-E5CA-7BB6-B3A1-B14BEDB7B02E}"/>
              </a:ext>
            </a:extLst>
          </p:cNvPr>
          <p:cNvSpPr/>
          <p:nvPr/>
        </p:nvSpPr>
        <p:spPr>
          <a:xfrm>
            <a:off x="8629650" y="4018386"/>
            <a:ext cx="809622" cy="625004"/>
          </a:xfrm>
          <a:prstGeom prst="roundRect">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43" name="フリーフォーム: 図形 542">
            <a:extLst>
              <a:ext uri="{FF2B5EF4-FFF2-40B4-BE49-F238E27FC236}">
                <a16:creationId xmlns:a16="http://schemas.microsoft.com/office/drawing/2014/main" id="{1DEB892C-E303-2324-0BF1-28F4A22DEDEC}"/>
              </a:ext>
            </a:extLst>
          </p:cNvPr>
          <p:cNvSpPr/>
          <p:nvPr/>
        </p:nvSpPr>
        <p:spPr>
          <a:xfrm rot="15841175">
            <a:off x="8144202" y="1931408"/>
            <a:ext cx="1248569" cy="3388744"/>
          </a:xfrm>
          <a:custGeom>
            <a:avLst/>
            <a:gdLst>
              <a:gd name="connsiteX0" fmla="*/ 1979390 w 1981224"/>
              <a:gd name="connsiteY0" fmla="*/ 366697 h 3388744"/>
              <a:gd name="connsiteX1" fmla="*/ 1693970 w 1981224"/>
              <a:gd name="connsiteY1" fmla="*/ 3091244 h 3388744"/>
              <a:gd name="connsiteX2" fmla="*/ 1329108 w 1981224"/>
              <a:gd name="connsiteY2" fmla="*/ 3386910 h 3388744"/>
              <a:gd name="connsiteX3" fmla="*/ 1033441 w 1981224"/>
              <a:gd name="connsiteY3" fmla="*/ 3022048 h 3388744"/>
              <a:gd name="connsiteX4" fmla="*/ 1118368 w 1981224"/>
              <a:gd name="connsiteY4" fmla="*/ 2211352 h 3388744"/>
              <a:gd name="connsiteX5" fmla="*/ 0 w 1981224"/>
              <a:gd name="connsiteY5" fmla="*/ 2371182 h 3388744"/>
              <a:gd name="connsiteX6" fmla="*/ 1135825 w 1981224"/>
              <a:gd name="connsiteY6" fmla="*/ 2044717 h 3388744"/>
              <a:gd name="connsiteX7" fmla="*/ 1318861 w 1981224"/>
              <a:gd name="connsiteY7" fmla="*/ 297501 h 3388744"/>
              <a:gd name="connsiteX8" fmla="*/ 1683724 w 1981224"/>
              <a:gd name="connsiteY8" fmla="*/ 1834 h 3388744"/>
              <a:gd name="connsiteX9" fmla="*/ 1979390 w 1981224"/>
              <a:gd name="connsiteY9" fmla="*/ 366697 h 3388744"/>
              <a:gd name="connsiteX0" fmla="*/ 1596428 w 1598262"/>
              <a:gd name="connsiteY0" fmla="*/ 366697 h 3388744"/>
              <a:gd name="connsiteX1" fmla="*/ 1311008 w 1598262"/>
              <a:gd name="connsiteY1" fmla="*/ 3091244 h 3388744"/>
              <a:gd name="connsiteX2" fmla="*/ 946146 w 1598262"/>
              <a:gd name="connsiteY2" fmla="*/ 3386910 h 3388744"/>
              <a:gd name="connsiteX3" fmla="*/ 650479 w 1598262"/>
              <a:gd name="connsiteY3" fmla="*/ 3022048 h 3388744"/>
              <a:gd name="connsiteX4" fmla="*/ 735406 w 1598262"/>
              <a:gd name="connsiteY4" fmla="*/ 2211352 h 3388744"/>
              <a:gd name="connsiteX5" fmla="*/ 0 w 1598262"/>
              <a:gd name="connsiteY5" fmla="*/ 2506918 h 3388744"/>
              <a:gd name="connsiteX6" fmla="*/ 752863 w 1598262"/>
              <a:gd name="connsiteY6" fmla="*/ 2044717 h 3388744"/>
              <a:gd name="connsiteX7" fmla="*/ 935899 w 1598262"/>
              <a:gd name="connsiteY7" fmla="*/ 297501 h 3388744"/>
              <a:gd name="connsiteX8" fmla="*/ 1300762 w 1598262"/>
              <a:gd name="connsiteY8" fmla="*/ 1834 h 3388744"/>
              <a:gd name="connsiteX9" fmla="*/ 1596428 w 1598262"/>
              <a:gd name="connsiteY9" fmla="*/ 366697 h 3388744"/>
              <a:gd name="connsiteX0" fmla="*/ 1575679 w 1577513"/>
              <a:gd name="connsiteY0" fmla="*/ 366697 h 3388744"/>
              <a:gd name="connsiteX1" fmla="*/ 1290259 w 1577513"/>
              <a:gd name="connsiteY1" fmla="*/ 3091244 h 3388744"/>
              <a:gd name="connsiteX2" fmla="*/ 925397 w 1577513"/>
              <a:gd name="connsiteY2" fmla="*/ 3386910 h 3388744"/>
              <a:gd name="connsiteX3" fmla="*/ 629730 w 1577513"/>
              <a:gd name="connsiteY3" fmla="*/ 3022048 h 3388744"/>
              <a:gd name="connsiteX4" fmla="*/ 714657 w 1577513"/>
              <a:gd name="connsiteY4" fmla="*/ 2211352 h 3388744"/>
              <a:gd name="connsiteX5" fmla="*/ 0 w 1577513"/>
              <a:gd name="connsiteY5" fmla="*/ 1790807 h 3388744"/>
              <a:gd name="connsiteX6" fmla="*/ 732114 w 1577513"/>
              <a:gd name="connsiteY6" fmla="*/ 2044717 h 3388744"/>
              <a:gd name="connsiteX7" fmla="*/ 915150 w 1577513"/>
              <a:gd name="connsiteY7" fmla="*/ 297501 h 3388744"/>
              <a:gd name="connsiteX8" fmla="*/ 1280013 w 1577513"/>
              <a:gd name="connsiteY8" fmla="*/ 1834 h 3388744"/>
              <a:gd name="connsiteX9" fmla="*/ 1575679 w 1577513"/>
              <a:gd name="connsiteY9" fmla="*/ 366697 h 3388744"/>
              <a:gd name="connsiteX0" fmla="*/ 1246735 w 1248569"/>
              <a:gd name="connsiteY0" fmla="*/ 366697 h 3388744"/>
              <a:gd name="connsiteX1" fmla="*/ 961315 w 1248569"/>
              <a:gd name="connsiteY1" fmla="*/ 3091244 h 3388744"/>
              <a:gd name="connsiteX2" fmla="*/ 596453 w 1248569"/>
              <a:gd name="connsiteY2" fmla="*/ 3386910 h 3388744"/>
              <a:gd name="connsiteX3" fmla="*/ 300786 w 1248569"/>
              <a:gd name="connsiteY3" fmla="*/ 3022048 h 3388744"/>
              <a:gd name="connsiteX4" fmla="*/ 385713 w 1248569"/>
              <a:gd name="connsiteY4" fmla="*/ 2211352 h 3388744"/>
              <a:gd name="connsiteX5" fmla="*/ 0 w 1248569"/>
              <a:gd name="connsiteY5" fmla="*/ 1911461 h 3388744"/>
              <a:gd name="connsiteX6" fmla="*/ 403170 w 1248569"/>
              <a:gd name="connsiteY6" fmla="*/ 2044717 h 3388744"/>
              <a:gd name="connsiteX7" fmla="*/ 586206 w 1248569"/>
              <a:gd name="connsiteY7" fmla="*/ 297501 h 3388744"/>
              <a:gd name="connsiteX8" fmla="*/ 951069 w 1248569"/>
              <a:gd name="connsiteY8" fmla="*/ 1834 h 3388744"/>
              <a:gd name="connsiteX9" fmla="*/ 1246735 w 1248569"/>
              <a:gd name="connsiteY9" fmla="*/ 366697 h 3388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48569" h="3388744">
                <a:moveTo>
                  <a:pt x="1246735" y="366697"/>
                </a:moveTo>
                <a:lnTo>
                  <a:pt x="961315" y="3091244"/>
                </a:lnTo>
                <a:cubicBezTo>
                  <a:pt x="942207" y="3273644"/>
                  <a:pt x="778852" y="3406018"/>
                  <a:pt x="596453" y="3386910"/>
                </a:cubicBezTo>
                <a:cubicBezTo>
                  <a:pt x="414053" y="3367802"/>
                  <a:pt x="281678" y="3204447"/>
                  <a:pt x="300786" y="3022048"/>
                </a:cubicBezTo>
                <a:lnTo>
                  <a:pt x="385713" y="2211352"/>
                </a:lnTo>
                <a:lnTo>
                  <a:pt x="0" y="1911461"/>
                </a:lnTo>
                <a:lnTo>
                  <a:pt x="403170" y="2044717"/>
                </a:lnTo>
                <a:lnTo>
                  <a:pt x="586206" y="297501"/>
                </a:lnTo>
                <a:cubicBezTo>
                  <a:pt x="605314" y="115101"/>
                  <a:pt x="768669" y="-17274"/>
                  <a:pt x="951069" y="1834"/>
                </a:cubicBezTo>
                <a:cubicBezTo>
                  <a:pt x="1133469" y="20942"/>
                  <a:pt x="1265843" y="184297"/>
                  <a:pt x="1246735" y="366697"/>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sp>
        <p:nvSpPr>
          <p:cNvPr id="544" name="四角形: 角を丸くする 543">
            <a:extLst>
              <a:ext uri="{FF2B5EF4-FFF2-40B4-BE49-F238E27FC236}">
                <a16:creationId xmlns:a16="http://schemas.microsoft.com/office/drawing/2014/main" id="{ED9FE272-0963-1B4E-054F-E6615289E06E}"/>
              </a:ext>
            </a:extLst>
          </p:cNvPr>
          <p:cNvSpPr/>
          <p:nvPr/>
        </p:nvSpPr>
        <p:spPr>
          <a:xfrm>
            <a:off x="7058072" y="3133441"/>
            <a:ext cx="3403600"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a:latin typeface="BIZ UDPゴシック" panose="020B0400000000000000" pitchFamily="50" charset="-128"/>
                <a:ea typeface="BIZ UDPゴシック" panose="020B0400000000000000" pitchFamily="50" charset="-128"/>
              </a:rPr>
              <a:t>まちがえたとき</a:t>
            </a:r>
          </a:p>
        </p:txBody>
      </p:sp>
      <p:sp>
        <p:nvSpPr>
          <p:cNvPr id="545" name="四角形: 角を丸くする 544">
            <a:hlinkClick r:id="rId3" action="ppaction://hlinksldjump"/>
            <a:extLst>
              <a:ext uri="{FF2B5EF4-FFF2-40B4-BE49-F238E27FC236}">
                <a16:creationId xmlns:a16="http://schemas.microsoft.com/office/drawing/2014/main" id="{FB8F286F-229D-A5B4-BEAB-7137EA9A7EFE}"/>
              </a:ext>
            </a:extLst>
          </p:cNvPr>
          <p:cNvSpPr/>
          <p:nvPr/>
        </p:nvSpPr>
        <p:spPr>
          <a:xfrm>
            <a:off x="9984604" y="6063916"/>
            <a:ext cx="1729341" cy="605172"/>
          </a:xfrm>
          <a:prstGeom prst="roundRect">
            <a:avLst/>
          </a:prstGeom>
          <a:solidFill>
            <a:schemeClr val="accent6"/>
          </a:solidFill>
          <a:ln>
            <a:noFill/>
          </a:ln>
          <a:scene3d>
            <a:camera prst="orthographicFront"/>
            <a:lightRig rig="threePt" dir="t"/>
          </a:scene3d>
          <a:sp3d>
            <a:bevelT/>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1600" b="1">
                <a:latin typeface="BIZ UDPゴシック" panose="020B0400000000000000" pitchFamily="50" charset="-128"/>
                <a:ea typeface="BIZ UDPゴシック" panose="020B0400000000000000" pitchFamily="50" charset="-128"/>
              </a:rPr>
              <a:t>TOP</a:t>
            </a:r>
            <a:r>
              <a:rPr kumimoji="1" lang="ja-JP" altLang="en-US" sz="1600" b="1">
                <a:latin typeface="BIZ UDPゴシック" panose="020B0400000000000000" pitchFamily="50" charset="-128"/>
                <a:ea typeface="BIZ UDPゴシック" panose="020B0400000000000000" pitchFamily="50" charset="-128"/>
              </a:rPr>
              <a:t>にもどる</a:t>
            </a:r>
          </a:p>
        </p:txBody>
      </p:sp>
      <p:sp>
        <p:nvSpPr>
          <p:cNvPr id="3" name="正方形/長方形 2">
            <a:extLst>
              <a:ext uri="{FF2B5EF4-FFF2-40B4-BE49-F238E27FC236}">
                <a16:creationId xmlns:a16="http://schemas.microsoft.com/office/drawing/2014/main" id="{C3C126D2-6B87-6743-8633-1F442DE8005A}"/>
              </a:ext>
            </a:extLst>
          </p:cNvPr>
          <p:cNvSpPr/>
          <p:nvPr/>
        </p:nvSpPr>
        <p:spPr>
          <a:xfrm>
            <a:off x="-2392326" y="328472"/>
            <a:ext cx="2268037" cy="1542857"/>
          </a:xfrm>
          <a:prstGeom prst="rect">
            <a:avLst/>
          </a:prstGeom>
        </p:spPr>
        <p:style>
          <a:lnRef idx="3">
            <a:schemeClr val="lt1"/>
          </a:lnRef>
          <a:fillRef idx="1">
            <a:schemeClr val="accent6"/>
          </a:fillRef>
          <a:effectRef idx="1">
            <a:schemeClr val="accent6"/>
          </a:effectRef>
          <a:fontRef idx="minor">
            <a:schemeClr val="lt1"/>
          </a:fontRef>
        </p:style>
        <p:txBody>
          <a:bodyPr rtlCol="0" anchor="ctr"/>
          <a:lstStyle/>
          <a:p>
            <a:pPr algn="ctr"/>
            <a:r>
              <a:rPr kumimoji="1" lang="ja-JP" altLang="en-US" dirty="0"/>
              <a:t>学校環境にあわせてご活用ください</a:t>
            </a:r>
            <a:endParaRPr kumimoji="1" lang="en-US" altLang="ja-JP" dirty="0"/>
          </a:p>
          <a:p>
            <a:pPr algn="ctr"/>
            <a:endParaRPr kumimoji="1" lang="en-US" altLang="ja-JP" dirty="0"/>
          </a:p>
          <a:p>
            <a:pPr algn="ctr"/>
            <a:r>
              <a:rPr kumimoji="1" lang="ja-JP" altLang="en-US" dirty="0"/>
              <a:t>タッチキーボードを使用する場合</a:t>
            </a:r>
            <a:endParaRPr kumimoji="1" lang="en-US" altLang="ja-JP" dirty="0"/>
          </a:p>
        </p:txBody>
      </p:sp>
    </p:spTree>
    <p:extLst>
      <p:ext uri="{BB962C8B-B14F-4D97-AF65-F5344CB8AC3E}">
        <p14:creationId xmlns:p14="http://schemas.microsoft.com/office/powerpoint/2010/main" val="396778114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266B8AA1-07CE-C8A6-C90B-732F506D768A}"/>
            </a:ext>
          </a:extLst>
        </p:cNvPr>
        <p:cNvGrpSpPr/>
        <p:nvPr/>
      </p:nvGrpSpPr>
      <p:grpSpPr>
        <a:xfrm>
          <a:off x="0" y="0"/>
          <a:ext cx="0" cy="0"/>
          <a:chOff x="0" y="0"/>
          <a:chExt cx="0" cy="0"/>
        </a:xfrm>
      </p:grpSpPr>
      <p:pic>
        <p:nvPicPr>
          <p:cNvPr id="4" name="図 3" descr="コンピューターの画面&#10;&#10;AI 生成コンテンツは誤りを含む可能性があります。">
            <a:extLst>
              <a:ext uri="{FF2B5EF4-FFF2-40B4-BE49-F238E27FC236}">
                <a16:creationId xmlns:a16="http://schemas.microsoft.com/office/drawing/2014/main" id="{2E351192-4099-9207-5F9A-F859B1D4D80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87342" y="1257945"/>
            <a:ext cx="7417316" cy="5637510"/>
          </a:xfrm>
          <a:prstGeom prst="rect">
            <a:avLst/>
          </a:prstGeom>
        </p:spPr>
      </p:pic>
      <p:sp>
        <p:nvSpPr>
          <p:cNvPr id="14" name="四角形: 角を丸くする 13">
            <a:extLst>
              <a:ext uri="{FF2B5EF4-FFF2-40B4-BE49-F238E27FC236}">
                <a16:creationId xmlns:a16="http://schemas.microsoft.com/office/drawing/2014/main" id="{42194AA2-7025-6FD6-259D-6E2953529D68}"/>
              </a:ext>
            </a:extLst>
          </p:cNvPr>
          <p:cNvSpPr/>
          <p:nvPr/>
        </p:nvSpPr>
        <p:spPr>
          <a:xfrm>
            <a:off x="3518959" y="1591733"/>
            <a:ext cx="5049308" cy="3877734"/>
          </a:xfrm>
          <a:prstGeom prst="roundRect">
            <a:avLst>
              <a:gd name="adj" fmla="val 2617"/>
            </a:avLst>
          </a:prstGeom>
          <a:solidFill>
            <a:schemeClr val="bg1">
              <a:lumMod val="8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6" name="テキスト ボックス 5">
            <a:extLst>
              <a:ext uri="{FF2B5EF4-FFF2-40B4-BE49-F238E27FC236}">
                <a16:creationId xmlns:a16="http://schemas.microsoft.com/office/drawing/2014/main" id="{C5A9879C-30A5-5751-BE38-FFA187C6B1FA}"/>
              </a:ext>
            </a:extLst>
          </p:cNvPr>
          <p:cNvSpPr txBox="1"/>
          <p:nvPr/>
        </p:nvSpPr>
        <p:spPr>
          <a:xfrm>
            <a:off x="5316783" y="2263437"/>
            <a:ext cx="1558439" cy="307777"/>
          </a:xfrm>
          <a:prstGeom prst="rect">
            <a:avLst/>
          </a:prstGeom>
          <a:noFill/>
        </p:spPr>
        <p:txBody>
          <a:bodyPr wrap="none" rtlCol="0">
            <a:spAutoFit/>
          </a:bodyPr>
          <a:lstStyle/>
          <a:p>
            <a:pPr algn="ctr"/>
            <a:r>
              <a:rPr kumimoji="1" lang="ja-JP" altLang="en-US" sz="1400" b="1" dirty="0">
                <a:latin typeface="BIZ UDPゴシック" panose="020B0400000000000000" pitchFamily="50" charset="-128"/>
                <a:ea typeface="BIZ UDPゴシック" panose="020B0400000000000000" pitchFamily="50" charset="-128"/>
              </a:rPr>
              <a:t>パスコードを入力</a:t>
            </a:r>
          </a:p>
        </p:txBody>
      </p:sp>
      <p:sp>
        <p:nvSpPr>
          <p:cNvPr id="18" name="テキスト ボックス 17">
            <a:extLst>
              <a:ext uri="{FF2B5EF4-FFF2-40B4-BE49-F238E27FC236}">
                <a16:creationId xmlns:a16="http://schemas.microsoft.com/office/drawing/2014/main" id="{E96F688C-DAE2-B434-35D0-4A155383A7C9}"/>
              </a:ext>
            </a:extLst>
          </p:cNvPr>
          <p:cNvSpPr txBox="1"/>
          <p:nvPr/>
        </p:nvSpPr>
        <p:spPr>
          <a:xfrm>
            <a:off x="4152078" y="2847045"/>
            <a:ext cx="3887844" cy="369332"/>
          </a:xfrm>
          <a:prstGeom prst="rect">
            <a:avLst/>
          </a:prstGeom>
          <a:solidFill>
            <a:schemeClr val="bg1"/>
          </a:solidFill>
          <a:ln w="28575">
            <a:solidFill>
              <a:schemeClr val="tx1">
                <a:lumMod val="50000"/>
                <a:lumOff val="50000"/>
              </a:schemeClr>
            </a:solidFill>
          </a:ln>
        </p:spPr>
        <p:txBody>
          <a:bodyPr wrap="square" rtlCol="0">
            <a:spAutoFit/>
          </a:bodyPr>
          <a:lstStyle/>
          <a:p>
            <a:endParaRPr kumimoji="1" lang="ja-JP" altLang="en-US" dirty="0"/>
          </a:p>
        </p:txBody>
      </p:sp>
      <p:sp>
        <p:nvSpPr>
          <p:cNvPr id="7" name="テキスト ボックス 6">
            <a:extLst>
              <a:ext uri="{FF2B5EF4-FFF2-40B4-BE49-F238E27FC236}">
                <a16:creationId xmlns:a16="http://schemas.microsoft.com/office/drawing/2014/main" id="{628185FF-3B6A-2B96-8551-B52DBCEB58FF}"/>
              </a:ext>
            </a:extLst>
          </p:cNvPr>
          <p:cNvSpPr txBox="1"/>
          <p:nvPr/>
        </p:nvSpPr>
        <p:spPr>
          <a:xfrm>
            <a:off x="-2" y="121144"/>
            <a:ext cx="12192001" cy="923330"/>
          </a:xfrm>
          <a:prstGeom prst="rect">
            <a:avLst/>
          </a:prstGeom>
          <a:noFill/>
        </p:spPr>
        <p:txBody>
          <a:bodyPr wrap="square" anchor="ctr">
            <a:spAutoFit/>
          </a:bodyPr>
          <a:lstStyle/>
          <a:p>
            <a:pPr marL="0" marR="0" lvl="0" indent="0" algn="ctr" defTabSz="457200" rtl="0" eaLnBrk="1" fontAlgn="base" latinLnBrk="0" hangingPunct="1">
              <a:lnSpc>
                <a:spcPct val="100000"/>
              </a:lnSpc>
              <a:spcBef>
                <a:spcPts val="0"/>
              </a:spcBef>
              <a:spcAft>
                <a:spcPts val="0"/>
              </a:spcAft>
              <a:buClrTx/>
              <a:buSzTx/>
              <a:buFontTx/>
              <a:buNone/>
              <a:tabLst/>
              <a:defRPr/>
            </a:pPr>
            <a:r>
              <a:rPr kumimoji="0" lang="ja-JP" altLang="en-US" sz="5400" b="1" i="0" u="none" strike="noStrike" kern="1200" cap="all" spc="0" normalizeH="0" baseline="0" noProof="0" dirty="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あいぱっどに さいんいん</a:t>
            </a:r>
          </a:p>
        </p:txBody>
      </p:sp>
      <p:sp>
        <p:nvSpPr>
          <p:cNvPr id="128" name="フリーフォーム: 図形 127">
            <a:extLst>
              <a:ext uri="{FF2B5EF4-FFF2-40B4-BE49-F238E27FC236}">
                <a16:creationId xmlns:a16="http://schemas.microsoft.com/office/drawing/2014/main" id="{0A6FFC0D-D96A-4E82-5A00-76B34BEEE50A}"/>
              </a:ext>
            </a:extLst>
          </p:cNvPr>
          <p:cNvSpPr/>
          <p:nvPr/>
        </p:nvSpPr>
        <p:spPr>
          <a:xfrm>
            <a:off x="628462" y="1706206"/>
            <a:ext cx="3983524" cy="1643212"/>
          </a:xfrm>
          <a:custGeom>
            <a:avLst/>
            <a:gdLst>
              <a:gd name="connsiteX0" fmla="*/ 300011 w 4840425"/>
              <a:gd name="connsiteY0" fmla="*/ 0 h 2041311"/>
              <a:gd name="connsiteX1" fmla="*/ 3835352 w 4840425"/>
              <a:gd name="connsiteY1" fmla="*/ 0 h 2041311"/>
              <a:gd name="connsiteX2" fmla="*/ 4135363 w 4840425"/>
              <a:gd name="connsiteY2" fmla="*/ 300011 h 2041311"/>
              <a:gd name="connsiteX3" fmla="*/ 4135363 w 4840425"/>
              <a:gd name="connsiteY3" fmla="*/ 997475 h 2041311"/>
              <a:gd name="connsiteX4" fmla="*/ 4840425 w 4840425"/>
              <a:gd name="connsiteY4" fmla="*/ 1476338 h 2041311"/>
              <a:gd name="connsiteX5" fmla="*/ 4135363 w 4840425"/>
              <a:gd name="connsiteY5" fmla="*/ 1185237 h 2041311"/>
              <a:gd name="connsiteX6" fmla="*/ 4135363 w 4840425"/>
              <a:gd name="connsiteY6" fmla="*/ 1741300 h 2041311"/>
              <a:gd name="connsiteX7" fmla="*/ 3835352 w 4840425"/>
              <a:gd name="connsiteY7" fmla="*/ 2041311 h 2041311"/>
              <a:gd name="connsiteX8" fmla="*/ 300011 w 4840425"/>
              <a:gd name="connsiteY8" fmla="*/ 2041311 h 2041311"/>
              <a:gd name="connsiteX9" fmla="*/ 0 w 4840425"/>
              <a:gd name="connsiteY9" fmla="*/ 1741300 h 2041311"/>
              <a:gd name="connsiteX10" fmla="*/ 0 w 4840425"/>
              <a:gd name="connsiteY10" fmla="*/ 300011 h 2041311"/>
              <a:gd name="connsiteX11" fmla="*/ 300011 w 4840425"/>
              <a:gd name="connsiteY11" fmla="*/ 0 h 2041311"/>
              <a:gd name="connsiteX0" fmla="*/ 300011 w 4948608"/>
              <a:gd name="connsiteY0" fmla="*/ 0 h 2041311"/>
              <a:gd name="connsiteX1" fmla="*/ 3835352 w 4948608"/>
              <a:gd name="connsiteY1" fmla="*/ 0 h 2041311"/>
              <a:gd name="connsiteX2" fmla="*/ 4135363 w 4948608"/>
              <a:gd name="connsiteY2" fmla="*/ 300011 h 2041311"/>
              <a:gd name="connsiteX3" fmla="*/ 4135363 w 4948608"/>
              <a:gd name="connsiteY3" fmla="*/ 997475 h 2041311"/>
              <a:gd name="connsiteX4" fmla="*/ 4948608 w 4948608"/>
              <a:gd name="connsiteY4" fmla="*/ 1327585 h 2041311"/>
              <a:gd name="connsiteX5" fmla="*/ 4135363 w 4948608"/>
              <a:gd name="connsiteY5" fmla="*/ 1185237 h 2041311"/>
              <a:gd name="connsiteX6" fmla="*/ 4135363 w 4948608"/>
              <a:gd name="connsiteY6" fmla="*/ 1741300 h 2041311"/>
              <a:gd name="connsiteX7" fmla="*/ 3835352 w 4948608"/>
              <a:gd name="connsiteY7" fmla="*/ 2041311 h 2041311"/>
              <a:gd name="connsiteX8" fmla="*/ 300011 w 4948608"/>
              <a:gd name="connsiteY8" fmla="*/ 2041311 h 2041311"/>
              <a:gd name="connsiteX9" fmla="*/ 0 w 4948608"/>
              <a:gd name="connsiteY9" fmla="*/ 1741300 h 2041311"/>
              <a:gd name="connsiteX10" fmla="*/ 0 w 4948608"/>
              <a:gd name="connsiteY10" fmla="*/ 300011 h 2041311"/>
              <a:gd name="connsiteX11" fmla="*/ 300011 w 4948608"/>
              <a:gd name="connsiteY11" fmla="*/ 0 h 20413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948608" h="2041311">
                <a:moveTo>
                  <a:pt x="300011" y="0"/>
                </a:moveTo>
                <a:lnTo>
                  <a:pt x="3835352" y="0"/>
                </a:lnTo>
                <a:cubicBezTo>
                  <a:pt x="4001044" y="0"/>
                  <a:pt x="4135363" y="134319"/>
                  <a:pt x="4135363" y="300011"/>
                </a:cubicBezTo>
                <a:lnTo>
                  <a:pt x="4135363" y="997475"/>
                </a:lnTo>
                <a:lnTo>
                  <a:pt x="4948608" y="1327585"/>
                </a:lnTo>
                <a:lnTo>
                  <a:pt x="4135363" y="1185237"/>
                </a:lnTo>
                <a:lnTo>
                  <a:pt x="4135363" y="1741300"/>
                </a:lnTo>
                <a:cubicBezTo>
                  <a:pt x="4135363" y="1906992"/>
                  <a:pt x="4001044" y="2041311"/>
                  <a:pt x="3835352" y="2041311"/>
                </a:cubicBezTo>
                <a:lnTo>
                  <a:pt x="300011" y="2041311"/>
                </a:lnTo>
                <a:cubicBezTo>
                  <a:pt x="134319" y="2041311"/>
                  <a:pt x="0" y="1906992"/>
                  <a:pt x="0" y="1741300"/>
                </a:cubicBezTo>
                <a:lnTo>
                  <a:pt x="0" y="300011"/>
                </a:lnTo>
                <a:cubicBezTo>
                  <a:pt x="0" y="134319"/>
                  <a:pt x="134319" y="0"/>
                  <a:pt x="300011"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2400" b="1" i="0" u="none" strike="noStrike" kern="1200" cap="none" spc="0" normalizeH="0" baseline="0" noProof="0" dirty="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sp>
        <p:nvSpPr>
          <p:cNvPr id="129" name="四角形: 角を丸くする 128">
            <a:extLst>
              <a:ext uri="{FF2B5EF4-FFF2-40B4-BE49-F238E27FC236}">
                <a16:creationId xmlns:a16="http://schemas.microsoft.com/office/drawing/2014/main" id="{F4730EB6-4A03-FD4A-57E4-A247A8C50C1C}"/>
              </a:ext>
            </a:extLst>
          </p:cNvPr>
          <p:cNvSpPr/>
          <p:nvPr/>
        </p:nvSpPr>
        <p:spPr>
          <a:xfrm>
            <a:off x="650152" y="1381794"/>
            <a:ext cx="3847282" cy="1811201"/>
          </a:xfrm>
          <a:prstGeom prst="roundRect">
            <a:avLst>
              <a:gd name="adj" fmla="val 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l" defTabSz="457200" rtl="0" eaLnBrk="1" fontAlgn="auto" latinLnBrk="0" hangingPunct="1">
              <a:lnSpc>
                <a:spcPct val="150000"/>
              </a:lnSpc>
              <a:spcBef>
                <a:spcPts val="0"/>
              </a:spcBef>
              <a:spcAft>
                <a:spcPts val="0"/>
              </a:spcAft>
              <a:buClrTx/>
              <a:buSzTx/>
              <a:buFontTx/>
              <a:buNone/>
              <a:tabLst/>
              <a:defRPr/>
            </a:pPr>
            <a:r>
              <a:rPr kumimoji="1" lang="ja-JP" altLang="en-US" sz="2000" b="1" i="0" u="none" strike="noStrike" kern="1200" cap="none" spc="0" normalizeH="0" baseline="0" noProof="0" dirty="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ぱすわーど（ぱすこーど）を</a:t>
            </a:r>
          </a:p>
          <a:p>
            <a:pPr marL="0" marR="0" lvl="0" indent="0" algn="l" defTabSz="457200" rtl="0" eaLnBrk="1" fontAlgn="auto" latinLnBrk="0" hangingPunct="1">
              <a:lnSpc>
                <a:spcPct val="150000"/>
              </a:lnSpc>
              <a:spcBef>
                <a:spcPts val="0"/>
              </a:spcBef>
              <a:spcAft>
                <a:spcPts val="0"/>
              </a:spcAft>
              <a:buClrTx/>
              <a:buSzTx/>
              <a:buFontTx/>
              <a:buNone/>
              <a:tabLst/>
              <a:defRPr/>
            </a:pPr>
            <a:r>
              <a:rPr kumimoji="1" lang="ja-JP" altLang="en-US" sz="2000" b="1" i="0" u="none" strike="noStrike" kern="1200" cap="none" spc="0" normalizeH="0" baseline="0" noProof="0" dirty="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にゅうりょく します</a:t>
            </a:r>
          </a:p>
        </p:txBody>
      </p:sp>
      <p:grpSp>
        <p:nvGrpSpPr>
          <p:cNvPr id="130" name="グループ化 129">
            <a:extLst>
              <a:ext uri="{FF2B5EF4-FFF2-40B4-BE49-F238E27FC236}">
                <a16:creationId xmlns:a16="http://schemas.microsoft.com/office/drawing/2014/main" id="{A4915014-FD57-F452-E3CC-E9DC95AB2FC8}"/>
              </a:ext>
            </a:extLst>
          </p:cNvPr>
          <p:cNvGrpSpPr/>
          <p:nvPr/>
        </p:nvGrpSpPr>
        <p:grpSpPr>
          <a:xfrm>
            <a:off x="8091776" y="5013922"/>
            <a:ext cx="3526815" cy="898148"/>
            <a:chOff x="8010085" y="4853978"/>
            <a:chExt cx="3526815" cy="898148"/>
          </a:xfrm>
        </p:grpSpPr>
        <p:sp>
          <p:nvSpPr>
            <p:cNvPr id="131" name="フリーフォーム: 図形 130">
              <a:extLst>
                <a:ext uri="{FF2B5EF4-FFF2-40B4-BE49-F238E27FC236}">
                  <a16:creationId xmlns:a16="http://schemas.microsoft.com/office/drawing/2014/main" id="{8E6B3AD3-AB5C-494F-D413-0D9F83131029}"/>
                </a:ext>
              </a:extLst>
            </p:cNvPr>
            <p:cNvSpPr/>
            <p:nvPr/>
          </p:nvSpPr>
          <p:spPr>
            <a:xfrm>
              <a:off x="8010085" y="4877671"/>
              <a:ext cx="3526815" cy="874455"/>
            </a:xfrm>
            <a:custGeom>
              <a:avLst/>
              <a:gdLst>
                <a:gd name="connsiteX0" fmla="*/ 1279317 w 3526815"/>
                <a:gd name="connsiteY0" fmla="*/ 0 h 874455"/>
                <a:gd name="connsiteX1" fmla="*/ 3194743 w 3526815"/>
                <a:gd name="connsiteY1" fmla="*/ 0 h 874455"/>
                <a:gd name="connsiteX2" fmla="*/ 3526815 w 3526815"/>
                <a:gd name="connsiteY2" fmla="*/ 332072 h 874455"/>
                <a:gd name="connsiteX3" fmla="*/ 3194743 w 3526815"/>
                <a:gd name="connsiteY3" fmla="*/ 664144 h 874455"/>
                <a:gd name="connsiteX4" fmla="*/ 1279317 w 3526815"/>
                <a:gd name="connsiteY4" fmla="*/ 664144 h 874455"/>
                <a:gd name="connsiteX5" fmla="*/ 1003958 w 3526815"/>
                <a:gd name="connsiteY5" fmla="*/ 517737 h 874455"/>
                <a:gd name="connsiteX6" fmla="*/ 992253 w 3526815"/>
                <a:gd name="connsiteY6" fmla="*/ 496172 h 874455"/>
                <a:gd name="connsiteX7" fmla="*/ 0 w 3526815"/>
                <a:gd name="connsiteY7" fmla="*/ 874455 h 874455"/>
                <a:gd name="connsiteX8" fmla="*/ 955385 w 3526815"/>
                <a:gd name="connsiteY8" fmla="*/ 372389 h 874455"/>
                <a:gd name="connsiteX9" fmla="*/ 947245 w 3526815"/>
                <a:gd name="connsiteY9" fmla="*/ 332072 h 874455"/>
                <a:gd name="connsiteX10" fmla="*/ 1279317 w 3526815"/>
                <a:gd name="connsiteY10" fmla="*/ 0 h 874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526815" h="874455">
                  <a:moveTo>
                    <a:pt x="1279317" y="0"/>
                  </a:moveTo>
                  <a:lnTo>
                    <a:pt x="3194743" y="0"/>
                  </a:lnTo>
                  <a:cubicBezTo>
                    <a:pt x="3378141" y="0"/>
                    <a:pt x="3526815" y="148674"/>
                    <a:pt x="3526815" y="332072"/>
                  </a:cubicBezTo>
                  <a:cubicBezTo>
                    <a:pt x="3526815" y="515470"/>
                    <a:pt x="3378141" y="664144"/>
                    <a:pt x="3194743" y="664144"/>
                  </a:cubicBezTo>
                  <a:lnTo>
                    <a:pt x="1279317" y="664144"/>
                  </a:lnTo>
                  <a:cubicBezTo>
                    <a:pt x="1164693" y="664144"/>
                    <a:pt x="1063634" y="606068"/>
                    <a:pt x="1003958" y="517737"/>
                  </a:cubicBezTo>
                  <a:lnTo>
                    <a:pt x="992253" y="496172"/>
                  </a:lnTo>
                  <a:lnTo>
                    <a:pt x="0" y="874455"/>
                  </a:lnTo>
                  <a:lnTo>
                    <a:pt x="955385" y="372389"/>
                  </a:lnTo>
                  <a:lnTo>
                    <a:pt x="947245" y="332072"/>
                  </a:lnTo>
                  <a:cubicBezTo>
                    <a:pt x="947245" y="148674"/>
                    <a:pt x="1095919" y="0"/>
                    <a:pt x="1279317"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2400" b="1" i="0" u="none" strike="noStrike" kern="1200" cap="none" spc="0" normalizeH="0" baseline="0" noProof="0" dirty="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sp>
          <p:nvSpPr>
            <p:cNvPr id="132" name="四角形: 角を丸くする 131">
              <a:extLst>
                <a:ext uri="{FF2B5EF4-FFF2-40B4-BE49-F238E27FC236}">
                  <a16:creationId xmlns:a16="http://schemas.microsoft.com/office/drawing/2014/main" id="{9C14FE4B-5017-BF89-CE0F-9FF535E9687A}"/>
                </a:ext>
              </a:extLst>
            </p:cNvPr>
            <p:cNvSpPr/>
            <p:nvPr/>
          </p:nvSpPr>
          <p:spPr>
            <a:xfrm>
              <a:off x="8957330" y="4853978"/>
              <a:ext cx="2579570"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2400" b="1" i="0" u="none" strike="noStrike" kern="1200" cap="none" spc="0" normalizeH="0" baseline="0" noProof="0" dirty="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きーぼーど</a:t>
              </a:r>
            </a:p>
          </p:txBody>
        </p:sp>
      </p:grpSp>
      <p:sp>
        <p:nvSpPr>
          <p:cNvPr id="5" name="正方形/長方形 4">
            <a:extLst>
              <a:ext uri="{FF2B5EF4-FFF2-40B4-BE49-F238E27FC236}">
                <a16:creationId xmlns:a16="http://schemas.microsoft.com/office/drawing/2014/main" id="{F77AB1A5-F930-90D8-0B72-249A27A4976F}"/>
              </a:ext>
            </a:extLst>
          </p:cNvPr>
          <p:cNvSpPr/>
          <p:nvPr/>
        </p:nvSpPr>
        <p:spPr>
          <a:xfrm>
            <a:off x="-2392326" y="328472"/>
            <a:ext cx="2268037" cy="1542857"/>
          </a:xfrm>
          <a:prstGeom prst="rect">
            <a:avLst/>
          </a:prstGeom>
        </p:spPr>
        <p:style>
          <a:lnRef idx="3">
            <a:schemeClr val="lt1"/>
          </a:lnRef>
          <a:fillRef idx="1">
            <a:schemeClr val="accent6"/>
          </a:fillRef>
          <a:effectRef idx="1">
            <a:schemeClr val="accent6"/>
          </a:effectRef>
          <a:fontRef idx="minor">
            <a:schemeClr val="lt1"/>
          </a:fontRef>
        </p:style>
        <p:txBody>
          <a:bodyPr rtlCol="0" anchor="ctr"/>
          <a:lstStyle/>
          <a:p>
            <a:pPr algn="ctr"/>
            <a:r>
              <a:rPr kumimoji="1" lang="ja-JP" altLang="en-US" dirty="0"/>
              <a:t>学校環境にあわせてご活用ください</a:t>
            </a:r>
            <a:endParaRPr kumimoji="1" lang="en-US" altLang="ja-JP" dirty="0"/>
          </a:p>
          <a:p>
            <a:pPr algn="ctr"/>
            <a:endParaRPr kumimoji="1" lang="en-US" altLang="ja-JP" dirty="0"/>
          </a:p>
          <a:p>
            <a:pPr algn="ctr"/>
            <a:r>
              <a:rPr kumimoji="1" lang="ja-JP" altLang="en-US" dirty="0"/>
              <a:t>キーボードを使用する場合</a:t>
            </a:r>
            <a:endParaRPr kumimoji="1" lang="en-US" altLang="ja-JP" dirty="0"/>
          </a:p>
        </p:txBody>
      </p:sp>
      <p:pic>
        <p:nvPicPr>
          <p:cNvPr id="10" name="図 9" descr="白黒の写真にテキストが書いてあるキーボード&#10;&#10;AI 生成コンテンツは誤りを含む可能性があります。">
            <a:extLst>
              <a:ext uri="{FF2B5EF4-FFF2-40B4-BE49-F238E27FC236}">
                <a16:creationId xmlns:a16="http://schemas.microsoft.com/office/drawing/2014/main" id="{4A53C0A7-901F-4DEC-6DF6-8F5B8E99CA7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42266" y="3713108"/>
            <a:ext cx="4693017" cy="1546767"/>
          </a:xfrm>
          <a:prstGeom prst="rect">
            <a:avLst/>
          </a:prstGeom>
        </p:spPr>
      </p:pic>
      <p:sp>
        <p:nvSpPr>
          <p:cNvPr id="15" name="テキスト ボックス 14">
            <a:extLst>
              <a:ext uri="{FF2B5EF4-FFF2-40B4-BE49-F238E27FC236}">
                <a16:creationId xmlns:a16="http://schemas.microsoft.com/office/drawing/2014/main" id="{B1F6AA89-1BF9-D219-47FA-5871E963C794}"/>
              </a:ext>
            </a:extLst>
          </p:cNvPr>
          <p:cNvSpPr txBox="1"/>
          <p:nvPr/>
        </p:nvSpPr>
        <p:spPr>
          <a:xfrm>
            <a:off x="0" y="6642556"/>
            <a:ext cx="3644152" cy="215444"/>
          </a:xfrm>
          <a:prstGeom prst="rect">
            <a:avLst/>
          </a:prstGeom>
          <a:noFill/>
        </p:spPr>
        <p:txBody>
          <a:bodyPr wrap="square">
            <a:spAutoFit/>
          </a:bodyPr>
          <a:lstStyle/>
          <a:p>
            <a:r>
              <a:rPr kumimoji="1" lang="ja-JP" altLang="en-US" sz="800" b="0" i="0" kern="1200" dirty="0">
                <a:solidFill>
                  <a:schemeClr val="tx1"/>
                </a:solidFill>
                <a:effectLst/>
                <a:latin typeface="+mn-ea"/>
                <a:cs typeface="+mn-cs"/>
              </a:rPr>
              <a:t>イラスト出典：いらすとや </a:t>
            </a:r>
            <a:r>
              <a:rPr kumimoji="1" lang="en-US" altLang="ja-JP" sz="800" b="0" i="0" kern="1200" dirty="0">
                <a:solidFill>
                  <a:schemeClr val="tx1"/>
                </a:solidFill>
                <a:effectLst/>
                <a:latin typeface="+mn-ea"/>
                <a:cs typeface="+mn-cs"/>
              </a:rPr>
              <a:t>https://www.irasutoya.com/</a:t>
            </a:r>
            <a:endParaRPr kumimoji="1" lang="ja-JP" altLang="en-US" sz="800" dirty="0">
              <a:latin typeface="+mn-ea"/>
            </a:endParaRPr>
          </a:p>
        </p:txBody>
      </p:sp>
    </p:spTree>
    <p:extLst>
      <p:ext uri="{BB962C8B-B14F-4D97-AF65-F5344CB8AC3E}">
        <p14:creationId xmlns:p14="http://schemas.microsoft.com/office/powerpoint/2010/main" val="343304800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E2D5A65E-3F75-7239-10D1-5A3B32AC385E}"/>
            </a:ext>
          </a:extLst>
        </p:cNvPr>
        <p:cNvGrpSpPr/>
        <p:nvPr/>
      </p:nvGrpSpPr>
      <p:grpSpPr>
        <a:xfrm>
          <a:off x="0" y="0"/>
          <a:ext cx="0" cy="0"/>
          <a:chOff x="0" y="0"/>
          <a:chExt cx="0" cy="0"/>
        </a:xfrm>
      </p:grpSpPr>
      <p:grpSp>
        <p:nvGrpSpPr>
          <p:cNvPr id="4" name="グループ化 3">
            <a:extLst>
              <a:ext uri="{FF2B5EF4-FFF2-40B4-BE49-F238E27FC236}">
                <a16:creationId xmlns:a16="http://schemas.microsoft.com/office/drawing/2014/main" id="{E1E4FB45-0D41-911A-34BB-0A6870E764C4}"/>
              </a:ext>
            </a:extLst>
          </p:cNvPr>
          <p:cNvGrpSpPr/>
          <p:nvPr/>
        </p:nvGrpSpPr>
        <p:grpSpPr>
          <a:xfrm>
            <a:off x="606889" y="2709388"/>
            <a:ext cx="10963402" cy="3843751"/>
            <a:chOff x="663931" y="1757094"/>
            <a:chExt cx="10963402" cy="3843751"/>
          </a:xfrm>
        </p:grpSpPr>
        <p:sp>
          <p:nvSpPr>
            <p:cNvPr id="5" name="四角形: 角を丸くする 4">
              <a:extLst>
                <a:ext uri="{FF2B5EF4-FFF2-40B4-BE49-F238E27FC236}">
                  <a16:creationId xmlns:a16="http://schemas.microsoft.com/office/drawing/2014/main" id="{EF6D75AA-91D7-F00B-BB92-DF2D02B2DE3B}"/>
                </a:ext>
              </a:extLst>
            </p:cNvPr>
            <p:cNvSpPr/>
            <p:nvPr/>
          </p:nvSpPr>
          <p:spPr>
            <a:xfrm>
              <a:off x="694322" y="1757094"/>
              <a:ext cx="900000" cy="653968"/>
            </a:xfrm>
            <a:prstGeom prst="roundRect">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6" name="四角形: 角を丸くする 5">
              <a:extLst>
                <a:ext uri="{FF2B5EF4-FFF2-40B4-BE49-F238E27FC236}">
                  <a16:creationId xmlns:a16="http://schemas.microsoft.com/office/drawing/2014/main" id="{CE6F1B41-0A9B-6D5B-9D07-0ED88365C671}"/>
                </a:ext>
              </a:extLst>
            </p:cNvPr>
            <p:cNvSpPr/>
            <p:nvPr/>
          </p:nvSpPr>
          <p:spPr>
            <a:xfrm>
              <a:off x="1691276" y="1757094"/>
              <a:ext cx="655689" cy="653968"/>
            </a:xfrm>
            <a:prstGeom prst="roundRect">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7" name="四角形: 角を丸くする 6">
              <a:extLst>
                <a:ext uri="{FF2B5EF4-FFF2-40B4-BE49-F238E27FC236}">
                  <a16:creationId xmlns:a16="http://schemas.microsoft.com/office/drawing/2014/main" id="{0C5A6F86-EC0D-807D-6437-809147540B4C}"/>
                </a:ext>
              </a:extLst>
            </p:cNvPr>
            <p:cNvSpPr/>
            <p:nvPr/>
          </p:nvSpPr>
          <p:spPr>
            <a:xfrm>
              <a:off x="2444281" y="1757094"/>
              <a:ext cx="655689" cy="653968"/>
            </a:xfrm>
            <a:prstGeom prst="roundRect">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9" name="四角形: 角を丸くする 8">
              <a:extLst>
                <a:ext uri="{FF2B5EF4-FFF2-40B4-BE49-F238E27FC236}">
                  <a16:creationId xmlns:a16="http://schemas.microsoft.com/office/drawing/2014/main" id="{F3AF2FDF-0EDF-5E09-8B46-6A1D94451F82}"/>
                </a:ext>
              </a:extLst>
            </p:cNvPr>
            <p:cNvSpPr/>
            <p:nvPr/>
          </p:nvSpPr>
          <p:spPr>
            <a:xfrm>
              <a:off x="3197286" y="1757094"/>
              <a:ext cx="655689" cy="653968"/>
            </a:xfrm>
            <a:prstGeom prst="roundRect">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10" name="四角形: 角を丸くする 9">
              <a:extLst>
                <a:ext uri="{FF2B5EF4-FFF2-40B4-BE49-F238E27FC236}">
                  <a16:creationId xmlns:a16="http://schemas.microsoft.com/office/drawing/2014/main" id="{BB99803C-5026-9EE5-C0C2-39A6A5C2926A}"/>
                </a:ext>
              </a:extLst>
            </p:cNvPr>
            <p:cNvSpPr/>
            <p:nvPr/>
          </p:nvSpPr>
          <p:spPr>
            <a:xfrm>
              <a:off x="3950290" y="1757094"/>
              <a:ext cx="655689" cy="653968"/>
            </a:xfrm>
            <a:prstGeom prst="roundRect">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12" name="四角形: 角を丸くする 11">
              <a:extLst>
                <a:ext uri="{FF2B5EF4-FFF2-40B4-BE49-F238E27FC236}">
                  <a16:creationId xmlns:a16="http://schemas.microsoft.com/office/drawing/2014/main" id="{C0B81800-44E6-6642-1508-ABDADC52BB81}"/>
                </a:ext>
              </a:extLst>
            </p:cNvPr>
            <p:cNvSpPr/>
            <p:nvPr/>
          </p:nvSpPr>
          <p:spPr>
            <a:xfrm>
              <a:off x="4703295" y="1757094"/>
              <a:ext cx="655689" cy="653968"/>
            </a:xfrm>
            <a:prstGeom prst="roundRect">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13" name="四角形: 角を丸くする 12">
              <a:extLst>
                <a:ext uri="{FF2B5EF4-FFF2-40B4-BE49-F238E27FC236}">
                  <a16:creationId xmlns:a16="http://schemas.microsoft.com/office/drawing/2014/main" id="{75E0C929-7827-348C-D322-80E3BE2ADF73}"/>
                </a:ext>
              </a:extLst>
            </p:cNvPr>
            <p:cNvSpPr/>
            <p:nvPr/>
          </p:nvSpPr>
          <p:spPr>
            <a:xfrm>
              <a:off x="5456300" y="1757094"/>
              <a:ext cx="655689" cy="653968"/>
            </a:xfrm>
            <a:prstGeom prst="roundRect">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15" name="四角形: 角を丸くする 14">
              <a:extLst>
                <a:ext uri="{FF2B5EF4-FFF2-40B4-BE49-F238E27FC236}">
                  <a16:creationId xmlns:a16="http://schemas.microsoft.com/office/drawing/2014/main" id="{A912FEB1-23F4-C42C-60EE-CFFBF7ABF716}"/>
                </a:ext>
              </a:extLst>
            </p:cNvPr>
            <p:cNvSpPr/>
            <p:nvPr/>
          </p:nvSpPr>
          <p:spPr>
            <a:xfrm>
              <a:off x="6209304" y="1757094"/>
              <a:ext cx="655689" cy="653968"/>
            </a:xfrm>
            <a:prstGeom prst="roundRect">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16" name="四角形: 角を丸くする 15">
              <a:extLst>
                <a:ext uri="{FF2B5EF4-FFF2-40B4-BE49-F238E27FC236}">
                  <a16:creationId xmlns:a16="http://schemas.microsoft.com/office/drawing/2014/main" id="{BA043C45-C355-8193-832E-A8988511071A}"/>
                </a:ext>
              </a:extLst>
            </p:cNvPr>
            <p:cNvSpPr/>
            <p:nvPr/>
          </p:nvSpPr>
          <p:spPr>
            <a:xfrm>
              <a:off x="6962309" y="1757094"/>
              <a:ext cx="655689" cy="653968"/>
            </a:xfrm>
            <a:prstGeom prst="roundRect">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17" name="四角形: 角を丸くする 16">
              <a:extLst>
                <a:ext uri="{FF2B5EF4-FFF2-40B4-BE49-F238E27FC236}">
                  <a16:creationId xmlns:a16="http://schemas.microsoft.com/office/drawing/2014/main" id="{324B9291-7C94-252F-EDAA-BEDBC3AD912F}"/>
                </a:ext>
              </a:extLst>
            </p:cNvPr>
            <p:cNvSpPr/>
            <p:nvPr/>
          </p:nvSpPr>
          <p:spPr>
            <a:xfrm>
              <a:off x="7715314" y="1757094"/>
              <a:ext cx="655689" cy="653968"/>
            </a:xfrm>
            <a:prstGeom prst="roundRect">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19" name="四角形: 角を丸くする 18">
              <a:extLst>
                <a:ext uri="{FF2B5EF4-FFF2-40B4-BE49-F238E27FC236}">
                  <a16:creationId xmlns:a16="http://schemas.microsoft.com/office/drawing/2014/main" id="{B540942A-CE11-764E-E4B0-E11E0BEB9A29}"/>
                </a:ext>
              </a:extLst>
            </p:cNvPr>
            <p:cNvSpPr/>
            <p:nvPr/>
          </p:nvSpPr>
          <p:spPr>
            <a:xfrm>
              <a:off x="8468319" y="1757094"/>
              <a:ext cx="655689" cy="653968"/>
            </a:xfrm>
            <a:prstGeom prst="roundRect">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20" name="四角形: 角を丸くする 19">
              <a:extLst>
                <a:ext uri="{FF2B5EF4-FFF2-40B4-BE49-F238E27FC236}">
                  <a16:creationId xmlns:a16="http://schemas.microsoft.com/office/drawing/2014/main" id="{411CC477-7EBE-87D5-D61F-9D0978466E55}"/>
                </a:ext>
              </a:extLst>
            </p:cNvPr>
            <p:cNvSpPr/>
            <p:nvPr/>
          </p:nvSpPr>
          <p:spPr>
            <a:xfrm>
              <a:off x="9221323" y="1757094"/>
              <a:ext cx="655689" cy="653968"/>
            </a:xfrm>
            <a:prstGeom prst="roundRect">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21" name="四角形: 角を丸くする 20">
              <a:extLst>
                <a:ext uri="{FF2B5EF4-FFF2-40B4-BE49-F238E27FC236}">
                  <a16:creationId xmlns:a16="http://schemas.microsoft.com/office/drawing/2014/main" id="{E227477B-D5AA-319F-B5F1-EB34ABAE03CD}"/>
                </a:ext>
              </a:extLst>
            </p:cNvPr>
            <p:cNvSpPr/>
            <p:nvPr/>
          </p:nvSpPr>
          <p:spPr>
            <a:xfrm>
              <a:off x="9974328" y="1757094"/>
              <a:ext cx="655689" cy="653968"/>
            </a:xfrm>
            <a:prstGeom prst="roundRect">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grpSp>
          <p:nvGrpSpPr>
            <p:cNvPr id="22" name="グループ化 21">
              <a:extLst>
                <a:ext uri="{FF2B5EF4-FFF2-40B4-BE49-F238E27FC236}">
                  <a16:creationId xmlns:a16="http://schemas.microsoft.com/office/drawing/2014/main" id="{2D897FC2-CE8B-552D-662D-4F14DFA453F7}"/>
                </a:ext>
              </a:extLst>
            </p:cNvPr>
            <p:cNvGrpSpPr/>
            <p:nvPr/>
          </p:nvGrpSpPr>
          <p:grpSpPr>
            <a:xfrm>
              <a:off x="694321" y="2554540"/>
              <a:ext cx="9826921" cy="653968"/>
              <a:chOff x="694321" y="2534363"/>
              <a:chExt cx="9826921" cy="653968"/>
            </a:xfrm>
          </p:grpSpPr>
          <p:sp>
            <p:nvSpPr>
              <p:cNvPr id="207" name="四角形: 角を丸くする 206">
                <a:extLst>
                  <a:ext uri="{FF2B5EF4-FFF2-40B4-BE49-F238E27FC236}">
                    <a16:creationId xmlns:a16="http://schemas.microsoft.com/office/drawing/2014/main" id="{9506B01E-6839-3648-DF00-353819D3D5C3}"/>
                  </a:ext>
                </a:extLst>
              </p:cNvPr>
              <p:cNvSpPr/>
              <p:nvPr/>
            </p:nvSpPr>
            <p:spPr>
              <a:xfrm>
                <a:off x="694321" y="2534363"/>
                <a:ext cx="901177" cy="653968"/>
              </a:xfrm>
              <a:prstGeom prst="roundRect">
                <a:avLst>
                  <a:gd name="adj" fmla="val 11812"/>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208" name="四角形: 角を丸くする 207">
                <a:extLst>
                  <a:ext uri="{FF2B5EF4-FFF2-40B4-BE49-F238E27FC236}">
                    <a16:creationId xmlns:a16="http://schemas.microsoft.com/office/drawing/2014/main" id="{2E36D36B-A3B8-62B1-64A4-494BD3FD41EA}"/>
                  </a:ext>
                </a:extLst>
              </p:cNvPr>
              <p:cNvSpPr/>
              <p:nvPr/>
            </p:nvSpPr>
            <p:spPr>
              <a:xfrm>
                <a:off x="1683621" y="2534363"/>
                <a:ext cx="655689" cy="653968"/>
              </a:xfrm>
              <a:prstGeom prst="roundRect">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209" name="四角形: 角を丸くする 208">
                <a:extLst>
                  <a:ext uri="{FF2B5EF4-FFF2-40B4-BE49-F238E27FC236}">
                    <a16:creationId xmlns:a16="http://schemas.microsoft.com/office/drawing/2014/main" id="{7B693D5E-2A09-D58E-C113-6870C7E1101E}"/>
                  </a:ext>
                </a:extLst>
              </p:cNvPr>
              <p:cNvSpPr/>
              <p:nvPr/>
            </p:nvSpPr>
            <p:spPr>
              <a:xfrm>
                <a:off x="2427433" y="2534363"/>
                <a:ext cx="655689" cy="653968"/>
              </a:xfrm>
              <a:prstGeom prst="roundRect">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210" name="四角形: 角を丸くする 209">
                <a:extLst>
                  <a:ext uri="{FF2B5EF4-FFF2-40B4-BE49-F238E27FC236}">
                    <a16:creationId xmlns:a16="http://schemas.microsoft.com/office/drawing/2014/main" id="{39F67E3E-C454-099C-2F9D-48AE460C137A}"/>
                  </a:ext>
                </a:extLst>
              </p:cNvPr>
              <p:cNvSpPr/>
              <p:nvPr/>
            </p:nvSpPr>
            <p:spPr>
              <a:xfrm>
                <a:off x="3171245" y="2534363"/>
                <a:ext cx="655689" cy="653968"/>
              </a:xfrm>
              <a:prstGeom prst="roundRect">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211" name="四角形: 角を丸くする 210">
                <a:extLst>
                  <a:ext uri="{FF2B5EF4-FFF2-40B4-BE49-F238E27FC236}">
                    <a16:creationId xmlns:a16="http://schemas.microsoft.com/office/drawing/2014/main" id="{C6E197AC-BDA1-B1E0-48AC-1B6E9D00F7F3}"/>
                  </a:ext>
                </a:extLst>
              </p:cNvPr>
              <p:cNvSpPr/>
              <p:nvPr/>
            </p:nvSpPr>
            <p:spPr>
              <a:xfrm>
                <a:off x="3915057" y="2534363"/>
                <a:ext cx="655689" cy="653968"/>
              </a:xfrm>
              <a:prstGeom prst="roundRect">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212" name="四角形: 角を丸くする 211">
                <a:extLst>
                  <a:ext uri="{FF2B5EF4-FFF2-40B4-BE49-F238E27FC236}">
                    <a16:creationId xmlns:a16="http://schemas.microsoft.com/office/drawing/2014/main" id="{28DB6C7F-F9B9-D354-5BDF-7E8F7DFD4394}"/>
                  </a:ext>
                </a:extLst>
              </p:cNvPr>
              <p:cNvSpPr/>
              <p:nvPr/>
            </p:nvSpPr>
            <p:spPr>
              <a:xfrm>
                <a:off x="4658869" y="2534363"/>
                <a:ext cx="655689" cy="653968"/>
              </a:xfrm>
              <a:prstGeom prst="roundRect">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213" name="四角形: 角を丸くする 212">
                <a:extLst>
                  <a:ext uri="{FF2B5EF4-FFF2-40B4-BE49-F238E27FC236}">
                    <a16:creationId xmlns:a16="http://schemas.microsoft.com/office/drawing/2014/main" id="{B684E7F5-32E9-7290-B702-BF3A71A8F74C}"/>
                  </a:ext>
                </a:extLst>
              </p:cNvPr>
              <p:cNvSpPr/>
              <p:nvPr/>
            </p:nvSpPr>
            <p:spPr>
              <a:xfrm>
                <a:off x="5402681" y="2534363"/>
                <a:ext cx="655689" cy="653968"/>
              </a:xfrm>
              <a:prstGeom prst="roundRect">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214" name="四角形: 角を丸くする 213">
                <a:extLst>
                  <a:ext uri="{FF2B5EF4-FFF2-40B4-BE49-F238E27FC236}">
                    <a16:creationId xmlns:a16="http://schemas.microsoft.com/office/drawing/2014/main" id="{1366E928-A583-B537-C5C9-2436C158D30A}"/>
                  </a:ext>
                </a:extLst>
              </p:cNvPr>
              <p:cNvSpPr/>
              <p:nvPr/>
            </p:nvSpPr>
            <p:spPr>
              <a:xfrm>
                <a:off x="6146493" y="2534363"/>
                <a:ext cx="655689" cy="653968"/>
              </a:xfrm>
              <a:prstGeom prst="roundRect">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215" name="四角形: 角を丸くする 214">
                <a:extLst>
                  <a:ext uri="{FF2B5EF4-FFF2-40B4-BE49-F238E27FC236}">
                    <a16:creationId xmlns:a16="http://schemas.microsoft.com/office/drawing/2014/main" id="{664F2AB2-479F-8B82-F861-A9D154A0CF61}"/>
                  </a:ext>
                </a:extLst>
              </p:cNvPr>
              <p:cNvSpPr/>
              <p:nvPr/>
            </p:nvSpPr>
            <p:spPr>
              <a:xfrm>
                <a:off x="6890305" y="2534363"/>
                <a:ext cx="655689" cy="653968"/>
              </a:xfrm>
              <a:prstGeom prst="roundRect">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216" name="四角形: 角を丸くする 215">
                <a:extLst>
                  <a:ext uri="{FF2B5EF4-FFF2-40B4-BE49-F238E27FC236}">
                    <a16:creationId xmlns:a16="http://schemas.microsoft.com/office/drawing/2014/main" id="{9821A768-855F-5D77-92A7-2D8996845DF6}"/>
                  </a:ext>
                </a:extLst>
              </p:cNvPr>
              <p:cNvSpPr/>
              <p:nvPr/>
            </p:nvSpPr>
            <p:spPr>
              <a:xfrm>
                <a:off x="7634117" y="2534363"/>
                <a:ext cx="655689" cy="653968"/>
              </a:xfrm>
              <a:prstGeom prst="roundRect">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217" name="四角形: 角を丸くする 216">
                <a:extLst>
                  <a:ext uri="{FF2B5EF4-FFF2-40B4-BE49-F238E27FC236}">
                    <a16:creationId xmlns:a16="http://schemas.microsoft.com/office/drawing/2014/main" id="{AFEB5D9D-3924-28DE-08C5-F5C1EB350BE9}"/>
                  </a:ext>
                </a:extLst>
              </p:cNvPr>
              <p:cNvSpPr/>
              <p:nvPr/>
            </p:nvSpPr>
            <p:spPr>
              <a:xfrm>
                <a:off x="8377929" y="2534363"/>
                <a:ext cx="655689" cy="653968"/>
              </a:xfrm>
              <a:prstGeom prst="roundRect">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218" name="四角形: 角を丸くする 217">
                <a:extLst>
                  <a:ext uri="{FF2B5EF4-FFF2-40B4-BE49-F238E27FC236}">
                    <a16:creationId xmlns:a16="http://schemas.microsoft.com/office/drawing/2014/main" id="{C0EFE510-7AB0-2739-B70B-CAF0904DDCA4}"/>
                  </a:ext>
                </a:extLst>
              </p:cNvPr>
              <p:cNvSpPr/>
              <p:nvPr/>
            </p:nvSpPr>
            <p:spPr>
              <a:xfrm>
                <a:off x="9121741" y="2534363"/>
                <a:ext cx="655689" cy="653968"/>
              </a:xfrm>
              <a:prstGeom prst="roundRect">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219" name="四角形: 角を丸くする 218">
                <a:extLst>
                  <a:ext uri="{FF2B5EF4-FFF2-40B4-BE49-F238E27FC236}">
                    <a16:creationId xmlns:a16="http://schemas.microsoft.com/office/drawing/2014/main" id="{8AB523CA-EDC2-2B92-710F-DE8B8420E1BF}"/>
                  </a:ext>
                </a:extLst>
              </p:cNvPr>
              <p:cNvSpPr/>
              <p:nvPr/>
            </p:nvSpPr>
            <p:spPr>
              <a:xfrm>
                <a:off x="9865553" y="2534363"/>
                <a:ext cx="655689" cy="653968"/>
              </a:xfrm>
              <a:prstGeom prst="roundRect">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grpSp>
        <p:grpSp>
          <p:nvGrpSpPr>
            <p:cNvPr id="24" name="グループ化 23">
              <a:extLst>
                <a:ext uri="{FF2B5EF4-FFF2-40B4-BE49-F238E27FC236}">
                  <a16:creationId xmlns:a16="http://schemas.microsoft.com/office/drawing/2014/main" id="{844D6D1F-251E-C178-618F-073038974857}"/>
                </a:ext>
              </a:extLst>
            </p:cNvPr>
            <p:cNvGrpSpPr/>
            <p:nvPr/>
          </p:nvGrpSpPr>
          <p:grpSpPr>
            <a:xfrm>
              <a:off x="694322" y="3351986"/>
              <a:ext cx="10006878" cy="653968"/>
              <a:chOff x="694322" y="3331348"/>
              <a:chExt cx="10006878" cy="653968"/>
            </a:xfrm>
          </p:grpSpPr>
          <p:sp>
            <p:nvSpPr>
              <p:cNvPr id="194" name="四角形: 角を丸くする 193">
                <a:extLst>
                  <a:ext uri="{FF2B5EF4-FFF2-40B4-BE49-F238E27FC236}">
                    <a16:creationId xmlns:a16="http://schemas.microsoft.com/office/drawing/2014/main" id="{E4AA13A9-83BC-DE24-031B-684ED3B6EDCA}"/>
                  </a:ext>
                </a:extLst>
              </p:cNvPr>
              <p:cNvSpPr/>
              <p:nvPr/>
            </p:nvSpPr>
            <p:spPr>
              <a:xfrm>
                <a:off x="694322" y="3331348"/>
                <a:ext cx="1076173" cy="653968"/>
              </a:xfrm>
              <a:prstGeom prst="roundRect">
                <a:avLst>
                  <a:gd name="adj" fmla="val 11812"/>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195" name="四角形: 角を丸くする 194">
                <a:extLst>
                  <a:ext uri="{FF2B5EF4-FFF2-40B4-BE49-F238E27FC236}">
                    <a16:creationId xmlns:a16="http://schemas.microsoft.com/office/drawing/2014/main" id="{127AE03B-535F-982E-7FB6-4B06F5BD226F}"/>
                  </a:ext>
                </a:extLst>
              </p:cNvPr>
              <p:cNvSpPr/>
              <p:nvPr/>
            </p:nvSpPr>
            <p:spPr>
              <a:xfrm>
                <a:off x="1863579" y="3331348"/>
                <a:ext cx="655689" cy="653968"/>
              </a:xfrm>
              <a:prstGeom prst="roundRect">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196" name="四角形: 角を丸くする 195">
                <a:extLst>
                  <a:ext uri="{FF2B5EF4-FFF2-40B4-BE49-F238E27FC236}">
                    <a16:creationId xmlns:a16="http://schemas.microsoft.com/office/drawing/2014/main" id="{75AE5FA5-78A9-4D5C-2787-BC196B605EF7}"/>
                  </a:ext>
                </a:extLst>
              </p:cNvPr>
              <p:cNvSpPr/>
              <p:nvPr/>
            </p:nvSpPr>
            <p:spPr>
              <a:xfrm>
                <a:off x="2607391" y="3331348"/>
                <a:ext cx="655689" cy="653968"/>
              </a:xfrm>
              <a:prstGeom prst="roundRect">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197" name="四角形: 角を丸くする 196">
                <a:extLst>
                  <a:ext uri="{FF2B5EF4-FFF2-40B4-BE49-F238E27FC236}">
                    <a16:creationId xmlns:a16="http://schemas.microsoft.com/office/drawing/2014/main" id="{01DEE1FF-7D6B-FE15-507D-2F68B3AB2C52}"/>
                  </a:ext>
                </a:extLst>
              </p:cNvPr>
              <p:cNvSpPr/>
              <p:nvPr/>
            </p:nvSpPr>
            <p:spPr>
              <a:xfrm>
                <a:off x="3351203" y="3331348"/>
                <a:ext cx="655689" cy="653968"/>
              </a:xfrm>
              <a:prstGeom prst="roundRect">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198" name="四角形: 角を丸くする 197">
                <a:extLst>
                  <a:ext uri="{FF2B5EF4-FFF2-40B4-BE49-F238E27FC236}">
                    <a16:creationId xmlns:a16="http://schemas.microsoft.com/office/drawing/2014/main" id="{3428D8CF-840A-4E5D-D2D1-3C3774941787}"/>
                  </a:ext>
                </a:extLst>
              </p:cNvPr>
              <p:cNvSpPr/>
              <p:nvPr/>
            </p:nvSpPr>
            <p:spPr>
              <a:xfrm>
                <a:off x="4095015" y="3331348"/>
                <a:ext cx="655689" cy="653968"/>
              </a:xfrm>
              <a:prstGeom prst="roundRect">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199" name="四角形: 角を丸くする 198">
                <a:extLst>
                  <a:ext uri="{FF2B5EF4-FFF2-40B4-BE49-F238E27FC236}">
                    <a16:creationId xmlns:a16="http://schemas.microsoft.com/office/drawing/2014/main" id="{61DB4468-9B92-4FD8-6B79-385285E788A7}"/>
                  </a:ext>
                </a:extLst>
              </p:cNvPr>
              <p:cNvSpPr/>
              <p:nvPr/>
            </p:nvSpPr>
            <p:spPr>
              <a:xfrm>
                <a:off x="4838827" y="3331348"/>
                <a:ext cx="655689" cy="653968"/>
              </a:xfrm>
              <a:prstGeom prst="roundRect">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200" name="四角形: 角を丸くする 199">
                <a:extLst>
                  <a:ext uri="{FF2B5EF4-FFF2-40B4-BE49-F238E27FC236}">
                    <a16:creationId xmlns:a16="http://schemas.microsoft.com/office/drawing/2014/main" id="{7F46BFDC-FC39-6B58-83F1-B3D52EF7975D}"/>
                  </a:ext>
                </a:extLst>
              </p:cNvPr>
              <p:cNvSpPr/>
              <p:nvPr/>
            </p:nvSpPr>
            <p:spPr>
              <a:xfrm>
                <a:off x="5582639" y="3331348"/>
                <a:ext cx="655689" cy="653968"/>
              </a:xfrm>
              <a:prstGeom prst="roundRect">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201" name="四角形: 角を丸くする 200">
                <a:extLst>
                  <a:ext uri="{FF2B5EF4-FFF2-40B4-BE49-F238E27FC236}">
                    <a16:creationId xmlns:a16="http://schemas.microsoft.com/office/drawing/2014/main" id="{3155A8BC-ADE1-1B34-3B81-6FA0F0F09447}"/>
                  </a:ext>
                </a:extLst>
              </p:cNvPr>
              <p:cNvSpPr/>
              <p:nvPr/>
            </p:nvSpPr>
            <p:spPr>
              <a:xfrm>
                <a:off x="6326451" y="3331348"/>
                <a:ext cx="655689" cy="653968"/>
              </a:xfrm>
              <a:prstGeom prst="roundRect">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202" name="四角形: 角を丸くする 201">
                <a:extLst>
                  <a:ext uri="{FF2B5EF4-FFF2-40B4-BE49-F238E27FC236}">
                    <a16:creationId xmlns:a16="http://schemas.microsoft.com/office/drawing/2014/main" id="{857A67A8-843B-7695-16FA-C35D6916045B}"/>
                  </a:ext>
                </a:extLst>
              </p:cNvPr>
              <p:cNvSpPr/>
              <p:nvPr/>
            </p:nvSpPr>
            <p:spPr>
              <a:xfrm>
                <a:off x="7070263" y="3331348"/>
                <a:ext cx="655689" cy="653968"/>
              </a:xfrm>
              <a:prstGeom prst="roundRect">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203" name="四角形: 角を丸くする 202">
                <a:extLst>
                  <a:ext uri="{FF2B5EF4-FFF2-40B4-BE49-F238E27FC236}">
                    <a16:creationId xmlns:a16="http://schemas.microsoft.com/office/drawing/2014/main" id="{E0D20D61-6608-A655-A341-175DEC026BE7}"/>
                  </a:ext>
                </a:extLst>
              </p:cNvPr>
              <p:cNvSpPr/>
              <p:nvPr/>
            </p:nvSpPr>
            <p:spPr>
              <a:xfrm>
                <a:off x="7814075" y="3331348"/>
                <a:ext cx="655689" cy="653968"/>
              </a:xfrm>
              <a:prstGeom prst="roundRect">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204" name="四角形: 角を丸くする 203">
                <a:extLst>
                  <a:ext uri="{FF2B5EF4-FFF2-40B4-BE49-F238E27FC236}">
                    <a16:creationId xmlns:a16="http://schemas.microsoft.com/office/drawing/2014/main" id="{F4D276C5-4FB6-2071-DAEA-23632A45A279}"/>
                  </a:ext>
                </a:extLst>
              </p:cNvPr>
              <p:cNvSpPr/>
              <p:nvPr/>
            </p:nvSpPr>
            <p:spPr>
              <a:xfrm>
                <a:off x="8557887" y="3331348"/>
                <a:ext cx="655689" cy="653968"/>
              </a:xfrm>
              <a:prstGeom prst="roundRect">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205" name="四角形: 角を丸くする 204">
                <a:extLst>
                  <a:ext uri="{FF2B5EF4-FFF2-40B4-BE49-F238E27FC236}">
                    <a16:creationId xmlns:a16="http://schemas.microsoft.com/office/drawing/2014/main" id="{68A623D9-E3DB-4B83-18DD-A59025DBB6B2}"/>
                  </a:ext>
                </a:extLst>
              </p:cNvPr>
              <p:cNvSpPr/>
              <p:nvPr/>
            </p:nvSpPr>
            <p:spPr>
              <a:xfrm>
                <a:off x="9301699" y="3331348"/>
                <a:ext cx="655689" cy="653968"/>
              </a:xfrm>
              <a:prstGeom prst="roundRect">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206" name="四角形: 角を丸くする 205">
                <a:extLst>
                  <a:ext uri="{FF2B5EF4-FFF2-40B4-BE49-F238E27FC236}">
                    <a16:creationId xmlns:a16="http://schemas.microsoft.com/office/drawing/2014/main" id="{F04B0E1F-55B0-4902-2CE8-F844CCEB5CD3}"/>
                  </a:ext>
                </a:extLst>
              </p:cNvPr>
              <p:cNvSpPr/>
              <p:nvPr/>
            </p:nvSpPr>
            <p:spPr>
              <a:xfrm>
                <a:off x="10045511" y="3331348"/>
                <a:ext cx="655689" cy="653968"/>
              </a:xfrm>
              <a:prstGeom prst="roundRect">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grpSp>
        <p:grpSp>
          <p:nvGrpSpPr>
            <p:cNvPr id="25" name="グループ化 24">
              <a:extLst>
                <a:ext uri="{FF2B5EF4-FFF2-40B4-BE49-F238E27FC236}">
                  <a16:creationId xmlns:a16="http://schemas.microsoft.com/office/drawing/2014/main" id="{279189C3-4B17-EEFC-F9F9-896E5E52447F}"/>
                </a:ext>
              </a:extLst>
            </p:cNvPr>
            <p:cNvGrpSpPr/>
            <p:nvPr/>
          </p:nvGrpSpPr>
          <p:grpSpPr>
            <a:xfrm>
              <a:off x="694322" y="4149432"/>
              <a:ext cx="10932996" cy="653968"/>
              <a:chOff x="694322" y="4131257"/>
              <a:chExt cx="10932996" cy="653968"/>
            </a:xfrm>
          </p:grpSpPr>
          <p:sp>
            <p:nvSpPr>
              <p:cNvPr id="181" name="四角形: 角を丸くする 180">
                <a:extLst>
                  <a:ext uri="{FF2B5EF4-FFF2-40B4-BE49-F238E27FC236}">
                    <a16:creationId xmlns:a16="http://schemas.microsoft.com/office/drawing/2014/main" id="{99C67FD9-B5E0-4D61-1424-8D83B39A4B05}"/>
                  </a:ext>
                </a:extLst>
              </p:cNvPr>
              <p:cNvSpPr/>
              <p:nvPr/>
            </p:nvSpPr>
            <p:spPr>
              <a:xfrm>
                <a:off x="694322" y="4131257"/>
                <a:ext cx="1263440" cy="653968"/>
              </a:xfrm>
              <a:prstGeom prst="roundRect">
                <a:avLst>
                  <a:gd name="adj" fmla="val 11812"/>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182" name="四角形: 角を丸くする 181">
                <a:extLst>
                  <a:ext uri="{FF2B5EF4-FFF2-40B4-BE49-F238E27FC236}">
                    <a16:creationId xmlns:a16="http://schemas.microsoft.com/office/drawing/2014/main" id="{29AE9635-F20B-51E8-B4EF-3EF2C03FF1D4}"/>
                  </a:ext>
                </a:extLst>
              </p:cNvPr>
              <p:cNvSpPr/>
              <p:nvPr/>
            </p:nvSpPr>
            <p:spPr>
              <a:xfrm>
                <a:off x="2045885" y="4131257"/>
                <a:ext cx="655689" cy="653968"/>
              </a:xfrm>
              <a:prstGeom prst="roundRect">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183" name="四角形: 角を丸くする 182">
                <a:extLst>
                  <a:ext uri="{FF2B5EF4-FFF2-40B4-BE49-F238E27FC236}">
                    <a16:creationId xmlns:a16="http://schemas.microsoft.com/office/drawing/2014/main" id="{0F2ACC8E-1C1B-7E27-08A5-B192797625D3}"/>
                  </a:ext>
                </a:extLst>
              </p:cNvPr>
              <p:cNvSpPr/>
              <p:nvPr/>
            </p:nvSpPr>
            <p:spPr>
              <a:xfrm>
                <a:off x="2789697" y="4131257"/>
                <a:ext cx="655689" cy="653968"/>
              </a:xfrm>
              <a:prstGeom prst="roundRect">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184" name="四角形: 角を丸くする 183">
                <a:extLst>
                  <a:ext uri="{FF2B5EF4-FFF2-40B4-BE49-F238E27FC236}">
                    <a16:creationId xmlns:a16="http://schemas.microsoft.com/office/drawing/2014/main" id="{568519E9-090C-91F3-D113-3B1AD15B92C5}"/>
                  </a:ext>
                </a:extLst>
              </p:cNvPr>
              <p:cNvSpPr/>
              <p:nvPr/>
            </p:nvSpPr>
            <p:spPr>
              <a:xfrm>
                <a:off x="3533509" y="4131257"/>
                <a:ext cx="655689" cy="653968"/>
              </a:xfrm>
              <a:prstGeom prst="roundRect">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185" name="四角形: 角を丸くする 184">
                <a:extLst>
                  <a:ext uri="{FF2B5EF4-FFF2-40B4-BE49-F238E27FC236}">
                    <a16:creationId xmlns:a16="http://schemas.microsoft.com/office/drawing/2014/main" id="{525A25D7-2BDA-3F5C-E515-1E854C5B798F}"/>
                  </a:ext>
                </a:extLst>
              </p:cNvPr>
              <p:cNvSpPr/>
              <p:nvPr/>
            </p:nvSpPr>
            <p:spPr>
              <a:xfrm>
                <a:off x="4277321" y="4131257"/>
                <a:ext cx="655689" cy="653968"/>
              </a:xfrm>
              <a:prstGeom prst="roundRect">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186" name="四角形: 角を丸くする 185">
                <a:extLst>
                  <a:ext uri="{FF2B5EF4-FFF2-40B4-BE49-F238E27FC236}">
                    <a16:creationId xmlns:a16="http://schemas.microsoft.com/office/drawing/2014/main" id="{DB5AD2D8-4DDE-E13C-EFB9-9C6AC5C0A0C3}"/>
                  </a:ext>
                </a:extLst>
              </p:cNvPr>
              <p:cNvSpPr/>
              <p:nvPr/>
            </p:nvSpPr>
            <p:spPr>
              <a:xfrm>
                <a:off x="5021133" y="4131257"/>
                <a:ext cx="655689" cy="653968"/>
              </a:xfrm>
              <a:prstGeom prst="roundRect">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187" name="四角形: 角を丸くする 186">
                <a:extLst>
                  <a:ext uri="{FF2B5EF4-FFF2-40B4-BE49-F238E27FC236}">
                    <a16:creationId xmlns:a16="http://schemas.microsoft.com/office/drawing/2014/main" id="{4A95EE6B-F0CB-5179-FD4A-E571CCC05354}"/>
                  </a:ext>
                </a:extLst>
              </p:cNvPr>
              <p:cNvSpPr/>
              <p:nvPr/>
            </p:nvSpPr>
            <p:spPr>
              <a:xfrm>
                <a:off x="5764945" y="4131257"/>
                <a:ext cx="655689" cy="653968"/>
              </a:xfrm>
              <a:prstGeom prst="roundRect">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188" name="四角形: 角を丸くする 187">
                <a:extLst>
                  <a:ext uri="{FF2B5EF4-FFF2-40B4-BE49-F238E27FC236}">
                    <a16:creationId xmlns:a16="http://schemas.microsoft.com/office/drawing/2014/main" id="{3C739CF9-D7E9-B20D-C4C0-36BB51C40319}"/>
                  </a:ext>
                </a:extLst>
              </p:cNvPr>
              <p:cNvSpPr/>
              <p:nvPr/>
            </p:nvSpPr>
            <p:spPr>
              <a:xfrm>
                <a:off x="6508757" y="4131257"/>
                <a:ext cx="655689" cy="653968"/>
              </a:xfrm>
              <a:prstGeom prst="roundRect">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189" name="四角形: 角を丸くする 188">
                <a:extLst>
                  <a:ext uri="{FF2B5EF4-FFF2-40B4-BE49-F238E27FC236}">
                    <a16:creationId xmlns:a16="http://schemas.microsoft.com/office/drawing/2014/main" id="{08AA5C40-FB69-F6C8-05DF-F0C4EC6580BF}"/>
                  </a:ext>
                </a:extLst>
              </p:cNvPr>
              <p:cNvSpPr/>
              <p:nvPr/>
            </p:nvSpPr>
            <p:spPr>
              <a:xfrm>
                <a:off x="7252569" y="4131257"/>
                <a:ext cx="655689" cy="653968"/>
              </a:xfrm>
              <a:prstGeom prst="roundRect">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190" name="四角形: 角を丸くする 189">
                <a:extLst>
                  <a:ext uri="{FF2B5EF4-FFF2-40B4-BE49-F238E27FC236}">
                    <a16:creationId xmlns:a16="http://schemas.microsoft.com/office/drawing/2014/main" id="{78E99F88-07FD-28F9-460E-83707304E67A}"/>
                  </a:ext>
                </a:extLst>
              </p:cNvPr>
              <p:cNvSpPr/>
              <p:nvPr/>
            </p:nvSpPr>
            <p:spPr>
              <a:xfrm>
                <a:off x="7996381" y="4131257"/>
                <a:ext cx="655689" cy="653968"/>
              </a:xfrm>
              <a:prstGeom prst="roundRect">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191" name="四角形: 角を丸くする 190">
                <a:extLst>
                  <a:ext uri="{FF2B5EF4-FFF2-40B4-BE49-F238E27FC236}">
                    <a16:creationId xmlns:a16="http://schemas.microsoft.com/office/drawing/2014/main" id="{D010B9CF-416E-DD87-FD2C-9CCCD86730A0}"/>
                  </a:ext>
                </a:extLst>
              </p:cNvPr>
              <p:cNvSpPr/>
              <p:nvPr/>
            </p:nvSpPr>
            <p:spPr>
              <a:xfrm>
                <a:off x="8740193" y="4131257"/>
                <a:ext cx="655689" cy="653968"/>
              </a:xfrm>
              <a:prstGeom prst="roundRect">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192" name="四角形: 角を丸くする 191">
                <a:extLst>
                  <a:ext uri="{FF2B5EF4-FFF2-40B4-BE49-F238E27FC236}">
                    <a16:creationId xmlns:a16="http://schemas.microsoft.com/office/drawing/2014/main" id="{8B6F1759-8DE8-E4FF-EE08-8E6E2BB7C28F}"/>
                  </a:ext>
                </a:extLst>
              </p:cNvPr>
              <p:cNvSpPr/>
              <p:nvPr/>
            </p:nvSpPr>
            <p:spPr>
              <a:xfrm>
                <a:off x="9484005" y="4131257"/>
                <a:ext cx="655689" cy="653968"/>
              </a:xfrm>
              <a:prstGeom prst="roundRect">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193" name="四角形: 角を丸くする 192">
                <a:extLst>
                  <a:ext uri="{FF2B5EF4-FFF2-40B4-BE49-F238E27FC236}">
                    <a16:creationId xmlns:a16="http://schemas.microsoft.com/office/drawing/2014/main" id="{5AB4DD96-B88B-4D28-6E0C-E1C3B9AA4005}"/>
                  </a:ext>
                </a:extLst>
              </p:cNvPr>
              <p:cNvSpPr/>
              <p:nvPr/>
            </p:nvSpPr>
            <p:spPr>
              <a:xfrm>
                <a:off x="10227817" y="4131257"/>
                <a:ext cx="1399501" cy="653968"/>
              </a:xfrm>
              <a:prstGeom prst="roundRect">
                <a:avLst>
                  <a:gd name="adj" fmla="val 13026"/>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grpSp>
        <p:sp>
          <p:nvSpPr>
            <p:cNvPr id="26" name="四角形: 角を丸くする 25">
              <a:extLst>
                <a:ext uri="{FF2B5EF4-FFF2-40B4-BE49-F238E27FC236}">
                  <a16:creationId xmlns:a16="http://schemas.microsoft.com/office/drawing/2014/main" id="{0AD06072-7F8D-0ED0-A115-D1B99370DE6D}"/>
                </a:ext>
              </a:extLst>
            </p:cNvPr>
            <p:cNvSpPr/>
            <p:nvPr/>
          </p:nvSpPr>
          <p:spPr>
            <a:xfrm>
              <a:off x="697696" y="4946877"/>
              <a:ext cx="655689" cy="653968"/>
            </a:xfrm>
            <a:prstGeom prst="roundRect">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28" name="四角形: 角を丸くする 27">
              <a:extLst>
                <a:ext uri="{FF2B5EF4-FFF2-40B4-BE49-F238E27FC236}">
                  <a16:creationId xmlns:a16="http://schemas.microsoft.com/office/drawing/2014/main" id="{96662E89-86BB-784E-E8D4-BAF70966C694}"/>
                </a:ext>
              </a:extLst>
            </p:cNvPr>
            <p:cNvSpPr/>
            <p:nvPr/>
          </p:nvSpPr>
          <p:spPr>
            <a:xfrm>
              <a:off x="1445054" y="4946877"/>
              <a:ext cx="655200" cy="653968"/>
            </a:xfrm>
            <a:prstGeom prst="roundRect">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29" name="四角形: 角を丸くする 28">
              <a:extLst>
                <a:ext uri="{FF2B5EF4-FFF2-40B4-BE49-F238E27FC236}">
                  <a16:creationId xmlns:a16="http://schemas.microsoft.com/office/drawing/2014/main" id="{1C94BB6A-65D0-AAE7-F88C-120C31AF3589}"/>
                </a:ext>
              </a:extLst>
            </p:cNvPr>
            <p:cNvSpPr/>
            <p:nvPr/>
          </p:nvSpPr>
          <p:spPr>
            <a:xfrm>
              <a:off x="3679942" y="4946877"/>
              <a:ext cx="2952060" cy="653968"/>
            </a:xfrm>
            <a:prstGeom prst="roundRect">
              <a:avLst>
                <a:gd name="adj" fmla="val 13997"/>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30" name="四角形: 角を丸くする 29">
              <a:extLst>
                <a:ext uri="{FF2B5EF4-FFF2-40B4-BE49-F238E27FC236}">
                  <a16:creationId xmlns:a16="http://schemas.microsoft.com/office/drawing/2014/main" id="{EF2A8760-4003-C392-4C33-1D6672BF62DD}"/>
                </a:ext>
              </a:extLst>
            </p:cNvPr>
            <p:cNvSpPr/>
            <p:nvPr/>
          </p:nvSpPr>
          <p:spPr>
            <a:xfrm>
              <a:off x="2190836" y="4946877"/>
              <a:ext cx="655200" cy="653968"/>
            </a:xfrm>
            <a:prstGeom prst="roundRect">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31" name="四角形: 角を丸くする 30">
              <a:extLst>
                <a:ext uri="{FF2B5EF4-FFF2-40B4-BE49-F238E27FC236}">
                  <a16:creationId xmlns:a16="http://schemas.microsoft.com/office/drawing/2014/main" id="{FEE801BC-AE2A-C065-0238-3DEEBD70DB97}"/>
                </a:ext>
              </a:extLst>
            </p:cNvPr>
            <p:cNvSpPr/>
            <p:nvPr/>
          </p:nvSpPr>
          <p:spPr>
            <a:xfrm>
              <a:off x="2936618" y="4946877"/>
              <a:ext cx="655200" cy="653968"/>
            </a:xfrm>
            <a:prstGeom prst="roundRect">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32" name="四角形: 角を丸くする 31">
              <a:extLst>
                <a:ext uri="{FF2B5EF4-FFF2-40B4-BE49-F238E27FC236}">
                  <a16:creationId xmlns:a16="http://schemas.microsoft.com/office/drawing/2014/main" id="{0650ACAF-D53F-7742-F134-1EDCC8306B3E}"/>
                </a:ext>
              </a:extLst>
            </p:cNvPr>
            <p:cNvSpPr/>
            <p:nvPr/>
          </p:nvSpPr>
          <p:spPr>
            <a:xfrm>
              <a:off x="6715044" y="4946877"/>
              <a:ext cx="581180" cy="653968"/>
            </a:xfrm>
            <a:prstGeom prst="roundRect">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34" name="四角形: 角を丸くする 33">
              <a:extLst>
                <a:ext uri="{FF2B5EF4-FFF2-40B4-BE49-F238E27FC236}">
                  <a16:creationId xmlns:a16="http://schemas.microsoft.com/office/drawing/2014/main" id="{B23F7CF9-5541-717B-0150-0C1A65291DA9}"/>
                </a:ext>
              </a:extLst>
            </p:cNvPr>
            <p:cNvSpPr/>
            <p:nvPr/>
          </p:nvSpPr>
          <p:spPr>
            <a:xfrm>
              <a:off x="7384347" y="4946877"/>
              <a:ext cx="655200" cy="653968"/>
            </a:xfrm>
            <a:prstGeom prst="roundRect">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35" name="四角形: 角を丸くする 34">
              <a:extLst>
                <a:ext uri="{FF2B5EF4-FFF2-40B4-BE49-F238E27FC236}">
                  <a16:creationId xmlns:a16="http://schemas.microsoft.com/office/drawing/2014/main" id="{5CB68B0E-5A44-8A9D-0F29-FE059A0F43CF}"/>
                </a:ext>
              </a:extLst>
            </p:cNvPr>
            <p:cNvSpPr/>
            <p:nvPr/>
          </p:nvSpPr>
          <p:spPr>
            <a:xfrm>
              <a:off x="8127670" y="4946877"/>
              <a:ext cx="655200" cy="653968"/>
            </a:xfrm>
            <a:prstGeom prst="roundRect">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36" name="フリーフォーム: 図形 35">
              <a:extLst>
                <a:ext uri="{FF2B5EF4-FFF2-40B4-BE49-F238E27FC236}">
                  <a16:creationId xmlns:a16="http://schemas.microsoft.com/office/drawing/2014/main" id="{908E79B1-C0F2-E889-824F-583BE9EEE458}"/>
                </a:ext>
              </a:extLst>
            </p:cNvPr>
            <p:cNvSpPr/>
            <p:nvPr/>
          </p:nvSpPr>
          <p:spPr>
            <a:xfrm>
              <a:off x="10609365" y="2534363"/>
              <a:ext cx="1017953" cy="1450953"/>
            </a:xfrm>
            <a:custGeom>
              <a:avLst/>
              <a:gdLst>
                <a:gd name="connsiteX0" fmla="*/ 108997 w 1017953"/>
                <a:gd name="connsiteY0" fmla="*/ 0 h 1450953"/>
                <a:gd name="connsiteX1" fmla="*/ 908669 w 1017953"/>
                <a:gd name="connsiteY1" fmla="*/ 0 h 1450953"/>
                <a:gd name="connsiteX2" fmla="*/ 1017953 w 1017953"/>
                <a:gd name="connsiteY2" fmla="*/ 109284 h 1450953"/>
                <a:gd name="connsiteX3" fmla="*/ 1017953 w 1017953"/>
                <a:gd name="connsiteY3" fmla="*/ 1341669 h 1450953"/>
                <a:gd name="connsiteX4" fmla="*/ 908669 w 1017953"/>
                <a:gd name="connsiteY4" fmla="*/ 1450953 h 1450953"/>
                <a:gd name="connsiteX5" fmla="*/ 727536 w 1017953"/>
                <a:gd name="connsiteY5" fmla="*/ 1450953 h 1450953"/>
                <a:gd name="connsiteX6" fmla="*/ 471548 w 1017953"/>
                <a:gd name="connsiteY6" fmla="*/ 1450953 h 1450953"/>
                <a:gd name="connsiteX7" fmla="*/ 290415 w 1017953"/>
                <a:gd name="connsiteY7" fmla="*/ 1450953 h 1450953"/>
                <a:gd name="connsiteX8" fmla="*/ 181131 w 1017953"/>
                <a:gd name="connsiteY8" fmla="*/ 1341669 h 1450953"/>
                <a:gd name="connsiteX9" fmla="*/ 181131 w 1017953"/>
                <a:gd name="connsiteY9" fmla="*/ 653968 h 1450953"/>
                <a:gd name="connsiteX10" fmla="*/ 108997 w 1017953"/>
                <a:gd name="connsiteY10" fmla="*/ 653968 h 1450953"/>
                <a:gd name="connsiteX11" fmla="*/ 0 w 1017953"/>
                <a:gd name="connsiteY11" fmla="*/ 544971 h 1450953"/>
                <a:gd name="connsiteX12" fmla="*/ 0 w 1017953"/>
                <a:gd name="connsiteY12" fmla="*/ 108997 h 1450953"/>
                <a:gd name="connsiteX13" fmla="*/ 108997 w 1017953"/>
                <a:gd name="connsiteY13" fmla="*/ 0 h 14509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17953" h="1450953">
                  <a:moveTo>
                    <a:pt x="108997" y="0"/>
                  </a:moveTo>
                  <a:lnTo>
                    <a:pt x="908669" y="0"/>
                  </a:lnTo>
                  <a:cubicBezTo>
                    <a:pt x="969025" y="0"/>
                    <a:pt x="1017953" y="48928"/>
                    <a:pt x="1017953" y="109284"/>
                  </a:cubicBezTo>
                  <a:lnTo>
                    <a:pt x="1017953" y="1341669"/>
                  </a:lnTo>
                  <a:cubicBezTo>
                    <a:pt x="1017953" y="1402025"/>
                    <a:pt x="969025" y="1450953"/>
                    <a:pt x="908669" y="1450953"/>
                  </a:cubicBezTo>
                  <a:lnTo>
                    <a:pt x="727536" y="1450953"/>
                  </a:lnTo>
                  <a:lnTo>
                    <a:pt x="471548" y="1450953"/>
                  </a:lnTo>
                  <a:lnTo>
                    <a:pt x="290415" y="1450953"/>
                  </a:lnTo>
                  <a:cubicBezTo>
                    <a:pt x="230059" y="1450953"/>
                    <a:pt x="181131" y="1402025"/>
                    <a:pt x="181131" y="1341669"/>
                  </a:cubicBezTo>
                  <a:lnTo>
                    <a:pt x="181131" y="653968"/>
                  </a:lnTo>
                  <a:lnTo>
                    <a:pt x="108997" y="653968"/>
                  </a:lnTo>
                  <a:cubicBezTo>
                    <a:pt x="48800" y="653968"/>
                    <a:pt x="0" y="605168"/>
                    <a:pt x="0" y="544971"/>
                  </a:cubicBezTo>
                  <a:lnTo>
                    <a:pt x="0" y="108997"/>
                  </a:lnTo>
                  <a:cubicBezTo>
                    <a:pt x="0" y="48800"/>
                    <a:pt x="48800" y="0"/>
                    <a:pt x="108997" y="0"/>
                  </a:cubicBezTo>
                  <a:close/>
                </a:path>
              </a:pathLst>
            </a:cu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37" name="テキスト ボックス 36">
              <a:extLst>
                <a:ext uri="{FF2B5EF4-FFF2-40B4-BE49-F238E27FC236}">
                  <a16:creationId xmlns:a16="http://schemas.microsoft.com/office/drawing/2014/main" id="{037C85E9-AAA8-93BD-B826-EADCAAF8B790}"/>
                </a:ext>
              </a:extLst>
            </p:cNvPr>
            <p:cNvSpPr txBox="1"/>
            <p:nvPr/>
          </p:nvSpPr>
          <p:spPr>
            <a:xfrm>
              <a:off x="1258049" y="2125460"/>
              <a:ext cx="306767" cy="27699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ぬ</a:t>
              </a:r>
            </a:p>
          </p:txBody>
        </p:sp>
        <p:sp>
          <p:nvSpPr>
            <p:cNvPr id="38" name="テキスト ボックス 37">
              <a:extLst>
                <a:ext uri="{FF2B5EF4-FFF2-40B4-BE49-F238E27FC236}">
                  <a16:creationId xmlns:a16="http://schemas.microsoft.com/office/drawing/2014/main" id="{51E04859-99D7-1192-24F8-42DC0D268305}"/>
                </a:ext>
              </a:extLst>
            </p:cNvPr>
            <p:cNvSpPr txBox="1"/>
            <p:nvPr/>
          </p:nvSpPr>
          <p:spPr>
            <a:xfrm>
              <a:off x="2033999" y="2125460"/>
              <a:ext cx="306767" cy="27699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ふ</a:t>
              </a:r>
            </a:p>
          </p:txBody>
        </p:sp>
        <p:sp>
          <p:nvSpPr>
            <p:cNvPr id="39" name="テキスト ボックス 38">
              <a:extLst>
                <a:ext uri="{FF2B5EF4-FFF2-40B4-BE49-F238E27FC236}">
                  <a16:creationId xmlns:a16="http://schemas.microsoft.com/office/drawing/2014/main" id="{95AECE6A-9056-2CA7-8004-478A083595E7}"/>
                </a:ext>
              </a:extLst>
            </p:cNvPr>
            <p:cNvSpPr txBox="1"/>
            <p:nvPr/>
          </p:nvSpPr>
          <p:spPr>
            <a:xfrm>
              <a:off x="2786823" y="2125460"/>
              <a:ext cx="306767" cy="27699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あ</a:t>
              </a:r>
            </a:p>
          </p:txBody>
        </p:sp>
        <p:sp>
          <p:nvSpPr>
            <p:cNvPr id="40" name="テキスト ボックス 39">
              <a:extLst>
                <a:ext uri="{FF2B5EF4-FFF2-40B4-BE49-F238E27FC236}">
                  <a16:creationId xmlns:a16="http://schemas.microsoft.com/office/drawing/2014/main" id="{71B6C450-3470-2F2A-53A9-A99A70128C12}"/>
                </a:ext>
              </a:extLst>
            </p:cNvPr>
            <p:cNvSpPr txBox="1"/>
            <p:nvPr/>
          </p:nvSpPr>
          <p:spPr>
            <a:xfrm>
              <a:off x="3539647" y="2125460"/>
              <a:ext cx="306767" cy="27699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う</a:t>
              </a:r>
            </a:p>
          </p:txBody>
        </p:sp>
        <p:sp>
          <p:nvSpPr>
            <p:cNvPr id="41" name="テキスト ボックス 40">
              <a:extLst>
                <a:ext uri="{FF2B5EF4-FFF2-40B4-BE49-F238E27FC236}">
                  <a16:creationId xmlns:a16="http://schemas.microsoft.com/office/drawing/2014/main" id="{69BE1F52-7FEB-318A-2C05-CD1969B37C67}"/>
                </a:ext>
              </a:extLst>
            </p:cNvPr>
            <p:cNvSpPr txBox="1"/>
            <p:nvPr/>
          </p:nvSpPr>
          <p:spPr>
            <a:xfrm>
              <a:off x="4292471" y="2125460"/>
              <a:ext cx="306767" cy="27699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え</a:t>
              </a:r>
            </a:p>
          </p:txBody>
        </p:sp>
        <p:sp>
          <p:nvSpPr>
            <p:cNvPr id="42" name="テキスト ボックス 41">
              <a:extLst>
                <a:ext uri="{FF2B5EF4-FFF2-40B4-BE49-F238E27FC236}">
                  <a16:creationId xmlns:a16="http://schemas.microsoft.com/office/drawing/2014/main" id="{9C1CB501-F806-CED1-9A54-80BDFA3A8312}"/>
                </a:ext>
              </a:extLst>
            </p:cNvPr>
            <p:cNvSpPr txBox="1"/>
            <p:nvPr/>
          </p:nvSpPr>
          <p:spPr>
            <a:xfrm>
              <a:off x="5045295" y="2125460"/>
              <a:ext cx="306767" cy="27699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お</a:t>
              </a:r>
            </a:p>
          </p:txBody>
        </p:sp>
        <p:sp>
          <p:nvSpPr>
            <p:cNvPr id="43" name="テキスト ボックス 42">
              <a:extLst>
                <a:ext uri="{FF2B5EF4-FFF2-40B4-BE49-F238E27FC236}">
                  <a16:creationId xmlns:a16="http://schemas.microsoft.com/office/drawing/2014/main" id="{17E1EA55-22B4-D42D-1D65-DA425252D797}"/>
                </a:ext>
              </a:extLst>
            </p:cNvPr>
            <p:cNvSpPr txBox="1"/>
            <p:nvPr/>
          </p:nvSpPr>
          <p:spPr>
            <a:xfrm>
              <a:off x="5798119" y="2125460"/>
              <a:ext cx="306767" cy="27699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や</a:t>
              </a:r>
            </a:p>
          </p:txBody>
        </p:sp>
        <p:sp>
          <p:nvSpPr>
            <p:cNvPr id="44" name="テキスト ボックス 43">
              <a:extLst>
                <a:ext uri="{FF2B5EF4-FFF2-40B4-BE49-F238E27FC236}">
                  <a16:creationId xmlns:a16="http://schemas.microsoft.com/office/drawing/2014/main" id="{56A3F97C-812D-B837-CF7F-14B9CB9E7CB6}"/>
                </a:ext>
              </a:extLst>
            </p:cNvPr>
            <p:cNvSpPr txBox="1"/>
            <p:nvPr/>
          </p:nvSpPr>
          <p:spPr>
            <a:xfrm>
              <a:off x="6550943" y="2125460"/>
              <a:ext cx="306767" cy="27699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ゆ</a:t>
              </a:r>
            </a:p>
          </p:txBody>
        </p:sp>
        <p:sp>
          <p:nvSpPr>
            <p:cNvPr id="45" name="テキスト ボックス 44">
              <a:extLst>
                <a:ext uri="{FF2B5EF4-FFF2-40B4-BE49-F238E27FC236}">
                  <a16:creationId xmlns:a16="http://schemas.microsoft.com/office/drawing/2014/main" id="{E8173A31-567E-0E27-338B-838EB7872B13}"/>
                </a:ext>
              </a:extLst>
            </p:cNvPr>
            <p:cNvSpPr txBox="1"/>
            <p:nvPr/>
          </p:nvSpPr>
          <p:spPr>
            <a:xfrm>
              <a:off x="7303767" y="2125460"/>
              <a:ext cx="306767" cy="27699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よ</a:t>
              </a:r>
            </a:p>
          </p:txBody>
        </p:sp>
        <p:sp>
          <p:nvSpPr>
            <p:cNvPr id="46" name="テキスト ボックス 45">
              <a:extLst>
                <a:ext uri="{FF2B5EF4-FFF2-40B4-BE49-F238E27FC236}">
                  <a16:creationId xmlns:a16="http://schemas.microsoft.com/office/drawing/2014/main" id="{B85A2B65-EB95-6651-95DD-D34B13FEEC00}"/>
                </a:ext>
              </a:extLst>
            </p:cNvPr>
            <p:cNvSpPr txBox="1"/>
            <p:nvPr/>
          </p:nvSpPr>
          <p:spPr>
            <a:xfrm>
              <a:off x="8056591" y="2125460"/>
              <a:ext cx="306767" cy="27699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わ</a:t>
              </a:r>
            </a:p>
          </p:txBody>
        </p:sp>
        <p:sp>
          <p:nvSpPr>
            <p:cNvPr id="47" name="テキスト ボックス 46">
              <a:extLst>
                <a:ext uri="{FF2B5EF4-FFF2-40B4-BE49-F238E27FC236}">
                  <a16:creationId xmlns:a16="http://schemas.microsoft.com/office/drawing/2014/main" id="{6F17B2E5-4735-2B03-0994-EB27BBCD9F9C}"/>
                </a:ext>
              </a:extLst>
            </p:cNvPr>
            <p:cNvSpPr txBox="1"/>
            <p:nvPr/>
          </p:nvSpPr>
          <p:spPr>
            <a:xfrm>
              <a:off x="8809411" y="2125460"/>
              <a:ext cx="306767" cy="27699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ほ</a:t>
              </a:r>
            </a:p>
          </p:txBody>
        </p:sp>
        <p:sp>
          <p:nvSpPr>
            <p:cNvPr id="48" name="テキスト ボックス 47">
              <a:extLst>
                <a:ext uri="{FF2B5EF4-FFF2-40B4-BE49-F238E27FC236}">
                  <a16:creationId xmlns:a16="http://schemas.microsoft.com/office/drawing/2014/main" id="{2AD38ECC-C472-64F7-CF9C-9A712CE1B9E4}"/>
                </a:ext>
              </a:extLst>
            </p:cNvPr>
            <p:cNvSpPr txBox="1"/>
            <p:nvPr/>
          </p:nvSpPr>
          <p:spPr>
            <a:xfrm>
              <a:off x="1005571" y="1759684"/>
              <a:ext cx="306767" cy="307777"/>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a:t>
              </a:r>
              <a:endParaRPr kumimoji="1" lang="ja-JP" altLang="en-US" sz="14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49" name="テキスト ボックス 48">
              <a:extLst>
                <a:ext uri="{FF2B5EF4-FFF2-40B4-BE49-F238E27FC236}">
                  <a16:creationId xmlns:a16="http://schemas.microsoft.com/office/drawing/2014/main" id="{32061342-BCDF-1A43-C9B3-BE19D5BBD9D5}"/>
                </a:ext>
              </a:extLst>
            </p:cNvPr>
            <p:cNvSpPr txBox="1"/>
            <p:nvPr/>
          </p:nvSpPr>
          <p:spPr>
            <a:xfrm>
              <a:off x="1873591" y="1759684"/>
              <a:ext cx="306767" cy="307777"/>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a:t>
              </a:r>
              <a:endParaRPr kumimoji="1" lang="ja-JP" altLang="en-US" sz="14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50" name="テキスト ボックス 49">
              <a:extLst>
                <a:ext uri="{FF2B5EF4-FFF2-40B4-BE49-F238E27FC236}">
                  <a16:creationId xmlns:a16="http://schemas.microsoft.com/office/drawing/2014/main" id="{3C40226C-BE87-5F53-80C7-89232D8BB74E}"/>
                </a:ext>
              </a:extLst>
            </p:cNvPr>
            <p:cNvSpPr txBox="1"/>
            <p:nvPr/>
          </p:nvSpPr>
          <p:spPr>
            <a:xfrm>
              <a:off x="2626415" y="1759684"/>
              <a:ext cx="306767" cy="307777"/>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a:t>
              </a:r>
              <a:endParaRPr kumimoji="1" lang="ja-JP" altLang="en-US" sz="14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51" name="テキスト ボックス 50">
              <a:extLst>
                <a:ext uri="{FF2B5EF4-FFF2-40B4-BE49-F238E27FC236}">
                  <a16:creationId xmlns:a16="http://schemas.microsoft.com/office/drawing/2014/main" id="{7EDAB5E6-C4E9-644B-662C-B6BAF5804093}"/>
                </a:ext>
              </a:extLst>
            </p:cNvPr>
            <p:cNvSpPr txBox="1"/>
            <p:nvPr/>
          </p:nvSpPr>
          <p:spPr>
            <a:xfrm>
              <a:off x="3379239" y="1759684"/>
              <a:ext cx="306767" cy="307777"/>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a:t>
              </a:r>
              <a:endParaRPr kumimoji="1" lang="ja-JP" altLang="en-US" sz="14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52" name="テキスト ボックス 51">
              <a:extLst>
                <a:ext uri="{FF2B5EF4-FFF2-40B4-BE49-F238E27FC236}">
                  <a16:creationId xmlns:a16="http://schemas.microsoft.com/office/drawing/2014/main" id="{DE8BB2BD-47FA-1C93-3936-11C915B9E8BD}"/>
                </a:ext>
              </a:extLst>
            </p:cNvPr>
            <p:cNvSpPr txBox="1"/>
            <p:nvPr/>
          </p:nvSpPr>
          <p:spPr>
            <a:xfrm>
              <a:off x="4132063" y="1759684"/>
              <a:ext cx="306767" cy="307777"/>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a:t>
              </a:r>
              <a:endParaRPr kumimoji="1" lang="ja-JP" altLang="en-US" sz="14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53" name="テキスト ボックス 52">
              <a:extLst>
                <a:ext uri="{FF2B5EF4-FFF2-40B4-BE49-F238E27FC236}">
                  <a16:creationId xmlns:a16="http://schemas.microsoft.com/office/drawing/2014/main" id="{7A8DA6AB-86AF-BDB0-CC54-56B258E8CE83}"/>
                </a:ext>
              </a:extLst>
            </p:cNvPr>
            <p:cNvSpPr txBox="1"/>
            <p:nvPr/>
          </p:nvSpPr>
          <p:spPr>
            <a:xfrm>
              <a:off x="4884887" y="1759684"/>
              <a:ext cx="306767" cy="307777"/>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&amp;</a:t>
              </a:r>
              <a:endParaRPr kumimoji="1" lang="ja-JP" altLang="en-US" sz="14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54" name="テキスト ボックス 53">
              <a:extLst>
                <a:ext uri="{FF2B5EF4-FFF2-40B4-BE49-F238E27FC236}">
                  <a16:creationId xmlns:a16="http://schemas.microsoft.com/office/drawing/2014/main" id="{B7C3E54E-B382-6023-AB98-74C00047BB27}"/>
                </a:ext>
              </a:extLst>
            </p:cNvPr>
            <p:cNvSpPr txBox="1"/>
            <p:nvPr/>
          </p:nvSpPr>
          <p:spPr>
            <a:xfrm>
              <a:off x="5637711" y="1759684"/>
              <a:ext cx="306767" cy="307777"/>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a:t>
              </a:r>
            </a:p>
          </p:txBody>
        </p:sp>
        <p:sp>
          <p:nvSpPr>
            <p:cNvPr id="55" name="テキスト ボックス 54">
              <a:extLst>
                <a:ext uri="{FF2B5EF4-FFF2-40B4-BE49-F238E27FC236}">
                  <a16:creationId xmlns:a16="http://schemas.microsoft.com/office/drawing/2014/main" id="{03768D07-BEAC-DCD0-0133-39FF06C3529B}"/>
                </a:ext>
              </a:extLst>
            </p:cNvPr>
            <p:cNvSpPr txBox="1"/>
            <p:nvPr/>
          </p:nvSpPr>
          <p:spPr>
            <a:xfrm>
              <a:off x="6390535" y="1759684"/>
              <a:ext cx="306767" cy="307777"/>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a:t>
              </a:r>
              <a:endParaRPr kumimoji="1" lang="ja-JP" altLang="en-US" sz="14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56" name="テキスト ボックス 55">
              <a:extLst>
                <a:ext uri="{FF2B5EF4-FFF2-40B4-BE49-F238E27FC236}">
                  <a16:creationId xmlns:a16="http://schemas.microsoft.com/office/drawing/2014/main" id="{8A363EA3-1FB9-D7B0-CA60-4BC03EDC4A2C}"/>
                </a:ext>
              </a:extLst>
            </p:cNvPr>
            <p:cNvSpPr txBox="1"/>
            <p:nvPr/>
          </p:nvSpPr>
          <p:spPr>
            <a:xfrm>
              <a:off x="7143359" y="1759684"/>
              <a:ext cx="306767" cy="307777"/>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a:t>
              </a:r>
              <a:endParaRPr kumimoji="1" lang="ja-JP" altLang="en-US" sz="14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57" name="テキスト ボックス 56">
              <a:extLst>
                <a:ext uri="{FF2B5EF4-FFF2-40B4-BE49-F238E27FC236}">
                  <a16:creationId xmlns:a16="http://schemas.microsoft.com/office/drawing/2014/main" id="{643A8B31-5479-43BA-DEC5-2FD4C7073853}"/>
                </a:ext>
              </a:extLst>
            </p:cNvPr>
            <p:cNvSpPr txBox="1"/>
            <p:nvPr/>
          </p:nvSpPr>
          <p:spPr>
            <a:xfrm>
              <a:off x="8649003" y="1759684"/>
              <a:ext cx="306767" cy="307777"/>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a:t>
              </a:r>
              <a:endParaRPr kumimoji="1" lang="ja-JP" altLang="en-US" sz="14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58" name="テキスト ボックス 57">
              <a:extLst>
                <a:ext uri="{FF2B5EF4-FFF2-40B4-BE49-F238E27FC236}">
                  <a16:creationId xmlns:a16="http://schemas.microsoft.com/office/drawing/2014/main" id="{156CBBE8-138F-A655-CD0E-FCBF05FCBC09}"/>
                </a:ext>
              </a:extLst>
            </p:cNvPr>
            <p:cNvSpPr txBox="1"/>
            <p:nvPr/>
          </p:nvSpPr>
          <p:spPr>
            <a:xfrm>
              <a:off x="2033999" y="2921879"/>
              <a:ext cx="306767" cy="27699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た</a:t>
              </a:r>
            </a:p>
          </p:txBody>
        </p:sp>
        <p:sp>
          <p:nvSpPr>
            <p:cNvPr id="59" name="テキスト ボックス 58">
              <a:extLst>
                <a:ext uri="{FF2B5EF4-FFF2-40B4-BE49-F238E27FC236}">
                  <a16:creationId xmlns:a16="http://schemas.microsoft.com/office/drawing/2014/main" id="{CA24B94D-C3BA-4CCF-0AFF-9EC2B33B4334}"/>
                </a:ext>
              </a:extLst>
            </p:cNvPr>
            <p:cNvSpPr txBox="1"/>
            <p:nvPr/>
          </p:nvSpPr>
          <p:spPr>
            <a:xfrm>
              <a:off x="2777720" y="2921879"/>
              <a:ext cx="306767" cy="27699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て</a:t>
              </a:r>
            </a:p>
          </p:txBody>
        </p:sp>
        <p:sp>
          <p:nvSpPr>
            <p:cNvPr id="60" name="テキスト ボックス 59">
              <a:extLst>
                <a:ext uri="{FF2B5EF4-FFF2-40B4-BE49-F238E27FC236}">
                  <a16:creationId xmlns:a16="http://schemas.microsoft.com/office/drawing/2014/main" id="{24F0F422-CE77-CBD0-84AD-8BF6807A4D7B}"/>
                </a:ext>
              </a:extLst>
            </p:cNvPr>
            <p:cNvSpPr txBox="1"/>
            <p:nvPr/>
          </p:nvSpPr>
          <p:spPr>
            <a:xfrm>
              <a:off x="3521441" y="2921879"/>
              <a:ext cx="306767" cy="27699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い</a:t>
              </a:r>
            </a:p>
          </p:txBody>
        </p:sp>
        <p:sp>
          <p:nvSpPr>
            <p:cNvPr id="62" name="テキスト ボックス 61">
              <a:extLst>
                <a:ext uri="{FF2B5EF4-FFF2-40B4-BE49-F238E27FC236}">
                  <a16:creationId xmlns:a16="http://schemas.microsoft.com/office/drawing/2014/main" id="{42D16CA4-B807-A37C-F8AD-28F32EAF5BDE}"/>
                </a:ext>
              </a:extLst>
            </p:cNvPr>
            <p:cNvSpPr txBox="1"/>
            <p:nvPr/>
          </p:nvSpPr>
          <p:spPr>
            <a:xfrm>
              <a:off x="4265162" y="2921879"/>
              <a:ext cx="306767" cy="27699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す</a:t>
              </a:r>
            </a:p>
          </p:txBody>
        </p:sp>
        <p:sp>
          <p:nvSpPr>
            <p:cNvPr id="63" name="テキスト ボックス 62">
              <a:extLst>
                <a:ext uri="{FF2B5EF4-FFF2-40B4-BE49-F238E27FC236}">
                  <a16:creationId xmlns:a16="http://schemas.microsoft.com/office/drawing/2014/main" id="{06CE0C42-522B-BE80-71C4-4EB0BA2C1403}"/>
                </a:ext>
              </a:extLst>
            </p:cNvPr>
            <p:cNvSpPr txBox="1"/>
            <p:nvPr/>
          </p:nvSpPr>
          <p:spPr>
            <a:xfrm>
              <a:off x="5008883" y="2921879"/>
              <a:ext cx="306767" cy="27699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か</a:t>
              </a:r>
            </a:p>
          </p:txBody>
        </p:sp>
        <p:sp>
          <p:nvSpPr>
            <p:cNvPr id="64" name="テキスト ボックス 63">
              <a:extLst>
                <a:ext uri="{FF2B5EF4-FFF2-40B4-BE49-F238E27FC236}">
                  <a16:creationId xmlns:a16="http://schemas.microsoft.com/office/drawing/2014/main" id="{C3711E2E-62F6-9F18-3C07-BB19110C0105}"/>
                </a:ext>
              </a:extLst>
            </p:cNvPr>
            <p:cNvSpPr txBox="1"/>
            <p:nvPr/>
          </p:nvSpPr>
          <p:spPr>
            <a:xfrm>
              <a:off x="5752604" y="2921879"/>
              <a:ext cx="306767" cy="27699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ん</a:t>
              </a:r>
            </a:p>
          </p:txBody>
        </p:sp>
        <p:sp>
          <p:nvSpPr>
            <p:cNvPr id="65" name="テキスト ボックス 64">
              <a:extLst>
                <a:ext uri="{FF2B5EF4-FFF2-40B4-BE49-F238E27FC236}">
                  <a16:creationId xmlns:a16="http://schemas.microsoft.com/office/drawing/2014/main" id="{30F7A35F-D7E9-56D4-BC46-25C7F23528E8}"/>
                </a:ext>
              </a:extLst>
            </p:cNvPr>
            <p:cNvSpPr txBox="1"/>
            <p:nvPr/>
          </p:nvSpPr>
          <p:spPr>
            <a:xfrm>
              <a:off x="6496325" y="2921879"/>
              <a:ext cx="306767" cy="27699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な</a:t>
              </a:r>
            </a:p>
          </p:txBody>
        </p:sp>
        <p:sp>
          <p:nvSpPr>
            <p:cNvPr id="66" name="テキスト ボックス 65">
              <a:extLst>
                <a:ext uri="{FF2B5EF4-FFF2-40B4-BE49-F238E27FC236}">
                  <a16:creationId xmlns:a16="http://schemas.microsoft.com/office/drawing/2014/main" id="{29161020-2C3A-6056-98B6-215CC708939F}"/>
                </a:ext>
              </a:extLst>
            </p:cNvPr>
            <p:cNvSpPr txBox="1"/>
            <p:nvPr/>
          </p:nvSpPr>
          <p:spPr>
            <a:xfrm>
              <a:off x="7240046" y="2921879"/>
              <a:ext cx="306767" cy="27699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に</a:t>
              </a:r>
            </a:p>
          </p:txBody>
        </p:sp>
        <p:sp>
          <p:nvSpPr>
            <p:cNvPr id="67" name="テキスト ボックス 66">
              <a:extLst>
                <a:ext uri="{FF2B5EF4-FFF2-40B4-BE49-F238E27FC236}">
                  <a16:creationId xmlns:a16="http://schemas.microsoft.com/office/drawing/2014/main" id="{E50D6351-236E-49F3-88E9-FB89E093F26F}"/>
                </a:ext>
              </a:extLst>
            </p:cNvPr>
            <p:cNvSpPr txBox="1"/>
            <p:nvPr/>
          </p:nvSpPr>
          <p:spPr>
            <a:xfrm>
              <a:off x="7983767" y="2921879"/>
              <a:ext cx="306767" cy="27699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ら</a:t>
              </a:r>
            </a:p>
          </p:txBody>
        </p:sp>
        <p:sp>
          <p:nvSpPr>
            <p:cNvPr id="68" name="テキスト ボックス 67">
              <a:extLst>
                <a:ext uri="{FF2B5EF4-FFF2-40B4-BE49-F238E27FC236}">
                  <a16:creationId xmlns:a16="http://schemas.microsoft.com/office/drawing/2014/main" id="{8777765D-64AA-A72E-7AEE-71E8AF94C3CE}"/>
                </a:ext>
              </a:extLst>
            </p:cNvPr>
            <p:cNvSpPr txBox="1"/>
            <p:nvPr/>
          </p:nvSpPr>
          <p:spPr>
            <a:xfrm>
              <a:off x="8727488" y="2921879"/>
              <a:ext cx="306767" cy="27699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せ</a:t>
              </a:r>
            </a:p>
          </p:txBody>
        </p:sp>
        <p:sp>
          <p:nvSpPr>
            <p:cNvPr id="69" name="テキスト ボックス 68">
              <a:extLst>
                <a:ext uri="{FF2B5EF4-FFF2-40B4-BE49-F238E27FC236}">
                  <a16:creationId xmlns:a16="http://schemas.microsoft.com/office/drawing/2014/main" id="{F022DE56-DB23-02B2-D73E-85E138793DEE}"/>
                </a:ext>
              </a:extLst>
            </p:cNvPr>
            <p:cNvSpPr txBox="1"/>
            <p:nvPr/>
          </p:nvSpPr>
          <p:spPr>
            <a:xfrm>
              <a:off x="1686213" y="2683235"/>
              <a:ext cx="306767" cy="369332"/>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Q</a:t>
              </a:r>
              <a:endParaRPr kumimoji="1" lang="ja-JP" altLang="en-US"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70" name="テキスト ボックス 69">
              <a:extLst>
                <a:ext uri="{FF2B5EF4-FFF2-40B4-BE49-F238E27FC236}">
                  <a16:creationId xmlns:a16="http://schemas.microsoft.com/office/drawing/2014/main" id="{4EAEF28E-98BD-3F7C-F813-35A60CFE3A90}"/>
                </a:ext>
              </a:extLst>
            </p:cNvPr>
            <p:cNvSpPr txBox="1"/>
            <p:nvPr/>
          </p:nvSpPr>
          <p:spPr>
            <a:xfrm>
              <a:off x="2429934" y="2683235"/>
              <a:ext cx="306767" cy="369332"/>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W</a:t>
              </a:r>
              <a:endParaRPr kumimoji="1" lang="ja-JP" altLang="en-US"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71" name="テキスト ボックス 70">
              <a:extLst>
                <a:ext uri="{FF2B5EF4-FFF2-40B4-BE49-F238E27FC236}">
                  <a16:creationId xmlns:a16="http://schemas.microsoft.com/office/drawing/2014/main" id="{F8569929-0429-FBE2-E525-00763D99CFB1}"/>
                </a:ext>
              </a:extLst>
            </p:cNvPr>
            <p:cNvSpPr txBox="1"/>
            <p:nvPr/>
          </p:nvSpPr>
          <p:spPr>
            <a:xfrm>
              <a:off x="3173655" y="2683235"/>
              <a:ext cx="306767" cy="369332"/>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E</a:t>
              </a:r>
              <a:endParaRPr kumimoji="1" lang="ja-JP" altLang="en-US"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72" name="テキスト ボックス 71">
              <a:extLst>
                <a:ext uri="{FF2B5EF4-FFF2-40B4-BE49-F238E27FC236}">
                  <a16:creationId xmlns:a16="http://schemas.microsoft.com/office/drawing/2014/main" id="{56A0B217-FE0B-8CE8-3931-D79AF46972F6}"/>
                </a:ext>
              </a:extLst>
            </p:cNvPr>
            <p:cNvSpPr txBox="1"/>
            <p:nvPr/>
          </p:nvSpPr>
          <p:spPr>
            <a:xfrm>
              <a:off x="3917376" y="2683235"/>
              <a:ext cx="306767" cy="369332"/>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R</a:t>
              </a:r>
              <a:endParaRPr kumimoji="1" lang="ja-JP" altLang="en-US"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73" name="テキスト ボックス 72">
              <a:extLst>
                <a:ext uri="{FF2B5EF4-FFF2-40B4-BE49-F238E27FC236}">
                  <a16:creationId xmlns:a16="http://schemas.microsoft.com/office/drawing/2014/main" id="{B034E999-A6AB-5081-E868-F434A6399DA7}"/>
                </a:ext>
              </a:extLst>
            </p:cNvPr>
            <p:cNvSpPr txBox="1"/>
            <p:nvPr/>
          </p:nvSpPr>
          <p:spPr>
            <a:xfrm>
              <a:off x="4661097" y="2683235"/>
              <a:ext cx="306767" cy="369332"/>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T</a:t>
              </a:r>
              <a:endParaRPr kumimoji="1" lang="ja-JP" altLang="en-US"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74" name="テキスト ボックス 73">
              <a:extLst>
                <a:ext uri="{FF2B5EF4-FFF2-40B4-BE49-F238E27FC236}">
                  <a16:creationId xmlns:a16="http://schemas.microsoft.com/office/drawing/2014/main" id="{DA98B262-9877-F2FF-C854-7239BF5EE6BD}"/>
                </a:ext>
              </a:extLst>
            </p:cNvPr>
            <p:cNvSpPr txBox="1"/>
            <p:nvPr/>
          </p:nvSpPr>
          <p:spPr>
            <a:xfrm>
              <a:off x="5404818" y="2683235"/>
              <a:ext cx="306767" cy="369332"/>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Y</a:t>
              </a:r>
              <a:endParaRPr kumimoji="1" lang="ja-JP" altLang="en-US"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75" name="テキスト ボックス 74">
              <a:extLst>
                <a:ext uri="{FF2B5EF4-FFF2-40B4-BE49-F238E27FC236}">
                  <a16:creationId xmlns:a16="http://schemas.microsoft.com/office/drawing/2014/main" id="{25F2D9AD-54CF-7960-2206-BA9991373A62}"/>
                </a:ext>
              </a:extLst>
            </p:cNvPr>
            <p:cNvSpPr txBox="1"/>
            <p:nvPr/>
          </p:nvSpPr>
          <p:spPr>
            <a:xfrm>
              <a:off x="6148539" y="2683235"/>
              <a:ext cx="306767" cy="369332"/>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U</a:t>
              </a:r>
              <a:endParaRPr kumimoji="1" lang="ja-JP" altLang="en-US"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76" name="テキスト ボックス 75">
              <a:extLst>
                <a:ext uri="{FF2B5EF4-FFF2-40B4-BE49-F238E27FC236}">
                  <a16:creationId xmlns:a16="http://schemas.microsoft.com/office/drawing/2014/main" id="{4C77C9B8-6671-9B4A-E769-7247EB88AB8A}"/>
                </a:ext>
              </a:extLst>
            </p:cNvPr>
            <p:cNvSpPr txBox="1"/>
            <p:nvPr/>
          </p:nvSpPr>
          <p:spPr>
            <a:xfrm>
              <a:off x="6892260" y="2683235"/>
              <a:ext cx="306767" cy="369332"/>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I</a:t>
              </a:r>
              <a:endParaRPr kumimoji="1" lang="ja-JP" altLang="en-US"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77" name="テキスト ボックス 76">
              <a:extLst>
                <a:ext uri="{FF2B5EF4-FFF2-40B4-BE49-F238E27FC236}">
                  <a16:creationId xmlns:a16="http://schemas.microsoft.com/office/drawing/2014/main" id="{9F833479-B74F-B103-D653-DA427EEB868A}"/>
                </a:ext>
              </a:extLst>
            </p:cNvPr>
            <p:cNvSpPr txBox="1"/>
            <p:nvPr/>
          </p:nvSpPr>
          <p:spPr>
            <a:xfrm>
              <a:off x="7635981" y="2683235"/>
              <a:ext cx="306767" cy="369332"/>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O</a:t>
              </a:r>
              <a:endParaRPr kumimoji="1" lang="ja-JP" altLang="en-US"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78" name="テキスト ボックス 77">
              <a:extLst>
                <a:ext uri="{FF2B5EF4-FFF2-40B4-BE49-F238E27FC236}">
                  <a16:creationId xmlns:a16="http://schemas.microsoft.com/office/drawing/2014/main" id="{54FB40B4-EEAE-87F5-682A-5A9AA502EAE0}"/>
                </a:ext>
              </a:extLst>
            </p:cNvPr>
            <p:cNvSpPr txBox="1"/>
            <p:nvPr/>
          </p:nvSpPr>
          <p:spPr>
            <a:xfrm>
              <a:off x="8379702" y="2683235"/>
              <a:ext cx="306767" cy="369332"/>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P</a:t>
              </a:r>
              <a:endParaRPr kumimoji="1" lang="ja-JP" altLang="en-US"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79" name="テキスト ボックス 78">
              <a:extLst>
                <a:ext uri="{FF2B5EF4-FFF2-40B4-BE49-F238E27FC236}">
                  <a16:creationId xmlns:a16="http://schemas.microsoft.com/office/drawing/2014/main" id="{20F92BC4-C128-2D8F-98A6-7C3C5310A301}"/>
                </a:ext>
              </a:extLst>
            </p:cNvPr>
            <p:cNvSpPr txBox="1"/>
            <p:nvPr/>
          </p:nvSpPr>
          <p:spPr>
            <a:xfrm>
              <a:off x="9301228" y="2542466"/>
              <a:ext cx="306767" cy="307777"/>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a:t>
              </a:r>
              <a:endParaRPr kumimoji="1" lang="ja-JP" altLang="en-US" sz="14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80" name="テキスト ボックス 79">
              <a:extLst>
                <a:ext uri="{FF2B5EF4-FFF2-40B4-BE49-F238E27FC236}">
                  <a16:creationId xmlns:a16="http://schemas.microsoft.com/office/drawing/2014/main" id="{22D09E12-5C5C-453F-627E-7475EB5C5A59}"/>
                </a:ext>
              </a:extLst>
            </p:cNvPr>
            <p:cNvSpPr txBox="1"/>
            <p:nvPr/>
          </p:nvSpPr>
          <p:spPr>
            <a:xfrm>
              <a:off x="2213730" y="3718391"/>
              <a:ext cx="306767" cy="27699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ち</a:t>
              </a:r>
            </a:p>
          </p:txBody>
        </p:sp>
        <p:sp>
          <p:nvSpPr>
            <p:cNvPr id="81" name="テキスト ボックス 80">
              <a:extLst>
                <a:ext uri="{FF2B5EF4-FFF2-40B4-BE49-F238E27FC236}">
                  <a16:creationId xmlns:a16="http://schemas.microsoft.com/office/drawing/2014/main" id="{505DD1CA-F7C6-39CC-0087-BEEFCEBCD47B}"/>
                </a:ext>
              </a:extLst>
            </p:cNvPr>
            <p:cNvSpPr txBox="1"/>
            <p:nvPr/>
          </p:nvSpPr>
          <p:spPr>
            <a:xfrm>
              <a:off x="2957451" y="3718391"/>
              <a:ext cx="306767" cy="27699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と</a:t>
              </a:r>
            </a:p>
          </p:txBody>
        </p:sp>
        <p:sp>
          <p:nvSpPr>
            <p:cNvPr id="82" name="テキスト ボックス 81">
              <a:extLst>
                <a:ext uri="{FF2B5EF4-FFF2-40B4-BE49-F238E27FC236}">
                  <a16:creationId xmlns:a16="http://schemas.microsoft.com/office/drawing/2014/main" id="{DEC3ABA4-F7FB-03EB-C7FE-59A08941183B}"/>
                </a:ext>
              </a:extLst>
            </p:cNvPr>
            <p:cNvSpPr txBox="1"/>
            <p:nvPr/>
          </p:nvSpPr>
          <p:spPr>
            <a:xfrm>
              <a:off x="3701172" y="3718391"/>
              <a:ext cx="306767" cy="27699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し</a:t>
              </a:r>
            </a:p>
          </p:txBody>
        </p:sp>
        <p:sp>
          <p:nvSpPr>
            <p:cNvPr id="83" name="テキスト ボックス 82">
              <a:extLst>
                <a:ext uri="{FF2B5EF4-FFF2-40B4-BE49-F238E27FC236}">
                  <a16:creationId xmlns:a16="http://schemas.microsoft.com/office/drawing/2014/main" id="{A91782CA-F925-C938-37F4-6055E1DAAAB9}"/>
                </a:ext>
              </a:extLst>
            </p:cNvPr>
            <p:cNvSpPr txBox="1"/>
            <p:nvPr/>
          </p:nvSpPr>
          <p:spPr>
            <a:xfrm>
              <a:off x="4444893" y="3718391"/>
              <a:ext cx="306767" cy="27699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は</a:t>
              </a:r>
              <a:endParaRPr kumimoji="1" lang="en-US" altLang="ja-JP" sz="12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84" name="テキスト ボックス 83">
              <a:extLst>
                <a:ext uri="{FF2B5EF4-FFF2-40B4-BE49-F238E27FC236}">
                  <a16:creationId xmlns:a16="http://schemas.microsoft.com/office/drawing/2014/main" id="{07BDF556-0459-92D4-4DCC-59B9FE4E417A}"/>
                </a:ext>
              </a:extLst>
            </p:cNvPr>
            <p:cNvSpPr txBox="1"/>
            <p:nvPr/>
          </p:nvSpPr>
          <p:spPr>
            <a:xfrm>
              <a:off x="5188614" y="3718391"/>
              <a:ext cx="306767" cy="27699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き</a:t>
              </a:r>
            </a:p>
          </p:txBody>
        </p:sp>
        <p:sp>
          <p:nvSpPr>
            <p:cNvPr id="85" name="テキスト ボックス 84">
              <a:extLst>
                <a:ext uri="{FF2B5EF4-FFF2-40B4-BE49-F238E27FC236}">
                  <a16:creationId xmlns:a16="http://schemas.microsoft.com/office/drawing/2014/main" id="{C5537A36-E644-32E1-1B49-2779CFB646E2}"/>
                </a:ext>
              </a:extLst>
            </p:cNvPr>
            <p:cNvSpPr txBox="1"/>
            <p:nvPr/>
          </p:nvSpPr>
          <p:spPr>
            <a:xfrm>
              <a:off x="5932335" y="3718391"/>
              <a:ext cx="306767" cy="27699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く</a:t>
              </a:r>
            </a:p>
          </p:txBody>
        </p:sp>
        <p:sp>
          <p:nvSpPr>
            <p:cNvPr id="86" name="テキスト ボックス 85">
              <a:extLst>
                <a:ext uri="{FF2B5EF4-FFF2-40B4-BE49-F238E27FC236}">
                  <a16:creationId xmlns:a16="http://schemas.microsoft.com/office/drawing/2014/main" id="{1E862677-E51B-4F18-5C62-0567CB3DE952}"/>
                </a:ext>
              </a:extLst>
            </p:cNvPr>
            <p:cNvSpPr txBox="1"/>
            <p:nvPr/>
          </p:nvSpPr>
          <p:spPr>
            <a:xfrm>
              <a:off x="6676056" y="3718391"/>
              <a:ext cx="306767" cy="27699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ま</a:t>
              </a:r>
            </a:p>
          </p:txBody>
        </p:sp>
        <p:sp>
          <p:nvSpPr>
            <p:cNvPr id="87" name="テキスト ボックス 86">
              <a:extLst>
                <a:ext uri="{FF2B5EF4-FFF2-40B4-BE49-F238E27FC236}">
                  <a16:creationId xmlns:a16="http://schemas.microsoft.com/office/drawing/2014/main" id="{8035264A-7AA0-7A62-F4E2-119DDB348051}"/>
                </a:ext>
              </a:extLst>
            </p:cNvPr>
            <p:cNvSpPr txBox="1"/>
            <p:nvPr/>
          </p:nvSpPr>
          <p:spPr>
            <a:xfrm>
              <a:off x="7419777" y="3718391"/>
              <a:ext cx="306767" cy="27699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の</a:t>
              </a:r>
            </a:p>
          </p:txBody>
        </p:sp>
        <p:sp>
          <p:nvSpPr>
            <p:cNvPr id="88" name="テキスト ボックス 87">
              <a:extLst>
                <a:ext uri="{FF2B5EF4-FFF2-40B4-BE49-F238E27FC236}">
                  <a16:creationId xmlns:a16="http://schemas.microsoft.com/office/drawing/2014/main" id="{9C5FF100-F929-4839-F5FC-AD4ED64D9A0A}"/>
                </a:ext>
              </a:extLst>
            </p:cNvPr>
            <p:cNvSpPr txBox="1"/>
            <p:nvPr/>
          </p:nvSpPr>
          <p:spPr>
            <a:xfrm>
              <a:off x="8163498" y="3718391"/>
              <a:ext cx="306767" cy="27699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り</a:t>
              </a:r>
            </a:p>
          </p:txBody>
        </p:sp>
        <p:sp>
          <p:nvSpPr>
            <p:cNvPr id="89" name="テキスト ボックス 88">
              <a:extLst>
                <a:ext uri="{FF2B5EF4-FFF2-40B4-BE49-F238E27FC236}">
                  <a16:creationId xmlns:a16="http://schemas.microsoft.com/office/drawing/2014/main" id="{EC387627-8F90-497C-B1F0-0726149AB922}"/>
                </a:ext>
              </a:extLst>
            </p:cNvPr>
            <p:cNvSpPr txBox="1"/>
            <p:nvPr/>
          </p:nvSpPr>
          <p:spPr>
            <a:xfrm>
              <a:off x="8907219" y="3718391"/>
              <a:ext cx="306767" cy="27699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れ</a:t>
              </a:r>
            </a:p>
          </p:txBody>
        </p:sp>
        <p:sp>
          <p:nvSpPr>
            <p:cNvPr id="90" name="テキスト ボックス 89">
              <a:extLst>
                <a:ext uri="{FF2B5EF4-FFF2-40B4-BE49-F238E27FC236}">
                  <a16:creationId xmlns:a16="http://schemas.microsoft.com/office/drawing/2014/main" id="{276291C8-8893-8231-DFDA-1D833CA852DF}"/>
                </a:ext>
              </a:extLst>
            </p:cNvPr>
            <p:cNvSpPr txBox="1"/>
            <p:nvPr/>
          </p:nvSpPr>
          <p:spPr>
            <a:xfrm>
              <a:off x="9650942" y="3718391"/>
              <a:ext cx="306767" cy="27699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け</a:t>
              </a:r>
            </a:p>
          </p:txBody>
        </p:sp>
        <p:sp>
          <p:nvSpPr>
            <p:cNvPr id="91" name="テキスト ボックス 90">
              <a:extLst>
                <a:ext uri="{FF2B5EF4-FFF2-40B4-BE49-F238E27FC236}">
                  <a16:creationId xmlns:a16="http://schemas.microsoft.com/office/drawing/2014/main" id="{4695AE6F-107B-FE1B-B4A1-329E80700CB6}"/>
                </a:ext>
              </a:extLst>
            </p:cNvPr>
            <p:cNvSpPr txBox="1"/>
            <p:nvPr/>
          </p:nvSpPr>
          <p:spPr>
            <a:xfrm>
              <a:off x="1865944" y="3478411"/>
              <a:ext cx="306767" cy="369332"/>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A</a:t>
              </a:r>
              <a:endParaRPr kumimoji="1" lang="ja-JP" altLang="en-US"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92" name="テキスト ボックス 91">
              <a:extLst>
                <a:ext uri="{FF2B5EF4-FFF2-40B4-BE49-F238E27FC236}">
                  <a16:creationId xmlns:a16="http://schemas.microsoft.com/office/drawing/2014/main" id="{0C8AD815-0C61-5439-3713-98EF8A458873}"/>
                </a:ext>
              </a:extLst>
            </p:cNvPr>
            <p:cNvSpPr txBox="1"/>
            <p:nvPr/>
          </p:nvSpPr>
          <p:spPr>
            <a:xfrm>
              <a:off x="2609665" y="3478411"/>
              <a:ext cx="306767" cy="369332"/>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S</a:t>
              </a:r>
              <a:endParaRPr kumimoji="1" lang="ja-JP" altLang="en-US"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93" name="テキスト ボックス 92">
              <a:extLst>
                <a:ext uri="{FF2B5EF4-FFF2-40B4-BE49-F238E27FC236}">
                  <a16:creationId xmlns:a16="http://schemas.microsoft.com/office/drawing/2014/main" id="{EA97D5DA-74E4-B716-5E8D-153B641F87EF}"/>
                </a:ext>
              </a:extLst>
            </p:cNvPr>
            <p:cNvSpPr txBox="1"/>
            <p:nvPr/>
          </p:nvSpPr>
          <p:spPr>
            <a:xfrm>
              <a:off x="3353386" y="3478411"/>
              <a:ext cx="306767" cy="369332"/>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D</a:t>
              </a:r>
              <a:endParaRPr kumimoji="1" lang="ja-JP" altLang="en-US"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94" name="テキスト ボックス 93">
              <a:extLst>
                <a:ext uri="{FF2B5EF4-FFF2-40B4-BE49-F238E27FC236}">
                  <a16:creationId xmlns:a16="http://schemas.microsoft.com/office/drawing/2014/main" id="{16B1C0DD-F523-8F11-2E9B-4FE386ABCAB8}"/>
                </a:ext>
              </a:extLst>
            </p:cNvPr>
            <p:cNvSpPr txBox="1"/>
            <p:nvPr/>
          </p:nvSpPr>
          <p:spPr>
            <a:xfrm>
              <a:off x="4097107" y="3478411"/>
              <a:ext cx="306767" cy="369332"/>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F</a:t>
              </a:r>
              <a:endParaRPr kumimoji="1" lang="ja-JP" altLang="en-US"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95" name="テキスト ボックス 94">
              <a:extLst>
                <a:ext uri="{FF2B5EF4-FFF2-40B4-BE49-F238E27FC236}">
                  <a16:creationId xmlns:a16="http://schemas.microsoft.com/office/drawing/2014/main" id="{575E5896-6409-3431-CE40-A9D10C8B5899}"/>
                </a:ext>
              </a:extLst>
            </p:cNvPr>
            <p:cNvSpPr txBox="1"/>
            <p:nvPr/>
          </p:nvSpPr>
          <p:spPr>
            <a:xfrm>
              <a:off x="4840828" y="3478411"/>
              <a:ext cx="306767" cy="369332"/>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G</a:t>
              </a:r>
              <a:endParaRPr kumimoji="1" lang="ja-JP" altLang="en-US"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96" name="テキスト ボックス 95">
              <a:extLst>
                <a:ext uri="{FF2B5EF4-FFF2-40B4-BE49-F238E27FC236}">
                  <a16:creationId xmlns:a16="http://schemas.microsoft.com/office/drawing/2014/main" id="{1BAF7031-25D0-2825-2EBE-89D0568D29E0}"/>
                </a:ext>
              </a:extLst>
            </p:cNvPr>
            <p:cNvSpPr txBox="1"/>
            <p:nvPr/>
          </p:nvSpPr>
          <p:spPr>
            <a:xfrm>
              <a:off x="5584549" y="3478411"/>
              <a:ext cx="306767" cy="369332"/>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H</a:t>
              </a:r>
              <a:endParaRPr kumimoji="1" lang="ja-JP" altLang="en-US"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97" name="テキスト ボックス 96">
              <a:extLst>
                <a:ext uri="{FF2B5EF4-FFF2-40B4-BE49-F238E27FC236}">
                  <a16:creationId xmlns:a16="http://schemas.microsoft.com/office/drawing/2014/main" id="{526BC281-5313-B100-843B-48EA8BC583F9}"/>
                </a:ext>
              </a:extLst>
            </p:cNvPr>
            <p:cNvSpPr txBox="1"/>
            <p:nvPr/>
          </p:nvSpPr>
          <p:spPr>
            <a:xfrm>
              <a:off x="6328270" y="3478411"/>
              <a:ext cx="306767" cy="369332"/>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J</a:t>
              </a:r>
              <a:endParaRPr kumimoji="1" lang="ja-JP" altLang="en-US"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98" name="テキスト ボックス 97">
              <a:extLst>
                <a:ext uri="{FF2B5EF4-FFF2-40B4-BE49-F238E27FC236}">
                  <a16:creationId xmlns:a16="http://schemas.microsoft.com/office/drawing/2014/main" id="{FABA6167-832F-9487-F01D-DBF45C8B43E3}"/>
                </a:ext>
              </a:extLst>
            </p:cNvPr>
            <p:cNvSpPr txBox="1"/>
            <p:nvPr/>
          </p:nvSpPr>
          <p:spPr>
            <a:xfrm>
              <a:off x="7071991" y="3478411"/>
              <a:ext cx="306767" cy="369332"/>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K</a:t>
              </a:r>
              <a:endParaRPr kumimoji="1" lang="ja-JP" altLang="en-US"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99" name="テキスト ボックス 98">
              <a:extLst>
                <a:ext uri="{FF2B5EF4-FFF2-40B4-BE49-F238E27FC236}">
                  <a16:creationId xmlns:a16="http://schemas.microsoft.com/office/drawing/2014/main" id="{0BEE7B35-7211-8297-35D5-5F4193BE4762}"/>
                </a:ext>
              </a:extLst>
            </p:cNvPr>
            <p:cNvSpPr txBox="1"/>
            <p:nvPr/>
          </p:nvSpPr>
          <p:spPr>
            <a:xfrm>
              <a:off x="7815712" y="3478411"/>
              <a:ext cx="306767" cy="369332"/>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L</a:t>
              </a:r>
              <a:endParaRPr kumimoji="1" lang="ja-JP" altLang="en-US"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100" name="テキスト ボックス 99">
              <a:extLst>
                <a:ext uri="{FF2B5EF4-FFF2-40B4-BE49-F238E27FC236}">
                  <a16:creationId xmlns:a16="http://schemas.microsoft.com/office/drawing/2014/main" id="{1F8285D5-A34B-AA12-2409-EB09EDCBBC28}"/>
                </a:ext>
              </a:extLst>
            </p:cNvPr>
            <p:cNvSpPr txBox="1"/>
            <p:nvPr/>
          </p:nvSpPr>
          <p:spPr>
            <a:xfrm>
              <a:off x="8737236" y="3338978"/>
              <a:ext cx="306767" cy="307777"/>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a:t>
              </a:r>
              <a:endParaRPr kumimoji="1" lang="ja-JP" altLang="en-US" sz="14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101" name="テキスト ボックス 100">
              <a:extLst>
                <a:ext uri="{FF2B5EF4-FFF2-40B4-BE49-F238E27FC236}">
                  <a16:creationId xmlns:a16="http://schemas.microsoft.com/office/drawing/2014/main" id="{A59FCA5D-6ED6-DC32-E0FC-9026C5DE66FC}"/>
                </a:ext>
              </a:extLst>
            </p:cNvPr>
            <p:cNvSpPr txBox="1"/>
            <p:nvPr/>
          </p:nvSpPr>
          <p:spPr>
            <a:xfrm>
              <a:off x="9480959" y="3338978"/>
              <a:ext cx="306767" cy="307777"/>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a:t>
              </a:r>
              <a:endParaRPr kumimoji="1" lang="ja-JP" altLang="en-US" sz="14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102" name="テキスト ボックス 101">
              <a:extLst>
                <a:ext uri="{FF2B5EF4-FFF2-40B4-BE49-F238E27FC236}">
                  <a16:creationId xmlns:a16="http://schemas.microsoft.com/office/drawing/2014/main" id="{48D3F23E-4967-CA54-DDD4-F766A821FC3F}"/>
                </a:ext>
              </a:extLst>
            </p:cNvPr>
            <p:cNvSpPr txBox="1"/>
            <p:nvPr/>
          </p:nvSpPr>
          <p:spPr>
            <a:xfrm>
              <a:off x="10395493" y="3718391"/>
              <a:ext cx="306767" cy="27699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む</a:t>
              </a:r>
            </a:p>
          </p:txBody>
        </p:sp>
        <p:sp>
          <p:nvSpPr>
            <p:cNvPr id="103" name="テキスト ボックス 102">
              <a:extLst>
                <a:ext uri="{FF2B5EF4-FFF2-40B4-BE49-F238E27FC236}">
                  <a16:creationId xmlns:a16="http://schemas.microsoft.com/office/drawing/2014/main" id="{ECA1FC5E-B9C8-4C60-3EC3-0F362335436C}"/>
                </a:ext>
              </a:extLst>
            </p:cNvPr>
            <p:cNvSpPr txBox="1"/>
            <p:nvPr/>
          </p:nvSpPr>
          <p:spPr>
            <a:xfrm>
              <a:off x="10229743" y="3338978"/>
              <a:ext cx="306767" cy="307777"/>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a:t>
              </a:r>
              <a:endParaRPr kumimoji="1" lang="ja-JP" altLang="en-US" sz="14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104" name="テキスト ボックス 103">
              <a:extLst>
                <a:ext uri="{FF2B5EF4-FFF2-40B4-BE49-F238E27FC236}">
                  <a16:creationId xmlns:a16="http://schemas.microsoft.com/office/drawing/2014/main" id="{FFD132C8-375C-CC87-5337-68B9C5A68F8F}"/>
                </a:ext>
              </a:extLst>
            </p:cNvPr>
            <p:cNvSpPr txBox="1"/>
            <p:nvPr/>
          </p:nvSpPr>
          <p:spPr>
            <a:xfrm>
              <a:off x="2396036" y="4516024"/>
              <a:ext cx="306767" cy="27699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つ</a:t>
              </a:r>
            </a:p>
          </p:txBody>
        </p:sp>
        <p:sp>
          <p:nvSpPr>
            <p:cNvPr id="105" name="テキスト ボックス 104">
              <a:extLst>
                <a:ext uri="{FF2B5EF4-FFF2-40B4-BE49-F238E27FC236}">
                  <a16:creationId xmlns:a16="http://schemas.microsoft.com/office/drawing/2014/main" id="{B57B9253-E3F7-8FA5-E6B7-897DD659A613}"/>
                </a:ext>
              </a:extLst>
            </p:cNvPr>
            <p:cNvSpPr txBox="1"/>
            <p:nvPr/>
          </p:nvSpPr>
          <p:spPr>
            <a:xfrm>
              <a:off x="3139757" y="4516024"/>
              <a:ext cx="306767" cy="27699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さ</a:t>
              </a:r>
            </a:p>
          </p:txBody>
        </p:sp>
        <p:sp>
          <p:nvSpPr>
            <p:cNvPr id="106" name="テキスト ボックス 105">
              <a:extLst>
                <a:ext uri="{FF2B5EF4-FFF2-40B4-BE49-F238E27FC236}">
                  <a16:creationId xmlns:a16="http://schemas.microsoft.com/office/drawing/2014/main" id="{08077D9D-CBE1-E9D0-5B5E-884C16D9C8BC}"/>
                </a:ext>
              </a:extLst>
            </p:cNvPr>
            <p:cNvSpPr txBox="1"/>
            <p:nvPr/>
          </p:nvSpPr>
          <p:spPr>
            <a:xfrm>
              <a:off x="3883478" y="4516024"/>
              <a:ext cx="306767" cy="27699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そ</a:t>
              </a:r>
            </a:p>
          </p:txBody>
        </p:sp>
        <p:sp>
          <p:nvSpPr>
            <p:cNvPr id="107" name="テキスト ボックス 106">
              <a:extLst>
                <a:ext uri="{FF2B5EF4-FFF2-40B4-BE49-F238E27FC236}">
                  <a16:creationId xmlns:a16="http://schemas.microsoft.com/office/drawing/2014/main" id="{54069CA9-E6D8-3792-FE36-18C9D4FACFA8}"/>
                </a:ext>
              </a:extLst>
            </p:cNvPr>
            <p:cNvSpPr txBox="1"/>
            <p:nvPr/>
          </p:nvSpPr>
          <p:spPr>
            <a:xfrm>
              <a:off x="4627199" y="4516024"/>
              <a:ext cx="306767" cy="27699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ひ</a:t>
              </a:r>
              <a:endParaRPr kumimoji="1" lang="en-US" altLang="ja-JP" sz="12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108" name="テキスト ボックス 107">
              <a:extLst>
                <a:ext uri="{FF2B5EF4-FFF2-40B4-BE49-F238E27FC236}">
                  <a16:creationId xmlns:a16="http://schemas.microsoft.com/office/drawing/2014/main" id="{D41C1CCE-252F-D922-B5D1-C674A748058B}"/>
                </a:ext>
              </a:extLst>
            </p:cNvPr>
            <p:cNvSpPr txBox="1"/>
            <p:nvPr/>
          </p:nvSpPr>
          <p:spPr>
            <a:xfrm>
              <a:off x="5370920" y="4516024"/>
              <a:ext cx="306767" cy="27699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こ</a:t>
              </a:r>
            </a:p>
          </p:txBody>
        </p:sp>
        <p:sp>
          <p:nvSpPr>
            <p:cNvPr id="109" name="テキスト ボックス 108">
              <a:extLst>
                <a:ext uri="{FF2B5EF4-FFF2-40B4-BE49-F238E27FC236}">
                  <a16:creationId xmlns:a16="http://schemas.microsoft.com/office/drawing/2014/main" id="{CE7453CE-6B7C-EA16-4082-27FE3A47BC71}"/>
                </a:ext>
              </a:extLst>
            </p:cNvPr>
            <p:cNvSpPr txBox="1"/>
            <p:nvPr/>
          </p:nvSpPr>
          <p:spPr>
            <a:xfrm>
              <a:off x="6114641" y="4516024"/>
              <a:ext cx="306767" cy="27699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み</a:t>
              </a:r>
            </a:p>
          </p:txBody>
        </p:sp>
        <p:sp>
          <p:nvSpPr>
            <p:cNvPr id="110" name="テキスト ボックス 109">
              <a:extLst>
                <a:ext uri="{FF2B5EF4-FFF2-40B4-BE49-F238E27FC236}">
                  <a16:creationId xmlns:a16="http://schemas.microsoft.com/office/drawing/2014/main" id="{BE48C8BE-E61C-3D25-959E-B845E2C03DF8}"/>
                </a:ext>
              </a:extLst>
            </p:cNvPr>
            <p:cNvSpPr txBox="1"/>
            <p:nvPr/>
          </p:nvSpPr>
          <p:spPr>
            <a:xfrm>
              <a:off x="6858362" y="4516024"/>
              <a:ext cx="306767" cy="27699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も</a:t>
              </a:r>
            </a:p>
          </p:txBody>
        </p:sp>
        <p:sp>
          <p:nvSpPr>
            <p:cNvPr id="111" name="テキスト ボックス 110">
              <a:extLst>
                <a:ext uri="{FF2B5EF4-FFF2-40B4-BE49-F238E27FC236}">
                  <a16:creationId xmlns:a16="http://schemas.microsoft.com/office/drawing/2014/main" id="{CD5B2A99-7E2B-BFF2-BB14-824E919293CB}"/>
                </a:ext>
              </a:extLst>
            </p:cNvPr>
            <p:cNvSpPr txBox="1"/>
            <p:nvPr/>
          </p:nvSpPr>
          <p:spPr>
            <a:xfrm>
              <a:off x="7602083" y="4516024"/>
              <a:ext cx="306767" cy="27699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ね</a:t>
              </a:r>
            </a:p>
          </p:txBody>
        </p:sp>
        <p:sp>
          <p:nvSpPr>
            <p:cNvPr id="112" name="テキスト ボックス 111">
              <a:extLst>
                <a:ext uri="{FF2B5EF4-FFF2-40B4-BE49-F238E27FC236}">
                  <a16:creationId xmlns:a16="http://schemas.microsoft.com/office/drawing/2014/main" id="{AE75A28B-EB48-A61C-19EA-9C76B98AC8E0}"/>
                </a:ext>
              </a:extLst>
            </p:cNvPr>
            <p:cNvSpPr txBox="1"/>
            <p:nvPr/>
          </p:nvSpPr>
          <p:spPr>
            <a:xfrm>
              <a:off x="8345804" y="4516024"/>
              <a:ext cx="306767" cy="27699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る</a:t>
              </a:r>
            </a:p>
          </p:txBody>
        </p:sp>
        <p:sp>
          <p:nvSpPr>
            <p:cNvPr id="113" name="テキスト ボックス 112">
              <a:extLst>
                <a:ext uri="{FF2B5EF4-FFF2-40B4-BE49-F238E27FC236}">
                  <a16:creationId xmlns:a16="http://schemas.microsoft.com/office/drawing/2014/main" id="{008FAE64-4661-8F57-0C95-59DA4EC79F21}"/>
                </a:ext>
              </a:extLst>
            </p:cNvPr>
            <p:cNvSpPr txBox="1"/>
            <p:nvPr/>
          </p:nvSpPr>
          <p:spPr>
            <a:xfrm>
              <a:off x="9089525" y="4516024"/>
              <a:ext cx="306767" cy="27699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め</a:t>
              </a:r>
            </a:p>
          </p:txBody>
        </p:sp>
        <p:sp>
          <p:nvSpPr>
            <p:cNvPr id="114" name="テキスト ボックス 113">
              <a:extLst>
                <a:ext uri="{FF2B5EF4-FFF2-40B4-BE49-F238E27FC236}">
                  <a16:creationId xmlns:a16="http://schemas.microsoft.com/office/drawing/2014/main" id="{87A0BE22-89B9-BBBB-15F6-856E3FE22F08}"/>
                </a:ext>
              </a:extLst>
            </p:cNvPr>
            <p:cNvSpPr txBox="1"/>
            <p:nvPr/>
          </p:nvSpPr>
          <p:spPr>
            <a:xfrm>
              <a:off x="9833248" y="4516024"/>
              <a:ext cx="306767" cy="27699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ろ</a:t>
              </a:r>
            </a:p>
          </p:txBody>
        </p:sp>
        <p:sp>
          <p:nvSpPr>
            <p:cNvPr id="115" name="テキスト ボックス 114">
              <a:extLst>
                <a:ext uri="{FF2B5EF4-FFF2-40B4-BE49-F238E27FC236}">
                  <a16:creationId xmlns:a16="http://schemas.microsoft.com/office/drawing/2014/main" id="{E8293151-9235-0E90-65C1-8E0F9E5771FC}"/>
                </a:ext>
              </a:extLst>
            </p:cNvPr>
            <p:cNvSpPr txBox="1"/>
            <p:nvPr/>
          </p:nvSpPr>
          <p:spPr>
            <a:xfrm>
              <a:off x="2048250" y="4266571"/>
              <a:ext cx="306767" cy="369332"/>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Z</a:t>
              </a:r>
              <a:endParaRPr kumimoji="1" lang="ja-JP" altLang="en-US"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116" name="テキスト ボックス 115">
              <a:extLst>
                <a:ext uri="{FF2B5EF4-FFF2-40B4-BE49-F238E27FC236}">
                  <a16:creationId xmlns:a16="http://schemas.microsoft.com/office/drawing/2014/main" id="{A7325C9A-D9D5-86B0-88E3-B10C15AFE99C}"/>
                </a:ext>
              </a:extLst>
            </p:cNvPr>
            <p:cNvSpPr txBox="1"/>
            <p:nvPr/>
          </p:nvSpPr>
          <p:spPr>
            <a:xfrm>
              <a:off x="2791971" y="4266571"/>
              <a:ext cx="306767" cy="369332"/>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X</a:t>
              </a:r>
              <a:endParaRPr kumimoji="1" lang="ja-JP" altLang="en-US"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117" name="テキスト ボックス 116">
              <a:extLst>
                <a:ext uri="{FF2B5EF4-FFF2-40B4-BE49-F238E27FC236}">
                  <a16:creationId xmlns:a16="http://schemas.microsoft.com/office/drawing/2014/main" id="{637EA037-EC04-DFA0-62C7-4186D22ED130}"/>
                </a:ext>
              </a:extLst>
            </p:cNvPr>
            <p:cNvSpPr txBox="1"/>
            <p:nvPr/>
          </p:nvSpPr>
          <p:spPr>
            <a:xfrm>
              <a:off x="3535692" y="4266571"/>
              <a:ext cx="306767" cy="369332"/>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C</a:t>
              </a:r>
              <a:endParaRPr kumimoji="1" lang="ja-JP" altLang="en-US"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118" name="テキスト ボックス 117">
              <a:extLst>
                <a:ext uri="{FF2B5EF4-FFF2-40B4-BE49-F238E27FC236}">
                  <a16:creationId xmlns:a16="http://schemas.microsoft.com/office/drawing/2014/main" id="{29D01613-8198-F128-DDEF-80ABD26CE9F1}"/>
                </a:ext>
              </a:extLst>
            </p:cNvPr>
            <p:cNvSpPr txBox="1"/>
            <p:nvPr/>
          </p:nvSpPr>
          <p:spPr>
            <a:xfrm>
              <a:off x="4279413" y="4266571"/>
              <a:ext cx="306767" cy="369332"/>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V</a:t>
              </a:r>
              <a:endParaRPr kumimoji="1" lang="ja-JP" altLang="en-US"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119" name="テキスト ボックス 118">
              <a:extLst>
                <a:ext uri="{FF2B5EF4-FFF2-40B4-BE49-F238E27FC236}">
                  <a16:creationId xmlns:a16="http://schemas.microsoft.com/office/drawing/2014/main" id="{C170BF0B-060D-7A84-A889-A17D32743896}"/>
                </a:ext>
              </a:extLst>
            </p:cNvPr>
            <p:cNvSpPr txBox="1"/>
            <p:nvPr/>
          </p:nvSpPr>
          <p:spPr>
            <a:xfrm>
              <a:off x="5023134" y="4266571"/>
              <a:ext cx="306767" cy="369332"/>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B</a:t>
              </a:r>
              <a:endParaRPr kumimoji="1" lang="ja-JP" altLang="en-US"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120" name="テキスト ボックス 119">
              <a:extLst>
                <a:ext uri="{FF2B5EF4-FFF2-40B4-BE49-F238E27FC236}">
                  <a16:creationId xmlns:a16="http://schemas.microsoft.com/office/drawing/2014/main" id="{44B81650-F9BD-034B-688D-8EFE3CA6BCC7}"/>
                </a:ext>
              </a:extLst>
            </p:cNvPr>
            <p:cNvSpPr txBox="1"/>
            <p:nvPr/>
          </p:nvSpPr>
          <p:spPr>
            <a:xfrm>
              <a:off x="5766855" y="4266571"/>
              <a:ext cx="306767" cy="369332"/>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N</a:t>
              </a:r>
              <a:endParaRPr kumimoji="1" lang="ja-JP" altLang="en-US"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121" name="テキスト ボックス 120">
              <a:extLst>
                <a:ext uri="{FF2B5EF4-FFF2-40B4-BE49-F238E27FC236}">
                  <a16:creationId xmlns:a16="http://schemas.microsoft.com/office/drawing/2014/main" id="{214CF7A3-D8B3-F41F-EA77-B74EC4FE1D4A}"/>
                </a:ext>
              </a:extLst>
            </p:cNvPr>
            <p:cNvSpPr txBox="1"/>
            <p:nvPr/>
          </p:nvSpPr>
          <p:spPr>
            <a:xfrm>
              <a:off x="6510576" y="4266571"/>
              <a:ext cx="306767" cy="369332"/>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M</a:t>
              </a:r>
              <a:endParaRPr kumimoji="1" lang="ja-JP" altLang="en-US"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122" name="テキスト ボックス 121">
              <a:extLst>
                <a:ext uri="{FF2B5EF4-FFF2-40B4-BE49-F238E27FC236}">
                  <a16:creationId xmlns:a16="http://schemas.microsoft.com/office/drawing/2014/main" id="{7D153686-3605-608C-0869-5EAB7DD1311B}"/>
                </a:ext>
              </a:extLst>
            </p:cNvPr>
            <p:cNvSpPr txBox="1"/>
            <p:nvPr/>
          </p:nvSpPr>
          <p:spPr>
            <a:xfrm>
              <a:off x="7432100" y="4136611"/>
              <a:ext cx="306767" cy="307777"/>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&lt;</a:t>
              </a:r>
              <a:endParaRPr kumimoji="1" lang="ja-JP" altLang="en-US" sz="14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123" name="テキスト ボックス 122">
              <a:extLst>
                <a:ext uri="{FF2B5EF4-FFF2-40B4-BE49-F238E27FC236}">
                  <a16:creationId xmlns:a16="http://schemas.microsoft.com/office/drawing/2014/main" id="{BA0A10DE-14FD-1CAD-A5A0-6FC47EABF08E}"/>
                </a:ext>
              </a:extLst>
            </p:cNvPr>
            <p:cNvSpPr txBox="1"/>
            <p:nvPr/>
          </p:nvSpPr>
          <p:spPr>
            <a:xfrm>
              <a:off x="8175821" y="4136611"/>
              <a:ext cx="306767" cy="307777"/>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&gt;</a:t>
              </a:r>
              <a:endParaRPr kumimoji="1" lang="ja-JP" altLang="en-US" sz="14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124" name="テキスト ボックス 123">
              <a:extLst>
                <a:ext uri="{FF2B5EF4-FFF2-40B4-BE49-F238E27FC236}">
                  <a16:creationId xmlns:a16="http://schemas.microsoft.com/office/drawing/2014/main" id="{5F9EB9B6-F9A6-25C2-9C0E-6AEA22540DC8}"/>
                </a:ext>
              </a:extLst>
            </p:cNvPr>
            <p:cNvSpPr txBox="1"/>
            <p:nvPr/>
          </p:nvSpPr>
          <p:spPr>
            <a:xfrm>
              <a:off x="8957639" y="4136611"/>
              <a:ext cx="306767" cy="307777"/>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a:t>
              </a:r>
              <a:endParaRPr kumimoji="1" lang="ja-JP" altLang="en-US" sz="14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125" name="テキスト ボックス 124">
              <a:extLst>
                <a:ext uri="{FF2B5EF4-FFF2-40B4-BE49-F238E27FC236}">
                  <a16:creationId xmlns:a16="http://schemas.microsoft.com/office/drawing/2014/main" id="{A200D711-F0A6-D2B9-B689-6425AE16B251}"/>
                </a:ext>
              </a:extLst>
            </p:cNvPr>
            <p:cNvSpPr txBox="1"/>
            <p:nvPr/>
          </p:nvSpPr>
          <p:spPr>
            <a:xfrm>
              <a:off x="9828362" y="4136611"/>
              <a:ext cx="306767" cy="369332"/>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_</a:t>
              </a:r>
              <a:endParaRPr kumimoji="1" lang="ja-JP" altLang="en-US"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126" name="テキスト ボックス 125">
              <a:extLst>
                <a:ext uri="{FF2B5EF4-FFF2-40B4-BE49-F238E27FC236}">
                  <a16:creationId xmlns:a16="http://schemas.microsoft.com/office/drawing/2014/main" id="{6A5A2EFA-FC5D-0DB6-3B2E-7DD24E96712D}"/>
                </a:ext>
              </a:extLst>
            </p:cNvPr>
            <p:cNvSpPr txBox="1"/>
            <p:nvPr/>
          </p:nvSpPr>
          <p:spPr>
            <a:xfrm>
              <a:off x="9570467" y="2125460"/>
              <a:ext cx="306767" cy="27699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へ</a:t>
              </a:r>
            </a:p>
          </p:txBody>
        </p:sp>
        <p:sp>
          <p:nvSpPr>
            <p:cNvPr id="127" name="テキスト ボックス 126">
              <a:extLst>
                <a:ext uri="{FF2B5EF4-FFF2-40B4-BE49-F238E27FC236}">
                  <a16:creationId xmlns:a16="http://schemas.microsoft.com/office/drawing/2014/main" id="{EAA2BA20-CE68-12B4-1805-2C287669F57A}"/>
                </a:ext>
              </a:extLst>
            </p:cNvPr>
            <p:cNvSpPr txBox="1"/>
            <p:nvPr/>
          </p:nvSpPr>
          <p:spPr>
            <a:xfrm>
              <a:off x="9410059" y="1759684"/>
              <a:ext cx="306767" cy="307777"/>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a:t>
              </a:r>
              <a:endParaRPr kumimoji="1" lang="ja-JP" altLang="en-US" sz="14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128" name="テキスト ボックス 127">
              <a:extLst>
                <a:ext uri="{FF2B5EF4-FFF2-40B4-BE49-F238E27FC236}">
                  <a16:creationId xmlns:a16="http://schemas.microsoft.com/office/drawing/2014/main" id="{A5C72493-1DB9-5DC8-A14E-C965CAD553CF}"/>
                </a:ext>
              </a:extLst>
            </p:cNvPr>
            <p:cNvSpPr txBox="1"/>
            <p:nvPr/>
          </p:nvSpPr>
          <p:spPr>
            <a:xfrm>
              <a:off x="10324331" y="2125460"/>
              <a:ext cx="306767" cy="27699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a:t>
              </a:r>
            </a:p>
          </p:txBody>
        </p:sp>
        <p:sp>
          <p:nvSpPr>
            <p:cNvPr id="129" name="テキスト ボックス 128">
              <a:extLst>
                <a:ext uri="{FF2B5EF4-FFF2-40B4-BE49-F238E27FC236}">
                  <a16:creationId xmlns:a16="http://schemas.microsoft.com/office/drawing/2014/main" id="{C0CC1FCC-311E-AAD4-1213-BE86046FE513}"/>
                </a:ext>
              </a:extLst>
            </p:cNvPr>
            <p:cNvSpPr txBox="1"/>
            <p:nvPr/>
          </p:nvSpPr>
          <p:spPr>
            <a:xfrm>
              <a:off x="10163923" y="1759684"/>
              <a:ext cx="306767" cy="307777"/>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a:t>
              </a:r>
              <a:endParaRPr kumimoji="1" lang="ja-JP" altLang="en-US" sz="14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130" name="テキスト ボックス 129">
              <a:extLst>
                <a:ext uri="{FF2B5EF4-FFF2-40B4-BE49-F238E27FC236}">
                  <a16:creationId xmlns:a16="http://schemas.microsoft.com/office/drawing/2014/main" id="{7ABD77B9-EE47-BEC3-A1BD-4616618CF8A8}"/>
                </a:ext>
              </a:extLst>
            </p:cNvPr>
            <p:cNvSpPr txBox="1"/>
            <p:nvPr/>
          </p:nvSpPr>
          <p:spPr>
            <a:xfrm>
              <a:off x="10044951" y="2542466"/>
              <a:ext cx="306767" cy="307777"/>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a:t>
              </a:r>
            </a:p>
          </p:txBody>
        </p:sp>
        <p:sp>
          <p:nvSpPr>
            <p:cNvPr id="131" name="テキスト ボックス 130">
              <a:extLst>
                <a:ext uri="{FF2B5EF4-FFF2-40B4-BE49-F238E27FC236}">
                  <a16:creationId xmlns:a16="http://schemas.microsoft.com/office/drawing/2014/main" id="{1805F644-0C62-7D23-799C-9D881003AD18}"/>
                </a:ext>
              </a:extLst>
            </p:cNvPr>
            <p:cNvSpPr txBox="1"/>
            <p:nvPr/>
          </p:nvSpPr>
          <p:spPr>
            <a:xfrm>
              <a:off x="728253" y="1908528"/>
              <a:ext cx="306767" cy="369332"/>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1</a:t>
              </a:r>
              <a:endParaRPr kumimoji="1" lang="ja-JP" altLang="en-US"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132" name="テキスト ボックス 131">
              <a:extLst>
                <a:ext uri="{FF2B5EF4-FFF2-40B4-BE49-F238E27FC236}">
                  <a16:creationId xmlns:a16="http://schemas.microsoft.com/office/drawing/2014/main" id="{32D3FE00-97B5-80E8-DFA8-F22ECD4F6DB3}"/>
                </a:ext>
              </a:extLst>
            </p:cNvPr>
            <p:cNvSpPr txBox="1"/>
            <p:nvPr/>
          </p:nvSpPr>
          <p:spPr>
            <a:xfrm>
              <a:off x="1686213" y="1908528"/>
              <a:ext cx="306767" cy="369332"/>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2</a:t>
              </a:r>
              <a:endParaRPr kumimoji="1" lang="ja-JP" altLang="en-US"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133" name="テキスト ボックス 132">
              <a:extLst>
                <a:ext uri="{FF2B5EF4-FFF2-40B4-BE49-F238E27FC236}">
                  <a16:creationId xmlns:a16="http://schemas.microsoft.com/office/drawing/2014/main" id="{4D5A74DC-0098-FAEA-5780-DAEA631E49C5}"/>
                </a:ext>
              </a:extLst>
            </p:cNvPr>
            <p:cNvSpPr txBox="1"/>
            <p:nvPr/>
          </p:nvSpPr>
          <p:spPr>
            <a:xfrm>
              <a:off x="2439037" y="1908528"/>
              <a:ext cx="306767" cy="369332"/>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3</a:t>
              </a:r>
              <a:endParaRPr kumimoji="1" lang="ja-JP" altLang="en-US"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134" name="テキスト ボックス 133">
              <a:extLst>
                <a:ext uri="{FF2B5EF4-FFF2-40B4-BE49-F238E27FC236}">
                  <a16:creationId xmlns:a16="http://schemas.microsoft.com/office/drawing/2014/main" id="{79D2D7FD-1B15-EC94-6748-CAA812B39481}"/>
                </a:ext>
              </a:extLst>
            </p:cNvPr>
            <p:cNvSpPr txBox="1"/>
            <p:nvPr/>
          </p:nvSpPr>
          <p:spPr>
            <a:xfrm>
              <a:off x="3191861" y="1908528"/>
              <a:ext cx="306767" cy="369332"/>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4</a:t>
              </a:r>
              <a:endParaRPr kumimoji="1" lang="ja-JP" altLang="en-US"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135" name="テキスト ボックス 134">
              <a:extLst>
                <a:ext uri="{FF2B5EF4-FFF2-40B4-BE49-F238E27FC236}">
                  <a16:creationId xmlns:a16="http://schemas.microsoft.com/office/drawing/2014/main" id="{D7F4AD98-46EF-60C7-3E5C-C5025C43D582}"/>
                </a:ext>
              </a:extLst>
            </p:cNvPr>
            <p:cNvSpPr txBox="1"/>
            <p:nvPr/>
          </p:nvSpPr>
          <p:spPr>
            <a:xfrm>
              <a:off x="3944685" y="1908528"/>
              <a:ext cx="306767" cy="369332"/>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5</a:t>
              </a:r>
              <a:endParaRPr kumimoji="1" lang="ja-JP" altLang="en-US"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136" name="テキスト ボックス 135">
              <a:extLst>
                <a:ext uri="{FF2B5EF4-FFF2-40B4-BE49-F238E27FC236}">
                  <a16:creationId xmlns:a16="http://schemas.microsoft.com/office/drawing/2014/main" id="{82C8489F-E784-0255-4536-365E07C88CF0}"/>
                </a:ext>
              </a:extLst>
            </p:cNvPr>
            <p:cNvSpPr txBox="1"/>
            <p:nvPr/>
          </p:nvSpPr>
          <p:spPr>
            <a:xfrm>
              <a:off x="4697509" y="1908528"/>
              <a:ext cx="306767" cy="369332"/>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6</a:t>
              </a:r>
              <a:endParaRPr kumimoji="1" lang="ja-JP" altLang="en-US"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137" name="テキスト ボックス 136">
              <a:extLst>
                <a:ext uri="{FF2B5EF4-FFF2-40B4-BE49-F238E27FC236}">
                  <a16:creationId xmlns:a16="http://schemas.microsoft.com/office/drawing/2014/main" id="{8D074F7E-97F3-0DCB-B9E4-4C67F44D8265}"/>
                </a:ext>
              </a:extLst>
            </p:cNvPr>
            <p:cNvSpPr txBox="1"/>
            <p:nvPr/>
          </p:nvSpPr>
          <p:spPr>
            <a:xfrm>
              <a:off x="5450333" y="1908528"/>
              <a:ext cx="306767" cy="369332"/>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7</a:t>
              </a:r>
              <a:endParaRPr kumimoji="1" lang="ja-JP" altLang="en-US"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138" name="テキスト ボックス 137">
              <a:extLst>
                <a:ext uri="{FF2B5EF4-FFF2-40B4-BE49-F238E27FC236}">
                  <a16:creationId xmlns:a16="http://schemas.microsoft.com/office/drawing/2014/main" id="{C5F112BD-F5B8-DCC4-FB32-6DE2F7EE9663}"/>
                </a:ext>
              </a:extLst>
            </p:cNvPr>
            <p:cNvSpPr txBox="1"/>
            <p:nvPr/>
          </p:nvSpPr>
          <p:spPr>
            <a:xfrm>
              <a:off x="6203157" y="1908528"/>
              <a:ext cx="306767" cy="369332"/>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8</a:t>
              </a:r>
              <a:endParaRPr kumimoji="1" lang="ja-JP" altLang="en-US"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139" name="テキスト ボックス 138">
              <a:extLst>
                <a:ext uri="{FF2B5EF4-FFF2-40B4-BE49-F238E27FC236}">
                  <a16:creationId xmlns:a16="http://schemas.microsoft.com/office/drawing/2014/main" id="{4889EF9A-9C46-4F87-B04D-B5A6DF681C7F}"/>
                </a:ext>
              </a:extLst>
            </p:cNvPr>
            <p:cNvSpPr txBox="1"/>
            <p:nvPr/>
          </p:nvSpPr>
          <p:spPr>
            <a:xfrm>
              <a:off x="6955981" y="1908528"/>
              <a:ext cx="306767" cy="369332"/>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9</a:t>
              </a:r>
              <a:endParaRPr kumimoji="1" lang="ja-JP" altLang="en-US"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140" name="テキスト ボックス 139">
              <a:extLst>
                <a:ext uri="{FF2B5EF4-FFF2-40B4-BE49-F238E27FC236}">
                  <a16:creationId xmlns:a16="http://schemas.microsoft.com/office/drawing/2014/main" id="{D2A4C687-09FC-AF3C-4E11-71F05C0A989B}"/>
                </a:ext>
              </a:extLst>
            </p:cNvPr>
            <p:cNvSpPr txBox="1"/>
            <p:nvPr/>
          </p:nvSpPr>
          <p:spPr>
            <a:xfrm>
              <a:off x="7708805" y="1908528"/>
              <a:ext cx="306767" cy="369332"/>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0</a:t>
              </a:r>
              <a:endParaRPr kumimoji="1" lang="ja-JP" altLang="en-US"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141" name="テキスト ボックス 140">
              <a:extLst>
                <a:ext uri="{FF2B5EF4-FFF2-40B4-BE49-F238E27FC236}">
                  <a16:creationId xmlns:a16="http://schemas.microsoft.com/office/drawing/2014/main" id="{5FD906EF-9619-43ED-FD9A-0A89BAD805C1}"/>
                </a:ext>
              </a:extLst>
            </p:cNvPr>
            <p:cNvSpPr txBox="1"/>
            <p:nvPr/>
          </p:nvSpPr>
          <p:spPr>
            <a:xfrm>
              <a:off x="8467977" y="1908528"/>
              <a:ext cx="306767" cy="369332"/>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a:t>
              </a:r>
              <a:endParaRPr kumimoji="1" lang="ja-JP" altLang="en-US"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142" name="テキスト ボックス 141">
              <a:extLst>
                <a:ext uri="{FF2B5EF4-FFF2-40B4-BE49-F238E27FC236}">
                  <a16:creationId xmlns:a16="http://schemas.microsoft.com/office/drawing/2014/main" id="{40A29A5E-11BE-CDC0-7E15-0BDE30F3F487}"/>
                </a:ext>
              </a:extLst>
            </p:cNvPr>
            <p:cNvSpPr txBox="1"/>
            <p:nvPr/>
          </p:nvSpPr>
          <p:spPr>
            <a:xfrm>
              <a:off x="9222150" y="1908528"/>
              <a:ext cx="306767" cy="369332"/>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a:t>
              </a:r>
              <a:endParaRPr kumimoji="1" lang="ja-JP" altLang="en-US"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143" name="テキスト ボックス 142">
              <a:extLst>
                <a:ext uri="{FF2B5EF4-FFF2-40B4-BE49-F238E27FC236}">
                  <a16:creationId xmlns:a16="http://schemas.microsoft.com/office/drawing/2014/main" id="{8880B385-BCCD-B43A-FB08-FE28C19975E0}"/>
                </a:ext>
              </a:extLst>
            </p:cNvPr>
            <p:cNvSpPr txBox="1"/>
            <p:nvPr/>
          </p:nvSpPr>
          <p:spPr>
            <a:xfrm>
              <a:off x="9975209" y="1908528"/>
              <a:ext cx="306767" cy="369332"/>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a:t>
              </a:r>
              <a:endParaRPr kumimoji="1" lang="ja-JP" altLang="en-US"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144" name="テキスト ボックス 143">
              <a:extLst>
                <a:ext uri="{FF2B5EF4-FFF2-40B4-BE49-F238E27FC236}">
                  <a16:creationId xmlns:a16="http://schemas.microsoft.com/office/drawing/2014/main" id="{A8E5F780-DD22-6FA7-8B42-A8ACAB98B4FC}"/>
                </a:ext>
              </a:extLst>
            </p:cNvPr>
            <p:cNvSpPr txBox="1"/>
            <p:nvPr/>
          </p:nvSpPr>
          <p:spPr>
            <a:xfrm>
              <a:off x="9123550" y="2683235"/>
              <a:ext cx="306767" cy="369332"/>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a:t>
              </a:r>
              <a:endParaRPr kumimoji="1" lang="ja-JP" altLang="en-US"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145" name="テキスト ボックス 144">
              <a:extLst>
                <a:ext uri="{FF2B5EF4-FFF2-40B4-BE49-F238E27FC236}">
                  <a16:creationId xmlns:a16="http://schemas.microsoft.com/office/drawing/2014/main" id="{741023EA-A0D9-2367-B46B-B6B98A2369A4}"/>
                </a:ext>
              </a:extLst>
            </p:cNvPr>
            <p:cNvSpPr txBox="1"/>
            <p:nvPr/>
          </p:nvSpPr>
          <p:spPr>
            <a:xfrm>
              <a:off x="9868669" y="2690654"/>
              <a:ext cx="306767" cy="369332"/>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a:t>
              </a:r>
              <a:endParaRPr kumimoji="1" lang="ja-JP" altLang="en-US"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146" name="テキスト ボックス 145">
              <a:extLst>
                <a:ext uri="{FF2B5EF4-FFF2-40B4-BE49-F238E27FC236}">
                  <a16:creationId xmlns:a16="http://schemas.microsoft.com/office/drawing/2014/main" id="{612861F6-9BDC-D060-0BF9-B46596B182B0}"/>
                </a:ext>
              </a:extLst>
            </p:cNvPr>
            <p:cNvSpPr txBox="1"/>
            <p:nvPr/>
          </p:nvSpPr>
          <p:spPr>
            <a:xfrm>
              <a:off x="8558551" y="3478411"/>
              <a:ext cx="306767" cy="369332"/>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a:t>
              </a:r>
              <a:endParaRPr kumimoji="1" lang="ja-JP" altLang="en-US"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147" name="テキスト ボックス 146">
              <a:extLst>
                <a:ext uri="{FF2B5EF4-FFF2-40B4-BE49-F238E27FC236}">
                  <a16:creationId xmlns:a16="http://schemas.microsoft.com/office/drawing/2014/main" id="{2E025FE9-D9E9-FBEB-4135-15100D291CA6}"/>
                </a:ext>
              </a:extLst>
            </p:cNvPr>
            <p:cNvSpPr txBox="1"/>
            <p:nvPr/>
          </p:nvSpPr>
          <p:spPr>
            <a:xfrm>
              <a:off x="9303196" y="3478411"/>
              <a:ext cx="306767" cy="369332"/>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a:t>
              </a:r>
              <a:endParaRPr kumimoji="1" lang="ja-JP" altLang="en-US"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148" name="テキスト ボックス 147">
              <a:extLst>
                <a:ext uri="{FF2B5EF4-FFF2-40B4-BE49-F238E27FC236}">
                  <a16:creationId xmlns:a16="http://schemas.microsoft.com/office/drawing/2014/main" id="{A36E6C15-9615-21E8-E337-C385ABBD5195}"/>
                </a:ext>
              </a:extLst>
            </p:cNvPr>
            <p:cNvSpPr txBox="1"/>
            <p:nvPr/>
          </p:nvSpPr>
          <p:spPr>
            <a:xfrm>
              <a:off x="10049903" y="3478411"/>
              <a:ext cx="306767" cy="369332"/>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a:t>
              </a:r>
              <a:endParaRPr kumimoji="1" lang="ja-JP" altLang="en-US"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cxnSp>
          <p:nvCxnSpPr>
            <p:cNvPr id="149" name="直線矢印コネクタ 148">
              <a:extLst>
                <a:ext uri="{FF2B5EF4-FFF2-40B4-BE49-F238E27FC236}">
                  <a16:creationId xmlns:a16="http://schemas.microsoft.com/office/drawing/2014/main" id="{197F1704-7126-CDFB-983F-129FA6683F0C}"/>
                </a:ext>
              </a:extLst>
            </p:cNvPr>
            <p:cNvCxnSpPr>
              <a:cxnSpLocks/>
            </p:cNvCxnSpPr>
            <p:nvPr/>
          </p:nvCxnSpPr>
          <p:spPr>
            <a:xfrm flipH="1">
              <a:off x="10941229" y="2155786"/>
              <a:ext cx="368338" cy="0"/>
            </a:xfrm>
            <a:prstGeom prst="straightConnector1">
              <a:avLst/>
            </a:prstGeom>
            <a:ln w="12700">
              <a:solidFill>
                <a:schemeClr val="tx1"/>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grpSp>
          <p:nvGrpSpPr>
            <p:cNvPr id="150" name="グループ化 149">
              <a:extLst>
                <a:ext uri="{FF2B5EF4-FFF2-40B4-BE49-F238E27FC236}">
                  <a16:creationId xmlns:a16="http://schemas.microsoft.com/office/drawing/2014/main" id="{61EE248B-D34E-1285-23BE-BE0ED7463459}"/>
                </a:ext>
              </a:extLst>
            </p:cNvPr>
            <p:cNvGrpSpPr/>
            <p:nvPr/>
          </p:nvGrpSpPr>
          <p:grpSpPr>
            <a:xfrm rot="10800000">
              <a:off x="824831" y="3011257"/>
              <a:ext cx="384764" cy="98242"/>
              <a:chOff x="631825" y="2800350"/>
              <a:chExt cx="384764" cy="98242"/>
            </a:xfrm>
          </p:grpSpPr>
          <p:cxnSp>
            <p:nvCxnSpPr>
              <p:cNvPr id="179" name="直線矢印コネクタ 178">
                <a:extLst>
                  <a:ext uri="{FF2B5EF4-FFF2-40B4-BE49-F238E27FC236}">
                    <a16:creationId xmlns:a16="http://schemas.microsoft.com/office/drawing/2014/main" id="{1DF0CE8B-A0B7-C36C-C0E4-2EFFAAAF1ECB}"/>
                  </a:ext>
                </a:extLst>
              </p:cNvPr>
              <p:cNvCxnSpPr>
                <a:cxnSpLocks/>
              </p:cNvCxnSpPr>
              <p:nvPr/>
            </p:nvCxnSpPr>
            <p:spPr>
              <a:xfrm flipH="1">
                <a:off x="648251" y="2849379"/>
                <a:ext cx="368338" cy="0"/>
              </a:xfrm>
              <a:prstGeom prst="straightConnector1">
                <a:avLst/>
              </a:prstGeom>
              <a:ln w="12700">
                <a:solidFill>
                  <a:schemeClr val="tx1"/>
                </a:solidFill>
                <a:headEnd type="none" w="med" len="med"/>
                <a:tailEnd type="arrow" w="med" len="sm"/>
              </a:ln>
            </p:spPr>
            <p:style>
              <a:lnRef idx="1">
                <a:schemeClr val="accent1"/>
              </a:lnRef>
              <a:fillRef idx="0">
                <a:schemeClr val="accent1"/>
              </a:fillRef>
              <a:effectRef idx="0">
                <a:schemeClr val="accent1"/>
              </a:effectRef>
              <a:fontRef idx="minor">
                <a:schemeClr val="tx1"/>
              </a:fontRef>
            </p:style>
          </p:cxnSp>
          <p:cxnSp>
            <p:nvCxnSpPr>
              <p:cNvPr id="180" name="直線コネクタ 179">
                <a:extLst>
                  <a:ext uri="{FF2B5EF4-FFF2-40B4-BE49-F238E27FC236}">
                    <a16:creationId xmlns:a16="http://schemas.microsoft.com/office/drawing/2014/main" id="{BA4A6867-6717-6832-AB15-47487CC628E8}"/>
                  </a:ext>
                </a:extLst>
              </p:cNvPr>
              <p:cNvCxnSpPr>
                <a:cxnSpLocks/>
              </p:cNvCxnSpPr>
              <p:nvPr/>
            </p:nvCxnSpPr>
            <p:spPr>
              <a:xfrm>
                <a:off x="631825" y="2800350"/>
                <a:ext cx="0" cy="98242"/>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51" name="矢印: 上 150">
              <a:extLst>
                <a:ext uri="{FF2B5EF4-FFF2-40B4-BE49-F238E27FC236}">
                  <a16:creationId xmlns:a16="http://schemas.microsoft.com/office/drawing/2014/main" id="{99D0DD1F-4661-9BDF-E085-D7AE31389A09}"/>
                </a:ext>
              </a:extLst>
            </p:cNvPr>
            <p:cNvSpPr/>
            <p:nvPr/>
          </p:nvSpPr>
          <p:spPr>
            <a:xfrm>
              <a:off x="848427" y="4519619"/>
              <a:ext cx="231821" cy="170921"/>
            </a:xfrm>
            <a:prstGeom prst="upArrow">
              <a:avLst>
                <a:gd name="adj1" fmla="val 50000"/>
                <a:gd name="adj2" fmla="val 66378"/>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152" name="テキスト ボックス 151">
              <a:extLst>
                <a:ext uri="{FF2B5EF4-FFF2-40B4-BE49-F238E27FC236}">
                  <a16:creationId xmlns:a16="http://schemas.microsoft.com/office/drawing/2014/main" id="{C93111AB-D0A2-8027-B8A0-4FA4262E8A7A}"/>
                </a:ext>
              </a:extLst>
            </p:cNvPr>
            <p:cNvSpPr txBox="1"/>
            <p:nvPr/>
          </p:nvSpPr>
          <p:spPr>
            <a:xfrm>
              <a:off x="7252557" y="4266571"/>
              <a:ext cx="306767" cy="369332"/>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a:t>
              </a:r>
              <a:endParaRPr kumimoji="1" lang="ja-JP" altLang="en-US"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153" name="テキスト ボックス 152">
              <a:extLst>
                <a:ext uri="{FF2B5EF4-FFF2-40B4-BE49-F238E27FC236}">
                  <a16:creationId xmlns:a16="http://schemas.microsoft.com/office/drawing/2014/main" id="{8353E1B8-6C3D-3ABB-832D-E4F139FC1832}"/>
                </a:ext>
              </a:extLst>
            </p:cNvPr>
            <p:cNvSpPr txBox="1"/>
            <p:nvPr/>
          </p:nvSpPr>
          <p:spPr>
            <a:xfrm>
              <a:off x="7997437" y="4266571"/>
              <a:ext cx="306767" cy="369332"/>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a:t>
              </a:r>
              <a:endParaRPr kumimoji="1" lang="ja-JP" altLang="en-US"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154" name="テキスト ボックス 153">
              <a:extLst>
                <a:ext uri="{FF2B5EF4-FFF2-40B4-BE49-F238E27FC236}">
                  <a16:creationId xmlns:a16="http://schemas.microsoft.com/office/drawing/2014/main" id="{F5C58BD3-F615-7801-8814-8AD941CBF2B6}"/>
                </a:ext>
              </a:extLst>
            </p:cNvPr>
            <p:cNvSpPr txBox="1"/>
            <p:nvPr/>
          </p:nvSpPr>
          <p:spPr>
            <a:xfrm>
              <a:off x="8743670" y="4266571"/>
              <a:ext cx="306767" cy="369332"/>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a:t>
              </a:r>
              <a:endParaRPr kumimoji="1" lang="ja-JP" altLang="en-US"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155" name="テキスト ボックス 154">
              <a:extLst>
                <a:ext uri="{FF2B5EF4-FFF2-40B4-BE49-F238E27FC236}">
                  <a16:creationId xmlns:a16="http://schemas.microsoft.com/office/drawing/2014/main" id="{37192342-D4BD-D67F-A77C-2F7B2021D7A0}"/>
                </a:ext>
              </a:extLst>
            </p:cNvPr>
            <p:cNvSpPr txBox="1"/>
            <p:nvPr/>
          </p:nvSpPr>
          <p:spPr>
            <a:xfrm>
              <a:off x="663931" y="3718391"/>
              <a:ext cx="655690" cy="261610"/>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05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Ctrl</a:t>
              </a:r>
              <a:endParaRPr kumimoji="1" lang="ja-JP" altLang="en-US" sz="105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156" name="テキスト ボックス 155">
              <a:extLst>
                <a:ext uri="{FF2B5EF4-FFF2-40B4-BE49-F238E27FC236}">
                  <a16:creationId xmlns:a16="http://schemas.microsoft.com/office/drawing/2014/main" id="{918A42E3-2E22-E389-A106-11AA46D14E33}"/>
                </a:ext>
              </a:extLst>
            </p:cNvPr>
            <p:cNvSpPr txBox="1"/>
            <p:nvPr/>
          </p:nvSpPr>
          <p:spPr>
            <a:xfrm>
              <a:off x="2936131" y="5331382"/>
              <a:ext cx="655688" cy="253916"/>
            </a:xfrm>
            <a:prstGeom prst="rect">
              <a:avLst/>
            </a:prstGeom>
            <a:noFill/>
          </p:spPr>
          <p:txBody>
            <a:bodyPr wrap="square" rtlCol="0">
              <a:sp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r>
                <a:rPr kumimoji="1" lang="ja-JP" altLang="en-US" sz="105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英数</a:t>
              </a:r>
              <a:endParaRPr kumimoji="1" lang="en-US" altLang="ja-JP" sz="105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157" name="テキスト ボックス 156">
              <a:extLst>
                <a:ext uri="{FF2B5EF4-FFF2-40B4-BE49-F238E27FC236}">
                  <a16:creationId xmlns:a16="http://schemas.microsoft.com/office/drawing/2014/main" id="{B85C3695-BF09-8182-1C80-4925FFF050B3}"/>
                </a:ext>
              </a:extLst>
            </p:cNvPr>
            <p:cNvSpPr txBox="1"/>
            <p:nvPr/>
          </p:nvSpPr>
          <p:spPr>
            <a:xfrm>
              <a:off x="6709071" y="5331382"/>
              <a:ext cx="596997" cy="253916"/>
            </a:xfrm>
            <a:prstGeom prst="rect">
              <a:avLst/>
            </a:prstGeom>
            <a:noFill/>
          </p:spPr>
          <p:txBody>
            <a:bodyPr wrap="square" rtlCol="0">
              <a:spAutoFit/>
            </a:bodyPr>
            <a:lstStyle/>
            <a:p>
              <a:pPr marL="0" marR="0" lvl="0" indent="0" defTabSz="457200" rtl="0" eaLnBrk="1" fontAlgn="auto" latinLnBrk="0" hangingPunct="1">
                <a:lnSpc>
                  <a:spcPct val="100000"/>
                </a:lnSpc>
                <a:spcBef>
                  <a:spcPts val="0"/>
                </a:spcBef>
                <a:spcAft>
                  <a:spcPts val="0"/>
                </a:spcAft>
                <a:buClrTx/>
                <a:buSzTx/>
                <a:buFontTx/>
                <a:buNone/>
                <a:tabLst/>
                <a:defRPr/>
              </a:pPr>
              <a:r>
                <a:rPr kumimoji="1" lang="ja-JP" altLang="en-US" sz="1050" b="1" dirty="0">
                  <a:solidFill>
                    <a:prstClr val="black"/>
                  </a:solidFill>
                  <a:latin typeface="BIZ UDPゴシック" panose="020B0400000000000000" pitchFamily="50" charset="-128"/>
                  <a:ea typeface="BIZ UDPゴシック" panose="020B0400000000000000" pitchFamily="50" charset="-128"/>
                </a:rPr>
                <a:t>かな</a:t>
              </a:r>
              <a:endParaRPr kumimoji="1" lang="en-US" altLang="ja-JP" sz="105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grpSp>
          <p:nvGrpSpPr>
            <p:cNvPr id="158" name="グループ化 157">
              <a:extLst>
                <a:ext uri="{FF2B5EF4-FFF2-40B4-BE49-F238E27FC236}">
                  <a16:creationId xmlns:a16="http://schemas.microsoft.com/office/drawing/2014/main" id="{621EA567-0BD5-F308-73BF-A6700BBA0C80}"/>
                </a:ext>
              </a:extLst>
            </p:cNvPr>
            <p:cNvGrpSpPr/>
            <p:nvPr/>
          </p:nvGrpSpPr>
          <p:grpSpPr>
            <a:xfrm>
              <a:off x="8870993" y="4946877"/>
              <a:ext cx="2756325" cy="652501"/>
              <a:chOff x="8870993" y="4946877"/>
              <a:chExt cx="2756325" cy="652501"/>
            </a:xfrm>
          </p:grpSpPr>
          <p:sp>
            <p:nvSpPr>
              <p:cNvPr id="171" name="四角形: 角を丸くする 170">
                <a:extLst>
                  <a:ext uri="{FF2B5EF4-FFF2-40B4-BE49-F238E27FC236}">
                    <a16:creationId xmlns:a16="http://schemas.microsoft.com/office/drawing/2014/main" id="{7B56986F-FF89-09DB-378B-E1A9C6CB8DD4}"/>
                  </a:ext>
                </a:extLst>
              </p:cNvPr>
              <p:cNvSpPr/>
              <p:nvPr/>
            </p:nvSpPr>
            <p:spPr>
              <a:xfrm>
                <a:off x="8870993" y="5306478"/>
                <a:ext cx="861242" cy="292900"/>
              </a:xfrm>
              <a:prstGeom prst="roundRect">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172" name="四角形: 角を丸くする 171">
                <a:extLst>
                  <a:ext uri="{FF2B5EF4-FFF2-40B4-BE49-F238E27FC236}">
                    <a16:creationId xmlns:a16="http://schemas.microsoft.com/office/drawing/2014/main" id="{D6C2B8A4-9985-828A-63FF-BECFB77CE21E}"/>
                  </a:ext>
                </a:extLst>
              </p:cNvPr>
              <p:cNvSpPr/>
              <p:nvPr/>
            </p:nvSpPr>
            <p:spPr>
              <a:xfrm>
                <a:off x="9818535" y="5306478"/>
                <a:ext cx="861242" cy="292900"/>
              </a:xfrm>
              <a:prstGeom prst="roundRect">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173" name="四角形: 角を丸くする 172">
                <a:extLst>
                  <a:ext uri="{FF2B5EF4-FFF2-40B4-BE49-F238E27FC236}">
                    <a16:creationId xmlns:a16="http://schemas.microsoft.com/office/drawing/2014/main" id="{B71694D4-8096-B93E-ADB5-2B58C3B8840D}"/>
                  </a:ext>
                </a:extLst>
              </p:cNvPr>
              <p:cNvSpPr/>
              <p:nvPr/>
            </p:nvSpPr>
            <p:spPr>
              <a:xfrm>
                <a:off x="10766076" y="5306478"/>
                <a:ext cx="861242" cy="292900"/>
              </a:xfrm>
              <a:prstGeom prst="roundRect">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174" name="四角形: 角を丸くする 173">
                <a:extLst>
                  <a:ext uri="{FF2B5EF4-FFF2-40B4-BE49-F238E27FC236}">
                    <a16:creationId xmlns:a16="http://schemas.microsoft.com/office/drawing/2014/main" id="{A5811666-8A86-147C-1E05-FB6F38AE3FF1}"/>
                  </a:ext>
                </a:extLst>
              </p:cNvPr>
              <p:cNvSpPr/>
              <p:nvPr/>
            </p:nvSpPr>
            <p:spPr>
              <a:xfrm>
                <a:off x="9818535" y="4946877"/>
                <a:ext cx="861242" cy="292900"/>
              </a:xfrm>
              <a:prstGeom prst="roundRect">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175" name="二等辺三角形 174">
                <a:extLst>
                  <a:ext uri="{FF2B5EF4-FFF2-40B4-BE49-F238E27FC236}">
                    <a16:creationId xmlns:a16="http://schemas.microsoft.com/office/drawing/2014/main" id="{F98B1417-214F-1B39-2260-35ACB5D27581}"/>
                  </a:ext>
                </a:extLst>
              </p:cNvPr>
              <p:cNvSpPr/>
              <p:nvPr/>
            </p:nvSpPr>
            <p:spPr>
              <a:xfrm rot="16200000">
                <a:off x="9239702" y="5405440"/>
                <a:ext cx="123825" cy="106746"/>
              </a:xfrm>
              <a:prstGeom prst="triangl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176" name="二等辺三角形 175">
                <a:extLst>
                  <a:ext uri="{FF2B5EF4-FFF2-40B4-BE49-F238E27FC236}">
                    <a16:creationId xmlns:a16="http://schemas.microsoft.com/office/drawing/2014/main" id="{B8208AFF-77D8-795D-BFA8-6120F235818A}"/>
                  </a:ext>
                </a:extLst>
              </p:cNvPr>
              <p:cNvSpPr/>
              <p:nvPr/>
            </p:nvSpPr>
            <p:spPr>
              <a:xfrm rot="5400000">
                <a:off x="11134785" y="5405442"/>
                <a:ext cx="123825" cy="106746"/>
              </a:xfrm>
              <a:prstGeom prst="triangl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177" name="二等辺三角形 176">
                <a:extLst>
                  <a:ext uri="{FF2B5EF4-FFF2-40B4-BE49-F238E27FC236}">
                    <a16:creationId xmlns:a16="http://schemas.microsoft.com/office/drawing/2014/main" id="{E2E7C87B-18D2-5EFB-DB24-2B0C4B7DB850}"/>
                  </a:ext>
                </a:extLst>
              </p:cNvPr>
              <p:cNvSpPr/>
              <p:nvPr/>
            </p:nvSpPr>
            <p:spPr>
              <a:xfrm>
                <a:off x="10187244" y="5044022"/>
                <a:ext cx="123825" cy="106746"/>
              </a:xfrm>
              <a:prstGeom prst="triangl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178" name="二等辺三角形 177">
                <a:extLst>
                  <a:ext uri="{FF2B5EF4-FFF2-40B4-BE49-F238E27FC236}">
                    <a16:creationId xmlns:a16="http://schemas.microsoft.com/office/drawing/2014/main" id="{A43C16CB-8BE6-3E50-1DF7-44E804190075}"/>
                  </a:ext>
                </a:extLst>
              </p:cNvPr>
              <p:cNvSpPr/>
              <p:nvPr/>
            </p:nvSpPr>
            <p:spPr>
              <a:xfrm rot="10800000">
                <a:off x="10187244" y="5407273"/>
                <a:ext cx="123825" cy="106746"/>
              </a:xfrm>
              <a:prstGeom prst="triangl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grpSp>
        <p:sp>
          <p:nvSpPr>
            <p:cNvPr id="159" name="四角形: 角を丸くする 158">
              <a:extLst>
                <a:ext uri="{FF2B5EF4-FFF2-40B4-BE49-F238E27FC236}">
                  <a16:creationId xmlns:a16="http://schemas.microsoft.com/office/drawing/2014/main" id="{18066B1A-A538-5B21-E0DF-3FCA9B5DB9EF}"/>
                </a:ext>
              </a:extLst>
            </p:cNvPr>
            <p:cNvSpPr/>
            <p:nvPr/>
          </p:nvSpPr>
          <p:spPr>
            <a:xfrm>
              <a:off x="10727333" y="1757094"/>
              <a:ext cx="900000" cy="653968"/>
            </a:xfrm>
            <a:prstGeom prst="roundRect">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160" name="フリーフォーム: 図形 159">
              <a:extLst>
                <a:ext uri="{FF2B5EF4-FFF2-40B4-BE49-F238E27FC236}">
                  <a16:creationId xmlns:a16="http://schemas.microsoft.com/office/drawing/2014/main" id="{FC31A622-29E4-ACAE-1BB6-6A719A18D527}"/>
                </a:ext>
              </a:extLst>
            </p:cNvPr>
            <p:cNvSpPr/>
            <p:nvPr/>
          </p:nvSpPr>
          <p:spPr>
            <a:xfrm>
              <a:off x="11205633" y="3717190"/>
              <a:ext cx="281517" cy="139700"/>
            </a:xfrm>
            <a:custGeom>
              <a:avLst/>
              <a:gdLst>
                <a:gd name="connsiteX0" fmla="*/ 0 w 281517"/>
                <a:gd name="connsiteY0" fmla="*/ 139700 h 139700"/>
                <a:gd name="connsiteX1" fmla="*/ 281517 w 281517"/>
                <a:gd name="connsiteY1" fmla="*/ 139700 h 139700"/>
                <a:gd name="connsiteX2" fmla="*/ 281517 w 281517"/>
                <a:gd name="connsiteY2" fmla="*/ 0 h 139700"/>
                <a:gd name="connsiteX3" fmla="*/ 203200 w 281517"/>
                <a:gd name="connsiteY3" fmla="*/ 0 h 139700"/>
              </a:gdLst>
              <a:ahLst/>
              <a:cxnLst>
                <a:cxn ang="0">
                  <a:pos x="connsiteX0" y="connsiteY0"/>
                </a:cxn>
                <a:cxn ang="0">
                  <a:pos x="connsiteX1" y="connsiteY1"/>
                </a:cxn>
                <a:cxn ang="0">
                  <a:pos x="connsiteX2" y="connsiteY2"/>
                </a:cxn>
                <a:cxn ang="0">
                  <a:pos x="connsiteX3" y="connsiteY3"/>
                </a:cxn>
              </a:cxnLst>
              <a:rect l="l" t="t" r="r" b="b"/>
              <a:pathLst>
                <a:path w="281517" h="139700">
                  <a:moveTo>
                    <a:pt x="0" y="139700"/>
                  </a:moveTo>
                  <a:lnTo>
                    <a:pt x="281517" y="139700"/>
                  </a:lnTo>
                  <a:lnTo>
                    <a:pt x="281517" y="0"/>
                  </a:lnTo>
                  <a:lnTo>
                    <a:pt x="203200" y="0"/>
                  </a:lnTo>
                </a:path>
              </a:pathLst>
            </a:custGeom>
            <a:noFill/>
            <a:ln>
              <a:headEnd type="arrow" w="med" len="med"/>
              <a:tailEnd type="none" w="med" len="me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1" name="矢印: 上 160">
              <a:extLst>
                <a:ext uri="{FF2B5EF4-FFF2-40B4-BE49-F238E27FC236}">
                  <a16:creationId xmlns:a16="http://schemas.microsoft.com/office/drawing/2014/main" id="{D88E1D3E-B00E-90E3-AD31-AF6B03F7E349}"/>
                </a:ext>
              </a:extLst>
            </p:cNvPr>
            <p:cNvSpPr/>
            <p:nvPr/>
          </p:nvSpPr>
          <p:spPr>
            <a:xfrm>
              <a:off x="11266591" y="4519619"/>
              <a:ext cx="231821" cy="170921"/>
            </a:xfrm>
            <a:prstGeom prst="upArrow">
              <a:avLst>
                <a:gd name="adj1" fmla="val 50000"/>
                <a:gd name="adj2" fmla="val 66378"/>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grpSp>
          <p:nvGrpSpPr>
            <p:cNvPr id="162" name="グループ化 161">
              <a:extLst>
                <a:ext uri="{FF2B5EF4-FFF2-40B4-BE49-F238E27FC236}">
                  <a16:creationId xmlns:a16="http://schemas.microsoft.com/office/drawing/2014/main" id="{6C08A737-FAC9-9B4B-9EEA-97F07241F757}"/>
                </a:ext>
              </a:extLst>
            </p:cNvPr>
            <p:cNvGrpSpPr/>
            <p:nvPr/>
          </p:nvGrpSpPr>
          <p:grpSpPr>
            <a:xfrm>
              <a:off x="848427" y="5270506"/>
              <a:ext cx="231821" cy="244146"/>
              <a:chOff x="848427" y="5249869"/>
              <a:chExt cx="231821" cy="244146"/>
            </a:xfrm>
          </p:grpSpPr>
          <p:sp>
            <p:nvSpPr>
              <p:cNvPr id="169" name="矢印: 上 168">
                <a:extLst>
                  <a:ext uri="{FF2B5EF4-FFF2-40B4-BE49-F238E27FC236}">
                    <a16:creationId xmlns:a16="http://schemas.microsoft.com/office/drawing/2014/main" id="{29888EB6-02E1-D736-317A-6A89F15D5B3A}"/>
                  </a:ext>
                </a:extLst>
              </p:cNvPr>
              <p:cNvSpPr/>
              <p:nvPr/>
            </p:nvSpPr>
            <p:spPr>
              <a:xfrm>
                <a:off x="848427" y="5249869"/>
                <a:ext cx="231821" cy="170921"/>
              </a:xfrm>
              <a:prstGeom prst="upArrow">
                <a:avLst>
                  <a:gd name="adj1" fmla="val 50000"/>
                  <a:gd name="adj2" fmla="val 66378"/>
                </a:avLst>
              </a:prstGeom>
              <a:solidFill>
                <a:schemeClr val="bg1"/>
              </a:solid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170" name="正方形/長方形 169">
                <a:extLst>
                  <a:ext uri="{FF2B5EF4-FFF2-40B4-BE49-F238E27FC236}">
                    <a16:creationId xmlns:a16="http://schemas.microsoft.com/office/drawing/2014/main" id="{79DA60EC-BCBC-40FE-4806-67BCE08AAE26}"/>
                  </a:ext>
                </a:extLst>
              </p:cNvPr>
              <p:cNvSpPr/>
              <p:nvPr/>
            </p:nvSpPr>
            <p:spPr>
              <a:xfrm>
                <a:off x="905600" y="5448296"/>
                <a:ext cx="117475" cy="45719"/>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163" name="テキスト ボックス 162">
              <a:extLst>
                <a:ext uri="{FF2B5EF4-FFF2-40B4-BE49-F238E27FC236}">
                  <a16:creationId xmlns:a16="http://schemas.microsoft.com/office/drawing/2014/main" id="{2E24B7D1-1B9C-3FA8-7F11-E820FC3C12AD}"/>
                </a:ext>
              </a:extLst>
            </p:cNvPr>
            <p:cNvSpPr txBox="1"/>
            <p:nvPr/>
          </p:nvSpPr>
          <p:spPr>
            <a:xfrm>
              <a:off x="1385485" y="5321529"/>
              <a:ext cx="762956" cy="253916"/>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05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option</a:t>
              </a:r>
              <a:endParaRPr kumimoji="1" lang="ja-JP" altLang="en-US" sz="105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164" name="テキスト ボックス 163">
              <a:extLst>
                <a:ext uri="{FF2B5EF4-FFF2-40B4-BE49-F238E27FC236}">
                  <a16:creationId xmlns:a16="http://schemas.microsoft.com/office/drawing/2014/main" id="{AB506B95-7B25-A0B5-8BDB-473F63E5E4E8}"/>
                </a:ext>
              </a:extLst>
            </p:cNvPr>
            <p:cNvSpPr txBox="1"/>
            <p:nvPr/>
          </p:nvSpPr>
          <p:spPr>
            <a:xfrm>
              <a:off x="2194078" y="5331382"/>
              <a:ext cx="655688" cy="253916"/>
            </a:xfrm>
            <a:prstGeom prst="rect">
              <a:avLst/>
            </a:prstGeom>
            <a:noFill/>
          </p:spPr>
          <p:txBody>
            <a:bodyPr wrap="square" rtlCol="0">
              <a:sp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r>
                <a:rPr kumimoji="1" lang="en-US" altLang="ja-JP" sz="1050" b="1" i="0" u="none" strike="noStrike" kern="1200" cap="none" spc="0" normalizeH="0" baseline="0" noProof="0" dirty="0" err="1">
                  <a:ln>
                    <a:noFill/>
                  </a:ln>
                  <a:solidFill>
                    <a:prstClr val="black"/>
                  </a:solidFill>
                  <a:effectLst/>
                  <a:uLnTx/>
                  <a:uFillTx/>
                  <a:latin typeface="BIZ UDPゴシック" panose="020B0400000000000000" pitchFamily="50" charset="-128"/>
                  <a:ea typeface="BIZ UDPゴシック" panose="020B0400000000000000" pitchFamily="50" charset="-128"/>
                  <a:cs typeface="+mn-cs"/>
                </a:rPr>
                <a:t>cmd</a:t>
              </a:r>
              <a:endParaRPr kumimoji="1" lang="en-US" altLang="ja-JP" sz="105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165" name="テキスト ボックス 164">
              <a:extLst>
                <a:ext uri="{FF2B5EF4-FFF2-40B4-BE49-F238E27FC236}">
                  <a16:creationId xmlns:a16="http://schemas.microsoft.com/office/drawing/2014/main" id="{68718A70-8CD4-82BA-DAEF-3DD1DF1CA555}"/>
                </a:ext>
              </a:extLst>
            </p:cNvPr>
            <p:cNvSpPr txBox="1"/>
            <p:nvPr/>
          </p:nvSpPr>
          <p:spPr>
            <a:xfrm>
              <a:off x="7385616" y="5331382"/>
              <a:ext cx="655688" cy="253916"/>
            </a:xfrm>
            <a:prstGeom prst="rect">
              <a:avLst/>
            </a:prstGeom>
            <a:noFill/>
          </p:spPr>
          <p:txBody>
            <a:bodyPr wrap="square" rtlCol="0">
              <a:spAutoFit/>
            </a:bodyPr>
            <a:lstStyle/>
            <a:p>
              <a:pPr marL="0" marR="0" lvl="0" indent="0" defTabSz="457200" rtl="0" eaLnBrk="1" fontAlgn="auto" latinLnBrk="0" hangingPunct="1">
                <a:lnSpc>
                  <a:spcPct val="100000"/>
                </a:lnSpc>
                <a:spcBef>
                  <a:spcPts val="0"/>
                </a:spcBef>
                <a:spcAft>
                  <a:spcPts val="0"/>
                </a:spcAft>
                <a:buClrTx/>
                <a:buSzTx/>
                <a:buFontTx/>
                <a:buNone/>
                <a:tabLst/>
                <a:defRPr/>
              </a:pPr>
              <a:r>
                <a:rPr kumimoji="1" lang="en-US" altLang="ja-JP" sz="1050" b="1" i="0" u="none" strike="noStrike" kern="1200" cap="none" spc="0" normalizeH="0" baseline="0" noProof="0" dirty="0" err="1">
                  <a:ln>
                    <a:noFill/>
                  </a:ln>
                  <a:solidFill>
                    <a:prstClr val="black"/>
                  </a:solidFill>
                  <a:effectLst/>
                  <a:uLnTx/>
                  <a:uFillTx/>
                  <a:latin typeface="BIZ UDPゴシック" panose="020B0400000000000000" pitchFamily="50" charset="-128"/>
                  <a:ea typeface="BIZ UDPゴシック" panose="020B0400000000000000" pitchFamily="50" charset="-128"/>
                  <a:cs typeface="+mn-cs"/>
                </a:rPr>
                <a:t>cmd</a:t>
              </a:r>
              <a:endParaRPr kumimoji="1" lang="en-US" altLang="ja-JP" sz="105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166" name="フローチャート: 他ページ結合子 165">
              <a:extLst>
                <a:ext uri="{FF2B5EF4-FFF2-40B4-BE49-F238E27FC236}">
                  <a16:creationId xmlns:a16="http://schemas.microsoft.com/office/drawing/2014/main" id="{999F9888-1AB7-46CB-74CE-B76926009816}"/>
                </a:ext>
              </a:extLst>
            </p:cNvPr>
            <p:cNvSpPr/>
            <p:nvPr/>
          </p:nvSpPr>
          <p:spPr>
            <a:xfrm rot="5400000">
              <a:off x="11368886" y="2164242"/>
              <a:ext cx="135394" cy="199435"/>
            </a:xfrm>
            <a:prstGeom prst="flowChartOffpageConnector">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1100" dirty="0">
                  <a:solidFill>
                    <a:schemeClr val="tx1"/>
                  </a:solidFill>
                </a:rPr>
                <a:t>×</a:t>
              </a:r>
              <a:endParaRPr kumimoji="1" lang="ja-JP" altLang="en-US" sz="1100" dirty="0">
                <a:solidFill>
                  <a:schemeClr val="tx1"/>
                </a:solidFill>
              </a:endParaRPr>
            </a:p>
          </p:txBody>
        </p:sp>
        <p:sp>
          <p:nvSpPr>
            <p:cNvPr id="167" name="テキスト ボックス 166">
              <a:extLst>
                <a:ext uri="{FF2B5EF4-FFF2-40B4-BE49-F238E27FC236}">
                  <a16:creationId xmlns:a16="http://schemas.microsoft.com/office/drawing/2014/main" id="{A104B3F1-4F23-C7E3-0727-51D15046A8E0}"/>
                </a:ext>
              </a:extLst>
            </p:cNvPr>
            <p:cNvSpPr txBox="1"/>
            <p:nvPr/>
          </p:nvSpPr>
          <p:spPr>
            <a:xfrm>
              <a:off x="10222065" y="2705739"/>
              <a:ext cx="306767" cy="307777"/>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a:t>
              </a:r>
            </a:p>
          </p:txBody>
        </p:sp>
        <p:sp>
          <p:nvSpPr>
            <p:cNvPr id="168" name="テキスト ボックス 167">
              <a:extLst>
                <a:ext uri="{FF2B5EF4-FFF2-40B4-BE49-F238E27FC236}">
                  <a16:creationId xmlns:a16="http://schemas.microsoft.com/office/drawing/2014/main" id="{EF936013-62A2-FB6F-49B1-DBAF4E083C64}"/>
                </a:ext>
              </a:extLst>
            </p:cNvPr>
            <p:cNvSpPr txBox="1"/>
            <p:nvPr/>
          </p:nvSpPr>
          <p:spPr>
            <a:xfrm>
              <a:off x="10399867" y="3469565"/>
              <a:ext cx="306767" cy="307777"/>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a:t>
              </a:r>
            </a:p>
          </p:txBody>
        </p:sp>
      </p:grpSp>
      <p:sp>
        <p:nvSpPr>
          <p:cNvPr id="8" name="テキスト ボックス 7">
            <a:extLst>
              <a:ext uri="{FF2B5EF4-FFF2-40B4-BE49-F238E27FC236}">
                <a16:creationId xmlns:a16="http://schemas.microsoft.com/office/drawing/2014/main" id="{529A853F-5690-B24D-C279-19BCFF202D95}"/>
              </a:ext>
            </a:extLst>
          </p:cNvPr>
          <p:cNvSpPr txBox="1"/>
          <p:nvPr/>
        </p:nvSpPr>
        <p:spPr>
          <a:xfrm>
            <a:off x="-2" y="121144"/>
            <a:ext cx="12192001" cy="923330"/>
          </a:xfrm>
          <a:prstGeom prst="rect">
            <a:avLst/>
          </a:prstGeom>
          <a:noFill/>
        </p:spPr>
        <p:txBody>
          <a:bodyPr wrap="square" anchor="ctr">
            <a:spAutoFit/>
          </a:bodyPr>
          <a:lstStyle/>
          <a:p>
            <a:pPr lvl="0" algn="ctr" fontAlgn="base">
              <a:defRPr/>
            </a:pPr>
            <a:r>
              <a:rPr lang="ja-JP" altLang="en-US" sz="5400" b="1" cap="all" dirty="0">
                <a:solidFill>
                  <a:srgbClr val="2A1A00"/>
                </a:solidFill>
                <a:latin typeface="BIZ UDPゴシック" panose="020B0400000000000000" pitchFamily="50" charset="-128"/>
                <a:ea typeface="BIZ UDPゴシック" panose="020B0400000000000000" pitchFamily="50" charset="-128"/>
              </a:rPr>
              <a:t>あいぱっどに さいんいん</a:t>
            </a:r>
          </a:p>
        </p:txBody>
      </p:sp>
      <p:sp>
        <p:nvSpPr>
          <p:cNvPr id="61" name="四角形: 角を丸くする 60">
            <a:extLst>
              <a:ext uri="{FF2B5EF4-FFF2-40B4-BE49-F238E27FC236}">
                <a16:creationId xmlns:a16="http://schemas.microsoft.com/office/drawing/2014/main" id="{7779EE93-2A41-F422-1366-D94A8E5FB401}"/>
              </a:ext>
            </a:extLst>
          </p:cNvPr>
          <p:cNvSpPr/>
          <p:nvPr/>
        </p:nvSpPr>
        <p:spPr>
          <a:xfrm>
            <a:off x="357950" y="1632720"/>
            <a:ext cx="2579570" cy="664144"/>
          </a:xfrm>
          <a:prstGeom prst="roundRect">
            <a:avLst>
              <a:gd name="adj" fmla="val 50000"/>
            </a:avLst>
          </a:prstGeom>
          <a:solidFill>
            <a:srgbClr val="CB333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14" name="四角形: 角を丸くする 13">
            <a:extLst>
              <a:ext uri="{FF2B5EF4-FFF2-40B4-BE49-F238E27FC236}">
                <a16:creationId xmlns:a16="http://schemas.microsoft.com/office/drawing/2014/main" id="{E087F8B2-387F-2B88-A22E-B7D28C272FC8}"/>
              </a:ext>
            </a:extLst>
          </p:cNvPr>
          <p:cNvSpPr/>
          <p:nvPr/>
        </p:nvSpPr>
        <p:spPr>
          <a:xfrm>
            <a:off x="524190" y="2594433"/>
            <a:ext cx="7915570" cy="871079"/>
          </a:xfrm>
          <a:prstGeom prst="roundRect">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四角形: 角を丸くする 17">
            <a:extLst>
              <a:ext uri="{FF2B5EF4-FFF2-40B4-BE49-F238E27FC236}">
                <a16:creationId xmlns:a16="http://schemas.microsoft.com/office/drawing/2014/main" id="{01038A71-94A4-4955-C3F8-E685ECEFA47E}"/>
              </a:ext>
            </a:extLst>
          </p:cNvPr>
          <p:cNvSpPr/>
          <p:nvPr/>
        </p:nvSpPr>
        <p:spPr>
          <a:xfrm>
            <a:off x="10548518" y="2601946"/>
            <a:ext cx="1119291" cy="863566"/>
          </a:xfrm>
          <a:prstGeom prst="roundRect">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 name="四角形: 角を丸くする 22">
            <a:extLst>
              <a:ext uri="{FF2B5EF4-FFF2-40B4-BE49-F238E27FC236}">
                <a16:creationId xmlns:a16="http://schemas.microsoft.com/office/drawing/2014/main" id="{C1A45652-6795-8C50-BD36-EE338C8DA054}"/>
              </a:ext>
            </a:extLst>
          </p:cNvPr>
          <p:cNvSpPr/>
          <p:nvPr/>
        </p:nvSpPr>
        <p:spPr>
          <a:xfrm>
            <a:off x="357949" y="1621115"/>
            <a:ext cx="2586529"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a:latin typeface="BIZ UDPゴシック" panose="020B0400000000000000" pitchFamily="50" charset="-128"/>
                <a:ea typeface="BIZ UDPゴシック" panose="020B0400000000000000" pitchFamily="50" charset="-128"/>
              </a:rPr>
              <a:t>きーぼーど</a:t>
            </a:r>
          </a:p>
        </p:txBody>
      </p:sp>
      <p:sp>
        <p:nvSpPr>
          <p:cNvPr id="2" name="フリーフォーム: 図形 1">
            <a:extLst>
              <a:ext uri="{FF2B5EF4-FFF2-40B4-BE49-F238E27FC236}">
                <a16:creationId xmlns:a16="http://schemas.microsoft.com/office/drawing/2014/main" id="{BA6FCFF7-B270-68F0-57EA-6C957E16D2ED}"/>
              </a:ext>
            </a:extLst>
          </p:cNvPr>
          <p:cNvSpPr/>
          <p:nvPr/>
        </p:nvSpPr>
        <p:spPr>
          <a:xfrm rot="17833126">
            <a:off x="4862024" y="1125705"/>
            <a:ext cx="1686218" cy="1999461"/>
          </a:xfrm>
          <a:custGeom>
            <a:avLst/>
            <a:gdLst>
              <a:gd name="connsiteX0" fmla="*/ 1395522 w 2119104"/>
              <a:gd name="connsiteY0" fmla="*/ 180255 h 1999461"/>
              <a:gd name="connsiteX1" fmla="*/ 2082264 w 2119104"/>
              <a:gd name="connsiteY1" fmla="*/ 1515434 h 1999461"/>
              <a:gd name="connsiteX2" fmla="*/ 1938849 w 2119104"/>
              <a:gd name="connsiteY2" fmla="*/ 1962621 h 1999461"/>
              <a:gd name="connsiteX3" fmla="*/ 1491663 w 2119104"/>
              <a:gd name="connsiteY3" fmla="*/ 1819207 h 1999461"/>
              <a:gd name="connsiteX4" fmla="*/ 1180241 w 2119104"/>
              <a:gd name="connsiteY4" fmla="*/ 1213734 h 1999461"/>
              <a:gd name="connsiteX5" fmla="*/ 0 w 2119104"/>
              <a:gd name="connsiteY5" fmla="*/ 1382406 h 1999461"/>
              <a:gd name="connsiteX6" fmla="*/ 1103813 w 2119104"/>
              <a:gd name="connsiteY6" fmla="*/ 1065141 h 1999461"/>
              <a:gd name="connsiteX7" fmla="*/ 804921 w 2119104"/>
              <a:gd name="connsiteY7" fmla="*/ 484027 h 1999461"/>
              <a:gd name="connsiteX8" fmla="*/ 948335 w 2119104"/>
              <a:gd name="connsiteY8" fmla="*/ 36840 h 1999461"/>
              <a:gd name="connsiteX9" fmla="*/ 1395522 w 2119104"/>
              <a:gd name="connsiteY9" fmla="*/ 180255 h 1999461"/>
              <a:gd name="connsiteX0" fmla="*/ 962636 w 1686218"/>
              <a:gd name="connsiteY0" fmla="*/ 180255 h 1999461"/>
              <a:gd name="connsiteX1" fmla="*/ 1649378 w 1686218"/>
              <a:gd name="connsiteY1" fmla="*/ 1515434 h 1999461"/>
              <a:gd name="connsiteX2" fmla="*/ 1505963 w 1686218"/>
              <a:gd name="connsiteY2" fmla="*/ 1962621 h 1999461"/>
              <a:gd name="connsiteX3" fmla="*/ 1058777 w 1686218"/>
              <a:gd name="connsiteY3" fmla="*/ 1819207 h 1999461"/>
              <a:gd name="connsiteX4" fmla="*/ 747355 w 1686218"/>
              <a:gd name="connsiteY4" fmla="*/ 1213734 h 1999461"/>
              <a:gd name="connsiteX5" fmla="*/ 0 w 1686218"/>
              <a:gd name="connsiteY5" fmla="*/ 1472345 h 1999461"/>
              <a:gd name="connsiteX6" fmla="*/ 670927 w 1686218"/>
              <a:gd name="connsiteY6" fmla="*/ 1065141 h 1999461"/>
              <a:gd name="connsiteX7" fmla="*/ 372035 w 1686218"/>
              <a:gd name="connsiteY7" fmla="*/ 484027 h 1999461"/>
              <a:gd name="connsiteX8" fmla="*/ 515449 w 1686218"/>
              <a:gd name="connsiteY8" fmla="*/ 36840 h 1999461"/>
              <a:gd name="connsiteX9" fmla="*/ 962636 w 1686218"/>
              <a:gd name="connsiteY9" fmla="*/ 180255 h 19994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86218" h="1999461">
                <a:moveTo>
                  <a:pt x="962636" y="180255"/>
                </a:moveTo>
                <a:lnTo>
                  <a:pt x="1649378" y="1515434"/>
                </a:lnTo>
                <a:cubicBezTo>
                  <a:pt x="1733262" y="1678524"/>
                  <a:pt x="1669053" y="1878737"/>
                  <a:pt x="1505963" y="1962621"/>
                </a:cubicBezTo>
                <a:cubicBezTo>
                  <a:pt x="1342874" y="2046505"/>
                  <a:pt x="1142661" y="1982296"/>
                  <a:pt x="1058777" y="1819207"/>
                </a:cubicBezTo>
                <a:lnTo>
                  <a:pt x="747355" y="1213734"/>
                </a:lnTo>
                <a:lnTo>
                  <a:pt x="0" y="1472345"/>
                </a:lnTo>
                <a:lnTo>
                  <a:pt x="670927" y="1065141"/>
                </a:lnTo>
                <a:lnTo>
                  <a:pt x="372035" y="484027"/>
                </a:lnTo>
                <a:cubicBezTo>
                  <a:pt x="288150" y="320937"/>
                  <a:pt x="352359" y="120725"/>
                  <a:pt x="515449" y="36840"/>
                </a:cubicBezTo>
                <a:cubicBezTo>
                  <a:pt x="678539" y="-47044"/>
                  <a:pt x="878752" y="17165"/>
                  <a:pt x="962636" y="180255"/>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sp>
        <p:nvSpPr>
          <p:cNvPr id="27" name="四角形: 角を丸くする 26">
            <a:extLst>
              <a:ext uri="{FF2B5EF4-FFF2-40B4-BE49-F238E27FC236}">
                <a16:creationId xmlns:a16="http://schemas.microsoft.com/office/drawing/2014/main" id="{6E3DBDEE-85C0-4DDE-72E6-6D594E6D8D2B}"/>
              </a:ext>
            </a:extLst>
          </p:cNvPr>
          <p:cNvSpPr/>
          <p:nvPr/>
        </p:nvSpPr>
        <p:spPr>
          <a:xfrm>
            <a:off x="4705958" y="1632720"/>
            <a:ext cx="2165583"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a:latin typeface="BIZ UDPゴシック" panose="020B0400000000000000" pitchFamily="50" charset="-128"/>
                <a:ea typeface="BIZ UDPゴシック" panose="020B0400000000000000" pitchFamily="50" charset="-128"/>
              </a:rPr>
              <a:t>すうじ</a:t>
            </a:r>
          </a:p>
        </p:txBody>
      </p:sp>
      <p:sp>
        <p:nvSpPr>
          <p:cNvPr id="3" name="フリーフォーム: 図形 2">
            <a:extLst>
              <a:ext uri="{FF2B5EF4-FFF2-40B4-BE49-F238E27FC236}">
                <a16:creationId xmlns:a16="http://schemas.microsoft.com/office/drawing/2014/main" id="{EBB5B694-7C03-CFFC-9E15-B9CCB3E28750}"/>
              </a:ext>
            </a:extLst>
          </p:cNvPr>
          <p:cNvSpPr/>
          <p:nvPr/>
        </p:nvSpPr>
        <p:spPr>
          <a:xfrm rot="15841175">
            <a:off x="9369261" y="604582"/>
            <a:ext cx="1598262" cy="3388744"/>
          </a:xfrm>
          <a:custGeom>
            <a:avLst/>
            <a:gdLst>
              <a:gd name="connsiteX0" fmla="*/ 1979390 w 1981224"/>
              <a:gd name="connsiteY0" fmla="*/ 366697 h 3388744"/>
              <a:gd name="connsiteX1" fmla="*/ 1693970 w 1981224"/>
              <a:gd name="connsiteY1" fmla="*/ 3091244 h 3388744"/>
              <a:gd name="connsiteX2" fmla="*/ 1329108 w 1981224"/>
              <a:gd name="connsiteY2" fmla="*/ 3386910 h 3388744"/>
              <a:gd name="connsiteX3" fmla="*/ 1033441 w 1981224"/>
              <a:gd name="connsiteY3" fmla="*/ 3022048 h 3388744"/>
              <a:gd name="connsiteX4" fmla="*/ 1118368 w 1981224"/>
              <a:gd name="connsiteY4" fmla="*/ 2211352 h 3388744"/>
              <a:gd name="connsiteX5" fmla="*/ 0 w 1981224"/>
              <a:gd name="connsiteY5" fmla="*/ 2371182 h 3388744"/>
              <a:gd name="connsiteX6" fmla="*/ 1135825 w 1981224"/>
              <a:gd name="connsiteY6" fmla="*/ 2044717 h 3388744"/>
              <a:gd name="connsiteX7" fmla="*/ 1318861 w 1981224"/>
              <a:gd name="connsiteY7" fmla="*/ 297501 h 3388744"/>
              <a:gd name="connsiteX8" fmla="*/ 1683724 w 1981224"/>
              <a:gd name="connsiteY8" fmla="*/ 1834 h 3388744"/>
              <a:gd name="connsiteX9" fmla="*/ 1979390 w 1981224"/>
              <a:gd name="connsiteY9" fmla="*/ 366697 h 3388744"/>
              <a:gd name="connsiteX0" fmla="*/ 1596428 w 1598262"/>
              <a:gd name="connsiteY0" fmla="*/ 366697 h 3388744"/>
              <a:gd name="connsiteX1" fmla="*/ 1311008 w 1598262"/>
              <a:gd name="connsiteY1" fmla="*/ 3091244 h 3388744"/>
              <a:gd name="connsiteX2" fmla="*/ 946146 w 1598262"/>
              <a:gd name="connsiteY2" fmla="*/ 3386910 h 3388744"/>
              <a:gd name="connsiteX3" fmla="*/ 650479 w 1598262"/>
              <a:gd name="connsiteY3" fmla="*/ 3022048 h 3388744"/>
              <a:gd name="connsiteX4" fmla="*/ 735406 w 1598262"/>
              <a:gd name="connsiteY4" fmla="*/ 2211352 h 3388744"/>
              <a:gd name="connsiteX5" fmla="*/ 0 w 1598262"/>
              <a:gd name="connsiteY5" fmla="*/ 2506918 h 3388744"/>
              <a:gd name="connsiteX6" fmla="*/ 752863 w 1598262"/>
              <a:gd name="connsiteY6" fmla="*/ 2044717 h 3388744"/>
              <a:gd name="connsiteX7" fmla="*/ 935899 w 1598262"/>
              <a:gd name="connsiteY7" fmla="*/ 297501 h 3388744"/>
              <a:gd name="connsiteX8" fmla="*/ 1300762 w 1598262"/>
              <a:gd name="connsiteY8" fmla="*/ 1834 h 3388744"/>
              <a:gd name="connsiteX9" fmla="*/ 1596428 w 1598262"/>
              <a:gd name="connsiteY9" fmla="*/ 366697 h 3388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98262" h="3388744">
                <a:moveTo>
                  <a:pt x="1596428" y="366697"/>
                </a:moveTo>
                <a:lnTo>
                  <a:pt x="1311008" y="3091244"/>
                </a:lnTo>
                <a:cubicBezTo>
                  <a:pt x="1291900" y="3273644"/>
                  <a:pt x="1128545" y="3406018"/>
                  <a:pt x="946146" y="3386910"/>
                </a:cubicBezTo>
                <a:cubicBezTo>
                  <a:pt x="763746" y="3367802"/>
                  <a:pt x="631371" y="3204447"/>
                  <a:pt x="650479" y="3022048"/>
                </a:cubicBezTo>
                <a:lnTo>
                  <a:pt x="735406" y="2211352"/>
                </a:lnTo>
                <a:lnTo>
                  <a:pt x="0" y="2506918"/>
                </a:lnTo>
                <a:lnTo>
                  <a:pt x="752863" y="2044717"/>
                </a:lnTo>
                <a:lnTo>
                  <a:pt x="935899" y="297501"/>
                </a:lnTo>
                <a:cubicBezTo>
                  <a:pt x="955007" y="115101"/>
                  <a:pt x="1118362" y="-17274"/>
                  <a:pt x="1300762" y="1834"/>
                </a:cubicBezTo>
                <a:cubicBezTo>
                  <a:pt x="1483162" y="20942"/>
                  <a:pt x="1615536" y="184297"/>
                  <a:pt x="1596428" y="366697"/>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sp>
        <p:nvSpPr>
          <p:cNvPr id="33" name="四角形: 角を丸くする 32">
            <a:extLst>
              <a:ext uri="{FF2B5EF4-FFF2-40B4-BE49-F238E27FC236}">
                <a16:creationId xmlns:a16="http://schemas.microsoft.com/office/drawing/2014/main" id="{F162CDAA-7C47-3431-FB28-1C09010D20DB}"/>
              </a:ext>
            </a:extLst>
          </p:cNvPr>
          <p:cNvSpPr/>
          <p:nvPr/>
        </p:nvSpPr>
        <p:spPr>
          <a:xfrm>
            <a:off x="8439760" y="1632720"/>
            <a:ext cx="3403600"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a:latin typeface="BIZ UDPゴシック" panose="020B0400000000000000" pitchFamily="50" charset="-128"/>
                <a:ea typeface="BIZ UDPゴシック" panose="020B0400000000000000" pitchFamily="50" charset="-128"/>
              </a:rPr>
              <a:t>まちがえたとき</a:t>
            </a:r>
          </a:p>
        </p:txBody>
      </p:sp>
    </p:spTree>
    <p:extLst>
      <p:ext uri="{BB962C8B-B14F-4D97-AF65-F5344CB8AC3E}">
        <p14:creationId xmlns:p14="http://schemas.microsoft.com/office/powerpoint/2010/main" val="200980179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6535123F-8DD5-CD4E-91BC-09CD657D21FD}"/>
            </a:ext>
          </a:extLst>
        </p:cNvPr>
        <p:cNvGrpSpPr/>
        <p:nvPr/>
      </p:nvGrpSpPr>
      <p:grpSpPr>
        <a:xfrm>
          <a:off x="0" y="0"/>
          <a:ext cx="0" cy="0"/>
          <a:chOff x="0" y="0"/>
          <a:chExt cx="0" cy="0"/>
        </a:xfrm>
      </p:grpSpPr>
      <p:sp>
        <p:nvSpPr>
          <p:cNvPr id="8" name="テキスト ボックス 7">
            <a:extLst>
              <a:ext uri="{FF2B5EF4-FFF2-40B4-BE49-F238E27FC236}">
                <a16:creationId xmlns:a16="http://schemas.microsoft.com/office/drawing/2014/main" id="{07586178-0A61-BA36-D8ED-27A09B0B9249}"/>
              </a:ext>
            </a:extLst>
          </p:cNvPr>
          <p:cNvSpPr txBox="1"/>
          <p:nvPr/>
        </p:nvSpPr>
        <p:spPr>
          <a:xfrm>
            <a:off x="-2" y="314822"/>
            <a:ext cx="12192001" cy="1754326"/>
          </a:xfrm>
          <a:prstGeom prst="rect">
            <a:avLst/>
          </a:prstGeom>
          <a:noFill/>
        </p:spPr>
        <p:txBody>
          <a:bodyPr wrap="square" anchor="ctr">
            <a:spAutoFit/>
          </a:bodyPr>
          <a:lstStyle/>
          <a:p>
            <a:pPr algn="ctr" fontAlgn="base"/>
            <a:r>
              <a:rPr lang="ja-JP" altLang="en-US" sz="5400" b="1" cap="all">
                <a:solidFill>
                  <a:srgbClr val="2A1A00"/>
                </a:solidFill>
                <a:latin typeface="BIZ UDPゴシック" panose="020B0400000000000000" pitchFamily="50" charset="-128"/>
                <a:ea typeface="BIZ UDPゴシック" panose="020B0400000000000000" pitchFamily="50" charset="-128"/>
              </a:rPr>
              <a:t>たぶれっとの いろいろな</a:t>
            </a:r>
          </a:p>
          <a:p>
            <a:pPr algn="ctr" rtl="0" fontAlgn="base"/>
            <a:r>
              <a:rPr lang="ja-JP" altLang="en-US" sz="5400" b="1" cap="all">
                <a:solidFill>
                  <a:srgbClr val="2A1A00"/>
                </a:solidFill>
                <a:latin typeface="BIZ UDPゴシック" panose="020B0400000000000000" pitchFamily="50" charset="-128"/>
                <a:ea typeface="BIZ UDPゴシック" panose="020B0400000000000000" pitchFamily="50" charset="-128"/>
              </a:rPr>
              <a:t>ばしょの よびかた</a:t>
            </a:r>
          </a:p>
        </p:txBody>
      </p:sp>
      <p:pic>
        <p:nvPicPr>
          <p:cNvPr id="5" name="図 4">
            <a:extLst>
              <a:ext uri="{FF2B5EF4-FFF2-40B4-BE49-F238E27FC236}">
                <a16:creationId xmlns:a16="http://schemas.microsoft.com/office/drawing/2014/main" id="{99873077-D54D-7B37-D3C9-B2E144329FB2}"/>
              </a:ext>
            </a:extLst>
          </p:cNvPr>
          <p:cNvPicPr>
            <a:picLocks noChangeAspect="1"/>
          </p:cNvPicPr>
          <p:nvPr/>
        </p:nvPicPr>
        <p:blipFill>
          <a:blip r:embed="rId3">
            <a:duotone>
              <a:prstClr val="black"/>
              <a:schemeClr val="tx2">
                <a:tint val="45000"/>
                <a:satMod val="400000"/>
              </a:schemeClr>
            </a:duotone>
            <a:extLst>
              <a:ext uri="{28A0092B-C50C-407E-A947-70E740481C1C}">
                <a14:useLocalDpi xmlns:a14="http://schemas.microsoft.com/office/drawing/2010/main" val="0"/>
              </a:ext>
            </a:extLst>
          </a:blip>
          <a:stretch>
            <a:fillRect/>
          </a:stretch>
        </p:blipFill>
        <p:spPr>
          <a:xfrm>
            <a:off x="3913859" y="2679549"/>
            <a:ext cx="4967213" cy="3775076"/>
          </a:xfrm>
          <a:prstGeom prst="rect">
            <a:avLst/>
          </a:prstGeom>
        </p:spPr>
      </p:pic>
      <p:sp>
        <p:nvSpPr>
          <p:cNvPr id="7" name="四角形: 角を丸くする 6">
            <a:extLst>
              <a:ext uri="{FF2B5EF4-FFF2-40B4-BE49-F238E27FC236}">
                <a16:creationId xmlns:a16="http://schemas.microsoft.com/office/drawing/2014/main" id="{2C41D94A-B7D6-DEB4-9F88-BA856BD2839E}"/>
              </a:ext>
            </a:extLst>
          </p:cNvPr>
          <p:cNvSpPr/>
          <p:nvPr/>
        </p:nvSpPr>
        <p:spPr>
          <a:xfrm>
            <a:off x="5601185" y="3261015"/>
            <a:ext cx="216000" cy="216000"/>
          </a:xfrm>
          <a:prstGeom prst="roundRect">
            <a:avLst/>
          </a:prstGeom>
          <a:solidFill>
            <a:schemeClr val="accent1">
              <a:lumMod val="40000"/>
              <a:lumOff val="60000"/>
            </a:schemeClr>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四角形: 角を丸くする 11">
            <a:extLst>
              <a:ext uri="{FF2B5EF4-FFF2-40B4-BE49-F238E27FC236}">
                <a16:creationId xmlns:a16="http://schemas.microsoft.com/office/drawing/2014/main" id="{B0660470-28E5-742C-DD7C-4D1E921FCA58}"/>
              </a:ext>
            </a:extLst>
          </p:cNvPr>
          <p:cNvSpPr/>
          <p:nvPr/>
        </p:nvSpPr>
        <p:spPr>
          <a:xfrm>
            <a:off x="6004225" y="3261015"/>
            <a:ext cx="216000" cy="216000"/>
          </a:xfrm>
          <a:prstGeom prst="roundRect">
            <a:avLst/>
          </a:prstGeom>
          <a:solidFill>
            <a:schemeClr val="accent2">
              <a:lumMod val="40000"/>
              <a:lumOff val="60000"/>
            </a:schemeClr>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四角形: 角を丸くする 12">
            <a:extLst>
              <a:ext uri="{FF2B5EF4-FFF2-40B4-BE49-F238E27FC236}">
                <a16:creationId xmlns:a16="http://schemas.microsoft.com/office/drawing/2014/main" id="{AC28D5D1-B059-EF0D-7ED4-1AB098B8FDE7}"/>
              </a:ext>
            </a:extLst>
          </p:cNvPr>
          <p:cNvSpPr/>
          <p:nvPr/>
        </p:nvSpPr>
        <p:spPr>
          <a:xfrm>
            <a:off x="6407265" y="3261015"/>
            <a:ext cx="216000" cy="216000"/>
          </a:xfrm>
          <a:prstGeom prst="roundRect">
            <a:avLst/>
          </a:prstGeom>
          <a:solidFill>
            <a:schemeClr val="accent4">
              <a:lumMod val="40000"/>
              <a:lumOff val="60000"/>
            </a:schemeClr>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四角形: 角を丸くする 13">
            <a:extLst>
              <a:ext uri="{FF2B5EF4-FFF2-40B4-BE49-F238E27FC236}">
                <a16:creationId xmlns:a16="http://schemas.microsoft.com/office/drawing/2014/main" id="{DC6049B1-6644-D724-F276-A2FF237602AF}"/>
              </a:ext>
            </a:extLst>
          </p:cNvPr>
          <p:cNvSpPr/>
          <p:nvPr/>
        </p:nvSpPr>
        <p:spPr>
          <a:xfrm>
            <a:off x="6810305" y="3261015"/>
            <a:ext cx="216000" cy="216000"/>
          </a:xfrm>
          <a:prstGeom prst="roundRect">
            <a:avLst/>
          </a:prstGeom>
          <a:solidFill>
            <a:schemeClr val="accent5">
              <a:lumMod val="40000"/>
              <a:lumOff val="60000"/>
            </a:schemeClr>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四角形: 角を丸くする 14">
            <a:extLst>
              <a:ext uri="{FF2B5EF4-FFF2-40B4-BE49-F238E27FC236}">
                <a16:creationId xmlns:a16="http://schemas.microsoft.com/office/drawing/2014/main" id="{3C1F1B46-C3DD-7FF9-2E1B-96218C9F0808}"/>
              </a:ext>
            </a:extLst>
          </p:cNvPr>
          <p:cNvSpPr/>
          <p:nvPr/>
        </p:nvSpPr>
        <p:spPr>
          <a:xfrm>
            <a:off x="7213346" y="3261015"/>
            <a:ext cx="216000" cy="216000"/>
          </a:xfrm>
          <a:prstGeom prst="roundRect">
            <a:avLst/>
          </a:prstGeom>
          <a:solidFill>
            <a:schemeClr val="accent6">
              <a:lumMod val="40000"/>
              <a:lumOff val="60000"/>
            </a:schemeClr>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46" name="グループ化 45">
            <a:extLst>
              <a:ext uri="{FF2B5EF4-FFF2-40B4-BE49-F238E27FC236}">
                <a16:creationId xmlns:a16="http://schemas.microsoft.com/office/drawing/2014/main" id="{822E4C71-F855-D39E-6DD9-0A2D2F995511}"/>
              </a:ext>
            </a:extLst>
          </p:cNvPr>
          <p:cNvGrpSpPr/>
          <p:nvPr/>
        </p:nvGrpSpPr>
        <p:grpSpPr>
          <a:xfrm>
            <a:off x="7966367" y="4926485"/>
            <a:ext cx="3526815" cy="898148"/>
            <a:chOff x="8010085" y="4853978"/>
            <a:chExt cx="3526815" cy="898148"/>
          </a:xfrm>
        </p:grpSpPr>
        <p:sp>
          <p:nvSpPr>
            <p:cNvPr id="41" name="フリーフォーム: 図形 40">
              <a:extLst>
                <a:ext uri="{FF2B5EF4-FFF2-40B4-BE49-F238E27FC236}">
                  <a16:creationId xmlns:a16="http://schemas.microsoft.com/office/drawing/2014/main" id="{CD719C72-F4B4-1058-59DB-035920915CEA}"/>
                </a:ext>
              </a:extLst>
            </p:cNvPr>
            <p:cNvSpPr/>
            <p:nvPr/>
          </p:nvSpPr>
          <p:spPr>
            <a:xfrm>
              <a:off x="8010085" y="4877671"/>
              <a:ext cx="3526815" cy="874455"/>
            </a:xfrm>
            <a:custGeom>
              <a:avLst/>
              <a:gdLst>
                <a:gd name="connsiteX0" fmla="*/ 1279317 w 3526815"/>
                <a:gd name="connsiteY0" fmla="*/ 0 h 874455"/>
                <a:gd name="connsiteX1" fmla="*/ 3194743 w 3526815"/>
                <a:gd name="connsiteY1" fmla="*/ 0 h 874455"/>
                <a:gd name="connsiteX2" fmla="*/ 3526815 w 3526815"/>
                <a:gd name="connsiteY2" fmla="*/ 332072 h 874455"/>
                <a:gd name="connsiteX3" fmla="*/ 3194743 w 3526815"/>
                <a:gd name="connsiteY3" fmla="*/ 664144 h 874455"/>
                <a:gd name="connsiteX4" fmla="*/ 1279317 w 3526815"/>
                <a:gd name="connsiteY4" fmla="*/ 664144 h 874455"/>
                <a:gd name="connsiteX5" fmla="*/ 1003958 w 3526815"/>
                <a:gd name="connsiteY5" fmla="*/ 517737 h 874455"/>
                <a:gd name="connsiteX6" fmla="*/ 992253 w 3526815"/>
                <a:gd name="connsiteY6" fmla="*/ 496172 h 874455"/>
                <a:gd name="connsiteX7" fmla="*/ 0 w 3526815"/>
                <a:gd name="connsiteY7" fmla="*/ 874455 h 874455"/>
                <a:gd name="connsiteX8" fmla="*/ 955385 w 3526815"/>
                <a:gd name="connsiteY8" fmla="*/ 372389 h 874455"/>
                <a:gd name="connsiteX9" fmla="*/ 947245 w 3526815"/>
                <a:gd name="connsiteY9" fmla="*/ 332072 h 874455"/>
                <a:gd name="connsiteX10" fmla="*/ 1279317 w 3526815"/>
                <a:gd name="connsiteY10" fmla="*/ 0 h 874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526815" h="874455">
                  <a:moveTo>
                    <a:pt x="1279317" y="0"/>
                  </a:moveTo>
                  <a:lnTo>
                    <a:pt x="3194743" y="0"/>
                  </a:lnTo>
                  <a:cubicBezTo>
                    <a:pt x="3378141" y="0"/>
                    <a:pt x="3526815" y="148674"/>
                    <a:pt x="3526815" y="332072"/>
                  </a:cubicBezTo>
                  <a:cubicBezTo>
                    <a:pt x="3526815" y="515470"/>
                    <a:pt x="3378141" y="664144"/>
                    <a:pt x="3194743" y="664144"/>
                  </a:cubicBezTo>
                  <a:lnTo>
                    <a:pt x="1279317" y="664144"/>
                  </a:lnTo>
                  <a:cubicBezTo>
                    <a:pt x="1164693" y="664144"/>
                    <a:pt x="1063634" y="606068"/>
                    <a:pt x="1003958" y="517737"/>
                  </a:cubicBezTo>
                  <a:lnTo>
                    <a:pt x="992253" y="496172"/>
                  </a:lnTo>
                  <a:lnTo>
                    <a:pt x="0" y="874455"/>
                  </a:lnTo>
                  <a:lnTo>
                    <a:pt x="955385" y="372389"/>
                  </a:lnTo>
                  <a:lnTo>
                    <a:pt x="947245" y="332072"/>
                  </a:lnTo>
                  <a:cubicBezTo>
                    <a:pt x="947245" y="148674"/>
                    <a:pt x="1095919" y="0"/>
                    <a:pt x="1279317"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31" name="四角形: 角を丸くする 30">
              <a:extLst>
                <a:ext uri="{FF2B5EF4-FFF2-40B4-BE49-F238E27FC236}">
                  <a16:creationId xmlns:a16="http://schemas.microsoft.com/office/drawing/2014/main" id="{BEF2152B-C11E-2DA4-381F-C854CB0F6843}"/>
                </a:ext>
              </a:extLst>
            </p:cNvPr>
            <p:cNvSpPr/>
            <p:nvPr/>
          </p:nvSpPr>
          <p:spPr>
            <a:xfrm>
              <a:off x="8957330" y="4853978"/>
              <a:ext cx="2579570"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a:latin typeface="BIZ UDPゴシック" panose="020B0400000000000000" pitchFamily="50" charset="-128"/>
                  <a:ea typeface="BIZ UDPゴシック" panose="020B0400000000000000" pitchFamily="50" charset="-128"/>
                </a:rPr>
                <a:t>きーぼーど</a:t>
              </a:r>
            </a:p>
          </p:txBody>
        </p:sp>
      </p:grpSp>
      <p:grpSp>
        <p:nvGrpSpPr>
          <p:cNvPr id="48" name="グループ化 47">
            <a:extLst>
              <a:ext uri="{FF2B5EF4-FFF2-40B4-BE49-F238E27FC236}">
                <a16:creationId xmlns:a16="http://schemas.microsoft.com/office/drawing/2014/main" id="{EDEC18F4-435E-E8E7-B65A-8D226743A629}"/>
              </a:ext>
            </a:extLst>
          </p:cNvPr>
          <p:cNvGrpSpPr/>
          <p:nvPr/>
        </p:nvGrpSpPr>
        <p:grpSpPr>
          <a:xfrm>
            <a:off x="2542714" y="5967778"/>
            <a:ext cx="3384539" cy="687838"/>
            <a:chOff x="2645654" y="5967778"/>
            <a:chExt cx="3384539" cy="687838"/>
          </a:xfrm>
        </p:grpSpPr>
        <p:sp>
          <p:nvSpPr>
            <p:cNvPr id="42" name="フリーフォーム: 図形 41">
              <a:extLst>
                <a:ext uri="{FF2B5EF4-FFF2-40B4-BE49-F238E27FC236}">
                  <a16:creationId xmlns:a16="http://schemas.microsoft.com/office/drawing/2014/main" id="{CD4E2B42-111F-9AE3-0A63-C700887621F7}"/>
                </a:ext>
              </a:extLst>
            </p:cNvPr>
            <p:cNvSpPr/>
            <p:nvPr/>
          </p:nvSpPr>
          <p:spPr>
            <a:xfrm>
              <a:off x="2645655" y="5991472"/>
              <a:ext cx="3384538" cy="664144"/>
            </a:xfrm>
            <a:custGeom>
              <a:avLst/>
              <a:gdLst>
                <a:gd name="connsiteX0" fmla="*/ 3254363 w 3254363"/>
                <a:gd name="connsiteY0" fmla="*/ 0 h 668143"/>
                <a:gd name="connsiteX1" fmla="*/ 2570462 w 3254363"/>
                <a:gd name="connsiteY1" fmla="*/ 290959 h 668143"/>
                <a:gd name="connsiteX2" fmla="*/ 2579570 w 3254363"/>
                <a:gd name="connsiteY2" fmla="*/ 336071 h 668143"/>
                <a:gd name="connsiteX3" fmla="*/ 2247498 w 3254363"/>
                <a:gd name="connsiteY3" fmla="*/ 668143 h 668143"/>
                <a:gd name="connsiteX4" fmla="*/ 332072 w 3254363"/>
                <a:gd name="connsiteY4" fmla="*/ 668143 h 668143"/>
                <a:gd name="connsiteX5" fmla="*/ 0 w 3254363"/>
                <a:gd name="connsiteY5" fmla="*/ 336071 h 668143"/>
                <a:gd name="connsiteX6" fmla="*/ 332072 w 3254363"/>
                <a:gd name="connsiteY6" fmla="*/ 3999 h 668143"/>
                <a:gd name="connsiteX7" fmla="*/ 2247498 w 3254363"/>
                <a:gd name="connsiteY7" fmla="*/ 3999 h 668143"/>
                <a:gd name="connsiteX8" fmla="*/ 2522857 w 3254363"/>
                <a:gd name="connsiteY8" fmla="*/ 150407 h 668143"/>
                <a:gd name="connsiteX9" fmla="*/ 2524967 w 3254363"/>
                <a:gd name="connsiteY9" fmla="*/ 154294 h 668143"/>
                <a:gd name="connsiteX0" fmla="*/ 3384538 w 3384538"/>
                <a:gd name="connsiteY0" fmla="*/ 11876 h 664144"/>
                <a:gd name="connsiteX1" fmla="*/ 2570462 w 3384538"/>
                <a:gd name="connsiteY1" fmla="*/ 286960 h 664144"/>
                <a:gd name="connsiteX2" fmla="*/ 2579570 w 3384538"/>
                <a:gd name="connsiteY2" fmla="*/ 332072 h 664144"/>
                <a:gd name="connsiteX3" fmla="*/ 2247498 w 3384538"/>
                <a:gd name="connsiteY3" fmla="*/ 664144 h 664144"/>
                <a:gd name="connsiteX4" fmla="*/ 332072 w 3384538"/>
                <a:gd name="connsiteY4" fmla="*/ 664144 h 664144"/>
                <a:gd name="connsiteX5" fmla="*/ 0 w 3384538"/>
                <a:gd name="connsiteY5" fmla="*/ 332072 h 664144"/>
                <a:gd name="connsiteX6" fmla="*/ 332072 w 3384538"/>
                <a:gd name="connsiteY6" fmla="*/ 0 h 664144"/>
                <a:gd name="connsiteX7" fmla="*/ 2247498 w 3384538"/>
                <a:gd name="connsiteY7" fmla="*/ 0 h 664144"/>
                <a:gd name="connsiteX8" fmla="*/ 2522857 w 3384538"/>
                <a:gd name="connsiteY8" fmla="*/ 146408 h 664144"/>
                <a:gd name="connsiteX9" fmla="*/ 2524967 w 3384538"/>
                <a:gd name="connsiteY9" fmla="*/ 150295 h 664144"/>
                <a:gd name="connsiteX10" fmla="*/ 3384538 w 3384538"/>
                <a:gd name="connsiteY10" fmla="*/ 11876 h 664144"/>
                <a:gd name="connsiteX0" fmla="*/ 3384538 w 3384538"/>
                <a:gd name="connsiteY0" fmla="*/ 11876 h 664144"/>
                <a:gd name="connsiteX1" fmla="*/ 2570462 w 3384538"/>
                <a:gd name="connsiteY1" fmla="*/ 286960 h 664144"/>
                <a:gd name="connsiteX2" fmla="*/ 2579570 w 3384538"/>
                <a:gd name="connsiteY2" fmla="*/ 332072 h 664144"/>
                <a:gd name="connsiteX3" fmla="*/ 2247498 w 3384538"/>
                <a:gd name="connsiteY3" fmla="*/ 664144 h 664144"/>
                <a:gd name="connsiteX4" fmla="*/ 332072 w 3384538"/>
                <a:gd name="connsiteY4" fmla="*/ 664144 h 664144"/>
                <a:gd name="connsiteX5" fmla="*/ 0 w 3384538"/>
                <a:gd name="connsiteY5" fmla="*/ 332072 h 664144"/>
                <a:gd name="connsiteX6" fmla="*/ 332072 w 3384538"/>
                <a:gd name="connsiteY6" fmla="*/ 0 h 664144"/>
                <a:gd name="connsiteX7" fmla="*/ 2247498 w 3384538"/>
                <a:gd name="connsiteY7" fmla="*/ 0 h 664144"/>
                <a:gd name="connsiteX8" fmla="*/ 2522857 w 3384538"/>
                <a:gd name="connsiteY8" fmla="*/ 146408 h 664144"/>
                <a:gd name="connsiteX9" fmla="*/ 2524967 w 3384538"/>
                <a:gd name="connsiteY9" fmla="*/ 150295 h 664144"/>
                <a:gd name="connsiteX10" fmla="*/ 3384538 w 3384538"/>
                <a:gd name="connsiteY10" fmla="*/ 11876 h 664144"/>
                <a:gd name="connsiteX0" fmla="*/ 3384538 w 3384538"/>
                <a:gd name="connsiteY0" fmla="*/ 11876 h 664144"/>
                <a:gd name="connsiteX1" fmla="*/ 2570462 w 3384538"/>
                <a:gd name="connsiteY1" fmla="*/ 286960 h 664144"/>
                <a:gd name="connsiteX2" fmla="*/ 2579570 w 3384538"/>
                <a:gd name="connsiteY2" fmla="*/ 332072 h 664144"/>
                <a:gd name="connsiteX3" fmla="*/ 2247498 w 3384538"/>
                <a:gd name="connsiteY3" fmla="*/ 664144 h 664144"/>
                <a:gd name="connsiteX4" fmla="*/ 332072 w 3384538"/>
                <a:gd name="connsiteY4" fmla="*/ 664144 h 664144"/>
                <a:gd name="connsiteX5" fmla="*/ 0 w 3384538"/>
                <a:gd name="connsiteY5" fmla="*/ 332072 h 664144"/>
                <a:gd name="connsiteX6" fmla="*/ 332072 w 3384538"/>
                <a:gd name="connsiteY6" fmla="*/ 0 h 664144"/>
                <a:gd name="connsiteX7" fmla="*/ 2247498 w 3384538"/>
                <a:gd name="connsiteY7" fmla="*/ 0 h 664144"/>
                <a:gd name="connsiteX8" fmla="*/ 2522857 w 3384538"/>
                <a:gd name="connsiteY8" fmla="*/ 146408 h 664144"/>
                <a:gd name="connsiteX9" fmla="*/ 2524967 w 3384538"/>
                <a:gd name="connsiteY9" fmla="*/ 150295 h 664144"/>
                <a:gd name="connsiteX10" fmla="*/ 3384538 w 3384538"/>
                <a:gd name="connsiteY10" fmla="*/ 11876 h 664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384538" h="664144">
                  <a:moveTo>
                    <a:pt x="3384538" y="11876"/>
                  </a:moveTo>
                  <a:lnTo>
                    <a:pt x="2570462" y="286960"/>
                  </a:lnTo>
                  <a:lnTo>
                    <a:pt x="2579570" y="332072"/>
                  </a:lnTo>
                  <a:cubicBezTo>
                    <a:pt x="2579570" y="515470"/>
                    <a:pt x="2430896" y="664144"/>
                    <a:pt x="2247498" y="664144"/>
                  </a:cubicBezTo>
                  <a:lnTo>
                    <a:pt x="332072" y="664144"/>
                  </a:lnTo>
                  <a:cubicBezTo>
                    <a:pt x="148674" y="664144"/>
                    <a:pt x="0" y="515470"/>
                    <a:pt x="0" y="332072"/>
                  </a:cubicBezTo>
                  <a:cubicBezTo>
                    <a:pt x="0" y="148674"/>
                    <a:pt x="148674" y="0"/>
                    <a:pt x="332072" y="0"/>
                  </a:cubicBezTo>
                  <a:lnTo>
                    <a:pt x="2247498" y="0"/>
                  </a:lnTo>
                  <a:cubicBezTo>
                    <a:pt x="2362122" y="0"/>
                    <a:pt x="2463182" y="58076"/>
                    <a:pt x="2522857" y="146408"/>
                  </a:cubicBezTo>
                  <a:lnTo>
                    <a:pt x="2524967" y="150295"/>
                  </a:lnTo>
                  <a:lnTo>
                    <a:pt x="3384538" y="11876"/>
                  </a:ln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33" name="四角形: 角を丸くする 32">
              <a:extLst>
                <a:ext uri="{FF2B5EF4-FFF2-40B4-BE49-F238E27FC236}">
                  <a16:creationId xmlns:a16="http://schemas.microsoft.com/office/drawing/2014/main" id="{62224E6B-714E-81DE-CDF3-649E7DE392BE}"/>
                </a:ext>
              </a:extLst>
            </p:cNvPr>
            <p:cNvSpPr/>
            <p:nvPr/>
          </p:nvSpPr>
          <p:spPr>
            <a:xfrm>
              <a:off x="2645654" y="5967778"/>
              <a:ext cx="2579570"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a:latin typeface="BIZ UDPゴシック" panose="020B0400000000000000" pitchFamily="50" charset="-128"/>
                  <a:ea typeface="BIZ UDPゴシック" panose="020B0400000000000000" pitchFamily="50" charset="-128"/>
                </a:rPr>
                <a:t>たっちぱっど</a:t>
              </a:r>
            </a:p>
          </p:txBody>
        </p:sp>
      </p:grpSp>
      <p:pic>
        <p:nvPicPr>
          <p:cNvPr id="63" name="Picture 6">
            <a:extLst>
              <a:ext uri="{FF2B5EF4-FFF2-40B4-BE49-F238E27FC236}">
                <a16:creationId xmlns:a16="http://schemas.microsoft.com/office/drawing/2014/main" id="{6E284177-1D08-687A-C4F4-6646736CB89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4419318"/>
            <a:ext cx="2410501" cy="2410501"/>
          </a:xfrm>
          <a:prstGeom prst="rect">
            <a:avLst/>
          </a:prstGeom>
          <a:noFill/>
          <a:extLst>
            <a:ext uri="{909E8E84-426E-40DD-AFC4-6F175D3DCCD1}">
              <a14:hiddenFill xmlns:a14="http://schemas.microsoft.com/office/drawing/2010/main">
                <a:solidFill>
                  <a:srgbClr val="FFFFFF"/>
                </a:solidFill>
              </a14:hiddenFill>
            </a:ext>
          </a:extLst>
        </p:spPr>
      </p:pic>
      <p:grpSp>
        <p:nvGrpSpPr>
          <p:cNvPr id="2" name="グループ化 1">
            <a:extLst>
              <a:ext uri="{FF2B5EF4-FFF2-40B4-BE49-F238E27FC236}">
                <a16:creationId xmlns:a16="http://schemas.microsoft.com/office/drawing/2014/main" id="{554A0782-D408-B76B-B5C2-F56B91C97724}"/>
              </a:ext>
            </a:extLst>
          </p:cNvPr>
          <p:cNvGrpSpPr/>
          <p:nvPr/>
        </p:nvGrpSpPr>
        <p:grpSpPr>
          <a:xfrm>
            <a:off x="8056736" y="2530852"/>
            <a:ext cx="3526815" cy="898148"/>
            <a:chOff x="8010085" y="4853978"/>
            <a:chExt cx="3526815" cy="898148"/>
          </a:xfrm>
        </p:grpSpPr>
        <p:sp>
          <p:nvSpPr>
            <p:cNvPr id="3" name="フリーフォーム: 図形 2">
              <a:extLst>
                <a:ext uri="{FF2B5EF4-FFF2-40B4-BE49-F238E27FC236}">
                  <a16:creationId xmlns:a16="http://schemas.microsoft.com/office/drawing/2014/main" id="{610B3EA5-2CC0-A292-08D1-0FDC9507E29E}"/>
                </a:ext>
              </a:extLst>
            </p:cNvPr>
            <p:cNvSpPr/>
            <p:nvPr/>
          </p:nvSpPr>
          <p:spPr>
            <a:xfrm>
              <a:off x="8010085" y="4877671"/>
              <a:ext cx="3526815" cy="874455"/>
            </a:xfrm>
            <a:custGeom>
              <a:avLst/>
              <a:gdLst>
                <a:gd name="connsiteX0" fmla="*/ 1279317 w 3526815"/>
                <a:gd name="connsiteY0" fmla="*/ 0 h 874455"/>
                <a:gd name="connsiteX1" fmla="*/ 3194743 w 3526815"/>
                <a:gd name="connsiteY1" fmla="*/ 0 h 874455"/>
                <a:gd name="connsiteX2" fmla="*/ 3526815 w 3526815"/>
                <a:gd name="connsiteY2" fmla="*/ 332072 h 874455"/>
                <a:gd name="connsiteX3" fmla="*/ 3194743 w 3526815"/>
                <a:gd name="connsiteY3" fmla="*/ 664144 h 874455"/>
                <a:gd name="connsiteX4" fmla="*/ 1279317 w 3526815"/>
                <a:gd name="connsiteY4" fmla="*/ 664144 h 874455"/>
                <a:gd name="connsiteX5" fmla="*/ 1003958 w 3526815"/>
                <a:gd name="connsiteY5" fmla="*/ 517737 h 874455"/>
                <a:gd name="connsiteX6" fmla="*/ 992253 w 3526815"/>
                <a:gd name="connsiteY6" fmla="*/ 496172 h 874455"/>
                <a:gd name="connsiteX7" fmla="*/ 0 w 3526815"/>
                <a:gd name="connsiteY7" fmla="*/ 874455 h 874455"/>
                <a:gd name="connsiteX8" fmla="*/ 955385 w 3526815"/>
                <a:gd name="connsiteY8" fmla="*/ 372389 h 874455"/>
                <a:gd name="connsiteX9" fmla="*/ 947245 w 3526815"/>
                <a:gd name="connsiteY9" fmla="*/ 332072 h 874455"/>
                <a:gd name="connsiteX10" fmla="*/ 1279317 w 3526815"/>
                <a:gd name="connsiteY10" fmla="*/ 0 h 874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526815" h="874455">
                  <a:moveTo>
                    <a:pt x="1279317" y="0"/>
                  </a:moveTo>
                  <a:lnTo>
                    <a:pt x="3194743" y="0"/>
                  </a:lnTo>
                  <a:cubicBezTo>
                    <a:pt x="3378141" y="0"/>
                    <a:pt x="3526815" y="148674"/>
                    <a:pt x="3526815" y="332072"/>
                  </a:cubicBezTo>
                  <a:cubicBezTo>
                    <a:pt x="3526815" y="515470"/>
                    <a:pt x="3378141" y="664144"/>
                    <a:pt x="3194743" y="664144"/>
                  </a:cubicBezTo>
                  <a:lnTo>
                    <a:pt x="1279317" y="664144"/>
                  </a:lnTo>
                  <a:cubicBezTo>
                    <a:pt x="1164693" y="664144"/>
                    <a:pt x="1063634" y="606068"/>
                    <a:pt x="1003958" y="517737"/>
                  </a:cubicBezTo>
                  <a:lnTo>
                    <a:pt x="992253" y="496172"/>
                  </a:lnTo>
                  <a:lnTo>
                    <a:pt x="0" y="874455"/>
                  </a:lnTo>
                  <a:lnTo>
                    <a:pt x="955385" y="372389"/>
                  </a:lnTo>
                  <a:lnTo>
                    <a:pt x="947245" y="332072"/>
                  </a:lnTo>
                  <a:cubicBezTo>
                    <a:pt x="947245" y="148674"/>
                    <a:pt x="1095919" y="0"/>
                    <a:pt x="1279317"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4" name="四角形: 角を丸くする 3">
              <a:extLst>
                <a:ext uri="{FF2B5EF4-FFF2-40B4-BE49-F238E27FC236}">
                  <a16:creationId xmlns:a16="http://schemas.microsoft.com/office/drawing/2014/main" id="{61550B9E-292D-CB24-4243-34EAA94BE95A}"/>
                </a:ext>
              </a:extLst>
            </p:cNvPr>
            <p:cNvSpPr/>
            <p:nvPr/>
          </p:nvSpPr>
          <p:spPr>
            <a:xfrm>
              <a:off x="8957330" y="4853978"/>
              <a:ext cx="2579570"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dirty="0">
                  <a:latin typeface="BIZ UDPゴシック" panose="020B0400000000000000" pitchFamily="50" charset="-128"/>
                  <a:ea typeface="BIZ UDPゴシック" panose="020B0400000000000000" pitchFamily="50" charset="-128"/>
                </a:rPr>
                <a:t>ほーむがめん</a:t>
              </a:r>
            </a:p>
          </p:txBody>
        </p:sp>
      </p:grpSp>
      <p:grpSp>
        <p:nvGrpSpPr>
          <p:cNvPr id="17" name="グループ化 16">
            <a:extLst>
              <a:ext uri="{FF2B5EF4-FFF2-40B4-BE49-F238E27FC236}">
                <a16:creationId xmlns:a16="http://schemas.microsoft.com/office/drawing/2014/main" id="{B0445915-588A-3F3C-3D4F-6C895121D454}"/>
              </a:ext>
            </a:extLst>
          </p:cNvPr>
          <p:cNvGrpSpPr/>
          <p:nvPr/>
        </p:nvGrpSpPr>
        <p:grpSpPr>
          <a:xfrm>
            <a:off x="1734635" y="2916234"/>
            <a:ext cx="3384539" cy="687838"/>
            <a:chOff x="2645654" y="5967778"/>
            <a:chExt cx="3384539" cy="687838"/>
          </a:xfrm>
        </p:grpSpPr>
        <p:sp>
          <p:nvSpPr>
            <p:cNvPr id="18" name="フリーフォーム: 図形 17">
              <a:extLst>
                <a:ext uri="{FF2B5EF4-FFF2-40B4-BE49-F238E27FC236}">
                  <a16:creationId xmlns:a16="http://schemas.microsoft.com/office/drawing/2014/main" id="{BE699A74-03B5-65D7-2A03-155F3432BA90}"/>
                </a:ext>
              </a:extLst>
            </p:cNvPr>
            <p:cNvSpPr/>
            <p:nvPr/>
          </p:nvSpPr>
          <p:spPr>
            <a:xfrm>
              <a:off x="2645655" y="5991472"/>
              <a:ext cx="3384538" cy="664144"/>
            </a:xfrm>
            <a:custGeom>
              <a:avLst/>
              <a:gdLst>
                <a:gd name="connsiteX0" fmla="*/ 3254363 w 3254363"/>
                <a:gd name="connsiteY0" fmla="*/ 0 h 668143"/>
                <a:gd name="connsiteX1" fmla="*/ 2570462 w 3254363"/>
                <a:gd name="connsiteY1" fmla="*/ 290959 h 668143"/>
                <a:gd name="connsiteX2" fmla="*/ 2579570 w 3254363"/>
                <a:gd name="connsiteY2" fmla="*/ 336071 h 668143"/>
                <a:gd name="connsiteX3" fmla="*/ 2247498 w 3254363"/>
                <a:gd name="connsiteY3" fmla="*/ 668143 h 668143"/>
                <a:gd name="connsiteX4" fmla="*/ 332072 w 3254363"/>
                <a:gd name="connsiteY4" fmla="*/ 668143 h 668143"/>
                <a:gd name="connsiteX5" fmla="*/ 0 w 3254363"/>
                <a:gd name="connsiteY5" fmla="*/ 336071 h 668143"/>
                <a:gd name="connsiteX6" fmla="*/ 332072 w 3254363"/>
                <a:gd name="connsiteY6" fmla="*/ 3999 h 668143"/>
                <a:gd name="connsiteX7" fmla="*/ 2247498 w 3254363"/>
                <a:gd name="connsiteY7" fmla="*/ 3999 h 668143"/>
                <a:gd name="connsiteX8" fmla="*/ 2522857 w 3254363"/>
                <a:gd name="connsiteY8" fmla="*/ 150407 h 668143"/>
                <a:gd name="connsiteX9" fmla="*/ 2524967 w 3254363"/>
                <a:gd name="connsiteY9" fmla="*/ 154294 h 668143"/>
                <a:gd name="connsiteX0" fmla="*/ 3384538 w 3384538"/>
                <a:gd name="connsiteY0" fmla="*/ 11876 h 664144"/>
                <a:gd name="connsiteX1" fmla="*/ 2570462 w 3384538"/>
                <a:gd name="connsiteY1" fmla="*/ 286960 h 664144"/>
                <a:gd name="connsiteX2" fmla="*/ 2579570 w 3384538"/>
                <a:gd name="connsiteY2" fmla="*/ 332072 h 664144"/>
                <a:gd name="connsiteX3" fmla="*/ 2247498 w 3384538"/>
                <a:gd name="connsiteY3" fmla="*/ 664144 h 664144"/>
                <a:gd name="connsiteX4" fmla="*/ 332072 w 3384538"/>
                <a:gd name="connsiteY4" fmla="*/ 664144 h 664144"/>
                <a:gd name="connsiteX5" fmla="*/ 0 w 3384538"/>
                <a:gd name="connsiteY5" fmla="*/ 332072 h 664144"/>
                <a:gd name="connsiteX6" fmla="*/ 332072 w 3384538"/>
                <a:gd name="connsiteY6" fmla="*/ 0 h 664144"/>
                <a:gd name="connsiteX7" fmla="*/ 2247498 w 3384538"/>
                <a:gd name="connsiteY7" fmla="*/ 0 h 664144"/>
                <a:gd name="connsiteX8" fmla="*/ 2522857 w 3384538"/>
                <a:gd name="connsiteY8" fmla="*/ 146408 h 664144"/>
                <a:gd name="connsiteX9" fmla="*/ 2524967 w 3384538"/>
                <a:gd name="connsiteY9" fmla="*/ 150295 h 664144"/>
                <a:gd name="connsiteX10" fmla="*/ 3384538 w 3384538"/>
                <a:gd name="connsiteY10" fmla="*/ 11876 h 664144"/>
                <a:gd name="connsiteX0" fmla="*/ 3384538 w 3384538"/>
                <a:gd name="connsiteY0" fmla="*/ 11876 h 664144"/>
                <a:gd name="connsiteX1" fmla="*/ 2570462 w 3384538"/>
                <a:gd name="connsiteY1" fmla="*/ 286960 h 664144"/>
                <a:gd name="connsiteX2" fmla="*/ 2579570 w 3384538"/>
                <a:gd name="connsiteY2" fmla="*/ 332072 h 664144"/>
                <a:gd name="connsiteX3" fmla="*/ 2247498 w 3384538"/>
                <a:gd name="connsiteY3" fmla="*/ 664144 h 664144"/>
                <a:gd name="connsiteX4" fmla="*/ 332072 w 3384538"/>
                <a:gd name="connsiteY4" fmla="*/ 664144 h 664144"/>
                <a:gd name="connsiteX5" fmla="*/ 0 w 3384538"/>
                <a:gd name="connsiteY5" fmla="*/ 332072 h 664144"/>
                <a:gd name="connsiteX6" fmla="*/ 332072 w 3384538"/>
                <a:gd name="connsiteY6" fmla="*/ 0 h 664144"/>
                <a:gd name="connsiteX7" fmla="*/ 2247498 w 3384538"/>
                <a:gd name="connsiteY7" fmla="*/ 0 h 664144"/>
                <a:gd name="connsiteX8" fmla="*/ 2522857 w 3384538"/>
                <a:gd name="connsiteY8" fmla="*/ 146408 h 664144"/>
                <a:gd name="connsiteX9" fmla="*/ 2524967 w 3384538"/>
                <a:gd name="connsiteY9" fmla="*/ 150295 h 664144"/>
                <a:gd name="connsiteX10" fmla="*/ 3384538 w 3384538"/>
                <a:gd name="connsiteY10" fmla="*/ 11876 h 664144"/>
                <a:gd name="connsiteX0" fmla="*/ 3384538 w 3384538"/>
                <a:gd name="connsiteY0" fmla="*/ 11876 h 664144"/>
                <a:gd name="connsiteX1" fmla="*/ 2570462 w 3384538"/>
                <a:gd name="connsiteY1" fmla="*/ 286960 h 664144"/>
                <a:gd name="connsiteX2" fmla="*/ 2579570 w 3384538"/>
                <a:gd name="connsiteY2" fmla="*/ 332072 h 664144"/>
                <a:gd name="connsiteX3" fmla="*/ 2247498 w 3384538"/>
                <a:gd name="connsiteY3" fmla="*/ 664144 h 664144"/>
                <a:gd name="connsiteX4" fmla="*/ 332072 w 3384538"/>
                <a:gd name="connsiteY4" fmla="*/ 664144 h 664144"/>
                <a:gd name="connsiteX5" fmla="*/ 0 w 3384538"/>
                <a:gd name="connsiteY5" fmla="*/ 332072 h 664144"/>
                <a:gd name="connsiteX6" fmla="*/ 332072 w 3384538"/>
                <a:gd name="connsiteY6" fmla="*/ 0 h 664144"/>
                <a:gd name="connsiteX7" fmla="*/ 2247498 w 3384538"/>
                <a:gd name="connsiteY7" fmla="*/ 0 h 664144"/>
                <a:gd name="connsiteX8" fmla="*/ 2522857 w 3384538"/>
                <a:gd name="connsiteY8" fmla="*/ 146408 h 664144"/>
                <a:gd name="connsiteX9" fmla="*/ 2524967 w 3384538"/>
                <a:gd name="connsiteY9" fmla="*/ 150295 h 664144"/>
                <a:gd name="connsiteX10" fmla="*/ 3384538 w 3384538"/>
                <a:gd name="connsiteY10" fmla="*/ 11876 h 664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384538" h="664144">
                  <a:moveTo>
                    <a:pt x="3384538" y="11876"/>
                  </a:moveTo>
                  <a:lnTo>
                    <a:pt x="2570462" y="286960"/>
                  </a:lnTo>
                  <a:lnTo>
                    <a:pt x="2579570" y="332072"/>
                  </a:lnTo>
                  <a:cubicBezTo>
                    <a:pt x="2579570" y="515470"/>
                    <a:pt x="2430896" y="664144"/>
                    <a:pt x="2247498" y="664144"/>
                  </a:cubicBezTo>
                  <a:lnTo>
                    <a:pt x="332072" y="664144"/>
                  </a:lnTo>
                  <a:cubicBezTo>
                    <a:pt x="148674" y="664144"/>
                    <a:pt x="0" y="515470"/>
                    <a:pt x="0" y="332072"/>
                  </a:cubicBezTo>
                  <a:cubicBezTo>
                    <a:pt x="0" y="148674"/>
                    <a:pt x="148674" y="0"/>
                    <a:pt x="332072" y="0"/>
                  </a:cubicBezTo>
                  <a:lnTo>
                    <a:pt x="2247498" y="0"/>
                  </a:lnTo>
                  <a:cubicBezTo>
                    <a:pt x="2362122" y="0"/>
                    <a:pt x="2463182" y="58076"/>
                    <a:pt x="2522857" y="146408"/>
                  </a:cubicBezTo>
                  <a:lnTo>
                    <a:pt x="2524967" y="150295"/>
                  </a:lnTo>
                  <a:lnTo>
                    <a:pt x="3384538" y="11876"/>
                  </a:ln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19" name="四角形: 角を丸くする 18">
              <a:extLst>
                <a:ext uri="{FF2B5EF4-FFF2-40B4-BE49-F238E27FC236}">
                  <a16:creationId xmlns:a16="http://schemas.microsoft.com/office/drawing/2014/main" id="{070BE845-BE10-A11A-C583-6E294BF4CD48}"/>
                </a:ext>
              </a:extLst>
            </p:cNvPr>
            <p:cNvSpPr/>
            <p:nvPr/>
          </p:nvSpPr>
          <p:spPr>
            <a:xfrm>
              <a:off x="2645654" y="5967778"/>
              <a:ext cx="2579570"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dirty="0">
                  <a:latin typeface="BIZ UDPゴシック" panose="020B0400000000000000" pitchFamily="50" charset="-128"/>
                  <a:ea typeface="BIZ UDPゴシック" panose="020B0400000000000000" pitchFamily="50" charset="-128"/>
                </a:rPr>
                <a:t>でんげん</a:t>
              </a:r>
            </a:p>
          </p:txBody>
        </p:sp>
      </p:grpSp>
      <p:grpSp>
        <p:nvGrpSpPr>
          <p:cNvPr id="20" name="グループ化 19">
            <a:extLst>
              <a:ext uri="{FF2B5EF4-FFF2-40B4-BE49-F238E27FC236}">
                <a16:creationId xmlns:a16="http://schemas.microsoft.com/office/drawing/2014/main" id="{181E086C-0F2F-F8FD-C4E3-E6B0C4887EEE}"/>
              </a:ext>
            </a:extLst>
          </p:cNvPr>
          <p:cNvGrpSpPr/>
          <p:nvPr/>
        </p:nvGrpSpPr>
        <p:grpSpPr>
          <a:xfrm>
            <a:off x="2372593" y="3915694"/>
            <a:ext cx="3086827" cy="687838"/>
            <a:chOff x="2645654" y="5967778"/>
            <a:chExt cx="3086827" cy="687838"/>
          </a:xfrm>
        </p:grpSpPr>
        <p:sp>
          <p:nvSpPr>
            <p:cNvPr id="22" name="フリーフォーム: 図形 21">
              <a:extLst>
                <a:ext uri="{FF2B5EF4-FFF2-40B4-BE49-F238E27FC236}">
                  <a16:creationId xmlns:a16="http://schemas.microsoft.com/office/drawing/2014/main" id="{BCCDE2A6-70B0-568E-ED57-C435B0348AFA}"/>
                </a:ext>
              </a:extLst>
            </p:cNvPr>
            <p:cNvSpPr/>
            <p:nvPr/>
          </p:nvSpPr>
          <p:spPr>
            <a:xfrm>
              <a:off x="2645654" y="5991472"/>
              <a:ext cx="3086827" cy="664144"/>
            </a:xfrm>
            <a:custGeom>
              <a:avLst/>
              <a:gdLst>
                <a:gd name="connsiteX0" fmla="*/ 3254363 w 3254363"/>
                <a:gd name="connsiteY0" fmla="*/ 0 h 668143"/>
                <a:gd name="connsiteX1" fmla="*/ 2570462 w 3254363"/>
                <a:gd name="connsiteY1" fmla="*/ 290959 h 668143"/>
                <a:gd name="connsiteX2" fmla="*/ 2579570 w 3254363"/>
                <a:gd name="connsiteY2" fmla="*/ 336071 h 668143"/>
                <a:gd name="connsiteX3" fmla="*/ 2247498 w 3254363"/>
                <a:gd name="connsiteY3" fmla="*/ 668143 h 668143"/>
                <a:gd name="connsiteX4" fmla="*/ 332072 w 3254363"/>
                <a:gd name="connsiteY4" fmla="*/ 668143 h 668143"/>
                <a:gd name="connsiteX5" fmla="*/ 0 w 3254363"/>
                <a:gd name="connsiteY5" fmla="*/ 336071 h 668143"/>
                <a:gd name="connsiteX6" fmla="*/ 332072 w 3254363"/>
                <a:gd name="connsiteY6" fmla="*/ 3999 h 668143"/>
                <a:gd name="connsiteX7" fmla="*/ 2247498 w 3254363"/>
                <a:gd name="connsiteY7" fmla="*/ 3999 h 668143"/>
                <a:gd name="connsiteX8" fmla="*/ 2522857 w 3254363"/>
                <a:gd name="connsiteY8" fmla="*/ 150407 h 668143"/>
                <a:gd name="connsiteX9" fmla="*/ 2524967 w 3254363"/>
                <a:gd name="connsiteY9" fmla="*/ 154294 h 668143"/>
                <a:gd name="connsiteX0" fmla="*/ 3384538 w 3384538"/>
                <a:gd name="connsiteY0" fmla="*/ 11876 h 664144"/>
                <a:gd name="connsiteX1" fmla="*/ 2570462 w 3384538"/>
                <a:gd name="connsiteY1" fmla="*/ 286960 h 664144"/>
                <a:gd name="connsiteX2" fmla="*/ 2579570 w 3384538"/>
                <a:gd name="connsiteY2" fmla="*/ 332072 h 664144"/>
                <a:gd name="connsiteX3" fmla="*/ 2247498 w 3384538"/>
                <a:gd name="connsiteY3" fmla="*/ 664144 h 664144"/>
                <a:gd name="connsiteX4" fmla="*/ 332072 w 3384538"/>
                <a:gd name="connsiteY4" fmla="*/ 664144 h 664144"/>
                <a:gd name="connsiteX5" fmla="*/ 0 w 3384538"/>
                <a:gd name="connsiteY5" fmla="*/ 332072 h 664144"/>
                <a:gd name="connsiteX6" fmla="*/ 332072 w 3384538"/>
                <a:gd name="connsiteY6" fmla="*/ 0 h 664144"/>
                <a:gd name="connsiteX7" fmla="*/ 2247498 w 3384538"/>
                <a:gd name="connsiteY7" fmla="*/ 0 h 664144"/>
                <a:gd name="connsiteX8" fmla="*/ 2522857 w 3384538"/>
                <a:gd name="connsiteY8" fmla="*/ 146408 h 664144"/>
                <a:gd name="connsiteX9" fmla="*/ 2524967 w 3384538"/>
                <a:gd name="connsiteY9" fmla="*/ 150295 h 664144"/>
                <a:gd name="connsiteX10" fmla="*/ 3384538 w 3384538"/>
                <a:gd name="connsiteY10" fmla="*/ 11876 h 664144"/>
                <a:gd name="connsiteX0" fmla="*/ 3384538 w 3384538"/>
                <a:gd name="connsiteY0" fmla="*/ 11876 h 664144"/>
                <a:gd name="connsiteX1" fmla="*/ 2570462 w 3384538"/>
                <a:gd name="connsiteY1" fmla="*/ 286960 h 664144"/>
                <a:gd name="connsiteX2" fmla="*/ 2579570 w 3384538"/>
                <a:gd name="connsiteY2" fmla="*/ 332072 h 664144"/>
                <a:gd name="connsiteX3" fmla="*/ 2247498 w 3384538"/>
                <a:gd name="connsiteY3" fmla="*/ 664144 h 664144"/>
                <a:gd name="connsiteX4" fmla="*/ 332072 w 3384538"/>
                <a:gd name="connsiteY4" fmla="*/ 664144 h 664144"/>
                <a:gd name="connsiteX5" fmla="*/ 0 w 3384538"/>
                <a:gd name="connsiteY5" fmla="*/ 332072 h 664144"/>
                <a:gd name="connsiteX6" fmla="*/ 332072 w 3384538"/>
                <a:gd name="connsiteY6" fmla="*/ 0 h 664144"/>
                <a:gd name="connsiteX7" fmla="*/ 2247498 w 3384538"/>
                <a:gd name="connsiteY7" fmla="*/ 0 h 664144"/>
                <a:gd name="connsiteX8" fmla="*/ 2522857 w 3384538"/>
                <a:gd name="connsiteY8" fmla="*/ 146408 h 664144"/>
                <a:gd name="connsiteX9" fmla="*/ 2524967 w 3384538"/>
                <a:gd name="connsiteY9" fmla="*/ 150295 h 664144"/>
                <a:gd name="connsiteX10" fmla="*/ 3384538 w 3384538"/>
                <a:gd name="connsiteY10" fmla="*/ 11876 h 664144"/>
                <a:gd name="connsiteX0" fmla="*/ 3384538 w 3384538"/>
                <a:gd name="connsiteY0" fmla="*/ 11876 h 664144"/>
                <a:gd name="connsiteX1" fmla="*/ 2570462 w 3384538"/>
                <a:gd name="connsiteY1" fmla="*/ 286960 h 664144"/>
                <a:gd name="connsiteX2" fmla="*/ 2579570 w 3384538"/>
                <a:gd name="connsiteY2" fmla="*/ 332072 h 664144"/>
                <a:gd name="connsiteX3" fmla="*/ 2247498 w 3384538"/>
                <a:gd name="connsiteY3" fmla="*/ 664144 h 664144"/>
                <a:gd name="connsiteX4" fmla="*/ 332072 w 3384538"/>
                <a:gd name="connsiteY4" fmla="*/ 664144 h 664144"/>
                <a:gd name="connsiteX5" fmla="*/ 0 w 3384538"/>
                <a:gd name="connsiteY5" fmla="*/ 332072 h 664144"/>
                <a:gd name="connsiteX6" fmla="*/ 332072 w 3384538"/>
                <a:gd name="connsiteY6" fmla="*/ 0 h 664144"/>
                <a:gd name="connsiteX7" fmla="*/ 2247498 w 3384538"/>
                <a:gd name="connsiteY7" fmla="*/ 0 h 664144"/>
                <a:gd name="connsiteX8" fmla="*/ 2522857 w 3384538"/>
                <a:gd name="connsiteY8" fmla="*/ 146408 h 664144"/>
                <a:gd name="connsiteX9" fmla="*/ 2524967 w 3384538"/>
                <a:gd name="connsiteY9" fmla="*/ 150295 h 664144"/>
                <a:gd name="connsiteX10" fmla="*/ 3384538 w 3384538"/>
                <a:gd name="connsiteY10" fmla="*/ 11876 h 664144"/>
                <a:gd name="connsiteX0" fmla="*/ 3299478 w 3299478"/>
                <a:gd name="connsiteY0" fmla="*/ 0 h 1066938"/>
                <a:gd name="connsiteX1" fmla="*/ 2570462 w 3299478"/>
                <a:gd name="connsiteY1" fmla="*/ 689754 h 1066938"/>
                <a:gd name="connsiteX2" fmla="*/ 2579570 w 3299478"/>
                <a:gd name="connsiteY2" fmla="*/ 734866 h 1066938"/>
                <a:gd name="connsiteX3" fmla="*/ 2247498 w 3299478"/>
                <a:gd name="connsiteY3" fmla="*/ 1066938 h 1066938"/>
                <a:gd name="connsiteX4" fmla="*/ 332072 w 3299478"/>
                <a:gd name="connsiteY4" fmla="*/ 1066938 h 1066938"/>
                <a:gd name="connsiteX5" fmla="*/ 0 w 3299478"/>
                <a:gd name="connsiteY5" fmla="*/ 734866 h 1066938"/>
                <a:gd name="connsiteX6" fmla="*/ 332072 w 3299478"/>
                <a:gd name="connsiteY6" fmla="*/ 402794 h 1066938"/>
                <a:gd name="connsiteX7" fmla="*/ 2247498 w 3299478"/>
                <a:gd name="connsiteY7" fmla="*/ 402794 h 1066938"/>
                <a:gd name="connsiteX8" fmla="*/ 2522857 w 3299478"/>
                <a:gd name="connsiteY8" fmla="*/ 549202 h 1066938"/>
                <a:gd name="connsiteX9" fmla="*/ 2524967 w 3299478"/>
                <a:gd name="connsiteY9" fmla="*/ 553089 h 1066938"/>
                <a:gd name="connsiteX10" fmla="*/ 3299478 w 3299478"/>
                <a:gd name="connsiteY10" fmla="*/ 0 h 1066938"/>
                <a:gd name="connsiteX0" fmla="*/ 3086827 w 3086827"/>
                <a:gd name="connsiteY0" fmla="*/ 1243 h 664144"/>
                <a:gd name="connsiteX1" fmla="*/ 2570462 w 3086827"/>
                <a:gd name="connsiteY1" fmla="*/ 286960 h 664144"/>
                <a:gd name="connsiteX2" fmla="*/ 2579570 w 3086827"/>
                <a:gd name="connsiteY2" fmla="*/ 332072 h 664144"/>
                <a:gd name="connsiteX3" fmla="*/ 2247498 w 3086827"/>
                <a:gd name="connsiteY3" fmla="*/ 664144 h 664144"/>
                <a:gd name="connsiteX4" fmla="*/ 332072 w 3086827"/>
                <a:gd name="connsiteY4" fmla="*/ 664144 h 664144"/>
                <a:gd name="connsiteX5" fmla="*/ 0 w 3086827"/>
                <a:gd name="connsiteY5" fmla="*/ 332072 h 664144"/>
                <a:gd name="connsiteX6" fmla="*/ 332072 w 3086827"/>
                <a:gd name="connsiteY6" fmla="*/ 0 h 664144"/>
                <a:gd name="connsiteX7" fmla="*/ 2247498 w 3086827"/>
                <a:gd name="connsiteY7" fmla="*/ 0 h 664144"/>
                <a:gd name="connsiteX8" fmla="*/ 2522857 w 3086827"/>
                <a:gd name="connsiteY8" fmla="*/ 146408 h 664144"/>
                <a:gd name="connsiteX9" fmla="*/ 2524967 w 3086827"/>
                <a:gd name="connsiteY9" fmla="*/ 150295 h 664144"/>
                <a:gd name="connsiteX10" fmla="*/ 3086827 w 3086827"/>
                <a:gd name="connsiteY10" fmla="*/ 1243 h 664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86827" h="664144">
                  <a:moveTo>
                    <a:pt x="3086827" y="1243"/>
                  </a:moveTo>
                  <a:lnTo>
                    <a:pt x="2570462" y="286960"/>
                  </a:lnTo>
                  <a:lnTo>
                    <a:pt x="2579570" y="332072"/>
                  </a:lnTo>
                  <a:cubicBezTo>
                    <a:pt x="2579570" y="515470"/>
                    <a:pt x="2430896" y="664144"/>
                    <a:pt x="2247498" y="664144"/>
                  </a:cubicBezTo>
                  <a:lnTo>
                    <a:pt x="332072" y="664144"/>
                  </a:lnTo>
                  <a:cubicBezTo>
                    <a:pt x="148674" y="664144"/>
                    <a:pt x="0" y="515470"/>
                    <a:pt x="0" y="332072"/>
                  </a:cubicBezTo>
                  <a:cubicBezTo>
                    <a:pt x="0" y="148674"/>
                    <a:pt x="148674" y="0"/>
                    <a:pt x="332072" y="0"/>
                  </a:cubicBezTo>
                  <a:lnTo>
                    <a:pt x="2247498" y="0"/>
                  </a:lnTo>
                  <a:cubicBezTo>
                    <a:pt x="2362122" y="0"/>
                    <a:pt x="2463182" y="58076"/>
                    <a:pt x="2522857" y="146408"/>
                  </a:cubicBezTo>
                  <a:lnTo>
                    <a:pt x="2524967" y="150295"/>
                  </a:lnTo>
                  <a:lnTo>
                    <a:pt x="3086827" y="1243"/>
                  </a:ln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23" name="四角形: 角を丸くする 22">
              <a:extLst>
                <a:ext uri="{FF2B5EF4-FFF2-40B4-BE49-F238E27FC236}">
                  <a16:creationId xmlns:a16="http://schemas.microsoft.com/office/drawing/2014/main" id="{870A5200-F309-E532-8E7A-BA7E70FD6329}"/>
                </a:ext>
              </a:extLst>
            </p:cNvPr>
            <p:cNvSpPr/>
            <p:nvPr/>
          </p:nvSpPr>
          <p:spPr>
            <a:xfrm>
              <a:off x="2645654" y="5967778"/>
              <a:ext cx="2579570"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dirty="0">
                  <a:latin typeface="BIZ UDPゴシック" panose="020B0400000000000000" pitchFamily="50" charset="-128"/>
                  <a:ea typeface="BIZ UDPゴシック" panose="020B0400000000000000" pitchFamily="50" charset="-128"/>
                </a:rPr>
                <a:t>あいこん</a:t>
              </a:r>
            </a:p>
          </p:txBody>
        </p:sp>
      </p:grpSp>
      <p:sp>
        <p:nvSpPr>
          <p:cNvPr id="25" name="四角形: 角を丸くする 24">
            <a:extLst>
              <a:ext uri="{FF2B5EF4-FFF2-40B4-BE49-F238E27FC236}">
                <a16:creationId xmlns:a16="http://schemas.microsoft.com/office/drawing/2014/main" id="{3B9D0425-1130-8053-17AD-4865EC17C0BF}"/>
              </a:ext>
            </a:extLst>
          </p:cNvPr>
          <p:cNvSpPr/>
          <p:nvPr/>
        </p:nvSpPr>
        <p:spPr>
          <a:xfrm>
            <a:off x="5579919" y="3664390"/>
            <a:ext cx="216000" cy="216000"/>
          </a:xfrm>
          <a:prstGeom prst="roundRect">
            <a:avLst/>
          </a:prstGeom>
          <a:solidFill>
            <a:schemeClr val="accent1">
              <a:lumMod val="40000"/>
              <a:lumOff val="60000"/>
            </a:schemeClr>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6" name="四角形: 角を丸くする 25">
            <a:extLst>
              <a:ext uri="{FF2B5EF4-FFF2-40B4-BE49-F238E27FC236}">
                <a16:creationId xmlns:a16="http://schemas.microsoft.com/office/drawing/2014/main" id="{C3FA6280-DFF1-B441-D150-FC516B1A4600}"/>
              </a:ext>
            </a:extLst>
          </p:cNvPr>
          <p:cNvSpPr/>
          <p:nvPr/>
        </p:nvSpPr>
        <p:spPr>
          <a:xfrm>
            <a:off x="5982959" y="3664390"/>
            <a:ext cx="216000" cy="216000"/>
          </a:xfrm>
          <a:prstGeom prst="roundRect">
            <a:avLst/>
          </a:prstGeom>
          <a:solidFill>
            <a:schemeClr val="accent2">
              <a:lumMod val="40000"/>
              <a:lumOff val="60000"/>
            </a:schemeClr>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7" name="四角形: 角を丸くする 26">
            <a:extLst>
              <a:ext uri="{FF2B5EF4-FFF2-40B4-BE49-F238E27FC236}">
                <a16:creationId xmlns:a16="http://schemas.microsoft.com/office/drawing/2014/main" id="{E1BEE237-F003-CB53-F00F-A1668FF3C106}"/>
              </a:ext>
            </a:extLst>
          </p:cNvPr>
          <p:cNvSpPr/>
          <p:nvPr/>
        </p:nvSpPr>
        <p:spPr>
          <a:xfrm>
            <a:off x="6385999" y="3664390"/>
            <a:ext cx="216000" cy="216000"/>
          </a:xfrm>
          <a:prstGeom prst="roundRect">
            <a:avLst/>
          </a:prstGeom>
          <a:solidFill>
            <a:schemeClr val="accent4">
              <a:lumMod val="40000"/>
              <a:lumOff val="60000"/>
            </a:schemeClr>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8" name="四角形: 角を丸くする 27">
            <a:extLst>
              <a:ext uri="{FF2B5EF4-FFF2-40B4-BE49-F238E27FC236}">
                <a16:creationId xmlns:a16="http://schemas.microsoft.com/office/drawing/2014/main" id="{CC3CA6D7-699E-00E6-7EB0-89D395B39D86}"/>
              </a:ext>
            </a:extLst>
          </p:cNvPr>
          <p:cNvSpPr/>
          <p:nvPr/>
        </p:nvSpPr>
        <p:spPr>
          <a:xfrm>
            <a:off x="6789039" y="3664390"/>
            <a:ext cx="216000" cy="216000"/>
          </a:xfrm>
          <a:prstGeom prst="roundRect">
            <a:avLst/>
          </a:prstGeom>
          <a:solidFill>
            <a:schemeClr val="accent5">
              <a:lumMod val="40000"/>
              <a:lumOff val="60000"/>
            </a:schemeClr>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9" name="四角形: 角を丸くする 28">
            <a:extLst>
              <a:ext uri="{FF2B5EF4-FFF2-40B4-BE49-F238E27FC236}">
                <a16:creationId xmlns:a16="http://schemas.microsoft.com/office/drawing/2014/main" id="{AA9C8D0C-914E-156E-970F-8280FC797F81}"/>
              </a:ext>
            </a:extLst>
          </p:cNvPr>
          <p:cNvSpPr/>
          <p:nvPr/>
        </p:nvSpPr>
        <p:spPr>
          <a:xfrm>
            <a:off x="7192080" y="3664390"/>
            <a:ext cx="216000" cy="216000"/>
          </a:xfrm>
          <a:prstGeom prst="roundRect">
            <a:avLst/>
          </a:prstGeom>
          <a:solidFill>
            <a:schemeClr val="accent6">
              <a:lumMod val="40000"/>
              <a:lumOff val="60000"/>
            </a:schemeClr>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テキスト ボックス 5">
            <a:extLst>
              <a:ext uri="{FF2B5EF4-FFF2-40B4-BE49-F238E27FC236}">
                <a16:creationId xmlns:a16="http://schemas.microsoft.com/office/drawing/2014/main" id="{ED0E65A6-4DBC-7760-D5E2-4861E435BED3}"/>
              </a:ext>
            </a:extLst>
          </p:cNvPr>
          <p:cNvSpPr txBox="1"/>
          <p:nvPr/>
        </p:nvSpPr>
        <p:spPr>
          <a:xfrm>
            <a:off x="0" y="6642556"/>
            <a:ext cx="3644152" cy="215444"/>
          </a:xfrm>
          <a:prstGeom prst="rect">
            <a:avLst/>
          </a:prstGeom>
          <a:noFill/>
        </p:spPr>
        <p:txBody>
          <a:bodyPr wrap="square">
            <a:spAutoFit/>
          </a:bodyPr>
          <a:lstStyle/>
          <a:p>
            <a:r>
              <a:rPr kumimoji="1" lang="ja-JP" altLang="en-US" sz="800" b="0" i="0" kern="1200" dirty="0">
                <a:solidFill>
                  <a:schemeClr val="tx1"/>
                </a:solidFill>
                <a:effectLst/>
                <a:latin typeface="+mn-ea"/>
                <a:cs typeface="+mn-cs"/>
              </a:rPr>
              <a:t>イラスト出典：いらすとや </a:t>
            </a:r>
            <a:r>
              <a:rPr kumimoji="1" lang="en-US" altLang="ja-JP" sz="800" b="0" i="0" kern="1200" dirty="0">
                <a:solidFill>
                  <a:schemeClr val="tx1"/>
                </a:solidFill>
                <a:effectLst/>
                <a:latin typeface="+mn-ea"/>
                <a:cs typeface="+mn-cs"/>
              </a:rPr>
              <a:t>https://www.irasutoya.com/</a:t>
            </a:r>
            <a:endParaRPr kumimoji="1" lang="ja-JP" altLang="en-US" sz="800" dirty="0">
              <a:latin typeface="+mn-ea"/>
            </a:endParaRPr>
          </a:p>
        </p:txBody>
      </p:sp>
    </p:spTree>
    <p:extLst>
      <p:ext uri="{BB962C8B-B14F-4D97-AF65-F5344CB8AC3E}">
        <p14:creationId xmlns:p14="http://schemas.microsoft.com/office/powerpoint/2010/main" val="340153007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F59A2D-B1A8-5838-4B0F-04D3D26B993B}"/>
            </a:ext>
          </a:extLst>
        </p:cNvPr>
        <p:cNvGrpSpPr/>
        <p:nvPr/>
      </p:nvGrpSpPr>
      <p:grpSpPr>
        <a:xfrm>
          <a:off x="0" y="0"/>
          <a:ext cx="0" cy="0"/>
          <a:chOff x="0" y="0"/>
          <a:chExt cx="0" cy="0"/>
        </a:xfrm>
      </p:grpSpPr>
      <p:grpSp>
        <p:nvGrpSpPr>
          <p:cNvPr id="2" name="グループ化 1">
            <a:extLst>
              <a:ext uri="{FF2B5EF4-FFF2-40B4-BE49-F238E27FC236}">
                <a16:creationId xmlns:a16="http://schemas.microsoft.com/office/drawing/2014/main" id="{B1BB77B1-F0AB-E282-1E11-A236F2F62CA8}"/>
              </a:ext>
            </a:extLst>
          </p:cNvPr>
          <p:cNvGrpSpPr/>
          <p:nvPr/>
        </p:nvGrpSpPr>
        <p:grpSpPr>
          <a:xfrm>
            <a:off x="2424000" y="1382571"/>
            <a:ext cx="7344000" cy="5292000"/>
            <a:chOff x="2424000" y="1353311"/>
            <a:chExt cx="7344000" cy="5292000"/>
          </a:xfrm>
        </p:grpSpPr>
        <p:sp>
          <p:nvSpPr>
            <p:cNvPr id="4" name="四角形: 角を丸くする 3">
              <a:extLst>
                <a:ext uri="{FF2B5EF4-FFF2-40B4-BE49-F238E27FC236}">
                  <a16:creationId xmlns:a16="http://schemas.microsoft.com/office/drawing/2014/main" id="{9662456A-DDC1-679E-0E7C-C4D7EB250710}"/>
                </a:ext>
              </a:extLst>
            </p:cNvPr>
            <p:cNvSpPr/>
            <p:nvPr/>
          </p:nvSpPr>
          <p:spPr>
            <a:xfrm>
              <a:off x="2424000" y="1353311"/>
              <a:ext cx="7344000" cy="5292000"/>
            </a:xfrm>
            <a:prstGeom prst="roundRect">
              <a:avLst>
                <a:gd name="adj" fmla="val 6869"/>
              </a:avLst>
            </a:prstGeom>
            <a:solidFill>
              <a:schemeClr val="bg1">
                <a:lumMod val="75000"/>
              </a:schemeClr>
            </a:solidFill>
            <a:ln>
              <a:solidFill>
                <a:schemeClr val="bg1">
                  <a:lumMod val="6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四角形: 角を丸くする 5">
              <a:extLst>
                <a:ext uri="{FF2B5EF4-FFF2-40B4-BE49-F238E27FC236}">
                  <a16:creationId xmlns:a16="http://schemas.microsoft.com/office/drawing/2014/main" id="{583058B5-FF12-A317-F2F2-3DD1BCAEDA29}"/>
                </a:ext>
              </a:extLst>
            </p:cNvPr>
            <p:cNvSpPr/>
            <p:nvPr/>
          </p:nvSpPr>
          <p:spPr>
            <a:xfrm>
              <a:off x="2450098" y="1380311"/>
              <a:ext cx="7291804" cy="5238000"/>
            </a:xfrm>
            <a:prstGeom prst="roundRect">
              <a:avLst>
                <a:gd name="adj" fmla="val 6869"/>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四角形: 角を丸くする 6">
              <a:extLst>
                <a:ext uri="{FF2B5EF4-FFF2-40B4-BE49-F238E27FC236}">
                  <a16:creationId xmlns:a16="http://schemas.microsoft.com/office/drawing/2014/main" id="{92BBFE52-4F6A-7197-25A9-F9DB1868838B}"/>
                </a:ext>
              </a:extLst>
            </p:cNvPr>
            <p:cNvSpPr/>
            <p:nvPr/>
          </p:nvSpPr>
          <p:spPr>
            <a:xfrm>
              <a:off x="2714625" y="1640286"/>
              <a:ext cx="6762750" cy="4718050"/>
            </a:xfrm>
            <a:prstGeom prst="roundRect">
              <a:avLst>
                <a:gd name="adj" fmla="val 3272"/>
              </a:avLst>
            </a:prstGeom>
            <a:solidFill>
              <a:schemeClr val="bg1">
                <a:lumMod val="8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8" name="テキスト ボックス 7">
            <a:extLst>
              <a:ext uri="{FF2B5EF4-FFF2-40B4-BE49-F238E27FC236}">
                <a16:creationId xmlns:a16="http://schemas.microsoft.com/office/drawing/2014/main" id="{848C8AE1-AC4E-0107-DCDD-E269E5D4E9F0}"/>
              </a:ext>
            </a:extLst>
          </p:cNvPr>
          <p:cNvSpPr txBox="1"/>
          <p:nvPr/>
        </p:nvSpPr>
        <p:spPr>
          <a:xfrm>
            <a:off x="-2" y="121144"/>
            <a:ext cx="12192001" cy="923330"/>
          </a:xfrm>
          <a:prstGeom prst="rect">
            <a:avLst/>
          </a:prstGeom>
          <a:noFill/>
        </p:spPr>
        <p:txBody>
          <a:bodyPr wrap="square" anchor="ctr">
            <a:spAutoFit/>
          </a:bodyPr>
          <a:lstStyle/>
          <a:p>
            <a:pPr algn="ctr" fontAlgn="base"/>
            <a:r>
              <a:rPr lang="ja-JP" altLang="en-US" sz="5400" b="1" cap="all" dirty="0">
                <a:solidFill>
                  <a:srgbClr val="2A1A00"/>
                </a:solidFill>
                <a:latin typeface="BIZ UDPゴシック" panose="020B0400000000000000" pitchFamily="50" charset="-128"/>
                <a:ea typeface="BIZ UDPゴシック" panose="020B0400000000000000" pitchFamily="50" charset="-128"/>
              </a:rPr>
              <a:t>たぶれっとを おわる</a:t>
            </a:r>
          </a:p>
        </p:txBody>
      </p:sp>
      <p:sp>
        <p:nvSpPr>
          <p:cNvPr id="5" name="テキスト ボックス 4">
            <a:extLst>
              <a:ext uri="{FF2B5EF4-FFF2-40B4-BE49-F238E27FC236}">
                <a16:creationId xmlns:a16="http://schemas.microsoft.com/office/drawing/2014/main" id="{E9FE2764-76F2-A78B-9625-4EFF5B4AA975}"/>
              </a:ext>
            </a:extLst>
          </p:cNvPr>
          <p:cNvSpPr txBox="1"/>
          <p:nvPr/>
        </p:nvSpPr>
        <p:spPr>
          <a:xfrm>
            <a:off x="2544008" y="3607756"/>
            <a:ext cx="7103980" cy="707886"/>
          </a:xfrm>
          <a:prstGeom prst="rect">
            <a:avLst/>
          </a:prstGeom>
          <a:noFill/>
        </p:spPr>
        <p:txBody>
          <a:bodyPr wrap="square">
            <a:spAutoFit/>
          </a:bodyPr>
          <a:lstStyle/>
          <a:p>
            <a:pPr algn="ctr" fontAlgn="base"/>
            <a:r>
              <a:rPr lang="ja-JP" altLang="en-US" sz="4000" b="1" cap="all" dirty="0">
                <a:solidFill>
                  <a:srgbClr val="2A1A00"/>
                </a:solidFill>
                <a:latin typeface="Meiryo UI" panose="020B0604030504040204" pitchFamily="50" charset="-128"/>
                <a:ea typeface="BIZ UDPゴシック" panose="020B0400000000000000" pitchFamily="50" charset="-128"/>
              </a:rPr>
              <a:t>かばー</a:t>
            </a:r>
            <a:r>
              <a:rPr lang="ja-JP" altLang="en-US" sz="4000" b="1" i="0" u="none" strike="noStrike" cap="all" dirty="0">
                <a:solidFill>
                  <a:srgbClr val="2A1A00"/>
                </a:solidFill>
                <a:effectLst/>
                <a:latin typeface="Meiryo UI" panose="020B0604030504040204" pitchFamily="50" charset="-128"/>
                <a:ea typeface="BIZ UDPゴシック" panose="020B0400000000000000" pitchFamily="50" charset="-128"/>
              </a:rPr>
              <a:t>を とじる</a:t>
            </a:r>
            <a:endParaRPr lang="en-US" altLang="ja-JP" sz="4000" b="1" i="0" dirty="0">
              <a:solidFill>
                <a:srgbClr val="000000"/>
              </a:solidFill>
              <a:effectLst/>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10852037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C123D8F7-3056-74BF-03AA-B7473914CB1C}"/>
            </a:ext>
          </a:extLst>
        </p:cNvPr>
        <p:cNvGrpSpPr/>
        <p:nvPr/>
      </p:nvGrpSpPr>
      <p:grpSpPr>
        <a:xfrm>
          <a:off x="0" y="0"/>
          <a:ext cx="0" cy="0"/>
          <a:chOff x="0" y="0"/>
          <a:chExt cx="0" cy="0"/>
        </a:xfrm>
      </p:grpSpPr>
      <p:pic>
        <p:nvPicPr>
          <p:cNvPr id="4098" name="Picture 2">
            <a:extLst>
              <a:ext uri="{FF2B5EF4-FFF2-40B4-BE49-F238E27FC236}">
                <a16:creationId xmlns:a16="http://schemas.microsoft.com/office/drawing/2014/main" id="{B053D8BC-6ADB-4698-DA88-90C4E50AB14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87089" y="-20175"/>
            <a:ext cx="9843221" cy="7030872"/>
          </a:xfrm>
          <a:prstGeom prst="rect">
            <a:avLst/>
          </a:prstGeom>
          <a:noFill/>
          <a:extLst>
            <a:ext uri="{909E8E84-426E-40DD-AFC4-6F175D3DCCD1}">
              <a14:hiddenFill xmlns:a14="http://schemas.microsoft.com/office/drawing/2010/main">
                <a:solidFill>
                  <a:srgbClr val="FFFFFF"/>
                </a:solidFill>
              </a14:hiddenFill>
            </a:ext>
          </a:extLst>
        </p:spPr>
      </p:pic>
      <p:sp>
        <p:nvSpPr>
          <p:cNvPr id="2" name="タイトル 2">
            <a:extLst>
              <a:ext uri="{FF2B5EF4-FFF2-40B4-BE49-F238E27FC236}">
                <a16:creationId xmlns:a16="http://schemas.microsoft.com/office/drawing/2014/main" id="{BC136C6D-15A2-2935-5C7B-64C7313261F7}"/>
              </a:ext>
            </a:extLst>
          </p:cNvPr>
          <p:cNvSpPr txBox="1">
            <a:spLocks/>
          </p:cNvSpPr>
          <p:nvPr/>
        </p:nvSpPr>
        <p:spPr>
          <a:xfrm>
            <a:off x="2190402" y="919289"/>
            <a:ext cx="7926186" cy="3121698"/>
          </a:xfrm>
          <a:prstGeom prst="rect">
            <a:avLst/>
          </a:prstGeom>
          <a:noFill/>
        </p:spPr>
        <p:txBody>
          <a:bodyPr anchor="ctr">
            <a:norm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1" lang="ja-JP" altLang="en-US" sz="8000" b="1" i="0" u="none" strike="noStrike" kern="1200" cap="none" spc="0" normalizeH="0" baseline="0" noProof="0">
                <a:ln w="10160">
                  <a:noFill/>
                  <a:prstDash val="solid"/>
                </a:ln>
                <a:solidFill>
                  <a:prstClr val="white"/>
                </a:solidFill>
                <a:effectLst/>
                <a:uLnTx/>
                <a:uFillTx/>
                <a:latin typeface="BIZ UDPゴシック" panose="020B0400000000000000" pitchFamily="50" charset="-128"/>
                <a:ea typeface="BIZ UDPゴシック" panose="020B0400000000000000" pitchFamily="50" charset="-128"/>
                <a:cs typeface="+mj-cs"/>
              </a:rPr>
              <a:t>たぶれっとを</a:t>
            </a:r>
            <a:endParaRPr kumimoji="1" lang="en-US" altLang="ja-JP" sz="8000" b="1" i="0" u="none" strike="noStrike" kern="1200" cap="none" spc="0" normalizeH="0" baseline="0" noProof="0">
              <a:ln w="10160">
                <a:noFill/>
                <a:prstDash val="solid"/>
              </a:ln>
              <a:solidFill>
                <a:prstClr val="white"/>
              </a:solidFill>
              <a:effectLst/>
              <a:uLnTx/>
              <a:uFillTx/>
              <a:latin typeface="BIZ UDPゴシック" panose="020B0400000000000000" pitchFamily="50" charset="-128"/>
              <a:ea typeface="BIZ UDPゴシック" panose="020B0400000000000000" pitchFamily="50" charset="-128"/>
              <a:cs typeface="+mj-cs"/>
            </a:endParaRPr>
          </a:p>
          <a:p>
            <a:pPr marL="0" marR="0" lvl="0" indent="0" algn="ctr" defTabSz="914400" rtl="0" eaLnBrk="1" fontAlgn="auto" latinLnBrk="0" hangingPunct="1">
              <a:lnSpc>
                <a:spcPct val="90000"/>
              </a:lnSpc>
              <a:spcBef>
                <a:spcPct val="0"/>
              </a:spcBef>
              <a:spcAft>
                <a:spcPts val="0"/>
              </a:spcAft>
              <a:buClrTx/>
              <a:buSzTx/>
              <a:buFontTx/>
              <a:buNone/>
              <a:tabLst/>
              <a:defRPr/>
            </a:pPr>
            <a:r>
              <a:rPr kumimoji="1" lang="ja-JP" altLang="en-US" sz="8000" b="1" i="0" u="none" strike="noStrike" kern="1200" cap="none" spc="0" normalizeH="0" baseline="0" noProof="0">
                <a:ln w="10160">
                  <a:noFill/>
                  <a:prstDash val="solid"/>
                </a:ln>
                <a:solidFill>
                  <a:prstClr val="white"/>
                </a:solidFill>
                <a:effectLst/>
                <a:uLnTx/>
                <a:uFillTx/>
                <a:latin typeface="BIZ UDPゴシック" panose="020B0400000000000000" pitchFamily="50" charset="-128"/>
                <a:ea typeface="BIZ UDPゴシック" panose="020B0400000000000000" pitchFamily="50" charset="-128"/>
                <a:cs typeface="+mj-cs"/>
              </a:rPr>
              <a:t>かたづけましょう</a:t>
            </a:r>
            <a:endParaRPr kumimoji="1" lang="ja-JP" altLang="en-US" sz="28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j-cs"/>
            </a:endParaRPr>
          </a:p>
        </p:txBody>
      </p:sp>
      <p:pic>
        <p:nvPicPr>
          <p:cNvPr id="10" name="Picture 6">
            <a:extLst>
              <a:ext uri="{FF2B5EF4-FFF2-40B4-BE49-F238E27FC236}">
                <a16:creationId xmlns:a16="http://schemas.microsoft.com/office/drawing/2014/main" id="{267C3DCF-BD81-55F4-DFFB-FEB751FD210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07401" y="3630230"/>
            <a:ext cx="3267604" cy="3267604"/>
          </a:xfrm>
          <a:prstGeom prst="rect">
            <a:avLst/>
          </a:prstGeom>
          <a:noFill/>
          <a:extLst>
            <a:ext uri="{909E8E84-426E-40DD-AFC4-6F175D3DCCD1}">
              <a14:hiddenFill xmlns:a14="http://schemas.microsoft.com/office/drawing/2010/main">
                <a:solidFill>
                  <a:srgbClr val="FFFFFF"/>
                </a:solidFill>
              </a14:hiddenFill>
            </a:ext>
          </a:extLst>
        </p:spPr>
      </p:pic>
      <p:sp>
        <p:nvSpPr>
          <p:cNvPr id="4" name="テキスト ボックス 3">
            <a:extLst>
              <a:ext uri="{FF2B5EF4-FFF2-40B4-BE49-F238E27FC236}">
                <a16:creationId xmlns:a16="http://schemas.microsoft.com/office/drawing/2014/main" id="{190FA756-46BE-769A-6FE6-8E2F391C0A69}"/>
              </a:ext>
            </a:extLst>
          </p:cNvPr>
          <p:cNvSpPr txBox="1"/>
          <p:nvPr/>
        </p:nvSpPr>
        <p:spPr>
          <a:xfrm>
            <a:off x="0" y="6642556"/>
            <a:ext cx="3644152" cy="215444"/>
          </a:xfrm>
          <a:prstGeom prst="rect">
            <a:avLst/>
          </a:prstGeom>
          <a:noFill/>
        </p:spPr>
        <p:txBody>
          <a:bodyPr wrap="square">
            <a:spAutoFit/>
          </a:bodyPr>
          <a:lstStyle/>
          <a:p>
            <a:r>
              <a:rPr kumimoji="1" lang="ja-JP" altLang="en-US" sz="800" b="0" i="0" kern="1200">
                <a:solidFill>
                  <a:schemeClr val="tx1"/>
                </a:solidFill>
                <a:effectLst/>
                <a:latin typeface="+mn-ea"/>
                <a:cs typeface="+mn-cs"/>
              </a:rPr>
              <a:t>イラスト出典：いらすとや </a:t>
            </a:r>
            <a:r>
              <a:rPr kumimoji="1" lang="en-US" altLang="ja-JP" sz="800" b="0" i="0" kern="1200">
                <a:solidFill>
                  <a:schemeClr val="tx1"/>
                </a:solidFill>
                <a:effectLst/>
                <a:latin typeface="+mn-ea"/>
                <a:cs typeface="+mn-cs"/>
              </a:rPr>
              <a:t>https://www.irasutoya.com/</a:t>
            </a:r>
            <a:endParaRPr kumimoji="1" lang="ja-JP" altLang="en-US" sz="800">
              <a:latin typeface="+mn-ea"/>
            </a:endParaRPr>
          </a:p>
        </p:txBody>
      </p:sp>
    </p:spTree>
    <p:extLst>
      <p:ext uri="{BB962C8B-B14F-4D97-AF65-F5344CB8AC3E}">
        <p14:creationId xmlns:p14="http://schemas.microsoft.com/office/powerpoint/2010/main" val="424736138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48F29D-0A85-B7C9-A80A-E937050DB4A6}"/>
            </a:ext>
          </a:extLst>
        </p:cNvPr>
        <p:cNvGrpSpPr/>
        <p:nvPr/>
      </p:nvGrpSpPr>
      <p:grpSpPr>
        <a:xfrm>
          <a:off x="0" y="0"/>
          <a:ext cx="0" cy="0"/>
          <a:chOff x="0" y="0"/>
          <a:chExt cx="0" cy="0"/>
        </a:xfrm>
      </p:grpSpPr>
      <p:sp>
        <p:nvSpPr>
          <p:cNvPr id="4" name="正方形/長方形 3">
            <a:extLst>
              <a:ext uri="{FF2B5EF4-FFF2-40B4-BE49-F238E27FC236}">
                <a16:creationId xmlns:a16="http://schemas.microsoft.com/office/drawing/2014/main" id="{B1DA6238-C849-1A12-21D9-9145C9A0E0EB}"/>
              </a:ext>
            </a:extLst>
          </p:cNvPr>
          <p:cNvSpPr/>
          <p:nvPr/>
        </p:nvSpPr>
        <p:spPr>
          <a:xfrm>
            <a:off x="-1" y="2383971"/>
            <a:ext cx="12192001" cy="4473219"/>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テキスト ボックス 1">
            <a:extLst>
              <a:ext uri="{FF2B5EF4-FFF2-40B4-BE49-F238E27FC236}">
                <a16:creationId xmlns:a16="http://schemas.microsoft.com/office/drawing/2014/main" id="{4669A493-88E3-DEF8-5CA5-5CE05DE70CD2}"/>
              </a:ext>
            </a:extLst>
          </p:cNvPr>
          <p:cNvSpPr txBox="1"/>
          <p:nvPr/>
        </p:nvSpPr>
        <p:spPr>
          <a:xfrm>
            <a:off x="1625599" y="461846"/>
            <a:ext cx="8940799" cy="1336135"/>
          </a:xfrm>
          <a:prstGeom prst="rect">
            <a:avLst/>
          </a:prstGeom>
          <a:noFill/>
        </p:spPr>
        <p:txBody>
          <a:bodyPr wrap="square" rtlCol="0">
            <a:spAutoFit/>
          </a:bodyPr>
          <a:lstStyle/>
          <a:p>
            <a:pPr algn="ctr">
              <a:lnSpc>
                <a:spcPct val="150000"/>
              </a:lnSpc>
            </a:pPr>
            <a:r>
              <a:rPr kumimoji="1" lang="en-US" altLang="ja-JP" sz="2400" b="1" dirty="0">
                <a:latin typeface="BIZ UDPゴシック" panose="020B0400000000000000" pitchFamily="50" charset="-128"/>
                <a:ea typeface="BIZ UDPゴシック" panose="020B0400000000000000" pitchFamily="50" charset="-128"/>
              </a:rPr>
              <a:t>1</a:t>
            </a:r>
            <a:r>
              <a:rPr kumimoji="1" lang="ja-JP" altLang="en-US" sz="2400" b="1" dirty="0">
                <a:latin typeface="BIZ UDPゴシック" panose="020B0400000000000000" pitchFamily="50" charset="-128"/>
                <a:ea typeface="BIZ UDPゴシック" panose="020B0400000000000000" pitchFamily="50" charset="-128"/>
              </a:rPr>
              <a:t>年生タブレット　オリエンテーション</a:t>
            </a:r>
            <a:endParaRPr kumimoji="1" lang="en-US" altLang="ja-JP" sz="2400" b="1" dirty="0">
              <a:latin typeface="BIZ UDPゴシック" panose="020B0400000000000000" pitchFamily="50" charset="-128"/>
              <a:ea typeface="BIZ UDPゴシック" panose="020B0400000000000000" pitchFamily="50" charset="-128"/>
            </a:endParaRPr>
          </a:p>
          <a:p>
            <a:pPr algn="ctr">
              <a:lnSpc>
                <a:spcPct val="150000"/>
              </a:lnSpc>
            </a:pPr>
            <a:r>
              <a:rPr kumimoji="1" lang="ja-JP" altLang="en-US" sz="3600" b="1" dirty="0">
                <a:latin typeface="BIZ UDPゴシック" panose="020B0400000000000000" pitchFamily="50" charset="-128"/>
                <a:ea typeface="BIZ UDPゴシック" panose="020B0400000000000000" pitchFamily="50" charset="-128"/>
              </a:rPr>
              <a:t>②</a:t>
            </a:r>
            <a:r>
              <a:rPr lang="en-US" altLang="ja-JP" sz="3600" b="1" dirty="0">
                <a:latin typeface="BIZ UDPゴシック" panose="020B0400000000000000" pitchFamily="50" charset="-128"/>
                <a:ea typeface="BIZ UDPゴシック" panose="020B0400000000000000" pitchFamily="50" charset="-128"/>
              </a:rPr>
              <a:t> iPad</a:t>
            </a:r>
            <a:r>
              <a:rPr kumimoji="1" lang="ja-JP" altLang="en-US" sz="3600" b="1" dirty="0">
                <a:latin typeface="BIZ UDPゴシック" panose="020B0400000000000000" pitchFamily="50" charset="-128"/>
                <a:ea typeface="BIZ UDPゴシック" panose="020B0400000000000000" pitchFamily="50" charset="-128"/>
              </a:rPr>
              <a:t>　オクリンクプラス　ペンツール</a:t>
            </a:r>
            <a:endParaRPr kumimoji="1" lang="en-US" altLang="ja-JP" sz="3600" b="1" dirty="0">
              <a:latin typeface="BIZ UDPゴシック" panose="020B0400000000000000" pitchFamily="50" charset="-128"/>
              <a:ea typeface="BIZ UDPゴシック" panose="020B0400000000000000" pitchFamily="50" charset="-128"/>
            </a:endParaRPr>
          </a:p>
        </p:txBody>
      </p:sp>
      <p:sp>
        <p:nvSpPr>
          <p:cNvPr id="5" name="四角形: 角を丸くする 4">
            <a:hlinkClick r:id="rId3" action="ppaction://hlinksldjump"/>
            <a:extLst>
              <a:ext uri="{FF2B5EF4-FFF2-40B4-BE49-F238E27FC236}">
                <a16:creationId xmlns:a16="http://schemas.microsoft.com/office/drawing/2014/main" id="{4FAE4A08-72E9-DF6E-A332-F5696C6D2D10}"/>
              </a:ext>
            </a:extLst>
          </p:cNvPr>
          <p:cNvSpPr/>
          <p:nvPr/>
        </p:nvSpPr>
        <p:spPr>
          <a:xfrm>
            <a:off x="10010004" y="5945383"/>
            <a:ext cx="1729341" cy="605172"/>
          </a:xfrm>
          <a:prstGeom prst="roundRect">
            <a:avLst/>
          </a:prstGeom>
          <a:solidFill>
            <a:schemeClr val="accent6"/>
          </a:solidFill>
          <a:ln>
            <a:noFill/>
          </a:ln>
          <a:scene3d>
            <a:camera prst="orthographicFront"/>
            <a:lightRig rig="threePt" dir="t"/>
          </a:scene3d>
          <a:sp3d>
            <a:bevelT/>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1600" b="1">
                <a:latin typeface="BIZ UDPゴシック" panose="020B0400000000000000" pitchFamily="50" charset="-128"/>
                <a:ea typeface="BIZ UDPゴシック" panose="020B0400000000000000" pitchFamily="50" charset="-128"/>
              </a:rPr>
              <a:t>TOP</a:t>
            </a:r>
            <a:r>
              <a:rPr kumimoji="1" lang="ja-JP" altLang="en-US" sz="1600" b="1">
                <a:latin typeface="BIZ UDPゴシック" panose="020B0400000000000000" pitchFamily="50" charset="-128"/>
                <a:ea typeface="BIZ UDPゴシック" panose="020B0400000000000000" pitchFamily="50" charset="-128"/>
              </a:rPr>
              <a:t>にもどる</a:t>
            </a:r>
          </a:p>
        </p:txBody>
      </p:sp>
      <p:sp>
        <p:nvSpPr>
          <p:cNvPr id="6" name="テキスト ボックス 5">
            <a:extLst>
              <a:ext uri="{FF2B5EF4-FFF2-40B4-BE49-F238E27FC236}">
                <a16:creationId xmlns:a16="http://schemas.microsoft.com/office/drawing/2014/main" id="{10CBFAC7-D5C5-6A65-AAB8-35C6C835D8B0}"/>
              </a:ext>
            </a:extLst>
          </p:cNvPr>
          <p:cNvSpPr txBox="1"/>
          <p:nvPr/>
        </p:nvSpPr>
        <p:spPr>
          <a:xfrm>
            <a:off x="953190" y="2967048"/>
            <a:ext cx="10277304" cy="400110"/>
          </a:xfrm>
          <a:prstGeom prst="rect">
            <a:avLst/>
          </a:prstGeom>
          <a:solidFill>
            <a:schemeClr val="bg1"/>
          </a:solidFill>
          <a:ln w="38100">
            <a:solidFill>
              <a:srgbClr val="FF0000"/>
            </a:solidFill>
          </a:ln>
        </p:spPr>
        <p:txBody>
          <a:bodyPr wrap="square" rtlCol="0">
            <a:spAutoFit/>
          </a:bodyPr>
          <a:lstStyle/>
          <a:p>
            <a:pPr algn="ctr"/>
            <a:r>
              <a:rPr kumimoji="1" lang="ja-JP" altLang="en-US" sz="2000" dirty="0">
                <a:latin typeface="BIZ UDPゴシック" panose="020B0400000000000000" pitchFamily="50" charset="-128"/>
                <a:ea typeface="BIZ UDPゴシック" panose="020B0400000000000000" pitchFamily="50" charset="-128"/>
              </a:rPr>
              <a:t>授業前に先生アカウントで以下をご準備ください</a:t>
            </a:r>
            <a:endParaRPr kumimoji="1" lang="en-US" altLang="ja-JP" sz="2000" dirty="0">
              <a:latin typeface="BIZ UDPゴシック" panose="020B0400000000000000" pitchFamily="50" charset="-128"/>
              <a:ea typeface="BIZ UDPゴシック" panose="020B0400000000000000" pitchFamily="50" charset="-128"/>
            </a:endParaRPr>
          </a:p>
        </p:txBody>
      </p:sp>
      <p:sp>
        <p:nvSpPr>
          <p:cNvPr id="7" name="テキスト ボックス 6">
            <a:extLst>
              <a:ext uri="{FF2B5EF4-FFF2-40B4-BE49-F238E27FC236}">
                <a16:creationId xmlns:a16="http://schemas.microsoft.com/office/drawing/2014/main" id="{A08374B6-50F7-4F3F-FBBC-262982976534}"/>
              </a:ext>
            </a:extLst>
          </p:cNvPr>
          <p:cNvSpPr txBox="1"/>
          <p:nvPr/>
        </p:nvSpPr>
        <p:spPr>
          <a:xfrm>
            <a:off x="953190" y="3598277"/>
            <a:ext cx="10277304" cy="2246769"/>
          </a:xfrm>
          <a:prstGeom prst="rect">
            <a:avLst/>
          </a:prstGeom>
          <a:solidFill>
            <a:schemeClr val="bg1"/>
          </a:solidFill>
          <a:ln w="19050">
            <a:solidFill>
              <a:schemeClr val="bg1"/>
            </a:solidFill>
          </a:ln>
        </p:spPr>
        <p:txBody>
          <a:bodyPr wrap="square" lIns="91440" tIns="45720" rIns="91440" bIns="45720" rtlCol="0" anchor="t">
            <a:spAutoFit/>
          </a:bodyPr>
          <a:lstStyle/>
          <a:p>
            <a:r>
              <a:rPr kumimoji="1" lang="ja-JP" altLang="en-US" sz="2000">
                <a:latin typeface="BIZ UDPゴシック" panose="020B0400000000000000" pitchFamily="50" charset="-128"/>
                <a:ea typeface="BIZ UDPゴシック"/>
              </a:rPr>
              <a:t>①　共有コードを使用し、カードを取得する</a:t>
            </a:r>
            <a:endParaRPr kumimoji="1" lang="en-US" altLang="ja-JP" sz="2000">
              <a:latin typeface="BIZ UDPゴシック" panose="020B0400000000000000" pitchFamily="50" charset="-128"/>
              <a:ea typeface="BIZ UDPゴシック"/>
            </a:endParaRPr>
          </a:p>
          <a:p>
            <a:endParaRPr kumimoji="1" lang="en-US" altLang="ja-JP" sz="2000">
              <a:latin typeface="BIZ UDPゴシック" panose="020B0400000000000000" pitchFamily="50" charset="-128"/>
              <a:ea typeface="BIZ UDPゴシック"/>
            </a:endParaRPr>
          </a:p>
          <a:p>
            <a:endParaRPr kumimoji="1" lang="en-US" altLang="ja-JP" sz="2000">
              <a:latin typeface="BIZ UDPゴシック" panose="020B0400000000000000" pitchFamily="50" charset="-128"/>
              <a:ea typeface="BIZ UDPゴシック"/>
            </a:endParaRPr>
          </a:p>
          <a:p>
            <a:endParaRPr kumimoji="1" lang="en-US" altLang="ja-JP" sz="2000">
              <a:latin typeface="BIZ UDPゴシック" panose="020B0400000000000000" pitchFamily="50" charset="-128"/>
              <a:ea typeface="BIZ UDPゴシック"/>
            </a:endParaRPr>
          </a:p>
          <a:p>
            <a:r>
              <a:rPr kumimoji="1" lang="ja-JP" altLang="en-US" sz="2000">
                <a:latin typeface="BIZ UDPゴシック" panose="020B0400000000000000" pitchFamily="50" charset="-128"/>
                <a:ea typeface="BIZ UDPゴシック" panose="020B0400000000000000" pitchFamily="50" charset="-128"/>
              </a:rPr>
              <a:t>②　授業を開始する</a:t>
            </a:r>
            <a:endParaRPr kumimoji="1" lang="en-US" altLang="ja-JP" sz="2000">
              <a:latin typeface="BIZ UDPゴシック" panose="020B0400000000000000" pitchFamily="50" charset="-128"/>
              <a:ea typeface="BIZ UDPゴシック" panose="020B0400000000000000" pitchFamily="50" charset="-128"/>
            </a:endParaRPr>
          </a:p>
          <a:p>
            <a:r>
              <a:rPr kumimoji="1" lang="ja-JP" altLang="en-US" sz="2000">
                <a:latin typeface="BIZ UDPゴシック" panose="020B0400000000000000" pitchFamily="50" charset="-128"/>
                <a:ea typeface="BIZ UDPゴシック"/>
              </a:rPr>
              <a:t>③　②で開始した授業を開き、①で取得したカードをカード</a:t>
            </a:r>
            <a:r>
              <a:rPr kumimoji="1" lang="en-US" altLang="ja-JP" sz="2000">
                <a:latin typeface="BIZ UDPゴシック" panose="020B0400000000000000" pitchFamily="50" charset="-128"/>
                <a:ea typeface="BIZ UDPゴシック"/>
              </a:rPr>
              <a:t>BOX</a:t>
            </a:r>
            <a:r>
              <a:rPr kumimoji="1" lang="ja-JP" altLang="en-US" sz="2000">
                <a:latin typeface="BIZ UDPゴシック" panose="020B0400000000000000" pitchFamily="50" charset="-128"/>
                <a:ea typeface="BIZ UDPゴシック"/>
              </a:rPr>
              <a:t>から取り出す</a:t>
            </a:r>
            <a:endParaRPr kumimoji="1" lang="en-US" altLang="ja-JP" sz="2000">
              <a:latin typeface="BIZ UDPゴシック" panose="020B0400000000000000" pitchFamily="50" charset="-128"/>
              <a:ea typeface="BIZ UDPゴシック"/>
            </a:endParaRPr>
          </a:p>
          <a:p>
            <a:r>
              <a:rPr kumimoji="1" lang="ja-JP" altLang="en-US" sz="2000">
                <a:latin typeface="BIZ UDPゴシック" panose="020B0400000000000000" pitchFamily="50" charset="-128"/>
                <a:ea typeface="BIZ UDPゴシック" panose="020B0400000000000000" pitchFamily="50" charset="-128"/>
              </a:rPr>
              <a:t>④　取り出したカードを子供たちのマイボードに送る</a:t>
            </a:r>
            <a:endParaRPr kumimoji="1" lang="en-US" altLang="ja-JP" sz="2000">
              <a:latin typeface="BIZ UDPゴシック" panose="020B0400000000000000" pitchFamily="50" charset="-128"/>
              <a:ea typeface="BIZ UDPゴシック" panose="020B0400000000000000" pitchFamily="50" charset="-128"/>
            </a:endParaRPr>
          </a:p>
        </p:txBody>
      </p:sp>
      <p:pic>
        <p:nvPicPr>
          <p:cNvPr id="8" name="図 7" descr="QR コード&#10;&#10;AI 生成コンテンツは誤りを含む可能性があります。">
            <a:extLst>
              <a:ext uri="{FF2B5EF4-FFF2-40B4-BE49-F238E27FC236}">
                <a16:creationId xmlns:a16="http://schemas.microsoft.com/office/drawing/2014/main" id="{80B5DAA5-48B0-DC19-0FA1-C155B9D14C1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442107" y="3624831"/>
            <a:ext cx="991904" cy="995749"/>
          </a:xfrm>
          <a:prstGeom prst="rect">
            <a:avLst/>
          </a:prstGeom>
        </p:spPr>
      </p:pic>
      <p:sp>
        <p:nvSpPr>
          <p:cNvPr id="9" name="テキスト ボックス 8">
            <a:extLst>
              <a:ext uri="{FF2B5EF4-FFF2-40B4-BE49-F238E27FC236}">
                <a16:creationId xmlns:a16="http://schemas.microsoft.com/office/drawing/2014/main" id="{881A5EA4-3445-BE06-13F1-911E54CA4BF7}"/>
              </a:ext>
            </a:extLst>
          </p:cNvPr>
          <p:cNvSpPr txBox="1"/>
          <p:nvPr/>
        </p:nvSpPr>
        <p:spPr>
          <a:xfrm>
            <a:off x="6019864" y="4529965"/>
            <a:ext cx="3964740" cy="369332"/>
          </a:xfrm>
          <a:prstGeom prst="rect">
            <a:avLst/>
          </a:prstGeom>
          <a:noFill/>
        </p:spPr>
        <p:txBody>
          <a:bodyPr wrap="none" rtlCol="0">
            <a:spAutoFit/>
          </a:bodyPr>
          <a:lstStyle/>
          <a:p>
            <a:r>
              <a:rPr kumimoji="1" lang="ja-JP" altLang="ja-JP" b="1" dirty="0">
                <a:ea typeface="+mn-lt"/>
                <a:cs typeface="+mn-lt"/>
              </a:rPr>
              <a:t>pb01KGE3136DQ6ATN2YMHSPC3QQ8</a:t>
            </a:r>
            <a:r>
              <a:rPr kumimoji="1" lang="ja-JP" altLang="en-US" dirty="0">
                <a:latin typeface="BIZ UDPゴシック" panose="020B0400000000000000" pitchFamily="50" charset="-128"/>
                <a:ea typeface="BIZ UDPゴシック"/>
              </a:rPr>
              <a:t>　</a:t>
            </a:r>
            <a:endParaRPr kumimoji="1" lang="ja-JP" altLang="en-US" dirty="0"/>
          </a:p>
        </p:txBody>
      </p:sp>
      <p:sp>
        <p:nvSpPr>
          <p:cNvPr id="3" name="テキスト ボックス 2">
            <a:extLst>
              <a:ext uri="{FF2B5EF4-FFF2-40B4-BE49-F238E27FC236}">
                <a16:creationId xmlns:a16="http://schemas.microsoft.com/office/drawing/2014/main" id="{BCDBEF27-07B3-DAAA-4D0B-1A8A90AA2A82}"/>
              </a:ext>
            </a:extLst>
          </p:cNvPr>
          <p:cNvSpPr txBox="1"/>
          <p:nvPr/>
        </p:nvSpPr>
        <p:spPr>
          <a:xfrm>
            <a:off x="7086601" y="6604084"/>
            <a:ext cx="5105399" cy="230832"/>
          </a:xfrm>
          <a:prstGeom prst="rect">
            <a:avLst/>
          </a:prstGeom>
          <a:noFill/>
        </p:spPr>
        <p:txBody>
          <a:bodyPr wrap="square">
            <a:spAutoFit/>
          </a:bodyPr>
          <a:lstStyle/>
          <a:p>
            <a:pPr algn="r"/>
            <a:r>
              <a:rPr lang="en-US" altLang="ja-JP" sz="900" dirty="0">
                <a:solidFill>
                  <a:schemeClr val="bg1">
                    <a:lumMod val="50000"/>
                  </a:schemeClr>
                </a:solidFill>
                <a:latin typeface="Meiryo UI" panose="020B0604030504040204" pitchFamily="50" charset="-128"/>
                <a:ea typeface="Meiryo UI" panose="020B0604030504040204" pitchFamily="50" charset="-128"/>
              </a:rPr>
              <a:t>iPad</a:t>
            </a:r>
            <a:r>
              <a:rPr lang="ja-JP" altLang="en-US" sz="900" dirty="0">
                <a:solidFill>
                  <a:schemeClr val="bg1">
                    <a:lumMod val="50000"/>
                  </a:schemeClr>
                </a:solidFill>
                <a:latin typeface="Meiryo UI" panose="020B0604030504040204" pitchFamily="50" charset="-128"/>
                <a:ea typeface="Meiryo UI" panose="020B0604030504040204" pitchFamily="50" charset="-128"/>
              </a:rPr>
              <a:t> および </a:t>
            </a:r>
            <a:r>
              <a:rPr lang="en-US" altLang="ja-JP" sz="900" dirty="0">
                <a:solidFill>
                  <a:schemeClr val="bg1">
                    <a:lumMod val="50000"/>
                  </a:schemeClr>
                </a:solidFill>
                <a:latin typeface="Meiryo UI" panose="020B0604030504040204" pitchFamily="50" charset="-128"/>
                <a:ea typeface="Meiryo UI" panose="020B0604030504040204" pitchFamily="50" charset="-128"/>
              </a:rPr>
              <a:t>Safari </a:t>
            </a:r>
            <a:r>
              <a:rPr lang="ja-JP" altLang="en-US" sz="900" b="0" i="0" dirty="0">
                <a:solidFill>
                  <a:schemeClr val="bg1">
                    <a:lumMod val="50000"/>
                  </a:schemeClr>
                </a:solidFill>
                <a:effectLst/>
                <a:latin typeface="Meiryo UI" panose="020B0604030504040204" pitchFamily="50" charset="-128"/>
                <a:ea typeface="Meiryo UI" panose="020B0604030504040204" pitchFamily="50" charset="-128"/>
              </a:rPr>
              <a:t>は、米国およびその他の国と地域で登録された</a:t>
            </a:r>
            <a:r>
              <a:rPr lang="en-US" altLang="ja-JP" sz="900" b="0" i="0" dirty="0">
                <a:solidFill>
                  <a:schemeClr val="bg1">
                    <a:lumMod val="50000"/>
                  </a:schemeClr>
                </a:solidFill>
                <a:effectLst/>
                <a:latin typeface="Meiryo UI" panose="020B0604030504040204" pitchFamily="50" charset="-128"/>
                <a:ea typeface="Meiryo UI" panose="020B0604030504040204" pitchFamily="50" charset="-128"/>
              </a:rPr>
              <a:t>Apple Inc.</a:t>
            </a:r>
            <a:r>
              <a:rPr lang="ja-JP" altLang="en-US" sz="900" b="0" i="0" dirty="0">
                <a:solidFill>
                  <a:schemeClr val="bg1">
                    <a:lumMod val="50000"/>
                  </a:schemeClr>
                </a:solidFill>
                <a:effectLst/>
                <a:latin typeface="Meiryo UI" panose="020B0604030504040204" pitchFamily="50" charset="-128"/>
                <a:ea typeface="Meiryo UI" panose="020B0604030504040204" pitchFamily="50" charset="-128"/>
              </a:rPr>
              <a:t>の商標です。</a:t>
            </a:r>
            <a:endParaRPr lang="ja-JP" altLang="en-US" sz="900" dirty="0">
              <a:solidFill>
                <a:schemeClr val="bg1">
                  <a:lumMod val="50000"/>
                </a:schemeClr>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41127619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1778CF-6D28-9F69-5FE4-75DCF0C93D90}"/>
            </a:ext>
          </a:extLst>
        </p:cNvPr>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7F631E71-2A9D-1AAF-EAB1-7A284AD638CA}"/>
              </a:ext>
            </a:extLst>
          </p:cNvPr>
          <p:cNvSpPr txBox="1"/>
          <p:nvPr/>
        </p:nvSpPr>
        <p:spPr>
          <a:xfrm>
            <a:off x="1625599" y="461846"/>
            <a:ext cx="8940799" cy="1336135"/>
          </a:xfrm>
          <a:prstGeom prst="rect">
            <a:avLst/>
          </a:prstGeom>
          <a:noFill/>
        </p:spPr>
        <p:txBody>
          <a:bodyPr wrap="square" rtlCol="0">
            <a:spAutoFit/>
          </a:bodyPr>
          <a:lstStyle/>
          <a:p>
            <a:pPr algn="ctr">
              <a:lnSpc>
                <a:spcPct val="150000"/>
              </a:lnSpc>
            </a:pPr>
            <a:r>
              <a:rPr kumimoji="1" lang="en-US" altLang="ja-JP" sz="2400" b="1" dirty="0">
                <a:latin typeface="BIZ UDPゴシック" panose="020B0400000000000000" pitchFamily="50" charset="-128"/>
                <a:ea typeface="BIZ UDPゴシック" panose="020B0400000000000000" pitchFamily="50" charset="-128"/>
              </a:rPr>
              <a:t>1</a:t>
            </a:r>
            <a:r>
              <a:rPr kumimoji="1" lang="ja-JP" altLang="en-US" sz="2400" b="1" dirty="0">
                <a:latin typeface="BIZ UDPゴシック" panose="020B0400000000000000" pitchFamily="50" charset="-128"/>
                <a:ea typeface="BIZ UDPゴシック" panose="020B0400000000000000" pitchFamily="50" charset="-128"/>
              </a:rPr>
              <a:t>年生タブレット　オリエンテーション</a:t>
            </a:r>
            <a:endParaRPr kumimoji="1" lang="en-US" altLang="ja-JP" sz="2400" b="1" dirty="0">
              <a:latin typeface="BIZ UDPゴシック" panose="020B0400000000000000" pitchFamily="50" charset="-128"/>
              <a:ea typeface="BIZ UDPゴシック" panose="020B0400000000000000" pitchFamily="50" charset="-128"/>
            </a:endParaRPr>
          </a:p>
          <a:p>
            <a:pPr algn="ctr">
              <a:lnSpc>
                <a:spcPct val="150000"/>
              </a:lnSpc>
            </a:pPr>
            <a:r>
              <a:rPr kumimoji="1" lang="ja-JP" altLang="en-US" sz="3600" b="1" dirty="0">
                <a:latin typeface="BIZ UDPゴシック" panose="020B0400000000000000" pitchFamily="50" charset="-128"/>
                <a:ea typeface="BIZ UDPゴシック" panose="020B0400000000000000" pitchFamily="50" charset="-128"/>
              </a:rPr>
              <a:t>②</a:t>
            </a:r>
            <a:r>
              <a:rPr lang="en-US" altLang="ja-JP" sz="3600" b="1" dirty="0">
                <a:latin typeface="BIZ UDPゴシック" panose="020B0400000000000000" pitchFamily="50" charset="-128"/>
                <a:ea typeface="BIZ UDPゴシック" panose="020B0400000000000000" pitchFamily="50" charset="-128"/>
              </a:rPr>
              <a:t> iPad</a:t>
            </a:r>
            <a:r>
              <a:rPr kumimoji="1" lang="ja-JP" altLang="en-US" sz="3600" b="1" dirty="0">
                <a:latin typeface="BIZ UDPゴシック" panose="020B0400000000000000" pitchFamily="50" charset="-128"/>
                <a:ea typeface="BIZ UDPゴシック" panose="020B0400000000000000" pitchFamily="50" charset="-128"/>
              </a:rPr>
              <a:t>　オクリンクプラス　ペンツール</a:t>
            </a:r>
            <a:endParaRPr kumimoji="1" lang="en-US" altLang="ja-JP" sz="3600" b="1" dirty="0">
              <a:latin typeface="BIZ UDPゴシック" panose="020B0400000000000000" pitchFamily="50" charset="-128"/>
              <a:ea typeface="BIZ UDPゴシック" panose="020B0400000000000000" pitchFamily="50" charset="-128"/>
            </a:endParaRPr>
          </a:p>
        </p:txBody>
      </p:sp>
      <p:pic>
        <p:nvPicPr>
          <p:cNvPr id="23554" name="Picture 2">
            <a:extLst>
              <a:ext uri="{FF2B5EF4-FFF2-40B4-BE49-F238E27FC236}">
                <a16:creationId xmlns:a16="http://schemas.microsoft.com/office/drawing/2014/main" id="{9F6A8469-FC94-32D9-EF4A-9CEA34B0271B}"/>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b="6274"/>
          <a:stretch/>
        </p:blipFill>
        <p:spPr bwMode="auto">
          <a:xfrm>
            <a:off x="4275799" y="1921733"/>
            <a:ext cx="3640397" cy="4936267"/>
          </a:xfrm>
          <a:prstGeom prst="rect">
            <a:avLst/>
          </a:prstGeom>
          <a:noFill/>
          <a:extLst>
            <a:ext uri="{909E8E84-426E-40DD-AFC4-6F175D3DCCD1}">
              <a14:hiddenFill xmlns:a14="http://schemas.microsoft.com/office/drawing/2010/main">
                <a:solidFill>
                  <a:srgbClr val="FFFFFF"/>
                </a:solidFill>
              </a14:hiddenFill>
            </a:ext>
          </a:extLst>
        </p:spPr>
      </p:pic>
      <p:sp>
        <p:nvSpPr>
          <p:cNvPr id="3" name="テキスト ボックス 2">
            <a:extLst>
              <a:ext uri="{FF2B5EF4-FFF2-40B4-BE49-F238E27FC236}">
                <a16:creationId xmlns:a16="http://schemas.microsoft.com/office/drawing/2014/main" id="{5DD7C549-5169-6377-8CDE-A3603DB1B46B}"/>
              </a:ext>
            </a:extLst>
          </p:cNvPr>
          <p:cNvSpPr txBox="1"/>
          <p:nvPr/>
        </p:nvSpPr>
        <p:spPr>
          <a:xfrm>
            <a:off x="0" y="6642556"/>
            <a:ext cx="3644152" cy="215444"/>
          </a:xfrm>
          <a:prstGeom prst="rect">
            <a:avLst/>
          </a:prstGeom>
          <a:noFill/>
        </p:spPr>
        <p:txBody>
          <a:bodyPr wrap="square">
            <a:spAutoFit/>
          </a:bodyPr>
          <a:lstStyle/>
          <a:p>
            <a:r>
              <a:rPr kumimoji="1" lang="ja-JP" altLang="en-US" sz="800" b="0" i="0" kern="1200">
                <a:solidFill>
                  <a:schemeClr val="tx1"/>
                </a:solidFill>
                <a:effectLst/>
                <a:latin typeface="+mn-ea"/>
                <a:cs typeface="+mn-cs"/>
              </a:rPr>
              <a:t>イラスト出典：いらすとや </a:t>
            </a:r>
            <a:r>
              <a:rPr kumimoji="1" lang="en-US" altLang="ja-JP" sz="800" b="0" i="0" kern="1200">
                <a:solidFill>
                  <a:schemeClr val="tx1"/>
                </a:solidFill>
                <a:effectLst/>
                <a:latin typeface="+mn-ea"/>
                <a:cs typeface="+mn-cs"/>
              </a:rPr>
              <a:t>https://www.irasutoya.com/</a:t>
            </a:r>
            <a:endParaRPr kumimoji="1" lang="ja-JP" altLang="en-US" sz="800">
              <a:latin typeface="+mn-ea"/>
            </a:endParaRPr>
          </a:p>
        </p:txBody>
      </p:sp>
      <p:sp>
        <p:nvSpPr>
          <p:cNvPr id="4" name="テキスト ボックス 3">
            <a:extLst>
              <a:ext uri="{FF2B5EF4-FFF2-40B4-BE49-F238E27FC236}">
                <a16:creationId xmlns:a16="http://schemas.microsoft.com/office/drawing/2014/main" id="{030C9FD4-A74E-C2E4-D27E-A87C24F1F00E}"/>
              </a:ext>
            </a:extLst>
          </p:cNvPr>
          <p:cNvSpPr txBox="1"/>
          <p:nvPr/>
        </p:nvSpPr>
        <p:spPr>
          <a:xfrm>
            <a:off x="7086601" y="6604084"/>
            <a:ext cx="5105399" cy="230832"/>
          </a:xfrm>
          <a:prstGeom prst="rect">
            <a:avLst/>
          </a:prstGeom>
          <a:noFill/>
        </p:spPr>
        <p:txBody>
          <a:bodyPr wrap="square">
            <a:spAutoFit/>
          </a:bodyPr>
          <a:lstStyle/>
          <a:p>
            <a:pPr algn="r"/>
            <a:r>
              <a:rPr lang="en-US" altLang="ja-JP" sz="900" dirty="0">
                <a:solidFill>
                  <a:schemeClr val="bg1">
                    <a:lumMod val="50000"/>
                  </a:schemeClr>
                </a:solidFill>
                <a:latin typeface="Meiryo UI" panose="020B0604030504040204" pitchFamily="50" charset="-128"/>
                <a:ea typeface="Meiryo UI" panose="020B0604030504040204" pitchFamily="50" charset="-128"/>
              </a:rPr>
              <a:t>iPad</a:t>
            </a:r>
            <a:r>
              <a:rPr lang="ja-JP" altLang="en-US" sz="900" dirty="0">
                <a:solidFill>
                  <a:schemeClr val="bg1">
                    <a:lumMod val="50000"/>
                  </a:schemeClr>
                </a:solidFill>
                <a:latin typeface="Meiryo UI" panose="020B0604030504040204" pitchFamily="50" charset="-128"/>
                <a:ea typeface="Meiryo UI" panose="020B0604030504040204" pitchFamily="50" charset="-128"/>
              </a:rPr>
              <a:t> および </a:t>
            </a:r>
            <a:r>
              <a:rPr lang="en-US" altLang="ja-JP" sz="900" dirty="0">
                <a:solidFill>
                  <a:schemeClr val="bg1">
                    <a:lumMod val="50000"/>
                  </a:schemeClr>
                </a:solidFill>
                <a:latin typeface="Meiryo UI" panose="020B0604030504040204" pitchFamily="50" charset="-128"/>
                <a:ea typeface="Meiryo UI" panose="020B0604030504040204" pitchFamily="50" charset="-128"/>
              </a:rPr>
              <a:t>Safari </a:t>
            </a:r>
            <a:r>
              <a:rPr lang="ja-JP" altLang="en-US" sz="900" b="0" i="0" dirty="0">
                <a:solidFill>
                  <a:schemeClr val="bg1">
                    <a:lumMod val="50000"/>
                  </a:schemeClr>
                </a:solidFill>
                <a:effectLst/>
                <a:latin typeface="Meiryo UI" panose="020B0604030504040204" pitchFamily="50" charset="-128"/>
                <a:ea typeface="Meiryo UI" panose="020B0604030504040204" pitchFamily="50" charset="-128"/>
              </a:rPr>
              <a:t>は、米国およびその他の国と地域で登録された</a:t>
            </a:r>
            <a:r>
              <a:rPr lang="en-US" altLang="ja-JP" sz="900" b="0" i="0" dirty="0">
                <a:solidFill>
                  <a:schemeClr val="bg1">
                    <a:lumMod val="50000"/>
                  </a:schemeClr>
                </a:solidFill>
                <a:effectLst/>
                <a:latin typeface="Meiryo UI" panose="020B0604030504040204" pitchFamily="50" charset="-128"/>
                <a:ea typeface="Meiryo UI" panose="020B0604030504040204" pitchFamily="50" charset="-128"/>
              </a:rPr>
              <a:t>Apple Inc.</a:t>
            </a:r>
            <a:r>
              <a:rPr lang="ja-JP" altLang="en-US" sz="900" b="0" i="0" dirty="0">
                <a:solidFill>
                  <a:schemeClr val="bg1">
                    <a:lumMod val="50000"/>
                  </a:schemeClr>
                </a:solidFill>
                <a:effectLst/>
                <a:latin typeface="Meiryo UI" panose="020B0604030504040204" pitchFamily="50" charset="-128"/>
                <a:ea typeface="Meiryo UI" panose="020B0604030504040204" pitchFamily="50" charset="-128"/>
              </a:rPr>
              <a:t>の商標です。</a:t>
            </a:r>
            <a:endParaRPr lang="ja-JP" altLang="en-US" sz="900" dirty="0">
              <a:solidFill>
                <a:schemeClr val="bg1">
                  <a:lumMod val="50000"/>
                </a:schemeClr>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12577230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E4DA6F-3053-A84B-3122-F34F9E9495A2}"/>
            </a:ext>
          </a:extLst>
        </p:cNvPr>
        <p:cNvGrpSpPr/>
        <p:nvPr/>
      </p:nvGrpSpPr>
      <p:grpSpPr>
        <a:xfrm>
          <a:off x="0" y="0"/>
          <a:ext cx="0" cy="0"/>
          <a:chOff x="0" y="0"/>
          <a:chExt cx="0" cy="0"/>
        </a:xfrm>
      </p:grpSpPr>
      <p:pic>
        <p:nvPicPr>
          <p:cNvPr id="22530" name="Picture 2">
            <a:extLst>
              <a:ext uri="{FF2B5EF4-FFF2-40B4-BE49-F238E27FC236}">
                <a16:creationId xmlns:a16="http://schemas.microsoft.com/office/drawing/2014/main" id="{3FA8D2E1-5E19-2337-5F49-75B2455BB51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04795" y="2147254"/>
            <a:ext cx="4515555" cy="4710746"/>
          </a:xfrm>
          <a:prstGeom prst="rect">
            <a:avLst/>
          </a:prstGeom>
          <a:noFill/>
          <a:extLst>
            <a:ext uri="{909E8E84-426E-40DD-AFC4-6F175D3DCCD1}">
              <a14:hiddenFill xmlns:a14="http://schemas.microsoft.com/office/drawing/2010/main">
                <a:solidFill>
                  <a:srgbClr val="FFFFFF"/>
                </a:solidFill>
              </a14:hiddenFill>
            </a:ext>
          </a:extLst>
        </p:spPr>
      </p:pic>
      <p:sp>
        <p:nvSpPr>
          <p:cNvPr id="2" name="タイトル 1">
            <a:extLst>
              <a:ext uri="{FF2B5EF4-FFF2-40B4-BE49-F238E27FC236}">
                <a16:creationId xmlns:a16="http://schemas.microsoft.com/office/drawing/2014/main" id="{9CC0139F-10C5-7C58-DD3A-B67163DC0894}"/>
              </a:ext>
            </a:extLst>
          </p:cNvPr>
          <p:cNvSpPr>
            <a:spLocks noGrp="1"/>
          </p:cNvSpPr>
          <p:nvPr>
            <p:ph type="ctrTitle" idx="4294967295"/>
          </p:nvPr>
        </p:nvSpPr>
        <p:spPr>
          <a:xfrm>
            <a:off x="0" y="1588"/>
            <a:ext cx="12192000" cy="2382837"/>
          </a:xfrm>
        </p:spPr>
        <p:txBody>
          <a:bodyPr anchor="ctr">
            <a:noAutofit/>
          </a:bodyPr>
          <a:lstStyle/>
          <a:p>
            <a:pPr algn="ctr">
              <a:lnSpc>
                <a:spcPct val="100000"/>
              </a:lnSpc>
            </a:pPr>
            <a:r>
              <a:rPr kumimoji="1" lang="ja-JP" altLang="en-US" sz="5400" b="1" dirty="0">
                <a:latin typeface="BIZ UDPゴシック" panose="020B0400000000000000" pitchFamily="50" charset="-128"/>
                <a:ea typeface="BIZ UDPゴシック" panose="020B0400000000000000" pitchFamily="50" charset="-128"/>
              </a:rPr>
              <a:t>たぶれっとの</a:t>
            </a:r>
            <a:br>
              <a:rPr kumimoji="1" lang="en-US" altLang="ja-JP" sz="5400" b="1" dirty="0">
                <a:latin typeface="BIZ UDPゴシック" panose="020B0400000000000000" pitchFamily="50" charset="-128"/>
                <a:ea typeface="BIZ UDPゴシック" panose="020B0400000000000000" pitchFamily="50" charset="-128"/>
              </a:rPr>
            </a:br>
            <a:r>
              <a:rPr kumimoji="1" lang="ja-JP" altLang="en-US" sz="5400" b="1" dirty="0">
                <a:latin typeface="BIZ UDPゴシック" panose="020B0400000000000000" pitchFamily="50" charset="-128"/>
                <a:ea typeface="BIZ UDPゴシック" panose="020B0400000000000000" pitchFamily="50" charset="-128"/>
              </a:rPr>
              <a:t>がくしゅうを　はじめます</a:t>
            </a:r>
          </a:p>
        </p:txBody>
      </p:sp>
      <p:sp>
        <p:nvSpPr>
          <p:cNvPr id="3" name="テキスト ボックス 2">
            <a:extLst>
              <a:ext uri="{FF2B5EF4-FFF2-40B4-BE49-F238E27FC236}">
                <a16:creationId xmlns:a16="http://schemas.microsoft.com/office/drawing/2014/main" id="{AFD2B61B-C513-0AD9-DD8F-2D42B6310369}"/>
              </a:ext>
            </a:extLst>
          </p:cNvPr>
          <p:cNvSpPr txBox="1"/>
          <p:nvPr/>
        </p:nvSpPr>
        <p:spPr>
          <a:xfrm>
            <a:off x="0" y="6642556"/>
            <a:ext cx="3644152" cy="215444"/>
          </a:xfrm>
          <a:prstGeom prst="rect">
            <a:avLst/>
          </a:prstGeom>
          <a:noFill/>
        </p:spPr>
        <p:txBody>
          <a:bodyPr wrap="square">
            <a:spAutoFit/>
          </a:bodyPr>
          <a:lstStyle/>
          <a:p>
            <a:r>
              <a:rPr kumimoji="1" lang="ja-JP" altLang="en-US" sz="800" b="0" i="0" kern="1200">
                <a:solidFill>
                  <a:schemeClr val="tx1"/>
                </a:solidFill>
                <a:effectLst/>
                <a:latin typeface="+mn-ea"/>
                <a:cs typeface="+mn-cs"/>
              </a:rPr>
              <a:t>イラスト出典：いらすとや </a:t>
            </a:r>
            <a:r>
              <a:rPr kumimoji="1" lang="en-US" altLang="ja-JP" sz="800" b="0" i="0" kern="1200">
                <a:solidFill>
                  <a:schemeClr val="tx1"/>
                </a:solidFill>
                <a:effectLst/>
                <a:latin typeface="+mn-ea"/>
                <a:cs typeface="+mn-cs"/>
              </a:rPr>
              <a:t>https://www.irasutoya.com/</a:t>
            </a:r>
            <a:endParaRPr kumimoji="1" lang="ja-JP" altLang="en-US" sz="800">
              <a:latin typeface="+mn-ea"/>
            </a:endParaRPr>
          </a:p>
        </p:txBody>
      </p:sp>
    </p:spTree>
    <p:extLst>
      <p:ext uri="{BB962C8B-B14F-4D97-AF65-F5344CB8AC3E}">
        <p14:creationId xmlns:p14="http://schemas.microsoft.com/office/powerpoint/2010/main" val="148077501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E7AC881-0F12-EC96-C75E-D15420EC2D6B}"/>
            </a:ext>
          </a:extLst>
        </p:cNvPr>
        <p:cNvGrpSpPr/>
        <p:nvPr/>
      </p:nvGrpSpPr>
      <p:grpSpPr>
        <a:xfrm>
          <a:off x="0" y="0"/>
          <a:ext cx="0" cy="0"/>
          <a:chOff x="0" y="0"/>
          <a:chExt cx="0" cy="0"/>
        </a:xfrm>
      </p:grpSpPr>
      <p:grpSp>
        <p:nvGrpSpPr>
          <p:cNvPr id="2" name="グループ化 1">
            <a:extLst>
              <a:ext uri="{FF2B5EF4-FFF2-40B4-BE49-F238E27FC236}">
                <a16:creationId xmlns:a16="http://schemas.microsoft.com/office/drawing/2014/main" id="{E9A7675E-C965-3987-DD79-3D1CE413154A}"/>
              </a:ext>
            </a:extLst>
          </p:cNvPr>
          <p:cNvGrpSpPr/>
          <p:nvPr/>
        </p:nvGrpSpPr>
        <p:grpSpPr>
          <a:xfrm>
            <a:off x="2424000" y="1382571"/>
            <a:ext cx="7344000" cy="5292000"/>
            <a:chOff x="2424000" y="1353311"/>
            <a:chExt cx="7344000" cy="5292000"/>
          </a:xfrm>
        </p:grpSpPr>
        <p:sp>
          <p:nvSpPr>
            <p:cNvPr id="3" name="四角形: 角を丸くする 2">
              <a:extLst>
                <a:ext uri="{FF2B5EF4-FFF2-40B4-BE49-F238E27FC236}">
                  <a16:creationId xmlns:a16="http://schemas.microsoft.com/office/drawing/2014/main" id="{EF949E5B-E685-F957-09AA-72079F50A9CA}"/>
                </a:ext>
              </a:extLst>
            </p:cNvPr>
            <p:cNvSpPr/>
            <p:nvPr/>
          </p:nvSpPr>
          <p:spPr>
            <a:xfrm>
              <a:off x="2424000" y="1353311"/>
              <a:ext cx="7344000" cy="5292000"/>
            </a:xfrm>
            <a:prstGeom prst="roundRect">
              <a:avLst>
                <a:gd name="adj" fmla="val 6869"/>
              </a:avLst>
            </a:prstGeom>
            <a:solidFill>
              <a:schemeClr val="bg1">
                <a:lumMod val="75000"/>
              </a:schemeClr>
            </a:solidFill>
            <a:ln>
              <a:solidFill>
                <a:schemeClr val="bg1">
                  <a:lumMod val="6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四角形: 角を丸くする 3">
              <a:extLst>
                <a:ext uri="{FF2B5EF4-FFF2-40B4-BE49-F238E27FC236}">
                  <a16:creationId xmlns:a16="http://schemas.microsoft.com/office/drawing/2014/main" id="{8110AE15-DECC-0F69-3F7A-E2CA4FFDD560}"/>
                </a:ext>
              </a:extLst>
            </p:cNvPr>
            <p:cNvSpPr/>
            <p:nvPr/>
          </p:nvSpPr>
          <p:spPr>
            <a:xfrm>
              <a:off x="2450098" y="1380311"/>
              <a:ext cx="7291804" cy="5238000"/>
            </a:xfrm>
            <a:prstGeom prst="roundRect">
              <a:avLst>
                <a:gd name="adj" fmla="val 6869"/>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四角形: 角を丸くする 4">
              <a:extLst>
                <a:ext uri="{FF2B5EF4-FFF2-40B4-BE49-F238E27FC236}">
                  <a16:creationId xmlns:a16="http://schemas.microsoft.com/office/drawing/2014/main" id="{113FC4D5-0E5C-1C52-D976-1E690EF2B8F7}"/>
                </a:ext>
              </a:extLst>
            </p:cNvPr>
            <p:cNvSpPr/>
            <p:nvPr/>
          </p:nvSpPr>
          <p:spPr>
            <a:xfrm>
              <a:off x="2714625" y="1640286"/>
              <a:ext cx="6762750" cy="4718050"/>
            </a:xfrm>
            <a:prstGeom prst="roundRect">
              <a:avLst>
                <a:gd name="adj" fmla="val 3272"/>
              </a:avLst>
            </a:prstGeom>
            <a:solidFill>
              <a:schemeClr val="bg1">
                <a:lumMod val="8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502" name="四角形: 角を丸くする 501">
            <a:extLst>
              <a:ext uri="{FF2B5EF4-FFF2-40B4-BE49-F238E27FC236}">
                <a16:creationId xmlns:a16="http://schemas.microsoft.com/office/drawing/2014/main" id="{91B5D249-9807-BD4B-5626-43992BED8D57}"/>
              </a:ext>
            </a:extLst>
          </p:cNvPr>
          <p:cNvSpPr/>
          <p:nvPr/>
        </p:nvSpPr>
        <p:spPr>
          <a:xfrm>
            <a:off x="10542748" y="10173386"/>
            <a:ext cx="1174915" cy="653968"/>
          </a:xfrm>
          <a:prstGeom prst="roundRect">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6" name="テキスト ボックス 5">
            <a:extLst>
              <a:ext uri="{FF2B5EF4-FFF2-40B4-BE49-F238E27FC236}">
                <a16:creationId xmlns:a16="http://schemas.microsoft.com/office/drawing/2014/main" id="{9062A0DE-9C9D-470D-277D-CBEAD96E8288}"/>
              </a:ext>
            </a:extLst>
          </p:cNvPr>
          <p:cNvSpPr txBox="1"/>
          <p:nvPr/>
        </p:nvSpPr>
        <p:spPr>
          <a:xfrm>
            <a:off x="5320949" y="2018888"/>
            <a:ext cx="1558440" cy="307777"/>
          </a:xfrm>
          <a:prstGeom prst="rect">
            <a:avLst/>
          </a:prstGeom>
          <a:noFill/>
        </p:spPr>
        <p:txBody>
          <a:bodyPr wrap="none" rtlCol="0">
            <a:spAutoFit/>
          </a:bodyPr>
          <a:lstStyle/>
          <a:p>
            <a:pPr algn="ctr"/>
            <a:r>
              <a:rPr kumimoji="1" lang="ja-JP" altLang="en-US" sz="1400" b="1" dirty="0">
                <a:latin typeface="BIZ UDPゴシック" panose="020B0400000000000000" pitchFamily="50" charset="-128"/>
                <a:ea typeface="BIZ UDPゴシック" panose="020B0400000000000000" pitchFamily="50" charset="-128"/>
              </a:rPr>
              <a:t>パスコードを入力</a:t>
            </a:r>
          </a:p>
        </p:txBody>
      </p:sp>
      <p:sp>
        <p:nvSpPr>
          <p:cNvPr id="18" name="テキスト ボックス 17">
            <a:extLst>
              <a:ext uri="{FF2B5EF4-FFF2-40B4-BE49-F238E27FC236}">
                <a16:creationId xmlns:a16="http://schemas.microsoft.com/office/drawing/2014/main" id="{D5EE2462-B048-5D62-AB9A-FD6C3F1D13F3}"/>
              </a:ext>
            </a:extLst>
          </p:cNvPr>
          <p:cNvSpPr txBox="1"/>
          <p:nvPr/>
        </p:nvSpPr>
        <p:spPr>
          <a:xfrm>
            <a:off x="4152078" y="2357944"/>
            <a:ext cx="3887844" cy="369332"/>
          </a:xfrm>
          <a:prstGeom prst="rect">
            <a:avLst/>
          </a:prstGeom>
          <a:solidFill>
            <a:schemeClr val="bg1">
              <a:lumMod val="95000"/>
            </a:schemeClr>
          </a:solidFill>
          <a:ln w="28575">
            <a:solidFill>
              <a:schemeClr val="tx1">
                <a:lumMod val="50000"/>
                <a:lumOff val="50000"/>
              </a:schemeClr>
            </a:solidFill>
          </a:ln>
        </p:spPr>
        <p:txBody>
          <a:bodyPr wrap="square" rtlCol="0">
            <a:spAutoFit/>
          </a:bodyPr>
          <a:lstStyle/>
          <a:p>
            <a:endParaRPr kumimoji="1" lang="ja-JP" altLang="en-US" dirty="0"/>
          </a:p>
        </p:txBody>
      </p:sp>
      <p:sp>
        <p:nvSpPr>
          <p:cNvPr id="7" name="テキスト ボックス 6">
            <a:extLst>
              <a:ext uri="{FF2B5EF4-FFF2-40B4-BE49-F238E27FC236}">
                <a16:creationId xmlns:a16="http://schemas.microsoft.com/office/drawing/2014/main" id="{4D16FF9F-C04E-0A96-78D4-9EF99AF615EA}"/>
              </a:ext>
            </a:extLst>
          </p:cNvPr>
          <p:cNvSpPr txBox="1"/>
          <p:nvPr/>
        </p:nvSpPr>
        <p:spPr>
          <a:xfrm>
            <a:off x="-2" y="121144"/>
            <a:ext cx="12192001" cy="923330"/>
          </a:xfrm>
          <a:prstGeom prst="rect">
            <a:avLst/>
          </a:prstGeom>
          <a:noFill/>
        </p:spPr>
        <p:txBody>
          <a:bodyPr wrap="square" anchor="ctr">
            <a:spAutoFit/>
          </a:bodyPr>
          <a:lstStyle/>
          <a:p>
            <a:pPr marL="0" marR="0" lvl="0" indent="0" algn="ctr" defTabSz="457200" rtl="0" eaLnBrk="1" fontAlgn="base" latinLnBrk="0" hangingPunct="1">
              <a:lnSpc>
                <a:spcPct val="100000"/>
              </a:lnSpc>
              <a:spcBef>
                <a:spcPts val="0"/>
              </a:spcBef>
              <a:spcAft>
                <a:spcPts val="0"/>
              </a:spcAft>
              <a:buClrTx/>
              <a:buSzTx/>
              <a:buFontTx/>
              <a:buNone/>
              <a:tabLst/>
              <a:defRPr/>
            </a:pPr>
            <a:r>
              <a:rPr kumimoji="0" lang="ja-JP" altLang="en-US" sz="5400" b="1" i="0" u="none" strike="noStrike" kern="1200" cap="all" spc="0" normalizeH="0" baseline="0" noProof="0" dirty="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あいぱっどに さいんいん</a:t>
            </a:r>
          </a:p>
        </p:txBody>
      </p:sp>
      <p:sp>
        <p:nvSpPr>
          <p:cNvPr id="128" name="フリーフォーム: 図形 127">
            <a:extLst>
              <a:ext uri="{FF2B5EF4-FFF2-40B4-BE49-F238E27FC236}">
                <a16:creationId xmlns:a16="http://schemas.microsoft.com/office/drawing/2014/main" id="{5E9D349C-6537-8ECC-C964-DAC27CDD9A6C}"/>
              </a:ext>
            </a:extLst>
          </p:cNvPr>
          <p:cNvSpPr/>
          <p:nvPr/>
        </p:nvSpPr>
        <p:spPr>
          <a:xfrm>
            <a:off x="554034" y="1525452"/>
            <a:ext cx="3983524" cy="1643212"/>
          </a:xfrm>
          <a:custGeom>
            <a:avLst/>
            <a:gdLst>
              <a:gd name="connsiteX0" fmla="*/ 300011 w 4840425"/>
              <a:gd name="connsiteY0" fmla="*/ 0 h 2041311"/>
              <a:gd name="connsiteX1" fmla="*/ 3835352 w 4840425"/>
              <a:gd name="connsiteY1" fmla="*/ 0 h 2041311"/>
              <a:gd name="connsiteX2" fmla="*/ 4135363 w 4840425"/>
              <a:gd name="connsiteY2" fmla="*/ 300011 h 2041311"/>
              <a:gd name="connsiteX3" fmla="*/ 4135363 w 4840425"/>
              <a:gd name="connsiteY3" fmla="*/ 997475 h 2041311"/>
              <a:gd name="connsiteX4" fmla="*/ 4840425 w 4840425"/>
              <a:gd name="connsiteY4" fmla="*/ 1476338 h 2041311"/>
              <a:gd name="connsiteX5" fmla="*/ 4135363 w 4840425"/>
              <a:gd name="connsiteY5" fmla="*/ 1185237 h 2041311"/>
              <a:gd name="connsiteX6" fmla="*/ 4135363 w 4840425"/>
              <a:gd name="connsiteY6" fmla="*/ 1741300 h 2041311"/>
              <a:gd name="connsiteX7" fmla="*/ 3835352 w 4840425"/>
              <a:gd name="connsiteY7" fmla="*/ 2041311 h 2041311"/>
              <a:gd name="connsiteX8" fmla="*/ 300011 w 4840425"/>
              <a:gd name="connsiteY8" fmla="*/ 2041311 h 2041311"/>
              <a:gd name="connsiteX9" fmla="*/ 0 w 4840425"/>
              <a:gd name="connsiteY9" fmla="*/ 1741300 h 2041311"/>
              <a:gd name="connsiteX10" fmla="*/ 0 w 4840425"/>
              <a:gd name="connsiteY10" fmla="*/ 300011 h 2041311"/>
              <a:gd name="connsiteX11" fmla="*/ 300011 w 4840425"/>
              <a:gd name="connsiteY11" fmla="*/ 0 h 2041311"/>
              <a:gd name="connsiteX0" fmla="*/ 300011 w 4948608"/>
              <a:gd name="connsiteY0" fmla="*/ 0 h 2041311"/>
              <a:gd name="connsiteX1" fmla="*/ 3835352 w 4948608"/>
              <a:gd name="connsiteY1" fmla="*/ 0 h 2041311"/>
              <a:gd name="connsiteX2" fmla="*/ 4135363 w 4948608"/>
              <a:gd name="connsiteY2" fmla="*/ 300011 h 2041311"/>
              <a:gd name="connsiteX3" fmla="*/ 4135363 w 4948608"/>
              <a:gd name="connsiteY3" fmla="*/ 997475 h 2041311"/>
              <a:gd name="connsiteX4" fmla="*/ 4948608 w 4948608"/>
              <a:gd name="connsiteY4" fmla="*/ 1327585 h 2041311"/>
              <a:gd name="connsiteX5" fmla="*/ 4135363 w 4948608"/>
              <a:gd name="connsiteY5" fmla="*/ 1185237 h 2041311"/>
              <a:gd name="connsiteX6" fmla="*/ 4135363 w 4948608"/>
              <a:gd name="connsiteY6" fmla="*/ 1741300 h 2041311"/>
              <a:gd name="connsiteX7" fmla="*/ 3835352 w 4948608"/>
              <a:gd name="connsiteY7" fmla="*/ 2041311 h 2041311"/>
              <a:gd name="connsiteX8" fmla="*/ 300011 w 4948608"/>
              <a:gd name="connsiteY8" fmla="*/ 2041311 h 2041311"/>
              <a:gd name="connsiteX9" fmla="*/ 0 w 4948608"/>
              <a:gd name="connsiteY9" fmla="*/ 1741300 h 2041311"/>
              <a:gd name="connsiteX10" fmla="*/ 0 w 4948608"/>
              <a:gd name="connsiteY10" fmla="*/ 300011 h 2041311"/>
              <a:gd name="connsiteX11" fmla="*/ 300011 w 4948608"/>
              <a:gd name="connsiteY11" fmla="*/ 0 h 20413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948608" h="2041311">
                <a:moveTo>
                  <a:pt x="300011" y="0"/>
                </a:moveTo>
                <a:lnTo>
                  <a:pt x="3835352" y="0"/>
                </a:lnTo>
                <a:cubicBezTo>
                  <a:pt x="4001044" y="0"/>
                  <a:pt x="4135363" y="134319"/>
                  <a:pt x="4135363" y="300011"/>
                </a:cubicBezTo>
                <a:lnTo>
                  <a:pt x="4135363" y="997475"/>
                </a:lnTo>
                <a:lnTo>
                  <a:pt x="4948608" y="1327585"/>
                </a:lnTo>
                <a:lnTo>
                  <a:pt x="4135363" y="1185237"/>
                </a:lnTo>
                <a:lnTo>
                  <a:pt x="4135363" y="1741300"/>
                </a:lnTo>
                <a:cubicBezTo>
                  <a:pt x="4135363" y="1906992"/>
                  <a:pt x="4001044" y="2041311"/>
                  <a:pt x="3835352" y="2041311"/>
                </a:cubicBezTo>
                <a:lnTo>
                  <a:pt x="300011" y="2041311"/>
                </a:lnTo>
                <a:cubicBezTo>
                  <a:pt x="134319" y="2041311"/>
                  <a:pt x="0" y="1906992"/>
                  <a:pt x="0" y="1741300"/>
                </a:cubicBezTo>
                <a:lnTo>
                  <a:pt x="0" y="300011"/>
                </a:lnTo>
                <a:cubicBezTo>
                  <a:pt x="0" y="134319"/>
                  <a:pt x="134319" y="0"/>
                  <a:pt x="300011"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2400" b="1" i="0" u="none" strike="noStrike" kern="1200" cap="none" spc="0" normalizeH="0" baseline="0" noProof="0" dirty="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sp>
        <p:nvSpPr>
          <p:cNvPr id="129" name="四角形: 角を丸くする 128">
            <a:extLst>
              <a:ext uri="{FF2B5EF4-FFF2-40B4-BE49-F238E27FC236}">
                <a16:creationId xmlns:a16="http://schemas.microsoft.com/office/drawing/2014/main" id="{005C3917-1668-88DC-632D-7DE13516CB33}"/>
              </a:ext>
            </a:extLst>
          </p:cNvPr>
          <p:cNvSpPr/>
          <p:nvPr/>
        </p:nvSpPr>
        <p:spPr>
          <a:xfrm>
            <a:off x="650152" y="1381794"/>
            <a:ext cx="3847282" cy="1811201"/>
          </a:xfrm>
          <a:prstGeom prst="roundRect">
            <a:avLst>
              <a:gd name="adj" fmla="val 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l" defTabSz="457200" rtl="0" eaLnBrk="1" fontAlgn="auto" latinLnBrk="0" hangingPunct="1">
              <a:lnSpc>
                <a:spcPct val="150000"/>
              </a:lnSpc>
              <a:spcBef>
                <a:spcPts val="0"/>
              </a:spcBef>
              <a:spcAft>
                <a:spcPts val="0"/>
              </a:spcAft>
              <a:buClrTx/>
              <a:buSzTx/>
              <a:buFontTx/>
              <a:buNone/>
              <a:tabLst/>
              <a:defRPr/>
            </a:pPr>
            <a:r>
              <a:rPr kumimoji="1" lang="ja-JP" altLang="en-US" sz="2000" b="1" i="0" u="none" strike="noStrike" kern="1200" cap="none" spc="0" normalizeH="0" baseline="0" noProof="0" dirty="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ぱすわーど（ぱすこーど）を</a:t>
            </a:r>
          </a:p>
          <a:p>
            <a:pPr marL="0" marR="0" lvl="0" indent="0" algn="l" defTabSz="457200" rtl="0" eaLnBrk="1" fontAlgn="auto" latinLnBrk="0" hangingPunct="1">
              <a:lnSpc>
                <a:spcPct val="150000"/>
              </a:lnSpc>
              <a:spcBef>
                <a:spcPts val="0"/>
              </a:spcBef>
              <a:spcAft>
                <a:spcPts val="0"/>
              </a:spcAft>
              <a:buClrTx/>
              <a:buSzTx/>
              <a:buFontTx/>
              <a:buNone/>
              <a:tabLst/>
              <a:defRPr/>
            </a:pPr>
            <a:r>
              <a:rPr kumimoji="1" lang="ja-JP" altLang="en-US" sz="2000" b="1" i="0" u="none" strike="noStrike" kern="1200" cap="none" spc="0" normalizeH="0" baseline="0" noProof="0" dirty="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にゅうりょく します</a:t>
            </a:r>
          </a:p>
        </p:txBody>
      </p:sp>
      <p:grpSp>
        <p:nvGrpSpPr>
          <p:cNvPr id="130" name="グループ化 129">
            <a:extLst>
              <a:ext uri="{FF2B5EF4-FFF2-40B4-BE49-F238E27FC236}">
                <a16:creationId xmlns:a16="http://schemas.microsoft.com/office/drawing/2014/main" id="{044885DA-325D-9E3D-6312-98CB53A237F6}"/>
              </a:ext>
            </a:extLst>
          </p:cNvPr>
          <p:cNvGrpSpPr/>
          <p:nvPr/>
        </p:nvGrpSpPr>
        <p:grpSpPr>
          <a:xfrm>
            <a:off x="7836594" y="3110694"/>
            <a:ext cx="3526815" cy="898148"/>
            <a:chOff x="8010085" y="4853978"/>
            <a:chExt cx="3526815" cy="898148"/>
          </a:xfrm>
        </p:grpSpPr>
        <p:sp>
          <p:nvSpPr>
            <p:cNvPr id="131" name="フリーフォーム: 図形 130">
              <a:extLst>
                <a:ext uri="{FF2B5EF4-FFF2-40B4-BE49-F238E27FC236}">
                  <a16:creationId xmlns:a16="http://schemas.microsoft.com/office/drawing/2014/main" id="{F0285BCF-5B4E-909A-726C-050020BF9D02}"/>
                </a:ext>
              </a:extLst>
            </p:cNvPr>
            <p:cNvSpPr/>
            <p:nvPr/>
          </p:nvSpPr>
          <p:spPr>
            <a:xfrm>
              <a:off x="8010085" y="4877671"/>
              <a:ext cx="3526815" cy="874455"/>
            </a:xfrm>
            <a:custGeom>
              <a:avLst/>
              <a:gdLst>
                <a:gd name="connsiteX0" fmla="*/ 1279317 w 3526815"/>
                <a:gd name="connsiteY0" fmla="*/ 0 h 874455"/>
                <a:gd name="connsiteX1" fmla="*/ 3194743 w 3526815"/>
                <a:gd name="connsiteY1" fmla="*/ 0 h 874455"/>
                <a:gd name="connsiteX2" fmla="*/ 3526815 w 3526815"/>
                <a:gd name="connsiteY2" fmla="*/ 332072 h 874455"/>
                <a:gd name="connsiteX3" fmla="*/ 3194743 w 3526815"/>
                <a:gd name="connsiteY3" fmla="*/ 664144 h 874455"/>
                <a:gd name="connsiteX4" fmla="*/ 1279317 w 3526815"/>
                <a:gd name="connsiteY4" fmla="*/ 664144 h 874455"/>
                <a:gd name="connsiteX5" fmla="*/ 1003958 w 3526815"/>
                <a:gd name="connsiteY5" fmla="*/ 517737 h 874455"/>
                <a:gd name="connsiteX6" fmla="*/ 992253 w 3526815"/>
                <a:gd name="connsiteY6" fmla="*/ 496172 h 874455"/>
                <a:gd name="connsiteX7" fmla="*/ 0 w 3526815"/>
                <a:gd name="connsiteY7" fmla="*/ 874455 h 874455"/>
                <a:gd name="connsiteX8" fmla="*/ 955385 w 3526815"/>
                <a:gd name="connsiteY8" fmla="*/ 372389 h 874455"/>
                <a:gd name="connsiteX9" fmla="*/ 947245 w 3526815"/>
                <a:gd name="connsiteY9" fmla="*/ 332072 h 874455"/>
                <a:gd name="connsiteX10" fmla="*/ 1279317 w 3526815"/>
                <a:gd name="connsiteY10" fmla="*/ 0 h 874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526815" h="874455">
                  <a:moveTo>
                    <a:pt x="1279317" y="0"/>
                  </a:moveTo>
                  <a:lnTo>
                    <a:pt x="3194743" y="0"/>
                  </a:lnTo>
                  <a:cubicBezTo>
                    <a:pt x="3378141" y="0"/>
                    <a:pt x="3526815" y="148674"/>
                    <a:pt x="3526815" y="332072"/>
                  </a:cubicBezTo>
                  <a:cubicBezTo>
                    <a:pt x="3526815" y="515470"/>
                    <a:pt x="3378141" y="664144"/>
                    <a:pt x="3194743" y="664144"/>
                  </a:cubicBezTo>
                  <a:lnTo>
                    <a:pt x="1279317" y="664144"/>
                  </a:lnTo>
                  <a:cubicBezTo>
                    <a:pt x="1164693" y="664144"/>
                    <a:pt x="1063634" y="606068"/>
                    <a:pt x="1003958" y="517737"/>
                  </a:cubicBezTo>
                  <a:lnTo>
                    <a:pt x="992253" y="496172"/>
                  </a:lnTo>
                  <a:lnTo>
                    <a:pt x="0" y="874455"/>
                  </a:lnTo>
                  <a:lnTo>
                    <a:pt x="955385" y="372389"/>
                  </a:lnTo>
                  <a:lnTo>
                    <a:pt x="947245" y="332072"/>
                  </a:lnTo>
                  <a:cubicBezTo>
                    <a:pt x="947245" y="148674"/>
                    <a:pt x="1095919" y="0"/>
                    <a:pt x="1279317"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2400" b="1" i="0" u="none" strike="noStrike" kern="1200" cap="none" spc="0" normalizeH="0" baseline="0" noProof="0" dirty="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sp>
          <p:nvSpPr>
            <p:cNvPr id="132" name="四角形: 角を丸くする 131">
              <a:extLst>
                <a:ext uri="{FF2B5EF4-FFF2-40B4-BE49-F238E27FC236}">
                  <a16:creationId xmlns:a16="http://schemas.microsoft.com/office/drawing/2014/main" id="{2664F113-7046-597A-133F-79B89079B9EE}"/>
                </a:ext>
              </a:extLst>
            </p:cNvPr>
            <p:cNvSpPr/>
            <p:nvPr/>
          </p:nvSpPr>
          <p:spPr>
            <a:xfrm>
              <a:off x="8957330" y="4853978"/>
              <a:ext cx="2579570"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2400" b="1" i="0" u="none" strike="noStrike" kern="1200" cap="none" spc="0" normalizeH="0" baseline="0" noProof="0" dirty="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きーぼーど</a:t>
              </a:r>
            </a:p>
          </p:txBody>
        </p:sp>
      </p:grpSp>
      <p:sp>
        <p:nvSpPr>
          <p:cNvPr id="486" name="四角形: 角を丸くする 485">
            <a:extLst>
              <a:ext uri="{FF2B5EF4-FFF2-40B4-BE49-F238E27FC236}">
                <a16:creationId xmlns:a16="http://schemas.microsoft.com/office/drawing/2014/main" id="{1626C3F2-B67B-D952-4446-99A5CDDD3597}"/>
              </a:ext>
            </a:extLst>
          </p:cNvPr>
          <p:cNvSpPr/>
          <p:nvPr/>
        </p:nvSpPr>
        <p:spPr>
          <a:xfrm>
            <a:off x="2384976" y="7781049"/>
            <a:ext cx="901177" cy="653968"/>
          </a:xfrm>
          <a:prstGeom prst="roundRect">
            <a:avLst>
              <a:gd name="adj" fmla="val 11812"/>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487" name="四角形: 角を丸くする 486">
            <a:extLst>
              <a:ext uri="{FF2B5EF4-FFF2-40B4-BE49-F238E27FC236}">
                <a16:creationId xmlns:a16="http://schemas.microsoft.com/office/drawing/2014/main" id="{51D6DA61-0CDA-C918-1F31-2D5DE4B8EFEF}"/>
              </a:ext>
            </a:extLst>
          </p:cNvPr>
          <p:cNvSpPr/>
          <p:nvPr/>
        </p:nvSpPr>
        <p:spPr>
          <a:xfrm>
            <a:off x="3374276" y="7781049"/>
            <a:ext cx="655689" cy="653968"/>
          </a:xfrm>
          <a:prstGeom prst="roundRect">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488" name="四角形: 角を丸くする 487">
            <a:extLst>
              <a:ext uri="{FF2B5EF4-FFF2-40B4-BE49-F238E27FC236}">
                <a16:creationId xmlns:a16="http://schemas.microsoft.com/office/drawing/2014/main" id="{AD061AD8-4922-60CA-1DC3-9296DDE0EAFB}"/>
              </a:ext>
            </a:extLst>
          </p:cNvPr>
          <p:cNvSpPr/>
          <p:nvPr/>
        </p:nvSpPr>
        <p:spPr>
          <a:xfrm>
            <a:off x="4118088" y="7781049"/>
            <a:ext cx="655689" cy="653968"/>
          </a:xfrm>
          <a:prstGeom prst="roundRect">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489" name="四角形: 角を丸くする 488">
            <a:extLst>
              <a:ext uri="{FF2B5EF4-FFF2-40B4-BE49-F238E27FC236}">
                <a16:creationId xmlns:a16="http://schemas.microsoft.com/office/drawing/2014/main" id="{4435E8B3-05C4-7D43-04B2-B1D8EDACE829}"/>
              </a:ext>
            </a:extLst>
          </p:cNvPr>
          <p:cNvSpPr/>
          <p:nvPr/>
        </p:nvSpPr>
        <p:spPr>
          <a:xfrm>
            <a:off x="4861900" y="7781049"/>
            <a:ext cx="655689" cy="653968"/>
          </a:xfrm>
          <a:prstGeom prst="roundRect">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490" name="四角形: 角を丸くする 489">
            <a:extLst>
              <a:ext uri="{FF2B5EF4-FFF2-40B4-BE49-F238E27FC236}">
                <a16:creationId xmlns:a16="http://schemas.microsoft.com/office/drawing/2014/main" id="{C95B81FB-9B76-A881-2E1A-F63A017F0921}"/>
              </a:ext>
            </a:extLst>
          </p:cNvPr>
          <p:cNvSpPr/>
          <p:nvPr/>
        </p:nvSpPr>
        <p:spPr>
          <a:xfrm>
            <a:off x="5605712" y="7781049"/>
            <a:ext cx="655689" cy="653968"/>
          </a:xfrm>
          <a:prstGeom prst="roundRect">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491" name="四角形: 角を丸くする 490">
            <a:extLst>
              <a:ext uri="{FF2B5EF4-FFF2-40B4-BE49-F238E27FC236}">
                <a16:creationId xmlns:a16="http://schemas.microsoft.com/office/drawing/2014/main" id="{6D1A0DCE-AA66-88C2-3C67-E440AE96B404}"/>
              </a:ext>
            </a:extLst>
          </p:cNvPr>
          <p:cNvSpPr/>
          <p:nvPr/>
        </p:nvSpPr>
        <p:spPr>
          <a:xfrm>
            <a:off x="6349524" y="7781049"/>
            <a:ext cx="655689" cy="653968"/>
          </a:xfrm>
          <a:prstGeom prst="roundRect">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492" name="四角形: 角を丸くする 491">
            <a:extLst>
              <a:ext uri="{FF2B5EF4-FFF2-40B4-BE49-F238E27FC236}">
                <a16:creationId xmlns:a16="http://schemas.microsoft.com/office/drawing/2014/main" id="{BDAFB4E3-6AC9-04D3-18D3-34AAED278421}"/>
              </a:ext>
            </a:extLst>
          </p:cNvPr>
          <p:cNvSpPr/>
          <p:nvPr/>
        </p:nvSpPr>
        <p:spPr>
          <a:xfrm>
            <a:off x="7093336" y="7781049"/>
            <a:ext cx="655689" cy="653968"/>
          </a:xfrm>
          <a:prstGeom prst="roundRect">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493" name="四角形: 角を丸くする 492">
            <a:extLst>
              <a:ext uri="{FF2B5EF4-FFF2-40B4-BE49-F238E27FC236}">
                <a16:creationId xmlns:a16="http://schemas.microsoft.com/office/drawing/2014/main" id="{9F2D4A7B-C17A-C0CB-EF40-4FEDC9C1FD82}"/>
              </a:ext>
            </a:extLst>
          </p:cNvPr>
          <p:cNvSpPr/>
          <p:nvPr/>
        </p:nvSpPr>
        <p:spPr>
          <a:xfrm>
            <a:off x="7837148" y="7781049"/>
            <a:ext cx="655689" cy="653968"/>
          </a:xfrm>
          <a:prstGeom prst="roundRect">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494" name="四角形: 角を丸くする 493">
            <a:extLst>
              <a:ext uri="{FF2B5EF4-FFF2-40B4-BE49-F238E27FC236}">
                <a16:creationId xmlns:a16="http://schemas.microsoft.com/office/drawing/2014/main" id="{935866F2-6D5C-7CDC-99FD-5C8B4F5D788B}"/>
              </a:ext>
            </a:extLst>
          </p:cNvPr>
          <p:cNvSpPr/>
          <p:nvPr/>
        </p:nvSpPr>
        <p:spPr>
          <a:xfrm>
            <a:off x="8580960" y="7781049"/>
            <a:ext cx="655689" cy="653968"/>
          </a:xfrm>
          <a:prstGeom prst="roundRect">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495" name="四角形: 角を丸くする 494">
            <a:extLst>
              <a:ext uri="{FF2B5EF4-FFF2-40B4-BE49-F238E27FC236}">
                <a16:creationId xmlns:a16="http://schemas.microsoft.com/office/drawing/2014/main" id="{E12AC689-3FDF-4428-F2FE-DC2ED9A29170}"/>
              </a:ext>
            </a:extLst>
          </p:cNvPr>
          <p:cNvSpPr/>
          <p:nvPr/>
        </p:nvSpPr>
        <p:spPr>
          <a:xfrm>
            <a:off x="9324772" y="7781049"/>
            <a:ext cx="655689" cy="653968"/>
          </a:xfrm>
          <a:prstGeom prst="roundRect">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496" name="四角形: 角を丸くする 495">
            <a:extLst>
              <a:ext uri="{FF2B5EF4-FFF2-40B4-BE49-F238E27FC236}">
                <a16:creationId xmlns:a16="http://schemas.microsoft.com/office/drawing/2014/main" id="{13C15A77-621A-E003-0E19-FB14A58B568D}"/>
              </a:ext>
            </a:extLst>
          </p:cNvPr>
          <p:cNvSpPr/>
          <p:nvPr/>
        </p:nvSpPr>
        <p:spPr>
          <a:xfrm>
            <a:off x="10068584" y="7781049"/>
            <a:ext cx="655689" cy="653968"/>
          </a:xfrm>
          <a:prstGeom prst="roundRect">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grpSp>
        <p:nvGrpSpPr>
          <p:cNvPr id="500" name="グループ化 499">
            <a:extLst>
              <a:ext uri="{FF2B5EF4-FFF2-40B4-BE49-F238E27FC236}">
                <a16:creationId xmlns:a16="http://schemas.microsoft.com/office/drawing/2014/main" id="{2E309228-1D8A-3B2A-BC98-91ACD9C65382}"/>
              </a:ext>
            </a:extLst>
          </p:cNvPr>
          <p:cNvGrpSpPr/>
          <p:nvPr/>
        </p:nvGrpSpPr>
        <p:grpSpPr>
          <a:xfrm>
            <a:off x="2384977" y="8578495"/>
            <a:ext cx="9332686" cy="653968"/>
            <a:chOff x="-376011" y="8998050"/>
            <a:chExt cx="9332686" cy="653968"/>
          </a:xfrm>
        </p:grpSpPr>
        <p:sp>
          <p:nvSpPr>
            <p:cNvPr id="473" name="四角形: 角を丸くする 472">
              <a:extLst>
                <a:ext uri="{FF2B5EF4-FFF2-40B4-BE49-F238E27FC236}">
                  <a16:creationId xmlns:a16="http://schemas.microsoft.com/office/drawing/2014/main" id="{F5C8BA29-4690-89AF-4CF0-FBC55BC6314F}"/>
                </a:ext>
              </a:extLst>
            </p:cNvPr>
            <p:cNvSpPr/>
            <p:nvPr/>
          </p:nvSpPr>
          <p:spPr>
            <a:xfrm>
              <a:off x="-376011" y="8998050"/>
              <a:ext cx="1076173" cy="653968"/>
            </a:xfrm>
            <a:prstGeom prst="roundRect">
              <a:avLst>
                <a:gd name="adj" fmla="val 11812"/>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474" name="四角形: 角を丸くする 473">
              <a:extLst>
                <a:ext uri="{FF2B5EF4-FFF2-40B4-BE49-F238E27FC236}">
                  <a16:creationId xmlns:a16="http://schemas.microsoft.com/office/drawing/2014/main" id="{4E2A188F-48EA-4380-0B1A-A22FA1581EA8}"/>
                </a:ext>
              </a:extLst>
            </p:cNvPr>
            <p:cNvSpPr/>
            <p:nvPr/>
          </p:nvSpPr>
          <p:spPr>
            <a:xfrm>
              <a:off x="793246" y="8998050"/>
              <a:ext cx="655689" cy="653968"/>
            </a:xfrm>
            <a:prstGeom prst="roundRect">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475" name="四角形: 角を丸くする 474">
              <a:extLst>
                <a:ext uri="{FF2B5EF4-FFF2-40B4-BE49-F238E27FC236}">
                  <a16:creationId xmlns:a16="http://schemas.microsoft.com/office/drawing/2014/main" id="{872C38AF-D15A-456E-E39F-FF1F2DBB429C}"/>
                </a:ext>
              </a:extLst>
            </p:cNvPr>
            <p:cNvSpPr/>
            <p:nvPr/>
          </p:nvSpPr>
          <p:spPr>
            <a:xfrm>
              <a:off x="1537058" y="8998050"/>
              <a:ext cx="655689" cy="653968"/>
            </a:xfrm>
            <a:prstGeom prst="roundRect">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476" name="四角形: 角を丸くする 475">
              <a:extLst>
                <a:ext uri="{FF2B5EF4-FFF2-40B4-BE49-F238E27FC236}">
                  <a16:creationId xmlns:a16="http://schemas.microsoft.com/office/drawing/2014/main" id="{012D56E3-1FFD-09F7-2C07-DEE3DD2EF267}"/>
                </a:ext>
              </a:extLst>
            </p:cNvPr>
            <p:cNvSpPr/>
            <p:nvPr/>
          </p:nvSpPr>
          <p:spPr>
            <a:xfrm>
              <a:off x="2280870" y="8998050"/>
              <a:ext cx="655689" cy="653968"/>
            </a:xfrm>
            <a:prstGeom prst="roundRect">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477" name="四角形: 角を丸くする 476">
              <a:extLst>
                <a:ext uri="{FF2B5EF4-FFF2-40B4-BE49-F238E27FC236}">
                  <a16:creationId xmlns:a16="http://schemas.microsoft.com/office/drawing/2014/main" id="{5FEA70F6-AF8A-49C4-0770-CC574DFD416A}"/>
                </a:ext>
              </a:extLst>
            </p:cNvPr>
            <p:cNvSpPr/>
            <p:nvPr/>
          </p:nvSpPr>
          <p:spPr>
            <a:xfrm>
              <a:off x="3024682" y="8998050"/>
              <a:ext cx="655689" cy="653968"/>
            </a:xfrm>
            <a:prstGeom prst="roundRect">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478" name="四角形: 角を丸くする 477">
              <a:extLst>
                <a:ext uri="{FF2B5EF4-FFF2-40B4-BE49-F238E27FC236}">
                  <a16:creationId xmlns:a16="http://schemas.microsoft.com/office/drawing/2014/main" id="{BF8CAEF9-59E5-C4D9-47E8-D60E289E185F}"/>
                </a:ext>
              </a:extLst>
            </p:cNvPr>
            <p:cNvSpPr/>
            <p:nvPr/>
          </p:nvSpPr>
          <p:spPr>
            <a:xfrm>
              <a:off x="3768494" y="8998050"/>
              <a:ext cx="655689" cy="653968"/>
            </a:xfrm>
            <a:prstGeom prst="roundRect">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479" name="四角形: 角を丸くする 478">
              <a:extLst>
                <a:ext uri="{FF2B5EF4-FFF2-40B4-BE49-F238E27FC236}">
                  <a16:creationId xmlns:a16="http://schemas.microsoft.com/office/drawing/2014/main" id="{B7640787-C8FE-3FBF-E36A-4D73E9B1C612}"/>
                </a:ext>
              </a:extLst>
            </p:cNvPr>
            <p:cNvSpPr/>
            <p:nvPr/>
          </p:nvSpPr>
          <p:spPr>
            <a:xfrm>
              <a:off x="4512306" y="8998050"/>
              <a:ext cx="655689" cy="653968"/>
            </a:xfrm>
            <a:prstGeom prst="roundRect">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480" name="四角形: 角を丸くする 479">
              <a:extLst>
                <a:ext uri="{FF2B5EF4-FFF2-40B4-BE49-F238E27FC236}">
                  <a16:creationId xmlns:a16="http://schemas.microsoft.com/office/drawing/2014/main" id="{78BEB527-93A4-ABD0-FF65-F07B57D3B039}"/>
                </a:ext>
              </a:extLst>
            </p:cNvPr>
            <p:cNvSpPr/>
            <p:nvPr/>
          </p:nvSpPr>
          <p:spPr>
            <a:xfrm>
              <a:off x="5256118" y="8998050"/>
              <a:ext cx="655689" cy="653968"/>
            </a:xfrm>
            <a:prstGeom prst="roundRect">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481" name="四角形: 角を丸くする 480">
              <a:extLst>
                <a:ext uri="{FF2B5EF4-FFF2-40B4-BE49-F238E27FC236}">
                  <a16:creationId xmlns:a16="http://schemas.microsoft.com/office/drawing/2014/main" id="{D84B1EA0-9E62-D854-B98B-233CECEA3814}"/>
                </a:ext>
              </a:extLst>
            </p:cNvPr>
            <p:cNvSpPr/>
            <p:nvPr/>
          </p:nvSpPr>
          <p:spPr>
            <a:xfrm>
              <a:off x="5999930" y="8998050"/>
              <a:ext cx="655689" cy="653968"/>
            </a:xfrm>
            <a:prstGeom prst="roundRect">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482" name="四角形: 角を丸くする 481">
              <a:extLst>
                <a:ext uri="{FF2B5EF4-FFF2-40B4-BE49-F238E27FC236}">
                  <a16:creationId xmlns:a16="http://schemas.microsoft.com/office/drawing/2014/main" id="{68B8DB31-008C-31DE-7832-AFDC3099A03B}"/>
                </a:ext>
              </a:extLst>
            </p:cNvPr>
            <p:cNvSpPr/>
            <p:nvPr/>
          </p:nvSpPr>
          <p:spPr>
            <a:xfrm>
              <a:off x="6743742" y="8998050"/>
              <a:ext cx="655689" cy="653968"/>
            </a:xfrm>
            <a:prstGeom prst="roundRect">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483" name="四角形: 角を丸くする 482">
              <a:extLst>
                <a:ext uri="{FF2B5EF4-FFF2-40B4-BE49-F238E27FC236}">
                  <a16:creationId xmlns:a16="http://schemas.microsoft.com/office/drawing/2014/main" id="{E67FCB93-FAD4-CD67-6500-43F8B589BAA2}"/>
                </a:ext>
              </a:extLst>
            </p:cNvPr>
            <p:cNvSpPr/>
            <p:nvPr/>
          </p:nvSpPr>
          <p:spPr>
            <a:xfrm>
              <a:off x="7501841" y="8998050"/>
              <a:ext cx="1454834" cy="653968"/>
            </a:xfrm>
            <a:prstGeom prst="roundRect">
              <a:avLst>
                <a:gd name="adj" fmla="val 13026"/>
              </a:avLst>
            </a:prstGeom>
            <a:solidFill>
              <a:srgbClr val="0070C0"/>
            </a:solidFill>
            <a:ln w="1905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grpSp>
      <p:sp>
        <p:nvSpPr>
          <p:cNvPr id="460" name="四角形: 角を丸くする 459">
            <a:extLst>
              <a:ext uri="{FF2B5EF4-FFF2-40B4-BE49-F238E27FC236}">
                <a16:creationId xmlns:a16="http://schemas.microsoft.com/office/drawing/2014/main" id="{99E5CB90-AF46-B1DF-3818-D195104B2CD8}"/>
              </a:ext>
            </a:extLst>
          </p:cNvPr>
          <p:cNvSpPr/>
          <p:nvPr/>
        </p:nvSpPr>
        <p:spPr>
          <a:xfrm>
            <a:off x="2384977" y="9375941"/>
            <a:ext cx="1405932" cy="653968"/>
          </a:xfrm>
          <a:prstGeom prst="roundRect">
            <a:avLst>
              <a:gd name="adj" fmla="val 11812"/>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461" name="四角形: 角を丸くする 460">
            <a:extLst>
              <a:ext uri="{FF2B5EF4-FFF2-40B4-BE49-F238E27FC236}">
                <a16:creationId xmlns:a16="http://schemas.microsoft.com/office/drawing/2014/main" id="{F667C4DB-C1BB-F82D-ACAC-C6D828B6BCDD}"/>
              </a:ext>
            </a:extLst>
          </p:cNvPr>
          <p:cNvSpPr/>
          <p:nvPr/>
        </p:nvSpPr>
        <p:spPr>
          <a:xfrm>
            <a:off x="3881002" y="9375941"/>
            <a:ext cx="655689" cy="653968"/>
          </a:xfrm>
          <a:prstGeom prst="roundRect">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462" name="四角形: 角を丸くする 461">
            <a:extLst>
              <a:ext uri="{FF2B5EF4-FFF2-40B4-BE49-F238E27FC236}">
                <a16:creationId xmlns:a16="http://schemas.microsoft.com/office/drawing/2014/main" id="{31AC9F20-969D-EEBE-382F-304FCF5CDB45}"/>
              </a:ext>
            </a:extLst>
          </p:cNvPr>
          <p:cNvSpPr/>
          <p:nvPr/>
        </p:nvSpPr>
        <p:spPr>
          <a:xfrm>
            <a:off x="4624814" y="9375941"/>
            <a:ext cx="655689" cy="653968"/>
          </a:xfrm>
          <a:prstGeom prst="roundRect">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463" name="四角形: 角を丸くする 462">
            <a:extLst>
              <a:ext uri="{FF2B5EF4-FFF2-40B4-BE49-F238E27FC236}">
                <a16:creationId xmlns:a16="http://schemas.microsoft.com/office/drawing/2014/main" id="{97EBC37F-DC6C-A4E8-B66F-826DD6E3655A}"/>
              </a:ext>
            </a:extLst>
          </p:cNvPr>
          <p:cNvSpPr/>
          <p:nvPr/>
        </p:nvSpPr>
        <p:spPr>
          <a:xfrm>
            <a:off x="5368626" y="9375941"/>
            <a:ext cx="655689" cy="653968"/>
          </a:xfrm>
          <a:prstGeom prst="roundRect">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464" name="四角形: 角を丸くする 463">
            <a:extLst>
              <a:ext uri="{FF2B5EF4-FFF2-40B4-BE49-F238E27FC236}">
                <a16:creationId xmlns:a16="http://schemas.microsoft.com/office/drawing/2014/main" id="{CDFC2592-1141-BE60-8A84-2AFDA5DCCA9C}"/>
              </a:ext>
            </a:extLst>
          </p:cNvPr>
          <p:cNvSpPr/>
          <p:nvPr/>
        </p:nvSpPr>
        <p:spPr>
          <a:xfrm>
            <a:off x="6112438" y="9375941"/>
            <a:ext cx="655689" cy="653968"/>
          </a:xfrm>
          <a:prstGeom prst="roundRect">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465" name="四角形: 角を丸くする 464">
            <a:extLst>
              <a:ext uri="{FF2B5EF4-FFF2-40B4-BE49-F238E27FC236}">
                <a16:creationId xmlns:a16="http://schemas.microsoft.com/office/drawing/2014/main" id="{38E276D1-C07A-1BDB-46F8-605FC57A8F33}"/>
              </a:ext>
            </a:extLst>
          </p:cNvPr>
          <p:cNvSpPr/>
          <p:nvPr/>
        </p:nvSpPr>
        <p:spPr>
          <a:xfrm>
            <a:off x="6856250" y="9375941"/>
            <a:ext cx="655689" cy="653968"/>
          </a:xfrm>
          <a:prstGeom prst="roundRect">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466" name="四角形: 角を丸くする 465">
            <a:extLst>
              <a:ext uri="{FF2B5EF4-FFF2-40B4-BE49-F238E27FC236}">
                <a16:creationId xmlns:a16="http://schemas.microsoft.com/office/drawing/2014/main" id="{E28416E8-8708-6C35-1455-34706A0F3F10}"/>
              </a:ext>
            </a:extLst>
          </p:cNvPr>
          <p:cNvSpPr/>
          <p:nvPr/>
        </p:nvSpPr>
        <p:spPr>
          <a:xfrm>
            <a:off x="7600062" y="9375941"/>
            <a:ext cx="655689" cy="653968"/>
          </a:xfrm>
          <a:prstGeom prst="roundRect">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467" name="四角形: 角を丸くする 466">
            <a:extLst>
              <a:ext uri="{FF2B5EF4-FFF2-40B4-BE49-F238E27FC236}">
                <a16:creationId xmlns:a16="http://schemas.microsoft.com/office/drawing/2014/main" id="{AB590ECB-FD9E-7BF2-8A4C-1B358B93CC92}"/>
              </a:ext>
            </a:extLst>
          </p:cNvPr>
          <p:cNvSpPr/>
          <p:nvPr/>
        </p:nvSpPr>
        <p:spPr>
          <a:xfrm>
            <a:off x="8343874" y="9375941"/>
            <a:ext cx="655689" cy="653968"/>
          </a:xfrm>
          <a:prstGeom prst="roundRect">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468" name="四角形: 角を丸くする 467">
            <a:extLst>
              <a:ext uri="{FF2B5EF4-FFF2-40B4-BE49-F238E27FC236}">
                <a16:creationId xmlns:a16="http://schemas.microsoft.com/office/drawing/2014/main" id="{6D336AC5-C06C-CEE0-CCEB-8CA38C7F4130}"/>
              </a:ext>
            </a:extLst>
          </p:cNvPr>
          <p:cNvSpPr/>
          <p:nvPr/>
        </p:nvSpPr>
        <p:spPr>
          <a:xfrm>
            <a:off x="9087686" y="9375941"/>
            <a:ext cx="655689" cy="653968"/>
          </a:xfrm>
          <a:prstGeom prst="roundRect">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469" name="四角形: 角を丸くする 468">
            <a:extLst>
              <a:ext uri="{FF2B5EF4-FFF2-40B4-BE49-F238E27FC236}">
                <a16:creationId xmlns:a16="http://schemas.microsoft.com/office/drawing/2014/main" id="{08C2991C-446D-509D-3CBC-F0E78FEDC0AA}"/>
              </a:ext>
            </a:extLst>
          </p:cNvPr>
          <p:cNvSpPr/>
          <p:nvPr/>
        </p:nvSpPr>
        <p:spPr>
          <a:xfrm>
            <a:off x="9831498" y="9375941"/>
            <a:ext cx="655689" cy="653968"/>
          </a:xfrm>
          <a:prstGeom prst="roundRect">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470" name="四角形: 角を丸くする 469">
            <a:extLst>
              <a:ext uri="{FF2B5EF4-FFF2-40B4-BE49-F238E27FC236}">
                <a16:creationId xmlns:a16="http://schemas.microsoft.com/office/drawing/2014/main" id="{C63D50B3-839D-ADE3-8C53-9A3C672E4A26}"/>
              </a:ext>
            </a:extLst>
          </p:cNvPr>
          <p:cNvSpPr/>
          <p:nvPr/>
        </p:nvSpPr>
        <p:spPr>
          <a:xfrm>
            <a:off x="10575310" y="9375941"/>
            <a:ext cx="655689" cy="653968"/>
          </a:xfrm>
          <a:prstGeom prst="roundRect">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308" name="四角形: 角を丸くする 307">
            <a:extLst>
              <a:ext uri="{FF2B5EF4-FFF2-40B4-BE49-F238E27FC236}">
                <a16:creationId xmlns:a16="http://schemas.microsoft.com/office/drawing/2014/main" id="{F5F1B6ED-0058-750C-D1F2-F5E8F54476EA}"/>
              </a:ext>
            </a:extLst>
          </p:cNvPr>
          <p:cNvSpPr/>
          <p:nvPr/>
        </p:nvSpPr>
        <p:spPr>
          <a:xfrm>
            <a:off x="2388351" y="10173386"/>
            <a:ext cx="655689" cy="653968"/>
          </a:xfrm>
          <a:prstGeom prst="roundRect">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309" name="四角形: 角を丸くする 308">
            <a:extLst>
              <a:ext uri="{FF2B5EF4-FFF2-40B4-BE49-F238E27FC236}">
                <a16:creationId xmlns:a16="http://schemas.microsoft.com/office/drawing/2014/main" id="{828849C8-ACD8-0A17-AEC6-533DAD4ACA0E}"/>
              </a:ext>
            </a:extLst>
          </p:cNvPr>
          <p:cNvSpPr/>
          <p:nvPr/>
        </p:nvSpPr>
        <p:spPr>
          <a:xfrm>
            <a:off x="3135709" y="10173386"/>
            <a:ext cx="655200" cy="653968"/>
          </a:xfrm>
          <a:prstGeom prst="roundRect">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310" name="四角形: 角を丸くする 309">
            <a:extLst>
              <a:ext uri="{FF2B5EF4-FFF2-40B4-BE49-F238E27FC236}">
                <a16:creationId xmlns:a16="http://schemas.microsoft.com/office/drawing/2014/main" id="{0FDC646B-9D36-59D0-3D72-62B313D92A1A}"/>
              </a:ext>
            </a:extLst>
          </p:cNvPr>
          <p:cNvSpPr/>
          <p:nvPr/>
        </p:nvSpPr>
        <p:spPr>
          <a:xfrm>
            <a:off x="4625506" y="10173386"/>
            <a:ext cx="4558725" cy="653968"/>
          </a:xfrm>
          <a:prstGeom prst="roundRect">
            <a:avLst>
              <a:gd name="adj" fmla="val 13997"/>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311" name="四角形: 角を丸くする 310">
            <a:extLst>
              <a:ext uri="{FF2B5EF4-FFF2-40B4-BE49-F238E27FC236}">
                <a16:creationId xmlns:a16="http://schemas.microsoft.com/office/drawing/2014/main" id="{FAFF8C17-4544-4C27-14BF-9B803A639DDB}"/>
              </a:ext>
            </a:extLst>
          </p:cNvPr>
          <p:cNvSpPr/>
          <p:nvPr/>
        </p:nvSpPr>
        <p:spPr>
          <a:xfrm>
            <a:off x="3881491" y="10173386"/>
            <a:ext cx="655200" cy="653968"/>
          </a:xfrm>
          <a:prstGeom prst="roundRect">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313" name="四角形: 角を丸くする 312">
            <a:extLst>
              <a:ext uri="{FF2B5EF4-FFF2-40B4-BE49-F238E27FC236}">
                <a16:creationId xmlns:a16="http://schemas.microsoft.com/office/drawing/2014/main" id="{048240FD-5576-0064-40EC-450229240951}"/>
              </a:ext>
            </a:extLst>
          </p:cNvPr>
          <p:cNvSpPr/>
          <p:nvPr/>
        </p:nvSpPr>
        <p:spPr>
          <a:xfrm>
            <a:off x="9279018" y="10173386"/>
            <a:ext cx="1174915" cy="653968"/>
          </a:xfrm>
          <a:prstGeom prst="roundRect">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348" name="テキスト ボックス 347">
            <a:extLst>
              <a:ext uri="{FF2B5EF4-FFF2-40B4-BE49-F238E27FC236}">
                <a16:creationId xmlns:a16="http://schemas.microsoft.com/office/drawing/2014/main" id="{6A21BBA3-CDAC-65D1-3A93-2A0529CA129F}"/>
              </a:ext>
            </a:extLst>
          </p:cNvPr>
          <p:cNvSpPr txBox="1"/>
          <p:nvPr/>
        </p:nvSpPr>
        <p:spPr>
          <a:xfrm>
            <a:off x="3553509" y="8027769"/>
            <a:ext cx="306767" cy="369332"/>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q</a:t>
            </a:r>
            <a:endParaRPr kumimoji="1" lang="ja-JP" altLang="en-US"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349" name="テキスト ボックス 348">
            <a:extLst>
              <a:ext uri="{FF2B5EF4-FFF2-40B4-BE49-F238E27FC236}">
                <a16:creationId xmlns:a16="http://schemas.microsoft.com/office/drawing/2014/main" id="{3491B2B1-21E8-B8AA-35AF-DA1DA4FB505F}"/>
              </a:ext>
            </a:extLst>
          </p:cNvPr>
          <p:cNvSpPr txBox="1"/>
          <p:nvPr/>
        </p:nvSpPr>
        <p:spPr>
          <a:xfrm>
            <a:off x="4297230" y="8027769"/>
            <a:ext cx="306767" cy="369332"/>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w</a:t>
            </a:r>
            <a:endParaRPr kumimoji="1" lang="ja-JP" altLang="en-US"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350" name="テキスト ボックス 349">
            <a:extLst>
              <a:ext uri="{FF2B5EF4-FFF2-40B4-BE49-F238E27FC236}">
                <a16:creationId xmlns:a16="http://schemas.microsoft.com/office/drawing/2014/main" id="{DA404DE0-8B66-F4B0-C2A1-B41F41024CD7}"/>
              </a:ext>
            </a:extLst>
          </p:cNvPr>
          <p:cNvSpPr txBox="1"/>
          <p:nvPr/>
        </p:nvSpPr>
        <p:spPr>
          <a:xfrm>
            <a:off x="5040951" y="8027769"/>
            <a:ext cx="306767" cy="369332"/>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e</a:t>
            </a:r>
            <a:endParaRPr kumimoji="1" lang="ja-JP" altLang="en-US"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351" name="テキスト ボックス 350">
            <a:extLst>
              <a:ext uri="{FF2B5EF4-FFF2-40B4-BE49-F238E27FC236}">
                <a16:creationId xmlns:a16="http://schemas.microsoft.com/office/drawing/2014/main" id="{0AA2274C-359F-E531-75B7-08A56FDBA815}"/>
              </a:ext>
            </a:extLst>
          </p:cNvPr>
          <p:cNvSpPr txBox="1"/>
          <p:nvPr/>
        </p:nvSpPr>
        <p:spPr>
          <a:xfrm>
            <a:off x="5784672" y="8027769"/>
            <a:ext cx="306767" cy="369332"/>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r</a:t>
            </a:r>
            <a:endParaRPr kumimoji="1" lang="ja-JP" altLang="en-US"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352" name="テキスト ボックス 351">
            <a:extLst>
              <a:ext uri="{FF2B5EF4-FFF2-40B4-BE49-F238E27FC236}">
                <a16:creationId xmlns:a16="http://schemas.microsoft.com/office/drawing/2014/main" id="{983EC290-7943-4695-BF8E-1ECDE20DB8D0}"/>
              </a:ext>
            </a:extLst>
          </p:cNvPr>
          <p:cNvSpPr txBox="1"/>
          <p:nvPr/>
        </p:nvSpPr>
        <p:spPr>
          <a:xfrm>
            <a:off x="6528393" y="8027769"/>
            <a:ext cx="306767" cy="369332"/>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t</a:t>
            </a:r>
            <a:endParaRPr kumimoji="1" lang="ja-JP" altLang="en-US"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353" name="テキスト ボックス 352">
            <a:extLst>
              <a:ext uri="{FF2B5EF4-FFF2-40B4-BE49-F238E27FC236}">
                <a16:creationId xmlns:a16="http://schemas.microsoft.com/office/drawing/2014/main" id="{B3C0165F-3DE5-BDF3-8EA3-EF1BA039DAD8}"/>
              </a:ext>
            </a:extLst>
          </p:cNvPr>
          <p:cNvSpPr txBox="1"/>
          <p:nvPr/>
        </p:nvSpPr>
        <p:spPr>
          <a:xfrm>
            <a:off x="7272114" y="8027769"/>
            <a:ext cx="306767" cy="369332"/>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y</a:t>
            </a:r>
            <a:endParaRPr kumimoji="1" lang="ja-JP" altLang="en-US"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354" name="テキスト ボックス 353">
            <a:extLst>
              <a:ext uri="{FF2B5EF4-FFF2-40B4-BE49-F238E27FC236}">
                <a16:creationId xmlns:a16="http://schemas.microsoft.com/office/drawing/2014/main" id="{03853286-1350-BF6A-77DC-83B17F38156A}"/>
              </a:ext>
            </a:extLst>
          </p:cNvPr>
          <p:cNvSpPr txBox="1"/>
          <p:nvPr/>
        </p:nvSpPr>
        <p:spPr>
          <a:xfrm>
            <a:off x="8015835" y="8027769"/>
            <a:ext cx="306767" cy="369332"/>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u</a:t>
            </a:r>
            <a:endParaRPr kumimoji="1" lang="ja-JP" altLang="en-US"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355" name="テキスト ボックス 354">
            <a:extLst>
              <a:ext uri="{FF2B5EF4-FFF2-40B4-BE49-F238E27FC236}">
                <a16:creationId xmlns:a16="http://schemas.microsoft.com/office/drawing/2014/main" id="{BBDFB8DF-FDF6-E1D7-0B59-F3B84F40DD7A}"/>
              </a:ext>
            </a:extLst>
          </p:cNvPr>
          <p:cNvSpPr txBox="1"/>
          <p:nvPr/>
        </p:nvSpPr>
        <p:spPr>
          <a:xfrm>
            <a:off x="8759556" y="8027769"/>
            <a:ext cx="306767" cy="369332"/>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err="1">
                <a:ln>
                  <a:noFill/>
                </a:ln>
                <a:solidFill>
                  <a:prstClr val="black"/>
                </a:solidFill>
                <a:effectLst/>
                <a:uLnTx/>
                <a:uFillTx/>
                <a:latin typeface="BIZ UDPゴシック" panose="020B0400000000000000" pitchFamily="50" charset="-128"/>
                <a:ea typeface="BIZ UDPゴシック" panose="020B0400000000000000" pitchFamily="50" charset="-128"/>
                <a:cs typeface="+mn-cs"/>
              </a:rPr>
              <a:t>i</a:t>
            </a:r>
            <a:endParaRPr kumimoji="1" lang="ja-JP" altLang="en-US"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356" name="テキスト ボックス 355">
            <a:extLst>
              <a:ext uri="{FF2B5EF4-FFF2-40B4-BE49-F238E27FC236}">
                <a16:creationId xmlns:a16="http://schemas.microsoft.com/office/drawing/2014/main" id="{252F83C7-5666-FC71-BF7D-B7D67D762204}"/>
              </a:ext>
            </a:extLst>
          </p:cNvPr>
          <p:cNvSpPr txBox="1"/>
          <p:nvPr/>
        </p:nvSpPr>
        <p:spPr>
          <a:xfrm>
            <a:off x="9503277" y="8027769"/>
            <a:ext cx="306767" cy="369332"/>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o</a:t>
            </a:r>
            <a:endParaRPr kumimoji="1" lang="ja-JP" altLang="en-US"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357" name="テキスト ボックス 356">
            <a:extLst>
              <a:ext uri="{FF2B5EF4-FFF2-40B4-BE49-F238E27FC236}">
                <a16:creationId xmlns:a16="http://schemas.microsoft.com/office/drawing/2014/main" id="{D10E6FD4-4296-B79E-453A-675C1638C31E}"/>
              </a:ext>
            </a:extLst>
          </p:cNvPr>
          <p:cNvSpPr txBox="1"/>
          <p:nvPr/>
        </p:nvSpPr>
        <p:spPr>
          <a:xfrm>
            <a:off x="10246998" y="8027769"/>
            <a:ext cx="306767" cy="369332"/>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p</a:t>
            </a:r>
            <a:endParaRPr kumimoji="1" lang="ja-JP" altLang="en-US"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370" name="テキスト ボックス 369">
            <a:extLst>
              <a:ext uri="{FF2B5EF4-FFF2-40B4-BE49-F238E27FC236}">
                <a16:creationId xmlns:a16="http://schemas.microsoft.com/office/drawing/2014/main" id="{E48E8830-639E-F531-32D7-F08EDC94BEB1}"/>
              </a:ext>
            </a:extLst>
          </p:cNvPr>
          <p:cNvSpPr txBox="1"/>
          <p:nvPr/>
        </p:nvSpPr>
        <p:spPr>
          <a:xfrm>
            <a:off x="3733240" y="8822945"/>
            <a:ext cx="306767" cy="369332"/>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a</a:t>
            </a:r>
            <a:endParaRPr kumimoji="1" lang="ja-JP" altLang="en-US"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371" name="テキスト ボックス 370">
            <a:extLst>
              <a:ext uri="{FF2B5EF4-FFF2-40B4-BE49-F238E27FC236}">
                <a16:creationId xmlns:a16="http://schemas.microsoft.com/office/drawing/2014/main" id="{1DDE5757-D67B-88E4-FD05-737B64C3EC3B}"/>
              </a:ext>
            </a:extLst>
          </p:cNvPr>
          <p:cNvSpPr txBox="1"/>
          <p:nvPr/>
        </p:nvSpPr>
        <p:spPr>
          <a:xfrm>
            <a:off x="4476961" y="8822945"/>
            <a:ext cx="306767" cy="369332"/>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s</a:t>
            </a:r>
            <a:endParaRPr kumimoji="1" lang="ja-JP" altLang="en-US"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372" name="テキスト ボックス 371">
            <a:extLst>
              <a:ext uri="{FF2B5EF4-FFF2-40B4-BE49-F238E27FC236}">
                <a16:creationId xmlns:a16="http://schemas.microsoft.com/office/drawing/2014/main" id="{6E735C82-D0EB-E9AD-EA65-88CB9BE67474}"/>
              </a:ext>
            </a:extLst>
          </p:cNvPr>
          <p:cNvSpPr txBox="1"/>
          <p:nvPr/>
        </p:nvSpPr>
        <p:spPr>
          <a:xfrm>
            <a:off x="5220682" y="8822945"/>
            <a:ext cx="306767" cy="369332"/>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d</a:t>
            </a:r>
            <a:endParaRPr kumimoji="1" lang="ja-JP" altLang="en-US"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373" name="テキスト ボックス 372">
            <a:extLst>
              <a:ext uri="{FF2B5EF4-FFF2-40B4-BE49-F238E27FC236}">
                <a16:creationId xmlns:a16="http://schemas.microsoft.com/office/drawing/2014/main" id="{692AEA20-6AAC-0647-18D5-A529F7143699}"/>
              </a:ext>
            </a:extLst>
          </p:cNvPr>
          <p:cNvSpPr txBox="1"/>
          <p:nvPr/>
        </p:nvSpPr>
        <p:spPr>
          <a:xfrm>
            <a:off x="5964403" y="8822945"/>
            <a:ext cx="306767" cy="369332"/>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f</a:t>
            </a:r>
            <a:endParaRPr kumimoji="1" lang="ja-JP" altLang="en-US"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374" name="テキスト ボックス 373">
            <a:extLst>
              <a:ext uri="{FF2B5EF4-FFF2-40B4-BE49-F238E27FC236}">
                <a16:creationId xmlns:a16="http://schemas.microsoft.com/office/drawing/2014/main" id="{90E45F14-B35D-F2D5-7B76-890515653E07}"/>
              </a:ext>
            </a:extLst>
          </p:cNvPr>
          <p:cNvSpPr txBox="1"/>
          <p:nvPr/>
        </p:nvSpPr>
        <p:spPr>
          <a:xfrm>
            <a:off x="6708124" y="8822945"/>
            <a:ext cx="306767" cy="369332"/>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g</a:t>
            </a:r>
            <a:endParaRPr kumimoji="1" lang="ja-JP" altLang="en-US"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375" name="テキスト ボックス 374">
            <a:extLst>
              <a:ext uri="{FF2B5EF4-FFF2-40B4-BE49-F238E27FC236}">
                <a16:creationId xmlns:a16="http://schemas.microsoft.com/office/drawing/2014/main" id="{4D019C2B-C0CF-85A8-7128-42EE335BD3D8}"/>
              </a:ext>
            </a:extLst>
          </p:cNvPr>
          <p:cNvSpPr txBox="1"/>
          <p:nvPr/>
        </p:nvSpPr>
        <p:spPr>
          <a:xfrm>
            <a:off x="7451845" y="8822945"/>
            <a:ext cx="306767" cy="369332"/>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h</a:t>
            </a:r>
            <a:endParaRPr kumimoji="1" lang="ja-JP" altLang="en-US"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376" name="テキスト ボックス 375">
            <a:extLst>
              <a:ext uri="{FF2B5EF4-FFF2-40B4-BE49-F238E27FC236}">
                <a16:creationId xmlns:a16="http://schemas.microsoft.com/office/drawing/2014/main" id="{150404A9-BC0F-1232-4C6E-4E630446F16B}"/>
              </a:ext>
            </a:extLst>
          </p:cNvPr>
          <p:cNvSpPr txBox="1"/>
          <p:nvPr/>
        </p:nvSpPr>
        <p:spPr>
          <a:xfrm>
            <a:off x="8195566" y="8822945"/>
            <a:ext cx="306767" cy="369332"/>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j</a:t>
            </a:r>
            <a:endParaRPr kumimoji="1" lang="ja-JP" altLang="en-US"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377" name="テキスト ボックス 376">
            <a:extLst>
              <a:ext uri="{FF2B5EF4-FFF2-40B4-BE49-F238E27FC236}">
                <a16:creationId xmlns:a16="http://schemas.microsoft.com/office/drawing/2014/main" id="{1F5A0DC9-0FCD-F3C2-C2BA-CAF8B8C970DC}"/>
              </a:ext>
            </a:extLst>
          </p:cNvPr>
          <p:cNvSpPr txBox="1"/>
          <p:nvPr/>
        </p:nvSpPr>
        <p:spPr>
          <a:xfrm>
            <a:off x="8939287" y="8822945"/>
            <a:ext cx="306767" cy="369332"/>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k</a:t>
            </a:r>
            <a:endParaRPr kumimoji="1" lang="ja-JP" altLang="en-US"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378" name="テキスト ボックス 377">
            <a:extLst>
              <a:ext uri="{FF2B5EF4-FFF2-40B4-BE49-F238E27FC236}">
                <a16:creationId xmlns:a16="http://schemas.microsoft.com/office/drawing/2014/main" id="{09D46717-E730-7F21-8160-1DA2252921AA}"/>
              </a:ext>
            </a:extLst>
          </p:cNvPr>
          <p:cNvSpPr txBox="1"/>
          <p:nvPr/>
        </p:nvSpPr>
        <p:spPr>
          <a:xfrm>
            <a:off x="9683008" y="8822945"/>
            <a:ext cx="306767" cy="369332"/>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l</a:t>
            </a:r>
            <a:endParaRPr kumimoji="1" lang="ja-JP" altLang="en-US"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394" name="テキスト ボックス 393">
            <a:extLst>
              <a:ext uri="{FF2B5EF4-FFF2-40B4-BE49-F238E27FC236}">
                <a16:creationId xmlns:a16="http://schemas.microsoft.com/office/drawing/2014/main" id="{128CFF17-2764-128B-4C4C-02BCFF7AADDD}"/>
              </a:ext>
            </a:extLst>
          </p:cNvPr>
          <p:cNvSpPr txBox="1"/>
          <p:nvPr/>
        </p:nvSpPr>
        <p:spPr>
          <a:xfrm>
            <a:off x="4060008" y="9611105"/>
            <a:ext cx="306767" cy="369332"/>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z</a:t>
            </a:r>
            <a:endParaRPr kumimoji="1" lang="ja-JP" altLang="en-US"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395" name="テキスト ボックス 394">
            <a:extLst>
              <a:ext uri="{FF2B5EF4-FFF2-40B4-BE49-F238E27FC236}">
                <a16:creationId xmlns:a16="http://schemas.microsoft.com/office/drawing/2014/main" id="{B9F69473-9A5B-8B43-CEEF-DAA5026DD3E5}"/>
              </a:ext>
            </a:extLst>
          </p:cNvPr>
          <p:cNvSpPr txBox="1"/>
          <p:nvPr/>
        </p:nvSpPr>
        <p:spPr>
          <a:xfrm>
            <a:off x="4803729" y="9611105"/>
            <a:ext cx="306767" cy="369332"/>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x</a:t>
            </a:r>
            <a:endParaRPr kumimoji="1" lang="ja-JP" altLang="en-US"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396" name="テキスト ボックス 395">
            <a:extLst>
              <a:ext uri="{FF2B5EF4-FFF2-40B4-BE49-F238E27FC236}">
                <a16:creationId xmlns:a16="http://schemas.microsoft.com/office/drawing/2014/main" id="{8835C841-D681-03F9-366D-A1525AEF76A6}"/>
              </a:ext>
            </a:extLst>
          </p:cNvPr>
          <p:cNvSpPr txBox="1"/>
          <p:nvPr/>
        </p:nvSpPr>
        <p:spPr>
          <a:xfrm>
            <a:off x="5547450" y="9611105"/>
            <a:ext cx="306767" cy="369332"/>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c</a:t>
            </a:r>
            <a:endParaRPr kumimoji="1" lang="ja-JP" altLang="en-US"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397" name="テキスト ボックス 396">
            <a:extLst>
              <a:ext uri="{FF2B5EF4-FFF2-40B4-BE49-F238E27FC236}">
                <a16:creationId xmlns:a16="http://schemas.microsoft.com/office/drawing/2014/main" id="{0A6A922D-9D51-DED1-FB9A-BF33668C55C9}"/>
              </a:ext>
            </a:extLst>
          </p:cNvPr>
          <p:cNvSpPr txBox="1"/>
          <p:nvPr/>
        </p:nvSpPr>
        <p:spPr>
          <a:xfrm>
            <a:off x="6291171" y="9611105"/>
            <a:ext cx="306767" cy="369332"/>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v</a:t>
            </a:r>
            <a:endParaRPr kumimoji="1" lang="ja-JP" altLang="en-US"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398" name="テキスト ボックス 397">
            <a:extLst>
              <a:ext uri="{FF2B5EF4-FFF2-40B4-BE49-F238E27FC236}">
                <a16:creationId xmlns:a16="http://schemas.microsoft.com/office/drawing/2014/main" id="{52960D8D-7EFB-56B7-98B8-204792605DED}"/>
              </a:ext>
            </a:extLst>
          </p:cNvPr>
          <p:cNvSpPr txBox="1"/>
          <p:nvPr/>
        </p:nvSpPr>
        <p:spPr>
          <a:xfrm>
            <a:off x="7034892" y="9611105"/>
            <a:ext cx="306767" cy="369332"/>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b</a:t>
            </a:r>
            <a:endParaRPr kumimoji="1" lang="ja-JP" altLang="en-US"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399" name="テキスト ボックス 398">
            <a:extLst>
              <a:ext uri="{FF2B5EF4-FFF2-40B4-BE49-F238E27FC236}">
                <a16:creationId xmlns:a16="http://schemas.microsoft.com/office/drawing/2014/main" id="{63528C69-7F2A-43D6-8A19-4C3D85CBF278}"/>
              </a:ext>
            </a:extLst>
          </p:cNvPr>
          <p:cNvSpPr txBox="1"/>
          <p:nvPr/>
        </p:nvSpPr>
        <p:spPr>
          <a:xfrm>
            <a:off x="7778613" y="9611105"/>
            <a:ext cx="306767" cy="369332"/>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n</a:t>
            </a:r>
            <a:endParaRPr kumimoji="1" lang="ja-JP" altLang="en-US"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400" name="テキスト ボックス 399">
            <a:extLst>
              <a:ext uri="{FF2B5EF4-FFF2-40B4-BE49-F238E27FC236}">
                <a16:creationId xmlns:a16="http://schemas.microsoft.com/office/drawing/2014/main" id="{CB42EE13-CFDB-E1EB-58B4-F2A8312D92EB}"/>
              </a:ext>
            </a:extLst>
          </p:cNvPr>
          <p:cNvSpPr txBox="1"/>
          <p:nvPr/>
        </p:nvSpPr>
        <p:spPr>
          <a:xfrm>
            <a:off x="8522334" y="9611105"/>
            <a:ext cx="306767" cy="369332"/>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m</a:t>
            </a:r>
            <a:endParaRPr kumimoji="1" lang="ja-JP" altLang="en-US"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401" name="テキスト ボックス 400">
            <a:extLst>
              <a:ext uri="{FF2B5EF4-FFF2-40B4-BE49-F238E27FC236}">
                <a16:creationId xmlns:a16="http://schemas.microsoft.com/office/drawing/2014/main" id="{77957CAB-5175-C9C7-8662-05CDB3F56937}"/>
              </a:ext>
            </a:extLst>
          </p:cNvPr>
          <p:cNvSpPr txBox="1"/>
          <p:nvPr/>
        </p:nvSpPr>
        <p:spPr>
          <a:xfrm>
            <a:off x="9262147" y="9363120"/>
            <a:ext cx="306767" cy="307777"/>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a:t>
            </a:r>
            <a:endParaRPr kumimoji="1" lang="ja-JP" altLang="en-US" sz="14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402" name="テキスト ボックス 401">
            <a:extLst>
              <a:ext uri="{FF2B5EF4-FFF2-40B4-BE49-F238E27FC236}">
                <a16:creationId xmlns:a16="http://schemas.microsoft.com/office/drawing/2014/main" id="{D4AFA950-EB03-E6D7-485B-227B0C80BD19}"/>
              </a:ext>
            </a:extLst>
          </p:cNvPr>
          <p:cNvSpPr txBox="1"/>
          <p:nvPr/>
        </p:nvSpPr>
        <p:spPr>
          <a:xfrm>
            <a:off x="10005959" y="9363120"/>
            <a:ext cx="306767" cy="307777"/>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a:t>
            </a:r>
            <a:endParaRPr kumimoji="1" lang="ja-JP" altLang="en-US" sz="14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403" name="テキスト ボックス 402">
            <a:extLst>
              <a:ext uri="{FF2B5EF4-FFF2-40B4-BE49-F238E27FC236}">
                <a16:creationId xmlns:a16="http://schemas.microsoft.com/office/drawing/2014/main" id="{D7E0666A-A243-539A-B6B1-B38595F76D8A}"/>
              </a:ext>
            </a:extLst>
          </p:cNvPr>
          <p:cNvSpPr txBox="1"/>
          <p:nvPr/>
        </p:nvSpPr>
        <p:spPr>
          <a:xfrm>
            <a:off x="10749771" y="9554635"/>
            <a:ext cx="306767" cy="307777"/>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a:t>
            </a:r>
          </a:p>
        </p:txBody>
      </p:sp>
      <p:sp>
        <p:nvSpPr>
          <p:cNvPr id="410" name="テキスト ボックス 409">
            <a:extLst>
              <a:ext uri="{FF2B5EF4-FFF2-40B4-BE49-F238E27FC236}">
                <a16:creationId xmlns:a16="http://schemas.microsoft.com/office/drawing/2014/main" id="{A4055385-7A33-5502-58CC-0CFA7DE008B4}"/>
              </a:ext>
            </a:extLst>
          </p:cNvPr>
          <p:cNvSpPr txBox="1"/>
          <p:nvPr/>
        </p:nvSpPr>
        <p:spPr>
          <a:xfrm>
            <a:off x="3547943" y="7758250"/>
            <a:ext cx="306767" cy="27699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200" b="0" i="0" u="none" strike="noStrike" kern="1200" cap="none" spc="0" normalizeH="0" baseline="0" noProof="0" dirty="0">
                <a:ln>
                  <a:noFill/>
                </a:ln>
                <a:solidFill>
                  <a:schemeClr val="bg2">
                    <a:lumMod val="75000"/>
                  </a:schemeClr>
                </a:solidFill>
                <a:effectLst/>
                <a:uLnTx/>
                <a:uFillTx/>
                <a:latin typeface="BIZ UDPゴシック" panose="020B0400000000000000" pitchFamily="50" charset="-128"/>
                <a:ea typeface="BIZ UDPゴシック" panose="020B0400000000000000" pitchFamily="50" charset="-128"/>
                <a:cs typeface="+mn-cs"/>
              </a:rPr>
              <a:t>1</a:t>
            </a:r>
            <a:endParaRPr kumimoji="1" lang="ja-JP" altLang="en-US" sz="1200" b="0" i="0" u="none" strike="noStrike" kern="1200" cap="none" spc="0" normalizeH="0" baseline="0" noProof="0" dirty="0">
              <a:ln>
                <a:noFill/>
              </a:ln>
              <a:solidFill>
                <a:schemeClr val="bg2">
                  <a:lumMod val="75000"/>
                </a:schemeClr>
              </a:solidFill>
              <a:effectLst/>
              <a:uLnTx/>
              <a:uFillTx/>
              <a:latin typeface="BIZ UDPゴシック" panose="020B0400000000000000" pitchFamily="50" charset="-128"/>
              <a:ea typeface="BIZ UDPゴシック" panose="020B0400000000000000" pitchFamily="50" charset="-128"/>
              <a:cs typeface="+mn-cs"/>
            </a:endParaRPr>
          </a:p>
        </p:txBody>
      </p:sp>
      <p:sp>
        <p:nvSpPr>
          <p:cNvPr id="411" name="テキスト ボックス 410">
            <a:extLst>
              <a:ext uri="{FF2B5EF4-FFF2-40B4-BE49-F238E27FC236}">
                <a16:creationId xmlns:a16="http://schemas.microsoft.com/office/drawing/2014/main" id="{3F5A5CDE-1A17-B765-A1CC-01A5F1A256E5}"/>
              </a:ext>
            </a:extLst>
          </p:cNvPr>
          <p:cNvSpPr txBox="1"/>
          <p:nvPr/>
        </p:nvSpPr>
        <p:spPr>
          <a:xfrm>
            <a:off x="4291843" y="7758250"/>
            <a:ext cx="306767" cy="27699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200" b="0" i="0" u="none" strike="noStrike" kern="1200" cap="none" spc="0" normalizeH="0" baseline="0" noProof="0" dirty="0">
                <a:ln>
                  <a:noFill/>
                </a:ln>
                <a:solidFill>
                  <a:schemeClr val="bg2">
                    <a:lumMod val="75000"/>
                  </a:schemeClr>
                </a:solidFill>
                <a:effectLst/>
                <a:uLnTx/>
                <a:uFillTx/>
                <a:latin typeface="BIZ UDPゴシック" panose="020B0400000000000000" pitchFamily="50" charset="-128"/>
                <a:ea typeface="BIZ UDPゴシック" panose="020B0400000000000000" pitchFamily="50" charset="-128"/>
                <a:cs typeface="+mn-cs"/>
              </a:rPr>
              <a:t>2</a:t>
            </a:r>
            <a:endParaRPr kumimoji="1" lang="ja-JP" altLang="en-US" sz="1200" b="0" i="0" u="none" strike="noStrike" kern="1200" cap="none" spc="0" normalizeH="0" baseline="0" noProof="0" dirty="0">
              <a:ln>
                <a:noFill/>
              </a:ln>
              <a:solidFill>
                <a:schemeClr val="bg2">
                  <a:lumMod val="75000"/>
                </a:schemeClr>
              </a:solidFill>
              <a:effectLst/>
              <a:uLnTx/>
              <a:uFillTx/>
              <a:latin typeface="BIZ UDPゴシック" panose="020B0400000000000000" pitchFamily="50" charset="-128"/>
              <a:ea typeface="BIZ UDPゴシック" panose="020B0400000000000000" pitchFamily="50" charset="-128"/>
              <a:cs typeface="+mn-cs"/>
            </a:endParaRPr>
          </a:p>
        </p:txBody>
      </p:sp>
      <p:sp>
        <p:nvSpPr>
          <p:cNvPr id="412" name="テキスト ボックス 411">
            <a:extLst>
              <a:ext uri="{FF2B5EF4-FFF2-40B4-BE49-F238E27FC236}">
                <a16:creationId xmlns:a16="http://schemas.microsoft.com/office/drawing/2014/main" id="{0DA21676-7A21-9FFE-3839-730C63EE783A}"/>
              </a:ext>
            </a:extLst>
          </p:cNvPr>
          <p:cNvSpPr txBox="1"/>
          <p:nvPr/>
        </p:nvSpPr>
        <p:spPr>
          <a:xfrm>
            <a:off x="5035743" y="7758250"/>
            <a:ext cx="306767" cy="27699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200" b="0" i="0" u="none" strike="noStrike" kern="1200" cap="none" spc="0" normalizeH="0" baseline="0" noProof="0" dirty="0">
                <a:ln>
                  <a:noFill/>
                </a:ln>
                <a:solidFill>
                  <a:schemeClr val="bg2">
                    <a:lumMod val="75000"/>
                  </a:schemeClr>
                </a:solidFill>
                <a:effectLst/>
                <a:uLnTx/>
                <a:uFillTx/>
                <a:latin typeface="BIZ UDPゴシック" panose="020B0400000000000000" pitchFamily="50" charset="-128"/>
                <a:ea typeface="BIZ UDPゴシック" panose="020B0400000000000000" pitchFamily="50" charset="-128"/>
                <a:cs typeface="+mn-cs"/>
              </a:rPr>
              <a:t>3</a:t>
            </a:r>
            <a:endParaRPr kumimoji="1" lang="ja-JP" altLang="en-US" sz="1200" b="0" i="0" u="none" strike="noStrike" kern="1200" cap="none" spc="0" normalizeH="0" baseline="0" noProof="0" dirty="0">
              <a:ln>
                <a:noFill/>
              </a:ln>
              <a:solidFill>
                <a:schemeClr val="bg2">
                  <a:lumMod val="75000"/>
                </a:schemeClr>
              </a:solidFill>
              <a:effectLst/>
              <a:uLnTx/>
              <a:uFillTx/>
              <a:latin typeface="BIZ UDPゴシック" panose="020B0400000000000000" pitchFamily="50" charset="-128"/>
              <a:ea typeface="BIZ UDPゴシック" panose="020B0400000000000000" pitchFamily="50" charset="-128"/>
              <a:cs typeface="+mn-cs"/>
            </a:endParaRPr>
          </a:p>
        </p:txBody>
      </p:sp>
      <p:sp>
        <p:nvSpPr>
          <p:cNvPr id="413" name="テキスト ボックス 412">
            <a:extLst>
              <a:ext uri="{FF2B5EF4-FFF2-40B4-BE49-F238E27FC236}">
                <a16:creationId xmlns:a16="http://schemas.microsoft.com/office/drawing/2014/main" id="{8AD3FA27-07C5-FEF1-F485-0F851130DC81}"/>
              </a:ext>
            </a:extLst>
          </p:cNvPr>
          <p:cNvSpPr txBox="1"/>
          <p:nvPr/>
        </p:nvSpPr>
        <p:spPr>
          <a:xfrm>
            <a:off x="5779643" y="7758250"/>
            <a:ext cx="306767" cy="27699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200" b="0" i="0" u="none" strike="noStrike" kern="1200" cap="none" spc="0" normalizeH="0" baseline="0" noProof="0" dirty="0">
                <a:ln>
                  <a:noFill/>
                </a:ln>
                <a:solidFill>
                  <a:schemeClr val="bg2">
                    <a:lumMod val="75000"/>
                  </a:schemeClr>
                </a:solidFill>
                <a:effectLst/>
                <a:uLnTx/>
                <a:uFillTx/>
                <a:latin typeface="BIZ UDPゴシック" panose="020B0400000000000000" pitchFamily="50" charset="-128"/>
                <a:ea typeface="BIZ UDPゴシック" panose="020B0400000000000000" pitchFamily="50" charset="-128"/>
                <a:cs typeface="+mn-cs"/>
              </a:rPr>
              <a:t>4</a:t>
            </a:r>
            <a:endParaRPr kumimoji="1" lang="ja-JP" altLang="en-US" sz="1200" b="0" i="0" u="none" strike="noStrike" kern="1200" cap="none" spc="0" normalizeH="0" baseline="0" noProof="0" dirty="0">
              <a:ln>
                <a:noFill/>
              </a:ln>
              <a:solidFill>
                <a:schemeClr val="bg2">
                  <a:lumMod val="75000"/>
                </a:schemeClr>
              </a:solidFill>
              <a:effectLst/>
              <a:uLnTx/>
              <a:uFillTx/>
              <a:latin typeface="BIZ UDPゴシック" panose="020B0400000000000000" pitchFamily="50" charset="-128"/>
              <a:ea typeface="BIZ UDPゴシック" panose="020B0400000000000000" pitchFamily="50" charset="-128"/>
              <a:cs typeface="+mn-cs"/>
            </a:endParaRPr>
          </a:p>
        </p:txBody>
      </p:sp>
      <p:sp>
        <p:nvSpPr>
          <p:cNvPr id="414" name="テキスト ボックス 413">
            <a:extLst>
              <a:ext uri="{FF2B5EF4-FFF2-40B4-BE49-F238E27FC236}">
                <a16:creationId xmlns:a16="http://schemas.microsoft.com/office/drawing/2014/main" id="{78C65619-D77C-B8C7-7FF0-68C866167445}"/>
              </a:ext>
            </a:extLst>
          </p:cNvPr>
          <p:cNvSpPr txBox="1"/>
          <p:nvPr/>
        </p:nvSpPr>
        <p:spPr>
          <a:xfrm>
            <a:off x="6523543" y="7758250"/>
            <a:ext cx="306767" cy="27699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200" b="0" i="0" u="none" strike="noStrike" kern="1200" cap="none" spc="0" normalizeH="0" baseline="0" noProof="0" dirty="0">
                <a:ln>
                  <a:noFill/>
                </a:ln>
                <a:solidFill>
                  <a:schemeClr val="bg2">
                    <a:lumMod val="75000"/>
                  </a:schemeClr>
                </a:solidFill>
                <a:effectLst/>
                <a:uLnTx/>
                <a:uFillTx/>
                <a:latin typeface="BIZ UDPゴシック" panose="020B0400000000000000" pitchFamily="50" charset="-128"/>
                <a:ea typeface="BIZ UDPゴシック" panose="020B0400000000000000" pitchFamily="50" charset="-128"/>
                <a:cs typeface="+mn-cs"/>
              </a:rPr>
              <a:t>5</a:t>
            </a:r>
            <a:endParaRPr kumimoji="1" lang="ja-JP" altLang="en-US" sz="1200" b="0" i="0" u="none" strike="noStrike" kern="1200" cap="none" spc="0" normalizeH="0" baseline="0" noProof="0" dirty="0">
              <a:ln>
                <a:noFill/>
              </a:ln>
              <a:solidFill>
                <a:schemeClr val="bg2">
                  <a:lumMod val="75000"/>
                </a:schemeClr>
              </a:solidFill>
              <a:effectLst/>
              <a:uLnTx/>
              <a:uFillTx/>
              <a:latin typeface="BIZ UDPゴシック" panose="020B0400000000000000" pitchFamily="50" charset="-128"/>
              <a:ea typeface="BIZ UDPゴシック" panose="020B0400000000000000" pitchFamily="50" charset="-128"/>
              <a:cs typeface="+mn-cs"/>
            </a:endParaRPr>
          </a:p>
        </p:txBody>
      </p:sp>
      <p:sp>
        <p:nvSpPr>
          <p:cNvPr id="415" name="テキスト ボックス 414">
            <a:extLst>
              <a:ext uri="{FF2B5EF4-FFF2-40B4-BE49-F238E27FC236}">
                <a16:creationId xmlns:a16="http://schemas.microsoft.com/office/drawing/2014/main" id="{F5DFA44B-7DF8-8D0D-C5C7-8D414300DB8B}"/>
              </a:ext>
            </a:extLst>
          </p:cNvPr>
          <p:cNvSpPr txBox="1"/>
          <p:nvPr/>
        </p:nvSpPr>
        <p:spPr>
          <a:xfrm>
            <a:off x="7267443" y="7758250"/>
            <a:ext cx="306767" cy="27699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200" b="0" i="0" u="none" strike="noStrike" kern="1200" cap="none" spc="0" normalizeH="0" baseline="0" noProof="0" dirty="0">
                <a:ln>
                  <a:noFill/>
                </a:ln>
                <a:solidFill>
                  <a:schemeClr val="bg2">
                    <a:lumMod val="75000"/>
                  </a:schemeClr>
                </a:solidFill>
                <a:effectLst/>
                <a:uLnTx/>
                <a:uFillTx/>
                <a:latin typeface="BIZ UDPゴシック" panose="020B0400000000000000" pitchFamily="50" charset="-128"/>
                <a:ea typeface="BIZ UDPゴシック" panose="020B0400000000000000" pitchFamily="50" charset="-128"/>
                <a:cs typeface="+mn-cs"/>
              </a:rPr>
              <a:t>6</a:t>
            </a:r>
            <a:endParaRPr kumimoji="1" lang="ja-JP" altLang="en-US" sz="1200" b="0" i="0" u="none" strike="noStrike" kern="1200" cap="none" spc="0" normalizeH="0" baseline="0" noProof="0" dirty="0">
              <a:ln>
                <a:noFill/>
              </a:ln>
              <a:solidFill>
                <a:schemeClr val="bg2">
                  <a:lumMod val="75000"/>
                </a:schemeClr>
              </a:solidFill>
              <a:effectLst/>
              <a:uLnTx/>
              <a:uFillTx/>
              <a:latin typeface="BIZ UDPゴシック" panose="020B0400000000000000" pitchFamily="50" charset="-128"/>
              <a:ea typeface="BIZ UDPゴシック" panose="020B0400000000000000" pitchFamily="50" charset="-128"/>
              <a:cs typeface="+mn-cs"/>
            </a:endParaRPr>
          </a:p>
        </p:txBody>
      </p:sp>
      <p:sp>
        <p:nvSpPr>
          <p:cNvPr id="416" name="テキスト ボックス 415">
            <a:extLst>
              <a:ext uri="{FF2B5EF4-FFF2-40B4-BE49-F238E27FC236}">
                <a16:creationId xmlns:a16="http://schemas.microsoft.com/office/drawing/2014/main" id="{F754BD59-8A3E-B084-6FB1-9A8845551775}"/>
              </a:ext>
            </a:extLst>
          </p:cNvPr>
          <p:cNvSpPr txBox="1"/>
          <p:nvPr/>
        </p:nvSpPr>
        <p:spPr>
          <a:xfrm>
            <a:off x="8011343" y="7758250"/>
            <a:ext cx="306767" cy="27699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200" b="0" i="0" u="none" strike="noStrike" kern="1200" cap="none" spc="0" normalizeH="0" baseline="0" noProof="0" dirty="0">
                <a:ln>
                  <a:noFill/>
                </a:ln>
                <a:solidFill>
                  <a:schemeClr val="bg2">
                    <a:lumMod val="75000"/>
                  </a:schemeClr>
                </a:solidFill>
                <a:effectLst/>
                <a:uLnTx/>
                <a:uFillTx/>
                <a:latin typeface="BIZ UDPゴシック" panose="020B0400000000000000" pitchFamily="50" charset="-128"/>
                <a:ea typeface="BIZ UDPゴシック" panose="020B0400000000000000" pitchFamily="50" charset="-128"/>
                <a:cs typeface="+mn-cs"/>
              </a:rPr>
              <a:t>7</a:t>
            </a:r>
            <a:endParaRPr kumimoji="1" lang="ja-JP" altLang="en-US" sz="1200" b="0" i="0" u="none" strike="noStrike" kern="1200" cap="none" spc="0" normalizeH="0" baseline="0" noProof="0" dirty="0">
              <a:ln>
                <a:noFill/>
              </a:ln>
              <a:solidFill>
                <a:schemeClr val="bg2">
                  <a:lumMod val="75000"/>
                </a:schemeClr>
              </a:solidFill>
              <a:effectLst/>
              <a:uLnTx/>
              <a:uFillTx/>
              <a:latin typeface="BIZ UDPゴシック" panose="020B0400000000000000" pitchFamily="50" charset="-128"/>
              <a:ea typeface="BIZ UDPゴシック" panose="020B0400000000000000" pitchFamily="50" charset="-128"/>
              <a:cs typeface="+mn-cs"/>
            </a:endParaRPr>
          </a:p>
        </p:txBody>
      </p:sp>
      <p:sp>
        <p:nvSpPr>
          <p:cNvPr id="417" name="テキスト ボックス 416">
            <a:extLst>
              <a:ext uri="{FF2B5EF4-FFF2-40B4-BE49-F238E27FC236}">
                <a16:creationId xmlns:a16="http://schemas.microsoft.com/office/drawing/2014/main" id="{5CAF78F8-3585-FDED-EF1F-7C05143E2E41}"/>
              </a:ext>
            </a:extLst>
          </p:cNvPr>
          <p:cNvSpPr txBox="1"/>
          <p:nvPr/>
        </p:nvSpPr>
        <p:spPr>
          <a:xfrm>
            <a:off x="8755243" y="7758250"/>
            <a:ext cx="306767" cy="27699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200" b="0" i="0" u="none" strike="noStrike" kern="1200" cap="none" spc="0" normalizeH="0" baseline="0" noProof="0" dirty="0">
                <a:ln>
                  <a:noFill/>
                </a:ln>
                <a:solidFill>
                  <a:schemeClr val="bg2">
                    <a:lumMod val="75000"/>
                  </a:schemeClr>
                </a:solidFill>
                <a:effectLst/>
                <a:uLnTx/>
                <a:uFillTx/>
                <a:latin typeface="BIZ UDPゴシック" panose="020B0400000000000000" pitchFamily="50" charset="-128"/>
                <a:ea typeface="BIZ UDPゴシック" panose="020B0400000000000000" pitchFamily="50" charset="-128"/>
                <a:cs typeface="+mn-cs"/>
              </a:rPr>
              <a:t>8</a:t>
            </a:r>
            <a:endParaRPr kumimoji="1" lang="ja-JP" altLang="en-US" sz="1200" b="0" i="0" u="none" strike="noStrike" kern="1200" cap="none" spc="0" normalizeH="0" baseline="0" noProof="0" dirty="0">
              <a:ln>
                <a:noFill/>
              </a:ln>
              <a:solidFill>
                <a:schemeClr val="bg2">
                  <a:lumMod val="75000"/>
                </a:schemeClr>
              </a:solidFill>
              <a:effectLst/>
              <a:uLnTx/>
              <a:uFillTx/>
              <a:latin typeface="BIZ UDPゴシック" panose="020B0400000000000000" pitchFamily="50" charset="-128"/>
              <a:ea typeface="BIZ UDPゴシック" panose="020B0400000000000000" pitchFamily="50" charset="-128"/>
              <a:cs typeface="+mn-cs"/>
            </a:endParaRPr>
          </a:p>
        </p:txBody>
      </p:sp>
      <p:sp>
        <p:nvSpPr>
          <p:cNvPr id="418" name="テキスト ボックス 417">
            <a:extLst>
              <a:ext uri="{FF2B5EF4-FFF2-40B4-BE49-F238E27FC236}">
                <a16:creationId xmlns:a16="http://schemas.microsoft.com/office/drawing/2014/main" id="{06B053C5-F9AE-1F82-670C-0EEDCE855542}"/>
              </a:ext>
            </a:extLst>
          </p:cNvPr>
          <p:cNvSpPr txBox="1"/>
          <p:nvPr/>
        </p:nvSpPr>
        <p:spPr>
          <a:xfrm>
            <a:off x="9499143" y="7758250"/>
            <a:ext cx="306767" cy="27699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200" b="0" i="0" u="none" strike="noStrike" kern="1200" cap="none" spc="0" normalizeH="0" baseline="0" noProof="0" dirty="0">
                <a:ln>
                  <a:noFill/>
                </a:ln>
                <a:solidFill>
                  <a:schemeClr val="bg2">
                    <a:lumMod val="75000"/>
                  </a:schemeClr>
                </a:solidFill>
                <a:effectLst/>
                <a:uLnTx/>
                <a:uFillTx/>
                <a:latin typeface="BIZ UDPゴシック" panose="020B0400000000000000" pitchFamily="50" charset="-128"/>
                <a:ea typeface="BIZ UDPゴシック" panose="020B0400000000000000" pitchFamily="50" charset="-128"/>
                <a:cs typeface="+mn-cs"/>
              </a:rPr>
              <a:t>9</a:t>
            </a:r>
            <a:endParaRPr kumimoji="1" lang="ja-JP" altLang="en-US" sz="1200" b="0" i="0" u="none" strike="noStrike" kern="1200" cap="none" spc="0" normalizeH="0" baseline="0" noProof="0" dirty="0">
              <a:ln>
                <a:noFill/>
              </a:ln>
              <a:solidFill>
                <a:schemeClr val="bg2">
                  <a:lumMod val="75000"/>
                </a:schemeClr>
              </a:solidFill>
              <a:effectLst/>
              <a:uLnTx/>
              <a:uFillTx/>
              <a:latin typeface="BIZ UDPゴシック" panose="020B0400000000000000" pitchFamily="50" charset="-128"/>
              <a:ea typeface="BIZ UDPゴシック" panose="020B0400000000000000" pitchFamily="50" charset="-128"/>
              <a:cs typeface="+mn-cs"/>
            </a:endParaRPr>
          </a:p>
        </p:txBody>
      </p:sp>
      <p:sp>
        <p:nvSpPr>
          <p:cNvPr id="419" name="テキスト ボックス 418">
            <a:extLst>
              <a:ext uri="{FF2B5EF4-FFF2-40B4-BE49-F238E27FC236}">
                <a16:creationId xmlns:a16="http://schemas.microsoft.com/office/drawing/2014/main" id="{35D699F6-DA65-607A-003C-7E4E95AED0D8}"/>
              </a:ext>
            </a:extLst>
          </p:cNvPr>
          <p:cNvSpPr txBox="1"/>
          <p:nvPr/>
        </p:nvSpPr>
        <p:spPr>
          <a:xfrm>
            <a:off x="10243044" y="7758250"/>
            <a:ext cx="306767" cy="27699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200" b="0" i="0" u="none" strike="noStrike" kern="1200" cap="none" spc="0" normalizeH="0" baseline="0" noProof="0" dirty="0">
                <a:ln>
                  <a:noFill/>
                </a:ln>
                <a:solidFill>
                  <a:schemeClr val="bg2">
                    <a:lumMod val="75000"/>
                  </a:schemeClr>
                </a:solidFill>
                <a:effectLst/>
                <a:uLnTx/>
                <a:uFillTx/>
                <a:latin typeface="BIZ UDPゴシック" panose="020B0400000000000000" pitchFamily="50" charset="-128"/>
                <a:ea typeface="BIZ UDPゴシック" panose="020B0400000000000000" pitchFamily="50" charset="-128"/>
                <a:cs typeface="+mn-cs"/>
              </a:rPr>
              <a:t>0</a:t>
            </a:r>
            <a:endParaRPr kumimoji="1" lang="ja-JP" altLang="en-US" sz="1200" b="0" i="0" u="none" strike="noStrike" kern="1200" cap="none" spc="0" normalizeH="0" baseline="0" noProof="0" dirty="0">
              <a:ln>
                <a:noFill/>
              </a:ln>
              <a:solidFill>
                <a:schemeClr val="bg2">
                  <a:lumMod val="75000"/>
                </a:schemeClr>
              </a:solidFill>
              <a:effectLst/>
              <a:uLnTx/>
              <a:uFillTx/>
              <a:latin typeface="BIZ UDPゴシック" panose="020B0400000000000000" pitchFamily="50" charset="-128"/>
              <a:ea typeface="BIZ UDPゴシック" panose="020B0400000000000000" pitchFamily="50" charset="-128"/>
              <a:cs typeface="+mn-cs"/>
            </a:endParaRPr>
          </a:p>
        </p:txBody>
      </p:sp>
      <p:cxnSp>
        <p:nvCxnSpPr>
          <p:cNvPr id="428" name="直線矢印コネクタ 427">
            <a:extLst>
              <a:ext uri="{FF2B5EF4-FFF2-40B4-BE49-F238E27FC236}">
                <a16:creationId xmlns:a16="http://schemas.microsoft.com/office/drawing/2014/main" id="{68BF8FCC-E98F-C8EE-F141-1CFA271093A4}"/>
              </a:ext>
            </a:extLst>
          </p:cNvPr>
          <p:cNvCxnSpPr>
            <a:cxnSpLocks/>
          </p:cNvCxnSpPr>
          <p:nvPr/>
        </p:nvCxnSpPr>
        <p:spPr>
          <a:xfrm flipH="1">
            <a:off x="11026292" y="8184612"/>
            <a:ext cx="368338" cy="0"/>
          </a:xfrm>
          <a:prstGeom prst="straightConnector1">
            <a:avLst/>
          </a:prstGeom>
          <a:ln w="12700">
            <a:solidFill>
              <a:schemeClr val="tx1"/>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grpSp>
        <p:nvGrpSpPr>
          <p:cNvPr id="429" name="グループ化 428">
            <a:extLst>
              <a:ext uri="{FF2B5EF4-FFF2-40B4-BE49-F238E27FC236}">
                <a16:creationId xmlns:a16="http://schemas.microsoft.com/office/drawing/2014/main" id="{6D34A8CB-A113-E2AC-DF79-EEBCA2838069}"/>
              </a:ext>
            </a:extLst>
          </p:cNvPr>
          <p:cNvGrpSpPr/>
          <p:nvPr/>
        </p:nvGrpSpPr>
        <p:grpSpPr>
          <a:xfrm rot="10800000">
            <a:off x="2515486" y="8237766"/>
            <a:ext cx="384764" cy="98242"/>
            <a:chOff x="631825" y="2800350"/>
            <a:chExt cx="384764" cy="98242"/>
          </a:xfrm>
        </p:grpSpPr>
        <p:cxnSp>
          <p:nvCxnSpPr>
            <p:cNvPr id="458" name="直線矢印コネクタ 457">
              <a:extLst>
                <a:ext uri="{FF2B5EF4-FFF2-40B4-BE49-F238E27FC236}">
                  <a16:creationId xmlns:a16="http://schemas.microsoft.com/office/drawing/2014/main" id="{6A04BC10-CC94-35AD-12C0-A36B9FA19CA9}"/>
                </a:ext>
              </a:extLst>
            </p:cNvPr>
            <p:cNvCxnSpPr>
              <a:cxnSpLocks/>
            </p:cNvCxnSpPr>
            <p:nvPr/>
          </p:nvCxnSpPr>
          <p:spPr>
            <a:xfrm flipH="1">
              <a:off x="648251" y="2849379"/>
              <a:ext cx="368338" cy="0"/>
            </a:xfrm>
            <a:prstGeom prst="straightConnector1">
              <a:avLst/>
            </a:prstGeom>
            <a:ln w="12700">
              <a:solidFill>
                <a:schemeClr val="tx1"/>
              </a:solidFill>
              <a:headEnd type="none" w="med" len="med"/>
              <a:tailEnd type="arrow" w="med" len="sm"/>
            </a:ln>
          </p:spPr>
          <p:style>
            <a:lnRef idx="1">
              <a:schemeClr val="accent1"/>
            </a:lnRef>
            <a:fillRef idx="0">
              <a:schemeClr val="accent1"/>
            </a:fillRef>
            <a:effectRef idx="0">
              <a:schemeClr val="accent1"/>
            </a:effectRef>
            <a:fontRef idx="minor">
              <a:schemeClr val="tx1"/>
            </a:fontRef>
          </p:style>
        </p:cxnSp>
        <p:cxnSp>
          <p:nvCxnSpPr>
            <p:cNvPr id="459" name="直線コネクタ 458">
              <a:extLst>
                <a:ext uri="{FF2B5EF4-FFF2-40B4-BE49-F238E27FC236}">
                  <a16:creationId xmlns:a16="http://schemas.microsoft.com/office/drawing/2014/main" id="{EA0415E7-901E-98BD-CC5F-C55E6B669580}"/>
                </a:ext>
              </a:extLst>
            </p:cNvPr>
            <p:cNvCxnSpPr>
              <a:cxnSpLocks/>
            </p:cNvCxnSpPr>
            <p:nvPr/>
          </p:nvCxnSpPr>
          <p:spPr>
            <a:xfrm>
              <a:off x="631825" y="2800350"/>
              <a:ext cx="0" cy="98242"/>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430" name="矢印: 上 429">
            <a:extLst>
              <a:ext uri="{FF2B5EF4-FFF2-40B4-BE49-F238E27FC236}">
                <a16:creationId xmlns:a16="http://schemas.microsoft.com/office/drawing/2014/main" id="{C7FE3090-909B-E035-E051-5D393D2CFF64}"/>
              </a:ext>
            </a:extLst>
          </p:cNvPr>
          <p:cNvSpPr/>
          <p:nvPr/>
        </p:nvSpPr>
        <p:spPr>
          <a:xfrm>
            <a:off x="2539082" y="9746128"/>
            <a:ext cx="231821" cy="170921"/>
          </a:xfrm>
          <a:prstGeom prst="upArrow">
            <a:avLst>
              <a:gd name="adj1" fmla="val 50000"/>
              <a:gd name="adj2" fmla="val 66378"/>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431" name="テキスト ボックス 430">
            <a:extLst>
              <a:ext uri="{FF2B5EF4-FFF2-40B4-BE49-F238E27FC236}">
                <a16:creationId xmlns:a16="http://schemas.microsoft.com/office/drawing/2014/main" id="{9FD59463-330F-E32C-50D9-0D5E0598FF36}"/>
              </a:ext>
            </a:extLst>
          </p:cNvPr>
          <p:cNvSpPr txBox="1"/>
          <p:nvPr/>
        </p:nvSpPr>
        <p:spPr>
          <a:xfrm>
            <a:off x="9262147" y="9611802"/>
            <a:ext cx="306767" cy="369332"/>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a:t>
            </a:r>
          </a:p>
        </p:txBody>
      </p:sp>
      <p:sp>
        <p:nvSpPr>
          <p:cNvPr id="432" name="テキスト ボックス 431">
            <a:extLst>
              <a:ext uri="{FF2B5EF4-FFF2-40B4-BE49-F238E27FC236}">
                <a16:creationId xmlns:a16="http://schemas.microsoft.com/office/drawing/2014/main" id="{DB99E722-01B6-D55D-A52E-2721D906EFC9}"/>
              </a:ext>
            </a:extLst>
          </p:cNvPr>
          <p:cNvSpPr txBox="1"/>
          <p:nvPr/>
        </p:nvSpPr>
        <p:spPr>
          <a:xfrm>
            <a:off x="10005959" y="9611802"/>
            <a:ext cx="306767" cy="369332"/>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a:t>
            </a:r>
          </a:p>
        </p:txBody>
      </p:sp>
      <p:sp>
        <p:nvSpPr>
          <p:cNvPr id="434" name="テキスト ボックス 433">
            <a:extLst>
              <a:ext uri="{FF2B5EF4-FFF2-40B4-BE49-F238E27FC236}">
                <a16:creationId xmlns:a16="http://schemas.microsoft.com/office/drawing/2014/main" id="{E97B7242-BC43-60C9-97AF-22918DA1D533}"/>
              </a:ext>
            </a:extLst>
          </p:cNvPr>
          <p:cNvSpPr txBox="1"/>
          <p:nvPr/>
        </p:nvSpPr>
        <p:spPr>
          <a:xfrm>
            <a:off x="2354586" y="8944900"/>
            <a:ext cx="655690" cy="261610"/>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050" b="1" i="0" u="none" strike="noStrike" kern="1200" cap="none" spc="0" normalizeH="0" baseline="0" noProof="0" dirty="0" err="1">
                <a:ln>
                  <a:noFill/>
                </a:ln>
                <a:solidFill>
                  <a:prstClr val="black"/>
                </a:solidFill>
                <a:effectLst/>
                <a:uLnTx/>
                <a:uFillTx/>
                <a:latin typeface="BIZ UDPゴシック" panose="020B0400000000000000" pitchFamily="50" charset="-128"/>
                <a:ea typeface="BIZ UDPゴシック" panose="020B0400000000000000" pitchFamily="50" charset="-128"/>
                <a:cs typeface="+mn-cs"/>
              </a:rPr>
              <a:t>abc</a:t>
            </a:r>
            <a:endParaRPr kumimoji="1" lang="ja-JP" altLang="en-US" sz="105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436" name="テキスト ボックス 435">
            <a:extLst>
              <a:ext uri="{FF2B5EF4-FFF2-40B4-BE49-F238E27FC236}">
                <a16:creationId xmlns:a16="http://schemas.microsoft.com/office/drawing/2014/main" id="{3CDD49FB-0F32-9DC7-8B03-D420ED137BC6}"/>
              </a:ext>
            </a:extLst>
          </p:cNvPr>
          <p:cNvSpPr txBox="1"/>
          <p:nvPr/>
        </p:nvSpPr>
        <p:spPr>
          <a:xfrm>
            <a:off x="9743375" y="10557891"/>
            <a:ext cx="851191" cy="253916"/>
          </a:xfrm>
          <a:prstGeom prst="rect">
            <a:avLst/>
          </a:prstGeom>
          <a:noFill/>
        </p:spPr>
        <p:txBody>
          <a:bodyPr wrap="square" rtlCol="0">
            <a:spAutoFit/>
          </a:bodyPr>
          <a:lstStyle/>
          <a:p>
            <a:pPr lvl="0" algn="ctr">
              <a:defRPr/>
            </a:pPr>
            <a:r>
              <a:rPr kumimoji="1" lang="en-US" altLang="ja-JP" sz="1050" b="1" dirty="0">
                <a:solidFill>
                  <a:prstClr val="black"/>
                </a:solidFill>
                <a:latin typeface="BIZ UDPゴシック" panose="020B0400000000000000" pitchFamily="50" charset="-128"/>
                <a:ea typeface="BIZ UDPゴシック" panose="020B0400000000000000" pitchFamily="50" charset="-128"/>
              </a:rPr>
              <a:t>.?123</a:t>
            </a:r>
            <a:endParaRPr kumimoji="1" lang="ja-JP" altLang="en-US" sz="1050" b="1" dirty="0">
              <a:solidFill>
                <a:prstClr val="black"/>
              </a:solidFill>
              <a:latin typeface="BIZ UDPゴシック" panose="020B0400000000000000" pitchFamily="50" charset="-128"/>
              <a:ea typeface="BIZ UDPゴシック" panose="020B0400000000000000" pitchFamily="50" charset="-128"/>
            </a:endParaRPr>
          </a:p>
        </p:txBody>
      </p:sp>
      <p:sp>
        <p:nvSpPr>
          <p:cNvPr id="438" name="四角形: 角を丸くする 437">
            <a:extLst>
              <a:ext uri="{FF2B5EF4-FFF2-40B4-BE49-F238E27FC236}">
                <a16:creationId xmlns:a16="http://schemas.microsoft.com/office/drawing/2014/main" id="{F3C83670-B090-5C98-979B-F565A14CC4A9}"/>
              </a:ext>
            </a:extLst>
          </p:cNvPr>
          <p:cNvSpPr/>
          <p:nvPr/>
        </p:nvSpPr>
        <p:spPr>
          <a:xfrm>
            <a:off x="10812396" y="7785920"/>
            <a:ext cx="905267" cy="653968"/>
          </a:xfrm>
          <a:prstGeom prst="roundRect">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442" name="テキスト ボックス 441">
            <a:extLst>
              <a:ext uri="{FF2B5EF4-FFF2-40B4-BE49-F238E27FC236}">
                <a16:creationId xmlns:a16="http://schemas.microsoft.com/office/drawing/2014/main" id="{2AAE2B9A-4741-7A93-4410-409D188CA1C0}"/>
              </a:ext>
            </a:extLst>
          </p:cNvPr>
          <p:cNvSpPr txBox="1"/>
          <p:nvPr/>
        </p:nvSpPr>
        <p:spPr>
          <a:xfrm>
            <a:off x="3076140" y="10548038"/>
            <a:ext cx="762956" cy="253916"/>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05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.?123</a:t>
            </a:r>
            <a:endParaRPr kumimoji="1" lang="ja-JP" altLang="en-US" sz="105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445" name="フローチャート: 他ページ結合子 444">
            <a:extLst>
              <a:ext uri="{FF2B5EF4-FFF2-40B4-BE49-F238E27FC236}">
                <a16:creationId xmlns:a16="http://schemas.microsoft.com/office/drawing/2014/main" id="{FA7AD428-B3C9-9C6D-0A6E-F75CF8639632}"/>
              </a:ext>
            </a:extLst>
          </p:cNvPr>
          <p:cNvSpPr/>
          <p:nvPr/>
        </p:nvSpPr>
        <p:spPr>
          <a:xfrm rot="5400000">
            <a:off x="11453949" y="8193068"/>
            <a:ext cx="135394" cy="199435"/>
          </a:xfrm>
          <a:prstGeom prst="flowChartOffpageConnector">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1100" dirty="0">
                <a:solidFill>
                  <a:schemeClr val="tx1"/>
                </a:solidFill>
              </a:rPr>
              <a:t>×</a:t>
            </a:r>
            <a:endParaRPr kumimoji="1" lang="ja-JP" altLang="en-US" sz="1100" dirty="0">
              <a:solidFill>
                <a:schemeClr val="tx1"/>
              </a:solidFill>
            </a:endParaRPr>
          </a:p>
        </p:txBody>
      </p:sp>
      <p:sp>
        <p:nvSpPr>
          <p:cNvPr id="503" name="テキスト ボックス 502">
            <a:extLst>
              <a:ext uri="{FF2B5EF4-FFF2-40B4-BE49-F238E27FC236}">
                <a16:creationId xmlns:a16="http://schemas.microsoft.com/office/drawing/2014/main" id="{0E6D4321-C0F4-C4C5-79D9-D14A6C959CAD}"/>
              </a:ext>
            </a:extLst>
          </p:cNvPr>
          <p:cNvSpPr txBox="1"/>
          <p:nvPr/>
        </p:nvSpPr>
        <p:spPr>
          <a:xfrm>
            <a:off x="3734785" y="8556549"/>
            <a:ext cx="306767" cy="27699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200" b="0" i="0" u="none" strike="noStrike" kern="1200" cap="none" spc="0" normalizeH="0" baseline="0" noProof="0" dirty="0">
                <a:ln>
                  <a:noFill/>
                </a:ln>
                <a:solidFill>
                  <a:schemeClr val="bg2">
                    <a:lumMod val="75000"/>
                  </a:schemeClr>
                </a:solidFill>
                <a:effectLst/>
                <a:uLnTx/>
                <a:uFillTx/>
                <a:latin typeface="BIZ UDPゴシック" panose="020B0400000000000000" pitchFamily="50" charset="-128"/>
                <a:ea typeface="BIZ UDPゴシック" panose="020B0400000000000000" pitchFamily="50" charset="-128"/>
                <a:cs typeface="+mn-cs"/>
              </a:rPr>
              <a:t>@</a:t>
            </a:r>
            <a:endParaRPr kumimoji="1" lang="ja-JP" altLang="en-US" sz="1200" b="0" i="0" u="none" strike="noStrike" kern="1200" cap="none" spc="0" normalizeH="0" baseline="0" noProof="0" dirty="0">
              <a:ln>
                <a:noFill/>
              </a:ln>
              <a:solidFill>
                <a:schemeClr val="bg2">
                  <a:lumMod val="75000"/>
                </a:schemeClr>
              </a:solidFill>
              <a:effectLst/>
              <a:uLnTx/>
              <a:uFillTx/>
              <a:latin typeface="BIZ UDPゴシック" panose="020B0400000000000000" pitchFamily="50" charset="-128"/>
              <a:ea typeface="BIZ UDPゴシック" panose="020B0400000000000000" pitchFamily="50" charset="-128"/>
              <a:cs typeface="+mn-cs"/>
            </a:endParaRPr>
          </a:p>
        </p:txBody>
      </p:sp>
      <p:sp>
        <p:nvSpPr>
          <p:cNvPr id="504" name="テキスト ボックス 503">
            <a:extLst>
              <a:ext uri="{FF2B5EF4-FFF2-40B4-BE49-F238E27FC236}">
                <a16:creationId xmlns:a16="http://schemas.microsoft.com/office/drawing/2014/main" id="{A48669B4-54ED-F760-C4B6-334DEFCF9687}"/>
              </a:ext>
            </a:extLst>
          </p:cNvPr>
          <p:cNvSpPr txBox="1"/>
          <p:nvPr/>
        </p:nvSpPr>
        <p:spPr>
          <a:xfrm>
            <a:off x="4478685" y="8556549"/>
            <a:ext cx="306767" cy="27699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200" dirty="0">
                <a:solidFill>
                  <a:schemeClr val="bg2">
                    <a:lumMod val="75000"/>
                  </a:schemeClr>
                </a:solidFill>
                <a:latin typeface="BIZ UDPゴシック" panose="020B0400000000000000" pitchFamily="50" charset="-128"/>
                <a:ea typeface="BIZ UDPゴシック" panose="020B0400000000000000" pitchFamily="50" charset="-128"/>
              </a:rPr>
              <a:t>#</a:t>
            </a:r>
            <a:endParaRPr kumimoji="1" lang="ja-JP" altLang="en-US" sz="1200" b="0" i="0" u="none" strike="noStrike" kern="1200" cap="none" spc="0" normalizeH="0" baseline="0" noProof="0" dirty="0">
              <a:ln>
                <a:noFill/>
              </a:ln>
              <a:solidFill>
                <a:schemeClr val="bg2">
                  <a:lumMod val="75000"/>
                </a:schemeClr>
              </a:solidFill>
              <a:effectLst/>
              <a:uLnTx/>
              <a:uFillTx/>
              <a:latin typeface="BIZ UDPゴシック" panose="020B0400000000000000" pitchFamily="50" charset="-128"/>
              <a:ea typeface="BIZ UDPゴシック" panose="020B0400000000000000" pitchFamily="50" charset="-128"/>
              <a:cs typeface="+mn-cs"/>
            </a:endParaRPr>
          </a:p>
        </p:txBody>
      </p:sp>
      <p:sp>
        <p:nvSpPr>
          <p:cNvPr id="505" name="テキスト ボックス 504">
            <a:extLst>
              <a:ext uri="{FF2B5EF4-FFF2-40B4-BE49-F238E27FC236}">
                <a16:creationId xmlns:a16="http://schemas.microsoft.com/office/drawing/2014/main" id="{AE7F6219-5986-EB79-4D9B-8270241B109B}"/>
              </a:ext>
            </a:extLst>
          </p:cNvPr>
          <p:cNvSpPr txBox="1"/>
          <p:nvPr/>
        </p:nvSpPr>
        <p:spPr>
          <a:xfrm>
            <a:off x="5222585" y="8556549"/>
            <a:ext cx="306767" cy="27699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200" dirty="0">
                <a:solidFill>
                  <a:schemeClr val="bg2">
                    <a:lumMod val="75000"/>
                  </a:schemeClr>
                </a:solidFill>
                <a:latin typeface="BIZ UDPゴシック" panose="020B0400000000000000" pitchFamily="50" charset="-128"/>
                <a:ea typeface="BIZ UDPゴシック" panose="020B0400000000000000" pitchFamily="50" charset="-128"/>
              </a:rPr>
              <a:t>\</a:t>
            </a:r>
            <a:endParaRPr kumimoji="1" lang="ja-JP" altLang="en-US" sz="1200" b="0" i="0" u="none" strike="noStrike" kern="1200" cap="none" spc="0" normalizeH="0" baseline="0" noProof="0" dirty="0">
              <a:ln>
                <a:noFill/>
              </a:ln>
              <a:solidFill>
                <a:schemeClr val="bg2">
                  <a:lumMod val="75000"/>
                </a:schemeClr>
              </a:solidFill>
              <a:effectLst/>
              <a:uLnTx/>
              <a:uFillTx/>
              <a:latin typeface="BIZ UDPゴシック" panose="020B0400000000000000" pitchFamily="50" charset="-128"/>
              <a:ea typeface="BIZ UDPゴシック" panose="020B0400000000000000" pitchFamily="50" charset="-128"/>
              <a:cs typeface="+mn-cs"/>
            </a:endParaRPr>
          </a:p>
        </p:txBody>
      </p:sp>
      <p:sp>
        <p:nvSpPr>
          <p:cNvPr id="506" name="テキスト ボックス 505">
            <a:extLst>
              <a:ext uri="{FF2B5EF4-FFF2-40B4-BE49-F238E27FC236}">
                <a16:creationId xmlns:a16="http://schemas.microsoft.com/office/drawing/2014/main" id="{510DDD00-58B6-5036-F286-3483D61EC3AC}"/>
              </a:ext>
            </a:extLst>
          </p:cNvPr>
          <p:cNvSpPr txBox="1"/>
          <p:nvPr/>
        </p:nvSpPr>
        <p:spPr>
          <a:xfrm>
            <a:off x="5966485" y="8556549"/>
            <a:ext cx="306767" cy="27699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200" b="0" i="0" u="none" strike="noStrike" kern="1200" cap="none" spc="0" normalizeH="0" baseline="0" noProof="0" dirty="0">
                <a:ln>
                  <a:noFill/>
                </a:ln>
                <a:solidFill>
                  <a:schemeClr val="bg2">
                    <a:lumMod val="75000"/>
                  </a:schemeClr>
                </a:solidFill>
                <a:effectLst/>
                <a:uLnTx/>
                <a:uFillTx/>
                <a:latin typeface="BIZ UDPゴシック" panose="020B0400000000000000" pitchFamily="50" charset="-128"/>
                <a:ea typeface="BIZ UDPゴシック" panose="020B0400000000000000" pitchFamily="50" charset="-128"/>
                <a:cs typeface="+mn-cs"/>
              </a:rPr>
              <a:t>-</a:t>
            </a:r>
            <a:endParaRPr kumimoji="1" lang="ja-JP" altLang="en-US" sz="1200" b="0" i="0" u="none" strike="noStrike" kern="1200" cap="none" spc="0" normalizeH="0" baseline="0" noProof="0" dirty="0">
              <a:ln>
                <a:noFill/>
              </a:ln>
              <a:solidFill>
                <a:schemeClr val="bg2">
                  <a:lumMod val="75000"/>
                </a:schemeClr>
              </a:solidFill>
              <a:effectLst/>
              <a:uLnTx/>
              <a:uFillTx/>
              <a:latin typeface="BIZ UDPゴシック" panose="020B0400000000000000" pitchFamily="50" charset="-128"/>
              <a:ea typeface="BIZ UDPゴシック" panose="020B0400000000000000" pitchFamily="50" charset="-128"/>
              <a:cs typeface="+mn-cs"/>
            </a:endParaRPr>
          </a:p>
        </p:txBody>
      </p:sp>
      <p:sp>
        <p:nvSpPr>
          <p:cNvPr id="507" name="テキスト ボックス 506">
            <a:extLst>
              <a:ext uri="{FF2B5EF4-FFF2-40B4-BE49-F238E27FC236}">
                <a16:creationId xmlns:a16="http://schemas.microsoft.com/office/drawing/2014/main" id="{F6866D7A-26A1-1FC4-7E71-CC0CDC83B290}"/>
              </a:ext>
            </a:extLst>
          </p:cNvPr>
          <p:cNvSpPr txBox="1"/>
          <p:nvPr/>
        </p:nvSpPr>
        <p:spPr>
          <a:xfrm>
            <a:off x="6710385" y="8556549"/>
            <a:ext cx="306767" cy="27699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200" dirty="0">
                <a:solidFill>
                  <a:schemeClr val="bg2">
                    <a:lumMod val="75000"/>
                  </a:schemeClr>
                </a:solidFill>
                <a:latin typeface="BIZ UDPゴシック" panose="020B0400000000000000" pitchFamily="50" charset="-128"/>
                <a:ea typeface="BIZ UDPゴシック" panose="020B0400000000000000" pitchFamily="50" charset="-128"/>
              </a:rPr>
              <a:t>*</a:t>
            </a:r>
            <a:endParaRPr kumimoji="1" lang="ja-JP" altLang="en-US" sz="1200" b="0" i="0" u="none" strike="noStrike" kern="1200" cap="none" spc="0" normalizeH="0" baseline="0" noProof="0" dirty="0">
              <a:ln>
                <a:noFill/>
              </a:ln>
              <a:solidFill>
                <a:schemeClr val="bg2">
                  <a:lumMod val="75000"/>
                </a:schemeClr>
              </a:solidFill>
              <a:effectLst/>
              <a:uLnTx/>
              <a:uFillTx/>
              <a:latin typeface="BIZ UDPゴシック" panose="020B0400000000000000" pitchFamily="50" charset="-128"/>
              <a:ea typeface="BIZ UDPゴシック" panose="020B0400000000000000" pitchFamily="50" charset="-128"/>
              <a:cs typeface="+mn-cs"/>
            </a:endParaRPr>
          </a:p>
        </p:txBody>
      </p:sp>
      <p:sp>
        <p:nvSpPr>
          <p:cNvPr id="508" name="テキスト ボックス 507">
            <a:extLst>
              <a:ext uri="{FF2B5EF4-FFF2-40B4-BE49-F238E27FC236}">
                <a16:creationId xmlns:a16="http://schemas.microsoft.com/office/drawing/2014/main" id="{95455D58-45F2-5F84-C584-1B4DE6473C5E}"/>
              </a:ext>
            </a:extLst>
          </p:cNvPr>
          <p:cNvSpPr txBox="1"/>
          <p:nvPr/>
        </p:nvSpPr>
        <p:spPr>
          <a:xfrm>
            <a:off x="7454285" y="8556549"/>
            <a:ext cx="306767" cy="27699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200" b="0" i="0" u="none" strike="noStrike" kern="1200" cap="none" spc="0" normalizeH="0" baseline="0" noProof="0" dirty="0">
                <a:ln>
                  <a:noFill/>
                </a:ln>
                <a:solidFill>
                  <a:schemeClr val="bg2">
                    <a:lumMod val="75000"/>
                  </a:schemeClr>
                </a:solidFill>
                <a:effectLst/>
                <a:uLnTx/>
                <a:uFillTx/>
                <a:latin typeface="BIZ UDPゴシック" panose="020B0400000000000000" pitchFamily="50" charset="-128"/>
                <a:ea typeface="BIZ UDPゴシック" panose="020B0400000000000000" pitchFamily="50" charset="-128"/>
                <a:cs typeface="+mn-cs"/>
              </a:rPr>
              <a:t>(</a:t>
            </a:r>
            <a:endParaRPr kumimoji="1" lang="ja-JP" altLang="en-US" sz="1200" b="0" i="0" u="none" strike="noStrike" kern="1200" cap="none" spc="0" normalizeH="0" baseline="0" noProof="0" dirty="0">
              <a:ln>
                <a:noFill/>
              </a:ln>
              <a:solidFill>
                <a:schemeClr val="bg2">
                  <a:lumMod val="75000"/>
                </a:schemeClr>
              </a:solidFill>
              <a:effectLst/>
              <a:uLnTx/>
              <a:uFillTx/>
              <a:latin typeface="BIZ UDPゴシック" panose="020B0400000000000000" pitchFamily="50" charset="-128"/>
              <a:ea typeface="BIZ UDPゴシック" panose="020B0400000000000000" pitchFamily="50" charset="-128"/>
              <a:cs typeface="+mn-cs"/>
            </a:endParaRPr>
          </a:p>
        </p:txBody>
      </p:sp>
      <p:sp>
        <p:nvSpPr>
          <p:cNvPr id="509" name="テキスト ボックス 508">
            <a:extLst>
              <a:ext uri="{FF2B5EF4-FFF2-40B4-BE49-F238E27FC236}">
                <a16:creationId xmlns:a16="http://schemas.microsoft.com/office/drawing/2014/main" id="{54FBDFF4-6B5A-0644-84DE-B04F69A0C4BB}"/>
              </a:ext>
            </a:extLst>
          </p:cNvPr>
          <p:cNvSpPr txBox="1"/>
          <p:nvPr/>
        </p:nvSpPr>
        <p:spPr>
          <a:xfrm>
            <a:off x="8198185" y="8556549"/>
            <a:ext cx="306767" cy="27699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200" b="0" i="0" u="none" strike="noStrike" kern="1200" cap="none" spc="0" normalizeH="0" baseline="0" noProof="0" dirty="0">
                <a:ln>
                  <a:noFill/>
                </a:ln>
                <a:solidFill>
                  <a:schemeClr val="bg2">
                    <a:lumMod val="75000"/>
                  </a:schemeClr>
                </a:solidFill>
                <a:effectLst/>
                <a:uLnTx/>
                <a:uFillTx/>
                <a:latin typeface="BIZ UDPゴシック" panose="020B0400000000000000" pitchFamily="50" charset="-128"/>
                <a:ea typeface="BIZ UDPゴシック" panose="020B0400000000000000" pitchFamily="50" charset="-128"/>
                <a:cs typeface="+mn-cs"/>
              </a:rPr>
              <a:t>)</a:t>
            </a:r>
            <a:endParaRPr kumimoji="1" lang="ja-JP" altLang="en-US" sz="1200" b="0" i="0" u="none" strike="noStrike" kern="1200" cap="none" spc="0" normalizeH="0" baseline="0" noProof="0" dirty="0">
              <a:ln>
                <a:noFill/>
              </a:ln>
              <a:solidFill>
                <a:schemeClr val="bg2">
                  <a:lumMod val="75000"/>
                </a:schemeClr>
              </a:solidFill>
              <a:effectLst/>
              <a:uLnTx/>
              <a:uFillTx/>
              <a:latin typeface="BIZ UDPゴシック" panose="020B0400000000000000" pitchFamily="50" charset="-128"/>
              <a:ea typeface="BIZ UDPゴシック" panose="020B0400000000000000" pitchFamily="50" charset="-128"/>
              <a:cs typeface="+mn-cs"/>
            </a:endParaRPr>
          </a:p>
        </p:txBody>
      </p:sp>
      <p:sp>
        <p:nvSpPr>
          <p:cNvPr id="510" name="テキスト ボックス 509">
            <a:extLst>
              <a:ext uri="{FF2B5EF4-FFF2-40B4-BE49-F238E27FC236}">
                <a16:creationId xmlns:a16="http://schemas.microsoft.com/office/drawing/2014/main" id="{6DD94EA7-1038-7D9B-AFC1-743D583107F0}"/>
              </a:ext>
            </a:extLst>
          </p:cNvPr>
          <p:cNvSpPr txBox="1"/>
          <p:nvPr/>
        </p:nvSpPr>
        <p:spPr>
          <a:xfrm>
            <a:off x="8942085" y="8556549"/>
            <a:ext cx="306767" cy="27699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schemeClr val="bg2">
                    <a:lumMod val="75000"/>
                  </a:schemeClr>
                </a:solidFill>
                <a:effectLst/>
                <a:uLnTx/>
                <a:uFillTx/>
                <a:latin typeface="BIZ UDPゴシック" panose="020B0400000000000000" pitchFamily="50" charset="-128"/>
                <a:ea typeface="BIZ UDPゴシック" panose="020B0400000000000000" pitchFamily="50" charset="-128"/>
                <a:cs typeface="+mn-cs"/>
              </a:rPr>
              <a:t>「</a:t>
            </a:r>
          </a:p>
        </p:txBody>
      </p:sp>
      <p:sp>
        <p:nvSpPr>
          <p:cNvPr id="511" name="テキスト ボックス 510">
            <a:extLst>
              <a:ext uri="{FF2B5EF4-FFF2-40B4-BE49-F238E27FC236}">
                <a16:creationId xmlns:a16="http://schemas.microsoft.com/office/drawing/2014/main" id="{75BF2F23-3F77-35A4-9C4F-7B47173772E3}"/>
              </a:ext>
            </a:extLst>
          </p:cNvPr>
          <p:cNvSpPr txBox="1"/>
          <p:nvPr/>
        </p:nvSpPr>
        <p:spPr>
          <a:xfrm>
            <a:off x="9685985" y="8556549"/>
            <a:ext cx="306767" cy="27699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schemeClr val="bg2">
                    <a:lumMod val="75000"/>
                  </a:schemeClr>
                </a:solidFill>
                <a:effectLst/>
                <a:uLnTx/>
                <a:uFillTx/>
                <a:latin typeface="BIZ UDPゴシック" panose="020B0400000000000000" pitchFamily="50" charset="-128"/>
                <a:ea typeface="BIZ UDPゴシック" panose="020B0400000000000000" pitchFamily="50" charset="-128"/>
                <a:cs typeface="+mn-cs"/>
              </a:rPr>
              <a:t>」</a:t>
            </a:r>
          </a:p>
        </p:txBody>
      </p:sp>
      <p:sp>
        <p:nvSpPr>
          <p:cNvPr id="514" name="テキスト ボックス 513">
            <a:extLst>
              <a:ext uri="{FF2B5EF4-FFF2-40B4-BE49-F238E27FC236}">
                <a16:creationId xmlns:a16="http://schemas.microsoft.com/office/drawing/2014/main" id="{605F9FA2-6F16-30E4-D871-FF7B9B588031}"/>
              </a:ext>
            </a:extLst>
          </p:cNvPr>
          <p:cNvSpPr txBox="1"/>
          <p:nvPr/>
        </p:nvSpPr>
        <p:spPr>
          <a:xfrm>
            <a:off x="4798677" y="9350541"/>
            <a:ext cx="306767" cy="27699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200" dirty="0">
                <a:solidFill>
                  <a:schemeClr val="bg2">
                    <a:lumMod val="75000"/>
                  </a:schemeClr>
                </a:solidFill>
                <a:latin typeface="BIZ UDPゴシック" panose="020B0400000000000000" pitchFamily="50" charset="-128"/>
                <a:ea typeface="BIZ UDPゴシック" panose="020B0400000000000000" pitchFamily="50" charset="-128"/>
              </a:rPr>
              <a:t>%</a:t>
            </a:r>
            <a:endParaRPr kumimoji="1" lang="ja-JP" altLang="en-US" sz="1200" b="0" i="0" u="none" strike="noStrike" kern="1200" cap="none" spc="0" normalizeH="0" baseline="0" noProof="0" dirty="0">
              <a:ln>
                <a:noFill/>
              </a:ln>
              <a:solidFill>
                <a:schemeClr val="bg2">
                  <a:lumMod val="75000"/>
                </a:schemeClr>
              </a:solidFill>
              <a:effectLst/>
              <a:uLnTx/>
              <a:uFillTx/>
              <a:latin typeface="BIZ UDPゴシック" panose="020B0400000000000000" pitchFamily="50" charset="-128"/>
              <a:ea typeface="BIZ UDPゴシック" panose="020B0400000000000000" pitchFamily="50" charset="-128"/>
              <a:cs typeface="+mn-cs"/>
            </a:endParaRPr>
          </a:p>
        </p:txBody>
      </p:sp>
      <p:sp>
        <p:nvSpPr>
          <p:cNvPr id="515" name="テキスト ボックス 514">
            <a:extLst>
              <a:ext uri="{FF2B5EF4-FFF2-40B4-BE49-F238E27FC236}">
                <a16:creationId xmlns:a16="http://schemas.microsoft.com/office/drawing/2014/main" id="{99D3C959-47F8-11B3-BE9F-DAD8A15D3985}"/>
              </a:ext>
            </a:extLst>
          </p:cNvPr>
          <p:cNvSpPr txBox="1"/>
          <p:nvPr/>
        </p:nvSpPr>
        <p:spPr>
          <a:xfrm>
            <a:off x="5542577" y="9350541"/>
            <a:ext cx="306767" cy="27699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schemeClr val="bg2">
                    <a:lumMod val="75000"/>
                  </a:schemeClr>
                </a:solidFill>
                <a:effectLst/>
                <a:uLnTx/>
                <a:uFillTx/>
                <a:latin typeface="BIZ UDPゴシック" panose="020B0400000000000000" pitchFamily="50" charset="-128"/>
                <a:ea typeface="BIZ UDPゴシック" panose="020B0400000000000000" pitchFamily="50" charset="-128"/>
                <a:cs typeface="+mn-cs"/>
              </a:rPr>
              <a:t>～</a:t>
            </a:r>
          </a:p>
        </p:txBody>
      </p:sp>
      <p:sp>
        <p:nvSpPr>
          <p:cNvPr id="516" name="テキスト ボックス 515">
            <a:extLst>
              <a:ext uri="{FF2B5EF4-FFF2-40B4-BE49-F238E27FC236}">
                <a16:creationId xmlns:a16="http://schemas.microsoft.com/office/drawing/2014/main" id="{2DD56AFB-5D12-F4AD-47A8-B25893D4BEA9}"/>
              </a:ext>
            </a:extLst>
          </p:cNvPr>
          <p:cNvSpPr txBox="1"/>
          <p:nvPr/>
        </p:nvSpPr>
        <p:spPr>
          <a:xfrm>
            <a:off x="6286477" y="9350541"/>
            <a:ext cx="306767" cy="27699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200" b="0" i="0" u="none" strike="noStrike" kern="1200" cap="none" spc="0" normalizeH="0" baseline="0" noProof="0" dirty="0">
                <a:ln>
                  <a:noFill/>
                </a:ln>
                <a:solidFill>
                  <a:schemeClr val="bg2">
                    <a:lumMod val="75000"/>
                  </a:schemeClr>
                </a:solidFill>
                <a:effectLst/>
                <a:uLnTx/>
                <a:uFillTx/>
                <a:latin typeface="BIZ UDPゴシック" panose="020B0400000000000000" pitchFamily="50" charset="-128"/>
                <a:ea typeface="BIZ UDPゴシック" panose="020B0400000000000000" pitchFamily="50" charset="-128"/>
                <a:cs typeface="+mn-cs"/>
              </a:rPr>
              <a:t>…</a:t>
            </a:r>
            <a:endParaRPr kumimoji="1" lang="ja-JP" altLang="en-US" sz="1200" b="0" i="0" u="none" strike="noStrike" kern="1200" cap="none" spc="0" normalizeH="0" baseline="0" noProof="0" dirty="0">
              <a:ln>
                <a:noFill/>
              </a:ln>
              <a:solidFill>
                <a:schemeClr val="bg2">
                  <a:lumMod val="75000"/>
                </a:schemeClr>
              </a:solidFill>
              <a:effectLst/>
              <a:uLnTx/>
              <a:uFillTx/>
              <a:latin typeface="BIZ UDPゴシック" panose="020B0400000000000000" pitchFamily="50" charset="-128"/>
              <a:ea typeface="BIZ UDPゴシック" panose="020B0400000000000000" pitchFamily="50" charset="-128"/>
              <a:cs typeface="+mn-cs"/>
            </a:endParaRPr>
          </a:p>
        </p:txBody>
      </p:sp>
      <p:sp>
        <p:nvSpPr>
          <p:cNvPr id="517" name="テキスト ボックス 516">
            <a:extLst>
              <a:ext uri="{FF2B5EF4-FFF2-40B4-BE49-F238E27FC236}">
                <a16:creationId xmlns:a16="http://schemas.microsoft.com/office/drawing/2014/main" id="{CF7C35AC-F21D-1D26-2498-5D2DB8F9350F}"/>
              </a:ext>
            </a:extLst>
          </p:cNvPr>
          <p:cNvSpPr txBox="1"/>
          <p:nvPr/>
        </p:nvSpPr>
        <p:spPr>
          <a:xfrm>
            <a:off x="7030377" y="9350541"/>
            <a:ext cx="306767" cy="27699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200" b="0" i="0" u="none" strike="noStrike" kern="1200" cap="none" spc="0" normalizeH="0" baseline="0" noProof="0" dirty="0">
                <a:ln>
                  <a:noFill/>
                </a:ln>
                <a:solidFill>
                  <a:schemeClr val="bg2">
                    <a:lumMod val="75000"/>
                  </a:schemeClr>
                </a:solidFill>
                <a:effectLst/>
                <a:uLnTx/>
                <a:uFillTx/>
                <a:latin typeface="BIZ UDPゴシック" panose="020B0400000000000000" pitchFamily="50" charset="-128"/>
                <a:ea typeface="BIZ UDPゴシック" panose="020B0400000000000000" pitchFamily="50" charset="-128"/>
                <a:cs typeface="+mn-cs"/>
              </a:rPr>
              <a:t>/</a:t>
            </a:r>
            <a:endParaRPr kumimoji="1" lang="ja-JP" altLang="en-US" sz="1200" b="0" i="0" u="none" strike="noStrike" kern="1200" cap="none" spc="0" normalizeH="0" baseline="0" noProof="0" dirty="0">
              <a:ln>
                <a:noFill/>
              </a:ln>
              <a:solidFill>
                <a:schemeClr val="bg2">
                  <a:lumMod val="75000"/>
                </a:schemeClr>
              </a:solidFill>
              <a:effectLst/>
              <a:uLnTx/>
              <a:uFillTx/>
              <a:latin typeface="BIZ UDPゴシック" panose="020B0400000000000000" pitchFamily="50" charset="-128"/>
              <a:ea typeface="BIZ UDPゴシック" panose="020B0400000000000000" pitchFamily="50" charset="-128"/>
              <a:cs typeface="+mn-cs"/>
            </a:endParaRPr>
          </a:p>
        </p:txBody>
      </p:sp>
      <p:sp>
        <p:nvSpPr>
          <p:cNvPr id="518" name="テキスト ボックス 517">
            <a:extLst>
              <a:ext uri="{FF2B5EF4-FFF2-40B4-BE49-F238E27FC236}">
                <a16:creationId xmlns:a16="http://schemas.microsoft.com/office/drawing/2014/main" id="{F5144888-8ED7-3E38-9FB1-336FBF7F7872}"/>
              </a:ext>
            </a:extLst>
          </p:cNvPr>
          <p:cNvSpPr txBox="1"/>
          <p:nvPr/>
        </p:nvSpPr>
        <p:spPr>
          <a:xfrm>
            <a:off x="7774277" y="9350541"/>
            <a:ext cx="306767" cy="27699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schemeClr val="bg2">
                    <a:lumMod val="75000"/>
                  </a:schemeClr>
                </a:solidFill>
                <a:effectLst/>
                <a:uLnTx/>
                <a:uFillTx/>
                <a:latin typeface="BIZ UDPゴシック" panose="020B0400000000000000" pitchFamily="50" charset="-128"/>
                <a:ea typeface="BIZ UDPゴシック" panose="020B0400000000000000" pitchFamily="50" charset="-128"/>
                <a:cs typeface="+mn-cs"/>
              </a:rPr>
              <a:t>；</a:t>
            </a:r>
          </a:p>
        </p:txBody>
      </p:sp>
      <p:sp>
        <p:nvSpPr>
          <p:cNvPr id="519" name="テキスト ボックス 518">
            <a:extLst>
              <a:ext uri="{FF2B5EF4-FFF2-40B4-BE49-F238E27FC236}">
                <a16:creationId xmlns:a16="http://schemas.microsoft.com/office/drawing/2014/main" id="{16BBAC7D-CF57-17CA-4FF0-1DCF9D17CBE4}"/>
              </a:ext>
            </a:extLst>
          </p:cNvPr>
          <p:cNvSpPr txBox="1"/>
          <p:nvPr/>
        </p:nvSpPr>
        <p:spPr>
          <a:xfrm>
            <a:off x="8518177" y="9350541"/>
            <a:ext cx="306767" cy="27699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schemeClr val="bg2">
                    <a:lumMod val="75000"/>
                  </a:schemeClr>
                </a:solidFill>
                <a:effectLst/>
                <a:uLnTx/>
                <a:uFillTx/>
                <a:latin typeface="BIZ UDPゴシック" panose="020B0400000000000000" pitchFamily="50" charset="-128"/>
                <a:ea typeface="BIZ UDPゴシック" panose="020B0400000000000000" pitchFamily="50" charset="-128"/>
                <a:cs typeface="+mn-cs"/>
              </a:rPr>
              <a:t>：</a:t>
            </a:r>
          </a:p>
        </p:txBody>
      </p:sp>
      <p:cxnSp>
        <p:nvCxnSpPr>
          <p:cNvPr id="521" name="直線矢印コネクタ 520">
            <a:extLst>
              <a:ext uri="{FF2B5EF4-FFF2-40B4-BE49-F238E27FC236}">
                <a16:creationId xmlns:a16="http://schemas.microsoft.com/office/drawing/2014/main" id="{4634B6D5-8719-2F10-F7FC-66BEAF882B42}"/>
              </a:ext>
            </a:extLst>
          </p:cNvPr>
          <p:cNvCxnSpPr>
            <a:cxnSpLocks/>
          </p:cNvCxnSpPr>
          <p:nvPr/>
        </p:nvCxnSpPr>
        <p:spPr>
          <a:xfrm>
            <a:off x="11353800" y="9076508"/>
            <a:ext cx="238072" cy="0"/>
          </a:xfrm>
          <a:prstGeom prst="straightConnector1">
            <a:avLst/>
          </a:prstGeom>
          <a:ln w="12700">
            <a:solidFill>
              <a:schemeClr val="bg1"/>
            </a:solidFill>
            <a:headEnd type="none" w="med" len="med"/>
            <a:tailEnd type="arrow" w="med" len="sm"/>
          </a:ln>
        </p:spPr>
        <p:style>
          <a:lnRef idx="1">
            <a:schemeClr val="accent1"/>
          </a:lnRef>
          <a:fillRef idx="0">
            <a:schemeClr val="accent1"/>
          </a:fillRef>
          <a:effectRef idx="0">
            <a:schemeClr val="accent1"/>
          </a:effectRef>
          <a:fontRef idx="minor">
            <a:schemeClr val="tx1"/>
          </a:fontRef>
        </p:style>
      </p:cxnSp>
      <p:pic>
        <p:nvPicPr>
          <p:cNvPr id="525" name="図 524" descr="白黒の写真にテキストが書いてあるキーボード&#10;&#10;AI 生成コンテンツは誤りを含む可能性があります。">
            <a:extLst>
              <a:ext uri="{FF2B5EF4-FFF2-40B4-BE49-F238E27FC236}">
                <a16:creationId xmlns:a16="http://schemas.microsoft.com/office/drawing/2014/main" id="{CC92C1CF-E376-8A27-BD1C-F8D288AA926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25379" y="4043753"/>
            <a:ext cx="6541238" cy="2155921"/>
          </a:xfrm>
          <a:prstGeom prst="rect">
            <a:avLst/>
          </a:prstGeom>
        </p:spPr>
      </p:pic>
    </p:spTree>
    <p:extLst>
      <p:ext uri="{BB962C8B-B14F-4D97-AF65-F5344CB8AC3E}">
        <p14:creationId xmlns:p14="http://schemas.microsoft.com/office/powerpoint/2010/main" val="106024273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lumMod val="75000"/>
          </a:schemeClr>
        </a:solidFill>
        <a:effectLst/>
      </p:bgPr>
    </p:bg>
    <p:spTree>
      <p:nvGrpSpPr>
        <p:cNvPr id="1" name="">
          <a:extLst>
            <a:ext uri="{FF2B5EF4-FFF2-40B4-BE49-F238E27FC236}">
              <a16:creationId xmlns:a16="http://schemas.microsoft.com/office/drawing/2014/main" id="{35195542-FCA5-2FA8-6277-4DF2949D39E8}"/>
            </a:ext>
          </a:extLst>
        </p:cNvPr>
        <p:cNvGrpSpPr/>
        <p:nvPr/>
      </p:nvGrpSpPr>
      <p:grpSpPr>
        <a:xfrm>
          <a:off x="0" y="0"/>
          <a:ext cx="0" cy="0"/>
          <a:chOff x="0" y="0"/>
          <a:chExt cx="0" cy="0"/>
        </a:xfrm>
      </p:grpSpPr>
      <p:sp>
        <p:nvSpPr>
          <p:cNvPr id="2" name="四角形: 角を丸くする 1">
            <a:hlinkClick r:id="rId3" action="ppaction://hlinksldjump"/>
            <a:extLst>
              <a:ext uri="{FF2B5EF4-FFF2-40B4-BE49-F238E27FC236}">
                <a16:creationId xmlns:a16="http://schemas.microsoft.com/office/drawing/2014/main" id="{9782DA3E-C792-1E85-9C52-F38CF54871AC}"/>
              </a:ext>
            </a:extLst>
          </p:cNvPr>
          <p:cNvSpPr/>
          <p:nvPr/>
        </p:nvSpPr>
        <p:spPr>
          <a:xfrm>
            <a:off x="9984604" y="6063916"/>
            <a:ext cx="1729341" cy="605172"/>
          </a:xfrm>
          <a:prstGeom prst="roundRect">
            <a:avLst/>
          </a:prstGeom>
          <a:solidFill>
            <a:schemeClr val="accent6"/>
          </a:solidFill>
          <a:ln>
            <a:noFill/>
          </a:ln>
          <a:scene3d>
            <a:camera prst="orthographicFront"/>
            <a:lightRig rig="threePt" dir="t"/>
          </a:scene3d>
          <a:sp3d>
            <a:bevelT/>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6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TOP</a:t>
            </a:r>
            <a:r>
              <a:rPr kumimoji="1" lang="ja-JP" altLang="en-US" sz="16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にもどる</a:t>
            </a:r>
          </a:p>
        </p:txBody>
      </p:sp>
      <p:sp>
        <p:nvSpPr>
          <p:cNvPr id="3" name="正方形/長方形 2">
            <a:extLst>
              <a:ext uri="{FF2B5EF4-FFF2-40B4-BE49-F238E27FC236}">
                <a16:creationId xmlns:a16="http://schemas.microsoft.com/office/drawing/2014/main" id="{5F74CB30-0031-244B-E946-AEEA7A9893E6}"/>
              </a:ext>
            </a:extLst>
          </p:cNvPr>
          <p:cNvSpPr/>
          <p:nvPr/>
        </p:nvSpPr>
        <p:spPr>
          <a:xfrm>
            <a:off x="-2468880" y="-1"/>
            <a:ext cx="2319251" cy="1820411"/>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prstClr val="white"/>
                </a:solidFill>
                <a:effectLst/>
                <a:uLnTx/>
                <a:uFillTx/>
                <a:latin typeface="Calibri" panose="020F0502020204030204"/>
                <a:ea typeface="游ゴシック" panose="020B0400000000000000" pitchFamily="50" charset="-128"/>
                <a:cs typeface="+mn-cs"/>
              </a:rPr>
              <a:t>キーボードの</a:t>
            </a:r>
            <a:endParaRPr kumimoji="1" lang="en-US" altLang="ja-JP" sz="1800" b="0" i="0" u="none" strike="noStrike" kern="1200" cap="none" spc="0" normalizeH="0" baseline="0" noProof="0" dirty="0">
              <a:ln>
                <a:noFill/>
              </a:ln>
              <a:solidFill>
                <a:prstClr val="white"/>
              </a:solidFill>
              <a:effectLst/>
              <a:uLnTx/>
              <a:uFillTx/>
              <a:latin typeface="Calibri" panose="020F0502020204030204"/>
              <a:ea typeface="游ゴシック" panose="020B0400000000000000" pitchFamily="50" charset="-128"/>
              <a:cs typeface="+mn-cs"/>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prstClr val="white"/>
                </a:solidFill>
                <a:effectLst/>
                <a:uLnTx/>
                <a:uFillTx/>
                <a:latin typeface="Calibri" panose="020F0502020204030204"/>
                <a:ea typeface="游ゴシック" panose="020B0400000000000000" pitchFamily="50" charset="-128"/>
                <a:cs typeface="+mn-cs"/>
              </a:rPr>
              <a:t>説明の際に</a:t>
            </a:r>
            <a:endParaRPr kumimoji="1" lang="en-US" altLang="ja-JP" sz="1800" b="0" i="0" u="none" strike="noStrike" kern="1200" cap="none" spc="0" normalizeH="0" baseline="0" noProof="0" dirty="0">
              <a:ln>
                <a:noFill/>
              </a:ln>
              <a:solidFill>
                <a:prstClr val="white"/>
              </a:solidFill>
              <a:effectLst/>
              <a:uLnTx/>
              <a:uFillTx/>
              <a:latin typeface="Calibri" panose="020F0502020204030204"/>
              <a:ea typeface="游ゴシック" panose="020B0400000000000000" pitchFamily="50" charset="-128"/>
              <a:cs typeface="+mn-cs"/>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prstClr val="white"/>
                </a:solidFill>
                <a:effectLst/>
                <a:uLnTx/>
                <a:uFillTx/>
                <a:latin typeface="Calibri" panose="020F0502020204030204"/>
                <a:ea typeface="游ゴシック" panose="020B0400000000000000" pitchFamily="50" charset="-128"/>
                <a:cs typeface="+mn-cs"/>
              </a:rPr>
              <a:t>お使いいただける</a:t>
            </a:r>
            <a:endParaRPr kumimoji="1" lang="en-US" altLang="ja-JP" sz="1800" b="0" i="0" u="none" strike="noStrike" kern="1200" cap="none" spc="0" normalizeH="0" baseline="0" noProof="0" dirty="0">
              <a:ln>
                <a:noFill/>
              </a:ln>
              <a:solidFill>
                <a:prstClr val="white"/>
              </a:solidFill>
              <a:effectLst/>
              <a:uLnTx/>
              <a:uFillTx/>
              <a:latin typeface="Calibri" panose="020F0502020204030204"/>
              <a:ea typeface="游ゴシック" panose="020B0400000000000000" pitchFamily="50" charset="-128"/>
              <a:cs typeface="+mn-cs"/>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prstClr val="white"/>
                </a:solidFill>
                <a:effectLst/>
                <a:uLnTx/>
                <a:uFillTx/>
                <a:latin typeface="Calibri" panose="020F0502020204030204"/>
                <a:ea typeface="游ゴシック" panose="020B0400000000000000" pitchFamily="50" charset="-128"/>
                <a:cs typeface="+mn-cs"/>
              </a:rPr>
              <a:t>提示資料</a:t>
            </a:r>
            <a:endParaRPr kumimoji="1" lang="en-US" altLang="ja-JP" sz="1800" b="0" i="0" u="none" strike="noStrike" kern="1200" cap="none" spc="0" normalizeH="0" baseline="0" noProof="0" dirty="0">
              <a:ln>
                <a:noFill/>
              </a:ln>
              <a:solidFill>
                <a:prstClr val="white"/>
              </a:solidFill>
              <a:effectLst/>
              <a:uLnTx/>
              <a:uFillTx/>
              <a:latin typeface="Calibri" panose="020F0502020204030204"/>
              <a:ea typeface="游ゴシック" panose="020B0400000000000000" pitchFamily="50" charset="-128"/>
              <a:cs typeface="+mn-cs"/>
            </a:endParaRPr>
          </a:p>
          <a:p>
            <a:pPr algn="ctr">
              <a:defRPr/>
            </a:pPr>
            <a:r>
              <a:rPr kumimoji="1" lang="ja-JP" altLang="en-US" dirty="0"/>
              <a:t>環境にあわせて</a:t>
            </a:r>
            <a:endParaRPr kumimoji="1" lang="en-US" altLang="ja-JP" dirty="0"/>
          </a:p>
          <a:p>
            <a:pPr algn="ctr">
              <a:defRPr/>
            </a:pPr>
            <a:r>
              <a:rPr kumimoji="1" lang="ja-JP" altLang="en-US" dirty="0"/>
              <a:t>ご活用ください</a:t>
            </a:r>
            <a:endParaRPr kumimoji="1" lang="ja-JP" altLang="en-US" sz="1800" b="0" i="0" u="none" strike="noStrike" kern="1200" cap="none" spc="0" normalizeH="0" baseline="0" noProof="0" dirty="0">
              <a:ln>
                <a:noFill/>
              </a:ln>
              <a:solidFill>
                <a:prstClr val="white"/>
              </a:solidFill>
              <a:effectLst/>
              <a:uLnTx/>
              <a:uFillTx/>
              <a:latin typeface="Calibri" panose="020F0502020204030204"/>
              <a:ea typeface="游ゴシック" panose="020B0400000000000000" pitchFamily="50" charset="-128"/>
              <a:cs typeface="+mn-cs"/>
            </a:endParaRPr>
          </a:p>
        </p:txBody>
      </p:sp>
      <p:pic>
        <p:nvPicPr>
          <p:cNvPr id="185" name="図 184" descr="白黒の写真にテキストが書いてあるキーボード&#10;&#10;AI 生成コンテンツは誤りを含む可能性があります。">
            <a:extLst>
              <a:ext uri="{FF2B5EF4-FFF2-40B4-BE49-F238E27FC236}">
                <a16:creationId xmlns:a16="http://schemas.microsoft.com/office/drawing/2014/main" id="{A14E2A87-82C5-86DB-46B1-E126FF6897D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408962" y="1884203"/>
            <a:ext cx="9374076" cy="3089594"/>
          </a:xfrm>
          <a:prstGeom prst="rect">
            <a:avLst/>
          </a:prstGeom>
        </p:spPr>
      </p:pic>
    </p:spTree>
    <p:extLst>
      <p:ext uri="{BB962C8B-B14F-4D97-AF65-F5344CB8AC3E}">
        <p14:creationId xmlns:p14="http://schemas.microsoft.com/office/powerpoint/2010/main" val="415483480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CE5EA03D-419B-417D-52DE-BE8F9416A831}"/>
            </a:ext>
          </a:extLst>
        </p:cNvPr>
        <p:cNvGrpSpPr/>
        <p:nvPr/>
      </p:nvGrpSpPr>
      <p:grpSpPr>
        <a:xfrm>
          <a:off x="0" y="0"/>
          <a:ext cx="0" cy="0"/>
          <a:chOff x="0" y="0"/>
          <a:chExt cx="0" cy="0"/>
        </a:xfrm>
      </p:grpSpPr>
      <p:pic>
        <p:nvPicPr>
          <p:cNvPr id="4" name="図 3" descr="コンピューターの画面&#10;&#10;AI 生成コンテンツは誤りを含む可能性があります。">
            <a:extLst>
              <a:ext uri="{FF2B5EF4-FFF2-40B4-BE49-F238E27FC236}">
                <a16:creationId xmlns:a16="http://schemas.microsoft.com/office/drawing/2014/main" id="{F97F9C02-631F-E684-E062-352BDD19DA2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87342" y="1257945"/>
            <a:ext cx="7417316" cy="5637510"/>
          </a:xfrm>
          <a:prstGeom prst="rect">
            <a:avLst/>
          </a:prstGeom>
        </p:spPr>
      </p:pic>
      <p:sp>
        <p:nvSpPr>
          <p:cNvPr id="14" name="四角形: 角を丸くする 13">
            <a:extLst>
              <a:ext uri="{FF2B5EF4-FFF2-40B4-BE49-F238E27FC236}">
                <a16:creationId xmlns:a16="http://schemas.microsoft.com/office/drawing/2014/main" id="{CF7FEC0D-778C-E511-1561-3EC3AA57FAB8}"/>
              </a:ext>
            </a:extLst>
          </p:cNvPr>
          <p:cNvSpPr/>
          <p:nvPr/>
        </p:nvSpPr>
        <p:spPr>
          <a:xfrm>
            <a:off x="3518959" y="1591733"/>
            <a:ext cx="5049308" cy="3877734"/>
          </a:xfrm>
          <a:prstGeom prst="roundRect">
            <a:avLst>
              <a:gd name="adj" fmla="val 2617"/>
            </a:avLst>
          </a:prstGeom>
          <a:solidFill>
            <a:schemeClr val="bg1">
              <a:lumMod val="8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6" name="テキスト ボックス 5">
            <a:extLst>
              <a:ext uri="{FF2B5EF4-FFF2-40B4-BE49-F238E27FC236}">
                <a16:creationId xmlns:a16="http://schemas.microsoft.com/office/drawing/2014/main" id="{0055D062-50F9-A4B1-0547-4A6B26F5DEEC}"/>
              </a:ext>
            </a:extLst>
          </p:cNvPr>
          <p:cNvSpPr txBox="1"/>
          <p:nvPr/>
        </p:nvSpPr>
        <p:spPr>
          <a:xfrm>
            <a:off x="5316783" y="2263437"/>
            <a:ext cx="1558439" cy="307777"/>
          </a:xfrm>
          <a:prstGeom prst="rect">
            <a:avLst/>
          </a:prstGeom>
          <a:noFill/>
        </p:spPr>
        <p:txBody>
          <a:bodyPr wrap="none" rtlCol="0">
            <a:spAutoFit/>
          </a:bodyPr>
          <a:lstStyle/>
          <a:p>
            <a:pPr algn="ctr"/>
            <a:r>
              <a:rPr kumimoji="1" lang="ja-JP" altLang="en-US" sz="1400" b="1" dirty="0">
                <a:latin typeface="BIZ UDPゴシック" panose="020B0400000000000000" pitchFamily="50" charset="-128"/>
                <a:ea typeface="BIZ UDPゴシック" panose="020B0400000000000000" pitchFamily="50" charset="-128"/>
              </a:rPr>
              <a:t>パスコードを入力</a:t>
            </a:r>
          </a:p>
        </p:txBody>
      </p:sp>
      <p:sp>
        <p:nvSpPr>
          <p:cNvPr id="18" name="テキスト ボックス 17">
            <a:extLst>
              <a:ext uri="{FF2B5EF4-FFF2-40B4-BE49-F238E27FC236}">
                <a16:creationId xmlns:a16="http://schemas.microsoft.com/office/drawing/2014/main" id="{4834B93C-B1FE-F407-92DD-76318F45BF1F}"/>
              </a:ext>
            </a:extLst>
          </p:cNvPr>
          <p:cNvSpPr txBox="1"/>
          <p:nvPr/>
        </p:nvSpPr>
        <p:spPr>
          <a:xfrm>
            <a:off x="4152078" y="2847045"/>
            <a:ext cx="3887844" cy="369332"/>
          </a:xfrm>
          <a:prstGeom prst="rect">
            <a:avLst/>
          </a:prstGeom>
          <a:solidFill>
            <a:schemeClr val="bg1"/>
          </a:solidFill>
          <a:ln w="28575">
            <a:solidFill>
              <a:schemeClr val="tx1">
                <a:lumMod val="50000"/>
                <a:lumOff val="50000"/>
              </a:schemeClr>
            </a:solidFill>
          </a:ln>
        </p:spPr>
        <p:txBody>
          <a:bodyPr wrap="square" rtlCol="0">
            <a:spAutoFit/>
          </a:bodyPr>
          <a:lstStyle/>
          <a:p>
            <a:endParaRPr kumimoji="1" lang="ja-JP" altLang="en-US" dirty="0"/>
          </a:p>
        </p:txBody>
      </p:sp>
      <p:sp>
        <p:nvSpPr>
          <p:cNvPr id="7" name="テキスト ボックス 6">
            <a:extLst>
              <a:ext uri="{FF2B5EF4-FFF2-40B4-BE49-F238E27FC236}">
                <a16:creationId xmlns:a16="http://schemas.microsoft.com/office/drawing/2014/main" id="{FC482A27-6F00-2687-72B4-28440E619AE0}"/>
              </a:ext>
            </a:extLst>
          </p:cNvPr>
          <p:cNvSpPr txBox="1"/>
          <p:nvPr/>
        </p:nvSpPr>
        <p:spPr>
          <a:xfrm>
            <a:off x="-2" y="121144"/>
            <a:ext cx="12192001" cy="923330"/>
          </a:xfrm>
          <a:prstGeom prst="rect">
            <a:avLst/>
          </a:prstGeom>
          <a:noFill/>
        </p:spPr>
        <p:txBody>
          <a:bodyPr wrap="square" anchor="ctr">
            <a:spAutoFit/>
          </a:bodyPr>
          <a:lstStyle/>
          <a:p>
            <a:pPr marL="0" marR="0" lvl="0" indent="0" algn="ctr" defTabSz="457200" rtl="0" eaLnBrk="1" fontAlgn="base" latinLnBrk="0" hangingPunct="1">
              <a:lnSpc>
                <a:spcPct val="100000"/>
              </a:lnSpc>
              <a:spcBef>
                <a:spcPts val="0"/>
              </a:spcBef>
              <a:spcAft>
                <a:spcPts val="0"/>
              </a:spcAft>
              <a:buClrTx/>
              <a:buSzTx/>
              <a:buFontTx/>
              <a:buNone/>
              <a:tabLst/>
              <a:defRPr/>
            </a:pPr>
            <a:r>
              <a:rPr kumimoji="0" lang="ja-JP" altLang="en-US" sz="5400" b="1" i="0" u="none" strike="noStrike" kern="1200" cap="all" spc="0" normalizeH="0" baseline="0" noProof="0" dirty="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あいぱっどに さいんいん</a:t>
            </a:r>
          </a:p>
        </p:txBody>
      </p:sp>
      <p:sp>
        <p:nvSpPr>
          <p:cNvPr id="128" name="フリーフォーム: 図形 127">
            <a:extLst>
              <a:ext uri="{FF2B5EF4-FFF2-40B4-BE49-F238E27FC236}">
                <a16:creationId xmlns:a16="http://schemas.microsoft.com/office/drawing/2014/main" id="{E4B8C8E8-05D3-0906-7AAB-DBEDBA44B2A5}"/>
              </a:ext>
            </a:extLst>
          </p:cNvPr>
          <p:cNvSpPr/>
          <p:nvPr/>
        </p:nvSpPr>
        <p:spPr>
          <a:xfrm>
            <a:off x="628462" y="1706206"/>
            <a:ext cx="3983524" cy="1643212"/>
          </a:xfrm>
          <a:custGeom>
            <a:avLst/>
            <a:gdLst>
              <a:gd name="connsiteX0" fmla="*/ 300011 w 4840425"/>
              <a:gd name="connsiteY0" fmla="*/ 0 h 2041311"/>
              <a:gd name="connsiteX1" fmla="*/ 3835352 w 4840425"/>
              <a:gd name="connsiteY1" fmla="*/ 0 h 2041311"/>
              <a:gd name="connsiteX2" fmla="*/ 4135363 w 4840425"/>
              <a:gd name="connsiteY2" fmla="*/ 300011 h 2041311"/>
              <a:gd name="connsiteX3" fmla="*/ 4135363 w 4840425"/>
              <a:gd name="connsiteY3" fmla="*/ 997475 h 2041311"/>
              <a:gd name="connsiteX4" fmla="*/ 4840425 w 4840425"/>
              <a:gd name="connsiteY4" fmla="*/ 1476338 h 2041311"/>
              <a:gd name="connsiteX5" fmla="*/ 4135363 w 4840425"/>
              <a:gd name="connsiteY5" fmla="*/ 1185237 h 2041311"/>
              <a:gd name="connsiteX6" fmla="*/ 4135363 w 4840425"/>
              <a:gd name="connsiteY6" fmla="*/ 1741300 h 2041311"/>
              <a:gd name="connsiteX7" fmla="*/ 3835352 w 4840425"/>
              <a:gd name="connsiteY7" fmla="*/ 2041311 h 2041311"/>
              <a:gd name="connsiteX8" fmla="*/ 300011 w 4840425"/>
              <a:gd name="connsiteY8" fmla="*/ 2041311 h 2041311"/>
              <a:gd name="connsiteX9" fmla="*/ 0 w 4840425"/>
              <a:gd name="connsiteY9" fmla="*/ 1741300 h 2041311"/>
              <a:gd name="connsiteX10" fmla="*/ 0 w 4840425"/>
              <a:gd name="connsiteY10" fmla="*/ 300011 h 2041311"/>
              <a:gd name="connsiteX11" fmla="*/ 300011 w 4840425"/>
              <a:gd name="connsiteY11" fmla="*/ 0 h 2041311"/>
              <a:gd name="connsiteX0" fmla="*/ 300011 w 4948608"/>
              <a:gd name="connsiteY0" fmla="*/ 0 h 2041311"/>
              <a:gd name="connsiteX1" fmla="*/ 3835352 w 4948608"/>
              <a:gd name="connsiteY1" fmla="*/ 0 h 2041311"/>
              <a:gd name="connsiteX2" fmla="*/ 4135363 w 4948608"/>
              <a:gd name="connsiteY2" fmla="*/ 300011 h 2041311"/>
              <a:gd name="connsiteX3" fmla="*/ 4135363 w 4948608"/>
              <a:gd name="connsiteY3" fmla="*/ 997475 h 2041311"/>
              <a:gd name="connsiteX4" fmla="*/ 4948608 w 4948608"/>
              <a:gd name="connsiteY4" fmla="*/ 1327585 h 2041311"/>
              <a:gd name="connsiteX5" fmla="*/ 4135363 w 4948608"/>
              <a:gd name="connsiteY5" fmla="*/ 1185237 h 2041311"/>
              <a:gd name="connsiteX6" fmla="*/ 4135363 w 4948608"/>
              <a:gd name="connsiteY6" fmla="*/ 1741300 h 2041311"/>
              <a:gd name="connsiteX7" fmla="*/ 3835352 w 4948608"/>
              <a:gd name="connsiteY7" fmla="*/ 2041311 h 2041311"/>
              <a:gd name="connsiteX8" fmla="*/ 300011 w 4948608"/>
              <a:gd name="connsiteY8" fmla="*/ 2041311 h 2041311"/>
              <a:gd name="connsiteX9" fmla="*/ 0 w 4948608"/>
              <a:gd name="connsiteY9" fmla="*/ 1741300 h 2041311"/>
              <a:gd name="connsiteX10" fmla="*/ 0 w 4948608"/>
              <a:gd name="connsiteY10" fmla="*/ 300011 h 2041311"/>
              <a:gd name="connsiteX11" fmla="*/ 300011 w 4948608"/>
              <a:gd name="connsiteY11" fmla="*/ 0 h 20413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948608" h="2041311">
                <a:moveTo>
                  <a:pt x="300011" y="0"/>
                </a:moveTo>
                <a:lnTo>
                  <a:pt x="3835352" y="0"/>
                </a:lnTo>
                <a:cubicBezTo>
                  <a:pt x="4001044" y="0"/>
                  <a:pt x="4135363" y="134319"/>
                  <a:pt x="4135363" y="300011"/>
                </a:cubicBezTo>
                <a:lnTo>
                  <a:pt x="4135363" y="997475"/>
                </a:lnTo>
                <a:lnTo>
                  <a:pt x="4948608" y="1327585"/>
                </a:lnTo>
                <a:lnTo>
                  <a:pt x="4135363" y="1185237"/>
                </a:lnTo>
                <a:lnTo>
                  <a:pt x="4135363" y="1741300"/>
                </a:lnTo>
                <a:cubicBezTo>
                  <a:pt x="4135363" y="1906992"/>
                  <a:pt x="4001044" y="2041311"/>
                  <a:pt x="3835352" y="2041311"/>
                </a:cubicBezTo>
                <a:lnTo>
                  <a:pt x="300011" y="2041311"/>
                </a:lnTo>
                <a:cubicBezTo>
                  <a:pt x="134319" y="2041311"/>
                  <a:pt x="0" y="1906992"/>
                  <a:pt x="0" y="1741300"/>
                </a:cubicBezTo>
                <a:lnTo>
                  <a:pt x="0" y="300011"/>
                </a:lnTo>
                <a:cubicBezTo>
                  <a:pt x="0" y="134319"/>
                  <a:pt x="134319" y="0"/>
                  <a:pt x="300011"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2400" b="1" i="0" u="none" strike="noStrike" kern="1200" cap="none" spc="0" normalizeH="0" baseline="0" noProof="0" dirty="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sp>
        <p:nvSpPr>
          <p:cNvPr id="129" name="四角形: 角を丸くする 128">
            <a:extLst>
              <a:ext uri="{FF2B5EF4-FFF2-40B4-BE49-F238E27FC236}">
                <a16:creationId xmlns:a16="http://schemas.microsoft.com/office/drawing/2014/main" id="{6267B9A2-27CB-BB38-D2BA-3786D15B5D51}"/>
              </a:ext>
            </a:extLst>
          </p:cNvPr>
          <p:cNvSpPr/>
          <p:nvPr/>
        </p:nvSpPr>
        <p:spPr>
          <a:xfrm>
            <a:off x="650152" y="1381794"/>
            <a:ext cx="3847282" cy="1811201"/>
          </a:xfrm>
          <a:prstGeom prst="roundRect">
            <a:avLst>
              <a:gd name="adj" fmla="val 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l" defTabSz="457200" rtl="0" eaLnBrk="1" fontAlgn="auto" latinLnBrk="0" hangingPunct="1">
              <a:lnSpc>
                <a:spcPct val="150000"/>
              </a:lnSpc>
              <a:spcBef>
                <a:spcPts val="0"/>
              </a:spcBef>
              <a:spcAft>
                <a:spcPts val="0"/>
              </a:spcAft>
              <a:buClrTx/>
              <a:buSzTx/>
              <a:buFontTx/>
              <a:buNone/>
              <a:tabLst/>
              <a:defRPr/>
            </a:pPr>
            <a:r>
              <a:rPr kumimoji="1" lang="ja-JP" altLang="en-US" sz="2000" b="1" i="0" u="none" strike="noStrike" kern="1200" cap="none" spc="0" normalizeH="0" baseline="0" noProof="0" dirty="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ぱすわーど（ぱすこーど）を</a:t>
            </a:r>
          </a:p>
          <a:p>
            <a:pPr marL="0" marR="0" lvl="0" indent="0" algn="l" defTabSz="457200" rtl="0" eaLnBrk="1" fontAlgn="auto" latinLnBrk="0" hangingPunct="1">
              <a:lnSpc>
                <a:spcPct val="150000"/>
              </a:lnSpc>
              <a:spcBef>
                <a:spcPts val="0"/>
              </a:spcBef>
              <a:spcAft>
                <a:spcPts val="0"/>
              </a:spcAft>
              <a:buClrTx/>
              <a:buSzTx/>
              <a:buFontTx/>
              <a:buNone/>
              <a:tabLst/>
              <a:defRPr/>
            </a:pPr>
            <a:r>
              <a:rPr kumimoji="1" lang="ja-JP" altLang="en-US" sz="2000" b="1" i="0" u="none" strike="noStrike" kern="1200" cap="none" spc="0" normalizeH="0" baseline="0" noProof="0" dirty="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にゅうりょく します</a:t>
            </a:r>
          </a:p>
        </p:txBody>
      </p:sp>
      <p:grpSp>
        <p:nvGrpSpPr>
          <p:cNvPr id="130" name="グループ化 129">
            <a:extLst>
              <a:ext uri="{FF2B5EF4-FFF2-40B4-BE49-F238E27FC236}">
                <a16:creationId xmlns:a16="http://schemas.microsoft.com/office/drawing/2014/main" id="{BEE8AA32-5BA7-BBC2-EFB0-FE0AD2C93156}"/>
              </a:ext>
            </a:extLst>
          </p:cNvPr>
          <p:cNvGrpSpPr/>
          <p:nvPr/>
        </p:nvGrpSpPr>
        <p:grpSpPr>
          <a:xfrm>
            <a:off x="8091776" y="5013922"/>
            <a:ext cx="3526815" cy="898148"/>
            <a:chOff x="8010085" y="4853978"/>
            <a:chExt cx="3526815" cy="898148"/>
          </a:xfrm>
        </p:grpSpPr>
        <p:sp>
          <p:nvSpPr>
            <p:cNvPr id="131" name="フリーフォーム: 図形 130">
              <a:extLst>
                <a:ext uri="{FF2B5EF4-FFF2-40B4-BE49-F238E27FC236}">
                  <a16:creationId xmlns:a16="http://schemas.microsoft.com/office/drawing/2014/main" id="{FA40D540-AC81-3E59-58E6-55B9A065F3C2}"/>
                </a:ext>
              </a:extLst>
            </p:cNvPr>
            <p:cNvSpPr/>
            <p:nvPr/>
          </p:nvSpPr>
          <p:spPr>
            <a:xfrm>
              <a:off x="8010085" y="4877671"/>
              <a:ext cx="3526815" cy="874455"/>
            </a:xfrm>
            <a:custGeom>
              <a:avLst/>
              <a:gdLst>
                <a:gd name="connsiteX0" fmla="*/ 1279317 w 3526815"/>
                <a:gd name="connsiteY0" fmla="*/ 0 h 874455"/>
                <a:gd name="connsiteX1" fmla="*/ 3194743 w 3526815"/>
                <a:gd name="connsiteY1" fmla="*/ 0 h 874455"/>
                <a:gd name="connsiteX2" fmla="*/ 3526815 w 3526815"/>
                <a:gd name="connsiteY2" fmla="*/ 332072 h 874455"/>
                <a:gd name="connsiteX3" fmla="*/ 3194743 w 3526815"/>
                <a:gd name="connsiteY3" fmla="*/ 664144 h 874455"/>
                <a:gd name="connsiteX4" fmla="*/ 1279317 w 3526815"/>
                <a:gd name="connsiteY4" fmla="*/ 664144 h 874455"/>
                <a:gd name="connsiteX5" fmla="*/ 1003958 w 3526815"/>
                <a:gd name="connsiteY5" fmla="*/ 517737 h 874455"/>
                <a:gd name="connsiteX6" fmla="*/ 992253 w 3526815"/>
                <a:gd name="connsiteY6" fmla="*/ 496172 h 874455"/>
                <a:gd name="connsiteX7" fmla="*/ 0 w 3526815"/>
                <a:gd name="connsiteY7" fmla="*/ 874455 h 874455"/>
                <a:gd name="connsiteX8" fmla="*/ 955385 w 3526815"/>
                <a:gd name="connsiteY8" fmla="*/ 372389 h 874455"/>
                <a:gd name="connsiteX9" fmla="*/ 947245 w 3526815"/>
                <a:gd name="connsiteY9" fmla="*/ 332072 h 874455"/>
                <a:gd name="connsiteX10" fmla="*/ 1279317 w 3526815"/>
                <a:gd name="connsiteY10" fmla="*/ 0 h 874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526815" h="874455">
                  <a:moveTo>
                    <a:pt x="1279317" y="0"/>
                  </a:moveTo>
                  <a:lnTo>
                    <a:pt x="3194743" y="0"/>
                  </a:lnTo>
                  <a:cubicBezTo>
                    <a:pt x="3378141" y="0"/>
                    <a:pt x="3526815" y="148674"/>
                    <a:pt x="3526815" y="332072"/>
                  </a:cubicBezTo>
                  <a:cubicBezTo>
                    <a:pt x="3526815" y="515470"/>
                    <a:pt x="3378141" y="664144"/>
                    <a:pt x="3194743" y="664144"/>
                  </a:cubicBezTo>
                  <a:lnTo>
                    <a:pt x="1279317" y="664144"/>
                  </a:lnTo>
                  <a:cubicBezTo>
                    <a:pt x="1164693" y="664144"/>
                    <a:pt x="1063634" y="606068"/>
                    <a:pt x="1003958" y="517737"/>
                  </a:cubicBezTo>
                  <a:lnTo>
                    <a:pt x="992253" y="496172"/>
                  </a:lnTo>
                  <a:lnTo>
                    <a:pt x="0" y="874455"/>
                  </a:lnTo>
                  <a:lnTo>
                    <a:pt x="955385" y="372389"/>
                  </a:lnTo>
                  <a:lnTo>
                    <a:pt x="947245" y="332072"/>
                  </a:lnTo>
                  <a:cubicBezTo>
                    <a:pt x="947245" y="148674"/>
                    <a:pt x="1095919" y="0"/>
                    <a:pt x="1279317"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2400" b="1" i="0" u="none" strike="noStrike" kern="1200" cap="none" spc="0" normalizeH="0" baseline="0" noProof="0" dirty="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sp>
          <p:nvSpPr>
            <p:cNvPr id="132" name="四角形: 角を丸くする 131">
              <a:extLst>
                <a:ext uri="{FF2B5EF4-FFF2-40B4-BE49-F238E27FC236}">
                  <a16:creationId xmlns:a16="http://schemas.microsoft.com/office/drawing/2014/main" id="{9903CC95-BBDD-702E-599F-F1E61A661E2C}"/>
                </a:ext>
              </a:extLst>
            </p:cNvPr>
            <p:cNvSpPr/>
            <p:nvPr/>
          </p:nvSpPr>
          <p:spPr>
            <a:xfrm>
              <a:off x="8957330" y="4853978"/>
              <a:ext cx="2579570"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2400" b="1" i="0" u="none" strike="noStrike" kern="1200" cap="none" spc="0" normalizeH="0" baseline="0" noProof="0" dirty="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きーぼーど</a:t>
              </a:r>
            </a:p>
          </p:txBody>
        </p:sp>
      </p:grpSp>
      <p:sp>
        <p:nvSpPr>
          <p:cNvPr id="5" name="正方形/長方形 4">
            <a:extLst>
              <a:ext uri="{FF2B5EF4-FFF2-40B4-BE49-F238E27FC236}">
                <a16:creationId xmlns:a16="http://schemas.microsoft.com/office/drawing/2014/main" id="{22D1E85F-7E2A-49D8-8AAE-77825674A001}"/>
              </a:ext>
            </a:extLst>
          </p:cNvPr>
          <p:cNvSpPr/>
          <p:nvPr/>
        </p:nvSpPr>
        <p:spPr>
          <a:xfrm>
            <a:off x="-2392326" y="328472"/>
            <a:ext cx="2268037" cy="1542857"/>
          </a:xfrm>
          <a:prstGeom prst="rect">
            <a:avLst/>
          </a:prstGeom>
        </p:spPr>
        <p:style>
          <a:lnRef idx="3">
            <a:schemeClr val="lt1"/>
          </a:lnRef>
          <a:fillRef idx="1">
            <a:schemeClr val="accent6"/>
          </a:fillRef>
          <a:effectRef idx="1">
            <a:schemeClr val="accent6"/>
          </a:effectRef>
          <a:fontRef idx="minor">
            <a:schemeClr val="lt1"/>
          </a:fontRef>
        </p:style>
        <p:txBody>
          <a:bodyPr rtlCol="0" anchor="ctr"/>
          <a:lstStyle/>
          <a:p>
            <a:pPr algn="ctr"/>
            <a:r>
              <a:rPr kumimoji="1" lang="ja-JP" altLang="en-US" dirty="0"/>
              <a:t>学校環境にあわせてご活用ください</a:t>
            </a:r>
            <a:endParaRPr kumimoji="1" lang="en-US" altLang="ja-JP" dirty="0"/>
          </a:p>
          <a:p>
            <a:pPr algn="ctr"/>
            <a:endParaRPr kumimoji="1" lang="en-US" altLang="ja-JP" dirty="0"/>
          </a:p>
          <a:p>
            <a:pPr algn="ctr"/>
            <a:r>
              <a:rPr kumimoji="1" lang="ja-JP" altLang="en-US" dirty="0"/>
              <a:t>キーボードを使用する場合</a:t>
            </a:r>
            <a:endParaRPr kumimoji="1" lang="en-US" altLang="ja-JP" dirty="0"/>
          </a:p>
        </p:txBody>
      </p:sp>
      <p:pic>
        <p:nvPicPr>
          <p:cNvPr id="10" name="図 9" descr="白黒の写真にテキストが書いてあるキーボード&#10;&#10;AI 生成コンテンツは誤りを含む可能性があります。">
            <a:extLst>
              <a:ext uri="{FF2B5EF4-FFF2-40B4-BE49-F238E27FC236}">
                <a16:creationId xmlns:a16="http://schemas.microsoft.com/office/drawing/2014/main" id="{DF137C80-D623-02EF-C219-D4E59276936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42266" y="3713108"/>
            <a:ext cx="4693017" cy="1546767"/>
          </a:xfrm>
          <a:prstGeom prst="rect">
            <a:avLst/>
          </a:prstGeom>
        </p:spPr>
      </p:pic>
      <p:sp>
        <p:nvSpPr>
          <p:cNvPr id="15" name="テキスト ボックス 14">
            <a:extLst>
              <a:ext uri="{FF2B5EF4-FFF2-40B4-BE49-F238E27FC236}">
                <a16:creationId xmlns:a16="http://schemas.microsoft.com/office/drawing/2014/main" id="{5F8C800B-2663-3952-B46B-9B6F40B8D3A9}"/>
              </a:ext>
            </a:extLst>
          </p:cNvPr>
          <p:cNvSpPr txBox="1"/>
          <p:nvPr/>
        </p:nvSpPr>
        <p:spPr>
          <a:xfrm>
            <a:off x="0" y="6642556"/>
            <a:ext cx="3644152" cy="215444"/>
          </a:xfrm>
          <a:prstGeom prst="rect">
            <a:avLst/>
          </a:prstGeom>
          <a:noFill/>
        </p:spPr>
        <p:txBody>
          <a:bodyPr wrap="square">
            <a:spAutoFit/>
          </a:bodyPr>
          <a:lstStyle/>
          <a:p>
            <a:r>
              <a:rPr kumimoji="1" lang="ja-JP" altLang="en-US" sz="800" b="0" i="0" kern="1200" dirty="0">
                <a:solidFill>
                  <a:schemeClr val="tx1"/>
                </a:solidFill>
                <a:effectLst/>
                <a:latin typeface="+mn-ea"/>
                <a:cs typeface="+mn-cs"/>
              </a:rPr>
              <a:t>イラスト出典：いらすとや </a:t>
            </a:r>
            <a:r>
              <a:rPr kumimoji="1" lang="en-US" altLang="ja-JP" sz="800" b="0" i="0" kern="1200" dirty="0">
                <a:solidFill>
                  <a:schemeClr val="tx1"/>
                </a:solidFill>
                <a:effectLst/>
                <a:latin typeface="+mn-ea"/>
                <a:cs typeface="+mn-cs"/>
              </a:rPr>
              <a:t>https://www.irasutoya.com/</a:t>
            </a:r>
            <a:endParaRPr kumimoji="1" lang="ja-JP" altLang="en-US" sz="800" dirty="0">
              <a:latin typeface="+mn-ea"/>
            </a:endParaRPr>
          </a:p>
        </p:txBody>
      </p:sp>
    </p:spTree>
    <p:extLst>
      <p:ext uri="{BB962C8B-B14F-4D97-AF65-F5344CB8AC3E}">
        <p14:creationId xmlns:p14="http://schemas.microsoft.com/office/powerpoint/2010/main" val="82826578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66E2C516-B6E2-B1E6-9638-12104FD9B75B}"/>
            </a:ext>
          </a:extLst>
        </p:cNvPr>
        <p:cNvGrpSpPr/>
        <p:nvPr/>
      </p:nvGrpSpPr>
      <p:grpSpPr>
        <a:xfrm>
          <a:off x="0" y="0"/>
          <a:ext cx="0" cy="0"/>
          <a:chOff x="0" y="0"/>
          <a:chExt cx="0" cy="0"/>
        </a:xfrm>
      </p:grpSpPr>
      <p:grpSp>
        <p:nvGrpSpPr>
          <p:cNvPr id="4" name="グループ化 3">
            <a:extLst>
              <a:ext uri="{FF2B5EF4-FFF2-40B4-BE49-F238E27FC236}">
                <a16:creationId xmlns:a16="http://schemas.microsoft.com/office/drawing/2014/main" id="{8CE79DD6-4D30-E090-5050-93250A18ABC6}"/>
              </a:ext>
            </a:extLst>
          </p:cNvPr>
          <p:cNvGrpSpPr/>
          <p:nvPr/>
        </p:nvGrpSpPr>
        <p:grpSpPr>
          <a:xfrm>
            <a:off x="606889" y="2709388"/>
            <a:ext cx="10963402" cy="3843751"/>
            <a:chOff x="663931" y="1757094"/>
            <a:chExt cx="10963402" cy="3843751"/>
          </a:xfrm>
        </p:grpSpPr>
        <p:sp>
          <p:nvSpPr>
            <p:cNvPr id="5" name="四角形: 角を丸くする 4">
              <a:extLst>
                <a:ext uri="{FF2B5EF4-FFF2-40B4-BE49-F238E27FC236}">
                  <a16:creationId xmlns:a16="http://schemas.microsoft.com/office/drawing/2014/main" id="{876722C0-C800-96B3-C090-299BB07A3481}"/>
                </a:ext>
              </a:extLst>
            </p:cNvPr>
            <p:cNvSpPr/>
            <p:nvPr/>
          </p:nvSpPr>
          <p:spPr>
            <a:xfrm>
              <a:off x="694322" y="1757094"/>
              <a:ext cx="900000" cy="653968"/>
            </a:xfrm>
            <a:prstGeom prst="roundRect">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6" name="四角形: 角を丸くする 5">
              <a:extLst>
                <a:ext uri="{FF2B5EF4-FFF2-40B4-BE49-F238E27FC236}">
                  <a16:creationId xmlns:a16="http://schemas.microsoft.com/office/drawing/2014/main" id="{8A0163B5-0B23-156C-4BFB-44B403773B81}"/>
                </a:ext>
              </a:extLst>
            </p:cNvPr>
            <p:cNvSpPr/>
            <p:nvPr/>
          </p:nvSpPr>
          <p:spPr>
            <a:xfrm>
              <a:off x="1691276" y="1757094"/>
              <a:ext cx="655689" cy="653968"/>
            </a:xfrm>
            <a:prstGeom prst="roundRect">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7" name="四角形: 角を丸くする 6">
              <a:extLst>
                <a:ext uri="{FF2B5EF4-FFF2-40B4-BE49-F238E27FC236}">
                  <a16:creationId xmlns:a16="http://schemas.microsoft.com/office/drawing/2014/main" id="{0ABE958B-C69D-2228-A1E9-69639305A323}"/>
                </a:ext>
              </a:extLst>
            </p:cNvPr>
            <p:cNvSpPr/>
            <p:nvPr/>
          </p:nvSpPr>
          <p:spPr>
            <a:xfrm>
              <a:off x="2444281" y="1757094"/>
              <a:ext cx="655689" cy="653968"/>
            </a:xfrm>
            <a:prstGeom prst="roundRect">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9" name="四角形: 角を丸くする 8">
              <a:extLst>
                <a:ext uri="{FF2B5EF4-FFF2-40B4-BE49-F238E27FC236}">
                  <a16:creationId xmlns:a16="http://schemas.microsoft.com/office/drawing/2014/main" id="{A744724F-FB80-DFD6-F656-28277ABFE439}"/>
                </a:ext>
              </a:extLst>
            </p:cNvPr>
            <p:cNvSpPr/>
            <p:nvPr/>
          </p:nvSpPr>
          <p:spPr>
            <a:xfrm>
              <a:off x="3197286" y="1757094"/>
              <a:ext cx="655689" cy="653968"/>
            </a:xfrm>
            <a:prstGeom prst="roundRect">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10" name="四角形: 角を丸くする 9">
              <a:extLst>
                <a:ext uri="{FF2B5EF4-FFF2-40B4-BE49-F238E27FC236}">
                  <a16:creationId xmlns:a16="http://schemas.microsoft.com/office/drawing/2014/main" id="{D62E668B-4EF1-6371-64AD-347537A0EB26}"/>
                </a:ext>
              </a:extLst>
            </p:cNvPr>
            <p:cNvSpPr/>
            <p:nvPr/>
          </p:nvSpPr>
          <p:spPr>
            <a:xfrm>
              <a:off x="3950290" y="1757094"/>
              <a:ext cx="655689" cy="653968"/>
            </a:xfrm>
            <a:prstGeom prst="roundRect">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12" name="四角形: 角を丸くする 11">
              <a:extLst>
                <a:ext uri="{FF2B5EF4-FFF2-40B4-BE49-F238E27FC236}">
                  <a16:creationId xmlns:a16="http://schemas.microsoft.com/office/drawing/2014/main" id="{A108E727-538A-F5B6-D136-BEE737EF9C00}"/>
                </a:ext>
              </a:extLst>
            </p:cNvPr>
            <p:cNvSpPr/>
            <p:nvPr/>
          </p:nvSpPr>
          <p:spPr>
            <a:xfrm>
              <a:off x="4703295" y="1757094"/>
              <a:ext cx="655689" cy="653968"/>
            </a:xfrm>
            <a:prstGeom prst="roundRect">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13" name="四角形: 角を丸くする 12">
              <a:extLst>
                <a:ext uri="{FF2B5EF4-FFF2-40B4-BE49-F238E27FC236}">
                  <a16:creationId xmlns:a16="http://schemas.microsoft.com/office/drawing/2014/main" id="{5F7BEE18-9AB0-FDAA-CD34-35498BC1F431}"/>
                </a:ext>
              </a:extLst>
            </p:cNvPr>
            <p:cNvSpPr/>
            <p:nvPr/>
          </p:nvSpPr>
          <p:spPr>
            <a:xfrm>
              <a:off x="5456300" y="1757094"/>
              <a:ext cx="655689" cy="653968"/>
            </a:xfrm>
            <a:prstGeom prst="roundRect">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15" name="四角形: 角を丸くする 14">
              <a:extLst>
                <a:ext uri="{FF2B5EF4-FFF2-40B4-BE49-F238E27FC236}">
                  <a16:creationId xmlns:a16="http://schemas.microsoft.com/office/drawing/2014/main" id="{12796441-5866-30BA-B4D7-B068586250FE}"/>
                </a:ext>
              </a:extLst>
            </p:cNvPr>
            <p:cNvSpPr/>
            <p:nvPr/>
          </p:nvSpPr>
          <p:spPr>
            <a:xfrm>
              <a:off x="6209304" y="1757094"/>
              <a:ext cx="655689" cy="653968"/>
            </a:xfrm>
            <a:prstGeom prst="roundRect">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16" name="四角形: 角を丸くする 15">
              <a:extLst>
                <a:ext uri="{FF2B5EF4-FFF2-40B4-BE49-F238E27FC236}">
                  <a16:creationId xmlns:a16="http://schemas.microsoft.com/office/drawing/2014/main" id="{F22D0F11-73DD-BEDA-41C7-F0370164D62F}"/>
                </a:ext>
              </a:extLst>
            </p:cNvPr>
            <p:cNvSpPr/>
            <p:nvPr/>
          </p:nvSpPr>
          <p:spPr>
            <a:xfrm>
              <a:off x="6962309" y="1757094"/>
              <a:ext cx="655689" cy="653968"/>
            </a:xfrm>
            <a:prstGeom prst="roundRect">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17" name="四角形: 角を丸くする 16">
              <a:extLst>
                <a:ext uri="{FF2B5EF4-FFF2-40B4-BE49-F238E27FC236}">
                  <a16:creationId xmlns:a16="http://schemas.microsoft.com/office/drawing/2014/main" id="{338ED32C-AD42-57B0-092E-D932336DB92B}"/>
                </a:ext>
              </a:extLst>
            </p:cNvPr>
            <p:cNvSpPr/>
            <p:nvPr/>
          </p:nvSpPr>
          <p:spPr>
            <a:xfrm>
              <a:off x="7715314" y="1757094"/>
              <a:ext cx="655689" cy="653968"/>
            </a:xfrm>
            <a:prstGeom prst="roundRect">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19" name="四角形: 角を丸くする 18">
              <a:extLst>
                <a:ext uri="{FF2B5EF4-FFF2-40B4-BE49-F238E27FC236}">
                  <a16:creationId xmlns:a16="http://schemas.microsoft.com/office/drawing/2014/main" id="{9B5C32ED-ADE1-46A8-EA7C-907B073C5756}"/>
                </a:ext>
              </a:extLst>
            </p:cNvPr>
            <p:cNvSpPr/>
            <p:nvPr/>
          </p:nvSpPr>
          <p:spPr>
            <a:xfrm>
              <a:off x="8468319" y="1757094"/>
              <a:ext cx="655689" cy="653968"/>
            </a:xfrm>
            <a:prstGeom prst="roundRect">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20" name="四角形: 角を丸くする 19">
              <a:extLst>
                <a:ext uri="{FF2B5EF4-FFF2-40B4-BE49-F238E27FC236}">
                  <a16:creationId xmlns:a16="http://schemas.microsoft.com/office/drawing/2014/main" id="{D44AA601-E7CD-E59A-53F8-34175B448DF9}"/>
                </a:ext>
              </a:extLst>
            </p:cNvPr>
            <p:cNvSpPr/>
            <p:nvPr/>
          </p:nvSpPr>
          <p:spPr>
            <a:xfrm>
              <a:off x="9221323" y="1757094"/>
              <a:ext cx="655689" cy="653968"/>
            </a:xfrm>
            <a:prstGeom prst="roundRect">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21" name="四角形: 角を丸くする 20">
              <a:extLst>
                <a:ext uri="{FF2B5EF4-FFF2-40B4-BE49-F238E27FC236}">
                  <a16:creationId xmlns:a16="http://schemas.microsoft.com/office/drawing/2014/main" id="{D0C3B5FA-C0B3-11EE-E96E-1F2BFDFD869F}"/>
                </a:ext>
              </a:extLst>
            </p:cNvPr>
            <p:cNvSpPr/>
            <p:nvPr/>
          </p:nvSpPr>
          <p:spPr>
            <a:xfrm>
              <a:off x="9974328" y="1757094"/>
              <a:ext cx="655689" cy="653968"/>
            </a:xfrm>
            <a:prstGeom prst="roundRect">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grpSp>
          <p:nvGrpSpPr>
            <p:cNvPr id="22" name="グループ化 21">
              <a:extLst>
                <a:ext uri="{FF2B5EF4-FFF2-40B4-BE49-F238E27FC236}">
                  <a16:creationId xmlns:a16="http://schemas.microsoft.com/office/drawing/2014/main" id="{D7F670D4-5E55-770D-FE91-CF12BC21E899}"/>
                </a:ext>
              </a:extLst>
            </p:cNvPr>
            <p:cNvGrpSpPr/>
            <p:nvPr/>
          </p:nvGrpSpPr>
          <p:grpSpPr>
            <a:xfrm>
              <a:off x="694321" y="2554540"/>
              <a:ext cx="9826921" cy="653968"/>
              <a:chOff x="694321" y="2534363"/>
              <a:chExt cx="9826921" cy="653968"/>
            </a:xfrm>
          </p:grpSpPr>
          <p:sp>
            <p:nvSpPr>
              <p:cNvPr id="207" name="四角形: 角を丸くする 206">
                <a:extLst>
                  <a:ext uri="{FF2B5EF4-FFF2-40B4-BE49-F238E27FC236}">
                    <a16:creationId xmlns:a16="http://schemas.microsoft.com/office/drawing/2014/main" id="{CEA2F0B2-8E8E-8B02-7657-FBD93A174E75}"/>
                  </a:ext>
                </a:extLst>
              </p:cNvPr>
              <p:cNvSpPr/>
              <p:nvPr/>
            </p:nvSpPr>
            <p:spPr>
              <a:xfrm>
                <a:off x="694321" y="2534363"/>
                <a:ext cx="901177" cy="653968"/>
              </a:xfrm>
              <a:prstGeom prst="roundRect">
                <a:avLst>
                  <a:gd name="adj" fmla="val 11812"/>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208" name="四角形: 角を丸くする 207">
                <a:extLst>
                  <a:ext uri="{FF2B5EF4-FFF2-40B4-BE49-F238E27FC236}">
                    <a16:creationId xmlns:a16="http://schemas.microsoft.com/office/drawing/2014/main" id="{6A1742D3-502C-F730-E68B-3EC7AAA247C9}"/>
                  </a:ext>
                </a:extLst>
              </p:cNvPr>
              <p:cNvSpPr/>
              <p:nvPr/>
            </p:nvSpPr>
            <p:spPr>
              <a:xfrm>
                <a:off x="1683621" y="2534363"/>
                <a:ext cx="655689" cy="653968"/>
              </a:xfrm>
              <a:prstGeom prst="roundRect">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209" name="四角形: 角を丸くする 208">
                <a:extLst>
                  <a:ext uri="{FF2B5EF4-FFF2-40B4-BE49-F238E27FC236}">
                    <a16:creationId xmlns:a16="http://schemas.microsoft.com/office/drawing/2014/main" id="{67B491C6-BBC9-201F-19A1-919E3943AF3C}"/>
                  </a:ext>
                </a:extLst>
              </p:cNvPr>
              <p:cNvSpPr/>
              <p:nvPr/>
            </p:nvSpPr>
            <p:spPr>
              <a:xfrm>
                <a:off x="2427433" y="2534363"/>
                <a:ext cx="655689" cy="653968"/>
              </a:xfrm>
              <a:prstGeom prst="roundRect">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210" name="四角形: 角を丸くする 209">
                <a:extLst>
                  <a:ext uri="{FF2B5EF4-FFF2-40B4-BE49-F238E27FC236}">
                    <a16:creationId xmlns:a16="http://schemas.microsoft.com/office/drawing/2014/main" id="{2CB5C706-3AC2-E3C9-16A2-27CAFE9CE0B9}"/>
                  </a:ext>
                </a:extLst>
              </p:cNvPr>
              <p:cNvSpPr/>
              <p:nvPr/>
            </p:nvSpPr>
            <p:spPr>
              <a:xfrm>
                <a:off x="3171245" y="2534363"/>
                <a:ext cx="655689" cy="653968"/>
              </a:xfrm>
              <a:prstGeom prst="roundRect">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211" name="四角形: 角を丸くする 210">
                <a:extLst>
                  <a:ext uri="{FF2B5EF4-FFF2-40B4-BE49-F238E27FC236}">
                    <a16:creationId xmlns:a16="http://schemas.microsoft.com/office/drawing/2014/main" id="{C157DDA7-0523-CAFE-D4E7-D8B288FA6A11}"/>
                  </a:ext>
                </a:extLst>
              </p:cNvPr>
              <p:cNvSpPr/>
              <p:nvPr/>
            </p:nvSpPr>
            <p:spPr>
              <a:xfrm>
                <a:off x="3915057" y="2534363"/>
                <a:ext cx="655689" cy="653968"/>
              </a:xfrm>
              <a:prstGeom prst="roundRect">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212" name="四角形: 角を丸くする 211">
                <a:extLst>
                  <a:ext uri="{FF2B5EF4-FFF2-40B4-BE49-F238E27FC236}">
                    <a16:creationId xmlns:a16="http://schemas.microsoft.com/office/drawing/2014/main" id="{B9C566A5-31BD-BF75-BA75-438C44008151}"/>
                  </a:ext>
                </a:extLst>
              </p:cNvPr>
              <p:cNvSpPr/>
              <p:nvPr/>
            </p:nvSpPr>
            <p:spPr>
              <a:xfrm>
                <a:off x="4658869" y="2534363"/>
                <a:ext cx="655689" cy="653968"/>
              </a:xfrm>
              <a:prstGeom prst="roundRect">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213" name="四角形: 角を丸くする 212">
                <a:extLst>
                  <a:ext uri="{FF2B5EF4-FFF2-40B4-BE49-F238E27FC236}">
                    <a16:creationId xmlns:a16="http://schemas.microsoft.com/office/drawing/2014/main" id="{DE2C1225-BD67-0C88-26D9-31B0131B233A}"/>
                  </a:ext>
                </a:extLst>
              </p:cNvPr>
              <p:cNvSpPr/>
              <p:nvPr/>
            </p:nvSpPr>
            <p:spPr>
              <a:xfrm>
                <a:off x="5402681" y="2534363"/>
                <a:ext cx="655689" cy="653968"/>
              </a:xfrm>
              <a:prstGeom prst="roundRect">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214" name="四角形: 角を丸くする 213">
                <a:extLst>
                  <a:ext uri="{FF2B5EF4-FFF2-40B4-BE49-F238E27FC236}">
                    <a16:creationId xmlns:a16="http://schemas.microsoft.com/office/drawing/2014/main" id="{64507074-6279-9F6E-E9C7-F78C5A9FF262}"/>
                  </a:ext>
                </a:extLst>
              </p:cNvPr>
              <p:cNvSpPr/>
              <p:nvPr/>
            </p:nvSpPr>
            <p:spPr>
              <a:xfrm>
                <a:off x="6146493" y="2534363"/>
                <a:ext cx="655689" cy="653968"/>
              </a:xfrm>
              <a:prstGeom prst="roundRect">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215" name="四角形: 角を丸くする 214">
                <a:extLst>
                  <a:ext uri="{FF2B5EF4-FFF2-40B4-BE49-F238E27FC236}">
                    <a16:creationId xmlns:a16="http://schemas.microsoft.com/office/drawing/2014/main" id="{BD9269BC-42DE-5646-A91B-6B6E83489B7B}"/>
                  </a:ext>
                </a:extLst>
              </p:cNvPr>
              <p:cNvSpPr/>
              <p:nvPr/>
            </p:nvSpPr>
            <p:spPr>
              <a:xfrm>
                <a:off x="6890305" y="2534363"/>
                <a:ext cx="655689" cy="653968"/>
              </a:xfrm>
              <a:prstGeom prst="roundRect">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216" name="四角形: 角を丸くする 215">
                <a:extLst>
                  <a:ext uri="{FF2B5EF4-FFF2-40B4-BE49-F238E27FC236}">
                    <a16:creationId xmlns:a16="http://schemas.microsoft.com/office/drawing/2014/main" id="{5C0A2CE9-F8C3-435D-9A2A-69810875687E}"/>
                  </a:ext>
                </a:extLst>
              </p:cNvPr>
              <p:cNvSpPr/>
              <p:nvPr/>
            </p:nvSpPr>
            <p:spPr>
              <a:xfrm>
                <a:off x="7634117" y="2534363"/>
                <a:ext cx="655689" cy="653968"/>
              </a:xfrm>
              <a:prstGeom prst="roundRect">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217" name="四角形: 角を丸くする 216">
                <a:extLst>
                  <a:ext uri="{FF2B5EF4-FFF2-40B4-BE49-F238E27FC236}">
                    <a16:creationId xmlns:a16="http://schemas.microsoft.com/office/drawing/2014/main" id="{7AE1CB63-1D98-AACC-2128-BD8A618D5F90}"/>
                  </a:ext>
                </a:extLst>
              </p:cNvPr>
              <p:cNvSpPr/>
              <p:nvPr/>
            </p:nvSpPr>
            <p:spPr>
              <a:xfrm>
                <a:off x="8377929" y="2534363"/>
                <a:ext cx="655689" cy="653968"/>
              </a:xfrm>
              <a:prstGeom prst="roundRect">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218" name="四角形: 角を丸くする 217">
                <a:extLst>
                  <a:ext uri="{FF2B5EF4-FFF2-40B4-BE49-F238E27FC236}">
                    <a16:creationId xmlns:a16="http://schemas.microsoft.com/office/drawing/2014/main" id="{F2B10326-BAC4-8EB5-1B40-FDA31374C5D6}"/>
                  </a:ext>
                </a:extLst>
              </p:cNvPr>
              <p:cNvSpPr/>
              <p:nvPr/>
            </p:nvSpPr>
            <p:spPr>
              <a:xfrm>
                <a:off x="9121741" y="2534363"/>
                <a:ext cx="655689" cy="653968"/>
              </a:xfrm>
              <a:prstGeom prst="roundRect">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219" name="四角形: 角を丸くする 218">
                <a:extLst>
                  <a:ext uri="{FF2B5EF4-FFF2-40B4-BE49-F238E27FC236}">
                    <a16:creationId xmlns:a16="http://schemas.microsoft.com/office/drawing/2014/main" id="{7876DE71-7E06-5BC8-E0CE-7E2BE8076BA0}"/>
                  </a:ext>
                </a:extLst>
              </p:cNvPr>
              <p:cNvSpPr/>
              <p:nvPr/>
            </p:nvSpPr>
            <p:spPr>
              <a:xfrm>
                <a:off x="9865553" y="2534363"/>
                <a:ext cx="655689" cy="653968"/>
              </a:xfrm>
              <a:prstGeom prst="roundRect">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grpSp>
        <p:grpSp>
          <p:nvGrpSpPr>
            <p:cNvPr id="24" name="グループ化 23">
              <a:extLst>
                <a:ext uri="{FF2B5EF4-FFF2-40B4-BE49-F238E27FC236}">
                  <a16:creationId xmlns:a16="http://schemas.microsoft.com/office/drawing/2014/main" id="{7EC3CE76-3C6F-D49C-A844-368027E4640C}"/>
                </a:ext>
              </a:extLst>
            </p:cNvPr>
            <p:cNvGrpSpPr/>
            <p:nvPr/>
          </p:nvGrpSpPr>
          <p:grpSpPr>
            <a:xfrm>
              <a:off x="694322" y="3351986"/>
              <a:ext cx="10006878" cy="653968"/>
              <a:chOff x="694322" y="3331348"/>
              <a:chExt cx="10006878" cy="653968"/>
            </a:xfrm>
          </p:grpSpPr>
          <p:sp>
            <p:nvSpPr>
              <p:cNvPr id="194" name="四角形: 角を丸くする 193">
                <a:extLst>
                  <a:ext uri="{FF2B5EF4-FFF2-40B4-BE49-F238E27FC236}">
                    <a16:creationId xmlns:a16="http://schemas.microsoft.com/office/drawing/2014/main" id="{C723753E-8B2D-782D-36A4-93E0202F46BC}"/>
                  </a:ext>
                </a:extLst>
              </p:cNvPr>
              <p:cNvSpPr/>
              <p:nvPr/>
            </p:nvSpPr>
            <p:spPr>
              <a:xfrm>
                <a:off x="694322" y="3331348"/>
                <a:ext cx="1076173" cy="653968"/>
              </a:xfrm>
              <a:prstGeom prst="roundRect">
                <a:avLst>
                  <a:gd name="adj" fmla="val 11812"/>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195" name="四角形: 角を丸くする 194">
                <a:extLst>
                  <a:ext uri="{FF2B5EF4-FFF2-40B4-BE49-F238E27FC236}">
                    <a16:creationId xmlns:a16="http://schemas.microsoft.com/office/drawing/2014/main" id="{1CFEB19D-C781-F826-B5AB-EB1D430F40E8}"/>
                  </a:ext>
                </a:extLst>
              </p:cNvPr>
              <p:cNvSpPr/>
              <p:nvPr/>
            </p:nvSpPr>
            <p:spPr>
              <a:xfrm>
                <a:off x="1863579" y="3331348"/>
                <a:ext cx="655689" cy="653968"/>
              </a:xfrm>
              <a:prstGeom prst="roundRect">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196" name="四角形: 角を丸くする 195">
                <a:extLst>
                  <a:ext uri="{FF2B5EF4-FFF2-40B4-BE49-F238E27FC236}">
                    <a16:creationId xmlns:a16="http://schemas.microsoft.com/office/drawing/2014/main" id="{FD04DC8D-4238-B62F-FC2A-5842709CC3CB}"/>
                  </a:ext>
                </a:extLst>
              </p:cNvPr>
              <p:cNvSpPr/>
              <p:nvPr/>
            </p:nvSpPr>
            <p:spPr>
              <a:xfrm>
                <a:off x="2607391" y="3331348"/>
                <a:ext cx="655689" cy="653968"/>
              </a:xfrm>
              <a:prstGeom prst="roundRect">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197" name="四角形: 角を丸くする 196">
                <a:extLst>
                  <a:ext uri="{FF2B5EF4-FFF2-40B4-BE49-F238E27FC236}">
                    <a16:creationId xmlns:a16="http://schemas.microsoft.com/office/drawing/2014/main" id="{9F7B978E-D5C6-9002-F3E5-0A376B8AD2AF}"/>
                  </a:ext>
                </a:extLst>
              </p:cNvPr>
              <p:cNvSpPr/>
              <p:nvPr/>
            </p:nvSpPr>
            <p:spPr>
              <a:xfrm>
                <a:off x="3351203" y="3331348"/>
                <a:ext cx="655689" cy="653968"/>
              </a:xfrm>
              <a:prstGeom prst="roundRect">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198" name="四角形: 角を丸くする 197">
                <a:extLst>
                  <a:ext uri="{FF2B5EF4-FFF2-40B4-BE49-F238E27FC236}">
                    <a16:creationId xmlns:a16="http://schemas.microsoft.com/office/drawing/2014/main" id="{819BE1D0-222C-56F6-4586-39E94C568B67}"/>
                  </a:ext>
                </a:extLst>
              </p:cNvPr>
              <p:cNvSpPr/>
              <p:nvPr/>
            </p:nvSpPr>
            <p:spPr>
              <a:xfrm>
                <a:off x="4095015" y="3331348"/>
                <a:ext cx="655689" cy="653968"/>
              </a:xfrm>
              <a:prstGeom prst="roundRect">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199" name="四角形: 角を丸くする 198">
                <a:extLst>
                  <a:ext uri="{FF2B5EF4-FFF2-40B4-BE49-F238E27FC236}">
                    <a16:creationId xmlns:a16="http://schemas.microsoft.com/office/drawing/2014/main" id="{500F4A91-A880-9CB0-478F-4B5BC93C152C}"/>
                  </a:ext>
                </a:extLst>
              </p:cNvPr>
              <p:cNvSpPr/>
              <p:nvPr/>
            </p:nvSpPr>
            <p:spPr>
              <a:xfrm>
                <a:off x="4838827" y="3331348"/>
                <a:ext cx="655689" cy="653968"/>
              </a:xfrm>
              <a:prstGeom prst="roundRect">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200" name="四角形: 角を丸くする 199">
                <a:extLst>
                  <a:ext uri="{FF2B5EF4-FFF2-40B4-BE49-F238E27FC236}">
                    <a16:creationId xmlns:a16="http://schemas.microsoft.com/office/drawing/2014/main" id="{67A2546F-F5A9-E627-766F-31CA6C91581D}"/>
                  </a:ext>
                </a:extLst>
              </p:cNvPr>
              <p:cNvSpPr/>
              <p:nvPr/>
            </p:nvSpPr>
            <p:spPr>
              <a:xfrm>
                <a:off x="5582639" y="3331348"/>
                <a:ext cx="655689" cy="653968"/>
              </a:xfrm>
              <a:prstGeom prst="roundRect">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201" name="四角形: 角を丸くする 200">
                <a:extLst>
                  <a:ext uri="{FF2B5EF4-FFF2-40B4-BE49-F238E27FC236}">
                    <a16:creationId xmlns:a16="http://schemas.microsoft.com/office/drawing/2014/main" id="{CE67E15E-8D2A-79C8-B6B7-4BBF3A3DED25}"/>
                  </a:ext>
                </a:extLst>
              </p:cNvPr>
              <p:cNvSpPr/>
              <p:nvPr/>
            </p:nvSpPr>
            <p:spPr>
              <a:xfrm>
                <a:off x="6326451" y="3331348"/>
                <a:ext cx="655689" cy="653968"/>
              </a:xfrm>
              <a:prstGeom prst="roundRect">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202" name="四角形: 角を丸くする 201">
                <a:extLst>
                  <a:ext uri="{FF2B5EF4-FFF2-40B4-BE49-F238E27FC236}">
                    <a16:creationId xmlns:a16="http://schemas.microsoft.com/office/drawing/2014/main" id="{CEAC1AEF-2E7A-CAEF-ADDF-B475074FFFA1}"/>
                  </a:ext>
                </a:extLst>
              </p:cNvPr>
              <p:cNvSpPr/>
              <p:nvPr/>
            </p:nvSpPr>
            <p:spPr>
              <a:xfrm>
                <a:off x="7070263" y="3331348"/>
                <a:ext cx="655689" cy="653968"/>
              </a:xfrm>
              <a:prstGeom prst="roundRect">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203" name="四角形: 角を丸くする 202">
                <a:extLst>
                  <a:ext uri="{FF2B5EF4-FFF2-40B4-BE49-F238E27FC236}">
                    <a16:creationId xmlns:a16="http://schemas.microsoft.com/office/drawing/2014/main" id="{5B6140E8-B78F-8ABD-A707-E148C602FB91}"/>
                  </a:ext>
                </a:extLst>
              </p:cNvPr>
              <p:cNvSpPr/>
              <p:nvPr/>
            </p:nvSpPr>
            <p:spPr>
              <a:xfrm>
                <a:off x="7814075" y="3331348"/>
                <a:ext cx="655689" cy="653968"/>
              </a:xfrm>
              <a:prstGeom prst="roundRect">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204" name="四角形: 角を丸くする 203">
                <a:extLst>
                  <a:ext uri="{FF2B5EF4-FFF2-40B4-BE49-F238E27FC236}">
                    <a16:creationId xmlns:a16="http://schemas.microsoft.com/office/drawing/2014/main" id="{79B1B143-5F85-99FC-B3C6-1D0A2216A043}"/>
                  </a:ext>
                </a:extLst>
              </p:cNvPr>
              <p:cNvSpPr/>
              <p:nvPr/>
            </p:nvSpPr>
            <p:spPr>
              <a:xfrm>
                <a:off x="8557887" y="3331348"/>
                <a:ext cx="655689" cy="653968"/>
              </a:xfrm>
              <a:prstGeom prst="roundRect">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205" name="四角形: 角を丸くする 204">
                <a:extLst>
                  <a:ext uri="{FF2B5EF4-FFF2-40B4-BE49-F238E27FC236}">
                    <a16:creationId xmlns:a16="http://schemas.microsoft.com/office/drawing/2014/main" id="{070F40D9-A85F-AD2F-D0CC-55C7E681D3F6}"/>
                  </a:ext>
                </a:extLst>
              </p:cNvPr>
              <p:cNvSpPr/>
              <p:nvPr/>
            </p:nvSpPr>
            <p:spPr>
              <a:xfrm>
                <a:off x="9301699" y="3331348"/>
                <a:ext cx="655689" cy="653968"/>
              </a:xfrm>
              <a:prstGeom prst="roundRect">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206" name="四角形: 角を丸くする 205">
                <a:extLst>
                  <a:ext uri="{FF2B5EF4-FFF2-40B4-BE49-F238E27FC236}">
                    <a16:creationId xmlns:a16="http://schemas.microsoft.com/office/drawing/2014/main" id="{E9945664-AA62-CFA2-CAC5-C9D2C8C0BA1E}"/>
                  </a:ext>
                </a:extLst>
              </p:cNvPr>
              <p:cNvSpPr/>
              <p:nvPr/>
            </p:nvSpPr>
            <p:spPr>
              <a:xfrm>
                <a:off x="10045511" y="3331348"/>
                <a:ext cx="655689" cy="653968"/>
              </a:xfrm>
              <a:prstGeom prst="roundRect">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grpSp>
        <p:grpSp>
          <p:nvGrpSpPr>
            <p:cNvPr id="25" name="グループ化 24">
              <a:extLst>
                <a:ext uri="{FF2B5EF4-FFF2-40B4-BE49-F238E27FC236}">
                  <a16:creationId xmlns:a16="http://schemas.microsoft.com/office/drawing/2014/main" id="{08B1B58E-C991-0A21-F4D9-44568BB88F9A}"/>
                </a:ext>
              </a:extLst>
            </p:cNvPr>
            <p:cNvGrpSpPr/>
            <p:nvPr/>
          </p:nvGrpSpPr>
          <p:grpSpPr>
            <a:xfrm>
              <a:off x="694322" y="4149432"/>
              <a:ext cx="10932996" cy="653968"/>
              <a:chOff x="694322" y="4131257"/>
              <a:chExt cx="10932996" cy="653968"/>
            </a:xfrm>
          </p:grpSpPr>
          <p:sp>
            <p:nvSpPr>
              <p:cNvPr id="181" name="四角形: 角を丸くする 180">
                <a:extLst>
                  <a:ext uri="{FF2B5EF4-FFF2-40B4-BE49-F238E27FC236}">
                    <a16:creationId xmlns:a16="http://schemas.microsoft.com/office/drawing/2014/main" id="{08ED76BE-94E6-B08E-EBFC-E8EEA997DF65}"/>
                  </a:ext>
                </a:extLst>
              </p:cNvPr>
              <p:cNvSpPr/>
              <p:nvPr/>
            </p:nvSpPr>
            <p:spPr>
              <a:xfrm>
                <a:off x="694322" y="4131257"/>
                <a:ext cx="1263440" cy="653968"/>
              </a:xfrm>
              <a:prstGeom prst="roundRect">
                <a:avLst>
                  <a:gd name="adj" fmla="val 11812"/>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182" name="四角形: 角を丸くする 181">
                <a:extLst>
                  <a:ext uri="{FF2B5EF4-FFF2-40B4-BE49-F238E27FC236}">
                    <a16:creationId xmlns:a16="http://schemas.microsoft.com/office/drawing/2014/main" id="{D8BBDF78-5596-101D-297B-107AD8A41EF8}"/>
                  </a:ext>
                </a:extLst>
              </p:cNvPr>
              <p:cNvSpPr/>
              <p:nvPr/>
            </p:nvSpPr>
            <p:spPr>
              <a:xfrm>
                <a:off x="2045885" y="4131257"/>
                <a:ext cx="655689" cy="653968"/>
              </a:xfrm>
              <a:prstGeom prst="roundRect">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183" name="四角形: 角を丸くする 182">
                <a:extLst>
                  <a:ext uri="{FF2B5EF4-FFF2-40B4-BE49-F238E27FC236}">
                    <a16:creationId xmlns:a16="http://schemas.microsoft.com/office/drawing/2014/main" id="{63930C87-29B5-292C-523C-2FEA73038186}"/>
                  </a:ext>
                </a:extLst>
              </p:cNvPr>
              <p:cNvSpPr/>
              <p:nvPr/>
            </p:nvSpPr>
            <p:spPr>
              <a:xfrm>
                <a:off x="2789697" y="4131257"/>
                <a:ext cx="655689" cy="653968"/>
              </a:xfrm>
              <a:prstGeom prst="roundRect">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184" name="四角形: 角を丸くする 183">
                <a:extLst>
                  <a:ext uri="{FF2B5EF4-FFF2-40B4-BE49-F238E27FC236}">
                    <a16:creationId xmlns:a16="http://schemas.microsoft.com/office/drawing/2014/main" id="{2B77B3D7-856A-9B3B-1439-923E7C683C47}"/>
                  </a:ext>
                </a:extLst>
              </p:cNvPr>
              <p:cNvSpPr/>
              <p:nvPr/>
            </p:nvSpPr>
            <p:spPr>
              <a:xfrm>
                <a:off x="3533509" y="4131257"/>
                <a:ext cx="655689" cy="653968"/>
              </a:xfrm>
              <a:prstGeom prst="roundRect">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185" name="四角形: 角を丸くする 184">
                <a:extLst>
                  <a:ext uri="{FF2B5EF4-FFF2-40B4-BE49-F238E27FC236}">
                    <a16:creationId xmlns:a16="http://schemas.microsoft.com/office/drawing/2014/main" id="{B69706E9-2102-A2A8-5097-061D7A9167A7}"/>
                  </a:ext>
                </a:extLst>
              </p:cNvPr>
              <p:cNvSpPr/>
              <p:nvPr/>
            </p:nvSpPr>
            <p:spPr>
              <a:xfrm>
                <a:off x="4277321" y="4131257"/>
                <a:ext cx="655689" cy="653968"/>
              </a:xfrm>
              <a:prstGeom prst="roundRect">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186" name="四角形: 角を丸くする 185">
                <a:extLst>
                  <a:ext uri="{FF2B5EF4-FFF2-40B4-BE49-F238E27FC236}">
                    <a16:creationId xmlns:a16="http://schemas.microsoft.com/office/drawing/2014/main" id="{4DFC55E4-E5A3-935C-382C-639FE4DEE91F}"/>
                  </a:ext>
                </a:extLst>
              </p:cNvPr>
              <p:cNvSpPr/>
              <p:nvPr/>
            </p:nvSpPr>
            <p:spPr>
              <a:xfrm>
                <a:off x="5021133" y="4131257"/>
                <a:ext cx="655689" cy="653968"/>
              </a:xfrm>
              <a:prstGeom prst="roundRect">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187" name="四角形: 角を丸くする 186">
                <a:extLst>
                  <a:ext uri="{FF2B5EF4-FFF2-40B4-BE49-F238E27FC236}">
                    <a16:creationId xmlns:a16="http://schemas.microsoft.com/office/drawing/2014/main" id="{C48585B3-B0DD-0757-FAA4-B94543F5CC32}"/>
                  </a:ext>
                </a:extLst>
              </p:cNvPr>
              <p:cNvSpPr/>
              <p:nvPr/>
            </p:nvSpPr>
            <p:spPr>
              <a:xfrm>
                <a:off x="5764945" y="4131257"/>
                <a:ext cx="655689" cy="653968"/>
              </a:xfrm>
              <a:prstGeom prst="roundRect">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188" name="四角形: 角を丸くする 187">
                <a:extLst>
                  <a:ext uri="{FF2B5EF4-FFF2-40B4-BE49-F238E27FC236}">
                    <a16:creationId xmlns:a16="http://schemas.microsoft.com/office/drawing/2014/main" id="{D6A95B0D-1210-B9CD-EB7A-4FE14C64163E}"/>
                  </a:ext>
                </a:extLst>
              </p:cNvPr>
              <p:cNvSpPr/>
              <p:nvPr/>
            </p:nvSpPr>
            <p:spPr>
              <a:xfrm>
                <a:off x="6508757" y="4131257"/>
                <a:ext cx="655689" cy="653968"/>
              </a:xfrm>
              <a:prstGeom prst="roundRect">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189" name="四角形: 角を丸くする 188">
                <a:extLst>
                  <a:ext uri="{FF2B5EF4-FFF2-40B4-BE49-F238E27FC236}">
                    <a16:creationId xmlns:a16="http://schemas.microsoft.com/office/drawing/2014/main" id="{E47CF590-68B1-9D9C-EA02-F97CDBBC6DA3}"/>
                  </a:ext>
                </a:extLst>
              </p:cNvPr>
              <p:cNvSpPr/>
              <p:nvPr/>
            </p:nvSpPr>
            <p:spPr>
              <a:xfrm>
                <a:off x="7252569" y="4131257"/>
                <a:ext cx="655689" cy="653968"/>
              </a:xfrm>
              <a:prstGeom prst="roundRect">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190" name="四角形: 角を丸くする 189">
                <a:extLst>
                  <a:ext uri="{FF2B5EF4-FFF2-40B4-BE49-F238E27FC236}">
                    <a16:creationId xmlns:a16="http://schemas.microsoft.com/office/drawing/2014/main" id="{162C4E84-9AED-7245-8C84-B8E860E40A86}"/>
                  </a:ext>
                </a:extLst>
              </p:cNvPr>
              <p:cNvSpPr/>
              <p:nvPr/>
            </p:nvSpPr>
            <p:spPr>
              <a:xfrm>
                <a:off x="7996381" y="4131257"/>
                <a:ext cx="655689" cy="653968"/>
              </a:xfrm>
              <a:prstGeom prst="roundRect">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191" name="四角形: 角を丸くする 190">
                <a:extLst>
                  <a:ext uri="{FF2B5EF4-FFF2-40B4-BE49-F238E27FC236}">
                    <a16:creationId xmlns:a16="http://schemas.microsoft.com/office/drawing/2014/main" id="{D13C03F9-A505-F1E6-499F-0F6F3CD78FE0}"/>
                  </a:ext>
                </a:extLst>
              </p:cNvPr>
              <p:cNvSpPr/>
              <p:nvPr/>
            </p:nvSpPr>
            <p:spPr>
              <a:xfrm>
                <a:off x="8740193" y="4131257"/>
                <a:ext cx="655689" cy="653968"/>
              </a:xfrm>
              <a:prstGeom prst="roundRect">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192" name="四角形: 角を丸くする 191">
                <a:extLst>
                  <a:ext uri="{FF2B5EF4-FFF2-40B4-BE49-F238E27FC236}">
                    <a16:creationId xmlns:a16="http://schemas.microsoft.com/office/drawing/2014/main" id="{085E5CE7-71C4-864C-117D-454B4D05FD00}"/>
                  </a:ext>
                </a:extLst>
              </p:cNvPr>
              <p:cNvSpPr/>
              <p:nvPr/>
            </p:nvSpPr>
            <p:spPr>
              <a:xfrm>
                <a:off x="9484005" y="4131257"/>
                <a:ext cx="655689" cy="653968"/>
              </a:xfrm>
              <a:prstGeom prst="roundRect">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193" name="四角形: 角を丸くする 192">
                <a:extLst>
                  <a:ext uri="{FF2B5EF4-FFF2-40B4-BE49-F238E27FC236}">
                    <a16:creationId xmlns:a16="http://schemas.microsoft.com/office/drawing/2014/main" id="{8029A1B2-7230-982C-6628-F39A54A76910}"/>
                  </a:ext>
                </a:extLst>
              </p:cNvPr>
              <p:cNvSpPr/>
              <p:nvPr/>
            </p:nvSpPr>
            <p:spPr>
              <a:xfrm>
                <a:off x="10227817" y="4131257"/>
                <a:ext cx="1399501" cy="653968"/>
              </a:xfrm>
              <a:prstGeom prst="roundRect">
                <a:avLst>
                  <a:gd name="adj" fmla="val 13026"/>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grpSp>
        <p:sp>
          <p:nvSpPr>
            <p:cNvPr id="26" name="四角形: 角を丸くする 25">
              <a:extLst>
                <a:ext uri="{FF2B5EF4-FFF2-40B4-BE49-F238E27FC236}">
                  <a16:creationId xmlns:a16="http://schemas.microsoft.com/office/drawing/2014/main" id="{371612EF-9FD2-3501-4D50-A060C644BDFE}"/>
                </a:ext>
              </a:extLst>
            </p:cNvPr>
            <p:cNvSpPr/>
            <p:nvPr/>
          </p:nvSpPr>
          <p:spPr>
            <a:xfrm>
              <a:off x="697696" y="4946877"/>
              <a:ext cx="655689" cy="653968"/>
            </a:xfrm>
            <a:prstGeom prst="roundRect">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28" name="四角形: 角を丸くする 27">
              <a:extLst>
                <a:ext uri="{FF2B5EF4-FFF2-40B4-BE49-F238E27FC236}">
                  <a16:creationId xmlns:a16="http://schemas.microsoft.com/office/drawing/2014/main" id="{87A46E5E-083D-D93C-DDA7-33A4B7C43A9A}"/>
                </a:ext>
              </a:extLst>
            </p:cNvPr>
            <p:cNvSpPr/>
            <p:nvPr/>
          </p:nvSpPr>
          <p:spPr>
            <a:xfrm>
              <a:off x="1445054" y="4946877"/>
              <a:ext cx="655200" cy="653968"/>
            </a:xfrm>
            <a:prstGeom prst="roundRect">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29" name="四角形: 角を丸くする 28">
              <a:extLst>
                <a:ext uri="{FF2B5EF4-FFF2-40B4-BE49-F238E27FC236}">
                  <a16:creationId xmlns:a16="http://schemas.microsoft.com/office/drawing/2014/main" id="{29202839-E0B6-A7BE-7008-36B6997C2BFA}"/>
                </a:ext>
              </a:extLst>
            </p:cNvPr>
            <p:cNvSpPr/>
            <p:nvPr/>
          </p:nvSpPr>
          <p:spPr>
            <a:xfrm>
              <a:off x="3679942" y="4946877"/>
              <a:ext cx="2952060" cy="653968"/>
            </a:xfrm>
            <a:prstGeom prst="roundRect">
              <a:avLst>
                <a:gd name="adj" fmla="val 13997"/>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30" name="四角形: 角を丸くする 29">
              <a:extLst>
                <a:ext uri="{FF2B5EF4-FFF2-40B4-BE49-F238E27FC236}">
                  <a16:creationId xmlns:a16="http://schemas.microsoft.com/office/drawing/2014/main" id="{399F01E1-107C-C14F-9E0D-4A7A576B97C5}"/>
                </a:ext>
              </a:extLst>
            </p:cNvPr>
            <p:cNvSpPr/>
            <p:nvPr/>
          </p:nvSpPr>
          <p:spPr>
            <a:xfrm>
              <a:off x="2190836" y="4946877"/>
              <a:ext cx="655200" cy="653968"/>
            </a:xfrm>
            <a:prstGeom prst="roundRect">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31" name="四角形: 角を丸くする 30">
              <a:extLst>
                <a:ext uri="{FF2B5EF4-FFF2-40B4-BE49-F238E27FC236}">
                  <a16:creationId xmlns:a16="http://schemas.microsoft.com/office/drawing/2014/main" id="{B1A92578-332E-3723-D4A0-0624B244769C}"/>
                </a:ext>
              </a:extLst>
            </p:cNvPr>
            <p:cNvSpPr/>
            <p:nvPr/>
          </p:nvSpPr>
          <p:spPr>
            <a:xfrm>
              <a:off x="2936618" y="4946877"/>
              <a:ext cx="655200" cy="653968"/>
            </a:xfrm>
            <a:prstGeom prst="roundRect">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32" name="四角形: 角を丸くする 31">
              <a:extLst>
                <a:ext uri="{FF2B5EF4-FFF2-40B4-BE49-F238E27FC236}">
                  <a16:creationId xmlns:a16="http://schemas.microsoft.com/office/drawing/2014/main" id="{454440A6-6F85-A52E-AC7A-81B350507381}"/>
                </a:ext>
              </a:extLst>
            </p:cNvPr>
            <p:cNvSpPr/>
            <p:nvPr/>
          </p:nvSpPr>
          <p:spPr>
            <a:xfrm>
              <a:off x="6715044" y="4946877"/>
              <a:ext cx="581180" cy="653968"/>
            </a:xfrm>
            <a:prstGeom prst="roundRect">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34" name="四角形: 角を丸くする 33">
              <a:extLst>
                <a:ext uri="{FF2B5EF4-FFF2-40B4-BE49-F238E27FC236}">
                  <a16:creationId xmlns:a16="http://schemas.microsoft.com/office/drawing/2014/main" id="{47B9471B-4622-F75A-4EAB-418C548009AB}"/>
                </a:ext>
              </a:extLst>
            </p:cNvPr>
            <p:cNvSpPr/>
            <p:nvPr/>
          </p:nvSpPr>
          <p:spPr>
            <a:xfrm>
              <a:off x="7384347" y="4946877"/>
              <a:ext cx="655200" cy="653968"/>
            </a:xfrm>
            <a:prstGeom prst="roundRect">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35" name="四角形: 角を丸くする 34">
              <a:extLst>
                <a:ext uri="{FF2B5EF4-FFF2-40B4-BE49-F238E27FC236}">
                  <a16:creationId xmlns:a16="http://schemas.microsoft.com/office/drawing/2014/main" id="{EFD3E25F-55C8-92D0-D07C-E21E38F2EE00}"/>
                </a:ext>
              </a:extLst>
            </p:cNvPr>
            <p:cNvSpPr/>
            <p:nvPr/>
          </p:nvSpPr>
          <p:spPr>
            <a:xfrm>
              <a:off x="8127670" y="4946877"/>
              <a:ext cx="655200" cy="653968"/>
            </a:xfrm>
            <a:prstGeom prst="roundRect">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36" name="フリーフォーム: 図形 35">
              <a:extLst>
                <a:ext uri="{FF2B5EF4-FFF2-40B4-BE49-F238E27FC236}">
                  <a16:creationId xmlns:a16="http://schemas.microsoft.com/office/drawing/2014/main" id="{5CCCA4E8-9E05-AA36-C3E5-8EE1ADC913E2}"/>
                </a:ext>
              </a:extLst>
            </p:cNvPr>
            <p:cNvSpPr/>
            <p:nvPr/>
          </p:nvSpPr>
          <p:spPr>
            <a:xfrm>
              <a:off x="10609365" y="2534363"/>
              <a:ext cx="1017953" cy="1450953"/>
            </a:xfrm>
            <a:custGeom>
              <a:avLst/>
              <a:gdLst>
                <a:gd name="connsiteX0" fmla="*/ 108997 w 1017953"/>
                <a:gd name="connsiteY0" fmla="*/ 0 h 1450953"/>
                <a:gd name="connsiteX1" fmla="*/ 908669 w 1017953"/>
                <a:gd name="connsiteY1" fmla="*/ 0 h 1450953"/>
                <a:gd name="connsiteX2" fmla="*/ 1017953 w 1017953"/>
                <a:gd name="connsiteY2" fmla="*/ 109284 h 1450953"/>
                <a:gd name="connsiteX3" fmla="*/ 1017953 w 1017953"/>
                <a:gd name="connsiteY3" fmla="*/ 1341669 h 1450953"/>
                <a:gd name="connsiteX4" fmla="*/ 908669 w 1017953"/>
                <a:gd name="connsiteY4" fmla="*/ 1450953 h 1450953"/>
                <a:gd name="connsiteX5" fmla="*/ 727536 w 1017953"/>
                <a:gd name="connsiteY5" fmla="*/ 1450953 h 1450953"/>
                <a:gd name="connsiteX6" fmla="*/ 471548 w 1017953"/>
                <a:gd name="connsiteY6" fmla="*/ 1450953 h 1450953"/>
                <a:gd name="connsiteX7" fmla="*/ 290415 w 1017953"/>
                <a:gd name="connsiteY7" fmla="*/ 1450953 h 1450953"/>
                <a:gd name="connsiteX8" fmla="*/ 181131 w 1017953"/>
                <a:gd name="connsiteY8" fmla="*/ 1341669 h 1450953"/>
                <a:gd name="connsiteX9" fmla="*/ 181131 w 1017953"/>
                <a:gd name="connsiteY9" fmla="*/ 653968 h 1450953"/>
                <a:gd name="connsiteX10" fmla="*/ 108997 w 1017953"/>
                <a:gd name="connsiteY10" fmla="*/ 653968 h 1450953"/>
                <a:gd name="connsiteX11" fmla="*/ 0 w 1017953"/>
                <a:gd name="connsiteY11" fmla="*/ 544971 h 1450953"/>
                <a:gd name="connsiteX12" fmla="*/ 0 w 1017953"/>
                <a:gd name="connsiteY12" fmla="*/ 108997 h 1450953"/>
                <a:gd name="connsiteX13" fmla="*/ 108997 w 1017953"/>
                <a:gd name="connsiteY13" fmla="*/ 0 h 14509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17953" h="1450953">
                  <a:moveTo>
                    <a:pt x="108997" y="0"/>
                  </a:moveTo>
                  <a:lnTo>
                    <a:pt x="908669" y="0"/>
                  </a:lnTo>
                  <a:cubicBezTo>
                    <a:pt x="969025" y="0"/>
                    <a:pt x="1017953" y="48928"/>
                    <a:pt x="1017953" y="109284"/>
                  </a:cubicBezTo>
                  <a:lnTo>
                    <a:pt x="1017953" y="1341669"/>
                  </a:lnTo>
                  <a:cubicBezTo>
                    <a:pt x="1017953" y="1402025"/>
                    <a:pt x="969025" y="1450953"/>
                    <a:pt x="908669" y="1450953"/>
                  </a:cubicBezTo>
                  <a:lnTo>
                    <a:pt x="727536" y="1450953"/>
                  </a:lnTo>
                  <a:lnTo>
                    <a:pt x="471548" y="1450953"/>
                  </a:lnTo>
                  <a:lnTo>
                    <a:pt x="290415" y="1450953"/>
                  </a:lnTo>
                  <a:cubicBezTo>
                    <a:pt x="230059" y="1450953"/>
                    <a:pt x="181131" y="1402025"/>
                    <a:pt x="181131" y="1341669"/>
                  </a:cubicBezTo>
                  <a:lnTo>
                    <a:pt x="181131" y="653968"/>
                  </a:lnTo>
                  <a:lnTo>
                    <a:pt x="108997" y="653968"/>
                  </a:lnTo>
                  <a:cubicBezTo>
                    <a:pt x="48800" y="653968"/>
                    <a:pt x="0" y="605168"/>
                    <a:pt x="0" y="544971"/>
                  </a:cubicBezTo>
                  <a:lnTo>
                    <a:pt x="0" y="108997"/>
                  </a:lnTo>
                  <a:cubicBezTo>
                    <a:pt x="0" y="48800"/>
                    <a:pt x="48800" y="0"/>
                    <a:pt x="108997" y="0"/>
                  </a:cubicBezTo>
                  <a:close/>
                </a:path>
              </a:pathLst>
            </a:cu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37" name="テキスト ボックス 36">
              <a:extLst>
                <a:ext uri="{FF2B5EF4-FFF2-40B4-BE49-F238E27FC236}">
                  <a16:creationId xmlns:a16="http://schemas.microsoft.com/office/drawing/2014/main" id="{08F6C3BC-BD6F-22FD-3F2F-77AD3478D0A5}"/>
                </a:ext>
              </a:extLst>
            </p:cNvPr>
            <p:cNvSpPr txBox="1"/>
            <p:nvPr/>
          </p:nvSpPr>
          <p:spPr>
            <a:xfrm>
              <a:off x="1258049" y="2125460"/>
              <a:ext cx="306767" cy="27699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ぬ</a:t>
              </a:r>
            </a:p>
          </p:txBody>
        </p:sp>
        <p:sp>
          <p:nvSpPr>
            <p:cNvPr id="38" name="テキスト ボックス 37">
              <a:extLst>
                <a:ext uri="{FF2B5EF4-FFF2-40B4-BE49-F238E27FC236}">
                  <a16:creationId xmlns:a16="http://schemas.microsoft.com/office/drawing/2014/main" id="{BF55555B-1A31-E4B6-9866-B5283ECCD0D0}"/>
                </a:ext>
              </a:extLst>
            </p:cNvPr>
            <p:cNvSpPr txBox="1"/>
            <p:nvPr/>
          </p:nvSpPr>
          <p:spPr>
            <a:xfrm>
              <a:off x="2033999" y="2125460"/>
              <a:ext cx="306767" cy="27699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ふ</a:t>
              </a:r>
            </a:p>
          </p:txBody>
        </p:sp>
        <p:sp>
          <p:nvSpPr>
            <p:cNvPr id="39" name="テキスト ボックス 38">
              <a:extLst>
                <a:ext uri="{FF2B5EF4-FFF2-40B4-BE49-F238E27FC236}">
                  <a16:creationId xmlns:a16="http://schemas.microsoft.com/office/drawing/2014/main" id="{6C37420E-4554-209E-5B25-474C331CF830}"/>
                </a:ext>
              </a:extLst>
            </p:cNvPr>
            <p:cNvSpPr txBox="1"/>
            <p:nvPr/>
          </p:nvSpPr>
          <p:spPr>
            <a:xfrm>
              <a:off x="2786823" y="2125460"/>
              <a:ext cx="306767" cy="27699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あ</a:t>
              </a:r>
            </a:p>
          </p:txBody>
        </p:sp>
        <p:sp>
          <p:nvSpPr>
            <p:cNvPr id="40" name="テキスト ボックス 39">
              <a:extLst>
                <a:ext uri="{FF2B5EF4-FFF2-40B4-BE49-F238E27FC236}">
                  <a16:creationId xmlns:a16="http://schemas.microsoft.com/office/drawing/2014/main" id="{6A2030AE-AE89-A62F-B145-E9BC4A461DC8}"/>
                </a:ext>
              </a:extLst>
            </p:cNvPr>
            <p:cNvSpPr txBox="1"/>
            <p:nvPr/>
          </p:nvSpPr>
          <p:spPr>
            <a:xfrm>
              <a:off x="3539647" y="2125460"/>
              <a:ext cx="306767" cy="27699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う</a:t>
              </a:r>
            </a:p>
          </p:txBody>
        </p:sp>
        <p:sp>
          <p:nvSpPr>
            <p:cNvPr id="41" name="テキスト ボックス 40">
              <a:extLst>
                <a:ext uri="{FF2B5EF4-FFF2-40B4-BE49-F238E27FC236}">
                  <a16:creationId xmlns:a16="http://schemas.microsoft.com/office/drawing/2014/main" id="{AFF30C08-5523-F4A4-7E35-3F26B43978C6}"/>
                </a:ext>
              </a:extLst>
            </p:cNvPr>
            <p:cNvSpPr txBox="1"/>
            <p:nvPr/>
          </p:nvSpPr>
          <p:spPr>
            <a:xfrm>
              <a:off x="4292471" y="2125460"/>
              <a:ext cx="306767" cy="27699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え</a:t>
              </a:r>
            </a:p>
          </p:txBody>
        </p:sp>
        <p:sp>
          <p:nvSpPr>
            <p:cNvPr id="42" name="テキスト ボックス 41">
              <a:extLst>
                <a:ext uri="{FF2B5EF4-FFF2-40B4-BE49-F238E27FC236}">
                  <a16:creationId xmlns:a16="http://schemas.microsoft.com/office/drawing/2014/main" id="{8A5421AF-0791-3B20-7464-4608F851CC20}"/>
                </a:ext>
              </a:extLst>
            </p:cNvPr>
            <p:cNvSpPr txBox="1"/>
            <p:nvPr/>
          </p:nvSpPr>
          <p:spPr>
            <a:xfrm>
              <a:off x="5045295" y="2125460"/>
              <a:ext cx="306767" cy="27699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お</a:t>
              </a:r>
            </a:p>
          </p:txBody>
        </p:sp>
        <p:sp>
          <p:nvSpPr>
            <p:cNvPr id="43" name="テキスト ボックス 42">
              <a:extLst>
                <a:ext uri="{FF2B5EF4-FFF2-40B4-BE49-F238E27FC236}">
                  <a16:creationId xmlns:a16="http://schemas.microsoft.com/office/drawing/2014/main" id="{9C86C658-19CF-192A-D907-53367920D9E6}"/>
                </a:ext>
              </a:extLst>
            </p:cNvPr>
            <p:cNvSpPr txBox="1"/>
            <p:nvPr/>
          </p:nvSpPr>
          <p:spPr>
            <a:xfrm>
              <a:off x="5798119" y="2125460"/>
              <a:ext cx="306767" cy="27699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や</a:t>
              </a:r>
            </a:p>
          </p:txBody>
        </p:sp>
        <p:sp>
          <p:nvSpPr>
            <p:cNvPr id="44" name="テキスト ボックス 43">
              <a:extLst>
                <a:ext uri="{FF2B5EF4-FFF2-40B4-BE49-F238E27FC236}">
                  <a16:creationId xmlns:a16="http://schemas.microsoft.com/office/drawing/2014/main" id="{5D2A1111-BE32-9DEC-7C71-04A53ED10A76}"/>
                </a:ext>
              </a:extLst>
            </p:cNvPr>
            <p:cNvSpPr txBox="1"/>
            <p:nvPr/>
          </p:nvSpPr>
          <p:spPr>
            <a:xfrm>
              <a:off x="6550943" y="2125460"/>
              <a:ext cx="306767" cy="27699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ゆ</a:t>
              </a:r>
            </a:p>
          </p:txBody>
        </p:sp>
        <p:sp>
          <p:nvSpPr>
            <p:cNvPr id="45" name="テキスト ボックス 44">
              <a:extLst>
                <a:ext uri="{FF2B5EF4-FFF2-40B4-BE49-F238E27FC236}">
                  <a16:creationId xmlns:a16="http://schemas.microsoft.com/office/drawing/2014/main" id="{51DEDB3D-3485-582B-11A5-61FF2B5E9787}"/>
                </a:ext>
              </a:extLst>
            </p:cNvPr>
            <p:cNvSpPr txBox="1"/>
            <p:nvPr/>
          </p:nvSpPr>
          <p:spPr>
            <a:xfrm>
              <a:off x="7303767" y="2125460"/>
              <a:ext cx="306767" cy="27699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よ</a:t>
              </a:r>
            </a:p>
          </p:txBody>
        </p:sp>
        <p:sp>
          <p:nvSpPr>
            <p:cNvPr id="46" name="テキスト ボックス 45">
              <a:extLst>
                <a:ext uri="{FF2B5EF4-FFF2-40B4-BE49-F238E27FC236}">
                  <a16:creationId xmlns:a16="http://schemas.microsoft.com/office/drawing/2014/main" id="{F9F06CE7-1FC2-4A8A-9769-C2E5789CFE5C}"/>
                </a:ext>
              </a:extLst>
            </p:cNvPr>
            <p:cNvSpPr txBox="1"/>
            <p:nvPr/>
          </p:nvSpPr>
          <p:spPr>
            <a:xfrm>
              <a:off x="8056591" y="2125460"/>
              <a:ext cx="306767" cy="27699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わ</a:t>
              </a:r>
            </a:p>
          </p:txBody>
        </p:sp>
        <p:sp>
          <p:nvSpPr>
            <p:cNvPr id="47" name="テキスト ボックス 46">
              <a:extLst>
                <a:ext uri="{FF2B5EF4-FFF2-40B4-BE49-F238E27FC236}">
                  <a16:creationId xmlns:a16="http://schemas.microsoft.com/office/drawing/2014/main" id="{415D697C-3A53-2017-53B0-CF572CF47788}"/>
                </a:ext>
              </a:extLst>
            </p:cNvPr>
            <p:cNvSpPr txBox="1"/>
            <p:nvPr/>
          </p:nvSpPr>
          <p:spPr>
            <a:xfrm>
              <a:off x="8809411" y="2125460"/>
              <a:ext cx="306767" cy="27699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ほ</a:t>
              </a:r>
            </a:p>
          </p:txBody>
        </p:sp>
        <p:sp>
          <p:nvSpPr>
            <p:cNvPr id="48" name="テキスト ボックス 47">
              <a:extLst>
                <a:ext uri="{FF2B5EF4-FFF2-40B4-BE49-F238E27FC236}">
                  <a16:creationId xmlns:a16="http://schemas.microsoft.com/office/drawing/2014/main" id="{FED45A00-D0BA-6222-7848-5606B0F17720}"/>
                </a:ext>
              </a:extLst>
            </p:cNvPr>
            <p:cNvSpPr txBox="1"/>
            <p:nvPr/>
          </p:nvSpPr>
          <p:spPr>
            <a:xfrm>
              <a:off x="1005571" y="1759684"/>
              <a:ext cx="306767" cy="307777"/>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a:t>
              </a:r>
              <a:endParaRPr kumimoji="1" lang="ja-JP" altLang="en-US" sz="14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49" name="テキスト ボックス 48">
              <a:extLst>
                <a:ext uri="{FF2B5EF4-FFF2-40B4-BE49-F238E27FC236}">
                  <a16:creationId xmlns:a16="http://schemas.microsoft.com/office/drawing/2014/main" id="{F0881B54-21A5-742B-DD9E-23522CFC19E9}"/>
                </a:ext>
              </a:extLst>
            </p:cNvPr>
            <p:cNvSpPr txBox="1"/>
            <p:nvPr/>
          </p:nvSpPr>
          <p:spPr>
            <a:xfrm>
              <a:off x="1873591" y="1759684"/>
              <a:ext cx="306767" cy="307777"/>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a:t>
              </a:r>
              <a:endParaRPr kumimoji="1" lang="ja-JP" altLang="en-US" sz="14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50" name="テキスト ボックス 49">
              <a:extLst>
                <a:ext uri="{FF2B5EF4-FFF2-40B4-BE49-F238E27FC236}">
                  <a16:creationId xmlns:a16="http://schemas.microsoft.com/office/drawing/2014/main" id="{928A776C-0C45-2B96-169A-F6908472E264}"/>
                </a:ext>
              </a:extLst>
            </p:cNvPr>
            <p:cNvSpPr txBox="1"/>
            <p:nvPr/>
          </p:nvSpPr>
          <p:spPr>
            <a:xfrm>
              <a:off x="2626415" y="1759684"/>
              <a:ext cx="306767" cy="307777"/>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a:t>
              </a:r>
              <a:endParaRPr kumimoji="1" lang="ja-JP" altLang="en-US" sz="14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51" name="テキスト ボックス 50">
              <a:extLst>
                <a:ext uri="{FF2B5EF4-FFF2-40B4-BE49-F238E27FC236}">
                  <a16:creationId xmlns:a16="http://schemas.microsoft.com/office/drawing/2014/main" id="{EE788A22-1A4A-F2B0-33D0-7B19C5106072}"/>
                </a:ext>
              </a:extLst>
            </p:cNvPr>
            <p:cNvSpPr txBox="1"/>
            <p:nvPr/>
          </p:nvSpPr>
          <p:spPr>
            <a:xfrm>
              <a:off x="3379239" y="1759684"/>
              <a:ext cx="306767" cy="307777"/>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a:t>
              </a:r>
              <a:endParaRPr kumimoji="1" lang="ja-JP" altLang="en-US" sz="14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52" name="テキスト ボックス 51">
              <a:extLst>
                <a:ext uri="{FF2B5EF4-FFF2-40B4-BE49-F238E27FC236}">
                  <a16:creationId xmlns:a16="http://schemas.microsoft.com/office/drawing/2014/main" id="{02D23B32-C13E-1BFC-FFAC-362C8A14F6F9}"/>
                </a:ext>
              </a:extLst>
            </p:cNvPr>
            <p:cNvSpPr txBox="1"/>
            <p:nvPr/>
          </p:nvSpPr>
          <p:spPr>
            <a:xfrm>
              <a:off x="4132063" y="1759684"/>
              <a:ext cx="306767" cy="307777"/>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a:t>
              </a:r>
              <a:endParaRPr kumimoji="1" lang="ja-JP" altLang="en-US" sz="14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53" name="テキスト ボックス 52">
              <a:extLst>
                <a:ext uri="{FF2B5EF4-FFF2-40B4-BE49-F238E27FC236}">
                  <a16:creationId xmlns:a16="http://schemas.microsoft.com/office/drawing/2014/main" id="{2A465D6E-65A3-A635-ECAE-30701A92A690}"/>
                </a:ext>
              </a:extLst>
            </p:cNvPr>
            <p:cNvSpPr txBox="1"/>
            <p:nvPr/>
          </p:nvSpPr>
          <p:spPr>
            <a:xfrm>
              <a:off x="4884887" y="1759684"/>
              <a:ext cx="306767" cy="307777"/>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&amp;</a:t>
              </a:r>
              <a:endParaRPr kumimoji="1" lang="ja-JP" altLang="en-US" sz="14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54" name="テキスト ボックス 53">
              <a:extLst>
                <a:ext uri="{FF2B5EF4-FFF2-40B4-BE49-F238E27FC236}">
                  <a16:creationId xmlns:a16="http://schemas.microsoft.com/office/drawing/2014/main" id="{E09E9017-2698-E5C2-7458-122EF542E469}"/>
                </a:ext>
              </a:extLst>
            </p:cNvPr>
            <p:cNvSpPr txBox="1"/>
            <p:nvPr/>
          </p:nvSpPr>
          <p:spPr>
            <a:xfrm>
              <a:off x="5637711" y="1759684"/>
              <a:ext cx="306767" cy="307777"/>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a:t>
              </a:r>
            </a:p>
          </p:txBody>
        </p:sp>
        <p:sp>
          <p:nvSpPr>
            <p:cNvPr id="55" name="テキスト ボックス 54">
              <a:extLst>
                <a:ext uri="{FF2B5EF4-FFF2-40B4-BE49-F238E27FC236}">
                  <a16:creationId xmlns:a16="http://schemas.microsoft.com/office/drawing/2014/main" id="{AE8402B5-F25A-BF78-7973-8CD94F2DD7B4}"/>
                </a:ext>
              </a:extLst>
            </p:cNvPr>
            <p:cNvSpPr txBox="1"/>
            <p:nvPr/>
          </p:nvSpPr>
          <p:spPr>
            <a:xfrm>
              <a:off x="6390535" y="1759684"/>
              <a:ext cx="306767" cy="307777"/>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a:t>
              </a:r>
              <a:endParaRPr kumimoji="1" lang="ja-JP" altLang="en-US" sz="14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56" name="テキスト ボックス 55">
              <a:extLst>
                <a:ext uri="{FF2B5EF4-FFF2-40B4-BE49-F238E27FC236}">
                  <a16:creationId xmlns:a16="http://schemas.microsoft.com/office/drawing/2014/main" id="{3AB4A253-5A40-9E23-139D-25DA6F0838AC}"/>
                </a:ext>
              </a:extLst>
            </p:cNvPr>
            <p:cNvSpPr txBox="1"/>
            <p:nvPr/>
          </p:nvSpPr>
          <p:spPr>
            <a:xfrm>
              <a:off x="7143359" y="1759684"/>
              <a:ext cx="306767" cy="307777"/>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a:t>
              </a:r>
              <a:endParaRPr kumimoji="1" lang="ja-JP" altLang="en-US" sz="14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57" name="テキスト ボックス 56">
              <a:extLst>
                <a:ext uri="{FF2B5EF4-FFF2-40B4-BE49-F238E27FC236}">
                  <a16:creationId xmlns:a16="http://schemas.microsoft.com/office/drawing/2014/main" id="{DBA6667E-17B1-315D-28ED-E6F36D470CFF}"/>
                </a:ext>
              </a:extLst>
            </p:cNvPr>
            <p:cNvSpPr txBox="1"/>
            <p:nvPr/>
          </p:nvSpPr>
          <p:spPr>
            <a:xfrm>
              <a:off x="8649003" y="1759684"/>
              <a:ext cx="306767" cy="307777"/>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a:t>
              </a:r>
              <a:endParaRPr kumimoji="1" lang="ja-JP" altLang="en-US" sz="14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58" name="テキスト ボックス 57">
              <a:extLst>
                <a:ext uri="{FF2B5EF4-FFF2-40B4-BE49-F238E27FC236}">
                  <a16:creationId xmlns:a16="http://schemas.microsoft.com/office/drawing/2014/main" id="{A26ADA14-5065-CFDB-0CAC-C982A60138D9}"/>
                </a:ext>
              </a:extLst>
            </p:cNvPr>
            <p:cNvSpPr txBox="1"/>
            <p:nvPr/>
          </p:nvSpPr>
          <p:spPr>
            <a:xfrm>
              <a:off x="2033999" y="2921879"/>
              <a:ext cx="306767" cy="27699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た</a:t>
              </a:r>
            </a:p>
          </p:txBody>
        </p:sp>
        <p:sp>
          <p:nvSpPr>
            <p:cNvPr id="59" name="テキスト ボックス 58">
              <a:extLst>
                <a:ext uri="{FF2B5EF4-FFF2-40B4-BE49-F238E27FC236}">
                  <a16:creationId xmlns:a16="http://schemas.microsoft.com/office/drawing/2014/main" id="{82BBB126-620D-BE7E-C19C-D5F2F6CEC6E9}"/>
                </a:ext>
              </a:extLst>
            </p:cNvPr>
            <p:cNvSpPr txBox="1"/>
            <p:nvPr/>
          </p:nvSpPr>
          <p:spPr>
            <a:xfrm>
              <a:off x="2777720" y="2921879"/>
              <a:ext cx="306767" cy="27699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て</a:t>
              </a:r>
            </a:p>
          </p:txBody>
        </p:sp>
        <p:sp>
          <p:nvSpPr>
            <p:cNvPr id="60" name="テキスト ボックス 59">
              <a:extLst>
                <a:ext uri="{FF2B5EF4-FFF2-40B4-BE49-F238E27FC236}">
                  <a16:creationId xmlns:a16="http://schemas.microsoft.com/office/drawing/2014/main" id="{65523D67-403E-3D10-2E7F-9CE9C8F3656A}"/>
                </a:ext>
              </a:extLst>
            </p:cNvPr>
            <p:cNvSpPr txBox="1"/>
            <p:nvPr/>
          </p:nvSpPr>
          <p:spPr>
            <a:xfrm>
              <a:off x="3521441" y="2921879"/>
              <a:ext cx="306767" cy="27699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い</a:t>
              </a:r>
            </a:p>
          </p:txBody>
        </p:sp>
        <p:sp>
          <p:nvSpPr>
            <p:cNvPr id="62" name="テキスト ボックス 61">
              <a:extLst>
                <a:ext uri="{FF2B5EF4-FFF2-40B4-BE49-F238E27FC236}">
                  <a16:creationId xmlns:a16="http://schemas.microsoft.com/office/drawing/2014/main" id="{3FB5751F-FF1A-41F7-B8E6-15079037F846}"/>
                </a:ext>
              </a:extLst>
            </p:cNvPr>
            <p:cNvSpPr txBox="1"/>
            <p:nvPr/>
          </p:nvSpPr>
          <p:spPr>
            <a:xfrm>
              <a:off x="4265162" y="2921879"/>
              <a:ext cx="306767" cy="27699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す</a:t>
              </a:r>
            </a:p>
          </p:txBody>
        </p:sp>
        <p:sp>
          <p:nvSpPr>
            <p:cNvPr id="63" name="テキスト ボックス 62">
              <a:extLst>
                <a:ext uri="{FF2B5EF4-FFF2-40B4-BE49-F238E27FC236}">
                  <a16:creationId xmlns:a16="http://schemas.microsoft.com/office/drawing/2014/main" id="{B32C93E5-7F65-0C04-E1D7-4FD37AF17DA1}"/>
                </a:ext>
              </a:extLst>
            </p:cNvPr>
            <p:cNvSpPr txBox="1"/>
            <p:nvPr/>
          </p:nvSpPr>
          <p:spPr>
            <a:xfrm>
              <a:off x="5008883" y="2921879"/>
              <a:ext cx="306767" cy="27699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か</a:t>
              </a:r>
            </a:p>
          </p:txBody>
        </p:sp>
        <p:sp>
          <p:nvSpPr>
            <p:cNvPr id="64" name="テキスト ボックス 63">
              <a:extLst>
                <a:ext uri="{FF2B5EF4-FFF2-40B4-BE49-F238E27FC236}">
                  <a16:creationId xmlns:a16="http://schemas.microsoft.com/office/drawing/2014/main" id="{ED5052DA-F2A7-D4C3-C6FD-F9C49F06FAAA}"/>
                </a:ext>
              </a:extLst>
            </p:cNvPr>
            <p:cNvSpPr txBox="1"/>
            <p:nvPr/>
          </p:nvSpPr>
          <p:spPr>
            <a:xfrm>
              <a:off x="5752604" y="2921879"/>
              <a:ext cx="306767" cy="27699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ん</a:t>
              </a:r>
            </a:p>
          </p:txBody>
        </p:sp>
        <p:sp>
          <p:nvSpPr>
            <p:cNvPr id="65" name="テキスト ボックス 64">
              <a:extLst>
                <a:ext uri="{FF2B5EF4-FFF2-40B4-BE49-F238E27FC236}">
                  <a16:creationId xmlns:a16="http://schemas.microsoft.com/office/drawing/2014/main" id="{4CFA7CE3-640F-EE2A-A230-9BFD1851E56C}"/>
                </a:ext>
              </a:extLst>
            </p:cNvPr>
            <p:cNvSpPr txBox="1"/>
            <p:nvPr/>
          </p:nvSpPr>
          <p:spPr>
            <a:xfrm>
              <a:off x="6496325" y="2921879"/>
              <a:ext cx="306767" cy="27699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な</a:t>
              </a:r>
            </a:p>
          </p:txBody>
        </p:sp>
        <p:sp>
          <p:nvSpPr>
            <p:cNvPr id="66" name="テキスト ボックス 65">
              <a:extLst>
                <a:ext uri="{FF2B5EF4-FFF2-40B4-BE49-F238E27FC236}">
                  <a16:creationId xmlns:a16="http://schemas.microsoft.com/office/drawing/2014/main" id="{A1066F1B-5782-2429-A988-531570A5B3E7}"/>
                </a:ext>
              </a:extLst>
            </p:cNvPr>
            <p:cNvSpPr txBox="1"/>
            <p:nvPr/>
          </p:nvSpPr>
          <p:spPr>
            <a:xfrm>
              <a:off x="7240046" y="2921879"/>
              <a:ext cx="306767" cy="27699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に</a:t>
              </a:r>
            </a:p>
          </p:txBody>
        </p:sp>
        <p:sp>
          <p:nvSpPr>
            <p:cNvPr id="67" name="テキスト ボックス 66">
              <a:extLst>
                <a:ext uri="{FF2B5EF4-FFF2-40B4-BE49-F238E27FC236}">
                  <a16:creationId xmlns:a16="http://schemas.microsoft.com/office/drawing/2014/main" id="{34953B64-EBA3-4F2E-6A9D-CAA63048B53A}"/>
                </a:ext>
              </a:extLst>
            </p:cNvPr>
            <p:cNvSpPr txBox="1"/>
            <p:nvPr/>
          </p:nvSpPr>
          <p:spPr>
            <a:xfrm>
              <a:off x="7983767" y="2921879"/>
              <a:ext cx="306767" cy="27699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ら</a:t>
              </a:r>
            </a:p>
          </p:txBody>
        </p:sp>
        <p:sp>
          <p:nvSpPr>
            <p:cNvPr id="68" name="テキスト ボックス 67">
              <a:extLst>
                <a:ext uri="{FF2B5EF4-FFF2-40B4-BE49-F238E27FC236}">
                  <a16:creationId xmlns:a16="http://schemas.microsoft.com/office/drawing/2014/main" id="{E9740E8A-9481-0076-76AA-F380DDCF3496}"/>
                </a:ext>
              </a:extLst>
            </p:cNvPr>
            <p:cNvSpPr txBox="1"/>
            <p:nvPr/>
          </p:nvSpPr>
          <p:spPr>
            <a:xfrm>
              <a:off x="8727488" y="2921879"/>
              <a:ext cx="306767" cy="27699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せ</a:t>
              </a:r>
            </a:p>
          </p:txBody>
        </p:sp>
        <p:sp>
          <p:nvSpPr>
            <p:cNvPr id="69" name="テキスト ボックス 68">
              <a:extLst>
                <a:ext uri="{FF2B5EF4-FFF2-40B4-BE49-F238E27FC236}">
                  <a16:creationId xmlns:a16="http://schemas.microsoft.com/office/drawing/2014/main" id="{2BDEEE0C-5282-D4D7-5321-4F58CB68EBA5}"/>
                </a:ext>
              </a:extLst>
            </p:cNvPr>
            <p:cNvSpPr txBox="1"/>
            <p:nvPr/>
          </p:nvSpPr>
          <p:spPr>
            <a:xfrm>
              <a:off x="1686213" y="2683235"/>
              <a:ext cx="306767" cy="369332"/>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Q</a:t>
              </a:r>
              <a:endParaRPr kumimoji="1" lang="ja-JP" altLang="en-US"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70" name="テキスト ボックス 69">
              <a:extLst>
                <a:ext uri="{FF2B5EF4-FFF2-40B4-BE49-F238E27FC236}">
                  <a16:creationId xmlns:a16="http://schemas.microsoft.com/office/drawing/2014/main" id="{D330C233-7149-56A1-5E41-EFEAC642C685}"/>
                </a:ext>
              </a:extLst>
            </p:cNvPr>
            <p:cNvSpPr txBox="1"/>
            <p:nvPr/>
          </p:nvSpPr>
          <p:spPr>
            <a:xfrm>
              <a:off x="2429934" y="2683235"/>
              <a:ext cx="306767" cy="369332"/>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W</a:t>
              </a:r>
              <a:endParaRPr kumimoji="1" lang="ja-JP" altLang="en-US"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71" name="テキスト ボックス 70">
              <a:extLst>
                <a:ext uri="{FF2B5EF4-FFF2-40B4-BE49-F238E27FC236}">
                  <a16:creationId xmlns:a16="http://schemas.microsoft.com/office/drawing/2014/main" id="{CDAACC88-C5B9-8439-1F91-55693E2AA51E}"/>
                </a:ext>
              </a:extLst>
            </p:cNvPr>
            <p:cNvSpPr txBox="1"/>
            <p:nvPr/>
          </p:nvSpPr>
          <p:spPr>
            <a:xfrm>
              <a:off x="3173655" y="2683235"/>
              <a:ext cx="306767" cy="369332"/>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E</a:t>
              </a:r>
              <a:endParaRPr kumimoji="1" lang="ja-JP" altLang="en-US"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72" name="テキスト ボックス 71">
              <a:extLst>
                <a:ext uri="{FF2B5EF4-FFF2-40B4-BE49-F238E27FC236}">
                  <a16:creationId xmlns:a16="http://schemas.microsoft.com/office/drawing/2014/main" id="{A88611FD-0922-5145-0217-B1BFD637AAF2}"/>
                </a:ext>
              </a:extLst>
            </p:cNvPr>
            <p:cNvSpPr txBox="1"/>
            <p:nvPr/>
          </p:nvSpPr>
          <p:spPr>
            <a:xfrm>
              <a:off x="3917376" y="2683235"/>
              <a:ext cx="306767" cy="369332"/>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R</a:t>
              </a:r>
              <a:endParaRPr kumimoji="1" lang="ja-JP" altLang="en-US"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73" name="テキスト ボックス 72">
              <a:extLst>
                <a:ext uri="{FF2B5EF4-FFF2-40B4-BE49-F238E27FC236}">
                  <a16:creationId xmlns:a16="http://schemas.microsoft.com/office/drawing/2014/main" id="{9C81F717-F708-9CED-6A76-62EA7E771555}"/>
                </a:ext>
              </a:extLst>
            </p:cNvPr>
            <p:cNvSpPr txBox="1"/>
            <p:nvPr/>
          </p:nvSpPr>
          <p:spPr>
            <a:xfrm>
              <a:off x="4661097" y="2683235"/>
              <a:ext cx="306767" cy="369332"/>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T</a:t>
              </a:r>
              <a:endParaRPr kumimoji="1" lang="ja-JP" altLang="en-US"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74" name="テキスト ボックス 73">
              <a:extLst>
                <a:ext uri="{FF2B5EF4-FFF2-40B4-BE49-F238E27FC236}">
                  <a16:creationId xmlns:a16="http://schemas.microsoft.com/office/drawing/2014/main" id="{4BFB5115-2673-3DDD-F3A6-93512D045812}"/>
                </a:ext>
              </a:extLst>
            </p:cNvPr>
            <p:cNvSpPr txBox="1"/>
            <p:nvPr/>
          </p:nvSpPr>
          <p:spPr>
            <a:xfrm>
              <a:off x="5404818" y="2683235"/>
              <a:ext cx="306767" cy="369332"/>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Y</a:t>
              </a:r>
              <a:endParaRPr kumimoji="1" lang="ja-JP" altLang="en-US"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75" name="テキスト ボックス 74">
              <a:extLst>
                <a:ext uri="{FF2B5EF4-FFF2-40B4-BE49-F238E27FC236}">
                  <a16:creationId xmlns:a16="http://schemas.microsoft.com/office/drawing/2014/main" id="{3A3C7560-CAB2-3D6F-C6C7-6574E66BA52B}"/>
                </a:ext>
              </a:extLst>
            </p:cNvPr>
            <p:cNvSpPr txBox="1"/>
            <p:nvPr/>
          </p:nvSpPr>
          <p:spPr>
            <a:xfrm>
              <a:off x="6148539" y="2683235"/>
              <a:ext cx="306767" cy="369332"/>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U</a:t>
              </a:r>
              <a:endParaRPr kumimoji="1" lang="ja-JP" altLang="en-US"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76" name="テキスト ボックス 75">
              <a:extLst>
                <a:ext uri="{FF2B5EF4-FFF2-40B4-BE49-F238E27FC236}">
                  <a16:creationId xmlns:a16="http://schemas.microsoft.com/office/drawing/2014/main" id="{7933ACA9-412D-2739-3176-C902A8826CE7}"/>
                </a:ext>
              </a:extLst>
            </p:cNvPr>
            <p:cNvSpPr txBox="1"/>
            <p:nvPr/>
          </p:nvSpPr>
          <p:spPr>
            <a:xfrm>
              <a:off x="6892260" y="2683235"/>
              <a:ext cx="306767" cy="369332"/>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I</a:t>
              </a:r>
              <a:endParaRPr kumimoji="1" lang="ja-JP" altLang="en-US"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77" name="テキスト ボックス 76">
              <a:extLst>
                <a:ext uri="{FF2B5EF4-FFF2-40B4-BE49-F238E27FC236}">
                  <a16:creationId xmlns:a16="http://schemas.microsoft.com/office/drawing/2014/main" id="{28FD4AE8-95AC-CF83-F67C-3059A55582D1}"/>
                </a:ext>
              </a:extLst>
            </p:cNvPr>
            <p:cNvSpPr txBox="1"/>
            <p:nvPr/>
          </p:nvSpPr>
          <p:spPr>
            <a:xfrm>
              <a:off x="7635981" y="2683235"/>
              <a:ext cx="306767" cy="369332"/>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O</a:t>
              </a:r>
              <a:endParaRPr kumimoji="1" lang="ja-JP" altLang="en-US"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78" name="テキスト ボックス 77">
              <a:extLst>
                <a:ext uri="{FF2B5EF4-FFF2-40B4-BE49-F238E27FC236}">
                  <a16:creationId xmlns:a16="http://schemas.microsoft.com/office/drawing/2014/main" id="{14E81ED8-9F21-D1B4-52B3-BFD8E95D4684}"/>
                </a:ext>
              </a:extLst>
            </p:cNvPr>
            <p:cNvSpPr txBox="1"/>
            <p:nvPr/>
          </p:nvSpPr>
          <p:spPr>
            <a:xfrm>
              <a:off x="8379702" y="2683235"/>
              <a:ext cx="306767" cy="369332"/>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P</a:t>
              </a:r>
              <a:endParaRPr kumimoji="1" lang="ja-JP" altLang="en-US"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79" name="テキスト ボックス 78">
              <a:extLst>
                <a:ext uri="{FF2B5EF4-FFF2-40B4-BE49-F238E27FC236}">
                  <a16:creationId xmlns:a16="http://schemas.microsoft.com/office/drawing/2014/main" id="{4F702B49-48C9-1B3B-0B8C-AF6E8A750F83}"/>
                </a:ext>
              </a:extLst>
            </p:cNvPr>
            <p:cNvSpPr txBox="1"/>
            <p:nvPr/>
          </p:nvSpPr>
          <p:spPr>
            <a:xfrm>
              <a:off x="9301228" y="2542466"/>
              <a:ext cx="306767" cy="307777"/>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a:t>
              </a:r>
              <a:endParaRPr kumimoji="1" lang="ja-JP" altLang="en-US" sz="14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80" name="テキスト ボックス 79">
              <a:extLst>
                <a:ext uri="{FF2B5EF4-FFF2-40B4-BE49-F238E27FC236}">
                  <a16:creationId xmlns:a16="http://schemas.microsoft.com/office/drawing/2014/main" id="{3E02C287-AB8C-F995-21A4-9A628BE0BD8D}"/>
                </a:ext>
              </a:extLst>
            </p:cNvPr>
            <p:cNvSpPr txBox="1"/>
            <p:nvPr/>
          </p:nvSpPr>
          <p:spPr>
            <a:xfrm>
              <a:off x="2213730" y="3718391"/>
              <a:ext cx="306767" cy="27699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ち</a:t>
              </a:r>
            </a:p>
          </p:txBody>
        </p:sp>
        <p:sp>
          <p:nvSpPr>
            <p:cNvPr id="81" name="テキスト ボックス 80">
              <a:extLst>
                <a:ext uri="{FF2B5EF4-FFF2-40B4-BE49-F238E27FC236}">
                  <a16:creationId xmlns:a16="http://schemas.microsoft.com/office/drawing/2014/main" id="{9A8DF686-4BD2-5451-2079-7EE7165CC752}"/>
                </a:ext>
              </a:extLst>
            </p:cNvPr>
            <p:cNvSpPr txBox="1"/>
            <p:nvPr/>
          </p:nvSpPr>
          <p:spPr>
            <a:xfrm>
              <a:off x="2957451" y="3718391"/>
              <a:ext cx="306767" cy="27699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と</a:t>
              </a:r>
            </a:p>
          </p:txBody>
        </p:sp>
        <p:sp>
          <p:nvSpPr>
            <p:cNvPr id="82" name="テキスト ボックス 81">
              <a:extLst>
                <a:ext uri="{FF2B5EF4-FFF2-40B4-BE49-F238E27FC236}">
                  <a16:creationId xmlns:a16="http://schemas.microsoft.com/office/drawing/2014/main" id="{0C41644D-0E14-5B29-9DB4-4BF46FBC4074}"/>
                </a:ext>
              </a:extLst>
            </p:cNvPr>
            <p:cNvSpPr txBox="1"/>
            <p:nvPr/>
          </p:nvSpPr>
          <p:spPr>
            <a:xfrm>
              <a:off x="3701172" y="3718391"/>
              <a:ext cx="306767" cy="27699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し</a:t>
              </a:r>
            </a:p>
          </p:txBody>
        </p:sp>
        <p:sp>
          <p:nvSpPr>
            <p:cNvPr id="83" name="テキスト ボックス 82">
              <a:extLst>
                <a:ext uri="{FF2B5EF4-FFF2-40B4-BE49-F238E27FC236}">
                  <a16:creationId xmlns:a16="http://schemas.microsoft.com/office/drawing/2014/main" id="{8C0D495E-9B5F-EABE-8D31-527F6EB9E83A}"/>
                </a:ext>
              </a:extLst>
            </p:cNvPr>
            <p:cNvSpPr txBox="1"/>
            <p:nvPr/>
          </p:nvSpPr>
          <p:spPr>
            <a:xfrm>
              <a:off x="4444893" y="3718391"/>
              <a:ext cx="306767" cy="27699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は</a:t>
              </a:r>
              <a:endParaRPr kumimoji="1" lang="en-US" altLang="ja-JP" sz="12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84" name="テキスト ボックス 83">
              <a:extLst>
                <a:ext uri="{FF2B5EF4-FFF2-40B4-BE49-F238E27FC236}">
                  <a16:creationId xmlns:a16="http://schemas.microsoft.com/office/drawing/2014/main" id="{7D1CCDE3-E012-B303-A2F8-AEB0779FFFAE}"/>
                </a:ext>
              </a:extLst>
            </p:cNvPr>
            <p:cNvSpPr txBox="1"/>
            <p:nvPr/>
          </p:nvSpPr>
          <p:spPr>
            <a:xfrm>
              <a:off x="5188614" y="3718391"/>
              <a:ext cx="306767" cy="27699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き</a:t>
              </a:r>
            </a:p>
          </p:txBody>
        </p:sp>
        <p:sp>
          <p:nvSpPr>
            <p:cNvPr id="85" name="テキスト ボックス 84">
              <a:extLst>
                <a:ext uri="{FF2B5EF4-FFF2-40B4-BE49-F238E27FC236}">
                  <a16:creationId xmlns:a16="http://schemas.microsoft.com/office/drawing/2014/main" id="{B897DC0A-391A-2C47-5738-5FADFD30E387}"/>
                </a:ext>
              </a:extLst>
            </p:cNvPr>
            <p:cNvSpPr txBox="1"/>
            <p:nvPr/>
          </p:nvSpPr>
          <p:spPr>
            <a:xfrm>
              <a:off x="5932335" y="3718391"/>
              <a:ext cx="306767" cy="27699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く</a:t>
              </a:r>
            </a:p>
          </p:txBody>
        </p:sp>
        <p:sp>
          <p:nvSpPr>
            <p:cNvPr id="86" name="テキスト ボックス 85">
              <a:extLst>
                <a:ext uri="{FF2B5EF4-FFF2-40B4-BE49-F238E27FC236}">
                  <a16:creationId xmlns:a16="http://schemas.microsoft.com/office/drawing/2014/main" id="{C22E1A10-DC88-56AB-5A1E-485049A06A0A}"/>
                </a:ext>
              </a:extLst>
            </p:cNvPr>
            <p:cNvSpPr txBox="1"/>
            <p:nvPr/>
          </p:nvSpPr>
          <p:spPr>
            <a:xfrm>
              <a:off x="6676056" y="3718391"/>
              <a:ext cx="306767" cy="27699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ま</a:t>
              </a:r>
            </a:p>
          </p:txBody>
        </p:sp>
        <p:sp>
          <p:nvSpPr>
            <p:cNvPr id="87" name="テキスト ボックス 86">
              <a:extLst>
                <a:ext uri="{FF2B5EF4-FFF2-40B4-BE49-F238E27FC236}">
                  <a16:creationId xmlns:a16="http://schemas.microsoft.com/office/drawing/2014/main" id="{037593C2-1782-BDC8-D29A-548C5198AE3B}"/>
                </a:ext>
              </a:extLst>
            </p:cNvPr>
            <p:cNvSpPr txBox="1"/>
            <p:nvPr/>
          </p:nvSpPr>
          <p:spPr>
            <a:xfrm>
              <a:off x="7419777" y="3718391"/>
              <a:ext cx="306767" cy="27699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の</a:t>
              </a:r>
            </a:p>
          </p:txBody>
        </p:sp>
        <p:sp>
          <p:nvSpPr>
            <p:cNvPr id="88" name="テキスト ボックス 87">
              <a:extLst>
                <a:ext uri="{FF2B5EF4-FFF2-40B4-BE49-F238E27FC236}">
                  <a16:creationId xmlns:a16="http://schemas.microsoft.com/office/drawing/2014/main" id="{1FA2F5BF-CAD3-C8D8-3F4D-11C61EED4809}"/>
                </a:ext>
              </a:extLst>
            </p:cNvPr>
            <p:cNvSpPr txBox="1"/>
            <p:nvPr/>
          </p:nvSpPr>
          <p:spPr>
            <a:xfrm>
              <a:off x="8163498" y="3718391"/>
              <a:ext cx="306767" cy="27699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り</a:t>
              </a:r>
            </a:p>
          </p:txBody>
        </p:sp>
        <p:sp>
          <p:nvSpPr>
            <p:cNvPr id="89" name="テキスト ボックス 88">
              <a:extLst>
                <a:ext uri="{FF2B5EF4-FFF2-40B4-BE49-F238E27FC236}">
                  <a16:creationId xmlns:a16="http://schemas.microsoft.com/office/drawing/2014/main" id="{50FB8E12-20B4-61E9-43B7-6BB2B8E514F3}"/>
                </a:ext>
              </a:extLst>
            </p:cNvPr>
            <p:cNvSpPr txBox="1"/>
            <p:nvPr/>
          </p:nvSpPr>
          <p:spPr>
            <a:xfrm>
              <a:off x="8907219" y="3718391"/>
              <a:ext cx="306767" cy="27699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れ</a:t>
              </a:r>
            </a:p>
          </p:txBody>
        </p:sp>
        <p:sp>
          <p:nvSpPr>
            <p:cNvPr id="90" name="テキスト ボックス 89">
              <a:extLst>
                <a:ext uri="{FF2B5EF4-FFF2-40B4-BE49-F238E27FC236}">
                  <a16:creationId xmlns:a16="http://schemas.microsoft.com/office/drawing/2014/main" id="{6AF9AFD7-F423-A0CC-963C-D3EEF0B4E372}"/>
                </a:ext>
              </a:extLst>
            </p:cNvPr>
            <p:cNvSpPr txBox="1"/>
            <p:nvPr/>
          </p:nvSpPr>
          <p:spPr>
            <a:xfrm>
              <a:off x="9650942" y="3718391"/>
              <a:ext cx="306767" cy="27699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け</a:t>
              </a:r>
            </a:p>
          </p:txBody>
        </p:sp>
        <p:sp>
          <p:nvSpPr>
            <p:cNvPr id="91" name="テキスト ボックス 90">
              <a:extLst>
                <a:ext uri="{FF2B5EF4-FFF2-40B4-BE49-F238E27FC236}">
                  <a16:creationId xmlns:a16="http://schemas.microsoft.com/office/drawing/2014/main" id="{562BA42A-2E5B-2403-5F87-76C7916003BB}"/>
                </a:ext>
              </a:extLst>
            </p:cNvPr>
            <p:cNvSpPr txBox="1"/>
            <p:nvPr/>
          </p:nvSpPr>
          <p:spPr>
            <a:xfrm>
              <a:off x="1865944" y="3478411"/>
              <a:ext cx="306767" cy="369332"/>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A</a:t>
              </a:r>
              <a:endParaRPr kumimoji="1" lang="ja-JP" altLang="en-US"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92" name="テキスト ボックス 91">
              <a:extLst>
                <a:ext uri="{FF2B5EF4-FFF2-40B4-BE49-F238E27FC236}">
                  <a16:creationId xmlns:a16="http://schemas.microsoft.com/office/drawing/2014/main" id="{D5B8386F-56F8-ED72-A593-EE38F7126131}"/>
                </a:ext>
              </a:extLst>
            </p:cNvPr>
            <p:cNvSpPr txBox="1"/>
            <p:nvPr/>
          </p:nvSpPr>
          <p:spPr>
            <a:xfrm>
              <a:off x="2609665" y="3478411"/>
              <a:ext cx="306767" cy="369332"/>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S</a:t>
              </a:r>
              <a:endParaRPr kumimoji="1" lang="ja-JP" altLang="en-US"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93" name="テキスト ボックス 92">
              <a:extLst>
                <a:ext uri="{FF2B5EF4-FFF2-40B4-BE49-F238E27FC236}">
                  <a16:creationId xmlns:a16="http://schemas.microsoft.com/office/drawing/2014/main" id="{9940A1A8-A245-B6F5-6A1B-6988033FEE3B}"/>
                </a:ext>
              </a:extLst>
            </p:cNvPr>
            <p:cNvSpPr txBox="1"/>
            <p:nvPr/>
          </p:nvSpPr>
          <p:spPr>
            <a:xfrm>
              <a:off x="3353386" y="3478411"/>
              <a:ext cx="306767" cy="369332"/>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D</a:t>
              </a:r>
              <a:endParaRPr kumimoji="1" lang="ja-JP" altLang="en-US"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94" name="テキスト ボックス 93">
              <a:extLst>
                <a:ext uri="{FF2B5EF4-FFF2-40B4-BE49-F238E27FC236}">
                  <a16:creationId xmlns:a16="http://schemas.microsoft.com/office/drawing/2014/main" id="{B0AEF7D7-1296-29DA-A103-49DD7110C78E}"/>
                </a:ext>
              </a:extLst>
            </p:cNvPr>
            <p:cNvSpPr txBox="1"/>
            <p:nvPr/>
          </p:nvSpPr>
          <p:spPr>
            <a:xfrm>
              <a:off x="4097107" y="3478411"/>
              <a:ext cx="306767" cy="369332"/>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F</a:t>
              </a:r>
              <a:endParaRPr kumimoji="1" lang="ja-JP" altLang="en-US"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95" name="テキスト ボックス 94">
              <a:extLst>
                <a:ext uri="{FF2B5EF4-FFF2-40B4-BE49-F238E27FC236}">
                  <a16:creationId xmlns:a16="http://schemas.microsoft.com/office/drawing/2014/main" id="{F81C0845-6363-5D16-E23E-F54A2E7813BE}"/>
                </a:ext>
              </a:extLst>
            </p:cNvPr>
            <p:cNvSpPr txBox="1"/>
            <p:nvPr/>
          </p:nvSpPr>
          <p:spPr>
            <a:xfrm>
              <a:off x="4840828" y="3478411"/>
              <a:ext cx="306767" cy="369332"/>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G</a:t>
              </a:r>
              <a:endParaRPr kumimoji="1" lang="ja-JP" altLang="en-US"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96" name="テキスト ボックス 95">
              <a:extLst>
                <a:ext uri="{FF2B5EF4-FFF2-40B4-BE49-F238E27FC236}">
                  <a16:creationId xmlns:a16="http://schemas.microsoft.com/office/drawing/2014/main" id="{4521A42B-F691-3E12-47A1-56F0D9421E5C}"/>
                </a:ext>
              </a:extLst>
            </p:cNvPr>
            <p:cNvSpPr txBox="1"/>
            <p:nvPr/>
          </p:nvSpPr>
          <p:spPr>
            <a:xfrm>
              <a:off x="5584549" y="3478411"/>
              <a:ext cx="306767" cy="369332"/>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H</a:t>
              </a:r>
              <a:endParaRPr kumimoji="1" lang="ja-JP" altLang="en-US"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97" name="テキスト ボックス 96">
              <a:extLst>
                <a:ext uri="{FF2B5EF4-FFF2-40B4-BE49-F238E27FC236}">
                  <a16:creationId xmlns:a16="http://schemas.microsoft.com/office/drawing/2014/main" id="{04149519-DEEB-87F9-4CC3-6B1AC586EB6F}"/>
                </a:ext>
              </a:extLst>
            </p:cNvPr>
            <p:cNvSpPr txBox="1"/>
            <p:nvPr/>
          </p:nvSpPr>
          <p:spPr>
            <a:xfrm>
              <a:off x="6328270" y="3478411"/>
              <a:ext cx="306767" cy="369332"/>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J</a:t>
              </a:r>
              <a:endParaRPr kumimoji="1" lang="ja-JP" altLang="en-US"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98" name="テキスト ボックス 97">
              <a:extLst>
                <a:ext uri="{FF2B5EF4-FFF2-40B4-BE49-F238E27FC236}">
                  <a16:creationId xmlns:a16="http://schemas.microsoft.com/office/drawing/2014/main" id="{E1E2ACF5-46AC-BF7B-92CF-C7FA8804CC82}"/>
                </a:ext>
              </a:extLst>
            </p:cNvPr>
            <p:cNvSpPr txBox="1"/>
            <p:nvPr/>
          </p:nvSpPr>
          <p:spPr>
            <a:xfrm>
              <a:off x="7071991" y="3478411"/>
              <a:ext cx="306767" cy="369332"/>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K</a:t>
              </a:r>
              <a:endParaRPr kumimoji="1" lang="ja-JP" altLang="en-US"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99" name="テキスト ボックス 98">
              <a:extLst>
                <a:ext uri="{FF2B5EF4-FFF2-40B4-BE49-F238E27FC236}">
                  <a16:creationId xmlns:a16="http://schemas.microsoft.com/office/drawing/2014/main" id="{F2B4B5F2-42FE-50A3-8483-2178F3FBD2E0}"/>
                </a:ext>
              </a:extLst>
            </p:cNvPr>
            <p:cNvSpPr txBox="1"/>
            <p:nvPr/>
          </p:nvSpPr>
          <p:spPr>
            <a:xfrm>
              <a:off x="7815712" y="3478411"/>
              <a:ext cx="306767" cy="369332"/>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L</a:t>
              </a:r>
              <a:endParaRPr kumimoji="1" lang="ja-JP" altLang="en-US"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100" name="テキスト ボックス 99">
              <a:extLst>
                <a:ext uri="{FF2B5EF4-FFF2-40B4-BE49-F238E27FC236}">
                  <a16:creationId xmlns:a16="http://schemas.microsoft.com/office/drawing/2014/main" id="{8337B558-796E-7A68-F99D-9C16E11BAE87}"/>
                </a:ext>
              </a:extLst>
            </p:cNvPr>
            <p:cNvSpPr txBox="1"/>
            <p:nvPr/>
          </p:nvSpPr>
          <p:spPr>
            <a:xfrm>
              <a:off x="8737236" y="3338978"/>
              <a:ext cx="306767" cy="307777"/>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a:t>
              </a:r>
              <a:endParaRPr kumimoji="1" lang="ja-JP" altLang="en-US" sz="14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101" name="テキスト ボックス 100">
              <a:extLst>
                <a:ext uri="{FF2B5EF4-FFF2-40B4-BE49-F238E27FC236}">
                  <a16:creationId xmlns:a16="http://schemas.microsoft.com/office/drawing/2014/main" id="{912145E9-AD12-78E2-87AD-1D98D572261C}"/>
                </a:ext>
              </a:extLst>
            </p:cNvPr>
            <p:cNvSpPr txBox="1"/>
            <p:nvPr/>
          </p:nvSpPr>
          <p:spPr>
            <a:xfrm>
              <a:off x="9480959" y="3338978"/>
              <a:ext cx="306767" cy="307777"/>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a:t>
              </a:r>
              <a:endParaRPr kumimoji="1" lang="ja-JP" altLang="en-US" sz="14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102" name="テキスト ボックス 101">
              <a:extLst>
                <a:ext uri="{FF2B5EF4-FFF2-40B4-BE49-F238E27FC236}">
                  <a16:creationId xmlns:a16="http://schemas.microsoft.com/office/drawing/2014/main" id="{190ABB03-1761-7DD3-5B38-A2DE3F72F5CE}"/>
                </a:ext>
              </a:extLst>
            </p:cNvPr>
            <p:cNvSpPr txBox="1"/>
            <p:nvPr/>
          </p:nvSpPr>
          <p:spPr>
            <a:xfrm>
              <a:off x="10395493" y="3718391"/>
              <a:ext cx="306767" cy="27699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む</a:t>
              </a:r>
            </a:p>
          </p:txBody>
        </p:sp>
        <p:sp>
          <p:nvSpPr>
            <p:cNvPr id="103" name="テキスト ボックス 102">
              <a:extLst>
                <a:ext uri="{FF2B5EF4-FFF2-40B4-BE49-F238E27FC236}">
                  <a16:creationId xmlns:a16="http://schemas.microsoft.com/office/drawing/2014/main" id="{3617855F-A784-CA7F-5C25-4771F680410B}"/>
                </a:ext>
              </a:extLst>
            </p:cNvPr>
            <p:cNvSpPr txBox="1"/>
            <p:nvPr/>
          </p:nvSpPr>
          <p:spPr>
            <a:xfrm>
              <a:off x="10229743" y="3338978"/>
              <a:ext cx="306767" cy="307777"/>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a:t>
              </a:r>
              <a:endParaRPr kumimoji="1" lang="ja-JP" altLang="en-US" sz="14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104" name="テキスト ボックス 103">
              <a:extLst>
                <a:ext uri="{FF2B5EF4-FFF2-40B4-BE49-F238E27FC236}">
                  <a16:creationId xmlns:a16="http://schemas.microsoft.com/office/drawing/2014/main" id="{042DFA66-418C-5A4B-E896-6A1BA7CAD123}"/>
                </a:ext>
              </a:extLst>
            </p:cNvPr>
            <p:cNvSpPr txBox="1"/>
            <p:nvPr/>
          </p:nvSpPr>
          <p:spPr>
            <a:xfrm>
              <a:off x="2396036" y="4516024"/>
              <a:ext cx="306767" cy="27699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つ</a:t>
              </a:r>
            </a:p>
          </p:txBody>
        </p:sp>
        <p:sp>
          <p:nvSpPr>
            <p:cNvPr id="105" name="テキスト ボックス 104">
              <a:extLst>
                <a:ext uri="{FF2B5EF4-FFF2-40B4-BE49-F238E27FC236}">
                  <a16:creationId xmlns:a16="http://schemas.microsoft.com/office/drawing/2014/main" id="{4B1AA669-8FC9-447A-3467-80DCDE3D5EFB}"/>
                </a:ext>
              </a:extLst>
            </p:cNvPr>
            <p:cNvSpPr txBox="1"/>
            <p:nvPr/>
          </p:nvSpPr>
          <p:spPr>
            <a:xfrm>
              <a:off x="3139757" y="4516024"/>
              <a:ext cx="306767" cy="27699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さ</a:t>
              </a:r>
            </a:p>
          </p:txBody>
        </p:sp>
        <p:sp>
          <p:nvSpPr>
            <p:cNvPr id="106" name="テキスト ボックス 105">
              <a:extLst>
                <a:ext uri="{FF2B5EF4-FFF2-40B4-BE49-F238E27FC236}">
                  <a16:creationId xmlns:a16="http://schemas.microsoft.com/office/drawing/2014/main" id="{9E90E827-1D35-DF75-7B3B-554887450A83}"/>
                </a:ext>
              </a:extLst>
            </p:cNvPr>
            <p:cNvSpPr txBox="1"/>
            <p:nvPr/>
          </p:nvSpPr>
          <p:spPr>
            <a:xfrm>
              <a:off x="3883478" y="4516024"/>
              <a:ext cx="306767" cy="27699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そ</a:t>
              </a:r>
            </a:p>
          </p:txBody>
        </p:sp>
        <p:sp>
          <p:nvSpPr>
            <p:cNvPr id="107" name="テキスト ボックス 106">
              <a:extLst>
                <a:ext uri="{FF2B5EF4-FFF2-40B4-BE49-F238E27FC236}">
                  <a16:creationId xmlns:a16="http://schemas.microsoft.com/office/drawing/2014/main" id="{F41A1DC1-0750-6110-1E98-4913D801F4EC}"/>
                </a:ext>
              </a:extLst>
            </p:cNvPr>
            <p:cNvSpPr txBox="1"/>
            <p:nvPr/>
          </p:nvSpPr>
          <p:spPr>
            <a:xfrm>
              <a:off x="4627199" y="4516024"/>
              <a:ext cx="306767" cy="27699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ひ</a:t>
              </a:r>
              <a:endParaRPr kumimoji="1" lang="en-US" altLang="ja-JP" sz="12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108" name="テキスト ボックス 107">
              <a:extLst>
                <a:ext uri="{FF2B5EF4-FFF2-40B4-BE49-F238E27FC236}">
                  <a16:creationId xmlns:a16="http://schemas.microsoft.com/office/drawing/2014/main" id="{9AF38395-AE87-A1BA-67D6-F95F9E316532}"/>
                </a:ext>
              </a:extLst>
            </p:cNvPr>
            <p:cNvSpPr txBox="1"/>
            <p:nvPr/>
          </p:nvSpPr>
          <p:spPr>
            <a:xfrm>
              <a:off x="5370920" y="4516024"/>
              <a:ext cx="306767" cy="27699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こ</a:t>
              </a:r>
            </a:p>
          </p:txBody>
        </p:sp>
        <p:sp>
          <p:nvSpPr>
            <p:cNvPr id="109" name="テキスト ボックス 108">
              <a:extLst>
                <a:ext uri="{FF2B5EF4-FFF2-40B4-BE49-F238E27FC236}">
                  <a16:creationId xmlns:a16="http://schemas.microsoft.com/office/drawing/2014/main" id="{C849B0C1-D595-CF24-02F2-BA0FAECAADEC}"/>
                </a:ext>
              </a:extLst>
            </p:cNvPr>
            <p:cNvSpPr txBox="1"/>
            <p:nvPr/>
          </p:nvSpPr>
          <p:spPr>
            <a:xfrm>
              <a:off x="6114641" y="4516024"/>
              <a:ext cx="306767" cy="27699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み</a:t>
              </a:r>
            </a:p>
          </p:txBody>
        </p:sp>
        <p:sp>
          <p:nvSpPr>
            <p:cNvPr id="110" name="テキスト ボックス 109">
              <a:extLst>
                <a:ext uri="{FF2B5EF4-FFF2-40B4-BE49-F238E27FC236}">
                  <a16:creationId xmlns:a16="http://schemas.microsoft.com/office/drawing/2014/main" id="{635F1700-5E12-A9FE-CAA5-E5233BECB772}"/>
                </a:ext>
              </a:extLst>
            </p:cNvPr>
            <p:cNvSpPr txBox="1"/>
            <p:nvPr/>
          </p:nvSpPr>
          <p:spPr>
            <a:xfrm>
              <a:off x="6858362" y="4516024"/>
              <a:ext cx="306767" cy="27699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も</a:t>
              </a:r>
            </a:p>
          </p:txBody>
        </p:sp>
        <p:sp>
          <p:nvSpPr>
            <p:cNvPr id="111" name="テキスト ボックス 110">
              <a:extLst>
                <a:ext uri="{FF2B5EF4-FFF2-40B4-BE49-F238E27FC236}">
                  <a16:creationId xmlns:a16="http://schemas.microsoft.com/office/drawing/2014/main" id="{1538349C-449D-8CED-46AF-54D9689B9592}"/>
                </a:ext>
              </a:extLst>
            </p:cNvPr>
            <p:cNvSpPr txBox="1"/>
            <p:nvPr/>
          </p:nvSpPr>
          <p:spPr>
            <a:xfrm>
              <a:off x="7602083" y="4516024"/>
              <a:ext cx="306767" cy="27699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ね</a:t>
              </a:r>
            </a:p>
          </p:txBody>
        </p:sp>
        <p:sp>
          <p:nvSpPr>
            <p:cNvPr id="112" name="テキスト ボックス 111">
              <a:extLst>
                <a:ext uri="{FF2B5EF4-FFF2-40B4-BE49-F238E27FC236}">
                  <a16:creationId xmlns:a16="http://schemas.microsoft.com/office/drawing/2014/main" id="{BEF159EC-DF7D-A7E0-B8D5-E7C9CD95069C}"/>
                </a:ext>
              </a:extLst>
            </p:cNvPr>
            <p:cNvSpPr txBox="1"/>
            <p:nvPr/>
          </p:nvSpPr>
          <p:spPr>
            <a:xfrm>
              <a:off x="8345804" y="4516024"/>
              <a:ext cx="306767" cy="27699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る</a:t>
              </a:r>
            </a:p>
          </p:txBody>
        </p:sp>
        <p:sp>
          <p:nvSpPr>
            <p:cNvPr id="113" name="テキスト ボックス 112">
              <a:extLst>
                <a:ext uri="{FF2B5EF4-FFF2-40B4-BE49-F238E27FC236}">
                  <a16:creationId xmlns:a16="http://schemas.microsoft.com/office/drawing/2014/main" id="{F7639B2E-71FB-7C86-71C9-B4724A952281}"/>
                </a:ext>
              </a:extLst>
            </p:cNvPr>
            <p:cNvSpPr txBox="1"/>
            <p:nvPr/>
          </p:nvSpPr>
          <p:spPr>
            <a:xfrm>
              <a:off x="9089525" y="4516024"/>
              <a:ext cx="306767" cy="27699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め</a:t>
              </a:r>
            </a:p>
          </p:txBody>
        </p:sp>
        <p:sp>
          <p:nvSpPr>
            <p:cNvPr id="114" name="テキスト ボックス 113">
              <a:extLst>
                <a:ext uri="{FF2B5EF4-FFF2-40B4-BE49-F238E27FC236}">
                  <a16:creationId xmlns:a16="http://schemas.microsoft.com/office/drawing/2014/main" id="{24FA7FD7-8649-2AAA-56C9-C35EC60CC89F}"/>
                </a:ext>
              </a:extLst>
            </p:cNvPr>
            <p:cNvSpPr txBox="1"/>
            <p:nvPr/>
          </p:nvSpPr>
          <p:spPr>
            <a:xfrm>
              <a:off x="9833248" y="4516024"/>
              <a:ext cx="306767" cy="27699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ろ</a:t>
              </a:r>
            </a:p>
          </p:txBody>
        </p:sp>
        <p:sp>
          <p:nvSpPr>
            <p:cNvPr id="115" name="テキスト ボックス 114">
              <a:extLst>
                <a:ext uri="{FF2B5EF4-FFF2-40B4-BE49-F238E27FC236}">
                  <a16:creationId xmlns:a16="http://schemas.microsoft.com/office/drawing/2014/main" id="{476F9AED-FC9E-C066-6408-530525751892}"/>
                </a:ext>
              </a:extLst>
            </p:cNvPr>
            <p:cNvSpPr txBox="1"/>
            <p:nvPr/>
          </p:nvSpPr>
          <p:spPr>
            <a:xfrm>
              <a:off x="2048250" y="4266571"/>
              <a:ext cx="306767" cy="369332"/>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Z</a:t>
              </a:r>
              <a:endParaRPr kumimoji="1" lang="ja-JP" altLang="en-US"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116" name="テキスト ボックス 115">
              <a:extLst>
                <a:ext uri="{FF2B5EF4-FFF2-40B4-BE49-F238E27FC236}">
                  <a16:creationId xmlns:a16="http://schemas.microsoft.com/office/drawing/2014/main" id="{696849DB-981C-A728-E328-F4220C6ADC7D}"/>
                </a:ext>
              </a:extLst>
            </p:cNvPr>
            <p:cNvSpPr txBox="1"/>
            <p:nvPr/>
          </p:nvSpPr>
          <p:spPr>
            <a:xfrm>
              <a:off x="2791971" y="4266571"/>
              <a:ext cx="306767" cy="369332"/>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X</a:t>
              </a:r>
              <a:endParaRPr kumimoji="1" lang="ja-JP" altLang="en-US"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117" name="テキスト ボックス 116">
              <a:extLst>
                <a:ext uri="{FF2B5EF4-FFF2-40B4-BE49-F238E27FC236}">
                  <a16:creationId xmlns:a16="http://schemas.microsoft.com/office/drawing/2014/main" id="{3DE8E417-297F-FCF9-EF51-2D0F0EDADCED}"/>
                </a:ext>
              </a:extLst>
            </p:cNvPr>
            <p:cNvSpPr txBox="1"/>
            <p:nvPr/>
          </p:nvSpPr>
          <p:spPr>
            <a:xfrm>
              <a:off x="3535692" y="4266571"/>
              <a:ext cx="306767" cy="369332"/>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C</a:t>
              </a:r>
              <a:endParaRPr kumimoji="1" lang="ja-JP" altLang="en-US"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118" name="テキスト ボックス 117">
              <a:extLst>
                <a:ext uri="{FF2B5EF4-FFF2-40B4-BE49-F238E27FC236}">
                  <a16:creationId xmlns:a16="http://schemas.microsoft.com/office/drawing/2014/main" id="{4A2D3D35-17EC-3314-AF5E-565B9E8060B1}"/>
                </a:ext>
              </a:extLst>
            </p:cNvPr>
            <p:cNvSpPr txBox="1"/>
            <p:nvPr/>
          </p:nvSpPr>
          <p:spPr>
            <a:xfrm>
              <a:off x="4279413" y="4266571"/>
              <a:ext cx="306767" cy="369332"/>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V</a:t>
              </a:r>
              <a:endParaRPr kumimoji="1" lang="ja-JP" altLang="en-US"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119" name="テキスト ボックス 118">
              <a:extLst>
                <a:ext uri="{FF2B5EF4-FFF2-40B4-BE49-F238E27FC236}">
                  <a16:creationId xmlns:a16="http://schemas.microsoft.com/office/drawing/2014/main" id="{6C7BE41C-00F0-5CE8-CBF6-0C3A51F23B01}"/>
                </a:ext>
              </a:extLst>
            </p:cNvPr>
            <p:cNvSpPr txBox="1"/>
            <p:nvPr/>
          </p:nvSpPr>
          <p:spPr>
            <a:xfrm>
              <a:off x="5023134" y="4266571"/>
              <a:ext cx="306767" cy="369332"/>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B</a:t>
              </a:r>
              <a:endParaRPr kumimoji="1" lang="ja-JP" altLang="en-US"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120" name="テキスト ボックス 119">
              <a:extLst>
                <a:ext uri="{FF2B5EF4-FFF2-40B4-BE49-F238E27FC236}">
                  <a16:creationId xmlns:a16="http://schemas.microsoft.com/office/drawing/2014/main" id="{78A89517-EE75-86B5-B26C-9253A81EDD8A}"/>
                </a:ext>
              </a:extLst>
            </p:cNvPr>
            <p:cNvSpPr txBox="1"/>
            <p:nvPr/>
          </p:nvSpPr>
          <p:spPr>
            <a:xfrm>
              <a:off x="5766855" y="4266571"/>
              <a:ext cx="306767" cy="369332"/>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N</a:t>
              </a:r>
              <a:endParaRPr kumimoji="1" lang="ja-JP" altLang="en-US"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121" name="テキスト ボックス 120">
              <a:extLst>
                <a:ext uri="{FF2B5EF4-FFF2-40B4-BE49-F238E27FC236}">
                  <a16:creationId xmlns:a16="http://schemas.microsoft.com/office/drawing/2014/main" id="{73BA223E-C4DF-5733-086D-E54DA880D559}"/>
                </a:ext>
              </a:extLst>
            </p:cNvPr>
            <p:cNvSpPr txBox="1"/>
            <p:nvPr/>
          </p:nvSpPr>
          <p:spPr>
            <a:xfrm>
              <a:off x="6510576" y="4266571"/>
              <a:ext cx="306767" cy="369332"/>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M</a:t>
              </a:r>
              <a:endParaRPr kumimoji="1" lang="ja-JP" altLang="en-US"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122" name="テキスト ボックス 121">
              <a:extLst>
                <a:ext uri="{FF2B5EF4-FFF2-40B4-BE49-F238E27FC236}">
                  <a16:creationId xmlns:a16="http://schemas.microsoft.com/office/drawing/2014/main" id="{0B71F799-6A0C-23A3-41D6-CCF908A15703}"/>
                </a:ext>
              </a:extLst>
            </p:cNvPr>
            <p:cNvSpPr txBox="1"/>
            <p:nvPr/>
          </p:nvSpPr>
          <p:spPr>
            <a:xfrm>
              <a:off x="7432100" y="4136611"/>
              <a:ext cx="306767" cy="307777"/>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&lt;</a:t>
              </a:r>
              <a:endParaRPr kumimoji="1" lang="ja-JP" altLang="en-US" sz="14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123" name="テキスト ボックス 122">
              <a:extLst>
                <a:ext uri="{FF2B5EF4-FFF2-40B4-BE49-F238E27FC236}">
                  <a16:creationId xmlns:a16="http://schemas.microsoft.com/office/drawing/2014/main" id="{CD90151A-3809-158B-E755-D67EB5EE3A2B}"/>
                </a:ext>
              </a:extLst>
            </p:cNvPr>
            <p:cNvSpPr txBox="1"/>
            <p:nvPr/>
          </p:nvSpPr>
          <p:spPr>
            <a:xfrm>
              <a:off x="8175821" y="4136611"/>
              <a:ext cx="306767" cy="307777"/>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&gt;</a:t>
              </a:r>
              <a:endParaRPr kumimoji="1" lang="ja-JP" altLang="en-US" sz="14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124" name="テキスト ボックス 123">
              <a:extLst>
                <a:ext uri="{FF2B5EF4-FFF2-40B4-BE49-F238E27FC236}">
                  <a16:creationId xmlns:a16="http://schemas.microsoft.com/office/drawing/2014/main" id="{B54130A4-65D7-DACB-1441-4B88B6A0E962}"/>
                </a:ext>
              </a:extLst>
            </p:cNvPr>
            <p:cNvSpPr txBox="1"/>
            <p:nvPr/>
          </p:nvSpPr>
          <p:spPr>
            <a:xfrm>
              <a:off x="8957639" y="4136611"/>
              <a:ext cx="306767" cy="307777"/>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a:t>
              </a:r>
              <a:endParaRPr kumimoji="1" lang="ja-JP" altLang="en-US" sz="14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125" name="テキスト ボックス 124">
              <a:extLst>
                <a:ext uri="{FF2B5EF4-FFF2-40B4-BE49-F238E27FC236}">
                  <a16:creationId xmlns:a16="http://schemas.microsoft.com/office/drawing/2014/main" id="{4B5730DE-10C8-F460-541C-6273C995211D}"/>
                </a:ext>
              </a:extLst>
            </p:cNvPr>
            <p:cNvSpPr txBox="1"/>
            <p:nvPr/>
          </p:nvSpPr>
          <p:spPr>
            <a:xfrm>
              <a:off x="9828362" y="4136611"/>
              <a:ext cx="306767" cy="369332"/>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_</a:t>
              </a:r>
              <a:endParaRPr kumimoji="1" lang="ja-JP" altLang="en-US"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126" name="テキスト ボックス 125">
              <a:extLst>
                <a:ext uri="{FF2B5EF4-FFF2-40B4-BE49-F238E27FC236}">
                  <a16:creationId xmlns:a16="http://schemas.microsoft.com/office/drawing/2014/main" id="{2716CF81-3DE6-C02D-B135-73A706ECBC52}"/>
                </a:ext>
              </a:extLst>
            </p:cNvPr>
            <p:cNvSpPr txBox="1"/>
            <p:nvPr/>
          </p:nvSpPr>
          <p:spPr>
            <a:xfrm>
              <a:off x="9570467" y="2125460"/>
              <a:ext cx="306767" cy="27699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へ</a:t>
              </a:r>
            </a:p>
          </p:txBody>
        </p:sp>
        <p:sp>
          <p:nvSpPr>
            <p:cNvPr id="127" name="テキスト ボックス 126">
              <a:extLst>
                <a:ext uri="{FF2B5EF4-FFF2-40B4-BE49-F238E27FC236}">
                  <a16:creationId xmlns:a16="http://schemas.microsoft.com/office/drawing/2014/main" id="{1CDD92F9-02ED-903F-8D58-C538ECB36EE2}"/>
                </a:ext>
              </a:extLst>
            </p:cNvPr>
            <p:cNvSpPr txBox="1"/>
            <p:nvPr/>
          </p:nvSpPr>
          <p:spPr>
            <a:xfrm>
              <a:off x="9410059" y="1759684"/>
              <a:ext cx="306767" cy="307777"/>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a:t>
              </a:r>
              <a:endParaRPr kumimoji="1" lang="ja-JP" altLang="en-US" sz="14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128" name="テキスト ボックス 127">
              <a:extLst>
                <a:ext uri="{FF2B5EF4-FFF2-40B4-BE49-F238E27FC236}">
                  <a16:creationId xmlns:a16="http://schemas.microsoft.com/office/drawing/2014/main" id="{A822112A-FCD2-25BA-20C7-585C2015D114}"/>
                </a:ext>
              </a:extLst>
            </p:cNvPr>
            <p:cNvSpPr txBox="1"/>
            <p:nvPr/>
          </p:nvSpPr>
          <p:spPr>
            <a:xfrm>
              <a:off x="10324331" y="2125460"/>
              <a:ext cx="306767" cy="27699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a:t>
              </a:r>
            </a:p>
          </p:txBody>
        </p:sp>
        <p:sp>
          <p:nvSpPr>
            <p:cNvPr id="129" name="テキスト ボックス 128">
              <a:extLst>
                <a:ext uri="{FF2B5EF4-FFF2-40B4-BE49-F238E27FC236}">
                  <a16:creationId xmlns:a16="http://schemas.microsoft.com/office/drawing/2014/main" id="{7420DED6-F047-0F6D-6BB3-521E11C4190F}"/>
                </a:ext>
              </a:extLst>
            </p:cNvPr>
            <p:cNvSpPr txBox="1"/>
            <p:nvPr/>
          </p:nvSpPr>
          <p:spPr>
            <a:xfrm>
              <a:off x="10163923" y="1759684"/>
              <a:ext cx="306767" cy="307777"/>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a:t>
              </a:r>
              <a:endParaRPr kumimoji="1" lang="ja-JP" altLang="en-US" sz="14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130" name="テキスト ボックス 129">
              <a:extLst>
                <a:ext uri="{FF2B5EF4-FFF2-40B4-BE49-F238E27FC236}">
                  <a16:creationId xmlns:a16="http://schemas.microsoft.com/office/drawing/2014/main" id="{C3EB3593-A638-E77E-35D8-A12CA19DDFC9}"/>
                </a:ext>
              </a:extLst>
            </p:cNvPr>
            <p:cNvSpPr txBox="1"/>
            <p:nvPr/>
          </p:nvSpPr>
          <p:spPr>
            <a:xfrm>
              <a:off x="10044951" y="2542466"/>
              <a:ext cx="306767" cy="307777"/>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a:t>
              </a:r>
            </a:p>
          </p:txBody>
        </p:sp>
        <p:sp>
          <p:nvSpPr>
            <p:cNvPr id="131" name="テキスト ボックス 130">
              <a:extLst>
                <a:ext uri="{FF2B5EF4-FFF2-40B4-BE49-F238E27FC236}">
                  <a16:creationId xmlns:a16="http://schemas.microsoft.com/office/drawing/2014/main" id="{562F7887-D695-3E94-3651-B3263BD8C435}"/>
                </a:ext>
              </a:extLst>
            </p:cNvPr>
            <p:cNvSpPr txBox="1"/>
            <p:nvPr/>
          </p:nvSpPr>
          <p:spPr>
            <a:xfrm>
              <a:off x="728253" y="1908528"/>
              <a:ext cx="306767" cy="369332"/>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1</a:t>
              </a:r>
              <a:endParaRPr kumimoji="1" lang="ja-JP" altLang="en-US"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132" name="テキスト ボックス 131">
              <a:extLst>
                <a:ext uri="{FF2B5EF4-FFF2-40B4-BE49-F238E27FC236}">
                  <a16:creationId xmlns:a16="http://schemas.microsoft.com/office/drawing/2014/main" id="{16C9057E-F9DC-DA40-E58B-7601F83872B6}"/>
                </a:ext>
              </a:extLst>
            </p:cNvPr>
            <p:cNvSpPr txBox="1"/>
            <p:nvPr/>
          </p:nvSpPr>
          <p:spPr>
            <a:xfrm>
              <a:off x="1686213" y="1908528"/>
              <a:ext cx="306767" cy="369332"/>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2</a:t>
              </a:r>
              <a:endParaRPr kumimoji="1" lang="ja-JP" altLang="en-US"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133" name="テキスト ボックス 132">
              <a:extLst>
                <a:ext uri="{FF2B5EF4-FFF2-40B4-BE49-F238E27FC236}">
                  <a16:creationId xmlns:a16="http://schemas.microsoft.com/office/drawing/2014/main" id="{E2348D4F-E83D-55FB-59A8-8F8653EF0E9F}"/>
                </a:ext>
              </a:extLst>
            </p:cNvPr>
            <p:cNvSpPr txBox="1"/>
            <p:nvPr/>
          </p:nvSpPr>
          <p:spPr>
            <a:xfrm>
              <a:off x="2439037" y="1908528"/>
              <a:ext cx="306767" cy="369332"/>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3</a:t>
              </a:r>
              <a:endParaRPr kumimoji="1" lang="ja-JP" altLang="en-US"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134" name="テキスト ボックス 133">
              <a:extLst>
                <a:ext uri="{FF2B5EF4-FFF2-40B4-BE49-F238E27FC236}">
                  <a16:creationId xmlns:a16="http://schemas.microsoft.com/office/drawing/2014/main" id="{CF151B05-2239-E23F-B796-A84B66417788}"/>
                </a:ext>
              </a:extLst>
            </p:cNvPr>
            <p:cNvSpPr txBox="1"/>
            <p:nvPr/>
          </p:nvSpPr>
          <p:spPr>
            <a:xfrm>
              <a:off x="3191861" y="1908528"/>
              <a:ext cx="306767" cy="369332"/>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4</a:t>
              </a:r>
              <a:endParaRPr kumimoji="1" lang="ja-JP" altLang="en-US"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135" name="テキスト ボックス 134">
              <a:extLst>
                <a:ext uri="{FF2B5EF4-FFF2-40B4-BE49-F238E27FC236}">
                  <a16:creationId xmlns:a16="http://schemas.microsoft.com/office/drawing/2014/main" id="{E6299861-1537-5C77-E35C-AAF29A63B90B}"/>
                </a:ext>
              </a:extLst>
            </p:cNvPr>
            <p:cNvSpPr txBox="1"/>
            <p:nvPr/>
          </p:nvSpPr>
          <p:spPr>
            <a:xfrm>
              <a:off x="3944685" y="1908528"/>
              <a:ext cx="306767" cy="369332"/>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5</a:t>
              </a:r>
              <a:endParaRPr kumimoji="1" lang="ja-JP" altLang="en-US"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136" name="テキスト ボックス 135">
              <a:extLst>
                <a:ext uri="{FF2B5EF4-FFF2-40B4-BE49-F238E27FC236}">
                  <a16:creationId xmlns:a16="http://schemas.microsoft.com/office/drawing/2014/main" id="{4D1DC954-885F-FE3C-8B65-5F6CCFDA986C}"/>
                </a:ext>
              </a:extLst>
            </p:cNvPr>
            <p:cNvSpPr txBox="1"/>
            <p:nvPr/>
          </p:nvSpPr>
          <p:spPr>
            <a:xfrm>
              <a:off x="4697509" y="1908528"/>
              <a:ext cx="306767" cy="369332"/>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6</a:t>
              </a:r>
              <a:endParaRPr kumimoji="1" lang="ja-JP" altLang="en-US"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137" name="テキスト ボックス 136">
              <a:extLst>
                <a:ext uri="{FF2B5EF4-FFF2-40B4-BE49-F238E27FC236}">
                  <a16:creationId xmlns:a16="http://schemas.microsoft.com/office/drawing/2014/main" id="{E86C6E48-A5E4-6EDB-550D-28ECB248AC1F}"/>
                </a:ext>
              </a:extLst>
            </p:cNvPr>
            <p:cNvSpPr txBox="1"/>
            <p:nvPr/>
          </p:nvSpPr>
          <p:spPr>
            <a:xfrm>
              <a:off x="5450333" y="1908528"/>
              <a:ext cx="306767" cy="369332"/>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7</a:t>
              </a:r>
              <a:endParaRPr kumimoji="1" lang="ja-JP" altLang="en-US"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138" name="テキスト ボックス 137">
              <a:extLst>
                <a:ext uri="{FF2B5EF4-FFF2-40B4-BE49-F238E27FC236}">
                  <a16:creationId xmlns:a16="http://schemas.microsoft.com/office/drawing/2014/main" id="{A1385EBB-F6D7-F42A-453D-A87C15372AAC}"/>
                </a:ext>
              </a:extLst>
            </p:cNvPr>
            <p:cNvSpPr txBox="1"/>
            <p:nvPr/>
          </p:nvSpPr>
          <p:spPr>
            <a:xfrm>
              <a:off x="6203157" y="1908528"/>
              <a:ext cx="306767" cy="369332"/>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8</a:t>
              </a:r>
              <a:endParaRPr kumimoji="1" lang="ja-JP" altLang="en-US"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139" name="テキスト ボックス 138">
              <a:extLst>
                <a:ext uri="{FF2B5EF4-FFF2-40B4-BE49-F238E27FC236}">
                  <a16:creationId xmlns:a16="http://schemas.microsoft.com/office/drawing/2014/main" id="{D1A2634E-AD3B-28D0-3439-8D7AF2CB53DD}"/>
                </a:ext>
              </a:extLst>
            </p:cNvPr>
            <p:cNvSpPr txBox="1"/>
            <p:nvPr/>
          </p:nvSpPr>
          <p:spPr>
            <a:xfrm>
              <a:off x="6955981" y="1908528"/>
              <a:ext cx="306767" cy="369332"/>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9</a:t>
              </a:r>
              <a:endParaRPr kumimoji="1" lang="ja-JP" altLang="en-US"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140" name="テキスト ボックス 139">
              <a:extLst>
                <a:ext uri="{FF2B5EF4-FFF2-40B4-BE49-F238E27FC236}">
                  <a16:creationId xmlns:a16="http://schemas.microsoft.com/office/drawing/2014/main" id="{DD2E339B-78EE-81C9-C802-FABDF8ECE6B0}"/>
                </a:ext>
              </a:extLst>
            </p:cNvPr>
            <p:cNvSpPr txBox="1"/>
            <p:nvPr/>
          </p:nvSpPr>
          <p:spPr>
            <a:xfrm>
              <a:off x="7708805" y="1908528"/>
              <a:ext cx="306767" cy="369332"/>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0</a:t>
              </a:r>
              <a:endParaRPr kumimoji="1" lang="ja-JP" altLang="en-US"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141" name="テキスト ボックス 140">
              <a:extLst>
                <a:ext uri="{FF2B5EF4-FFF2-40B4-BE49-F238E27FC236}">
                  <a16:creationId xmlns:a16="http://schemas.microsoft.com/office/drawing/2014/main" id="{CF1AC03D-5AA2-7E51-9D2F-C0F7335D2F26}"/>
                </a:ext>
              </a:extLst>
            </p:cNvPr>
            <p:cNvSpPr txBox="1"/>
            <p:nvPr/>
          </p:nvSpPr>
          <p:spPr>
            <a:xfrm>
              <a:off x="8467977" y="1908528"/>
              <a:ext cx="306767" cy="369332"/>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a:t>
              </a:r>
              <a:endParaRPr kumimoji="1" lang="ja-JP" altLang="en-US"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142" name="テキスト ボックス 141">
              <a:extLst>
                <a:ext uri="{FF2B5EF4-FFF2-40B4-BE49-F238E27FC236}">
                  <a16:creationId xmlns:a16="http://schemas.microsoft.com/office/drawing/2014/main" id="{B43AF1DA-D8EF-D118-1A9D-9B341E75B395}"/>
                </a:ext>
              </a:extLst>
            </p:cNvPr>
            <p:cNvSpPr txBox="1"/>
            <p:nvPr/>
          </p:nvSpPr>
          <p:spPr>
            <a:xfrm>
              <a:off x="9222150" y="1908528"/>
              <a:ext cx="306767" cy="369332"/>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a:t>
              </a:r>
              <a:endParaRPr kumimoji="1" lang="ja-JP" altLang="en-US"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143" name="テキスト ボックス 142">
              <a:extLst>
                <a:ext uri="{FF2B5EF4-FFF2-40B4-BE49-F238E27FC236}">
                  <a16:creationId xmlns:a16="http://schemas.microsoft.com/office/drawing/2014/main" id="{E73CE86D-B611-ACD7-346E-E8F613A24C22}"/>
                </a:ext>
              </a:extLst>
            </p:cNvPr>
            <p:cNvSpPr txBox="1"/>
            <p:nvPr/>
          </p:nvSpPr>
          <p:spPr>
            <a:xfrm>
              <a:off x="9975209" y="1908528"/>
              <a:ext cx="306767" cy="369332"/>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a:t>
              </a:r>
              <a:endParaRPr kumimoji="1" lang="ja-JP" altLang="en-US"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144" name="テキスト ボックス 143">
              <a:extLst>
                <a:ext uri="{FF2B5EF4-FFF2-40B4-BE49-F238E27FC236}">
                  <a16:creationId xmlns:a16="http://schemas.microsoft.com/office/drawing/2014/main" id="{F3440584-D315-DA79-E5EC-E75840CFB19A}"/>
                </a:ext>
              </a:extLst>
            </p:cNvPr>
            <p:cNvSpPr txBox="1"/>
            <p:nvPr/>
          </p:nvSpPr>
          <p:spPr>
            <a:xfrm>
              <a:off x="9123550" y="2683235"/>
              <a:ext cx="306767" cy="369332"/>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a:t>
              </a:r>
              <a:endParaRPr kumimoji="1" lang="ja-JP" altLang="en-US"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145" name="テキスト ボックス 144">
              <a:extLst>
                <a:ext uri="{FF2B5EF4-FFF2-40B4-BE49-F238E27FC236}">
                  <a16:creationId xmlns:a16="http://schemas.microsoft.com/office/drawing/2014/main" id="{683CF6E3-C7BA-2AE6-CBE8-81FFF7B53ACB}"/>
                </a:ext>
              </a:extLst>
            </p:cNvPr>
            <p:cNvSpPr txBox="1"/>
            <p:nvPr/>
          </p:nvSpPr>
          <p:spPr>
            <a:xfrm>
              <a:off x="9868669" y="2690654"/>
              <a:ext cx="306767" cy="369332"/>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a:t>
              </a:r>
              <a:endParaRPr kumimoji="1" lang="ja-JP" altLang="en-US"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146" name="テキスト ボックス 145">
              <a:extLst>
                <a:ext uri="{FF2B5EF4-FFF2-40B4-BE49-F238E27FC236}">
                  <a16:creationId xmlns:a16="http://schemas.microsoft.com/office/drawing/2014/main" id="{C1147225-E3FD-691D-2937-CA059EFF52D8}"/>
                </a:ext>
              </a:extLst>
            </p:cNvPr>
            <p:cNvSpPr txBox="1"/>
            <p:nvPr/>
          </p:nvSpPr>
          <p:spPr>
            <a:xfrm>
              <a:off x="8558551" y="3478411"/>
              <a:ext cx="306767" cy="369332"/>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a:t>
              </a:r>
              <a:endParaRPr kumimoji="1" lang="ja-JP" altLang="en-US"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147" name="テキスト ボックス 146">
              <a:extLst>
                <a:ext uri="{FF2B5EF4-FFF2-40B4-BE49-F238E27FC236}">
                  <a16:creationId xmlns:a16="http://schemas.microsoft.com/office/drawing/2014/main" id="{50C313AB-2C53-1FE6-7D7B-3E294090D493}"/>
                </a:ext>
              </a:extLst>
            </p:cNvPr>
            <p:cNvSpPr txBox="1"/>
            <p:nvPr/>
          </p:nvSpPr>
          <p:spPr>
            <a:xfrm>
              <a:off x="9303196" y="3478411"/>
              <a:ext cx="306767" cy="369332"/>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a:t>
              </a:r>
              <a:endParaRPr kumimoji="1" lang="ja-JP" altLang="en-US"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148" name="テキスト ボックス 147">
              <a:extLst>
                <a:ext uri="{FF2B5EF4-FFF2-40B4-BE49-F238E27FC236}">
                  <a16:creationId xmlns:a16="http://schemas.microsoft.com/office/drawing/2014/main" id="{FF990CAF-80A4-C8BB-C5B8-904683F0BDA1}"/>
                </a:ext>
              </a:extLst>
            </p:cNvPr>
            <p:cNvSpPr txBox="1"/>
            <p:nvPr/>
          </p:nvSpPr>
          <p:spPr>
            <a:xfrm>
              <a:off x="10049903" y="3478411"/>
              <a:ext cx="306767" cy="369332"/>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a:t>
              </a:r>
              <a:endParaRPr kumimoji="1" lang="ja-JP" altLang="en-US"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cxnSp>
          <p:nvCxnSpPr>
            <p:cNvPr id="149" name="直線矢印コネクタ 148">
              <a:extLst>
                <a:ext uri="{FF2B5EF4-FFF2-40B4-BE49-F238E27FC236}">
                  <a16:creationId xmlns:a16="http://schemas.microsoft.com/office/drawing/2014/main" id="{B3811844-93F6-6E21-A8B9-7F7CCD40AE2A}"/>
                </a:ext>
              </a:extLst>
            </p:cNvPr>
            <p:cNvCxnSpPr>
              <a:cxnSpLocks/>
            </p:cNvCxnSpPr>
            <p:nvPr/>
          </p:nvCxnSpPr>
          <p:spPr>
            <a:xfrm flipH="1">
              <a:off x="10941229" y="2155786"/>
              <a:ext cx="368338" cy="0"/>
            </a:xfrm>
            <a:prstGeom prst="straightConnector1">
              <a:avLst/>
            </a:prstGeom>
            <a:ln w="12700">
              <a:solidFill>
                <a:schemeClr val="tx1"/>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grpSp>
          <p:nvGrpSpPr>
            <p:cNvPr id="150" name="グループ化 149">
              <a:extLst>
                <a:ext uri="{FF2B5EF4-FFF2-40B4-BE49-F238E27FC236}">
                  <a16:creationId xmlns:a16="http://schemas.microsoft.com/office/drawing/2014/main" id="{049A74D1-CAE2-17E4-CD79-DEB143B978EB}"/>
                </a:ext>
              </a:extLst>
            </p:cNvPr>
            <p:cNvGrpSpPr/>
            <p:nvPr/>
          </p:nvGrpSpPr>
          <p:grpSpPr>
            <a:xfrm rot="10800000">
              <a:off x="824831" y="3011257"/>
              <a:ext cx="384764" cy="98242"/>
              <a:chOff x="631825" y="2800350"/>
              <a:chExt cx="384764" cy="98242"/>
            </a:xfrm>
          </p:grpSpPr>
          <p:cxnSp>
            <p:nvCxnSpPr>
              <p:cNvPr id="179" name="直線矢印コネクタ 178">
                <a:extLst>
                  <a:ext uri="{FF2B5EF4-FFF2-40B4-BE49-F238E27FC236}">
                    <a16:creationId xmlns:a16="http://schemas.microsoft.com/office/drawing/2014/main" id="{B93895C0-86A6-8884-7BCB-9AC83EE03BE0}"/>
                  </a:ext>
                </a:extLst>
              </p:cNvPr>
              <p:cNvCxnSpPr>
                <a:cxnSpLocks/>
              </p:cNvCxnSpPr>
              <p:nvPr/>
            </p:nvCxnSpPr>
            <p:spPr>
              <a:xfrm flipH="1">
                <a:off x="648251" y="2849379"/>
                <a:ext cx="368338" cy="0"/>
              </a:xfrm>
              <a:prstGeom prst="straightConnector1">
                <a:avLst/>
              </a:prstGeom>
              <a:ln w="12700">
                <a:solidFill>
                  <a:schemeClr val="tx1"/>
                </a:solidFill>
                <a:headEnd type="none" w="med" len="med"/>
                <a:tailEnd type="arrow" w="med" len="sm"/>
              </a:ln>
            </p:spPr>
            <p:style>
              <a:lnRef idx="1">
                <a:schemeClr val="accent1"/>
              </a:lnRef>
              <a:fillRef idx="0">
                <a:schemeClr val="accent1"/>
              </a:fillRef>
              <a:effectRef idx="0">
                <a:schemeClr val="accent1"/>
              </a:effectRef>
              <a:fontRef idx="minor">
                <a:schemeClr val="tx1"/>
              </a:fontRef>
            </p:style>
          </p:cxnSp>
          <p:cxnSp>
            <p:nvCxnSpPr>
              <p:cNvPr id="180" name="直線コネクタ 179">
                <a:extLst>
                  <a:ext uri="{FF2B5EF4-FFF2-40B4-BE49-F238E27FC236}">
                    <a16:creationId xmlns:a16="http://schemas.microsoft.com/office/drawing/2014/main" id="{C07B10ED-B550-8095-2B84-0F64F2230350}"/>
                  </a:ext>
                </a:extLst>
              </p:cNvPr>
              <p:cNvCxnSpPr>
                <a:cxnSpLocks/>
              </p:cNvCxnSpPr>
              <p:nvPr/>
            </p:nvCxnSpPr>
            <p:spPr>
              <a:xfrm>
                <a:off x="631825" y="2800350"/>
                <a:ext cx="0" cy="98242"/>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51" name="矢印: 上 150">
              <a:extLst>
                <a:ext uri="{FF2B5EF4-FFF2-40B4-BE49-F238E27FC236}">
                  <a16:creationId xmlns:a16="http://schemas.microsoft.com/office/drawing/2014/main" id="{4687F836-9F96-D907-F0A6-01D31C689644}"/>
                </a:ext>
              </a:extLst>
            </p:cNvPr>
            <p:cNvSpPr/>
            <p:nvPr/>
          </p:nvSpPr>
          <p:spPr>
            <a:xfrm>
              <a:off x="848427" y="4519619"/>
              <a:ext cx="231821" cy="170921"/>
            </a:xfrm>
            <a:prstGeom prst="upArrow">
              <a:avLst>
                <a:gd name="adj1" fmla="val 50000"/>
                <a:gd name="adj2" fmla="val 66378"/>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152" name="テキスト ボックス 151">
              <a:extLst>
                <a:ext uri="{FF2B5EF4-FFF2-40B4-BE49-F238E27FC236}">
                  <a16:creationId xmlns:a16="http://schemas.microsoft.com/office/drawing/2014/main" id="{7E85A5CF-DB7C-B9AA-4780-93A607E8216E}"/>
                </a:ext>
              </a:extLst>
            </p:cNvPr>
            <p:cNvSpPr txBox="1"/>
            <p:nvPr/>
          </p:nvSpPr>
          <p:spPr>
            <a:xfrm>
              <a:off x="7252557" y="4266571"/>
              <a:ext cx="306767" cy="369332"/>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a:t>
              </a:r>
              <a:endParaRPr kumimoji="1" lang="ja-JP" altLang="en-US"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153" name="テキスト ボックス 152">
              <a:extLst>
                <a:ext uri="{FF2B5EF4-FFF2-40B4-BE49-F238E27FC236}">
                  <a16:creationId xmlns:a16="http://schemas.microsoft.com/office/drawing/2014/main" id="{A7C218CB-E508-30EA-685D-724136742CE2}"/>
                </a:ext>
              </a:extLst>
            </p:cNvPr>
            <p:cNvSpPr txBox="1"/>
            <p:nvPr/>
          </p:nvSpPr>
          <p:spPr>
            <a:xfrm>
              <a:off x="7997437" y="4266571"/>
              <a:ext cx="306767" cy="369332"/>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a:t>
              </a:r>
              <a:endParaRPr kumimoji="1" lang="ja-JP" altLang="en-US"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154" name="テキスト ボックス 153">
              <a:extLst>
                <a:ext uri="{FF2B5EF4-FFF2-40B4-BE49-F238E27FC236}">
                  <a16:creationId xmlns:a16="http://schemas.microsoft.com/office/drawing/2014/main" id="{17AEA371-2DB7-BC7E-206D-6A4142A5F5D1}"/>
                </a:ext>
              </a:extLst>
            </p:cNvPr>
            <p:cNvSpPr txBox="1"/>
            <p:nvPr/>
          </p:nvSpPr>
          <p:spPr>
            <a:xfrm>
              <a:off x="8743670" y="4266571"/>
              <a:ext cx="306767" cy="369332"/>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a:t>
              </a:r>
              <a:endParaRPr kumimoji="1" lang="ja-JP" altLang="en-US"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155" name="テキスト ボックス 154">
              <a:extLst>
                <a:ext uri="{FF2B5EF4-FFF2-40B4-BE49-F238E27FC236}">
                  <a16:creationId xmlns:a16="http://schemas.microsoft.com/office/drawing/2014/main" id="{5E2817BB-778A-6BAE-D772-A0E08079BCCB}"/>
                </a:ext>
              </a:extLst>
            </p:cNvPr>
            <p:cNvSpPr txBox="1"/>
            <p:nvPr/>
          </p:nvSpPr>
          <p:spPr>
            <a:xfrm>
              <a:off x="663931" y="3718391"/>
              <a:ext cx="655690" cy="261610"/>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05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Ctrl</a:t>
              </a:r>
              <a:endParaRPr kumimoji="1" lang="ja-JP" altLang="en-US" sz="105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156" name="テキスト ボックス 155">
              <a:extLst>
                <a:ext uri="{FF2B5EF4-FFF2-40B4-BE49-F238E27FC236}">
                  <a16:creationId xmlns:a16="http://schemas.microsoft.com/office/drawing/2014/main" id="{CEA2F3DD-FE1D-11D4-97AC-FC9939CDA5DE}"/>
                </a:ext>
              </a:extLst>
            </p:cNvPr>
            <p:cNvSpPr txBox="1"/>
            <p:nvPr/>
          </p:nvSpPr>
          <p:spPr>
            <a:xfrm>
              <a:off x="2936131" y="5331382"/>
              <a:ext cx="655688" cy="253916"/>
            </a:xfrm>
            <a:prstGeom prst="rect">
              <a:avLst/>
            </a:prstGeom>
            <a:noFill/>
          </p:spPr>
          <p:txBody>
            <a:bodyPr wrap="square" rtlCol="0">
              <a:sp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r>
                <a:rPr kumimoji="1" lang="ja-JP" altLang="en-US" sz="105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英数</a:t>
              </a:r>
              <a:endParaRPr kumimoji="1" lang="en-US" altLang="ja-JP" sz="105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157" name="テキスト ボックス 156">
              <a:extLst>
                <a:ext uri="{FF2B5EF4-FFF2-40B4-BE49-F238E27FC236}">
                  <a16:creationId xmlns:a16="http://schemas.microsoft.com/office/drawing/2014/main" id="{DA5E2B81-4101-7192-3161-21DA76043279}"/>
                </a:ext>
              </a:extLst>
            </p:cNvPr>
            <p:cNvSpPr txBox="1"/>
            <p:nvPr/>
          </p:nvSpPr>
          <p:spPr>
            <a:xfrm>
              <a:off x="6709071" y="5331382"/>
              <a:ext cx="596997" cy="253916"/>
            </a:xfrm>
            <a:prstGeom prst="rect">
              <a:avLst/>
            </a:prstGeom>
            <a:noFill/>
          </p:spPr>
          <p:txBody>
            <a:bodyPr wrap="square" rtlCol="0">
              <a:spAutoFit/>
            </a:bodyPr>
            <a:lstStyle/>
            <a:p>
              <a:pPr marL="0" marR="0" lvl="0" indent="0" defTabSz="457200" rtl="0" eaLnBrk="1" fontAlgn="auto" latinLnBrk="0" hangingPunct="1">
                <a:lnSpc>
                  <a:spcPct val="100000"/>
                </a:lnSpc>
                <a:spcBef>
                  <a:spcPts val="0"/>
                </a:spcBef>
                <a:spcAft>
                  <a:spcPts val="0"/>
                </a:spcAft>
                <a:buClrTx/>
                <a:buSzTx/>
                <a:buFontTx/>
                <a:buNone/>
                <a:tabLst/>
                <a:defRPr/>
              </a:pPr>
              <a:r>
                <a:rPr kumimoji="1" lang="ja-JP" altLang="en-US" sz="1050" b="1" dirty="0">
                  <a:solidFill>
                    <a:prstClr val="black"/>
                  </a:solidFill>
                  <a:latin typeface="BIZ UDPゴシック" panose="020B0400000000000000" pitchFamily="50" charset="-128"/>
                  <a:ea typeface="BIZ UDPゴシック" panose="020B0400000000000000" pitchFamily="50" charset="-128"/>
                </a:rPr>
                <a:t>かな</a:t>
              </a:r>
              <a:endParaRPr kumimoji="1" lang="en-US" altLang="ja-JP" sz="105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grpSp>
          <p:nvGrpSpPr>
            <p:cNvPr id="158" name="グループ化 157">
              <a:extLst>
                <a:ext uri="{FF2B5EF4-FFF2-40B4-BE49-F238E27FC236}">
                  <a16:creationId xmlns:a16="http://schemas.microsoft.com/office/drawing/2014/main" id="{A4207134-D359-84C2-D492-5AF17801FC46}"/>
                </a:ext>
              </a:extLst>
            </p:cNvPr>
            <p:cNvGrpSpPr/>
            <p:nvPr/>
          </p:nvGrpSpPr>
          <p:grpSpPr>
            <a:xfrm>
              <a:off x="8870993" y="4946877"/>
              <a:ext cx="2756325" cy="652501"/>
              <a:chOff x="8870993" y="4946877"/>
              <a:chExt cx="2756325" cy="652501"/>
            </a:xfrm>
          </p:grpSpPr>
          <p:sp>
            <p:nvSpPr>
              <p:cNvPr id="171" name="四角形: 角を丸くする 170">
                <a:extLst>
                  <a:ext uri="{FF2B5EF4-FFF2-40B4-BE49-F238E27FC236}">
                    <a16:creationId xmlns:a16="http://schemas.microsoft.com/office/drawing/2014/main" id="{6CA0BAED-DDE6-18A7-764C-74DD46C3DD3E}"/>
                  </a:ext>
                </a:extLst>
              </p:cNvPr>
              <p:cNvSpPr/>
              <p:nvPr/>
            </p:nvSpPr>
            <p:spPr>
              <a:xfrm>
                <a:off x="8870993" y="5306478"/>
                <a:ext cx="861242" cy="292900"/>
              </a:xfrm>
              <a:prstGeom prst="roundRect">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172" name="四角形: 角を丸くする 171">
                <a:extLst>
                  <a:ext uri="{FF2B5EF4-FFF2-40B4-BE49-F238E27FC236}">
                    <a16:creationId xmlns:a16="http://schemas.microsoft.com/office/drawing/2014/main" id="{7614CD1D-0F6B-E427-91EE-712FE5B9EE7C}"/>
                  </a:ext>
                </a:extLst>
              </p:cNvPr>
              <p:cNvSpPr/>
              <p:nvPr/>
            </p:nvSpPr>
            <p:spPr>
              <a:xfrm>
                <a:off x="9818535" y="5306478"/>
                <a:ext cx="861242" cy="292900"/>
              </a:xfrm>
              <a:prstGeom prst="roundRect">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173" name="四角形: 角を丸くする 172">
                <a:extLst>
                  <a:ext uri="{FF2B5EF4-FFF2-40B4-BE49-F238E27FC236}">
                    <a16:creationId xmlns:a16="http://schemas.microsoft.com/office/drawing/2014/main" id="{895799CF-12AA-0C36-D530-42A23BD4951F}"/>
                  </a:ext>
                </a:extLst>
              </p:cNvPr>
              <p:cNvSpPr/>
              <p:nvPr/>
            </p:nvSpPr>
            <p:spPr>
              <a:xfrm>
                <a:off x="10766076" y="5306478"/>
                <a:ext cx="861242" cy="292900"/>
              </a:xfrm>
              <a:prstGeom prst="roundRect">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174" name="四角形: 角を丸くする 173">
                <a:extLst>
                  <a:ext uri="{FF2B5EF4-FFF2-40B4-BE49-F238E27FC236}">
                    <a16:creationId xmlns:a16="http://schemas.microsoft.com/office/drawing/2014/main" id="{78C7B068-52F8-DC9E-0BFB-FB7142947C89}"/>
                  </a:ext>
                </a:extLst>
              </p:cNvPr>
              <p:cNvSpPr/>
              <p:nvPr/>
            </p:nvSpPr>
            <p:spPr>
              <a:xfrm>
                <a:off x="9818535" y="4946877"/>
                <a:ext cx="861242" cy="292900"/>
              </a:xfrm>
              <a:prstGeom prst="roundRect">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175" name="二等辺三角形 174">
                <a:extLst>
                  <a:ext uri="{FF2B5EF4-FFF2-40B4-BE49-F238E27FC236}">
                    <a16:creationId xmlns:a16="http://schemas.microsoft.com/office/drawing/2014/main" id="{B9F66846-C4AF-FB80-3A7C-E8BD57609049}"/>
                  </a:ext>
                </a:extLst>
              </p:cNvPr>
              <p:cNvSpPr/>
              <p:nvPr/>
            </p:nvSpPr>
            <p:spPr>
              <a:xfrm rot="16200000">
                <a:off x="9239702" y="5405440"/>
                <a:ext cx="123825" cy="106746"/>
              </a:xfrm>
              <a:prstGeom prst="triangl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176" name="二等辺三角形 175">
                <a:extLst>
                  <a:ext uri="{FF2B5EF4-FFF2-40B4-BE49-F238E27FC236}">
                    <a16:creationId xmlns:a16="http://schemas.microsoft.com/office/drawing/2014/main" id="{B77A2D9F-AFE5-6B5A-C048-141DF50CFED0}"/>
                  </a:ext>
                </a:extLst>
              </p:cNvPr>
              <p:cNvSpPr/>
              <p:nvPr/>
            </p:nvSpPr>
            <p:spPr>
              <a:xfrm rot="5400000">
                <a:off x="11134785" y="5405442"/>
                <a:ext cx="123825" cy="106746"/>
              </a:xfrm>
              <a:prstGeom prst="triangl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177" name="二等辺三角形 176">
                <a:extLst>
                  <a:ext uri="{FF2B5EF4-FFF2-40B4-BE49-F238E27FC236}">
                    <a16:creationId xmlns:a16="http://schemas.microsoft.com/office/drawing/2014/main" id="{7DFE4F9E-6C10-A5EF-3E4F-40DA011F9761}"/>
                  </a:ext>
                </a:extLst>
              </p:cNvPr>
              <p:cNvSpPr/>
              <p:nvPr/>
            </p:nvSpPr>
            <p:spPr>
              <a:xfrm>
                <a:off x="10187244" y="5044022"/>
                <a:ext cx="123825" cy="106746"/>
              </a:xfrm>
              <a:prstGeom prst="triangl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178" name="二等辺三角形 177">
                <a:extLst>
                  <a:ext uri="{FF2B5EF4-FFF2-40B4-BE49-F238E27FC236}">
                    <a16:creationId xmlns:a16="http://schemas.microsoft.com/office/drawing/2014/main" id="{44EA8A99-FBE4-B8A1-65DB-17F9252B5541}"/>
                  </a:ext>
                </a:extLst>
              </p:cNvPr>
              <p:cNvSpPr/>
              <p:nvPr/>
            </p:nvSpPr>
            <p:spPr>
              <a:xfrm rot="10800000">
                <a:off x="10187244" y="5407273"/>
                <a:ext cx="123825" cy="106746"/>
              </a:xfrm>
              <a:prstGeom prst="triangl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grpSp>
        <p:sp>
          <p:nvSpPr>
            <p:cNvPr id="159" name="四角形: 角を丸くする 158">
              <a:extLst>
                <a:ext uri="{FF2B5EF4-FFF2-40B4-BE49-F238E27FC236}">
                  <a16:creationId xmlns:a16="http://schemas.microsoft.com/office/drawing/2014/main" id="{762BD456-CCA0-410F-DAF7-B503E872CA1E}"/>
                </a:ext>
              </a:extLst>
            </p:cNvPr>
            <p:cNvSpPr/>
            <p:nvPr/>
          </p:nvSpPr>
          <p:spPr>
            <a:xfrm>
              <a:off x="10727333" y="1757094"/>
              <a:ext cx="900000" cy="653968"/>
            </a:xfrm>
            <a:prstGeom prst="roundRect">
              <a:avLst/>
            </a:prstGeom>
            <a:solidFill>
              <a:schemeClr val="bg1"/>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160" name="フリーフォーム: 図形 159">
              <a:extLst>
                <a:ext uri="{FF2B5EF4-FFF2-40B4-BE49-F238E27FC236}">
                  <a16:creationId xmlns:a16="http://schemas.microsoft.com/office/drawing/2014/main" id="{C41FD936-BE71-41CA-F2B9-FA967DA09F6A}"/>
                </a:ext>
              </a:extLst>
            </p:cNvPr>
            <p:cNvSpPr/>
            <p:nvPr/>
          </p:nvSpPr>
          <p:spPr>
            <a:xfrm>
              <a:off x="11205633" y="3717190"/>
              <a:ext cx="281517" cy="139700"/>
            </a:xfrm>
            <a:custGeom>
              <a:avLst/>
              <a:gdLst>
                <a:gd name="connsiteX0" fmla="*/ 0 w 281517"/>
                <a:gd name="connsiteY0" fmla="*/ 139700 h 139700"/>
                <a:gd name="connsiteX1" fmla="*/ 281517 w 281517"/>
                <a:gd name="connsiteY1" fmla="*/ 139700 h 139700"/>
                <a:gd name="connsiteX2" fmla="*/ 281517 w 281517"/>
                <a:gd name="connsiteY2" fmla="*/ 0 h 139700"/>
                <a:gd name="connsiteX3" fmla="*/ 203200 w 281517"/>
                <a:gd name="connsiteY3" fmla="*/ 0 h 139700"/>
              </a:gdLst>
              <a:ahLst/>
              <a:cxnLst>
                <a:cxn ang="0">
                  <a:pos x="connsiteX0" y="connsiteY0"/>
                </a:cxn>
                <a:cxn ang="0">
                  <a:pos x="connsiteX1" y="connsiteY1"/>
                </a:cxn>
                <a:cxn ang="0">
                  <a:pos x="connsiteX2" y="connsiteY2"/>
                </a:cxn>
                <a:cxn ang="0">
                  <a:pos x="connsiteX3" y="connsiteY3"/>
                </a:cxn>
              </a:cxnLst>
              <a:rect l="l" t="t" r="r" b="b"/>
              <a:pathLst>
                <a:path w="281517" h="139700">
                  <a:moveTo>
                    <a:pt x="0" y="139700"/>
                  </a:moveTo>
                  <a:lnTo>
                    <a:pt x="281517" y="139700"/>
                  </a:lnTo>
                  <a:lnTo>
                    <a:pt x="281517" y="0"/>
                  </a:lnTo>
                  <a:lnTo>
                    <a:pt x="203200" y="0"/>
                  </a:lnTo>
                </a:path>
              </a:pathLst>
            </a:custGeom>
            <a:noFill/>
            <a:ln>
              <a:headEnd type="arrow" w="med" len="med"/>
              <a:tailEnd type="none" w="med" len="me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1" name="矢印: 上 160">
              <a:extLst>
                <a:ext uri="{FF2B5EF4-FFF2-40B4-BE49-F238E27FC236}">
                  <a16:creationId xmlns:a16="http://schemas.microsoft.com/office/drawing/2014/main" id="{0D04637C-75D7-DF2D-843B-1E2A83CEDEBA}"/>
                </a:ext>
              </a:extLst>
            </p:cNvPr>
            <p:cNvSpPr/>
            <p:nvPr/>
          </p:nvSpPr>
          <p:spPr>
            <a:xfrm>
              <a:off x="11266591" y="4519619"/>
              <a:ext cx="231821" cy="170921"/>
            </a:xfrm>
            <a:prstGeom prst="upArrow">
              <a:avLst>
                <a:gd name="adj1" fmla="val 50000"/>
                <a:gd name="adj2" fmla="val 66378"/>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grpSp>
          <p:nvGrpSpPr>
            <p:cNvPr id="162" name="グループ化 161">
              <a:extLst>
                <a:ext uri="{FF2B5EF4-FFF2-40B4-BE49-F238E27FC236}">
                  <a16:creationId xmlns:a16="http://schemas.microsoft.com/office/drawing/2014/main" id="{EFFB647C-E1E4-0863-6FD5-53660096D0D8}"/>
                </a:ext>
              </a:extLst>
            </p:cNvPr>
            <p:cNvGrpSpPr/>
            <p:nvPr/>
          </p:nvGrpSpPr>
          <p:grpSpPr>
            <a:xfrm>
              <a:off x="848427" y="5270506"/>
              <a:ext cx="231821" cy="244146"/>
              <a:chOff x="848427" y="5249869"/>
              <a:chExt cx="231821" cy="244146"/>
            </a:xfrm>
          </p:grpSpPr>
          <p:sp>
            <p:nvSpPr>
              <p:cNvPr id="169" name="矢印: 上 168">
                <a:extLst>
                  <a:ext uri="{FF2B5EF4-FFF2-40B4-BE49-F238E27FC236}">
                    <a16:creationId xmlns:a16="http://schemas.microsoft.com/office/drawing/2014/main" id="{2A40A3CD-5AD3-CE5B-3E2C-0722B2FB9A38}"/>
                  </a:ext>
                </a:extLst>
              </p:cNvPr>
              <p:cNvSpPr/>
              <p:nvPr/>
            </p:nvSpPr>
            <p:spPr>
              <a:xfrm>
                <a:off x="848427" y="5249869"/>
                <a:ext cx="231821" cy="170921"/>
              </a:xfrm>
              <a:prstGeom prst="upArrow">
                <a:avLst>
                  <a:gd name="adj1" fmla="val 50000"/>
                  <a:gd name="adj2" fmla="val 66378"/>
                </a:avLst>
              </a:prstGeom>
              <a:solidFill>
                <a:schemeClr val="bg1"/>
              </a:solid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170" name="正方形/長方形 169">
                <a:extLst>
                  <a:ext uri="{FF2B5EF4-FFF2-40B4-BE49-F238E27FC236}">
                    <a16:creationId xmlns:a16="http://schemas.microsoft.com/office/drawing/2014/main" id="{09C595D7-5C21-A802-B4A2-4F811C01A852}"/>
                  </a:ext>
                </a:extLst>
              </p:cNvPr>
              <p:cNvSpPr/>
              <p:nvPr/>
            </p:nvSpPr>
            <p:spPr>
              <a:xfrm>
                <a:off x="905600" y="5448296"/>
                <a:ext cx="117475" cy="45719"/>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163" name="テキスト ボックス 162">
              <a:extLst>
                <a:ext uri="{FF2B5EF4-FFF2-40B4-BE49-F238E27FC236}">
                  <a16:creationId xmlns:a16="http://schemas.microsoft.com/office/drawing/2014/main" id="{78A943FF-8ABD-D059-F724-23CF03CB22AE}"/>
                </a:ext>
              </a:extLst>
            </p:cNvPr>
            <p:cNvSpPr txBox="1"/>
            <p:nvPr/>
          </p:nvSpPr>
          <p:spPr>
            <a:xfrm>
              <a:off x="1385485" y="5321529"/>
              <a:ext cx="762956" cy="253916"/>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05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option</a:t>
              </a:r>
              <a:endParaRPr kumimoji="1" lang="ja-JP" altLang="en-US" sz="105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164" name="テキスト ボックス 163">
              <a:extLst>
                <a:ext uri="{FF2B5EF4-FFF2-40B4-BE49-F238E27FC236}">
                  <a16:creationId xmlns:a16="http://schemas.microsoft.com/office/drawing/2014/main" id="{B9C32D1F-C7FE-D1B4-E277-87399B021406}"/>
                </a:ext>
              </a:extLst>
            </p:cNvPr>
            <p:cNvSpPr txBox="1"/>
            <p:nvPr/>
          </p:nvSpPr>
          <p:spPr>
            <a:xfrm>
              <a:off x="2194078" y="5331382"/>
              <a:ext cx="655688" cy="253916"/>
            </a:xfrm>
            <a:prstGeom prst="rect">
              <a:avLst/>
            </a:prstGeom>
            <a:noFill/>
          </p:spPr>
          <p:txBody>
            <a:bodyPr wrap="square" rtlCol="0">
              <a:sp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r>
                <a:rPr kumimoji="1" lang="en-US" altLang="ja-JP" sz="1050" b="1" i="0" u="none" strike="noStrike" kern="1200" cap="none" spc="0" normalizeH="0" baseline="0" noProof="0" dirty="0" err="1">
                  <a:ln>
                    <a:noFill/>
                  </a:ln>
                  <a:solidFill>
                    <a:prstClr val="black"/>
                  </a:solidFill>
                  <a:effectLst/>
                  <a:uLnTx/>
                  <a:uFillTx/>
                  <a:latin typeface="BIZ UDPゴシック" panose="020B0400000000000000" pitchFamily="50" charset="-128"/>
                  <a:ea typeface="BIZ UDPゴシック" panose="020B0400000000000000" pitchFamily="50" charset="-128"/>
                  <a:cs typeface="+mn-cs"/>
                </a:rPr>
                <a:t>cmd</a:t>
              </a:r>
              <a:endParaRPr kumimoji="1" lang="en-US" altLang="ja-JP" sz="105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165" name="テキスト ボックス 164">
              <a:extLst>
                <a:ext uri="{FF2B5EF4-FFF2-40B4-BE49-F238E27FC236}">
                  <a16:creationId xmlns:a16="http://schemas.microsoft.com/office/drawing/2014/main" id="{16CA389A-621E-2C50-1BF4-5FF0E640A44B}"/>
                </a:ext>
              </a:extLst>
            </p:cNvPr>
            <p:cNvSpPr txBox="1"/>
            <p:nvPr/>
          </p:nvSpPr>
          <p:spPr>
            <a:xfrm>
              <a:off x="7385616" y="5331382"/>
              <a:ext cx="655688" cy="253916"/>
            </a:xfrm>
            <a:prstGeom prst="rect">
              <a:avLst/>
            </a:prstGeom>
            <a:noFill/>
          </p:spPr>
          <p:txBody>
            <a:bodyPr wrap="square" rtlCol="0">
              <a:spAutoFit/>
            </a:bodyPr>
            <a:lstStyle/>
            <a:p>
              <a:pPr marL="0" marR="0" lvl="0" indent="0" defTabSz="457200" rtl="0" eaLnBrk="1" fontAlgn="auto" latinLnBrk="0" hangingPunct="1">
                <a:lnSpc>
                  <a:spcPct val="100000"/>
                </a:lnSpc>
                <a:spcBef>
                  <a:spcPts val="0"/>
                </a:spcBef>
                <a:spcAft>
                  <a:spcPts val="0"/>
                </a:spcAft>
                <a:buClrTx/>
                <a:buSzTx/>
                <a:buFontTx/>
                <a:buNone/>
                <a:tabLst/>
                <a:defRPr/>
              </a:pPr>
              <a:r>
                <a:rPr kumimoji="1" lang="en-US" altLang="ja-JP" sz="1050" b="1" i="0" u="none" strike="noStrike" kern="1200" cap="none" spc="0" normalizeH="0" baseline="0" noProof="0" dirty="0" err="1">
                  <a:ln>
                    <a:noFill/>
                  </a:ln>
                  <a:solidFill>
                    <a:prstClr val="black"/>
                  </a:solidFill>
                  <a:effectLst/>
                  <a:uLnTx/>
                  <a:uFillTx/>
                  <a:latin typeface="BIZ UDPゴシック" panose="020B0400000000000000" pitchFamily="50" charset="-128"/>
                  <a:ea typeface="BIZ UDPゴシック" panose="020B0400000000000000" pitchFamily="50" charset="-128"/>
                  <a:cs typeface="+mn-cs"/>
                </a:rPr>
                <a:t>cmd</a:t>
              </a:r>
              <a:endParaRPr kumimoji="1" lang="en-US" altLang="ja-JP" sz="105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166" name="フローチャート: 他ページ結合子 165">
              <a:extLst>
                <a:ext uri="{FF2B5EF4-FFF2-40B4-BE49-F238E27FC236}">
                  <a16:creationId xmlns:a16="http://schemas.microsoft.com/office/drawing/2014/main" id="{85271190-D576-F993-18D7-82DE7E2C833F}"/>
                </a:ext>
              </a:extLst>
            </p:cNvPr>
            <p:cNvSpPr/>
            <p:nvPr/>
          </p:nvSpPr>
          <p:spPr>
            <a:xfrm rot="5400000">
              <a:off x="11368886" y="2164242"/>
              <a:ext cx="135394" cy="199435"/>
            </a:xfrm>
            <a:prstGeom prst="flowChartOffpageConnector">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1100" dirty="0">
                  <a:solidFill>
                    <a:schemeClr val="tx1"/>
                  </a:solidFill>
                </a:rPr>
                <a:t>×</a:t>
              </a:r>
              <a:endParaRPr kumimoji="1" lang="ja-JP" altLang="en-US" sz="1100" dirty="0">
                <a:solidFill>
                  <a:schemeClr val="tx1"/>
                </a:solidFill>
              </a:endParaRPr>
            </a:p>
          </p:txBody>
        </p:sp>
        <p:sp>
          <p:nvSpPr>
            <p:cNvPr id="167" name="テキスト ボックス 166">
              <a:extLst>
                <a:ext uri="{FF2B5EF4-FFF2-40B4-BE49-F238E27FC236}">
                  <a16:creationId xmlns:a16="http://schemas.microsoft.com/office/drawing/2014/main" id="{A94771D3-4D65-7777-D79A-570DDA973B8A}"/>
                </a:ext>
              </a:extLst>
            </p:cNvPr>
            <p:cNvSpPr txBox="1"/>
            <p:nvPr/>
          </p:nvSpPr>
          <p:spPr>
            <a:xfrm>
              <a:off x="10222065" y="2705739"/>
              <a:ext cx="306767" cy="307777"/>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a:t>
              </a:r>
            </a:p>
          </p:txBody>
        </p:sp>
        <p:sp>
          <p:nvSpPr>
            <p:cNvPr id="168" name="テキスト ボックス 167">
              <a:extLst>
                <a:ext uri="{FF2B5EF4-FFF2-40B4-BE49-F238E27FC236}">
                  <a16:creationId xmlns:a16="http://schemas.microsoft.com/office/drawing/2014/main" id="{81D5FBF2-4AA2-7164-37E0-F25BFBE2D986}"/>
                </a:ext>
              </a:extLst>
            </p:cNvPr>
            <p:cNvSpPr txBox="1"/>
            <p:nvPr/>
          </p:nvSpPr>
          <p:spPr>
            <a:xfrm>
              <a:off x="10399867" y="3469565"/>
              <a:ext cx="306767" cy="307777"/>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a:t>
              </a:r>
            </a:p>
          </p:txBody>
        </p:sp>
      </p:grpSp>
      <p:sp>
        <p:nvSpPr>
          <p:cNvPr id="8" name="テキスト ボックス 7">
            <a:extLst>
              <a:ext uri="{FF2B5EF4-FFF2-40B4-BE49-F238E27FC236}">
                <a16:creationId xmlns:a16="http://schemas.microsoft.com/office/drawing/2014/main" id="{1892335F-8BA7-1471-0ADB-A7C758D520D8}"/>
              </a:ext>
            </a:extLst>
          </p:cNvPr>
          <p:cNvSpPr txBox="1"/>
          <p:nvPr/>
        </p:nvSpPr>
        <p:spPr>
          <a:xfrm>
            <a:off x="-2" y="121144"/>
            <a:ext cx="12192001" cy="923330"/>
          </a:xfrm>
          <a:prstGeom prst="rect">
            <a:avLst/>
          </a:prstGeom>
          <a:noFill/>
        </p:spPr>
        <p:txBody>
          <a:bodyPr wrap="square" anchor="ctr">
            <a:spAutoFit/>
          </a:bodyPr>
          <a:lstStyle/>
          <a:p>
            <a:pPr lvl="0" algn="ctr" fontAlgn="base">
              <a:defRPr/>
            </a:pPr>
            <a:r>
              <a:rPr lang="ja-JP" altLang="en-US" sz="5400" b="1" cap="all" dirty="0">
                <a:solidFill>
                  <a:srgbClr val="2A1A00"/>
                </a:solidFill>
                <a:latin typeface="BIZ UDPゴシック" panose="020B0400000000000000" pitchFamily="50" charset="-128"/>
                <a:ea typeface="BIZ UDPゴシック" panose="020B0400000000000000" pitchFamily="50" charset="-128"/>
              </a:rPr>
              <a:t>あいぱっどに さいんいん</a:t>
            </a:r>
          </a:p>
        </p:txBody>
      </p:sp>
      <p:sp>
        <p:nvSpPr>
          <p:cNvPr id="61" name="四角形: 角を丸くする 60">
            <a:extLst>
              <a:ext uri="{FF2B5EF4-FFF2-40B4-BE49-F238E27FC236}">
                <a16:creationId xmlns:a16="http://schemas.microsoft.com/office/drawing/2014/main" id="{D0483F78-EFE8-4158-EB5F-AC134E037B4E}"/>
              </a:ext>
            </a:extLst>
          </p:cNvPr>
          <p:cNvSpPr/>
          <p:nvPr/>
        </p:nvSpPr>
        <p:spPr>
          <a:xfrm>
            <a:off x="357950" y="1632720"/>
            <a:ext cx="2579570" cy="664144"/>
          </a:xfrm>
          <a:prstGeom prst="roundRect">
            <a:avLst>
              <a:gd name="adj" fmla="val 50000"/>
            </a:avLst>
          </a:prstGeom>
          <a:solidFill>
            <a:srgbClr val="CB333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14" name="四角形: 角を丸くする 13">
            <a:extLst>
              <a:ext uri="{FF2B5EF4-FFF2-40B4-BE49-F238E27FC236}">
                <a16:creationId xmlns:a16="http://schemas.microsoft.com/office/drawing/2014/main" id="{05FCC0D3-76DD-C041-A382-CB74A419CD64}"/>
              </a:ext>
            </a:extLst>
          </p:cNvPr>
          <p:cNvSpPr/>
          <p:nvPr/>
        </p:nvSpPr>
        <p:spPr>
          <a:xfrm>
            <a:off x="524190" y="2594433"/>
            <a:ext cx="7915570" cy="871079"/>
          </a:xfrm>
          <a:prstGeom prst="roundRect">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四角形: 角を丸くする 17">
            <a:extLst>
              <a:ext uri="{FF2B5EF4-FFF2-40B4-BE49-F238E27FC236}">
                <a16:creationId xmlns:a16="http://schemas.microsoft.com/office/drawing/2014/main" id="{2A0EC49E-234B-5B63-0F25-8DE0C5AE2932}"/>
              </a:ext>
            </a:extLst>
          </p:cNvPr>
          <p:cNvSpPr/>
          <p:nvPr/>
        </p:nvSpPr>
        <p:spPr>
          <a:xfrm>
            <a:off x="10548518" y="2601946"/>
            <a:ext cx="1119291" cy="863566"/>
          </a:xfrm>
          <a:prstGeom prst="roundRect">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 name="四角形: 角を丸くする 22">
            <a:extLst>
              <a:ext uri="{FF2B5EF4-FFF2-40B4-BE49-F238E27FC236}">
                <a16:creationId xmlns:a16="http://schemas.microsoft.com/office/drawing/2014/main" id="{27F0E1C0-E59C-9C87-D187-6F6F3278AE12}"/>
              </a:ext>
            </a:extLst>
          </p:cNvPr>
          <p:cNvSpPr/>
          <p:nvPr/>
        </p:nvSpPr>
        <p:spPr>
          <a:xfrm>
            <a:off x="357949" y="1621115"/>
            <a:ext cx="2586529"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a:latin typeface="BIZ UDPゴシック" panose="020B0400000000000000" pitchFamily="50" charset="-128"/>
                <a:ea typeface="BIZ UDPゴシック" panose="020B0400000000000000" pitchFamily="50" charset="-128"/>
              </a:rPr>
              <a:t>きーぼーど</a:t>
            </a:r>
          </a:p>
        </p:txBody>
      </p:sp>
      <p:sp>
        <p:nvSpPr>
          <p:cNvPr id="2" name="フリーフォーム: 図形 1">
            <a:extLst>
              <a:ext uri="{FF2B5EF4-FFF2-40B4-BE49-F238E27FC236}">
                <a16:creationId xmlns:a16="http://schemas.microsoft.com/office/drawing/2014/main" id="{6BF13817-CA8A-3978-6AA7-399930CE8056}"/>
              </a:ext>
            </a:extLst>
          </p:cNvPr>
          <p:cNvSpPr/>
          <p:nvPr/>
        </p:nvSpPr>
        <p:spPr>
          <a:xfrm rot="17833126">
            <a:off x="4862024" y="1125705"/>
            <a:ext cx="1686218" cy="1999461"/>
          </a:xfrm>
          <a:custGeom>
            <a:avLst/>
            <a:gdLst>
              <a:gd name="connsiteX0" fmla="*/ 1395522 w 2119104"/>
              <a:gd name="connsiteY0" fmla="*/ 180255 h 1999461"/>
              <a:gd name="connsiteX1" fmla="*/ 2082264 w 2119104"/>
              <a:gd name="connsiteY1" fmla="*/ 1515434 h 1999461"/>
              <a:gd name="connsiteX2" fmla="*/ 1938849 w 2119104"/>
              <a:gd name="connsiteY2" fmla="*/ 1962621 h 1999461"/>
              <a:gd name="connsiteX3" fmla="*/ 1491663 w 2119104"/>
              <a:gd name="connsiteY3" fmla="*/ 1819207 h 1999461"/>
              <a:gd name="connsiteX4" fmla="*/ 1180241 w 2119104"/>
              <a:gd name="connsiteY4" fmla="*/ 1213734 h 1999461"/>
              <a:gd name="connsiteX5" fmla="*/ 0 w 2119104"/>
              <a:gd name="connsiteY5" fmla="*/ 1382406 h 1999461"/>
              <a:gd name="connsiteX6" fmla="*/ 1103813 w 2119104"/>
              <a:gd name="connsiteY6" fmla="*/ 1065141 h 1999461"/>
              <a:gd name="connsiteX7" fmla="*/ 804921 w 2119104"/>
              <a:gd name="connsiteY7" fmla="*/ 484027 h 1999461"/>
              <a:gd name="connsiteX8" fmla="*/ 948335 w 2119104"/>
              <a:gd name="connsiteY8" fmla="*/ 36840 h 1999461"/>
              <a:gd name="connsiteX9" fmla="*/ 1395522 w 2119104"/>
              <a:gd name="connsiteY9" fmla="*/ 180255 h 1999461"/>
              <a:gd name="connsiteX0" fmla="*/ 962636 w 1686218"/>
              <a:gd name="connsiteY0" fmla="*/ 180255 h 1999461"/>
              <a:gd name="connsiteX1" fmla="*/ 1649378 w 1686218"/>
              <a:gd name="connsiteY1" fmla="*/ 1515434 h 1999461"/>
              <a:gd name="connsiteX2" fmla="*/ 1505963 w 1686218"/>
              <a:gd name="connsiteY2" fmla="*/ 1962621 h 1999461"/>
              <a:gd name="connsiteX3" fmla="*/ 1058777 w 1686218"/>
              <a:gd name="connsiteY3" fmla="*/ 1819207 h 1999461"/>
              <a:gd name="connsiteX4" fmla="*/ 747355 w 1686218"/>
              <a:gd name="connsiteY4" fmla="*/ 1213734 h 1999461"/>
              <a:gd name="connsiteX5" fmla="*/ 0 w 1686218"/>
              <a:gd name="connsiteY5" fmla="*/ 1472345 h 1999461"/>
              <a:gd name="connsiteX6" fmla="*/ 670927 w 1686218"/>
              <a:gd name="connsiteY6" fmla="*/ 1065141 h 1999461"/>
              <a:gd name="connsiteX7" fmla="*/ 372035 w 1686218"/>
              <a:gd name="connsiteY7" fmla="*/ 484027 h 1999461"/>
              <a:gd name="connsiteX8" fmla="*/ 515449 w 1686218"/>
              <a:gd name="connsiteY8" fmla="*/ 36840 h 1999461"/>
              <a:gd name="connsiteX9" fmla="*/ 962636 w 1686218"/>
              <a:gd name="connsiteY9" fmla="*/ 180255 h 19994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86218" h="1999461">
                <a:moveTo>
                  <a:pt x="962636" y="180255"/>
                </a:moveTo>
                <a:lnTo>
                  <a:pt x="1649378" y="1515434"/>
                </a:lnTo>
                <a:cubicBezTo>
                  <a:pt x="1733262" y="1678524"/>
                  <a:pt x="1669053" y="1878737"/>
                  <a:pt x="1505963" y="1962621"/>
                </a:cubicBezTo>
                <a:cubicBezTo>
                  <a:pt x="1342874" y="2046505"/>
                  <a:pt x="1142661" y="1982296"/>
                  <a:pt x="1058777" y="1819207"/>
                </a:cubicBezTo>
                <a:lnTo>
                  <a:pt x="747355" y="1213734"/>
                </a:lnTo>
                <a:lnTo>
                  <a:pt x="0" y="1472345"/>
                </a:lnTo>
                <a:lnTo>
                  <a:pt x="670927" y="1065141"/>
                </a:lnTo>
                <a:lnTo>
                  <a:pt x="372035" y="484027"/>
                </a:lnTo>
                <a:cubicBezTo>
                  <a:pt x="288150" y="320937"/>
                  <a:pt x="352359" y="120725"/>
                  <a:pt x="515449" y="36840"/>
                </a:cubicBezTo>
                <a:cubicBezTo>
                  <a:pt x="678539" y="-47044"/>
                  <a:pt x="878752" y="17165"/>
                  <a:pt x="962636" y="180255"/>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sp>
        <p:nvSpPr>
          <p:cNvPr id="27" name="四角形: 角を丸くする 26">
            <a:extLst>
              <a:ext uri="{FF2B5EF4-FFF2-40B4-BE49-F238E27FC236}">
                <a16:creationId xmlns:a16="http://schemas.microsoft.com/office/drawing/2014/main" id="{8170B644-E5D6-EC5C-D56B-8B4BE55A062F}"/>
              </a:ext>
            </a:extLst>
          </p:cNvPr>
          <p:cNvSpPr/>
          <p:nvPr/>
        </p:nvSpPr>
        <p:spPr>
          <a:xfrm>
            <a:off x="4705958" y="1632720"/>
            <a:ext cx="2165583"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a:latin typeface="BIZ UDPゴシック" panose="020B0400000000000000" pitchFamily="50" charset="-128"/>
                <a:ea typeface="BIZ UDPゴシック" panose="020B0400000000000000" pitchFamily="50" charset="-128"/>
              </a:rPr>
              <a:t>すうじ</a:t>
            </a:r>
          </a:p>
        </p:txBody>
      </p:sp>
      <p:sp>
        <p:nvSpPr>
          <p:cNvPr id="3" name="フリーフォーム: 図形 2">
            <a:extLst>
              <a:ext uri="{FF2B5EF4-FFF2-40B4-BE49-F238E27FC236}">
                <a16:creationId xmlns:a16="http://schemas.microsoft.com/office/drawing/2014/main" id="{70E25997-445B-5A88-2681-5DD04D3CC2A4}"/>
              </a:ext>
            </a:extLst>
          </p:cNvPr>
          <p:cNvSpPr/>
          <p:nvPr/>
        </p:nvSpPr>
        <p:spPr>
          <a:xfrm rot="15841175">
            <a:off x="9369261" y="604582"/>
            <a:ext cx="1598262" cy="3388744"/>
          </a:xfrm>
          <a:custGeom>
            <a:avLst/>
            <a:gdLst>
              <a:gd name="connsiteX0" fmla="*/ 1979390 w 1981224"/>
              <a:gd name="connsiteY0" fmla="*/ 366697 h 3388744"/>
              <a:gd name="connsiteX1" fmla="*/ 1693970 w 1981224"/>
              <a:gd name="connsiteY1" fmla="*/ 3091244 h 3388744"/>
              <a:gd name="connsiteX2" fmla="*/ 1329108 w 1981224"/>
              <a:gd name="connsiteY2" fmla="*/ 3386910 h 3388744"/>
              <a:gd name="connsiteX3" fmla="*/ 1033441 w 1981224"/>
              <a:gd name="connsiteY3" fmla="*/ 3022048 h 3388744"/>
              <a:gd name="connsiteX4" fmla="*/ 1118368 w 1981224"/>
              <a:gd name="connsiteY4" fmla="*/ 2211352 h 3388744"/>
              <a:gd name="connsiteX5" fmla="*/ 0 w 1981224"/>
              <a:gd name="connsiteY5" fmla="*/ 2371182 h 3388744"/>
              <a:gd name="connsiteX6" fmla="*/ 1135825 w 1981224"/>
              <a:gd name="connsiteY6" fmla="*/ 2044717 h 3388744"/>
              <a:gd name="connsiteX7" fmla="*/ 1318861 w 1981224"/>
              <a:gd name="connsiteY7" fmla="*/ 297501 h 3388744"/>
              <a:gd name="connsiteX8" fmla="*/ 1683724 w 1981224"/>
              <a:gd name="connsiteY8" fmla="*/ 1834 h 3388744"/>
              <a:gd name="connsiteX9" fmla="*/ 1979390 w 1981224"/>
              <a:gd name="connsiteY9" fmla="*/ 366697 h 3388744"/>
              <a:gd name="connsiteX0" fmla="*/ 1596428 w 1598262"/>
              <a:gd name="connsiteY0" fmla="*/ 366697 h 3388744"/>
              <a:gd name="connsiteX1" fmla="*/ 1311008 w 1598262"/>
              <a:gd name="connsiteY1" fmla="*/ 3091244 h 3388744"/>
              <a:gd name="connsiteX2" fmla="*/ 946146 w 1598262"/>
              <a:gd name="connsiteY2" fmla="*/ 3386910 h 3388744"/>
              <a:gd name="connsiteX3" fmla="*/ 650479 w 1598262"/>
              <a:gd name="connsiteY3" fmla="*/ 3022048 h 3388744"/>
              <a:gd name="connsiteX4" fmla="*/ 735406 w 1598262"/>
              <a:gd name="connsiteY4" fmla="*/ 2211352 h 3388744"/>
              <a:gd name="connsiteX5" fmla="*/ 0 w 1598262"/>
              <a:gd name="connsiteY5" fmla="*/ 2506918 h 3388744"/>
              <a:gd name="connsiteX6" fmla="*/ 752863 w 1598262"/>
              <a:gd name="connsiteY6" fmla="*/ 2044717 h 3388744"/>
              <a:gd name="connsiteX7" fmla="*/ 935899 w 1598262"/>
              <a:gd name="connsiteY7" fmla="*/ 297501 h 3388744"/>
              <a:gd name="connsiteX8" fmla="*/ 1300762 w 1598262"/>
              <a:gd name="connsiteY8" fmla="*/ 1834 h 3388744"/>
              <a:gd name="connsiteX9" fmla="*/ 1596428 w 1598262"/>
              <a:gd name="connsiteY9" fmla="*/ 366697 h 3388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98262" h="3388744">
                <a:moveTo>
                  <a:pt x="1596428" y="366697"/>
                </a:moveTo>
                <a:lnTo>
                  <a:pt x="1311008" y="3091244"/>
                </a:lnTo>
                <a:cubicBezTo>
                  <a:pt x="1291900" y="3273644"/>
                  <a:pt x="1128545" y="3406018"/>
                  <a:pt x="946146" y="3386910"/>
                </a:cubicBezTo>
                <a:cubicBezTo>
                  <a:pt x="763746" y="3367802"/>
                  <a:pt x="631371" y="3204447"/>
                  <a:pt x="650479" y="3022048"/>
                </a:cubicBezTo>
                <a:lnTo>
                  <a:pt x="735406" y="2211352"/>
                </a:lnTo>
                <a:lnTo>
                  <a:pt x="0" y="2506918"/>
                </a:lnTo>
                <a:lnTo>
                  <a:pt x="752863" y="2044717"/>
                </a:lnTo>
                <a:lnTo>
                  <a:pt x="935899" y="297501"/>
                </a:lnTo>
                <a:cubicBezTo>
                  <a:pt x="955007" y="115101"/>
                  <a:pt x="1118362" y="-17274"/>
                  <a:pt x="1300762" y="1834"/>
                </a:cubicBezTo>
                <a:cubicBezTo>
                  <a:pt x="1483162" y="20942"/>
                  <a:pt x="1615536" y="184297"/>
                  <a:pt x="1596428" y="366697"/>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sp>
        <p:nvSpPr>
          <p:cNvPr id="33" name="四角形: 角を丸くする 32">
            <a:extLst>
              <a:ext uri="{FF2B5EF4-FFF2-40B4-BE49-F238E27FC236}">
                <a16:creationId xmlns:a16="http://schemas.microsoft.com/office/drawing/2014/main" id="{F4C810D4-D70C-02B1-2F74-F5B9692572C1}"/>
              </a:ext>
            </a:extLst>
          </p:cNvPr>
          <p:cNvSpPr/>
          <p:nvPr/>
        </p:nvSpPr>
        <p:spPr>
          <a:xfrm>
            <a:off x="8439760" y="1632720"/>
            <a:ext cx="3403600"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a:latin typeface="BIZ UDPゴシック" panose="020B0400000000000000" pitchFamily="50" charset="-128"/>
                <a:ea typeface="BIZ UDPゴシック" panose="020B0400000000000000" pitchFamily="50" charset="-128"/>
              </a:rPr>
              <a:t>まちがえたとき</a:t>
            </a:r>
          </a:p>
        </p:txBody>
      </p:sp>
    </p:spTree>
    <p:extLst>
      <p:ext uri="{BB962C8B-B14F-4D97-AF65-F5344CB8AC3E}">
        <p14:creationId xmlns:p14="http://schemas.microsoft.com/office/powerpoint/2010/main" val="204874253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7FC788-A577-929E-1BF5-26F1E972B836}"/>
            </a:ext>
          </a:extLst>
        </p:cNvPr>
        <p:cNvGrpSpPr/>
        <p:nvPr/>
      </p:nvGrpSpPr>
      <p:grpSpPr>
        <a:xfrm>
          <a:off x="0" y="0"/>
          <a:ext cx="0" cy="0"/>
          <a:chOff x="0" y="0"/>
          <a:chExt cx="0" cy="0"/>
        </a:xfrm>
      </p:grpSpPr>
      <p:grpSp>
        <p:nvGrpSpPr>
          <p:cNvPr id="11" name="グループ化 10">
            <a:extLst>
              <a:ext uri="{FF2B5EF4-FFF2-40B4-BE49-F238E27FC236}">
                <a16:creationId xmlns:a16="http://schemas.microsoft.com/office/drawing/2014/main" id="{5D8EC2A6-ABE2-10A2-4D10-89530F885274}"/>
              </a:ext>
            </a:extLst>
          </p:cNvPr>
          <p:cNvGrpSpPr/>
          <p:nvPr/>
        </p:nvGrpSpPr>
        <p:grpSpPr>
          <a:xfrm>
            <a:off x="2424000" y="1382571"/>
            <a:ext cx="7344000" cy="5292000"/>
            <a:chOff x="2424000" y="1353311"/>
            <a:chExt cx="7344000" cy="5292000"/>
          </a:xfrm>
        </p:grpSpPr>
        <p:sp>
          <p:nvSpPr>
            <p:cNvPr id="12" name="四角形: 角を丸くする 11">
              <a:extLst>
                <a:ext uri="{FF2B5EF4-FFF2-40B4-BE49-F238E27FC236}">
                  <a16:creationId xmlns:a16="http://schemas.microsoft.com/office/drawing/2014/main" id="{56EBEA7F-4D42-6FB1-A125-F59A8FDB2E6F}"/>
                </a:ext>
              </a:extLst>
            </p:cNvPr>
            <p:cNvSpPr/>
            <p:nvPr/>
          </p:nvSpPr>
          <p:spPr>
            <a:xfrm>
              <a:off x="2424000" y="1353311"/>
              <a:ext cx="7344000" cy="5292000"/>
            </a:xfrm>
            <a:prstGeom prst="roundRect">
              <a:avLst>
                <a:gd name="adj" fmla="val 6869"/>
              </a:avLst>
            </a:prstGeom>
            <a:solidFill>
              <a:schemeClr val="bg1">
                <a:lumMod val="75000"/>
              </a:schemeClr>
            </a:solidFill>
            <a:ln>
              <a:solidFill>
                <a:schemeClr val="bg1">
                  <a:lumMod val="6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四角形: 角を丸くする 12">
              <a:extLst>
                <a:ext uri="{FF2B5EF4-FFF2-40B4-BE49-F238E27FC236}">
                  <a16:creationId xmlns:a16="http://schemas.microsoft.com/office/drawing/2014/main" id="{FD30A62B-11DA-8258-F8AA-92042F0A5187}"/>
                </a:ext>
              </a:extLst>
            </p:cNvPr>
            <p:cNvSpPr/>
            <p:nvPr/>
          </p:nvSpPr>
          <p:spPr>
            <a:xfrm>
              <a:off x="2450098" y="1380311"/>
              <a:ext cx="7291804" cy="5238000"/>
            </a:xfrm>
            <a:prstGeom prst="roundRect">
              <a:avLst>
                <a:gd name="adj" fmla="val 6869"/>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四角形: 角を丸くする 13">
              <a:extLst>
                <a:ext uri="{FF2B5EF4-FFF2-40B4-BE49-F238E27FC236}">
                  <a16:creationId xmlns:a16="http://schemas.microsoft.com/office/drawing/2014/main" id="{F32CBE98-D86D-A306-DCD7-64A99E136682}"/>
                </a:ext>
              </a:extLst>
            </p:cNvPr>
            <p:cNvSpPr/>
            <p:nvPr/>
          </p:nvSpPr>
          <p:spPr>
            <a:xfrm>
              <a:off x="2714625" y="1640286"/>
              <a:ext cx="6762750" cy="4718050"/>
            </a:xfrm>
            <a:prstGeom prst="roundRect">
              <a:avLst>
                <a:gd name="adj" fmla="val 3272"/>
              </a:avLst>
            </a:prstGeom>
            <a:solidFill>
              <a:schemeClr val="bg1">
                <a:lumMod val="8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8" name="テキスト ボックス 7">
            <a:extLst>
              <a:ext uri="{FF2B5EF4-FFF2-40B4-BE49-F238E27FC236}">
                <a16:creationId xmlns:a16="http://schemas.microsoft.com/office/drawing/2014/main" id="{5165C568-AAE6-690A-4BF2-587BB9111C37}"/>
              </a:ext>
            </a:extLst>
          </p:cNvPr>
          <p:cNvSpPr txBox="1"/>
          <p:nvPr/>
        </p:nvSpPr>
        <p:spPr>
          <a:xfrm>
            <a:off x="-2" y="121144"/>
            <a:ext cx="12192001" cy="923330"/>
          </a:xfrm>
          <a:prstGeom prst="rect">
            <a:avLst/>
          </a:prstGeom>
          <a:noFill/>
        </p:spPr>
        <p:txBody>
          <a:bodyPr wrap="square" anchor="ctr">
            <a:spAutoFit/>
          </a:bodyPr>
          <a:lstStyle/>
          <a:p>
            <a:pPr algn="ctr" fontAlgn="base"/>
            <a:r>
              <a:rPr lang="ja-JP" altLang="en-US" sz="5400" b="1" cap="all" dirty="0">
                <a:solidFill>
                  <a:srgbClr val="2A1A00"/>
                </a:solidFill>
                <a:latin typeface="BIZ UDPゴシック" panose="020B0400000000000000" pitchFamily="50" charset="-128"/>
                <a:ea typeface="BIZ UDPゴシック" panose="020B0400000000000000" pitchFamily="50" charset="-128"/>
              </a:rPr>
              <a:t>ミライシードを ひらく</a:t>
            </a:r>
          </a:p>
        </p:txBody>
      </p:sp>
      <p:pic>
        <p:nvPicPr>
          <p:cNvPr id="2" name="図 1" descr="ロゴ&#10;&#10;AI によって生成されたコンテンツは間違っている可能性があります。">
            <a:extLst>
              <a:ext uri="{FF2B5EF4-FFF2-40B4-BE49-F238E27FC236}">
                <a16:creationId xmlns:a16="http://schemas.microsoft.com/office/drawing/2014/main" id="{896070D5-3B14-2191-1FFF-4C876927001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44780" y="2061397"/>
            <a:ext cx="389255" cy="389255"/>
          </a:xfrm>
          <a:prstGeom prst="rect">
            <a:avLst/>
          </a:prstGeom>
        </p:spPr>
      </p:pic>
      <p:sp>
        <p:nvSpPr>
          <p:cNvPr id="4" name="テキスト ボックス 3">
            <a:extLst>
              <a:ext uri="{FF2B5EF4-FFF2-40B4-BE49-F238E27FC236}">
                <a16:creationId xmlns:a16="http://schemas.microsoft.com/office/drawing/2014/main" id="{89313BB2-6901-A99B-25D7-4FC440012A53}"/>
              </a:ext>
            </a:extLst>
          </p:cNvPr>
          <p:cNvSpPr txBox="1"/>
          <p:nvPr/>
        </p:nvSpPr>
        <p:spPr>
          <a:xfrm>
            <a:off x="2837785" y="937517"/>
            <a:ext cx="3962160" cy="338554"/>
          </a:xfrm>
          <a:prstGeom prst="rect">
            <a:avLst/>
          </a:prstGeom>
          <a:noFill/>
        </p:spPr>
        <p:txBody>
          <a:bodyPr wrap="square" rtlCol="0">
            <a:spAutoFit/>
          </a:bodyPr>
          <a:lstStyle/>
          <a:p>
            <a:pPr algn="ctr"/>
            <a:r>
              <a:rPr kumimoji="1" lang="ja-JP" altLang="en-US" sz="1600" b="1" dirty="0"/>
              <a:t>（ み     ら 　い　 し    ー   ど）</a:t>
            </a:r>
            <a:endParaRPr kumimoji="1" lang="en-US" altLang="ja-JP" sz="1600" b="1" dirty="0"/>
          </a:p>
        </p:txBody>
      </p:sp>
      <p:sp>
        <p:nvSpPr>
          <p:cNvPr id="6" name="四角形: 角を丸くする 5">
            <a:extLst>
              <a:ext uri="{FF2B5EF4-FFF2-40B4-BE49-F238E27FC236}">
                <a16:creationId xmlns:a16="http://schemas.microsoft.com/office/drawing/2014/main" id="{E95542FE-BFF9-4275-60E1-5B8FE24B9B75}"/>
              </a:ext>
            </a:extLst>
          </p:cNvPr>
          <p:cNvSpPr/>
          <p:nvPr/>
        </p:nvSpPr>
        <p:spPr>
          <a:xfrm>
            <a:off x="3118783" y="1835847"/>
            <a:ext cx="841248" cy="840353"/>
          </a:xfrm>
          <a:prstGeom prst="roundRect">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7" name="グループ化 6">
            <a:extLst>
              <a:ext uri="{FF2B5EF4-FFF2-40B4-BE49-F238E27FC236}">
                <a16:creationId xmlns:a16="http://schemas.microsoft.com/office/drawing/2014/main" id="{6BF84369-F3E6-A496-477F-1E1EB5C775A9}"/>
              </a:ext>
            </a:extLst>
          </p:cNvPr>
          <p:cNvGrpSpPr/>
          <p:nvPr/>
        </p:nvGrpSpPr>
        <p:grpSpPr>
          <a:xfrm>
            <a:off x="1638985" y="2392244"/>
            <a:ext cx="1976083" cy="1378157"/>
            <a:chOff x="492797" y="3768360"/>
            <a:chExt cx="1976083" cy="1378157"/>
          </a:xfrm>
        </p:grpSpPr>
        <p:sp>
          <p:nvSpPr>
            <p:cNvPr id="9" name="フリーフォーム: 図形 8">
              <a:extLst>
                <a:ext uri="{FF2B5EF4-FFF2-40B4-BE49-F238E27FC236}">
                  <a16:creationId xmlns:a16="http://schemas.microsoft.com/office/drawing/2014/main" id="{B4E453B0-2E60-522D-3A26-FDF4B2EEB1DB}"/>
                </a:ext>
              </a:extLst>
            </p:cNvPr>
            <p:cNvSpPr/>
            <p:nvPr/>
          </p:nvSpPr>
          <p:spPr>
            <a:xfrm flipV="1">
              <a:off x="495341" y="3768360"/>
              <a:ext cx="1973539" cy="1378157"/>
            </a:xfrm>
            <a:custGeom>
              <a:avLst/>
              <a:gdLst>
                <a:gd name="connsiteX0" fmla="*/ 332072 w 1973539"/>
                <a:gd name="connsiteY0" fmla="*/ 0 h 1378157"/>
                <a:gd name="connsiteX1" fmla="*/ 1641467 w 1973539"/>
                <a:gd name="connsiteY1" fmla="*/ 0 h 1378157"/>
                <a:gd name="connsiteX2" fmla="*/ 1973539 w 1973539"/>
                <a:gd name="connsiteY2" fmla="*/ 332072 h 1378157"/>
                <a:gd name="connsiteX3" fmla="*/ 1641467 w 1973539"/>
                <a:gd name="connsiteY3" fmla="*/ 664144 h 1378157"/>
                <a:gd name="connsiteX4" fmla="*/ 1515675 w 1973539"/>
                <a:gd name="connsiteY4" fmla="*/ 664144 h 1378157"/>
                <a:gd name="connsiteX5" fmla="*/ 1812970 w 1973539"/>
                <a:gd name="connsiteY5" fmla="*/ 1378157 h 1378157"/>
                <a:gd name="connsiteX6" fmla="*/ 1363200 w 1973539"/>
                <a:gd name="connsiteY6" fmla="*/ 664144 h 1378157"/>
                <a:gd name="connsiteX7" fmla="*/ 332072 w 1973539"/>
                <a:gd name="connsiteY7" fmla="*/ 664144 h 1378157"/>
                <a:gd name="connsiteX8" fmla="*/ 0 w 1973539"/>
                <a:gd name="connsiteY8" fmla="*/ 332072 h 1378157"/>
                <a:gd name="connsiteX9" fmla="*/ 332072 w 1973539"/>
                <a:gd name="connsiteY9" fmla="*/ 0 h 1378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73539" h="1378157">
                  <a:moveTo>
                    <a:pt x="332072" y="0"/>
                  </a:moveTo>
                  <a:lnTo>
                    <a:pt x="1641467" y="0"/>
                  </a:lnTo>
                  <a:cubicBezTo>
                    <a:pt x="1824865" y="0"/>
                    <a:pt x="1973539" y="148674"/>
                    <a:pt x="1973539" y="332072"/>
                  </a:cubicBezTo>
                  <a:cubicBezTo>
                    <a:pt x="1973539" y="515470"/>
                    <a:pt x="1824865" y="664144"/>
                    <a:pt x="1641467" y="664144"/>
                  </a:cubicBezTo>
                  <a:lnTo>
                    <a:pt x="1515675" y="664144"/>
                  </a:lnTo>
                  <a:lnTo>
                    <a:pt x="1812970" y="1378157"/>
                  </a:lnTo>
                  <a:lnTo>
                    <a:pt x="1363200" y="664144"/>
                  </a:lnTo>
                  <a:lnTo>
                    <a:pt x="332072" y="664144"/>
                  </a:lnTo>
                  <a:cubicBezTo>
                    <a:pt x="148674" y="664144"/>
                    <a:pt x="0" y="515470"/>
                    <a:pt x="0" y="332072"/>
                  </a:cubicBezTo>
                  <a:cubicBezTo>
                    <a:pt x="0" y="148674"/>
                    <a:pt x="148674" y="0"/>
                    <a:pt x="332072"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10" name="四角形: 角を丸くする 9">
              <a:extLst>
                <a:ext uri="{FF2B5EF4-FFF2-40B4-BE49-F238E27FC236}">
                  <a16:creationId xmlns:a16="http://schemas.microsoft.com/office/drawing/2014/main" id="{F5FB3048-4BCA-129F-B1FE-5A73FD1EEA6C}"/>
                </a:ext>
              </a:extLst>
            </p:cNvPr>
            <p:cNvSpPr/>
            <p:nvPr/>
          </p:nvSpPr>
          <p:spPr>
            <a:xfrm>
              <a:off x="492797" y="4457439"/>
              <a:ext cx="1966939"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dirty="0">
                  <a:latin typeface="BIZ UDPゴシック" panose="020B0400000000000000" pitchFamily="50" charset="-128"/>
                  <a:ea typeface="BIZ UDPゴシック" panose="020B0400000000000000" pitchFamily="50" charset="-128"/>
                </a:rPr>
                <a:t>たっぷ</a:t>
              </a:r>
            </a:p>
          </p:txBody>
        </p:sp>
      </p:grpSp>
      <p:sp>
        <p:nvSpPr>
          <p:cNvPr id="3" name="正方形/長方形 2">
            <a:extLst>
              <a:ext uri="{FF2B5EF4-FFF2-40B4-BE49-F238E27FC236}">
                <a16:creationId xmlns:a16="http://schemas.microsoft.com/office/drawing/2014/main" id="{7F15D12F-7203-12B4-A20D-481A5C3FD4D8}"/>
              </a:ext>
            </a:extLst>
          </p:cNvPr>
          <p:cNvSpPr/>
          <p:nvPr/>
        </p:nvSpPr>
        <p:spPr>
          <a:xfrm>
            <a:off x="-1665715" y="-828179"/>
            <a:ext cx="4157133" cy="2096592"/>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just" defTabSz="457200" rtl="0" eaLnBrk="1" fontAlgn="auto" latinLnBrk="0" hangingPunct="1">
              <a:lnSpc>
                <a:spcPct val="100000"/>
              </a:lnSpc>
              <a:spcBef>
                <a:spcPts val="0"/>
              </a:spcBef>
              <a:spcAft>
                <a:spcPts val="0"/>
              </a:spcAft>
              <a:buClrTx/>
              <a:buSzTx/>
              <a:buFontTx/>
              <a:buNone/>
              <a:tabLst/>
              <a:defRPr/>
            </a:pPr>
            <a:r>
              <a:rPr kumimoji="1" lang="ja-JP" altLang="en-US" sz="1800" b="1" i="0" u="none" strike="noStrike" kern="1200" cap="none" spc="0" normalizeH="0" baseline="0" noProof="0" dirty="0">
                <a:ln>
                  <a:noFill/>
                </a:ln>
                <a:solidFill>
                  <a:prstClr val="white"/>
                </a:solidFill>
                <a:effectLst/>
                <a:uLnTx/>
                <a:uFillTx/>
                <a:latin typeface="Calibri" panose="020F0502020204030204"/>
                <a:ea typeface="游ゴシック" panose="020B0400000000000000" pitchFamily="50" charset="-128"/>
                <a:cs typeface="+mn-cs"/>
              </a:rPr>
              <a:t>このページは、学校（自治体）ごとのミライシードの開き方（例：</a:t>
            </a:r>
            <a:r>
              <a:rPr kumimoji="1" lang="ja-JP" altLang="en-US" b="1" dirty="0">
                <a:solidFill>
                  <a:prstClr val="white"/>
                </a:solidFill>
                <a:latin typeface="Calibri" panose="020F0502020204030204"/>
                <a:ea typeface="游ゴシック" panose="020B0400000000000000" pitchFamily="50" charset="-128"/>
              </a:rPr>
              <a:t>ホーム画面のアイコン</a:t>
            </a:r>
            <a:r>
              <a:rPr kumimoji="1" lang="ja-JP" altLang="en-US" sz="1800" b="1" i="0" u="none" strike="noStrike" kern="1200" cap="none" spc="0" normalizeH="0" baseline="0" noProof="0" dirty="0">
                <a:ln>
                  <a:noFill/>
                </a:ln>
                <a:solidFill>
                  <a:prstClr val="white"/>
                </a:solidFill>
                <a:effectLst/>
                <a:uLnTx/>
                <a:uFillTx/>
                <a:latin typeface="Calibri" panose="020F0502020204030204"/>
                <a:ea typeface="游ゴシック" panose="020B0400000000000000" pitchFamily="50" charset="-128"/>
                <a:cs typeface="+mn-cs"/>
              </a:rPr>
              <a:t>から、お気に入りバーのリンクから、</a:t>
            </a:r>
            <a:r>
              <a:rPr kumimoji="1" lang="en-US" altLang="ja-JP" sz="1800" b="1" i="0" u="none" strike="noStrike" kern="1200" cap="none" spc="0" normalizeH="0" baseline="0" noProof="0" dirty="0">
                <a:ln>
                  <a:noFill/>
                </a:ln>
                <a:solidFill>
                  <a:prstClr val="white"/>
                </a:solidFill>
                <a:effectLst/>
                <a:uLnTx/>
                <a:uFillTx/>
                <a:latin typeface="Calibri" panose="020F0502020204030204"/>
                <a:ea typeface="游ゴシック" panose="020B0400000000000000" pitchFamily="50" charset="-128"/>
                <a:cs typeface="+mn-cs"/>
              </a:rPr>
              <a:t>L-Gate</a:t>
            </a:r>
            <a:r>
              <a:rPr kumimoji="1" lang="ja-JP" altLang="en-US" sz="1800" b="1" i="0" u="none" strike="noStrike" kern="1200" cap="none" spc="0" normalizeH="0" baseline="0" noProof="0" dirty="0">
                <a:ln>
                  <a:noFill/>
                </a:ln>
                <a:solidFill>
                  <a:prstClr val="white"/>
                </a:solidFill>
                <a:effectLst/>
                <a:uLnTx/>
                <a:uFillTx/>
                <a:latin typeface="Calibri" panose="020F0502020204030204"/>
                <a:ea typeface="游ゴシック" panose="020B0400000000000000" pitchFamily="50" charset="-128"/>
                <a:cs typeface="+mn-cs"/>
              </a:rPr>
              <a:t>やまなびポケットのリンクから等）に合わせて、スライドをカスタマイズしてお使いください。</a:t>
            </a:r>
          </a:p>
        </p:txBody>
      </p:sp>
    </p:spTree>
    <p:extLst>
      <p:ext uri="{BB962C8B-B14F-4D97-AF65-F5344CB8AC3E}">
        <p14:creationId xmlns:p14="http://schemas.microsoft.com/office/powerpoint/2010/main" val="357876002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BF472B-0B67-BDE4-945E-30FE97DB2FFD}"/>
            </a:ext>
          </a:extLst>
        </p:cNvPr>
        <p:cNvGrpSpPr/>
        <p:nvPr/>
      </p:nvGrpSpPr>
      <p:grpSpPr>
        <a:xfrm>
          <a:off x="0" y="0"/>
          <a:ext cx="0" cy="0"/>
          <a:chOff x="0" y="0"/>
          <a:chExt cx="0" cy="0"/>
        </a:xfrm>
      </p:grpSpPr>
      <p:pic>
        <p:nvPicPr>
          <p:cNvPr id="3" name="図 2">
            <a:extLst>
              <a:ext uri="{FF2B5EF4-FFF2-40B4-BE49-F238E27FC236}">
                <a16:creationId xmlns:a16="http://schemas.microsoft.com/office/drawing/2014/main" id="{99EDA17C-C24F-BEAE-289B-C174A1BEE694}"/>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053498" y="1621844"/>
            <a:ext cx="10376502" cy="4640957"/>
          </a:xfrm>
          <a:prstGeom prst="rect">
            <a:avLst/>
          </a:prstGeom>
          <a:ln>
            <a:solidFill>
              <a:schemeClr val="bg1">
                <a:lumMod val="75000"/>
              </a:schemeClr>
            </a:solidFill>
          </a:ln>
        </p:spPr>
      </p:pic>
      <p:sp>
        <p:nvSpPr>
          <p:cNvPr id="18" name="四角形: 角を丸くする 17">
            <a:extLst>
              <a:ext uri="{FF2B5EF4-FFF2-40B4-BE49-F238E27FC236}">
                <a16:creationId xmlns:a16="http://schemas.microsoft.com/office/drawing/2014/main" id="{6D36B337-3E33-CFEB-E46B-5BC46F84853C}"/>
              </a:ext>
            </a:extLst>
          </p:cNvPr>
          <p:cNvSpPr/>
          <p:nvPr/>
        </p:nvSpPr>
        <p:spPr>
          <a:xfrm>
            <a:off x="4830851" y="4520794"/>
            <a:ext cx="2915946" cy="775412"/>
          </a:xfrm>
          <a:prstGeom prst="roundRect">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テキスト ボックス 7">
            <a:extLst>
              <a:ext uri="{FF2B5EF4-FFF2-40B4-BE49-F238E27FC236}">
                <a16:creationId xmlns:a16="http://schemas.microsoft.com/office/drawing/2014/main" id="{393AED1F-4E8B-C61C-A035-BBD11B4E3F81}"/>
              </a:ext>
            </a:extLst>
          </p:cNvPr>
          <p:cNvSpPr txBox="1"/>
          <p:nvPr/>
        </p:nvSpPr>
        <p:spPr>
          <a:xfrm>
            <a:off x="-2" y="121144"/>
            <a:ext cx="12192001" cy="923330"/>
          </a:xfrm>
          <a:prstGeom prst="rect">
            <a:avLst/>
          </a:prstGeom>
          <a:noFill/>
        </p:spPr>
        <p:txBody>
          <a:bodyPr wrap="square" anchor="ctr">
            <a:spAutoFit/>
          </a:bodyPr>
          <a:lstStyle/>
          <a:p>
            <a:pPr algn="ctr" fontAlgn="base"/>
            <a:r>
              <a:rPr lang="ja-JP" altLang="en-US" sz="5400" b="1" cap="all" dirty="0">
                <a:solidFill>
                  <a:srgbClr val="2A1A00"/>
                </a:solidFill>
                <a:latin typeface="BIZ UDPゴシック" panose="020B0400000000000000" pitchFamily="50" charset="-128"/>
                <a:ea typeface="BIZ UDPゴシック" panose="020B0400000000000000" pitchFamily="50" charset="-128"/>
              </a:rPr>
              <a:t>ミライシード すたーと がめん</a:t>
            </a:r>
          </a:p>
        </p:txBody>
      </p:sp>
      <p:grpSp>
        <p:nvGrpSpPr>
          <p:cNvPr id="13" name="グループ化 12">
            <a:extLst>
              <a:ext uri="{FF2B5EF4-FFF2-40B4-BE49-F238E27FC236}">
                <a16:creationId xmlns:a16="http://schemas.microsoft.com/office/drawing/2014/main" id="{252876FB-CEC4-25C2-6908-B4D16E1BCA60}"/>
              </a:ext>
            </a:extLst>
          </p:cNvPr>
          <p:cNvGrpSpPr/>
          <p:nvPr/>
        </p:nvGrpSpPr>
        <p:grpSpPr>
          <a:xfrm>
            <a:off x="7133083" y="4050296"/>
            <a:ext cx="3526815" cy="898148"/>
            <a:chOff x="8010085" y="4853978"/>
            <a:chExt cx="3526815" cy="898148"/>
          </a:xfrm>
        </p:grpSpPr>
        <p:sp>
          <p:nvSpPr>
            <p:cNvPr id="14" name="フリーフォーム: 図形 13">
              <a:extLst>
                <a:ext uri="{FF2B5EF4-FFF2-40B4-BE49-F238E27FC236}">
                  <a16:creationId xmlns:a16="http://schemas.microsoft.com/office/drawing/2014/main" id="{1C266238-4933-112B-65C7-805C37BEAD55}"/>
                </a:ext>
              </a:extLst>
            </p:cNvPr>
            <p:cNvSpPr/>
            <p:nvPr/>
          </p:nvSpPr>
          <p:spPr>
            <a:xfrm>
              <a:off x="8010085" y="4877671"/>
              <a:ext cx="3526815" cy="874455"/>
            </a:xfrm>
            <a:custGeom>
              <a:avLst/>
              <a:gdLst>
                <a:gd name="connsiteX0" fmla="*/ 1279317 w 3526815"/>
                <a:gd name="connsiteY0" fmla="*/ 0 h 874455"/>
                <a:gd name="connsiteX1" fmla="*/ 3194743 w 3526815"/>
                <a:gd name="connsiteY1" fmla="*/ 0 h 874455"/>
                <a:gd name="connsiteX2" fmla="*/ 3526815 w 3526815"/>
                <a:gd name="connsiteY2" fmla="*/ 332072 h 874455"/>
                <a:gd name="connsiteX3" fmla="*/ 3194743 w 3526815"/>
                <a:gd name="connsiteY3" fmla="*/ 664144 h 874455"/>
                <a:gd name="connsiteX4" fmla="*/ 1279317 w 3526815"/>
                <a:gd name="connsiteY4" fmla="*/ 664144 h 874455"/>
                <a:gd name="connsiteX5" fmla="*/ 1003958 w 3526815"/>
                <a:gd name="connsiteY5" fmla="*/ 517737 h 874455"/>
                <a:gd name="connsiteX6" fmla="*/ 992253 w 3526815"/>
                <a:gd name="connsiteY6" fmla="*/ 496172 h 874455"/>
                <a:gd name="connsiteX7" fmla="*/ 0 w 3526815"/>
                <a:gd name="connsiteY7" fmla="*/ 874455 h 874455"/>
                <a:gd name="connsiteX8" fmla="*/ 955385 w 3526815"/>
                <a:gd name="connsiteY8" fmla="*/ 372389 h 874455"/>
                <a:gd name="connsiteX9" fmla="*/ 947245 w 3526815"/>
                <a:gd name="connsiteY9" fmla="*/ 332072 h 874455"/>
                <a:gd name="connsiteX10" fmla="*/ 1279317 w 3526815"/>
                <a:gd name="connsiteY10" fmla="*/ 0 h 874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526815" h="874455">
                  <a:moveTo>
                    <a:pt x="1279317" y="0"/>
                  </a:moveTo>
                  <a:lnTo>
                    <a:pt x="3194743" y="0"/>
                  </a:lnTo>
                  <a:cubicBezTo>
                    <a:pt x="3378141" y="0"/>
                    <a:pt x="3526815" y="148674"/>
                    <a:pt x="3526815" y="332072"/>
                  </a:cubicBezTo>
                  <a:cubicBezTo>
                    <a:pt x="3526815" y="515470"/>
                    <a:pt x="3378141" y="664144"/>
                    <a:pt x="3194743" y="664144"/>
                  </a:cubicBezTo>
                  <a:lnTo>
                    <a:pt x="1279317" y="664144"/>
                  </a:lnTo>
                  <a:cubicBezTo>
                    <a:pt x="1164693" y="664144"/>
                    <a:pt x="1063634" y="606068"/>
                    <a:pt x="1003958" y="517737"/>
                  </a:cubicBezTo>
                  <a:lnTo>
                    <a:pt x="992253" y="496172"/>
                  </a:lnTo>
                  <a:lnTo>
                    <a:pt x="0" y="874455"/>
                  </a:lnTo>
                  <a:lnTo>
                    <a:pt x="955385" y="372389"/>
                  </a:lnTo>
                  <a:lnTo>
                    <a:pt x="947245" y="332072"/>
                  </a:lnTo>
                  <a:cubicBezTo>
                    <a:pt x="947245" y="148674"/>
                    <a:pt x="1095919" y="0"/>
                    <a:pt x="1279317"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15" name="四角形: 角を丸くする 14">
              <a:extLst>
                <a:ext uri="{FF2B5EF4-FFF2-40B4-BE49-F238E27FC236}">
                  <a16:creationId xmlns:a16="http://schemas.microsoft.com/office/drawing/2014/main" id="{9CE3699B-99B4-4C3E-532E-09858D2849CF}"/>
                </a:ext>
              </a:extLst>
            </p:cNvPr>
            <p:cNvSpPr/>
            <p:nvPr/>
          </p:nvSpPr>
          <p:spPr>
            <a:xfrm>
              <a:off x="8957330" y="4853978"/>
              <a:ext cx="2579570"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a:latin typeface="BIZ UDPゴシック" panose="020B0400000000000000" pitchFamily="50" charset="-128"/>
                  <a:ea typeface="BIZ UDPゴシック" panose="020B0400000000000000" pitchFamily="50" charset="-128"/>
                </a:rPr>
                <a:t>すたーと</a:t>
              </a:r>
            </a:p>
          </p:txBody>
        </p:sp>
      </p:grpSp>
      <p:sp>
        <p:nvSpPr>
          <p:cNvPr id="17" name="テキスト ボックス 16">
            <a:extLst>
              <a:ext uri="{FF2B5EF4-FFF2-40B4-BE49-F238E27FC236}">
                <a16:creationId xmlns:a16="http://schemas.microsoft.com/office/drawing/2014/main" id="{D9BCA1AB-D135-D127-5215-EAEF43D75413}"/>
              </a:ext>
            </a:extLst>
          </p:cNvPr>
          <p:cNvSpPr txBox="1"/>
          <p:nvPr/>
        </p:nvSpPr>
        <p:spPr>
          <a:xfrm>
            <a:off x="1513733" y="937517"/>
            <a:ext cx="3962160" cy="338554"/>
          </a:xfrm>
          <a:prstGeom prst="rect">
            <a:avLst/>
          </a:prstGeom>
          <a:noFill/>
        </p:spPr>
        <p:txBody>
          <a:bodyPr wrap="square" rtlCol="0">
            <a:spAutoFit/>
          </a:bodyPr>
          <a:lstStyle/>
          <a:p>
            <a:pPr algn="ctr"/>
            <a:r>
              <a:rPr kumimoji="1" lang="ja-JP" altLang="en-US" sz="1600" b="1" dirty="0"/>
              <a:t>（ み     ら 　い　 し    ー   ど）</a:t>
            </a:r>
            <a:endParaRPr kumimoji="1" lang="en-US" altLang="ja-JP" sz="1600" b="1" dirty="0"/>
          </a:p>
        </p:txBody>
      </p:sp>
      <p:sp>
        <p:nvSpPr>
          <p:cNvPr id="2" name="正方形/長方形 1">
            <a:extLst>
              <a:ext uri="{FF2B5EF4-FFF2-40B4-BE49-F238E27FC236}">
                <a16:creationId xmlns:a16="http://schemas.microsoft.com/office/drawing/2014/main" id="{8F29D969-C3CF-2AAE-0040-E159C5E801CB}"/>
              </a:ext>
            </a:extLst>
          </p:cNvPr>
          <p:cNvSpPr/>
          <p:nvPr/>
        </p:nvSpPr>
        <p:spPr>
          <a:xfrm>
            <a:off x="-2468880" y="1251563"/>
            <a:ext cx="2319251" cy="101477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dirty="0"/>
              <a:t>従来</a:t>
            </a:r>
            <a:r>
              <a:rPr kumimoji="1" lang="en-US" altLang="ja-JP" dirty="0"/>
              <a:t>URL</a:t>
            </a:r>
            <a:r>
              <a:rPr kumimoji="1" lang="ja-JP" altLang="en-US" dirty="0"/>
              <a:t>で</a:t>
            </a:r>
            <a:endParaRPr kumimoji="1" lang="en-US" altLang="ja-JP" dirty="0"/>
          </a:p>
          <a:p>
            <a:pPr algn="ctr"/>
            <a:r>
              <a:rPr kumimoji="1" lang="ja-JP" altLang="en-US" dirty="0"/>
              <a:t>ログインする場合</a:t>
            </a:r>
          </a:p>
        </p:txBody>
      </p:sp>
    </p:spTree>
    <p:extLst>
      <p:ext uri="{BB962C8B-B14F-4D97-AF65-F5344CB8AC3E}">
        <p14:creationId xmlns:p14="http://schemas.microsoft.com/office/powerpoint/2010/main" val="414665149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6E6BC2-F453-05B6-4195-1D0ABC2F57C6}"/>
            </a:ext>
          </a:extLst>
        </p:cNvPr>
        <p:cNvGrpSpPr/>
        <p:nvPr/>
      </p:nvGrpSpPr>
      <p:grpSpPr>
        <a:xfrm>
          <a:off x="0" y="0"/>
          <a:ext cx="0" cy="0"/>
          <a:chOff x="0" y="0"/>
          <a:chExt cx="0" cy="0"/>
        </a:xfrm>
      </p:grpSpPr>
      <p:pic>
        <p:nvPicPr>
          <p:cNvPr id="6" name="図 5" descr="グラフィカル ユーザー インターフェイス, アプリケーション&#10;&#10;AI 生成コンテンツは誤りを含む可能性があります。">
            <a:extLst>
              <a:ext uri="{FF2B5EF4-FFF2-40B4-BE49-F238E27FC236}">
                <a16:creationId xmlns:a16="http://schemas.microsoft.com/office/drawing/2014/main" id="{A6E79164-4BED-D505-ABF6-E3BA683B959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48752" y="1337900"/>
            <a:ext cx="9094492" cy="5317966"/>
          </a:xfrm>
          <a:prstGeom prst="rect">
            <a:avLst/>
          </a:prstGeom>
          <a:ln>
            <a:solidFill>
              <a:schemeClr val="bg1">
                <a:lumMod val="75000"/>
              </a:schemeClr>
            </a:solidFill>
          </a:ln>
        </p:spPr>
      </p:pic>
      <p:sp>
        <p:nvSpPr>
          <p:cNvPr id="9" name="四角形: 角を丸くする 8">
            <a:extLst>
              <a:ext uri="{FF2B5EF4-FFF2-40B4-BE49-F238E27FC236}">
                <a16:creationId xmlns:a16="http://schemas.microsoft.com/office/drawing/2014/main" id="{526BBF55-BD8C-6585-EB34-4481BA58E5C2}"/>
              </a:ext>
            </a:extLst>
          </p:cNvPr>
          <p:cNvSpPr/>
          <p:nvPr/>
        </p:nvSpPr>
        <p:spPr>
          <a:xfrm>
            <a:off x="5394960" y="3858478"/>
            <a:ext cx="1412240" cy="431800"/>
          </a:xfrm>
          <a:prstGeom prst="roundRect">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テキスト ボックス 7">
            <a:extLst>
              <a:ext uri="{FF2B5EF4-FFF2-40B4-BE49-F238E27FC236}">
                <a16:creationId xmlns:a16="http://schemas.microsoft.com/office/drawing/2014/main" id="{A93B33CD-7AC4-AD1E-723A-1106CC55FD9E}"/>
              </a:ext>
            </a:extLst>
          </p:cNvPr>
          <p:cNvSpPr txBox="1"/>
          <p:nvPr/>
        </p:nvSpPr>
        <p:spPr>
          <a:xfrm>
            <a:off x="-2" y="121144"/>
            <a:ext cx="12192001" cy="923330"/>
          </a:xfrm>
          <a:prstGeom prst="rect">
            <a:avLst/>
          </a:prstGeom>
          <a:noFill/>
        </p:spPr>
        <p:txBody>
          <a:bodyPr wrap="square" anchor="ctr">
            <a:spAutoFit/>
          </a:bodyPr>
          <a:lstStyle/>
          <a:p>
            <a:pPr algn="ctr" fontAlgn="base"/>
            <a:r>
              <a:rPr lang="ja-JP" altLang="en-US" sz="5400" b="1" cap="all">
                <a:solidFill>
                  <a:srgbClr val="2A1A00"/>
                </a:solidFill>
                <a:latin typeface="BIZ UDPゴシック" panose="020B0400000000000000" pitchFamily="50" charset="-128"/>
                <a:ea typeface="BIZ UDPゴシック" panose="020B0400000000000000" pitchFamily="50" charset="-128"/>
              </a:rPr>
              <a:t>ミライシード ろぐいん がめん</a:t>
            </a:r>
          </a:p>
        </p:txBody>
      </p:sp>
      <p:sp>
        <p:nvSpPr>
          <p:cNvPr id="17" name="テキスト ボックス 16">
            <a:extLst>
              <a:ext uri="{FF2B5EF4-FFF2-40B4-BE49-F238E27FC236}">
                <a16:creationId xmlns:a16="http://schemas.microsoft.com/office/drawing/2014/main" id="{F9DFC8ED-13A8-8AFC-E3B1-37E818BC4926}"/>
              </a:ext>
            </a:extLst>
          </p:cNvPr>
          <p:cNvSpPr txBox="1"/>
          <p:nvPr/>
        </p:nvSpPr>
        <p:spPr>
          <a:xfrm>
            <a:off x="1513733" y="937517"/>
            <a:ext cx="3962160" cy="338554"/>
          </a:xfrm>
          <a:prstGeom prst="rect">
            <a:avLst/>
          </a:prstGeom>
          <a:noFill/>
        </p:spPr>
        <p:txBody>
          <a:bodyPr wrap="square" rtlCol="0">
            <a:spAutoFit/>
          </a:bodyPr>
          <a:lstStyle/>
          <a:p>
            <a:pPr algn="ctr"/>
            <a:r>
              <a:rPr kumimoji="1" lang="ja-JP" altLang="en-US" sz="1600" b="1"/>
              <a:t>（ み     ら 　い　 し    ー   ど）</a:t>
            </a:r>
            <a:endParaRPr kumimoji="1" lang="en-US" altLang="ja-JP" sz="1600" b="1"/>
          </a:p>
        </p:txBody>
      </p:sp>
      <p:sp>
        <p:nvSpPr>
          <p:cNvPr id="4" name="正方形/長方形 3">
            <a:extLst>
              <a:ext uri="{FF2B5EF4-FFF2-40B4-BE49-F238E27FC236}">
                <a16:creationId xmlns:a16="http://schemas.microsoft.com/office/drawing/2014/main" id="{BE4AB7B5-734A-6D29-4673-C898101E5528}"/>
              </a:ext>
            </a:extLst>
          </p:cNvPr>
          <p:cNvSpPr/>
          <p:nvPr/>
        </p:nvSpPr>
        <p:spPr>
          <a:xfrm>
            <a:off x="-2468880" y="0"/>
            <a:ext cx="2319251" cy="101477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a:t>学年・組・番号で</a:t>
            </a:r>
            <a:endParaRPr kumimoji="1" lang="en-US" altLang="ja-JP"/>
          </a:p>
          <a:p>
            <a:pPr algn="ctr"/>
            <a:r>
              <a:rPr kumimoji="1" lang="ja-JP" altLang="en-US"/>
              <a:t>ログインする場合</a:t>
            </a:r>
          </a:p>
        </p:txBody>
      </p:sp>
      <p:grpSp>
        <p:nvGrpSpPr>
          <p:cNvPr id="14" name="グループ化 13">
            <a:extLst>
              <a:ext uri="{FF2B5EF4-FFF2-40B4-BE49-F238E27FC236}">
                <a16:creationId xmlns:a16="http://schemas.microsoft.com/office/drawing/2014/main" id="{5656B729-CC38-8AA9-4397-EC67F67E6600}"/>
              </a:ext>
            </a:extLst>
          </p:cNvPr>
          <p:cNvGrpSpPr/>
          <p:nvPr/>
        </p:nvGrpSpPr>
        <p:grpSpPr>
          <a:xfrm>
            <a:off x="7306702" y="3385632"/>
            <a:ext cx="3539491" cy="687837"/>
            <a:chOff x="7997409" y="5960448"/>
            <a:chExt cx="3539491" cy="687837"/>
          </a:xfrm>
        </p:grpSpPr>
        <p:sp>
          <p:nvSpPr>
            <p:cNvPr id="15" name="フリーフォーム: 図形 14">
              <a:extLst>
                <a:ext uri="{FF2B5EF4-FFF2-40B4-BE49-F238E27FC236}">
                  <a16:creationId xmlns:a16="http://schemas.microsoft.com/office/drawing/2014/main" id="{3B17DF3E-1656-AB08-6D75-204E9D3E903E}"/>
                </a:ext>
              </a:extLst>
            </p:cNvPr>
            <p:cNvSpPr/>
            <p:nvPr/>
          </p:nvSpPr>
          <p:spPr>
            <a:xfrm>
              <a:off x="7997409" y="5984141"/>
              <a:ext cx="3539491" cy="664144"/>
            </a:xfrm>
            <a:custGeom>
              <a:avLst/>
              <a:gdLst>
                <a:gd name="connsiteX0" fmla="*/ 1291993 w 3539491"/>
                <a:gd name="connsiteY0" fmla="*/ 0 h 664144"/>
                <a:gd name="connsiteX1" fmla="*/ 3207419 w 3539491"/>
                <a:gd name="connsiteY1" fmla="*/ 0 h 664144"/>
                <a:gd name="connsiteX2" fmla="*/ 3539491 w 3539491"/>
                <a:gd name="connsiteY2" fmla="*/ 332072 h 664144"/>
                <a:gd name="connsiteX3" fmla="*/ 3207419 w 3539491"/>
                <a:gd name="connsiteY3" fmla="*/ 664144 h 664144"/>
                <a:gd name="connsiteX4" fmla="*/ 1291993 w 3539491"/>
                <a:gd name="connsiteY4" fmla="*/ 664144 h 664144"/>
                <a:gd name="connsiteX5" fmla="*/ 986017 w 3539491"/>
                <a:gd name="connsiteY5" fmla="*/ 461330 h 664144"/>
                <a:gd name="connsiteX6" fmla="*/ 971079 w 3539491"/>
                <a:gd name="connsiteY6" fmla="*/ 387341 h 664144"/>
                <a:gd name="connsiteX7" fmla="*/ 0 w 3539491"/>
                <a:gd name="connsiteY7" fmla="*/ 57602 h 664144"/>
                <a:gd name="connsiteX8" fmla="*/ 973894 w 3539491"/>
                <a:gd name="connsiteY8" fmla="*/ 262862 h 664144"/>
                <a:gd name="connsiteX9" fmla="*/ 986017 w 3539491"/>
                <a:gd name="connsiteY9" fmla="*/ 202815 h 664144"/>
                <a:gd name="connsiteX10" fmla="*/ 1291993 w 3539491"/>
                <a:gd name="connsiteY10" fmla="*/ 0 h 664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539491" h="664144">
                  <a:moveTo>
                    <a:pt x="1291993" y="0"/>
                  </a:moveTo>
                  <a:lnTo>
                    <a:pt x="3207419" y="0"/>
                  </a:lnTo>
                  <a:cubicBezTo>
                    <a:pt x="3390817" y="0"/>
                    <a:pt x="3539491" y="148674"/>
                    <a:pt x="3539491" y="332072"/>
                  </a:cubicBezTo>
                  <a:cubicBezTo>
                    <a:pt x="3539491" y="515470"/>
                    <a:pt x="3390817" y="664144"/>
                    <a:pt x="3207419" y="664144"/>
                  </a:cubicBezTo>
                  <a:lnTo>
                    <a:pt x="1291993" y="664144"/>
                  </a:lnTo>
                  <a:cubicBezTo>
                    <a:pt x="1154445" y="664144"/>
                    <a:pt x="1036428" y="580515"/>
                    <a:pt x="986017" y="461330"/>
                  </a:cubicBezTo>
                  <a:lnTo>
                    <a:pt x="971079" y="387341"/>
                  </a:lnTo>
                  <a:lnTo>
                    <a:pt x="0" y="57602"/>
                  </a:lnTo>
                  <a:lnTo>
                    <a:pt x="973894" y="262862"/>
                  </a:lnTo>
                  <a:lnTo>
                    <a:pt x="986017" y="202815"/>
                  </a:lnTo>
                  <a:cubicBezTo>
                    <a:pt x="1036428" y="83629"/>
                    <a:pt x="1154445" y="0"/>
                    <a:pt x="1291993"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16" name="四角形: 角を丸くする 15">
              <a:extLst>
                <a:ext uri="{FF2B5EF4-FFF2-40B4-BE49-F238E27FC236}">
                  <a16:creationId xmlns:a16="http://schemas.microsoft.com/office/drawing/2014/main" id="{21BC9B01-DC04-AC52-438E-515914125BDA}"/>
                </a:ext>
              </a:extLst>
            </p:cNvPr>
            <p:cNvSpPr/>
            <p:nvPr/>
          </p:nvSpPr>
          <p:spPr>
            <a:xfrm>
              <a:off x="8957330" y="5960448"/>
              <a:ext cx="2579570"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a:latin typeface="BIZ UDPゴシック" panose="020B0400000000000000" pitchFamily="50" charset="-128"/>
                  <a:ea typeface="BIZ UDPゴシック" panose="020B0400000000000000" pitchFamily="50" charset="-128"/>
                </a:rPr>
                <a:t>ぱすわーど</a:t>
              </a:r>
            </a:p>
          </p:txBody>
        </p:sp>
      </p:grpSp>
      <p:sp>
        <p:nvSpPr>
          <p:cNvPr id="31" name="四角形: 角を丸くする 30">
            <a:extLst>
              <a:ext uri="{FF2B5EF4-FFF2-40B4-BE49-F238E27FC236}">
                <a16:creationId xmlns:a16="http://schemas.microsoft.com/office/drawing/2014/main" id="{EEF72E37-F73A-2CC8-390E-1B77FF9EB564}"/>
              </a:ext>
            </a:extLst>
          </p:cNvPr>
          <p:cNvSpPr/>
          <p:nvPr/>
        </p:nvSpPr>
        <p:spPr>
          <a:xfrm>
            <a:off x="667538" y="4191987"/>
            <a:ext cx="3014521" cy="1248103"/>
          </a:xfrm>
          <a:prstGeom prst="roundRect">
            <a:avLst>
              <a:gd name="adj" fmla="val 12651"/>
            </a:avLst>
          </a:pr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kumimoji="1" lang="ja-JP" altLang="en-US" sz="2400" b="1">
                <a:latin typeface="BIZ UDPゴシック" panose="020B0400000000000000" pitchFamily="50" charset="-128"/>
                <a:ea typeface="BIZ UDPゴシック" panose="020B0400000000000000" pitchFamily="50" charset="-128"/>
              </a:rPr>
              <a:t>ばんごうをいれたら</a:t>
            </a:r>
            <a:endParaRPr kumimoji="1" lang="en-US" altLang="ja-JP" sz="2400" b="1">
              <a:latin typeface="BIZ UDPゴシック" panose="020B0400000000000000" pitchFamily="50" charset="-128"/>
              <a:ea typeface="BIZ UDPゴシック" panose="020B0400000000000000" pitchFamily="50" charset="-128"/>
            </a:endParaRPr>
          </a:p>
          <a:p>
            <a:pPr algn="ctr"/>
            <a:endParaRPr kumimoji="1" lang="ja-JP" altLang="en-US" sz="2400" b="1">
              <a:latin typeface="BIZ UDPゴシック" panose="020B0400000000000000" pitchFamily="50" charset="-128"/>
              <a:ea typeface="BIZ UDPゴシック" panose="020B0400000000000000" pitchFamily="50" charset="-128"/>
            </a:endParaRPr>
          </a:p>
        </p:txBody>
      </p:sp>
      <p:pic>
        <p:nvPicPr>
          <p:cNvPr id="28" name="図 27" descr="ホワイトボード&#10;&#10;AI 生成コンテンツは誤りを含む可能性があります。">
            <a:extLst>
              <a:ext uri="{FF2B5EF4-FFF2-40B4-BE49-F238E27FC236}">
                <a16:creationId xmlns:a16="http://schemas.microsoft.com/office/drawing/2014/main" id="{8981FDE1-6057-2390-F2C7-B008837D2AF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34079" y="4933463"/>
            <a:ext cx="1314518" cy="406421"/>
          </a:xfrm>
          <a:prstGeom prst="rect">
            <a:avLst/>
          </a:prstGeom>
        </p:spPr>
      </p:pic>
      <p:sp>
        <p:nvSpPr>
          <p:cNvPr id="32" name="四角形: 角を丸くする 31">
            <a:extLst>
              <a:ext uri="{FF2B5EF4-FFF2-40B4-BE49-F238E27FC236}">
                <a16:creationId xmlns:a16="http://schemas.microsoft.com/office/drawing/2014/main" id="{D41E3679-A00C-06E8-D3EA-ADF79F3C9441}"/>
              </a:ext>
            </a:extLst>
          </p:cNvPr>
          <p:cNvSpPr/>
          <p:nvPr/>
        </p:nvSpPr>
        <p:spPr>
          <a:xfrm>
            <a:off x="8266624" y="4121463"/>
            <a:ext cx="2579570" cy="1457471"/>
          </a:xfrm>
          <a:prstGeom prst="roundRect">
            <a:avLst>
              <a:gd name="adj" fmla="val 12651"/>
            </a:avLst>
          </a:pr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kumimoji="1" lang="ja-JP" altLang="en-US" sz="2400" b="1">
                <a:latin typeface="BIZ UDPゴシック" panose="020B0400000000000000" pitchFamily="50" charset="-128"/>
                <a:ea typeface="BIZ UDPゴシック" panose="020B0400000000000000" pitchFamily="50" charset="-128"/>
              </a:rPr>
              <a:t>ぱすわーどを</a:t>
            </a:r>
            <a:endParaRPr kumimoji="1" lang="en-US" altLang="ja-JP" sz="2400" b="1">
              <a:latin typeface="BIZ UDPゴシック" panose="020B0400000000000000" pitchFamily="50" charset="-128"/>
              <a:ea typeface="BIZ UDPゴシック" panose="020B0400000000000000" pitchFamily="50" charset="-128"/>
            </a:endParaRPr>
          </a:p>
          <a:p>
            <a:pPr algn="ctr"/>
            <a:r>
              <a:rPr kumimoji="1" lang="ja-JP" altLang="en-US" sz="2400" b="1">
                <a:latin typeface="BIZ UDPゴシック" panose="020B0400000000000000" pitchFamily="50" charset="-128"/>
                <a:ea typeface="BIZ UDPゴシック" panose="020B0400000000000000" pitchFamily="50" charset="-128"/>
              </a:rPr>
              <a:t>いれたら</a:t>
            </a:r>
            <a:endParaRPr kumimoji="1" lang="en-US" altLang="ja-JP" sz="2400" b="1">
              <a:latin typeface="BIZ UDPゴシック" panose="020B0400000000000000" pitchFamily="50" charset="-128"/>
              <a:ea typeface="BIZ UDPゴシック" panose="020B0400000000000000" pitchFamily="50" charset="-128"/>
            </a:endParaRPr>
          </a:p>
          <a:p>
            <a:pPr algn="ctr"/>
            <a:endParaRPr kumimoji="1" lang="ja-JP" altLang="en-US" sz="2400" b="1">
              <a:latin typeface="BIZ UDPゴシック" panose="020B0400000000000000" pitchFamily="50" charset="-128"/>
              <a:ea typeface="BIZ UDPゴシック" panose="020B0400000000000000" pitchFamily="50" charset="-128"/>
            </a:endParaRPr>
          </a:p>
        </p:txBody>
      </p:sp>
      <p:pic>
        <p:nvPicPr>
          <p:cNvPr id="33" name="図 32" descr="ホワイトボード&#10;&#10;AI 生成コンテンツは誤りを含む可能性があります。">
            <a:extLst>
              <a:ext uri="{FF2B5EF4-FFF2-40B4-BE49-F238E27FC236}">
                <a16:creationId xmlns:a16="http://schemas.microsoft.com/office/drawing/2014/main" id="{FC69EE54-7800-2DA4-9935-86478FE0230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899149" y="5075234"/>
            <a:ext cx="1314518" cy="406421"/>
          </a:xfrm>
          <a:prstGeom prst="rect">
            <a:avLst/>
          </a:prstGeom>
        </p:spPr>
      </p:pic>
      <p:grpSp>
        <p:nvGrpSpPr>
          <p:cNvPr id="3" name="グループ化 2">
            <a:extLst>
              <a:ext uri="{FF2B5EF4-FFF2-40B4-BE49-F238E27FC236}">
                <a16:creationId xmlns:a16="http://schemas.microsoft.com/office/drawing/2014/main" id="{67BA0393-0BBA-443C-681A-178A20916B45}"/>
              </a:ext>
            </a:extLst>
          </p:cNvPr>
          <p:cNvGrpSpPr/>
          <p:nvPr/>
        </p:nvGrpSpPr>
        <p:grpSpPr>
          <a:xfrm>
            <a:off x="1534079" y="1186996"/>
            <a:ext cx="3106487" cy="1727203"/>
            <a:chOff x="3470849" y="3680976"/>
            <a:chExt cx="3106487" cy="1727203"/>
          </a:xfrm>
        </p:grpSpPr>
        <p:sp>
          <p:nvSpPr>
            <p:cNvPr id="5" name="フリーフォーム: 図形 4">
              <a:extLst>
                <a:ext uri="{FF2B5EF4-FFF2-40B4-BE49-F238E27FC236}">
                  <a16:creationId xmlns:a16="http://schemas.microsoft.com/office/drawing/2014/main" id="{DD88D53C-D7D1-5098-EF5D-30754D0C681D}"/>
                </a:ext>
              </a:extLst>
            </p:cNvPr>
            <p:cNvSpPr/>
            <p:nvPr/>
          </p:nvSpPr>
          <p:spPr>
            <a:xfrm rot="2022489" flipH="1">
              <a:off x="3568696" y="3680976"/>
              <a:ext cx="3008640" cy="1727203"/>
            </a:xfrm>
            <a:custGeom>
              <a:avLst/>
              <a:gdLst>
                <a:gd name="connsiteX0" fmla="*/ 2860821 w 3008640"/>
                <a:gd name="connsiteY0" fmla="*/ 1118854 h 1727203"/>
                <a:gd name="connsiteX1" fmla="*/ 1267426 w 3008640"/>
                <a:gd name="connsiteY1" fmla="*/ 55864 h 1727203"/>
                <a:gd name="connsiteX2" fmla="*/ 806896 w 3008640"/>
                <a:gd name="connsiteY2" fmla="*/ 147819 h 1727203"/>
                <a:gd name="connsiteX3" fmla="*/ 846922 w 3008640"/>
                <a:gd name="connsiteY3" fmla="*/ 565596 h 1727203"/>
                <a:gd name="connsiteX4" fmla="*/ 897037 w 3008640"/>
                <a:gd name="connsiteY4" fmla="*/ 606856 h 1727203"/>
                <a:gd name="connsiteX5" fmla="*/ 0 w 3008640"/>
                <a:gd name="connsiteY5" fmla="*/ 816664 h 1727203"/>
                <a:gd name="connsiteX6" fmla="*/ 1031327 w 3008640"/>
                <a:gd name="connsiteY6" fmla="*/ 696727 h 1727203"/>
                <a:gd name="connsiteX7" fmla="*/ 2492246 w 3008640"/>
                <a:gd name="connsiteY7" fmla="*/ 1671339 h 1727203"/>
                <a:gd name="connsiteX8" fmla="*/ 2952776 w 3008640"/>
                <a:gd name="connsiteY8" fmla="*/ 1579384 h 1727203"/>
                <a:gd name="connsiteX9" fmla="*/ 2860821 w 3008640"/>
                <a:gd name="connsiteY9" fmla="*/ 1118854 h 17272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008640" h="1727203">
                  <a:moveTo>
                    <a:pt x="2860821" y="1118854"/>
                  </a:moveTo>
                  <a:lnTo>
                    <a:pt x="1267426" y="55864"/>
                  </a:lnTo>
                  <a:cubicBezTo>
                    <a:pt x="1114862" y="-45915"/>
                    <a:pt x="908675" y="-4745"/>
                    <a:pt x="806896" y="147819"/>
                  </a:cubicBezTo>
                  <a:cubicBezTo>
                    <a:pt x="717839" y="281313"/>
                    <a:pt x="738228" y="455861"/>
                    <a:pt x="846922" y="565596"/>
                  </a:cubicBezTo>
                  <a:lnTo>
                    <a:pt x="897037" y="606856"/>
                  </a:lnTo>
                  <a:lnTo>
                    <a:pt x="0" y="816664"/>
                  </a:lnTo>
                  <a:lnTo>
                    <a:pt x="1031327" y="696727"/>
                  </a:lnTo>
                  <a:lnTo>
                    <a:pt x="2492246" y="1671339"/>
                  </a:lnTo>
                  <a:cubicBezTo>
                    <a:pt x="2644810" y="1773118"/>
                    <a:pt x="2850997" y="1731948"/>
                    <a:pt x="2952776" y="1579384"/>
                  </a:cubicBezTo>
                  <a:cubicBezTo>
                    <a:pt x="3054555" y="1426820"/>
                    <a:pt x="3013386" y="1220633"/>
                    <a:pt x="2860821" y="1118854"/>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sp>
          <p:nvSpPr>
            <p:cNvPr id="10" name="四角形: 角を丸くする 9">
              <a:extLst>
                <a:ext uri="{FF2B5EF4-FFF2-40B4-BE49-F238E27FC236}">
                  <a16:creationId xmlns:a16="http://schemas.microsoft.com/office/drawing/2014/main" id="{4BDE6A29-D2F3-45A2-71F0-3E0BAA315711}"/>
                </a:ext>
              </a:extLst>
            </p:cNvPr>
            <p:cNvSpPr/>
            <p:nvPr/>
          </p:nvSpPr>
          <p:spPr>
            <a:xfrm>
              <a:off x="3470849" y="3980415"/>
              <a:ext cx="2579570"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a:latin typeface="BIZ UDPゴシック" panose="020B0400000000000000" pitchFamily="50" charset="-128"/>
                  <a:ea typeface="BIZ UDPゴシック" panose="020B0400000000000000" pitchFamily="50" charset="-128"/>
                </a:rPr>
                <a:t>がくねん・くみ</a:t>
              </a:r>
            </a:p>
          </p:txBody>
        </p:sp>
      </p:grpSp>
      <p:sp>
        <p:nvSpPr>
          <p:cNvPr id="21" name="フリーフォーム: 図形 20">
            <a:extLst>
              <a:ext uri="{FF2B5EF4-FFF2-40B4-BE49-F238E27FC236}">
                <a16:creationId xmlns:a16="http://schemas.microsoft.com/office/drawing/2014/main" id="{DE78274A-7C9D-8D94-2AFD-CE84B13E71FC}"/>
              </a:ext>
            </a:extLst>
          </p:cNvPr>
          <p:cNvSpPr/>
          <p:nvPr/>
        </p:nvSpPr>
        <p:spPr>
          <a:xfrm>
            <a:off x="759211" y="3105883"/>
            <a:ext cx="3901689" cy="664144"/>
          </a:xfrm>
          <a:custGeom>
            <a:avLst/>
            <a:gdLst>
              <a:gd name="connsiteX0" fmla="*/ 332072 w 3901689"/>
              <a:gd name="connsiteY0" fmla="*/ 0 h 664144"/>
              <a:gd name="connsiteX1" fmla="*/ 2731355 w 3901689"/>
              <a:gd name="connsiteY1" fmla="*/ 0 h 664144"/>
              <a:gd name="connsiteX2" fmla="*/ 3037331 w 3901689"/>
              <a:gd name="connsiteY2" fmla="*/ 202815 h 664144"/>
              <a:gd name="connsiteX3" fmla="*/ 3045188 w 3901689"/>
              <a:gd name="connsiteY3" fmla="*/ 241732 h 664144"/>
              <a:gd name="connsiteX4" fmla="*/ 3901689 w 3901689"/>
              <a:gd name="connsiteY4" fmla="*/ 454527 h 664144"/>
              <a:gd name="connsiteX5" fmla="*/ 3059034 w 3901689"/>
              <a:gd name="connsiteY5" fmla="*/ 353832 h 664144"/>
              <a:gd name="connsiteX6" fmla="*/ 3037331 w 3901689"/>
              <a:gd name="connsiteY6" fmla="*/ 461329 h 664144"/>
              <a:gd name="connsiteX7" fmla="*/ 2731355 w 3901689"/>
              <a:gd name="connsiteY7" fmla="*/ 664144 h 664144"/>
              <a:gd name="connsiteX8" fmla="*/ 332072 w 3901689"/>
              <a:gd name="connsiteY8" fmla="*/ 664144 h 664144"/>
              <a:gd name="connsiteX9" fmla="*/ 0 w 3901689"/>
              <a:gd name="connsiteY9" fmla="*/ 332072 h 664144"/>
              <a:gd name="connsiteX10" fmla="*/ 332072 w 3901689"/>
              <a:gd name="connsiteY10" fmla="*/ 0 h 664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901689" h="664144">
                <a:moveTo>
                  <a:pt x="332072" y="0"/>
                </a:moveTo>
                <a:lnTo>
                  <a:pt x="2731355" y="0"/>
                </a:lnTo>
                <a:cubicBezTo>
                  <a:pt x="2868904" y="0"/>
                  <a:pt x="2986920" y="83629"/>
                  <a:pt x="3037331" y="202815"/>
                </a:cubicBezTo>
                <a:lnTo>
                  <a:pt x="3045188" y="241732"/>
                </a:lnTo>
                <a:lnTo>
                  <a:pt x="3901689" y="454527"/>
                </a:lnTo>
                <a:lnTo>
                  <a:pt x="3059034" y="353832"/>
                </a:lnTo>
                <a:lnTo>
                  <a:pt x="3037331" y="461329"/>
                </a:lnTo>
                <a:cubicBezTo>
                  <a:pt x="2986920" y="580515"/>
                  <a:pt x="2868904" y="664144"/>
                  <a:pt x="2731355" y="664144"/>
                </a:cubicBezTo>
                <a:lnTo>
                  <a:pt x="332072" y="664144"/>
                </a:lnTo>
                <a:cubicBezTo>
                  <a:pt x="148674" y="664144"/>
                  <a:pt x="0" y="515470"/>
                  <a:pt x="0" y="332072"/>
                </a:cubicBezTo>
                <a:cubicBezTo>
                  <a:pt x="0" y="148674"/>
                  <a:pt x="148674" y="0"/>
                  <a:pt x="332072"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sp>
        <p:nvSpPr>
          <p:cNvPr id="19" name="四角形: 角を丸くする 18">
            <a:extLst>
              <a:ext uri="{FF2B5EF4-FFF2-40B4-BE49-F238E27FC236}">
                <a16:creationId xmlns:a16="http://schemas.microsoft.com/office/drawing/2014/main" id="{4D3C8169-74DA-8330-57F2-33C0B9DF1D41}"/>
              </a:ext>
            </a:extLst>
          </p:cNvPr>
          <p:cNvSpPr/>
          <p:nvPr/>
        </p:nvSpPr>
        <p:spPr>
          <a:xfrm>
            <a:off x="615751" y="3077253"/>
            <a:ext cx="3403600"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a:latin typeface="BIZ UDPゴシック" panose="020B0400000000000000" pitchFamily="50" charset="-128"/>
                <a:ea typeface="BIZ UDPゴシック" panose="020B0400000000000000" pitchFamily="50" charset="-128"/>
              </a:rPr>
              <a:t>しゅっせきばんごう</a:t>
            </a:r>
          </a:p>
        </p:txBody>
      </p:sp>
      <p:sp>
        <p:nvSpPr>
          <p:cNvPr id="22" name="正方形/長方形 21">
            <a:extLst>
              <a:ext uri="{FF2B5EF4-FFF2-40B4-BE49-F238E27FC236}">
                <a16:creationId xmlns:a16="http://schemas.microsoft.com/office/drawing/2014/main" id="{DF947BE2-7378-C5BB-56BA-08493E986054}"/>
              </a:ext>
            </a:extLst>
          </p:cNvPr>
          <p:cNvSpPr/>
          <p:nvPr/>
        </p:nvSpPr>
        <p:spPr>
          <a:xfrm>
            <a:off x="-2468880" y="1251563"/>
            <a:ext cx="2319251" cy="101477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dirty="0"/>
              <a:t>従来</a:t>
            </a:r>
            <a:r>
              <a:rPr kumimoji="1" lang="en-US" altLang="ja-JP" dirty="0"/>
              <a:t>URL</a:t>
            </a:r>
            <a:r>
              <a:rPr kumimoji="1" lang="ja-JP" altLang="en-US" dirty="0"/>
              <a:t>で</a:t>
            </a:r>
            <a:endParaRPr kumimoji="1" lang="en-US" altLang="ja-JP" dirty="0"/>
          </a:p>
          <a:p>
            <a:pPr algn="ctr"/>
            <a:r>
              <a:rPr kumimoji="1" lang="ja-JP" altLang="en-US" dirty="0"/>
              <a:t>ログインする場合</a:t>
            </a:r>
          </a:p>
        </p:txBody>
      </p:sp>
    </p:spTree>
    <p:extLst>
      <p:ext uri="{BB962C8B-B14F-4D97-AF65-F5344CB8AC3E}">
        <p14:creationId xmlns:p14="http://schemas.microsoft.com/office/powerpoint/2010/main" val="11888840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CBAEC8-6F8C-4C6A-E4FC-8D0CAC7F4B1A}"/>
            </a:ext>
          </a:extLst>
        </p:cNvPr>
        <p:cNvGrpSpPr/>
        <p:nvPr/>
      </p:nvGrpSpPr>
      <p:grpSpPr>
        <a:xfrm>
          <a:off x="0" y="0"/>
          <a:ext cx="0" cy="0"/>
          <a:chOff x="0" y="0"/>
          <a:chExt cx="0" cy="0"/>
        </a:xfrm>
      </p:grpSpPr>
      <p:pic>
        <p:nvPicPr>
          <p:cNvPr id="6" name="図 5" descr="グラフィカル ユーザー インターフェイス, アプリケーション&#10;&#10;AI 生成コンテンツは誤りを含む可能性があります。">
            <a:extLst>
              <a:ext uri="{FF2B5EF4-FFF2-40B4-BE49-F238E27FC236}">
                <a16:creationId xmlns:a16="http://schemas.microsoft.com/office/drawing/2014/main" id="{2C8D183A-09A8-344C-6DEC-F4E17451348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48752" y="1337900"/>
            <a:ext cx="9094492" cy="5317966"/>
          </a:xfrm>
          <a:prstGeom prst="rect">
            <a:avLst/>
          </a:prstGeom>
          <a:ln>
            <a:solidFill>
              <a:schemeClr val="bg1">
                <a:lumMod val="75000"/>
              </a:schemeClr>
            </a:solidFill>
          </a:ln>
        </p:spPr>
      </p:pic>
      <p:sp>
        <p:nvSpPr>
          <p:cNvPr id="9" name="四角形: 角を丸くする 8">
            <a:extLst>
              <a:ext uri="{FF2B5EF4-FFF2-40B4-BE49-F238E27FC236}">
                <a16:creationId xmlns:a16="http://schemas.microsoft.com/office/drawing/2014/main" id="{6061DA5E-352F-B2A6-D05B-043C7BB6CEBE}"/>
              </a:ext>
            </a:extLst>
          </p:cNvPr>
          <p:cNvSpPr/>
          <p:nvPr/>
        </p:nvSpPr>
        <p:spPr>
          <a:xfrm>
            <a:off x="3988262" y="4372879"/>
            <a:ext cx="2082800" cy="431800"/>
          </a:xfrm>
          <a:prstGeom prst="roundRect">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テキスト ボックス 7">
            <a:extLst>
              <a:ext uri="{FF2B5EF4-FFF2-40B4-BE49-F238E27FC236}">
                <a16:creationId xmlns:a16="http://schemas.microsoft.com/office/drawing/2014/main" id="{D4569752-763A-DF39-95BF-89A675201763}"/>
              </a:ext>
            </a:extLst>
          </p:cNvPr>
          <p:cNvSpPr txBox="1"/>
          <p:nvPr/>
        </p:nvSpPr>
        <p:spPr>
          <a:xfrm>
            <a:off x="-2" y="121144"/>
            <a:ext cx="12192001" cy="923330"/>
          </a:xfrm>
          <a:prstGeom prst="rect">
            <a:avLst/>
          </a:prstGeom>
          <a:noFill/>
        </p:spPr>
        <p:txBody>
          <a:bodyPr wrap="square" anchor="ctr">
            <a:spAutoFit/>
          </a:bodyPr>
          <a:lstStyle/>
          <a:p>
            <a:pPr algn="ctr" fontAlgn="base"/>
            <a:r>
              <a:rPr lang="ja-JP" altLang="en-US" sz="5400" b="1" cap="all">
                <a:solidFill>
                  <a:srgbClr val="2A1A00"/>
                </a:solidFill>
                <a:latin typeface="BIZ UDPゴシック" panose="020B0400000000000000" pitchFamily="50" charset="-128"/>
                <a:ea typeface="BIZ UDPゴシック" panose="020B0400000000000000" pitchFamily="50" charset="-128"/>
              </a:rPr>
              <a:t>ミライシード ろぐいん がめん</a:t>
            </a:r>
          </a:p>
        </p:txBody>
      </p:sp>
      <p:sp>
        <p:nvSpPr>
          <p:cNvPr id="17" name="テキスト ボックス 16">
            <a:extLst>
              <a:ext uri="{FF2B5EF4-FFF2-40B4-BE49-F238E27FC236}">
                <a16:creationId xmlns:a16="http://schemas.microsoft.com/office/drawing/2014/main" id="{C026C67C-FBCB-367E-A6BF-375A388B0A2C}"/>
              </a:ext>
            </a:extLst>
          </p:cNvPr>
          <p:cNvSpPr txBox="1"/>
          <p:nvPr/>
        </p:nvSpPr>
        <p:spPr>
          <a:xfrm>
            <a:off x="1513733" y="937517"/>
            <a:ext cx="3962160" cy="338554"/>
          </a:xfrm>
          <a:prstGeom prst="rect">
            <a:avLst/>
          </a:prstGeom>
          <a:noFill/>
        </p:spPr>
        <p:txBody>
          <a:bodyPr wrap="square" rtlCol="0">
            <a:spAutoFit/>
          </a:bodyPr>
          <a:lstStyle/>
          <a:p>
            <a:pPr algn="ctr"/>
            <a:r>
              <a:rPr kumimoji="1" lang="ja-JP" altLang="en-US" sz="1600" b="1"/>
              <a:t>（ み     ら 　い　 し    ー   ど）</a:t>
            </a:r>
            <a:endParaRPr kumimoji="1" lang="en-US" altLang="ja-JP" sz="1600" b="1"/>
          </a:p>
        </p:txBody>
      </p:sp>
      <p:grpSp>
        <p:nvGrpSpPr>
          <p:cNvPr id="2" name="グループ化 1">
            <a:extLst>
              <a:ext uri="{FF2B5EF4-FFF2-40B4-BE49-F238E27FC236}">
                <a16:creationId xmlns:a16="http://schemas.microsoft.com/office/drawing/2014/main" id="{77739B4F-D860-C568-08D9-CF385A1FE20F}"/>
              </a:ext>
            </a:extLst>
          </p:cNvPr>
          <p:cNvGrpSpPr/>
          <p:nvPr/>
        </p:nvGrpSpPr>
        <p:grpSpPr>
          <a:xfrm>
            <a:off x="2367528" y="3215923"/>
            <a:ext cx="1976083" cy="1415428"/>
            <a:chOff x="492797" y="4457439"/>
            <a:chExt cx="1976083" cy="1415428"/>
          </a:xfrm>
        </p:grpSpPr>
        <p:sp>
          <p:nvSpPr>
            <p:cNvPr id="3" name="フリーフォーム: 図形 2">
              <a:extLst>
                <a:ext uri="{FF2B5EF4-FFF2-40B4-BE49-F238E27FC236}">
                  <a16:creationId xmlns:a16="http://schemas.microsoft.com/office/drawing/2014/main" id="{D64FBB51-F1C9-6F08-C0D1-E04CB0F1EDAC}"/>
                </a:ext>
              </a:extLst>
            </p:cNvPr>
            <p:cNvSpPr/>
            <p:nvPr/>
          </p:nvSpPr>
          <p:spPr>
            <a:xfrm>
              <a:off x="495341" y="4494710"/>
              <a:ext cx="1973539" cy="1378157"/>
            </a:xfrm>
            <a:custGeom>
              <a:avLst/>
              <a:gdLst>
                <a:gd name="connsiteX0" fmla="*/ 332072 w 1973539"/>
                <a:gd name="connsiteY0" fmla="*/ 0 h 1378157"/>
                <a:gd name="connsiteX1" fmla="*/ 1641467 w 1973539"/>
                <a:gd name="connsiteY1" fmla="*/ 0 h 1378157"/>
                <a:gd name="connsiteX2" fmla="*/ 1973539 w 1973539"/>
                <a:gd name="connsiteY2" fmla="*/ 332072 h 1378157"/>
                <a:gd name="connsiteX3" fmla="*/ 1641467 w 1973539"/>
                <a:gd name="connsiteY3" fmla="*/ 664144 h 1378157"/>
                <a:gd name="connsiteX4" fmla="*/ 1515675 w 1973539"/>
                <a:gd name="connsiteY4" fmla="*/ 664144 h 1378157"/>
                <a:gd name="connsiteX5" fmla="*/ 1812970 w 1973539"/>
                <a:gd name="connsiteY5" fmla="*/ 1378157 h 1378157"/>
                <a:gd name="connsiteX6" fmla="*/ 1363200 w 1973539"/>
                <a:gd name="connsiteY6" fmla="*/ 664144 h 1378157"/>
                <a:gd name="connsiteX7" fmla="*/ 332072 w 1973539"/>
                <a:gd name="connsiteY7" fmla="*/ 664144 h 1378157"/>
                <a:gd name="connsiteX8" fmla="*/ 0 w 1973539"/>
                <a:gd name="connsiteY8" fmla="*/ 332072 h 1378157"/>
                <a:gd name="connsiteX9" fmla="*/ 332072 w 1973539"/>
                <a:gd name="connsiteY9" fmla="*/ 0 h 1378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73539" h="1378157">
                  <a:moveTo>
                    <a:pt x="332072" y="0"/>
                  </a:moveTo>
                  <a:lnTo>
                    <a:pt x="1641467" y="0"/>
                  </a:lnTo>
                  <a:cubicBezTo>
                    <a:pt x="1824865" y="0"/>
                    <a:pt x="1973539" y="148674"/>
                    <a:pt x="1973539" y="332072"/>
                  </a:cubicBezTo>
                  <a:cubicBezTo>
                    <a:pt x="1973539" y="515470"/>
                    <a:pt x="1824865" y="664144"/>
                    <a:pt x="1641467" y="664144"/>
                  </a:cubicBezTo>
                  <a:lnTo>
                    <a:pt x="1515675" y="664144"/>
                  </a:lnTo>
                  <a:lnTo>
                    <a:pt x="1812970" y="1378157"/>
                  </a:lnTo>
                  <a:lnTo>
                    <a:pt x="1363200" y="664144"/>
                  </a:lnTo>
                  <a:lnTo>
                    <a:pt x="332072" y="664144"/>
                  </a:lnTo>
                  <a:cubicBezTo>
                    <a:pt x="148674" y="664144"/>
                    <a:pt x="0" y="515470"/>
                    <a:pt x="0" y="332072"/>
                  </a:cubicBezTo>
                  <a:cubicBezTo>
                    <a:pt x="0" y="148674"/>
                    <a:pt x="148674" y="0"/>
                    <a:pt x="332072"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10" name="四角形: 角を丸くする 9">
              <a:extLst>
                <a:ext uri="{FF2B5EF4-FFF2-40B4-BE49-F238E27FC236}">
                  <a16:creationId xmlns:a16="http://schemas.microsoft.com/office/drawing/2014/main" id="{E1D2E1C8-B2B8-4B9C-B908-E300B480DA65}"/>
                </a:ext>
              </a:extLst>
            </p:cNvPr>
            <p:cNvSpPr/>
            <p:nvPr/>
          </p:nvSpPr>
          <p:spPr>
            <a:xfrm>
              <a:off x="492797" y="4457439"/>
              <a:ext cx="1966939"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a:latin typeface="BIZ UDPゴシック" panose="020B0400000000000000" pitchFamily="50" charset="-128"/>
                  <a:ea typeface="BIZ UDPゴシック" panose="020B0400000000000000" pitchFamily="50" charset="-128"/>
                </a:rPr>
                <a:t>ろぐいん</a:t>
              </a:r>
            </a:p>
          </p:txBody>
        </p:sp>
      </p:grpSp>
      <p:sp>
        <p:nvSpPr>
          <p:cNvPr id="7" name="正方形/長方形 6">
            <a:extLst>
              <a:ext uri="{FF2B5EF4-FFF2-40B4-BE49-F238E27FC236}">
                <a16:creationId xmlns:a16="http://schemas.microsoft.com/office/drawing/2014/main" id="{37D16B85-C228-D9C9-268C-D4630B16D250}"/>
              </a:ext>
            </a:extLst>
          </p:cNvPr>
          <p:cNvSpPr/>
          <p:nvPr/>
        </p:nvSpPr>
        <p:spPr>
          <a:xfrm>
            <a:off x="-2468880" y="0"/>
            <a:ext cx="2319251" cy="101477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a:t>Google</a:t>
            </a:r>
            <a:r>
              <a:rPr kumimoji="1" lang="ja-JP" altLang="en-US"/>
              <a:t>アカウントでログインする場合</a:t>
            </a:r>
          </a:p>
        </p:txBody>
      </p:sp>
      <p:sp>
        <p:nvSpPr>
          <p:cNvPr id="4" name="正方形/長方形 3">
            <a:extLst>
              <a:ext uri="{FF2B5EF4-FFF2-40B4-BE49-F238E27FC236}">
                <a16:creationId xmlns:a16="http://schemas.microsoft.com/office/drawing/2014/main" id="{99EAD47A-0CEF-B2B0-EE36-32CBD22320C5}"/>
              </a:ext>
            </a:extLst>
          </p:cNvPr>
          <p:cNvSpPr/>
          <p:nvPr/>
        </p:nvSpPr>
        <p:spPr>
          <a:xfrm>
            <a:off x="-2468880" y="1251563"/>
            <a:ext cx="2319251" cy="101477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dirty="0"/>
              <a:t>従来</a:t>
            </a:r>
            <a:r>
              <a:rPr kumimoji="1" lang="en-US" altLang="ja-JP" dirty="0"/>
              <a:t>URL</a:t>
            </a:r>
            <a:r>
              <a:rPr kumimoji="1" lang="ja-JP" altLang="en-US" dirty="0"/>
              <a:t>で</a:t>
            </a:r>
            <a:endParaRPr kumimoji="1" lang="en-US" altLang="ja-JP" dirty="0"/>
          </a:p>
          <a:p>
            <a:pPr algn="ctr"/>
            <a:r>
              <a:rPr kumimoji="1" lang="ja-JP" altLang="en-US" dirty="0"/>
              <a:t>ログインする場合</a:t>
            </a:r>
          </a:p>
        </p:txBody>
      </p:sp>
    </p:spTree>
    <p:extLst>
      <p:ext uri="{BB962C8B-B14F-4D97-AF65-F5344CB8AC3E}">
        <p14:creationId xmlns:p14="http://schemas.microsoft.com/office/powerpoint/2010/main" val="118054955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FB61C3-92B2-9CDE-F0BD-809B6B42B789}"/>
            </a:ext>
          </a:extLst>
        </p:cNvPr>
        <p:cNvGrpSpPr/>
        <p:nvPr/>
      </p:nvGrpSpPr>
      <p:grpSpPr>
        <a:xfrm>
          <a:off x="0" y="0"/>
          <a:ext cx="0" cy="0"/>
          <a:chOff x="0" y="0"/>
          <a:chExt cx="0" cy="0"/>
        </a:xfrm>
      </p:grpSpPr>
      <p:sp>
        <p:nvSpPr>
          <p:cNvPr id="9" name="四角形: 角を丸くする 8">
            <a:extLst>
              <a:ext uri="{FF2B5EF4-FFF2-40B4-BE49-F238E27FC236}">
                <a16:creationId xmlns:a16="http://schemas.microsoft.com/office/drawing/2014/main" id="{1B5286C8-3965-178E-93EC-57B407EDCBF9}"/>
              </a:ext>
            </a:extLst>
          </p:cNvPr>
          <p:cNvSpPr/>
          <p:nvPr/>
        </p:nvSpPr>
        <p:spPr>
          <a:xfrm>
            <a:off x="5394960" y="3858478"/>
            <a:ext cx="1374420" cy="431800"/>
          </a:xfrm>
          <a:prstGeom prst="roundRect">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テキスト ボックス 7">
            <a:extLst>
              <a:ext uri="{FF2B5EF4-FFF2-40B4-BE49-F238E27FC236}">
                <a16:creationId xmlns:a16="http://schemas.microsoft.com/office/drawing/2014/main" id="{7DF92F75-045E-38FD-317D-32F01E2E6461}"/>
              </a:ext>
            </a:extLst>
          </p:cNvPr>
          <p:cNvSpPr txBox="1"/>
          <p:nvPr/>
        </p:nvSpPr>
        <p:spPr>
          <a:xfrm>
            <a:off x="-2" y="121144"/>
            <a:ext cx="12192001" cy="923330"/>
          </a:xfrm>
          <a:prstGeom prst="rect">
            <a:avLst/>
          </a:prstGeom>
          <a:noFill/>
        </p:spPr>
        <p:txBody>
          <a:bodyPr wrap="square" anchor="ctr">
            <a:spAutoFit/>
          </a:bodyPr>
          <a:lstStyle/>
          <a:p>
            <a:pPr algn="ctr" fontAlgn="base"/>
            <a:r>
              <a:rPr lang="ja-JP" altLang="en-US" sz="5400" b="1" cap="all">
                <a:solidFill>
                  <a:srgbClr val="2A1A00"/>
                </a:solidFill>
                <a:latin typeface="BIZ UDPゴシック" panose="020B0400000000000000" pitchFamily="50" charset="-128"/>
                <a:ea typeface="BIZ UDPゴシック" panose="020B0400000000000000" pitchFamily="50" charset="-128"/>
              </a:rPr>
              <a:t>ミライシード ろぐいん がめん</a:t>
            </a:r>
          </a:p>
        </p:txBody>
      </p:sp>
      <p:sp>
        <p:nvSpPr>
          <p:cNvPr id="17" name="テキスト ボックス 16">
            <a:extLst>
              <a:ext uri="{FF2B5EF4-FFF2-40B4-BE49-F238E27FC236}">
                <a16:creationId xmlns:a16="http://schemas.microsoft.com/office/drawing/2014/main" id="{EB3D8466-821E-2172-3922-2F6E9DDFA08A}"/>
              </a:ext>
            </a:extLst>
          </p:cNvPr>
          <p:cNvSpPr txBox="1"/>
          <p:nvPr/>
        </p:nvSpPr>
        <p:spPr>
          <a:xfrm>
            <a:off x="1513733" y="937517"/>
            <a:ext cx="3962160" cy="338554"/>
          </a:xfrm>
          <a:prstGeom prst="rect">
            <a:avLst/>
          </a:prstGeom>
          <a:noFill/>
        </p:spPr>
        <p:txBody>
          <a:bodyPr wrap="square" rtlCol="0">
            <a:spAutoFit/>
          </a:bodyPr>
          <a:lstStyle/>
          <a:p>
            <a:pPr algn="ctr"/>
            <a:r>
              <a:rPr kumimoji="1" lang="ja-JP" altLang="en-US" sz="1600" b="1"/>
              <a:t>（ み     ら 　い　 し    ー   ど）</a:t>
            </a:r>
            <a:endParaRPr kumimoji="1" lang="en-US" altLang="ja-JP" sz="1600" b="1"/>
          </a:p>
        </p:txBody>
      </p:sp>
      <p:sp>
        <p:nvSpPr>
          <p:cNvPr id="4" name="正方形/長方形 3">
            <a:extLst>
              <a:ext uri="{FF2B5EF4-FFF2-40B4-BE49-F238E27FC236}">
                <a16:creationId xmlns:a16="http://schemas.microsoft.com/office/drawing/2014/main" id="{D671E589-52A4-2434-50B8-9ABF7D8315FA}"/>
              </a:ext>
            </a:extLst>
          </p:cNvPr>
          <p:cNvSpPr/>
          <p:nvPr/>
        </p:nvSpPr>
        <p:spPr>
          <a:xfrm>
            <a:off x="-2468880" y="0"/>
            <a:ext cx="2319251" cy="101477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a:t>共通</a:t>
            </a:r>
            <a:r>
              <a:rPr kumimoji="1" lang="en-US" altLang="ja-JP"/>
              <a:t>URL</a:t>
            </a:r>
            <a:r>
              <a:rPr kumimoji="1" lang="ja-JP" altLang="en-US"/>
              <a:t>で</a:t>
            </a:r>
            <a:endParaRPr kumimoji="1" lang="en-US" altLang="ja-JP"/>
          </a:p>
          <a:p>
            <a:pPr algn="ctr"/>
            <a:r>
              <a:rPr kumimoji="1" lang="ja-JP" altLang="en-US"/>
              <a:t>ログインする場合</a:t>
            </a:r>
          </a:p>
        </p:txBody>
      </p:sp>
      <p:pic>
        <p:nvPicPr>
          <p:cNvPr id="6" name="図 5">
            <a:extLst>
              <a:ext uri="{FF2B5EF4-FFF2-40B4-BE49-F238E27FC236}">
                <a16:creationId xmlns:a16="http://schemas.microsoft.com/office/drawing/2014/main" id="{F4C917FD-F4F3-0D17-5612-81EA33D07ACF}"/>
              </a:ext>
            </a:extLst>
          </p:cNvPr>
          <p:cNvPicPr>
            <a:picLocks noChangeAspect="1"/>
          </p:cNvPicPr>
          <p:nvPr/>
        </p:nvPicPr>
        <p:blipFill>
          <a:blip r:embed="rId3"/>
          <a:stretch>
            <a:fillRect/>
          </a:stretch>
        </p:blipFill>
        <p:spPr>
          <a:xfrm>
            <a:off x="4147858" y="1636246"/>
            <a:ext cx="3901689" cy="4444464"/>
          </a:xfrm>
          <a:prstGeom prst="rect">
            <a:avLst/>
          </a:prstGeom>
        </p:spPr>
      </p:pic>
      <p:sp>
        <p:nvSpPr>
          <p:cNvPr id="11" name="四角形: 角を丸くする 10">
            <a:extLst>
              <a:ext uri="{FF2B5EF4-FFF2-40B4-BE49-F238E27FC236}">
                <a16:creationId xmlns:a16="http://schemas.microsoft.com/office/drawing/2014/main" id="{624B8281-32D9-2919-8CFA-B62B9A6B71A2}"/>
              </a:ext>
            </a:extLst>
          </p:cNvPr>
          <p:cNvSpPr/>
          <p:nvPr/>
        </p:nvSpPr>
        <p:spPr>
          <a:xfrm>
            <a:off x="4017920" y="3785298"/>
            <a:ext cx="1985315" cy="1880006"/>
          </a:xfrm>
          <a:prstGeom prst="roundRect">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フリーフォーム: 図形 11">
            <a:extLst>
              <a:ext uri="{FF2B5EF4-FFF2-40B4-BE49-F238E27FC236}">
                <a16:creationId xmlns:a16="http://schemas.microsoft.com/office/drawing/2014/main" id="{F9671771-11FC-A43F-B1F4-96E0228BAB78}"/>
              </a:ext>
            </a:extLst>
          </p:cNvPr>
          <p:cNvSpPr/>
          <p:nvPr/>
        </p:nvSpPr>
        <p:spPr>
          <a:xfrm>
            <a:off x="649880" y="3905476"/>
            <a:ext cx="3901689" cy="664144"/>
          </a:xfrm>
          <a:custGeom>
            <a:avLst/>
            <a:gdLst>
              <a:gd name="connsiteX0" fmla="*/ 332072 w 3901689"/>
              <a:gd name="connsiteY0" fmla="*/ 0 h 664144"/>
              <a:gd name="connsiteX1" fmla="*/ 2731355 w 3901689"/>
              <a:gd name="connsiteY1" fmla="*/ 0 h 664144"/>
              <a:gd name="connsiteX2" fmla="*/ 3037331 w 3901689"/>
              <a:gd name="connsiteY2" fmla="*/ 202815 h 664144"/>
              <a:gd name="connsiteX3" fmla="*/ 3045188 w 3901689"/>
              <a:gd name="connsiteY3" fmla="*/ 241732 h 664144"/>
              <a:gd name="connsiteX4" fmla="*/ 3901689 w 3901689"/>
              <a:gd name="connsiteY4" fmla="*/ 454527 h 664144"/>
              <a:gd name="connsiteX5" fmla="*/ 3059034 w 3901689"/>
              <a:gd name="connsiteY5" fmla="*/ 353832 h 664144"/>
              <a:gd name="connsiteX6" fmla="*/ 3037331 w 3901689"/>
              <a:gd name="connsiteY6" fmla="*/ 461329 h 664144"/>
              <a:gd name="connsiteX7" fmla="*/ 2731355 w 3901689"/>
              <a:gd name="connsiteY7" fmla="*/ 664144 h 664144"/>
              <a:gd name="connsiteX8" fmla="*/ 332072 w 3901689"/>
              <a:gd name="connsiteY8" fmla="*/ 664144 h 664144"/>
              <a:gd name="connsiteX9" fmla="*/ 0 w 3901689"/>
              <a:gd name="connsiteY9" fmla="*/ 332072 h 664144"/>
              <a:gd name="connsiteX10" fmla="*/ 332072 w 3901689"/>
              <a:gd name="connsiteY10" fmla="*/ 0 h 664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901689" h="664144">
                <a:moveTo>
                  <a:pt x="332072" y="0"/>
                </a:moveTo>
                <a:lnTo>
                  <a:pt x="2731355" y="0"/>
                </a:lnTo>
                <a:cubicBezTo>
                  <a:pt x="2868904" y="0"/>
                  <a:pt x="2986920" y="83629"/>
                  <a:pt x="3037331" y="202815"/>
                </a:cubicBezTo>
                <a:lnTo>
                  <a:pt x="3045188" y="241732"/>
                </a:lnTo>
                <a:lnTo>
                  <a:pt x="3901689" y="454527"/>
                </a:lnTo>
                <a:lnTo>
                  <a:pt x="3059034" y="353832"/>
                </a:lnTo>
                <a:lnTo>
                  <a:pt x="3037331" y="461329"/>
                </a:lnTo>
                <a:cubicBezTo>
                  <a:pt x="2986920" y="580515"/>
                  <a:pt x="2868904" y="664144"/>
                  <a:pt x="2731355" y="664144"/>
                </a:cubicBezTo>
                <a:lnTo>
                  <a:pt x="332072" y="664144"/>
                </a:lnTo>
                <a:cubicBezTo>
                  <a:pt x="148674" y="664144"/>
                  <a:pt x="0" y="515470"/>
                  <a:pt x="0" y="332072"/>
                </a:cubicBezTo>
                <a:cubicBezTo>
                  <a:pt x="0" y="148674"/>
                  <a:pt x="148674" y="0"/>
                  <a:pt x="332072"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sp>
        <p:nvSpPr>
          <p:cNvPr id="13" name="四角形: 角を丸くする 12">
            <a:extLst>
              <a:ext uri="{FF2B5EF4-FFF2-40B4-BE49-F238E27FC236}">
                <a16:creationId xmlns:a16="http://schemas.microsoft.com/office/drawing/2014/main" id="{92F3EAF0-BD4A-C4F2-C620-0F2DF0CE9B22}"/>
              </a:ext>
            </a:extLst>
          </p:cNvPr>
          <p:cNvSpPr/>
          <p:nvPr/>
        </p:nvSpPr>
        <p:spPr>
          <a:xfrm>
            <a:off x="506420" y="3876846"/>
            <a:ext cx="3403600"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a:latin typeface="BIZ UDPゴシック" panose="020B0400000000000000" pitchFamily="50" charset="-128"/>
                <a:ea typeface="BIZ UDPゴシック" panose="020B0400000000000000" pitchFamily="50" charset="-128"/>
              </a:rPr>
              <a:t>じどう せいと</a:t>
            </a:r>
          </a:p>
        </p:txBody>
      </p:sp>
    </p:spTree>
    <p:extLst>
      <p:ext uri="{BB962C8B-B14F-4D97-AF65-F5344CB8AC3E}">
        <p14:creationId xmlns:p14="http://schemas.microsoft.com/office/powerpoint/2010/main" val="8712119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3B54471-B520-6EB8-518B-8C8B4A5A92FC}"/>
            </a:ext>
          </a:extLst>
        </p:cNvPr>
        <p:cNvGrpSpPr/>
        <p:nvPr/>
      </p:nvGrpSpPr>
      <p:grpSpPr>
        <a:xfrm>
          <a:off x="0" y="0"/>
          <a:ext cx="0" cy="0"/>
          <a:chOff x="0" y="0"/>
          <a:chExt cx="0" cy="0"/>
        </a:xfrm>
      </p:grpSpPr>
      <p:pic>
        <p:nvPicPr>
          <p:cNvPr id="26" name="図 25">
            <a:extLst>
              <a:ext uri="{FF2B5EF4-FFF2-40B4-BE49-F238E27FC236}">
                <a16:creationId xmlns:a16="http://schemas.microsoft.com/office/drawing/2014/main" id="{8FFFE2D1-10A3-80FB-6C59-3E555FDA4DFF}"/>
              </a:ext>
            </a:extLst>
          </p:cNvPr>
          <p:cNvPicPr>
            <a:picLocks noChangeAspect="1"/>
          </p:cNvPicPr>
          <p:nvPr/>
        </p:nvPicPr>
        <p:blipFill>
          <a:blip r:embed="rId3"/>
          <a:stretch>
            <a:fillRect/>
          </a:stretch>
        </p:blipFill>
        <p:spPr>
          <a:xfrm>
            <a:off x="3816414" y="1076203"/>
            <a:ext cx="4546696" cy="5720037"/>
          </a:xfrm>
          <a:prstGeom prst="rect">
            <a:avLst/>
          </a:prstGeom>
        </p:spPr>
      </p:pic>
      <p:sp>
        <p:nvSpPr>
          <p:cNvPr id="9" name="四角形: 角を丸くする 8">
            <a:extLst>
              <a:ext uri="{FF2B5EF4-FFF2-40B4-BE49-F238E27FC236}">
                <a16:creationId xmlns:a16="http://schemas.microsoft.com/office/drawing/2014/main" id="{0A80A89C-8F65-6B0B-91A6-D382D7E0C640}"/>
              </a:ext>
            </a:extLst>
          </p:cNvPr>
          <p:cNvSpPr/>
          <p:nvPr/>
        </p:nvSpPr>
        <p:spPr>
          <a:xfrm>
            <a:off x="4744000" y="2092445"/>
            <a:ext cx="2691524" cy="2822456"/>
          </a:xfrm>
          <a:prstGeom prst="roundRect">
            <a:avLst>
              <a:gd name="adj" fmla="val 6576"/>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テキスト ボックス 7">
            <a:extLst>
              <a:ext uri="{FF2B5EF4-FFF2-40B4-BE49-F238E27FC236}">
                <a16:creationId xmlns:a16="http://schemas.microsoft.com/office/drawing/2014/main" id="{DE30E348-5C8F-FBF7-CDB1-EFCBDCEDF5C6}"/>
              </a:ext>
            </a:extLst>
          </p:cNvPr>
          <p:cNvSpPr txBox="1"/>
          <p:nvPr/>
        </p:nvSpPr>
        <p:spPr>
          <a:xfrm>
            <a:off x="-2" y="121144"/>
            <a:ext cx="12192001" cy="923330"/>
          </a:xfrm>
          <a:prstGeom prst="rect">
            <a:avLst/>
          </a:prstGeom>
          <a:noFill/>
        </p:spPr>
        <p:txBody>
          <a:bodyPr wrap="square" anchor="ctr">
            <a:spAutoFit/>
          </a:bodyPr>
          <a:lstStyle/>
          <a:p>
            <a:pPr algn="ctr" fontAlgn="base"/>
            <a:r>
              <a:rPr lang="ja-JP" altLang="en-US" sz="5400" b="1" cap="all">
                <a:solidFill>
                  <a:srgbClr val="2A1A00"/>
                </a:solidFill>
                <a:latin typeface="BIZ UDPゴシック" panose="020B0400000000000000" pitchFamily="50" charset="-128"/>
                <a:ea typeface="BIZ UDPゴシック" panose="020B0400000000000000" pitchFamily="50" charset="-128"/>
              </a:rPr>
              <a:t>ミライシード ろぐいん がめん</a:t>
            </a:r>
          </a:p>
        </p:txBody>
      </p:sp>
      <p:sp>
        <p:nvSpPr>
          <p:cNvPr id="17" name="テキスト ボックス 16">
            <a:extLst>
              <a:ext uri="{FF2B5EF4-FFF2-40B4-BE49-F238E27FC236}">
                <a16:creationId xmlns:a16="http://schemas.microsoft.com/office/drawing/2014/main" id="{DD74C195-037E-AA8C-B286-87343E89E616}"/>
              </a:ext>
            </a:extLst>
          </p:cNvPr>
          <p:cNvSpPr txBox="1"/>
          <p:nvPr/>
        </p:nvSpPr>
        <p:spPr>
          <a:xfrm>
            <a:off x="1513733" y="937517"/>
            <a:ext cx="3962160" cy="338554"/>
          </a:xfrm>
          <a:prstGeom prst="rect">
            <a:avLst/>
          </a:prstGeom>
          <a:noFill/>
        </p:spPr>
        <p:txBody>
          <a:bodyPr wrap="square" rtlCol="0">
            <a:spAutoFit/>
          </a:bodyPr>
          <a:lstStyle/>
          <a:p>
            <a:pPr algn="ctr"/>
            <a:r>
              <a:rPr kumimoji="1" lang="ja-JP" altLang="en-US" sz="1600" b="1"/>
              <a:t>（ み     ら 　い　 し    ー   ど）</a:t>
            </a:r>
            <a:endParaRPr kumimoji="1" lang="en-US" altLang="ja-JP" sz="1600" b="1"/>
          </a:p>
        </p:txBody>
      </p:sp>
      <p:sp>
        <p:nvSpPr>
          <p:cNvPr id="4" name="正方形/長方形 3">
            <a:extLst>
              <a:ext uri="{FF2B5EF4-FFF2-40B4-BE49-F238E27FC236}">
                <a16:creationId xmlns:a16="http://schemas.microsoft.com/office/drawing/2014/main" id="{9A0B8CE3-0D16-0BCA-CB9F-099F8EA1C272}"/>
              </a:ext>
            </a:extLst>
          </p:cNvPr>
          <p:cNvSpPr/>
          <p:nvPr/>
        </p:nvSpPr>
        <p:spPr>
          <a:xfrm>
            <a:off x="-2468880" y="0"/>
            <a:ext cx="2319251" cy="101477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a:t>共通</a:t>
            </a:r>
            <a:r>
              <a:rPr kumimoji="1" lang="en-US" altLang="ja-JP"/>
              <a:t>URL</a:t>
            </a:r>
            <a:r>
              <a:rPr kumimoji="1" lang="ja-JP" altLang="en-US"/>
              <a:t>で</a:t>
            </a:r>
            <a:endParaRPr kumimoji="1" lang="en-US" altLang="ja-JP"/>
          </a:p>
          <a:p>
            <a:pPr algn="ctr"/>
            <a:r>
              <a:rPr kumimoji="1" lang="ja-JP" altLang="en-US"/>
              <a:t>ログインする場合</a:t>
            </a:r>
          </a:p>
        </p:txBody>
      </p:sp>
      <p:grpSp>
        <p:nvGrpSpPr>
          <p:cNvPr id="14" name="グループ化 13">
            <a:extLst>
              <a:ext uri="{FF2B5EF4-FFF2-40B4-BE49-F238E27FC236}">
                <a16:creationId xmlns:a16="http://schemas.microsoft.com/office/drawing/2014/main" id="{241F863B-672B-3307-85A9-C45A31B638A9}"/>
              </a:ext>
            </a:extLst>
          </p:cNvPr>
          <p:cNvGrpSpPr/>
          <p:nvPr/>
        </p:nvGrpSpPr>
        <p:grpSpPr>
          <a:xfrm>
            <a:off x="6613992" y="3025246"/>
            <a:ext cx="3539491" cy="687837"/>
            <a:chOff x="7997409" y="5960448"/>
            <a:chExt cx="3539491" cy="687837"/>
          </a:xfrm>
        </p:grpSpPr>
        <p:sp>
          <p:nvSpPr>
            <p:cNvPr id="15" name="フリーフォーム: 図形 14">
              <a:extLst>
                <a:ext uri="{FF2B5EF4-FFF2-40B4-BE49-F238E27FC236}">
                  <a16:creationId xmlns:a16="http://schemas.microsoft.com/office/drawing/2014/main" id="{06DB0860-8E76-CCA9-60D5-D3E69196348B}"/>
                </a:ext>
              </a:extLst>
            </p:cNvPr>
            <p:cNvSpPr/>
            <p:nvPr/>
          </p:nvSpPr>
          <p:spPr>
            <a:xfrm>
              <a:off x="7997409" y="5984141"/>
              <a:ext cx="3539491" cy="664144"/>
            </a:xfrm>
            <a:custGeom>
              <a:avLst/>
              <a:gdLst>
                <a:gd name="connsiteX0" fmla="*/ 1291993 w 3539491"/>
                <a:gd name="connsiteY0" fmla="*/ 0 h 664144"/>
                <a:gd name="connsiteX1" fmla="*/ 3207419 w 3539491"/>
                <a:gd name="connsiteY1" fmla="*/ 0 h 664144"/>
                <a:gd name="connsiteX2" fmla="*/ 3539491 w 3539491"/>
                <a:gd name="connsiteY2" fmla="*/ 332072 h 664144"/>
                <a:gd name="connsiteX3" fmla="*/ 3207419 w 3539491"/>
                <a:gd name="connsiteY3" fmla="*/ 664144 h 664144"/>
                <a:gd name="connsiteX4" fmla="*/ 1291993 w 3539491"/>
                <a:gd name="connsiteY4" fmla="*/ 664144 h 664144"/>
                <a:gd name="connsiteX5" fmla="*/ 986017 w 3539491"/>
                <a:gd name="connsiteY5" fmla="*/ 461330 h 664144"/>
                <a:gd name="connsiteX6" fmla="*/ 971079 w 3539491"/>
                <a:gd name="connsiteY6" fmla="*/ 387341 h 664144"/>
                <a:gd name="connsiteX7" fmla="*/ 0 w 3539491"/>
                <a:gd name="connsiteY7" fmla="*/ 57602 h 664144"/>
                <a:gd name="connsiteX8" fmla="*/ 973894 w 3539491"/>
                <a:gd name="connsiteY8" fmla="*/ 262862 h 664144"/>
                <a:gd name="connsiteX9" fmla="*/ 986017 w 3539491"/>
                <a:gd name="connsiteY9" fmla="*/ 202815 h 664144"/>
                <a:gd name="connsiteX10" fmla="*/ 1291993 w 3539491"/>
                <a:gd name="connsiteY10" fmla="*/ 0 h 664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539491" h="664144">
                  <a:moveTo>
                    <a:pt x="1291993" y="0"/>
                  </a:moveTo>
                  <a:lnTo>
                    <a:pt x="3207419" y="0"/>
                  </a:lnTo>
                  <a:cubicBezTo>
                    <a:pt x="3390817" y="0"/>
                    <a:pt x="3539491" y="148674"/>
                    <a:pt x="3539491" y="332072"/>
                  </a:cubicBezTo>
                  <a:cubicBezTo>
                    <a:pt x="3539491" y="515470"/>
                    <a:pt x="3390817" y="664144"/>
                    <a:pt x="3207419" y="664144"/>
                  </a:cubicBezTo>
                  <a:lnTo>
                    <a:pt x="1291993" y="664144"/>
                  </a:lnTo>
                  <a:cubicBezTo>
                    <a:pt x="1154445" y="664144"/>
                    <a:pt x="1036428" y="580515"/>
                    <a:pt x="986017" y="461330"/>
                  </a:cubicBezTo>
                  <a:lnTo>
                    <a:pt x="971079" y="387341"/>
                  </a:lnTo>
                  <a:lnTo>
                    <a:pt x="0" y="57602"/>
                  </a:lnTo>
                  <a:lnTo>
                    <a:pt x="973894" y="262862"/>
                  </a:lnTo>
                  <a:lnTo>
                    <a:pt x="986017" y="202815"/>
                  </a:lnTo>
                  <a:cubicBezTo>
                    <a:pt x="1036428" y="83629"/>
                    <a:pt x="1154445" y="0"/>
                    <a:pt x="1291993"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16" name="四角形: 角を丸くする 15">
              <a:extLst>
                <a:ext uri="{FF2B5EF4-FFF2-40B4-BE49-F238E27FC236}">
                  <a16:creationId xmlns:a16="http://schemas.microsoft.com/office/drawing/2014/main" id="{BFF60C36-5B8D-A6F1-3678-DDE2552594BE}"/>
                </a:ext>
              </a:extLst>
            </p:cNvPr>
            <p:cNvSpPr/>
            <p:nvPr/>
          </p:nvSpPr>
          <p:spPr>
            <a:xfrm>
              <a:off x="8957330" y="5960448"/>
              <a:ext cx="2579570"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2400" b="1">
                  <a:latin typeface="BIZ UDPゴシック" panose="020B0400000000000000" pitchFamily="50" charset="-128"/>
                  <a:ea typeface="BIZ UDPゴシック" panose="020B0400000000000000" pitchFamily="50" charset="-128"/>
                </a:rPr>
                <a:t>ID</a:t>
              </a:r>
              <a:r>
                <a:rPr kumimoji="1" lang="ja-JP" altLang="en-US" sz="2400" b="1">
                  <a:latin typeface="BIZ UDPゴシック" panose="020B0400000000000000" pitchFamily="50" charset="-128"/>
                  <a:ea typeface="BIZ UDPゴシック" panose="020B0400000000000000" pitchFamily="50" charset="-128"/>
                </a:rPr>
                <a:t>（あいでぃ）</a:t>
              </a:r>
            </a:p>
          </p:txBody>
        </p:sp>
      </p:grpSp>
      <p:grpSp>
        <p:nvGrpSpPr>
          <p:cNvPr id="11" name="グループ化 10">
            <a:extLst>
              <a:ext uri="{FF2B5EF4-FFF2-40B4-BE49-F238E27FC236}">
                <a16:creationId xmlns:a16="http://schemas.microsoft.com/office/drawing/2014/main" id="{C586DB72-F29F-20D1-6B47-CCCF434E6EB2}"/>
              </a:ext>
            </a:extLst>
          </p:cNvPr>
          <p:cNvGrpSpPr/>
          <p:nvPr/>
        </p:nvGrpSpPr>
        <p:grpSpPr>
          <a:xfrm>
            <a:off x="1319772" y="2137294"/>
            <a:ext cx="4045149" cy="692774"/>
            <a:chOff x="1053072" y="2236581"/>
            <a:chExt cx="4045149" cy="692774"/>
          </a:xfrm>
        </p:grpSpPr>
        <p:sp>
          <p:nvSpPr>
            <p:cNvPr id="21" name="フリーフォーム: 図形 20">
              <a:extLst>
                <a:ext uri="{FF2B5EF4-FFF2-40B4-BE49-F238E27FC236}">
                  <a16:creationId xmlns:a16="http://schemas.microsoft.com/office/drawing/2014/main" id="{4060633D-F66E-2F92-7B7C-5F731CE50A8F}"/>
                </a:ext>
              </a:extLst>
            </p:cNvPr>
            <p:cNvSpPr/>
            <p:nvPr/>
          </p:nvSpPr>
          <p:spPr>
            <a:xfrm>
              <a:off x="1196532" y="2265211"/>
              <a:ext cx="3901689" cy="664144"/>
            </a:xfrm>
            <a:custGeom>
              <a:avLst/>
              <a:gdLst>
                <a:gd name="connsiteX0" fmla="*/ 332072 w 3901689"/>
                <a:gd name="connsiteY0" fmla="*/ 0 h 664144"/>
                <a:gd name="connsiteX1" fmla="*/ 2731355 w 3901689"/>
                <a:gd name="connsiteY1" fmla="*/ 0 h 664144"/>
                <a:gd name="connsiteX2" fmla="*/ 3037331 w 3901689"/>
                <a:gd name="connsiteY2" fmla="*/ 202815 h 664144"/>
                <a:gd name="connsiteX3" fmla="*/ 3045188 w 3901689"/>
                <a:gd name="connsiteY3" fmla="*/ 241732 h 664144"/>
                <a:gd name="connsiteX4" fmla="*/ 3901689 w 3901689"/>
                <a:gd name="connsiteY4" fmla="*/ 454527 h 664144"/>
                <a:gd name="connsiteX5" fmla="*/ 3059034 w 3901689"/>
                <a:gd name="connsiteY5" fmla="*/ 353832 h 664144"/>
                <a:gd name="connsiteX6" fmla="*/ 3037331 w 3901689"/>
                <a:gd name="connsiteY6" fmla="*/ 461329 h 664144"/>
                <a:gd name="connsiteX7" fmla="*/ 2731355 w 3901689"/>
                <a:gd name="connsiteY7" fmla="*/ 664144 h 664144"/>
                <a:gd name="connsiteX8" fmla="*/ 332072 w 3901689"/>
                <a:gd name="connsiteY8" fmla="*/ 664144 h 664144"/>
                <a:gd name="connsiteX9" fmla="*/ 0 w 3901689"/>
                <a:gd name="connsiteY9" fmla="*/ 332072 h 664144"/>
                <a:gd name="connsiteX10" fmla="*/ 332072 w 3901689"/>
                <a:gd name="connsiteY10" fmla="*/ 0 h 664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901689" h="664144">
                  <a:moveTo>
                    <a:pt x="332072" y="0"/>
                  </a:moveTo>
                  <a:lnTo>
                    <a:pt x="2731355" y="0"/>
                  </a:lnTo>
                  <a:cubicBezTo>
                    <a:pt x="2868904" y="0"/>
                    <a:pt x="2986920" y="83629"/>
                    <a:pt x="3037331" y="202815"/>
                  </a:cubicBezTo>
                  <a:lnTo>
                    <a:pt x="3045188" y="241732"/>
                  </a:lnTo>
                  <a:lnTo>
                    <a:pt x="3901689" y="454527"/>
                  </a:lnTo>
                  <a:lnTo>
                    <a:pt x="3059034" y="353832"/>
                  </a:lnTo>
                  <a:lnTo>
                    <a:pt x="3037331" y="461329"/>
                  </a:lnTo>
                  <a:cubicBezTo>
                    <a:pt x="2986920" y="580515"/>
                    <a:pt x="2868904" y="664144"/>
                    <a:pt x="2731355" y="664144"/>
                  </a:cubicBezTo>
                  <a:lnTo>
                    <a:pt x="332072" y="664144"/>
                  </a:lnTo>
                  <a:cubicBezTo>
                    <a:pt x="148674" y="664144"/>
                    <a:pt x="0" y="515470"/>
                    <a:pt x="0" y="332072"/>
                  </a:cubicBezTo>
                  <a:cubicBezTo>
                    <a:pt x="0" y="148674"/>
                    <a:pt x="148674" y="0"/>
                    <a:pt x="332072"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sp>
          <p:nvSpPr>
            <p:cNvPr id="19" name="四角形: 角を丸くする 18">
              <a:extLst>
                <a:ext uri="{FF2B5EF4-FFF2-40B4-BE49-F238E27FC236}">
                  <a16:creationId xmlns:a16="http://schemas.microsoft.com/office/drawing/2014/main" id="{A0C17A40-DDAC-FF97-B018-404F46E55F89}"/>
                </a:ext>
              </a:extLst>
            </p:cNvPr>
            <p:cNvSpPr/>
            <p:nvPr/>
          </p:nvSpPr>
          <p:spPr>
            <a:xfrm>
              <a:off x="1053072" y="2236581"/>
              <a:ext cx="3403600"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a:latin typeface="BIZ UDPゴシック" panose="020B0400000000000000" pitchFamily="50" charset="-128"/>
                  <a:ea typeface="BIZ UDPゴシック" panose="020B0400000000000000" pitchFamily="50" charset="-128"/>
                </a:rPr>
                <a:t>がっこうこーど</a:t>
              </a:r>
            </a:p>
          </p:txBody>
        </p:sp>
      </p:grpSp>
      <p:grpSp>
        <p:nvGrpSpPr>
          <p:cNvPr id="20" name="グループ化 19">
            <a:extLst>
              <a:ext uri="{FF2B5EF4-FFF2-40B4-BE49-F238E27FC236}">
                <a16:creationId xmlns:a16="http://schemas.microsoft.com/office/drawing/2014/main" id="{C6A80985-1F4A-F57B-D64E-89617EB70B25}"/>
              </a:ext>
            </a:extLst>
          </p:cNvPr>
          <p:cNvGrpSpPr/>
          <p:nvPr/>
        </p:nvGrpSpPr>
        <p:grpSpPr>
          <a:xfrm>
            <a:off x="1867702" y="3280617"/>
            <a:ext cx="3704591" cy="722645"/>
            <a:chOff x="1825430" y="3313838"/>
            <a:chExt cx="3704591" cy="722645"/>
          </a:xfrm>
        </p:grpSpPr>
        <p:sp>
          <p:nvSpPr>
            <p:cNvPr id="13" name="フリーフォーム: 図形 12">
              <a:extLst>
                <a:ext uri="{FF2B5EF4-FFF2-40B4-BE49-F238E27FC236}">
                  <a16:creationId xmlns:a16="http://schemas.microsoft.com/office/drawing/2014/main" id="{EA7D7B1D-910A-9BD9-0892-3BEB58C527E5}"/>
                </a:ext>
              </a:extLst>
            </p:cNvPr>
            <p:cNvSpPr/>
            <p:nvPr/>
          </p:nvSpPr>
          <p:spPr>
            <a:xfrm flipH="1">
              <a:off x="1825430" y="3337531"/>
              <a:ext cx="3704591" cy="698952"/>
            </a:xfrm>
            <a:custGeom>
              <a:avLst/>
              <a:gdLst>
                <a:gd name="connsiteX0" fmla="*/ 1291993 w 3539491"/>
                <a:gd name="connsiteY0" fmla="*/ 0 h 664144"/>
                <a:gd name="connsiteX1" fmla="*/ 3207419 w 3539491"/>
                <a:gd name="connsiteY1" fmla="*/ 0 h 664144"/>
                <a:gd name="connsiteX2" fmla="*/ 3539491 w 3539491"/>
                <a:gd name="connsiteY2" fmla="*/ 332072 h 664144"/>
                <a:gd name="connsiteX3" fmla="*/ 3207419 w 3539491"/>
                <a:gd name="connsiteY3" fmla="*/ 664144 h 664144"/>
                <a:gd name="connsiteX4" fmla="*/ 1291993 w 3539491"/>
                <a:gd name="connsiteY4" fmla="*/ 664144 h 664144"/>
                <a:gd name="connsiteX5" fmla="*/ 986017 w 3539491"/>
                <a:gd name="connsiteY5" fmla="*/ 461330 h 664144"/>
                <a:gd name="connsiteX6" fmla="*/ 971079 w 3539491"/>
                <a:gd name="connsiteY6" fmla="*/ 387341 h 664144"/>
                <a:gd name="connsiteX7" fmla="*/ 0 w 3539491"/>
                <a:gd name="connsiteY7" fmla="*/ 57602 h 664144"/>
                <a:gd name="connsiteX8" fmla="*/ 973894 w 3539491"/>
                <a:gd name="connsiteY8" fmla="*/ 262862 h 664144"/>
                <a:gd name="connsiteX9" fmla="*/ 986017 w 3539491"/>
                <a:gd name="connsiteY9" fmla="*/ 202815 h 664144"/>
                <a:gd name="connsiteX10" fmla="*/ 1291993 w 3539491"/>
                <a:gd name="connsiteY10" fmla="*/ 0 h 664144"/>
                <a:gd name="connsiteX0" fmla="*/ 1057043 w 3304541"/>
                <a:gd name="connsiteY0" fmla="*/ 0 h 664144"/>
                <a:gd name="connsiteX1" fmla="*/ 2972469 w 3304541"/>
                <a:gd name="connsiteY1" fmla="*/ 0 h 664144"/>
                <a:gd name="connsiteX2" fmla="*/ 3304541 w 3304541"/>
                <a:gd name="connsiteY2" fmla="*/ 332072 h 664144"/>
                <a:gd name="connsiteX3" fmla="*/ 2972469 w 3304541"/>
                <a:gd name="connsiteY3" fmla="*/ 664144 h 664144"/>
                <a:gd name="connsiteX4" fmla="*/ 1057043 w 3304541"/>
                <a:gd name="connsiteY4" fmla="*/ 664144 h 664144"/>
                <a:gd name="connsiteX5" fmla="*/ 751067 w 3304541"/>
                <a:gd name="connsiteY5" fmla="*/ 461330 h 664144"/>
                <a:gd name="connsiteX6" fmla="*/ 736129 w 3304541"/>
                <a:gd name="connsiteY6" fmla="*/ 387341 h 664144"/>
                <a:gd name="connsiteX7" fmla="*/ 0 w 3304541"/>
                <a:gd name="connsiteY7" fmla="*/ 654502 h 664144"/>
                <a:gd name="connsiteX8" fmla="*/ 738944 w 3304541"/>
                <a:gd name="connsiteY8" fmla="*/ 262862 h 664144"/>
                <a:gd name="connsiteX9" fmla="*/ 751067 w 3304541"/>
                <a:gd name="connsiteY9" fmla="*/ 202815 h 664144"/>
                <a:gd name="connsiteX10" fmla="*/ 1057043 w 3304541"/>
                <a:gd name="connsiteY10" fmla="*/ 0 h 664144"/>
                <a:gd name="connsiteX0" fmla="*/ 1457093 w 3704591"/>
                <a:gd name="connsiteY0" fmla="*/ 0 h 698952"/>
                <a:gd name="connsiteX1" fmla="*/ 3372519 w 3704591"/>
                <a:gd name="connsiteY1" fmla="*/ 0 h 698952"/>
                <a:gd name="connsiteX2" fmla="*/ 3704591 w 3704591"/>
                <a:gd name="connsiteY2" fmla="*/ 332072 h 698952"/>
                <a:gd name="connsiteX3" fmla="*/ 3372519 w 3704591"/>
                <a:gd name="connsiteY3" fmla="*/ 664144 h 698952"/>
                <a:gd name="connsiteX4" fmla="*/ 1457093 w 3704591"/>
                <a:gd name="connsiteY4" fmla="*/ 664144 h 698952"/>
                <a:gd name="connsiteX5" fmla="*/ 1151117 w 3704591"/>
                <a:gd name="connsiteY5" fmla="*/ 461330 h 698952"/>
                <a:gd name="connsiteX6" fmla="*/ 1136179 w 3704591"/>
                <a:gd name="connsiteY6" fmla="*/ 387341 h 698952"/>
                <a:gd name="connsiteX7" fmla="*/ 0 w 3704591"/>
                <a:gd name="connsiteY7" fmla="*/ 698952 h 698952"/>
                <a:gd name="connsiteX8" fmla="*/ 1138994 w 3704591"/>
                <a:gd name="connsiteY8" fmla="*/ 262862 h 698952"/>
                <a:gd name="connsiteX9" fmla="*/ 1151117 w 3704591"/>
                <a:gd name="connsiteY9" fmla="*/ 202815 h 698952"/>
                <a:gd name="connsiteX10" fmla="*/ 1457093 w 3704591"/>
                <a:gd name="connsiteY10" fmla="*/ 0 h 6989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704591" h="698952">
                  <a:moveTo>
                    <a:pt x="1457093" y="0"/>
                  </a:moveTo>
                  <a:lnTo>
                    <a:pt x="3372519" y="0"/>
                  </a:lnTo>
                  <a:cubicBezTo>
                    <a:pt x="3555917" y="0"/>
                    <a:pt x="3704591" y="148674"/>
                    <a:pt x="3704591" y="332072"/>
                  </a:cubicBezTo>
                  <a:cubicBezTo>
                    <a:pt x="3704591" y="515470"/>
                    <a:pt x="3555917" y="664144"/>
                    <a:pt x="3372519" y="664144"/>
                  </a:cubicBezTo>
                  <a:lnTo>
                    <a:pt x="1457093" y="664144"/>
                  </a:lnTo>
                  <a:cubicBezTo>
                    <a:pt x="1319545" y="664144"/>
                    <a:pt x="1201528" y="580515"/>
                    <a:pt x="1151117" y="461330"/>
                  </a:cubicBezTo>
                  <a:lnTo>
                    <a:pt x="1136179" y="387341"/>
                  </a:lnTo>
                  <a:lnTo>
                    <a:pt x="0" y="698952"/>
                  </a:lnTo>
                  <a:lnTo>
                    <a:pt x="1138994" y="262862"/>
                  </a:lnTo>
                  <a:lnTo>
                    <a:pt x="1151117" y="202815"/>
                  </a:lnTo>
                  <a:cubicBezTo>
                    <a:pt x="1201528" y="83629"/>
                    <a:pt x="1319545" y="0"/>
                    <a:pt x="1457093"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18" name="四角形: 角を丸くする 17">
              <a:extLst>
                <a:ext uri="{FF2B5EF4-FFF2-40B4-BE49-F238E27FC236}">
                  <a16:creationId xmlns:a16="http://schemas.microsoft.com/office/drawing/2014/main" id="{95480676-AD82-E632-07E4-7819B5F53380}"/>
                </a:ext>
              </a:extLst>
            </p:cNvPr>
            <p:cNvSpPr/>
            <p:nvPr/>
          </p:nvSpPr>
          <p:spPr>
            <a:xfrm>
              <a:off x="1846058" y="3313838"/>
              <a:ext cx="2579570"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a:latin typeface="BIZ UDPゴシック" panose="020B0400000000000000" pitchFamily="50" charset="-128"/>
                  <a:ea typeface="BIZ UDPゴシック" panose="020B0400000000000000" pitchFamily="50" charset="-128"/>
                </a:rPr>
                <a:t>ぱすわーど</a:t>
              </a:r>
            </a:p>
          </p:txBody>
        </p:sp>
      </p:grpSp>
      <p:grpSp>
        <p:nvGrpSpPr>
          <p:cNvPr id="22" name="グループ化 21">
            <a:extLst>
              <a:ext uri="{FF2B5EF4-FFF2-40B4-BE49-F238E27FC236}">
                <a16:creationId xmlns:a16="http://schemas.microsoft.com/office/drawing/2014/main" id="{F556B325-1DF4-C7A9-D379-7C15C77B0DA9}"/>
              </a:ext>
            </a:extLst>
          </p:cNvPr>
          <p:cNvGrpSpPr/>
          <p:nvPr/>
        </p:nvGrpSpPr>
        <p:grpSpPr>
          <a:xfrm>
            <a:off x="1736530" y="4227064"/>
            <a:ext cx="3152141" cy="687837"/>
            <a:chOff x="1825430" y="3313838"/>
            <a:chExt cx="3152141" cy="687837"/>
          </a:xfrm>
        </p:grpSpPr>
        <p:sp>
          <p:nvSpPr>
            <p:cNvPr id="23" name="フリーフォーム: 図形 22">
              <a:extLst>
                <a:ext uri="{FF2B5EF4-FFF2-40B4-BE49-F238E27FC236}">
                  <a16:creationId xmlns:a16="http://schemas.microsoft.com/office/drawing/2014/main" id="{DBCADAAC-7967-3B1F-445D-A6C3157141D8}"/>
                </a:ext>
              </a:extLst>
            </p:cNvPr>
            <p:cNvSpPr/>
            <p:nvPr/>
          </p:nvSpPr>
          <p:spPr>
            <a:xfrm flipH="1">
              <a:off x="1825430" y="3337531"/>
              <a:ext cx="3152141" cy="664144"/>
            </a:xfrm>
            <a:custGeom>
              <a:avLst/>
              <a:gdLst>
                <a:gd name="connsiteX0" fmla="*/ 1291993 w 3539491"/>
                <a:gd name="connsiteY0" fmla="*/ 0 h 664144"/>
                <a:gd name="connsiteX1" fmla="*/ 3207419 w 3539491"/>
                <a:gd name="connsiteY1" fmla="*/ 0 h 664144"/>
                <a:gd name="connsiteX2" fmla="*/ 3539491 w 3539491"/>
                <a:gd name="connsiteY2" fmla="*/ 332072 h 664144"/>
                <a:gd name="connsiteX3" fmla="*/ 3207419 w 3539491"/>
                <a:gd name="connsiteY3" fmla="*/ 664144 h 664144"/>
                <a:gd name="connsiteX4" fmla="*/ 1291993 w 3539491"/>
                <a:gd name="connsiteY4" fmla="*/ 664144 h 664144"/>
                <a:gd name="connsiteX5" fmla="*/ 986017 w 3539491"/>
                <a:gd name="connsiteY5" fmla="*/ 461330 h 664144"/>
                <a:gd name="connsiteX6" fmla="*/ 971079 w 3539491"/>
                <a:gd name="connsiteY6" fmla="*/ 387341 h 664144"/>
                <a:gd name="connsiteX7" fmla="*/ 0 w 3539491"/>
                <a:gd name="connsiteY7" fmla="*/ 57602 h 664144"/>
                <a:gd name="connsiteX8" fmla="*/ 973894 w 3539491"/>
                <a:gd name="connsiteY8" fmla="*/ 262862 h 664144"/>
                <a:gd name="connsiteX9" fmla="*/ 986017 w 3539491"/>
                <a:gd name="connsiteY9" fmla="*/ 202815 h 664144"/>
                <a:gd name="connsiteX10" fmla="*/ 1291993 w 3539491"/>
                <a:gd name="connsiteY10" fmla="*/ 0 h 664144"/>
                <a:gd name="connsiteX0" fmla="*/ 1057043 w 3304541"/>
                <a:gd name="connsiteY0" fmla="*/ 0 h 664144"/>
                <a:gd name="connsiteX1" fmla="*/ 2972469 w 3304541"/>
                <a:gd name="connsiteY1" fmla="*/ 0 h 664144"/>
                <a:gd name="connsiteX2" fmla="*/ 3304541 w 3304541"/>
                <a:gd name="connsiteY2" fmla="*/ 332072 h 664144"/>
                <a:gd name="connsiteX3" fmla="*/ 2972469 w 3304541"/>
                <a:gd name="connsiteY3" fmla="*/ 664144 h 664144"/>
                <a:gd name="connsiteX4" fmla="*/ 1057043 w 3304541"/>
                <a:gd name="connsiteY4" fmla="*/ 664144 h 664144"/>
                <a:gd name="connsiteX5" fmla="*/ 751067 w 3304541"/>
                <a:gd name="connsiteY5" fmla="*/ 461330 h 664144"/>
                <a:gd name="connsiteX6" fmla="*/ 736129 w 3304541"/>
                <a:gd name="connsiteY6" fmla="*/ 387341 h 664144"/>
                <a:gd name="connsiteX7" fmla="*/ 0 w 3304541"/>
                <a:gd name="connsiteY7" fmla="*/ 654502 h 664144"/>
                <a:gd name="connsiteX8" fmla="*/ 738944 w 3304541"/>
                <a:gd name="connsiteY8" fmla="*/ 262862 h 664144"/>
                <a:gd name="connsiteX9" fmla="*/ 751067 w 3304541"/>
                <a:gd name="connsiteY9" fmla="*/ 202815 h 664144"/>
                <a:gd name="connsiteX10" fmla="*/ 1057043 w 3304541"/>
                <a:gd name="connsiteY10" fmla="*/ 0 h 664144"/>
                <a:gd name="connsiteX0" fmla="*/ 1457093 w 3704591"/>
                <a:gd name="connsiteY0" fmla="*/ 0 h 698952"/>
                <a:gd name="connsiteX1" fmla="*/ 3372519 w 3704591"/>
                <a:gd name="connsiteY1" fmla="*/ 0 h 698952"/>
                <a:gd name="connsiteX2" fmla="*/ 3704591 w 3704591"/>
                <a:gd name="connsiteY2" fmla="*/ 332072 h 698952"/>
                <a:gd name="connsiteX3" fmla="*/ 3372519 w 3704591"/>
                <a:gd name="connsiteY3" fmla="*/ 664144 h 698952"/>
                <a:gd name="connsiteX4" fmla="*/ 1457093 w 3704591"/>
                <a:gd name="connsiteY4" fmla="*/ 664144 h 698952"/>
                <a:gd name="connsiteX5" fmla="*/ 1151117 w 3704591"/>
                <a:gd name="connsiteY5" fmla="*/ 461330 h 698952"/>
                <a:gd name="connsiteX6" fmla="*/ 1136179 w 3704591"/>
                <a:gd name="connsiteY6" fmla="*/ 387341 h 698952"/>
                <a:gd name="connsiteX7" fmla="*/ 0 w 3704591"/>
                <a:gd name="connsiteY7" fmla="*/ 698952 h 698952"/>
                <a:gd name="connsiteX8" fmla="*/ 1138994 w 3704591"/>
                <a:gd name="connsiteY8" fmla="*/ 262862 h 698952"/>
                <a:gd name="connsiteX9" fmla="*/ 1151117 w 3704591"/>
                <a:gd name="connsiteY9" fmla="*/ 202815 h 698952"/>
                <a:gd name="connsiteX10" fmla="*/ 1457093 w 3704591"/>
                <a:gd name="connsiteY10" fmla="*/ 0 h 698952"/>
                <a:gd name="connsiteX0" fmla="*/ 968143 w 3215641"/>
                <a:gd name="connsiteY0" fmla="*/ 0 h 664144"/>
                <a:gd name="connsiteX1" fmla="*/ 2883569 w 3215641"/>
                <a:gd name="connsiteY1" fmla="*/ 0 h 664144"/>
                <a:gd name="connsiteX2" fmla="*/ 3215641 w 3215641"/>
                <a:gd name="connsiteY2" fmla="*/ 332072 h 664144"/>
                <a:gd name="connsiteX3" fmla="*/ 2883569 w 3215641"/>
                <a:gd name="connsiteY3" fmla="*/ 664144 h 664144"/>
                <a:gd name="connsiteX4" fmla="*/ 968143 w 3215641"/>
                <a:gd name="connsiteY4" fmla="*/ 664144 h 664144"/>
                <a:gd name="connsiteX5" fmla="*/ 662167 w 3215641"/>
                <a:gd name="connsiteY5" fmla="*/ 461330 h 664144"/>
                <a:gd name="connsiteX6" fmla="*/ 647229 w 3215641"/>
                <a:gd name="connsiteY6" fmla="*/ 387341 h 664144"/>
                <a:gd name="connsiteX7" fmla="*/ 0 w 3215641"/>
                <a:gd name="connsiteY7" fmla="*/ 6802 h 664144"/>
                <a:gd name="connsiteX8" fmla="*/ 650044 w 3215641"/>
                <a:gd name="connsiteY8" fmla="*/ 262862 h 664144"/>
                <a:gd name="connsiteX9" fmla="*/ 662167 w 3215641"/>
                <a:gd name="connsiteY9" fmla="*/ 202815 h 664144"/>
                <a:gd name="connsiteX10" fmla="*/ 968143 w 3215641"/>
                <a:gd name="connsiteY10" fmla="*/ 0 h 664144"/>
                <a:gd name="connsiteX0" fmla="*/ 904643 w 3152141"/>
                <a:gd name="connsiteY0" fmla="*/ 0 h 664144"/>
                <a:gd name="connsiteX1" fmla="*/ 2820069 w 3152141"/>
                <a:gd name="connsiteY1" fmla="*/ 0 h 664144"/>
                <a:gd name="connsiteX2" fmla="*/ 3152141 w 3152141"/>
                <a:gd name="connsiteY2" fmla="*/ 332072 h 664144"/>
                <a:gd name="connsiteX3" fmla="*/ 2820069 w 3152141"/>
                <a:gd name="connsiteY3" fmla="*/ 664144 h 664144"/>
                <a:gd name="connsiteX4" fmla="*/ 904643 w 3152141"/>
                <a:gd name="connsiteY4" fmla="*/ 664144 h 664144"/>
                <a:gd name="connsiteX5" fmla="*/ 598667 w 3152141"/>
                <a:gd name="connsiteY5" fmla="*/ 461330 h 664144"/>
                <a:gd name="connsiteX6" fmla="*/ 583729 w 3152141"/>
                <a:gd name="connsiteY6" fmla="*/ 387341 h 664144"/>
                <a:gd name="connsiteX7" fmla="*/ 0 w 3152141"/>
                <a:gd name="connsiteY7" fmla="*/ 13152 h 664144"/>
                <a:gd name="connsiteX8" fmla="*/ 586544 w 3152141"/>
                <a:gd name="connsiteY8" fmla="*/ 262862 h 664144"/>
                <a:gd name="connsiteX9" fmla="*/ 598667 w 3152141"/>
                <a:gd name="connsiteY9" fmla="*/ 202815 h 664144"/>
                <a:gd name="connsiteX10" fmla="*/ 904643 w 3152141"/>
                <a:gd name="connsiteY10" fmla="*/ 0 h 664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152141" h="664144">
                  <a:moveTo>
                    <a:pt x="904643" y="0"/>
                  </a:moveTo>
                  <a:lnTo>
                    <a:pt x="2820069" y="0"/>
                  </a:lnTo>
                  <a:cubicBezTo>
                    <a:pt x="3003467" y="0"/>
                    <a:pt x="3152141" y="148674"/>
                    <a:pt x="3152141" y="332072"/>
                  </a:cubicBezTo>
                  <a:cubicBezTo>
                    <a:pt x="3152141" y="515470"/>
                    <a:pt x="3003467" y="664144"/>
                    <a:pt x="2820069" y="664144"/>
                  </a:cubicBezTo>
                  <a:lnTo>
                    <a:pt x="904643" y="664144"/>
                  </a:lnTo>
                  <a:cubicBezTo>
                    <a:pt x="767095" y="664144"/>
                    <a:pt x="649078" y="580515"/>
                    <a:pt x="598667" y="461330"/>
                  </a:cubicBezTo>
                  <a:lnTo>
                    <a:pt x="583729" y="387341"/>
                  </a:lnTo>
                  <a:lnTo>
                    <a:pt x="0" y="13152"/>
                  </a:lnTo>
                  <a:lnTo>
                    <a:pt x="586544" y="262862"/>
                  </a:lnTo>
                  <a:lnTo>
                    <a:pt x="598667" y="202815"/>
                  </a:lnTo>
                  <a:cubicBezTo>
                    <a:pt x="649078" y="83629"/>
                    <a:pt x="767095" y="0"/>
                    <a:pt x="904643"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24" name="四角形: 角を丸くする 23">
              <a:extLst>
                <a:ext uri="{FF2B5EF4-FFF2-40B4-BE49-F238E27FC236}">
                  <a16:creationId xmlns:a16="http://schemas.microsoft.com/office/drawing/2014/main" id="{547B9EFC-D144-9BF3-DF90-F72963EA565A}"/>
                </a:ext>
              </a:extLst>
            </p:cNvPr>
            <p:cNvSpPr/>
            <p:nvPr/>
          </p:nvSpPr>
          <p:spPr>
            <a:xfrm>
              <a:off x="1846058" y="3313838"/>
              <a:ext cx="2579570"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a:latin typeface="BIZ UDPゴシック" panose="020B0400000000000000" pitchFamily="50" charset="-128"/>
                  <a:ea typeface="BIZ UDPゴシック" panose="020B0400000000000000" pitchFamily="50" charset="-128"/>
                </a:rPr>
                <a:t>ほぞんする</a:t>
              </a:r>
            </a:p>
          </p:txBody>
        </p:sp>
      </p:grpSp>
      <p:sp>
        <p:nvSpPr>
          <p:cNvPr id="27" name="四角形: 角を丸くする 26">
            <a:extLst>
              <a:ext uri="{FF2B5EF4-FFF2-40B4-BE49-F238E27FC236}">
                <a16:creationId xmlns:a16="http://schemas.microsoft.com/office/drawing/2014/main" id="{18BD318A-93CA-9A2E-5A3F-9ACAE60B554A}"/>
              </a:ext>
            </a:extLst>
          </p:cNvPr>
          <p:cNvSpPr/>
          <p:nvPr/>
        </p:nvSpPr>
        <p:spPr>
          <a:xfrm>
            <a:off x="4795677" y="4064741"/>
            <a:ext cx="369094" cy="372032"/>
          </a:xfrm>
          <a:prstGeom prst="roundRect">
            <a:avLst>
              <a:gd name="adj" fmla="val 50000"/>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0" name="正方形/長方形 29">
            <a:extLst>
              <a:ext uri="{FF2B5EF4-FFF2-40B4-BE49-F238E27FC236}">
                <a16:creationId xmlns:a16="http://schemas.microsoft.com/office/drawing/2014/main" id="{65E42B63-5699-B304-2782-2934463479D2}"/>
              </a:ext>
            </a:extLst>
          </p:cNvPr>
          <p:cNvSpPr/>
          <p:nvPr/>
        </p:nvSpPr>
        <p:spPr>
          <a:xfrm>
            <a:off x="-2468880" y="1276071"/>
            <a:ext cx="2319251" cy="101477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dirty="0"/>
              <a:t>学校コード、</a:t>
            </a:r>
            <a:r>
              <a:rPr kumimoji="1" lang="en-US" altLang="ja-JP" dirty="0"/>
              <a:t>ID</a:t>
            </a:r>
          </a:p>
          <a:p>
            <a:pPr algn="ctr"/>
            <a:r>
              <a:rPr kumimoji="1" lang="ja-JP" altLang="en-US" dirty="0"/>
              <a:t>パスワードで</a:t>
            </a:r>
            <a:endParaRPr kumimoji="1" lang="en-US" altLang="ja-JP" dirty="0"/>
          </a:p>
          <a:p>
            <a:pPr algn="ctr"/>
            <a:r>
              <a:rPr kumimoji="1" lang="ja-JP" altLang="en-US" dirty="0"/>
              <a:t>ログインする場合</a:t>
            </a:r>
          </a:p>
        </p:txBody>
      </p:sp>
      <p:grpSp>
        <p:nvGrpSpPr>
          <p:cNvPr id="37" name="グループ化 36">
            <a:extLst>
              <a:ext uri="{FF2B5EF4-FFF2-40B4-BE49-F238E27FC236}">
                <a16:creationId xmlns:a16="http://schemas.microsoft.com/office/drawing/2014/main" id="{D0FCDE87-E1FA-F17E-0FBE-964B25C41A5E}"/>
              </a:ext>
            </a:extLst>
          </p:cNvPr>
          <p:cNvGrpSpPr/>
          <p:nvPr/>
        </p:nvGrpSpPr>
        <p:grpSpPr>
          <a:xfrm>
            <a:off x="6416612" y="4626830"/>
            <a:ext cx="3539491" cy="687837"/>
            <a:chOff x="7997409" y="5960448"/>
            <a:chExt cx="3539491" cy="687837"/>
          </a:xfrm>
        </p:grpSpPr>
        <p:sp>
          <p:nvSpPr>
            <p:cNvPr id="38" name="フリーフォーム: 図形 37">
              <a:extLst>
                <a:ext uri="{FF2B5EF4-FFF2-40B4-BE49-F238E27FC236}">
                  <a16:creationId xmlns:a16="http://schemas.microsoft.com/office/drawing/2014/main" id="{C774D91D-4880-0E0F-4313-F36A1B1C4F6A}"/>
                </a:ext>
              </a:extLst>
            </p:cNvPr>
            <p:cNvSpPr/>
            <p:nvPr/>
          </p:nvSpPr>
          <p:spPr>
            <a:xfrm>
              <a:off x="7997409" y="5984141"/>
              <a:ext cx="3539491" cy="664144"/>
            </a:xfrm>
            <a:custGeom>
              <a:avLst/>
              <a:gdLst>
                <a:gd name="connsiteX0" fmla="*/ 1291993 w 3539491"/>
                <a:gd name="connsiteY0" fmla="*/ 0 h 664144"/>
                <a:gd name="connsiteX1" fmla="*/ 3207419 w 3539491"/>
                <a:gd name="connsiteY1" fmla="*/ 0 h 664144"/>
                <a:gd name="connsiteX2" fmla="*/ 3539491 w 3539491"/>
                <a:gd name="connsiteY2" fmla="*/ 332072 h 664144"/>
                <a:gd name="connsiteX3" fmla="*/ 3207419 w 3539491"/>
                <a:gd name="connsiteY3" fmla="*/ 664144 h 664144"/>
                <a:gd name="connsiteX4" fmla="*/ 1291993 w 3539491"/>
                <a:gd name="connsiteY4" fmla="*/ 664144 h 664144"/>
                <a:gd name="connsiteX5" fmla="*/ 986017 w 3539491"/>
                <a:gd name="connsiteY5" fmla="*/ 461330 h 664144"/>
                <a:gd name="connsiteX6" fmla="*/ 971079 w 3539491"/>
                <a:gd name="connsiteY6" fmla="*/ 387341 h 664144"/>
                <a:gd name="connsiteX7" fmla="*/ 0 w 3539491"/>
                <a:gd name="connsiteY7" fmla="*/ 57602 h 664144"/>
                <a:gd name="connsiteX8" fmla="*/ 973894 w 3539491"/>
                <a:gd name="connsiteY8" fmla="*/ 262862 h 664144"/>
                <a:gd name="connsiteX9" fmla="*/ 986017 w 3539491"/>
                <a:gd name="connsiteY9" fmla="*/ 202815 h 664144"/>
                <a:gd name="connsiteX10" fmla="*/ 1291993 w 3539491"/>
                <a:gd name="connsiteY10" fmla="*/ 0 h 664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539491" h="664144">
                  <a:moveTo>
                    <a:pt x="1291993" y="0"/>
                  </a:moveTo>
                  <a:lnTo>
                    <a:pt x="3207419" y="0"/>
                  </a:lnTo>
                  <a:cubicBezTo>
                    <a:pt x="3390817" y="0"/>
                    <a:pt x="3539491" y="148674"/>
                    <a:pt x="3539491" y="332072"/>
                  </a:cubicBezTo>
                  <a:cubicBezTo>
                    <a:pt x="3539491" y="515470"/>
                    <a:pt x="3390817" y="664144"/>
                    <a:pt x="3207419" y="664144"/>
                  </a:cubicBezTo>
                  <a:lnTo>
                    <a:pt x="1291993" y="664144"/>
                  </a:lnTo>
                  <a:cubicBezTo>
                    <a:pt x="1154445" y="664144"/>
                    <a:pt x="1036428" y="580515"/>
                    <a:pt x="986017" y="461330"/>
                  </a:cubicBezTo>
                  <a:lnTo>
                    <a:pt x="971079" y="387341"/>
                  </a:lnTo>
                  <a:lnTo>
                    <a:pt x="0" y="57602"/>
                  </a:lnTo>
                  <a:lnTo>
                    <a:pt x="973894" y="262862"/>
                  </a:lnTo>
                  <a:lnTo>
                    <a:pt x="986017" y="202815"/>
                  </a:lnTo>
                  <a:cubicBezTo>
                    <a:pt x="1036428" y="83629"/>
                    <a:pt x="1154445" y="0"/>
                    <a:pt x="1291993"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39" name="四角形: 角を丸くする 38">
              <a:extLst>
                <a:ext uri="{FF2B5EF4-FFF2-40B4-BE49-F238E27FC236}">
                  <a16:creationId xmlns:a16="http://schemas.microsoft.com/office/drawing/2014/main" id="{E67D4F5D-6262-03B2-FA8C-3C478058EFCE}"/>
                </a:ext>
              </a:extLst>
            </p:cNvPr>
            <p:cNvSpPr/>
            <p:nvPr/>
          </p:nvSpPr>
          <p:spPr>
            <a:xfrm>
              <a:off x="8957330" y="5960448"/>
              <a:ext cx="2579570"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a:latin typeface="BIZ UDPゴシック" panose="020B0400000000000000" pitchFamily="50" charset="-128"/>
                  <a:ea typeface="BIZ UDPゴシック" panose="020B0400000000000000" pitchFamily="50" charset="-128"/>
                </a:rPr>
                <a:t>ろぐいん</a:t>
              </a:r>
            </a:p>
          </p:txBody>
        </p:sp>
      </p:grpSp>
    </p:spTree>
    <p:extLst>
      <p:ext uri="{BB962C8B-B14F-4D97-AF65-F5344CB8AC3E}">
        <p14:creationId xmlns:p14="http://schemas.microsoft.com/office/powerpoint/2010/main" val="362655854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5218E4-10FC-C54A-4FFE-5388462EEEC7}"/>
            </a:ext>
          </a:extLst>
        </p:cNvPr>
        <p:cNvGrpSpPr/>
        <p:nvPr/>
      </p:nvGrpSpPr>
      <p:grpSpPr>
        <a:xfrm>
          <a:off x="0" y="0"/>
          <a:ext cx="0" cy="0"/>
          <a:chOff x="0" y="0"/>
          <a:chExt cx="0" cy="0"/>
        </a:xfrm>
      </p:grpSpPr>
      <p:pic>
        <p:nvPicPr>
          <p:cNvPr id="26" name="図 25">
            <a:extLst>
              <a:ext uri="{FF2B5EF4-FFF2-40B4-BE49-F238E27FC236}">
                <a16:creationId xmlns:a16="http://schemas.microsoft.com/office/drawing/2014/main" id="{51F3193F-2CC5-FDA8-96CB-5201ECB686A6}"/>
              </a:ext>
            </a:extLst>
          </p:cNvPr>
          <p:cNvPicPr>
            <a:picLocks noChangeAspect="1"/>
          </p:cNvPicPr>
          <p:nvPr/>
        </p:nvPicPr>
        <p:blipFill>
          <a:blip r:embed="rId3"/>
          <a:stretch>
            <a:fillRect/>
          </a:stretch>
        </p:blipFill>
        <p:spPr>
          <a:xfrm>
            <a:off x="3816414" y="1076203"/>
            <a:ext cx="4546696" cy="5720037"/>
          </a:xfrm>
          <a:prstGeom prst="rect">
            <a:avLst/>
          </a:prstGeom>
        </p:spPr>
      </p:pic>
      <p:sp>
        <p:nvSpPr>
          <p:cNvPr id="9" name="四角形: 角を丸くする 8">
            <a:extLst>
              <a:ext uri="{FF2B5EF4-FFF2-40B4-BE49-F238E27FC236}">
                <a16:creationId xmlns:a16="http://schemas.microsoft.com/office/drawing/2014/main" id="{465B0889-3F36-F10C-6F6E-3C1CFF177DFB}"/>
              </a:ext>
            </a:extLst>
          </p:cNvPr>
          <p:cNvSpPr/>
          <p:nvPr/>
        </p:nvSpPr>
        <p:spPr>
          <a:xfrm>
            <a:off x="4761789" y="5400672"/>
            <a:ext cx="1352000" cy="500759"/>
          </a:xfrm>
          <a:prstGeom prst="roundRect">
            <a:avLst>
              <a:gd name="adj" fmla="val 50000"/>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テキスト ボックス 7">
            <a:extLst>
              <a:ext uri="{FF2B5EF4-FFF2-40B4-BE49-F238E27FC236}">
                <a16:creationId xmlns:a16="http://schemas.microsoft.com/office/drawing/2014/main" id="{10BAA410-BA5F-D8A5-552E-5121174BA767}"/>
              </a:ext>
            </a:extLst>
          </p:cNvPr>
          <p:cNvSpPr txBox="1"/>
          <p:nvPr/>
        </p:nvSpPr>
        <p:spPr>
          <a:xfrm>
            <a:off x="-2" y="121144"/>
            <a:ext cx="12192001" cy="923330"/>
          </a:xfrm>
          <a:prstGeom prst="rect">
            <a:avLst/>
          </a:prstGeom>
          <a:noFill/>
        </p:spPr>
        <p:txBody>
          <a:bodyPr wrap="square" anchor="ctr">
            <a:spAutoFit/>
          </a:bodyPr>
          <a:lstStyle/>
          <a:p>
            <a:pPr algn="ctr" fontAlgn="base"/>
            <a:r>
              <a:rPr lang="ja-JP" altLang="en-US" sz="5400" b="1" cap="all">
                <a:solidFill>
                  <a:srgbClr val="2A1A00"/>
                </a:solidFill>
                <a:latin typeface="BIZ UDPゴシック" panose="020B0400000000000000" pitchFamily="50" charset="-128"/>
                <a:ea typeface="BIZ UDPゴシック" panose="020B0400000000000000" pitchFamily="50" charset="-128"/>
              </a:rPr>
              <a:t>ミライシード ろぐいん がめん</a:t>
            </a:r>
          </a:p>
        </p:txBody>
      </p:sp>
      <p:sp>
        <p:nvSpPr>
          <p:cNvPr id="17" name="テキスト ボックス 16">
            <a:extLst>
              <a:ext uri="{FF2B5EF4-FFF2-40B4-BE49-F238E27FC236}">
                <a16:creationId xmlns:a16="http://schemas.microsoft.com/office/drawing/2014/main" id="{76EA78D9-91BD-11C9-9E2C-FA98E54F2737}"/>
              </a:ext>
            </a:extLst>
          </p:cNvPr>
          <p:cNvSpPr txBox="1"/>
          <p:nvPr/>
        </p:nvSpPr>
        <p:spPr>
          <a:xfrm>
            <a:off x="1513733" y="937517"/>
            <a:ext cx="3962160" cy="338554"/>
          </a:xfrm>
          <a:prstGeom prst="rect">
            <a:avLst/>
          </a:prstGeom>
          <a:noFill/>
        </p:spPr>
        <p:txBody>
          <a:bodyPr wrap="square" rtlCol="0">
            <a:spAutoFit/>
          </a:bodyPr>
          <a:lstStyle/>
          <a:p>
            <a:pPr algn="ctr"/>
            <a:r>
              <a:rPr kumimoji="1" lang="ja-JP" altLang="en-US" sz="1600" b="1"/>
              <a:t>（ み     ら 　い　 し    ー   ど）</a:t>
            </a:r>
            <a:endParaRPr kumimoji="1" lang="en-US" altLang="ja-JP" sz="1600" b="1"/>
          </a:p>
        </p:txBody>
      </p:sp>
      <p:sp>
        <p:nvSpPr>
          <p:cNvPr id="4" name="正方形/長方形 3">
            <a:extLst>
              <a:ext uri="{FF2B5EF4-FFF2-40B4-BE49-F238E27FC236}">
                <a16:creationId xmlns:a16="http://schemas.microsoft.com/office/drawing/2014/main" id="{CF1F578C-563F-B242-551A-8551E7916C47}"/>
              </a:ext>
            </a:extLst>
          </p:cNvPr>
          <p:cNvSpPr/>
          <p:nvPr/>
        </p:nvSpPr>
        <p:spPr>
          <a:xfrm>
            <a:off x="-2468880" y="0"/>
            <a:ext cx="2319251" cy="101477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a:t>共通</a:t>
            </a:r>
            <a:r>
              <a:rPr kumimoji="1" lang="en-US" altLang="ja-JP"/>
              <a:t>URL</a:t>
            </a:r>
            <a:r>
              <a:rPr kumimoji="1" lang="ja-JP" altLang="en-US"/>
              <a:t>で</a:t>
            </a:r>
            <a:endParaRPr kumimoji="1" lang="en-US" altLang="ja-JP"/>
          </a:p>
          <a:p>
            <a:pPr algn="ctr"/>
            <a:r>
              <a:rPr kumimoji="1" lang="ja-JP" altLang="en-US"/>
              <a:t>ログインする場合</a:t>
            </a:r>
          </a:p>
        </p:txBody>
      </p:sp>
      <p:sp>
        <p:nvSpPr>
          <p:cNvPr id="30" name="正方形/長方形 29">
            <a:extLst>
              <a:ext uri="{FF2B5EF4-FFF2-40B4-BE49-F238E27FC236}">
                <a16:creationId xmlns:a16="http://schemas.microsoft.com/office/drawing/2014/main" id="{44EC13FE-2FE9-07FE-204F-5399E570FE2F}"/>
              </a:ext>
            </a:extLst>
          </p:cNvPr>
          <p:cNvSpPr/>
          <p:nvPr/>
        </p:nvSpPr>
        <p:spPr>
          <a:xfrm>
            <a:off x="-2468880" y="1276071"/>
            <a:ext cx="2319251" cy="816374"/>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a:t>Google</a:t>
            </a:r>
            <a:r>
              <a:rPr kumimoji="1" lang="ja-JP" altLang="en-US"/>
              <a:t>アカウントでログインする場合</a:t>
            </a:r>
          </a:p>
        </p:txBody>
      </p:sp>
      <p:grpSp>
        <p:nvGrpSpPr>
          <p:cNvPr id="2" name="グループ化 1">
            <a:extLst>
              <a:ext uri="{FF2B5EF4-FFF2-40B4-BE49-F238E27FC236}">
                <a16:creationId xmlns:a16="http://schemas.microsoft.com/office/drawing/2014/main" id="{2BBCDC73-2648-C3AF-AC91-52726402B3D0}"/>
              </a:ext>
            </a:extLst>
          </p:cNvPr>
          <p:cNvGrpSpPr/>
          <p:nvPr/>
        </p:nvGrpSpPr>
        <p:grpSpPr>
          <a:xfrm>
            <a:off x="3205728" y="4235623"/>
            <a:ext cx="1976083" cy="1415428"/>
            <a:chOff x="492797" y="4457439"/>
            <a:chExt cx="1976083" cy="1415428"/>
          </a:xfrm>
        </p:grpSpPr>
        <p:sp>
          <p:nvSpPr>
            <p:cNvPr id="3" name="フリーフォーム: 図形 2">
              <a:extLst>
                <a:ext uri="{FF2B5EF4-FFF2-40B4-BE49-F238E27FC236}">
                  <a16:creationId xmlns:a16="http://schemas.microsoft.com/office/drawing/2014/main" id="{389C9380-DBDB-2342-DE42-EE97DD35B418}"/>
                </a:ext>
              </a:extLst>
            </p:cNvPr>
            <p:cNvSpPr/>
            <p:nvPr/>
          </p:nvSpPr>
          <p:spPr>
            <a:xfrm>
              <a:off x="495341" y="4494710"/>
              <a:ext cx="1973539" cy="1378157"/>
            </a:xfrm>
            <a:custGeom>
              <a:avLst/>
              <a:gdLst>
                <a:gd name="connsiteX0" fmla="*/ 332072 w 1973539"/>
                <a:gd name="connsiteY0" fmla="*/ 0 h 1378157"/>
                <a:gd name="connsiteX1" fmla="*/ 1641467 w 1973539"/>
                <a:gd name="connsiteY1" fmla="*/ 0 h 1378157"/>
                <a:gd name="connsiteX2" fmla="*/ 1973539 w 1973539"/>
                <a:gd name="connsiteY2" fmla="*/ 332072 h 1378157"/>
                <a:gd name="connsiteX3" fmla="*/ 1641467 w 1973539"/>
                <a:gd name="connsiteY3" fmla="*/ 664144 h 1378157"/>
                <a:gd name="connsiteX4" fmla="*/ 1515675 w 1973539"/>
                <a:gd name="connsiteY4" fmla="*/ 664144 h 1378157"/>
                <a:gd name="connsiteX5" fmla="*/ 1812970 w 1973539"/>
                <a:gd name="connsiteY5" fmla="*/ 1378157 h 1378157"/>
                <a:gd name="connsiteX6" fmla="*/ 1363200 w 1973539"/>
                <a:gd name="connsiteY6" fmla="*/ 664144 h 1378157"/>
                <a:gd name="connsiteX7" fmla="*/ 332072 w 1973539"/>
                <a:gd name="connsiteY7" fmla="*/ 664144 h 1378157"/>
                <a:gd name="connsiteX8" fmla="*/ 0 w 1973539"/>
                <a:gd name="connsiteY8" fmla="*/ 332072 h 1378157"/>
                <a:gd name="connsiteX9" fmla="*/ 332072 w 1973539"/>
                <a:gd name="connsiteY9" fmla="*/ 0 h 1378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73539" h="1378157">
                  <a:moveTo>
                    <a:pt x="332072" y="0"/>
                  </a:moveTo>
                  <a:lnTo>
                    <a:pt x="1641467" y="0"/>
                  </a:lnTo>
                  <a:cubicBezTo>
                    <a:pt x="1824865" y="0"/>
                    <a:pt x="1973539" y="148674"/>
                    <a:pt x="1973539" y="332072"/>
                  </a:cubicBezTo>
                  <a:cubicBezTo>
                    <a:pt x="1973539" y="515470"/>
                    <a:pt x="1824865" y="664144"/>
                    <a:pt x="1641467" y="664144"/>
                  </a:cubicBezTo>
                  <a:lnTo>
                    <a:pt x="1515675" y="664144"/>
                  </a:lnTo>
                  <a:lnTo>
                    <a:pt x="1812970" y="1378157"/>
                  </a:lnTo>
                  <a:lnTo>
                    <a:pt x="1363200" y="664144"/>
                  </a:lnTo>
                  <a:lnTo>
                    <a:pt x="332072" y="664144"/>
                  </a:lnTo>
                  <a:cubicBezTo>
                    <a:pt x="148674" y="664144"/>
                    <a:pt x="0" y="515470"/>
                    <a:pt x="0" y="332072"/>
                  </a:cubicBezTo>
                  <a:cubicBezTo>
                    <a:pt x="0" y="148674"/>
                    <a:pt x="148674" y="0"/>
                    <a:pt x="332072"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5" name="四角形: 角を丸くする 4">
              <a:extLst>
                <a:ext uri="{FF2B5EF4-FFF2-40B4-BE49-F238E27FC236}">
                  <a16:creationId xmlns:a16="http://schemas.microsoft.com/office/drawing/2014/main" id="{DED68A37-4479-51CE-C8FE-BDF47594AAE6}"/>
                </a:ext>
              </a:extLst>
            </p:cNvPr>
            <p:cNvSpPr/>
            <p:nvPr/>
          </p:nvSpPr>
          <p:spPr>
            <a:xfrm>
              <a:off x="492797" y="4457439"/>
              <a:ext cx="1966939"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a:latin typeface="BIZ UDPゴシック" panose="020B0400000000000000" pitchFamily="50" charset="-128"/>
                  <a:ea typeface="BIZ UDPゴシック" panose="020B0400000000000000" pitchFamily="50" charset="-128"/>
                </a:rPr>
                <a:t>ろぐいん</a:t>
              </a:r>
            </a:p>
          </p:txBody>
        </p:sp>
      </p:grpSp>
    </p:spTree>
    <p:extLst>
      <p:ext uri="{BB962C8B-B14F-4D97-AF65-F5344CB8AC3E}">
        <p14:creationId xmlns:p14="http://schemas.microsoft.com/office/powerpoint/2010/main" val="88690272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147164-8B14-6916-4059-B01F40F0ED95}"/>
            </a:ext>
          </a:extLst>
        </p:cNvPr>
        <p:cNvGrpSpPr/>
        <p:nvPr/>
      </p:nvGrpSpPr>
      <p:grpSpPr>
        <a:xfrm>
          <a:off x="0" y="0"/>
          <a:ext cx="0" cy="0"/>
          <a:chOff x="0" y="0"/>
          <a:chExt cx="0" cy="0"/>
        </a:xfrm>
      </p:grpSpPr>
      <p:pic>
        <p:nvPicPr>
          <p:cNvPr id="2" name="図 1">
            <a:extLst>
              <a:ext uri="{FF2B5EF4-FFF2-40B4-BE49-F238E27FC236}">
                <a16:creationId xmlns:a16="http://schemas.microsoft.com/office/drawing/2014/main" id="{023D4ADB-5AF5-2C48-CA0C-39E375942387}"/>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295196" y="1549285"/>
            <a:ext cx="9601603" cy="5119803"/>
          </a:xfrm>
          <a:prstGeom prst="rect">
            <a:avLst/>
          </a:prstGeom>
          <a:ln>
            <a:solidFill>
              <a:schemeClr val="bg1">
                <a:lumMod val="75000"/>
              </a:schemeClr>
            </a:solidFill>
          </a:ln>
        </p:spPr>
      </p:pic>
      <p:sp>
        <p:nvSpPr>
          <p:cNvPr id="3" name="四角形: 角を丸くする 2">
            <a:extLst>
              <a:ext uri="{FF2B5EF4-FFF2-40B4-BE49-F238E27FC236}">
                <a16:creationId xmlns:a16="http://schemas.microsoft.com/office/drawing/2014/main" id="{E3D22203-8FCF-5278-3F14-BB97C4FF1785}"/>
              </a:ext>
            </a:extLst>
          </p:cNvPr>
          <p:cNvSpPr/>
          <p:nvPr/>
        </p:nvSpPr>
        <p:spPr>
          <a:xfrm>
            <a:off x="1853842" y="2323663"/>
            <a:ext cx="2261394" cy="1238250"/>
          </a:xfrm>
          <a:prstGeom prst="roundRect">
            <a:avLst>
              <a:gd name="adj" fmla="val 14103"/>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テキスト ボックス 7">
            <a:extLst>
              <a:ext uri="{FF2B5EF4-FFF2-40B4-BE49-F238E27FC236}">
                <a16:creationId xmlns:a16="http://schemas.microsoft.com/office/drawing/2014/main" id="{33CC6296-630B-3379-5001-AFCEB6E46D7C}"/>
              </a:ext>
            </a:extLst>
          </p:cNvPr>
          <p:cNvSpPr txBox="1"/>
          <p:nvPr/>
        </p:nvSpPr>
        <p:spPr>
          <a:xfrm>
            <a:off x="-2" y="121144"/>
            <a:ext cx="12192001" cy="923330"/>
          </a:xfrm>
          <a:prstGeom prst="rect">
            <a:avLst/>
          </a:prstGeom>
          <a:noFill/>
        </p:spPr>
        <p:txBody>
          <a:bodyPr wrap="square" anchor="ctr">
            <a:spAutoFit/>
          </a:bodyPr>
          <a:lstStyle/>
          <a:p>
            <a:pPr algn="ctr" fontAlgn="base"/>
            <a:r>
              <a:rPr lang="ja-JP" altLang="en-US" sz="5400" b="1" cap="all">
                <a:solidFill>
                  <a:srgbClr val="2A1A00"/>
                </a:solidFill>
                <a:latin typeface="BIZ UDPゴシック" panose="020B0400000000000000" pitchFamily="50" charset="-128"/>
                <a:ea typeface="BIZ UDPゴシック" panose="020B0400000000000000" pitchFamily="50" charset="-128"/>
              </a:rPr>
              <a:t>オクリンクプラスを ひらく</a:t>
            </a:r>
          </a:p>
        </p:txBody>
      </p:sp>
      <p:sp>
        <p:nvSpPr>
          <p:cNvPr id="17" name="テキスト ボックス 16">
            <a:extLst>
              <a:ext uri="{FF2B5EF4-FFF2-40B4-BE49-F238E27FC236}">
                <a16:creationId xmlns:a16="http://schemas.microsoft.com/office/drawing/2014/main" id="{5DAD06CC-ED60-1C42-9F58-2B505713BF60}"/>
              </a:ext>
            </a:extLst>
          </p:cNvPr>
          <p:cNvSpPr txBox="1"/>
          <p:nvPr/>
        </p:nvSpPr>
        <p:spPr>
          <a:xfrm>
            <a:off x="2697641" y="937517"/>
            <a:ext cx="3962160" cy="338554"/>
          </a:xfrm>
          <a:prstGeom prst="rect">
            <a:avLst/>
          </a:prstGeom>
          <a:noFill/>
        </p:spPr>
        <p:txBody>
          <a:bodyPr wrap="square" rtlCol="0">
            <a:spAutoFit/>
          </a:bodyPr>
          <a:lstStyle/>
          <a:p>
            <a:pPr algn="ctr"/>
            <a:r>
              <a:rPr kumimoji="1" lang="ja-JP" altLang="en-US" sz="1600" b="1"/>
              <a:t>（ おくりんくぷらす）</a:t>
            </a:r>
            <a:endParaRPr kumimoji="1" lang="en-US" altLang="ja-JP" sz="1600" b="1"/>
          </a:p>
        </p:txBody>
      </p:sp>
    </p:spTree>
    <p:extLst>
      <p:ext uri="{BB962C8B-B14F-4D97-AF65-F5344CB8AC3E}">
        <p14:creationId xmlns:p14="http://schemas.microsoft.com/office/powerpoint/2010/main" val="409377543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0FDFC4D8-91B6-6281-0FFC-E66A678BF8F6}"/>
              </a:ext>
            </a:extLst>
          </p:cNvPr>
          <p:cNvSpPr txBox="1"/>
          <p:nvPr/>
        </p:nvSpPr>
        <p:spPr>
          <a:xfrm>
            <a:off x="1625599" y="461846"/>
            <a:ext cx="8940799" cy="1336135"/>
          </a:xfrm>
          <a:prstGeom prst="rect">
            <a:avLst/>
          </a:prstGeom>
          <a:noFill/>
        </p:spPr>
        <p:txBody>
          <a:bodyPr wrap="square" rtlCol="0">
            <a:spAutoFit/>
          </a:bodyPr>
          <a:lstStyle/>
          <a:p>
            <a:pPr algn="ctr">
              <a:lnSpc>
                <a:spcPct val="150000"/>
              </a:lnSpc>
            </a:pPr>
            <a:r>
              <a:rPr kumimoji="1" lang="en-US" altLang="ja-JP" sz="2400" b="1" dirty="0">
                <a:latin typeface="BIZ UDPゴシック" panose="020B0400000000000000" pitchFamily="50" charset="-128"/>
                <a:ea typeface="BIZ UDPゴシック" panose="020B0400000000000000" pitchFamily="50" charset="-128"/>
              </a:rPr>
              <a:t>1</a:t>
            </a:r>
            <a:r>
              <a:rPr kumimoji="1" lang="ja-JP" altLang="en-US" sz="2400" b="1" dirty="0">
                <a:latin typeface="BIZ UDPゴシック" panose="020B0400000000000000" pitchFamily="50" charset="-128"/>
                <a:ea typeface="BIZ UDPゴシック" panose="020B0400000000000000" pitchFamily="50" charset="-128"/>
              </a:rPr>
              <a:t>年生タブレット　オリエンテーション</a:t>
            </a:r>
            <a:endParaRPr kumimoji="1" lang="en-US" altLang="ja-JP" sz="2400" b="1" dirty="0">
              <a:latin typeface="BIZ UDPゴシック" panose="020B0400000000000000" pitchFamily="50" charset="-128"/>
              <a:ea typeface="BIZ UDPゴシック" panose="020B0400000000000000" pitchFamily="50" charset="-128"/>
            </a:endParaRPr>
          </a:p>
          <a:p>
            <a:pPr algn="ctr">
              <a:lnSpc>
                <a:spcPct val="150000"/>
              </a:lnSpc>
            </a:pPr>
            <a:r>
              <a:rPr lang="ja-JP" altLang="en-US" sz="3600" b="1" dirty="0">
                <a:latin typeface="BIZ UDPゴシック" panose="020B0400000000000000" pitchFamily="50" charset="-128"/>
                <a:ea typeface="BIZ UDPゴシック" panose="020B0400000000000000" pitchFamily="50" charset="-128"/>
              </a:rPr>
              <a:t>①</a:t>
            </a:r>
            <a:r>
              <a:rPr lang="en-US" altLang="ja-JP" sz="3600" b="1" dirty="0">
                <a:latin typeface="BIZ UDPゴシック" panose="020B0400000000000000" pitchFamily="50" charset="-128"/>
                <a:ea typeface="BIZ UDPゴシック" panose="020B0400000000000000" pitchFamily="50" charset="-128"/>
              </a:rPr>
              <a:t>iPad</a:t>
            </a:r>
            <a:r>
              <a:rPr lang="ja-JP" altLang="en-US" sz="3600" b="1" dirty="0">
                <a:latin typeface="BIZ UDPゴシック" panose="020B0400000000000000" pitchFamily="50" charset="-128"/>
                <a:ea typeface="BIZ UDPゴシック" panose="020B0400000000000000" pitchFamily="50" charset="-128"/>
              </a:rPr>
              <a:t> </a:t>
            </a:r>
            <a:r>
              <a:rPr kumimoji="1" lang="ja-JP" altLang="en-US" sz="3600" b="1" dirty="0">
                <a:latin typeface="BIZ UDPゴシック" panose="020B0400000000000000" pitchFamily="50" charset="-128"/>
                <a:ea typeface="BIZ UDPゴシック" panose="020B0400000000000000" pitchFamily="50" charset="-128"/>
              </a:rPr>
              <a:t>タブレットにサインイン</a:t>
            </a:r>
            <a:endParaRPr kumimoji="1" lang="en-US" altLang="ja-JP" sz="3600" b="1" dirty="0">
              <a:latin typeface="BIZ UDPゴシック" panose="020B0400000000000000" pitchFamily="50" charset="-128"/>
              <a:ea typeface="BIZ UDPゴシック" panose="020B0400000000000000" pitchFamily="50" charset="-128"/>
            </a:endParaRPr>
          </a:p>
        </p:txBody>
      </p:sp>
      <p:pic>
        <p:nvPicPr>
          <p:cNvPr id="5126" name="Picture 6">
            <a:extLst>
              <a:ext uri="{FF2B5EF4-FFF2-40B4-BE49-F238E27FC236}">
                <a16:creationId xmlns:a16="http://schemas.microsoft.com/office/drawing/2014/main" id="{7A1A7AA0-F435-1E96-BD6C-BD7A2C892D9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55746" y="2103964"/>
            <a:ext cx="4880507" cy="4880507"/>
          </a:xfrm>
          <a:prstGeom prst="rect">
            <a:avLst/>
          </a:prstGeom>
          <a:noFill/>
          <a:extLst>
            <a:ext uri="{909E8E84-426E-40DD-AFC4-6F175D3DCCD1}">
              <a14:hiddenFill xmlns:a14="http://schemas.microsoft.com/office/drawing/2010/main">
                <a:solidFill>
                  <a:srgbClr val="FFFFFF"/>
                </a:solidFill>
              </a14:hiddenFill>
            </a:ext>
          </a:extLst>
        </p:spPr>
      </p:pic>
      <p:sp>
        <p:nvSpPr>
          <p:cNvPr id="3" name="四角形: 角を丸くする 2">
            <a:hlinkClick r:id="rId4" action="ppaction://hlinksldjump"/>
            <a:extLst>
              <a:ext uri="{FF2B5EF4-FFF2-40B4-BE49-F238E27FC236}">
                <a16:creationId xmlns:a16="http://schemas.microsoft.com/office/drawing/2014/main" id="{4AD17795-1C2C-CC7D-3F45-4220E8BB3B76}"/>
              </a:ext>
            </a:extLst>
          </p:cNvPr>
          <p:cNvSpPr/>
          <p:nvPr/>
        </p:nvSpPr>
        <p:spPr>
          <a:xfrm>
            <a:off x="9840671" y="5699849"/>
            <a:ext cx="1729341" cy="605172"/>
          </a:xfrm>
          <a:prstGeom prst="roundRect">
            <a:avLst/>
          </a:prstGeom>
          <a:solidFill>
            <a:schemeClr val="accent6"/>
          </a:solidFill>
          <a:ln>
            <a:noFill/>
          </a:ln>
          <a:scene3d>
            <a:camera prst="orthographicFront"/>
            <a:lightRig rig="threePt" dir="t"/>
          </a:scene3d>
          <a:sp3d>
            <a:bevelT/>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1600" b="1">
                <a:latin typeface="BIZ UDPゴシック" panose="020B0400000000000000" pitchFamily="50" charset="-128"/>
                <a:ea typeface="BIZ UDPゴシック" panose="020B0400000000000000" pitchFamily="50" charset="-128"/>
              </a:rPr>
              <a:t>TOP</a:t>
            </a:r>
            <a:r>
              <a:rPr kumimoji="1" lang="ja-JP" altLang="en-US" sz="1600" b="1">
                <a:latin typeface="BIZ UDPゴシック" panose="020B0400000000000000" pitchFamily="50" charset="-128"/>
                <a:ea typeface="BIZ UDPゴシック" panose="020B0400000000000000" pitchFamily="50" charset="-128"/>
              </a:rPr>
              <a:t>にもどる</a:t>
            </a:r>
          </a:p>
        </p:txBody>
      </p:sp>
      <p:sp>
        <p:nvSpPr>
          <p:cNvPr id="7" name="テキスト ボックス 6">
            <a:extLst>
              <a:ext uri="{FF2B5EF4-FFF2-40B4-BE49-F238E27FC236}">
                <a16:creationId xmlns:a16="http://schemas.microsoft.com/office/drawing/2014/main" id="{32E0552C-73B3-7F6B-BEC3-19CB73529CC7}"/>
              </a:ext>
            </a:extLst>
          </p:cNvPr>
          <p:cNvSpPr txBox="1"/>
          <p:nvPr/>
        </p:nvSpPr>
        <p:spPr>
          <a:xfrm>
            <a:off x="0" y="6642556"/>
            <a:ext cx="3644152" cy="215444"/>
          </a:xfrm>
          <a:prstGeom prst="rect">
            <a:avLst/>
          </a:prstGeom>
          <a:noFill/>
        </p:spPr>
        <p:txBody>
          <a:bodyPr wrap="square">
            <a:spAutoFit/>
          </a:bodyPr>
          <a:lstStyle/>
          <a:p>
            <a:r>
              <a:rPr kumimoji="1" lang="ja-JP" altLang="en-US" sz="800" b="0" i="0" kern="1200">
                <a:solidFill>
                  <a:schemeClr val="tx1"/>
                </a:solidFill>
                <a:effectLst/>
                <a:latin typeface="+mn-ea"/>
                <a:cs typeface="+mn-cs"/>
              </a:rPr>
              <a:t>イラスト出典：いらすとや </a:t>
            </a:r>
            <a:r>
              <a:rPr kumimoji="1" lang="en-US" altLang="ja-JP" sz="800" b="0" i="0" kern="1200">
                <a:solidFill>
                  <a:schemeClr val="tx1"/>
                </a:solidFill>
                <a:effectLst/>
                <a:latin typeface="+mn-ea"/>
                <a:cs typeface="+mn-cs"/>
              </a:rPr>
              <a:t>https://www.irasutoya.com/</a:t>
            </a:r>
            <a:endParaRPr kumimoji="1" lang="ja-JP" altLang="en-US" sz="800">
              <a:latin typeface="+mn-ea"/>
            </a:endParaRPr>
          </a:p>
        </p:txBody>
      </p:sp>
      <p:sp>
        <p:nvSpPr>
          <p:cNvPr id="4" name="テキスト ボックス 3">
            <a:extLst>
              <a:ext uri="{FF2B5EF4-FFF2-40B4-BE49-F238E27FC236}">
                <a16:creationId xmlns:a16="http://schemas.microsoft.com/office/drawing/2014/main" id="{879E7198-9ECE-A870-6C72-6392D20EDE00}"/>
              </a:ext>
            </a:extLst>
          </p:cNvPr>
          <p:cNvSpPr txBox="1"/>
          <p:nvPr/>
        </p:nvSpPr>
        <p:spPr>
          <a:xfrm>
            <a:off x="7907866" y="6627168"/>
            <a:ext cx="4351866" cy="230832"/>
          </a:xfrm>
          <a:prstGeom prst="rect">
            <a:avLst/>
          </a:prstGeom>
          <a:noFill/>
        </p:spPr>
        <p:txBody>
          <a:bodyPr wrap="square">
            <a:spAutoFit/>
          </a:bodyPr>
          <a:lstStyle/>
          <a:p>
            <a:r>
              <a:rPr lang="en-US" altLang="ja-JP" sz="900" dirty="0">
                <a:solidFill>
                  <a:schemeClr val="bg1">
                    <a:lumMod val="50000"/>
                  </a:schemeClr>
                </a:solidFill>
                <a:latin typeface="Meiryo UI" panose="020B0604030504040204" pitchFamily="50" charset="-128"/>
                <a:ea typeface="Meiryo UI" panose="020B0604030504040204" pitchFamily="50" charset="-128"/>
              </a:rPr>
              <a:t>iPad</a:t>
            </a:r>
            <a:r>
              <a:rPr lang="ja-JP" altLang="en-US" sz="900" dirty="0">
                <a:solidFill>
                  <a:schemeClr val="bg1">
                    <a:lumMod val="50000"/>
                  </a:schemeClr>
                </a:solidFill>
                <a:latin typeface="Meiryo UI" panose="020B0604030504040204" pitchFamily="50" charset="-128"/>
                <a:ea typeface="Meiryo UI" panose="020B0604030504040204" pitchFamily="50" charset="-128"/>
              </a:rPr>
              <a:t> および </a:t>
            </a:r>
            <a:r>
              <a:rPr lang="en-US" altLang="ja-JP" sz="900" dirty="0">
                <a:solidFill>
                  <a:schemeClr val="bg1">
                    <a:lumMod val="50000"/>
                  </a:schemeClr>
                </a:solidFill>
                <a:latin typeface="Meiryo UI" panose="020B0604030504040204" pitchFamily="50" charset="-128"/>
                <a:ea typeface="Meiryo UI" panose="020B0604030504040204" pitchFamily="50" charset="-128"/>
              </a:rPr>
              <a:t>Safari </a:t>
            </a:r>
            <a:r>
              <a:rPr lang="ja-JP" altLang="en-US" sz="900" b="0" i="0" dirty="0">
                <a:solidFill>
                  <a:schemeClr val="bg1">
                    <a:lumMod val="50000"/>
                  </a:schemeClr>
                </a:solidFill>
                <a:effectLst/>
                <a:latin typeface="Meiryo UI" panose="020B0604030504040204" pitchFamily="50" charset="-128"/>
                <a:ea typeface="Meiryo UI" panose="020B0604030504040204" pitchFamily="50" charset="-128"/>
              </a:rPr>
              <a:t>は、米国およびその他の国と地域で登録された</a:t>
            </a:r>
            <a:r>
              <a:rPr lang="en-US" altLang="ja-JP" sz="900" b="0" i="0" dirty="0">
                <a:solidFill>
                  <a:schemeClr val="bg1">
                    <a:lumMod val="50000"/>
                  </a:schemeClr>
                </a:solidFill>
                <a:effectLst/>
                <a:latin typeface="Meiryo UI" panose="020B0604030504040204" pitchFamily="50" charset="-128"/>
                <a:ea typeface="Meiryo UI" panose="020B0604030504040204" pitchFamily="50" charset="-128"/>
              </a:rPr>
              <a:t>Apple Inc.</a:t>
            </a:r>
            <a:r>
              <a:rPr lang="ja-JP" altLang="en-US" sz="900" b="0" i="0" dirty="0">
                <a:solidFill>
                  <a:schemeClr val="bg1">
                    <a:lumMod val="50000"/>
                  </a:schemeClr>
                </a:solidFill>
                <a:effectLst/>
                <a:latin typeface="Meiryo UI" panose="020B0604030504040204" pitchFamily="50" charset="-128"/>
                <a:ea typeface="Meiryo UI" panose="020B0604030504040204" pitchFamily="50" charset="-128"/>
              </a:rPr>
              <a:t>の商標です。</a:t>
            </a:r>
            <a:endParaRPr lang="ja-JP" altLang="en-US" sz="900" dirty="0">
              <a:solidFill>
                <a:schemeClr val="bg1">
                  <a:lumMod val="50000"/>
                </a:schemeClr>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72067767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45D295-D112-3EAA-3C0D-BF76056551E1}"/>
            </a:ext>
          </a:extLst>
        </p:cNvPr>
        <p:cNvGrpSpPr/>
        <p:nvPr/>
      </p:nvGrpSpPr>
      <p:grpSpPr>
        <a:xfrm>
          <a:off x="0" y="0"/>
          <a:ext cx="0" cy="0"/>
          <a:chOff x="0" y="0"/>
          <a:chExt cx="0" cy="0"/>
        </a:xfrm>
      </p:grpSpPr>
      <p:grpSp>
        <p:nvGrpSpPr>
          <p:cNvPr id="18" name="グループ化 17">
            <a:extLst>
              <a:ext uri="{FF2B5EF4-FFF2-40B4-BE49-F238E27FC236}">
                <a16:creationId xmlns:a16="http://schemas.microsoft.com/office/drawing/2014/main" id="{C265D3B9-E94E-6058-071C-43D37C59DC68}"/>
              </a:ext>
            </a:extLst>
          </p:cNvPr>
          <p:cNvGrpSpPr/>
          <p:nvPr/>
        </p:nvGrpSpPr>
        <p:grpSpPr>
          <a:xfrm>
            <a:off x="1376963" y="1268412"/>
            <a:ext cx="9438073" cy="5400675"/>
            <a:chOff x="1376963" y="1268412"/>
            <a:chExt cx="9438073" cy="5400675"/>
          </a:xfrm>
        </p:grpSpPr>
        <p:grpSp>
          <p:nvGrpSpPr>
            <p:cNvPr id="20" name="グループ化 19">
              <a:extLst>
                <a:ext uri="{FF2B5EF4-FFF2-40B4-BE49-F238E27FC236}">
                  <a16:creationId xmlns:a16="http://schemas.microsoft.com/office/drawing/2014/main" id="{F8F5F4D2-4C6F-97DE-42C1-1A767F1A3491}"/>
                </a:ext>
              </a:extLst>
            </p:cNvPr>
            <p:cNvGrpSpPr/>
            <p:nvPr/>
          </p:nvGrpSpPr>
          <p:grpSpPr>
            <a:xfrm>
              <a:off x="1376963" y="1268412"/>
              <a:ext cx="9438073" cy="5400675"/>
              <a:chOff x="1376963" y="1268412"/>
              <a:chExt cx="9438073" cy="5400675"/>
            </a:xfrm>
          </p:grpSpPr>
          <p:pic>
            <p:nvPicPr>
              <p:cNvPr id="22" name="図 21">
                <a:extLst>
                  <a:ext uri="{FF2B5EF4-FFF2-40B4-BE49-F238E27FC236}">
                    <a16:creationId xmlns:a16="http://schemas.microsoft.com/office/drawing/2014/main" id="{EB833594-006A-07A8-75C0-5A05B14564BF}"/>
                  </a:ext>
                </a:extLst>
              </p:cNvPr>
              <p:cNvPicPr>
                <a:picLocks noChangeAspect="1"/>
              </p:cNvPicPr>
              <p:nvPr/>
            </p:nvPicPr>
            <p:blipFill>
              <a:blip r:embed="rId3"/>
              <a:stretch>
                <a:fillRect/>
              </a:stretch>
            </p:blipFill>
            <p:spPr>
              <a:xfrm>
                <a:off x="1376963" y="1268412"/>
                <a:ext cx="9438073" cy="5400675"/>
              </a:xfrm>
              <a:prstGeom prst="rect">
                <a:avLst/>
              </a:prstGeom>
              <a:ln>
                <a:solidFill>
                  <a:schemeClr val="bg1">
                    <a:lumMod val="75000"/>
                  </a:schemeClr>
                </a:solidFill>
              </a:ln>
            </p:spPr>
          </p:pic>
          <p:sp>
            <p:nvSpPr>
              <p:cNvPr id="23" name="正方形/長方形 22">
                <a:extLst>
                  <a:ext uri="{FF2B5EF4-FFF2-40B4-BE49-F238E27FC236}">
                    <a16:creationId xmlns:a16="http://schemas.microsoft.com/office/drawing/2014/main" id="{4BFF6E3B-915A-2EBB-89D1-92DA39B727D0}"/>
                  </a:ext>
                </a:extLst>
              </p:cNvPr>
              <p:cNvSpPr/>
              <p:nvPr/>
            </p:nvSpPr>
            <p:spPr>
              <a:xfrm>
                <a:off x="2203704" y="2940093"/>
                <a:ext cx="493776" cy="19629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grpSp>
        <p:sp>
          <p:nvSpPr>
            <p:cNvPr id="21" name="正方形/長方形 20">
              <a:extLst>
                <a:ext uri="{FF2B5EF4-FFF2-40B4-BE49-F238E27FC236}">
                  <a16:creationId xmlns:a16="http://schemas.microsoft.com/office/drawing/2014/main" id="{594DD4BD-ED99-81E2-D786-FB82ECC1C46D}"/>
                </a:ext>
              </a:extLst>
            </p:cNvPr>
            <p:cNvSpPr/>
            <p:nvPr/>
          </p:nvSpPr>
          <p:spPr>
            <a:xfrm>
              <a:off x="2876550" y="2711450"/>
              <a:ext cx="285750" cy="123825"/>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9" name="四角形: 角を丸くする 8">
            <a:extLst>
              <a:ext uri="{FF2B5EF4-FFF2-40B4-BE49-F238E27FC236}">
                <a16:creationId xmlns:a16="http://schemas.microsoft.com/office/drawing/2014/main" id="{407C6E82-CFF5-49FB-E013-844EC784F80F}"/>
              </a:ext>
            </a:extLst>
          </p:cNvPr>
          <p:cNvSpPr/>
          <p:nvPr/>
        </p:nvSpPr>
        <p:spPr>
          <a:xfrm>
            <a:off x="2050181" y="2300438"/>
            <a:ext cx="8123722" cy="1776262"/>
          </a:xfrm>
          <a:prstGeom prst="roundRect">
            <a:avLst>
              <a:gd name="adj" fmla="val 6949"/>
            </a:avLst>
          </a:prstGeom>
          <a:noFill/>
          <a:ln w="111125">
            <a:solidFill>
              <a:srgbClr val="4EE73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テキスト ボックス 7">
            <a:extLst>
              <a:ext uri="{FF2B5EF4-FFF2-40B4-BE49-F238E27FC236}">
                <a16:creationId xmlns:a16="http://schemas.microsoft.com/office/drawing/2014/main" id="{000E75DC-F7E9-3431-A3FD-A8C56CA3F704}"/>
              </a:ext>
            </a:extLst>
          </p:cNvPr>
          <p:cNvSpPr txBox="1"/>
          <p:nvPr/>
        </p:nvSpPr>
        <p:spPr>
          <a:xfrm>
            <a:off x="-2" y="121144"/>
            <a:ext cx="12192001" cy="923330"/>
          </a:xfrm>
          <a:prstGeom prst="rect">
            <a:avLst/>
          </a:prstGeom>
          <a:noFill/>
        </p:spPr>
        <p:txBody>
          <a:bodyPr wrap="square" anchor="ctr">
            <a:spAutoFit/>
          </a:bodyPr>
          <a:lstStyle/>
          <a:p>
            <a:pPr algn="ctr" fontAlgn="base"/>
            <a:r>
              <a:rPr lang="ja-JP" altLang="en-US" sz="5400" b="1" cap="all">
                <a:solidFill>
                  <a:srgbClr val="2A1A00"/>
                </a:solidFill>
                <a:latin typeface="BIZ UDPゴシック" panose="020B0400000000000000" pitchFamily="50" charset="-128"/>
                <a:ea typeface="BIZ UDPゴシック" panose="020B0400000000000000" pitchFamily="50" charset="-128"/>
              </a:rPr>
              <a:t>じかんわりを えらぶ</a:t>
            </a:r>
          </a:p>
        </p:txBody>
      </p:sp>
      <p:sp>
        <p:nvSpPr>
          <p:cNvPr id="2" name="四角形: 角を丸くする 1">
            <a:extLst>
              <a:ext uri="{FF2B5EF4-FFF2-40B4-BE49-F238E27FC236}">
                <a16:creationId xmlns:a16="http://schemas.microsoft.com/office/drawing/2014/main" id="{C0272C77-3442-B2D7-3776-0FEE9BB63823}"/>
              </a:ext>
            </a:extLst>
          </p:cNvPr>
          <p:cNvSpPr/>
          <p:nvPr/>
        </p:nvSpPr>
        <p:spPr>
          <a:xfrm>
            <a:off x="3945397" y="4712018"/>
            <a:ext cx="3014521" cy="1568737"/>
          </a:xfrm>
          <a:prstGeom prst="roundRect">
            <a:avLst>
              <a:gd name="adj" fmla="val 12651"/>
            </a:avLst>
          </a:pr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3" name="四角形: 角を丸くする 2">
            <a:extLst>
              <a:ext uri="{FF2B5EF4-FFF2-40B4-BE49-F238E27FC236}">
                <a16:creationId xmlns:a16="http://schemas.microsoft.com/office/drawing/2014/main" id="{8B1AA2CC-8D6C-545E-FC3E-7DC1C4F7153F}"/>
              </a:ext>
            </a:extLst>
          </p:cNvPr>
          <p:cNvSpPr/>
          <p:nvPr/>
        </p:nvSpPr>
        <p:spPr>
          <a:xfrm>
            <a:off x="4192130" y="4724719"/>
            <a:ext cx="2628088" cy="1422400"/>
          </a:xfrm>
          <a:prstGeom prst="roundRect">
            <a:avLst>
              <a:gd name="adj" fmla="val 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nSpc>
                <a:spcPct val="150000"/>
              </a:lnSpc>
            </a:pPr>
            <a:r>
              <a:rPr kumimoji="1" lang="ja-JP" altLang="en-US" sz="2000" b="1">
                <a:latin typeface="BIZ UDPゴシック" panose="020B0400000000000000" pitchFamily="50" charset="-128"/>
                <a:ea typeface="BIZ UDPゴシック" panose="020B0400000000000000" pitchFamily="50" charset="-128"/>
              </a:rPr>
              <a:t>せんせいに　いわれたじかんわりを　おす</a:t>
            </a:r>
          </a:p>
        </p:txBody>
      </p:sp>
    </p:spTree>
    <p:extLst>
      <p:ext uri="{BB962C8B-B14F-4D97-AF65-F5344CB8AC3E}">
        <p14:creationId xmlns:p14="http://schemas.microsoft.com/office/powerpoint/2010/main" val="173473457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1975C8-DF78-1080-1761-22B34CFA99EC}"/>
            </a:ext>
          </a:extLst>
        </p:cNvPr>
        <p:cNvGrpSpPr/>
        <p:nvPr/>
      </p:nvGrpSpPr>
      <p:grpSpPr>
        <a:xfrm>
          <a:off x="0" y="0"/>
          <a:ext cx="0" cy="0"/>
          <a:chOff x="0" y="0"/>
          <a:chExt cx="0" cy="0"/>
        </a:xfrm>
      </p:grpSpPr>
      <p:pic>
        <p:nvPicPr>
          <p:cNvPr id="4" name="図 3">
            <a:extLst>
              <a:ext uri="{FF2B5EF4-FFF2-40B4-BE49-F238E27FC236}">
                <a16:creationId xmlns:a16="http://schemas.microsoft.com/office/drawing/2014/main" id="{398453DC-8809-2680-9FE9-902F7A192464}"/>
              </a:ext>
            </a:extLst>
          </p:cNvPr>
          <p:cNvPicPr>
            <a:picLocks noChangeAspect="1"/>
          </p:cNvPicPr>
          <p:nvPr/>
        </p:nvPicPr>
        <p:blipFill>
          <a:blip r:embed="rId3"/>
          <a:stretch>
            <a:fillRect/>
          </a:stretch>
        </p:blipFill>
        <p:spPr>
          <a:xfrm>
            <a:off x="1163998" y="1356587"/>
            <a:ext cx="9864000" cy="5301900"/>
          </a:xfrm>
          <a:prstGeom prst="rect">
            <a:avLst/>
          </a:prstGeom>
          <a:ln>
            <a:solidFill>
              <a:schemeClr val="bg1">
                <a:lumMod val="75000"/>
              </a:schemeClr>
            </a:solidFill>
          </a:ln>
        </p:spPr>
      </p:pic>
      <p:sp>
        <p:nvSpPr>
          <p:cNvPr id="8" name="テキスト ボックス 7">
            <a:extLst>
              <a:ext uri="{FF2B5EF4-FFF2-40B4-BE49-F238E27FC236}">
                <a16:creationId xmlns:a16="http://schemas.microsoft.com/office/drawing/2014/main" id="{154EEAAF-B64C-C117-545B-A8A4EEF29998}"/>
              </a:ext>
            </a:extLst>
          </p:cNvPr>
          <p:cNvSpPr txBox="1"/>
          <p:nvPr/>
        </p:nvSpPr>
        <p:spPr>
          <a:xfrm>
            <a:off x="-2" y="121144"/>
            <a:ext cx="12192001" cy="923330"/>
          </a:xfrm>
          <a:prstGeom prst="rect">
            <a:avLst/>
          </a:prstGeom>
          <a:noFill/>
        </p:spPr>
        <p:txBody>
          <a:bodyPr wrap="square" anchor="ctr">
            <a:spAutoFit/>
          </a:bodyPr>
          <a:lstStyle/>
          <a:p>
            <a:pPr algn="ctr" fontAlgn="base"/>
            <a:r>
              <a:rPr lang="ja-JP" altLang="en-US" sz="5400" b="1" cap="all">
                <a:solidFill>
                  <a:srgbClr val="2A1A00"/>
                </a:solidFill>
                <a:latin typeface="BIZ UDPゴシック" panose="020B0400000000000000" pitchFamily="50" charset="-128"/>
                <a:ea typeface="BIZ UDPゴシック" panose="020B0400000000000000" pitchFamily="50" charset="-128"/>
              </a:rPr>
              <a:t>オクリンクプラスの がめん</a:t>
            </a:r>
          </a:p>
        </p:txBody>
      </p:sp>
      <p:sp>
        <p:nvSpPr>
          <p:cNvPr id="12" name="四角形: 角を丸くする 11">
            <a:extLst>
              <a:ext uri="{FF2B5EF4-FFF2-40B4-BE49-F238E27FC236}">
                <a16:creationId xmlns:a16="http://schemas.microsoft.com/office/drawing/2014/main" id="{A3794280-1FC6-0515-22A8-3F6DC203B6AA}"/>
              </a:ext>
            </a:extLst>
          </p:cNvPr>
          <p:cNvSpPr/>
          <p:nvPr/>
        </p:nvSpPr>
        <p:spPr>
          <a:xfrm>
            <a:off x="3701071" y="5145181"/>
            <a:ext cx="4793640" cy="571187"/>
          </a:xfrm>
          <a:prstGeom prst="roundRect">
            <a:avLst>
              <a:gd name="adj" fmla="val 50000"/>
            </a:avLst>
          </a:pr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16" name="四角形: 角を丸くする 15">
            <a:extLst>
              <a:ext uri="{FF2B5EF4-FFF2-40B4-BE49-F238E27FC236}">
                <a16:creationId xmlns:a16="http://schemas.microsoft.com/office/drawing/2014/main" id="{DA0AB791-4D4C-CA9A-C022-5CECBA8E28BB}"/>
              </a:ext>
            </a:extLst>
          </p:cNvPr>
          <p:cNvSpPr/>
          <p:nvPr/>
        </p:nvSpPr>
        <p:spPr>
          <a:xfrm>
            <a:off x="4333240" y="5084208"/>
            <a:ext cx="4085734" cy="571187"/>
          </a:xfrm>
          <a:prstGeom prst="roundRect">
            <a:avLst>
              <a:gd name="adj" fmla="val 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nSpc>
                <a:spcPct val="150000"/>
              </a:lnSpc>
            </a:pPr>
            <a:r>
              <a:rPr kumimoji="1" lang="ja-JP" altLang="en-US" sz="2000" b="1">
                <a:latin typeface="BIZ UDPゴシック" panose="020B0400000000000000" pitchFamily="50" charset="-128"/>
                <a:ea typeface="BIZ UDPゴシック" panose="020B0400000000000000" pitchFamily="50" charset="-128"/>
              </a:rPr>
              <a:t>これで じゅんびが できました。</a:t>
            </a:r>
            <a:endParaRPr kumimoji="1" lang="en-US" altLang="ja-JP" sz="2000" b="1">
              <a:latin typeface="BIZ UDPゴシック" panose="020B0400000000000000" pitchFamily="50" charset="-128"/>
              <a:ea typeface="BIZ UDPゴシック" panose="020B0400000000000000" pitchFamily="50" charset="-128"/>
            </a:endParaRPr>
          </a:p>
        </p:txBody>
      </p:sp>
      <p:pic>
        <p:nvPicPr>
          <p:cNvPr id="17" name="Picture 2">
            <a:extLst>
              <a:ext uri="{FF2B5EF4-FFF2-40B4-BE49-F238E27FC236}">
                <a16:creationId xmlns:a16="http://schemas.microsoft.com/office/drawing/2014/main" id="{5A511BF5-78FD-DA2C-41B2-AA683B549043}"/>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b="6274"/>
          <a:stretch/>
        </p:blipFill>
        <p:spPr bwMode="auto">
          <a:xfrm>
            <a:off x="-5088" y="3492184"/>
            <a:ext cx="2481624" cy="3365005"/>
          </a:xfrm>
          <a:prstGeom prst="rect">
            <a:avLst/>
          </a:prstGeom>
          <a:noFill/>
          <a:extLst>
            <a:ext uri="{909E8E84-426E-40DD-AFC4-6F175D3DCCD1}">
              <a14:hiddenFill xmlns:a14="http://schemas.microsoft.com/office/drawing/2010/main">
                <a:solidFill>
                  <a:srgbClr val="FFFFFF"/>
                </a:solidFill>
              </a14:hiddenFill>
            </a:ext>
          </a:extLst>
        </p:spPr>
      </p:pic>
      <p:sp>
        <p:nvSpPr>
          <p:cNvPr id="24" name="テキスト ボックス 23">
            <a:extLst>
              <a:ext uri="{FF2B5EF4-FFF2-40B4-BE49-F238E27FC236}">
                <a16:creationId xmlns:a16="http://schemas.microsoft.com/office/drawing/2014/main" id="{46D21521-06FA-05AC-33F9-5273A6D5DBB9}"/>
              </a:ext>
            </a:extLst>
          </p:cNvPr>
          <p:cNvSpPr txBox="1"/>
          <p:nvPr/>
        </p:nvSpPr>
        <p:spPr>
          <a:xfrm>
            <a:off x="2697641" y="937517"/>
            <a:ext cx="3962160" cy="338554"/>
          </a:xfrm>
          <a:prstGeom prst="rect">
            <a:avLst/>
          </a:prstGeom>
          <a:noFill/>
        </p:spPr>
        <p:txBody>
          <a:bodyPr wrap="square" rtlCol="0">
            <a:spAutoFit/>
          </a:bodyPr>
          <a:lstStyle/>
          <a:p>
            <a:pPr algn="ctr"/>
            <a:r>
              <a:rPr kumimoji="1" lang="ja-JP" altLang="en-US" sz="1600" b="1"/>
              <a:t>（ おくりんくぷらす）</a:t>
            </a:r>
            <a:endParaRPr kumimoji="1" lang="en-US" altLang="ja-JP" sz="1600" b="1"/>
          </a:p>
        </p:txBody>
      </p:sp>
      <p:sp>
        <p:nvSpPr>
          <p:cNvPr id="2" name="テキスト ボックス 1">
            <a:extLst>
              <a:ext uri="{FF2B5EF4-FFF2-40B4-BE49-F238E27FC236}">
                <a16:creationId xmlns:a16="http://schemas.microsoft.com/office/drawing/2014/main" id="{25632B0F-6ADD-26F9-E991-6EB94B22B227}"/>
              </a:ext>
            </a:extLst>
          </p:cNvPr>
          <p:cNvSpPr txBox="1"/>
          <p:nvPr/>
        </p:nvSpPr>
        <p:spPr>
          <a:xfrm>
            <a:off x="8547848" y="6642556"/>
            <a:ext cx="3644152" cy="215444"/>
          </a:xfrm>
          <a:prstGeom prst="rect">
            <a:avLst/>
          </a:prstGeom>
          <a:noFill/>
        </p:spPr>
        <p:txBody>
          <a:bodyPr wrap="square">
            <a:spAutoFit/>
          </a:bodyPr>
          <a:lstStyle/>
          <a:p>
            <a:pPr algn="r"/>
            <a:r>
              <a:rPr kumimoji="1" lang="ja-JP" altLang="en-US" sz="800" b="0" i="0" kern="1200">
                <a:solidFill>
                  <a:schemeClr val="tx1"/>
                </a:solidFill>
                <a:effectLst/>
                <a:latin typeface="+mn-ea"/>
                <a:cs typeface="+mn-cs"/>
              </a:rPr>
              <a:t>イラスト出典：いらすとや </a:t>
            </a:r>
            <a:r>
              <a:rPr kumimoji="1" lang="en-US" altLang="ja-JP" sz="800" b="0" i="0" kern="1200">
                <a:solidFill>
                  <a:schemeClr val="tx1"/>
                </a:solidFill>
                <a:effectLst/>
                <a:latin typeface="+mn-ea"/>
                <a:cs typeface="+mn-cs"/>
              </a:rPr>
              <a:t>https://www.irasutoya.com/</a:t>
            </a:r>
            <a:endParaRPr kumimoji="1" lang="ja-JP" altLang="en-US" sz="800">
              <a:latin typeface="+mn-ea"/>
            </a:endParaRPr>
          </a:p>
        </p:txBody>
      </p:sp>
    </p:spTree>
    <p:extLst>
      <p:ext uri="{BB962C8B-B14F-4D97-AF65-F5344CB8AC3E}">
        <p14:creationId xmlns:p14="http://schemas.microsoft.com/office/powerpoint/2010/main" val="52468732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379D358-26BD-E367-8FA8-34C607769572}"/>
            </a:ext>
          </a:extLst>
        </p:cNvPr>
        <p:cNvGrpSpPr/>
        <p:nvPr/>
      </p:nvGrpSpPr>
      <p:grpSpPr>
        <a:xfrm>
          <a:off x="0" y="0"/>
          <a:ext cx="0" cy="0"/>
          <a:chOff x="0" y="0"/>
          <a:chExt cx="0" cy="0"/>
        </a:xfrm>
      </p:grpSpPr>
      <p:pic>
        <p:nvPicPr>
          <p:cNvPr id="11" name="図 10">
            <a:extLst>
              <a:ext uri="{FF2B5EF4-FFF2-40B4-BE49-F238E27FC236}">
                <a16:creationId xmlns:a16="http://schemas.microsoft.com/office/drawing/2014/main" id="{057EFE9C-5B07-CDDB-8A38-3D5CB37E2616}"/>
              </a:ext>
            </a:extLst>
          </p:cNvPr>
          <p:cNvPicPr>
            <a:picLocks noChangeAspect="1"/>
          </p:cNvPicPr>
          <p:nvPr/>
        </p:nvPicPr>
        <p:blipFill>
          <a:blip r:embed="rId3"/>
          <a:stretch>
            <a:fillRect/>
          </a:stretch>
        </p:blipFill>
        <p:spPr>
          <a:xfrm>
            <a:off x="1171747" y="1278806"/>
            <a:ext cx="9864000" cy="5315600"/>
          </a:xfrm>
          <a:prstGeom prst="rect">
            <a:avLst/>
          </a:prstGeom>
          <a:ln>
            <a:solidFill>
              <a:schemeClr val="bg1">
                <a:lumMod val="75000"/>
              </a:schemeClr>
            </a:solidFill>
          </a:ln>
        </p:spPr>
      </p:pic>
      <p:sp>
        <p:nvSpPr>
          <p:cNvPr id="8" name="テキスト ボックス 7">
            <a:extLst>
              <a:ext uri="{FF2B5EF4-FFF2-40B4-BE49-F238E27FC236}">
                <a16:creationId xmlns:a16="http://schemas.microsoft.com/office/drawing/2014/main" id="{2027338B-10B3-0E1A-A020-ED009ABA9653}"/>
              </a:ext>
            </a:extLst>
          </p:cNvPr>
          <p:cNvSpPr txBox="1"/>
          <p:nvPr/>
        </p:nvSpPr>
        <p:spPr>
          <a:xfrm>
            <a:off x="-2" y="121144"/>
            <a:ext cx="12192001" cy="923330"/>
          </a:xfrm>
          <a:prstGeom prst="rect">
            <a:avLst/>
          </a:prstGeom>
          <a:noFill/>
        </p:spPr>
        <p:txBody>
          <a:bodyPr wrap="square" anchor="ctr">
            <a:spAutoFit/>
          </a:bodyPr>
          <a:lstStyle/>
          <a:p>
            <a:pPr algn="ctr" fontAlgn="base"/>
            <a:r>
              <a:rPr lang="ja-JP" altLang="en-US" sz="5400" b="1" cap="all">
                <a:solidFill>
                  <a:srgbClr val="2A1A00"/>
                </a:solidFill>
                <a:latin typeface="BIZ UDPゴシック" panose="020B0400000000000000" pitchFamily="50" charset="-128"/>
                <a:ea typeface="BIZ UDPゴシック" panose="020B0400000000000000" pitchFamily="50" charset="-128"/>
              </a:rPr>
              <a:t>かーどを うけとる</a:t>
            </a:r>
          </a:p>
        </p:txBody>
      </p:sp>
      <p:sp>
        <p:nvSpPr>
          <p:cNvPr id="21" name="四角形: 角を丸くする 20">
            <a:extLst>
              <a:ext uri="{FF2B5EF4-FFF2-40B4-BE49-F238E27FC236}">
                <a16:creationId xmlns:a16="http://schemas.microsoft.com/office/drawing/2014/main" id="{AE3D020F-146B-B1B6-6622-89848215C8CB}"/>
              </a:ext>
            </a:extLst>
          </p:cNvPr>
          <p:cNvSpPr/>
          <p:nvPr/>
        </p:nvSpPr>
        <p:spPr>
          <a:xfrm>
            <a:off x="1132447" y="5942831"/>
            <a:ext cx="761623" cy="664265"/>
          </a:xfrm>
          <a:prstGeom prst="roundRect">
            <a:avLst/>
          </a:prstGeom>
          <a:noFill/>
          <a:ln w="730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16" name="グループ化 15">
            <a:extLst>
              <a:ext uri="{FF2B5EF4-FFF2-40B4-BE49-F238E27FC236}">
                <a16:creationId xmlns:a16="http://schemas.microsoft.com/office/drawing/2014/main" id="{8DD94566-C151-7182-D3C1-96BAA3C4C29A}"/>
              </a:ext>
            </a:extLst>
          </p:cNvPr>
          <p:cNvGrpSpPr/>
          <p:nvPr/>
        </p:nvGrpSpPr>
        <p:grpSpPr>
          <a:xfrm>
            <a:off x="405571" y="4516442"/>
            <a:ext cx="3403600" cy="1657986"/>
            <a:chOff x="283522" y="4800409"/>
            <a:chExt cx="3403600" cy="1657986"/>
          </a:xfrm>
        </p:grpSpPr>
        <p:sp>
          <p:nvSpPr>
            <p:cNvPr id="12" name="フリーフォーム: 図形 11">
              <a:extLst>
                <a:ext uri="{FF2B5EF4-FFF2-40B4-BE49-F238E27FC236}">
                  <a16:creationId xmlns:a16="http://schemas.microsoft.com/office/drawing/2014/main" id="{1B9C5B1B-4726-DDAE-FC1C-FCB785AAAFEC}"/>
                </a:ext>
              </a:extLst>
            </p:cNvPr>
            <p:cNvSpPr/>
            <p:nvPr/>
          </p:nvSpPr>
          <p:spPr>
            <a:xfrm>
              <a:off x="283522" y="4824714"/>
              <a:ext cx="3403600" cy="1633681"/>
            </a:xfrm>
            <a:custGeom>
              <a:avLst/>
              <a:gdLst>
                <a:gd name="connsiteX0" fmla="*/ 332072 w 3403600"/>
                <a:gd name="connsiteY0" fmla="*/ 0 h 1633681"/>
                <a:gd name="connsiteX1" fmla="*/ 3071528 w 3403600"/>
                <a:gd name="connsiteY1" fmla="*/ 0 h 1633681"/>
                <a:gd name="connsiteX2" fmla="*/ 3403600 w 3403600"/>
                <a:gd name="connsiteY2" fmla="*/ 332072 h 1633681"/>
                <a:gd name="connsiteX3" fmla="*/ 3071528 w 3403600"/>
                <a:gd name="connsiteY3" fmla="*/ 664144 h 1633681"/>
                <a:gd name="connsiteX4" fmla="*/ 779909 w 3403600"/>
                <a:gd name="connsiteY4" fmla="*/ 664144 h 1633681"/>
                <a:gd name="connsiteX5" fmla="*/ 1037858 w 3403600"/>
                <a:gd name="connsiteY5" fmla="*/ 1633681 h 1633681"/>
                <a:gd name="connsiteX6" fmla="*/ 616370 w 3403600"/>
                <a:gd name="connsiteY6" fmla="*/ 664144 h 1633681"/>
                <a:gd name="connsiteX7" fmla="*/ 332072 w 3403600"/>
                <a:gd name="connsiteY7" fmla="*/ 664144 h 1633681"/>
                <a:gd name="connsiteX8" fmla="*/ 0 w 3403600"/>
                <a:gd name="connsiteY8" fmla="*/ 332072 h 1633681"/>
                <a:gd name="connsiteX9" fmla="*/ 332072 w 3403600"/>
                <a:gd name="connsiteY9" fmla="*/ 0 h 16336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403600" h="1633681">
                  <a:moveTo>
                    <a:pt x="332072" y="0"/>
                  </a:moveTo>
                  <a:lnTo>
                    <a:pt x="3071528" y="0"/>
                  </a:lnTo>
                  <a:cubicBezTo>
                    <a:pt x="3254926" y="0"/>
                    <a:pt x="3403600" y="148674"/>
                    <a:pt x="3403600" y="332072"/>
                  </a:cubicBezTo>
                  <a:cubicBezTo>
                    <a:pt x="3403600" y="515470"/>
                    <a:pt x="3254926" y="664144"/>
                    <a:pt x="3071528" y="664144"/>
                  </a:cubicBezTo>
                  <a:lnTo>
                    <a:pt x="779909" y="664144"/>
                  </a:lnTo>
                  <a:lnTo>
                    <a:pt x="1037858" y="1633681"/>
                  </a:lnTo>
                  <a:lnTo>
                    <a:pt x="616370" y="664144"/>
                  </a:lnTo>
                  <a:lnTo>
                    <a:pt x="332072" y="664144"/>
                  </a:lnTo>
                  <a:cubicBezTo>
                    <a:pt x="148674" y="664144"/>
                    <a:pt x="0" y="515470"/>
                    <a:pt x="0" y="332072"/>
                  </a:cubicBezTo>
                  <a:cubicBezTo>
                    <a:pt x="0" y="148674"/>
                    <a:pt x="148674" y="0"/>
                    <a:pt x="332072"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24" name="四角形: 角を丸くする 23">
              <a:extLst>
                <a:ext uri="{FF2B5EF4-FFF2-40B4-BE49-F238E27FC236}">
                  <a16:creationId xmlns:a16="http://schemas.microsoft.com/office/drawing/2014/main" id="{B1DA4C14-9B44-5BB1-DCDE-CD3C5F5B71CA}"/>
                </a:ext>
              </a:extLst>
            </p:cNvPr>
            <p:cNvSpPr/>
            <p:nvPr/>
          </p:nvSpPr>
          <p:spPr>
            <a:xfrm>
              <a:off x="654518" y="4800409"/>
              <a:ext cx="2675823"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a:latin typeface="BIZ UDPゴシック" panose="020B0400000000000000" pitchFamily="50" charset="-128"/>
                  <a:ea typeface="BIZ UDPゴシック" panose="020B0400000000000000" pitchFamily="50" charset="-128"/>
                </a:rPr>
                <a:t>ここを たっぷ</a:t>
              </a:r>
              <a:endParaRPr kumimoji="1" lang="en-US" altLang="ja-JP" sz="2400" b="1">
                <a:latin typeface="BIZ UDPゴシック" panose="020B0400000000000000" pitchFamily="50" charset="-128"/>
                <a:ea typeface="BIZ UDPゴシック" panose="020B0400000000000000" pitchFamily="50" charset="-128"/>
              </a:endParaRPr>
            </a:p>
          </p:txBody>
        </p:sp>
      </p:grpSp>
    </p:spTree>
    <p:extLst>
      <p:ext uri="{BB962C8B-B14F-4D97-AF65-F5344CB8AC3E}">
        <p14:creationId xmlns:p14="http://schemas.microsoft.com/office/powerpoint/2010/main" val="348301509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672365-EA0C-6E4F-20CE-75DAAD4155A1}"/>
            </a:ext>
          </a:extLst>
        </p:cNvPr>
        <p:cNvGrpSpPr/>
        <p:nvPr/>
      </p:nvGrpSpPr>
      <p:grpSpPr>
        <a:xfrm>
          <a:off x="0" y="0"/>
          <a:ext cx="0" cy="0"/>
          <a:chOff x="0" y="0"/>
          <a:chExt cx="0" cy="0"/>
        </a:xfrm>
      </p:grpSpPr>
      <p:pic>
        <p:nvPicPr>
          <p:cNvPr id="7" name="図 6">
            <a:extLst>
              <a:ext uri="{FF2B5EF4-FFF2-40B4-BE49-F238E27FC236}">
                <a16:creationId xmlns:a16="http://schemas.microsoft.com/office/drawing/2014/main" id="{88C9C56E-1B0D-052B-6AA2-ABDE92007A22}"/>
              </a:ext>
            </a:extLst>
          </p:cNvPr>
          <p:cNvPicPr>
            <a:picLocks noChangeAspect="1"/>
          </p:cNvPicPr>
          <p:nvPr/>
        </p:nvPicPr>
        <p:blipFill>
          <a:blip r:embed="rId3"/>
          <a:srcRect t="6059"/>
          <a:stretch>
            <a:fillRect/>
          </a:stretch>
        </p:blipFill>
        <p:spPr>
          <a:xfrm>
            <a:off x="1211882" y="1280148"/>
            <a:ext cx="9764911" cy="5349965"/>
          </a:xfrm>
          <a:prstGeom prst="rect">
            <a:avLst/>
          </a:prstGeom>
          <a:ln>
            <a:solidFill>
              <a:schemeClr val="bg1">
                <a:lumMod val="75000"/>
              </a:schemeClr>
            </a:solidFill>
          </a:ln>
        </p:spPr>
      </p:pic>
      <p:sp>
        <p:nvSpPr>
          <p:cNvPr id="12" name="四角形: 角を丸くする 11">
            <a:extLst>
              <a:ext uri="{FF2B5EF4-FFF2-40B4-BE49-F238E27FC236}">
                <a16:creationId xmlns:a16="http://schemas.microsoft.com/office/drawing/2014/main" id="{C9FF572E-7B27-B95A-C612-37F067AA8675}"/>
              </a:ext>
            </a:extLst>
          </p:cNvPr>
          <p:cNvSpPr/>
          <p:nvPr/>
        </p:nvSpPr>
        <p:spPr>
          <a:xfrm>
            <a:off x="3717626" y="2942286"/>
            <a:ext cx="3216310" cy="1601983"/>
          </a:xfrm>
          <a:prstGeom prst="roundRect">
            <a:avLst/>
          </a:prstGeom>
          <a:noFill/>
          <a:ln w="730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テキスト ボックス 7">
            <a:extLst>
              <a:ext uri="{FF2B5EF4-FFF2-40B4-BE49-F238E27FC236}">
                <a16:creationId xmlns:a16="http://schemas.microsoft.com/office/drawing/2014/main" id="{DE939EA1-0E0D-5BB0-9D15-36DC8CCDE96C}"/>
              </a:ext>
            </a:extLst>
          </p:cNvPr>
          <p:cNvSpPr txBox="1"/>
          <p:nvPr/>
        </p:nvSpPr>
        <p:spPr>
          <a:xfrm>
            <a:off x="-2" y="121144"/>
            <a:ext cx="12192001" cy="923330"/>
          </a:xfrm>
          <a:prstGeom prst="rect">
            <a:avLst/>
          </a:prstGeom>
          <a:noFill/>
        </p:spPr>
        <p:txBody>
          <a:bodyPr wrap="square" anchor="ctr">
            <a:spAutoFit/>
          </a:bodyPr>
          <a:lstStyle/>
          <a:p>
            <a:pPr algn="ctr" fontAlgn="base"/>
            <a:r>
              <a:rPr lang="ja-JP" altLang="en-US" sz="5400" b="1" cap="all">
                <a:solidFill>
                  <a:srgbClr val="2A1A00"/>
                </a:solidFill>
                <a:latin typeface="BIZ UDPゴシック" panose="020B0400000000000000" pitchFamily="50" charset="-128"/>
                <a:ea typeface="BIZ UDPゴシック" panose="020B0400000000000000" pitchFamily="50" charset="-128"/>
              </a:rPr>
              <a:t>かーどを ひらく</a:t>
            </a:r>
          </a:p>
        </p:txBody>
      </p:sp>
    </p:spTree>
    <p:extLst>
      <p:ext uri="{BB962C8B-B14F-4D97-AF65-F5344CB8AC3E}">
        <p14:creationId xmlns:p14="http://schemas.microsoft.com/office/powerpoint/2010/main" val="86345221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43CDF9E-9BF0-D321-BDD4-F51BE24A4B41}"/>
            </a:ext>
          </a:extLst>
        </p:cNvPr>
        <p:cNvGrpSpPr/>
        <p:nvPr/>
      </p:nvGrpSpPr>
      <p:grpSpPr>
        <a:xfrm>
          <a:off x="0" y="0"/>
          <a:ext cx="0" cy="0"/>
          <a:chOff x="0" y="0"/>
          <a:chExt cx="0" cy="0"/>
        </a:xfrm>
      </p:grpSpPr>
      <p:pic>
        <p:nvPicPr>
          <p:cNvPr id="2" name="図 1">
            <a:extLst>
              <a:ext uri="{FF2B5EF4-FFF2-40B4-BE49-F238E27FC236}">
                <a16:creationId xmlns:a16="http://schemas.microsoft.com/office/drawing/2014/main" id="{402E0739-C8E2-69B8-C900-668175B3B4C4}"/>
              </a:ext>
            </a:extLst>
          </p:cNvPr>
          <p:cNvPicPr>
            <a:picLocks noChangeAspect="1"/>
          </p:cNvPicPr>
          <p:nvPr/>
        </p:nvPicPr>
        <p:blipFill>
          <a:blip r:embed="rId3"/>
          <a:srcRect t="6059"/>
          <a:stretch>
            <a:fillRect/>
          </a:stretch>
        </p:blipFill>
        <p:spPr>
          <a:xfrm>
            <a:off x="1211882" y="1280148"/>
            <a:ext cx="9764911" cy="5349965"/>
          </a:xfrm>
          <a:prstGeom prst="rect">
            <a:avLst/>
          </a:prstGeom>
          <a:ln>
            <a:solidFill>
              <a:schemeClr val="bg1">
                <a:lumMod val="75000"/>
              </a:schemeClr>
            </a:solidFill>
          </a:ln>
        </p:spPr>
      </p:pic>
      <p:sp>
        <p:nvSpPr>
          <p:cNvPr id="8" name="テキスト ボックス 7">
            <a:extLst>
              <a:ext uri="{FF2B5EF4-FFF2-40B4-BE49-F238E27FC236}">
                <a16:creationId xmlns:a16="http://schemas.microsoft.com/office/drawing/2014/main" id="{1B541D1E-BAC2-8F94-FEA7-A77957BEC770}"/>
              </a:ext>
            </a:extLst>
          </p:cNvPr>
          <p:cNvSpPr txBox="1"/>
          <p:nvPr/>
        </p:nvSpPr>
        <p:spPr>
          <a:xfrm>
            <a:off x="-2" y="121144"/>
            <a:ext cx="12192001" cy="923330"/>
          </a:xfrm>
          <a:prstGeom prst="rect">
            <a:avLst/>
          </a:prstGeom>
          <a:noFill/>
        </p:spPr>
        <p:txBody>
          <a:bodyPr wrap="square" anchor="ctr">
            <a:spAutoFit/>
          </a:bodyPr>
          <a:lstStyle/>
          <a:p>
            <a:pPr algn="ctr" fontAlgn="base"/>
            <a:r>
              <a:rPr lang="ja-JP" altLang="en-US" sz="5400" b="1" cap="all">
                <a:solidFill>
                  <a:srgbClr val="2A1A00"/>
                </a:solidFill>
                <a:latin typeface="BIZ UDPゴシック" panose="020B0400000000000000" pitchFamily="50" charset="-128"/>
                <a:ea typeface="BIZ UDPゴシック" panose="020B0400000000000000" pitchFamily="50" charset="-128"/>
              </a:rPr>
              <a:t>かーどを ひらく</a:t>
            </a:r>
          </a:p>
        </p:txBody>
      </p:sp>
      <p:sp>
        <p:nvSpPr>
          <p:cNvPr id="4" name="四角形: 角を丸くする 3">
            <a:extLst>
              <a:ext uri="{FF2B5EF4-FFF2-40B4-BE49-F238E27FC236}">
                <a16:creationId xmlns:a16="http://schemas.microsoft.com/office/drawing/2014/main" id="{61E39075-5F14-E00B-5A72-D5582EA07197}"/>
              </a:ext>
            </a:extLst>
          </p:cNvPr>
          <p:cNvSpPr/>
          <p:nvPr/>
        </p:nvSpPr>
        <p:spPr>
          <a:xfrm>
            <a:off x="6289848" y="3561762"/>
            <a:ext cx="509287" cy="474562"/>
          </a:xfrm>
          <a:prstGeom prst="roundRect">
            <a:avLst/>
          </a:prstGeom>
          <a:noFill/>
          <a:ln w="730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18" name="グループ化 17">
            <a:extLst>
              <a:ext uri="{FF2B5EF4-FFF2-40B4-BE49-F238E27FC236}">
                <a16:creationId xmlns:a16="http://schemas.microsoft.com/office/drawing/2014/main" id="{D4600859-943F-013D-7BDC-834FCF53165D}"/>
              </a:ext>
            </a:extLst>
          </p:cNvPr>
          <p:cNvGrpSpPr/>
          <p:nvPr/>
        </p:nvGrpSpPr>
        <p:grpSpPr>
          <a:xfrm>
            <a:off x="5492730" y="1391093"/>
            <a:ext cx="3417549" cy="2479977"/>
            <a:chOff x="6204706" y="1342940"/>
            <a:chExt cx="3417549" cy="2479977"/>
          </a:xfrm>
        </p:grpSpPr>
        <p:sp>
          <p:nvSpPr>
            <p:cNvPr id="17" name="フリーフォーム: 図形 16">
              <a:extLst>
                <a:ext uri="{FF2B5EF4-FFF2-40B4-BE49-F238E27FC236}">
                  <a16:creationId xmlns:a16="http://schemas.microsoft.com/office/drawing/2014/main" id="{B85707B4-D20A-A3C6-093B-44BB1E0597D4}"/>
                </a:ext>
              </a:extLst>
            </p:cNvPr>
            <p:cNvSpPr/>
            <p:nvPr/>
          </p:nvSpPr>
          <p:spPr>
            <a:xfrm rot="18677589">
              <a:off x="6677818" y="1221718"/>
              <a:ext cx="2479977" cy="2722422"/>
            </a:xfrm>
            <a:custGeom>
              <a:avLst/>
              <a:gdLst>
                <a:gd name="connsiteX0" fmla="*/ 589602 w 2479977"/>
                <a:gd name="connsiteY0" fmla="*/ 112937 h 2722422"/>
                <a:gd name="connsiteX1" fmla="*/ 2397402 w 2479977"/>
                <a:gd name="connsiteY1" fmla="*/ 2171209 h 2722422"/>
                <a:gd name="connsiteX2" fmla="*/ 2367040 w 2479977"/>
                <a:gd name="connsiteY2" fmla="*/ 2639847 h 2722422"/>
                <a:gd name="connsiteX3" fmla="*/ 1898402 w 2479977"/>
                <a:gd name="connsiteY3" fmla="*/ 2609485 h 2722422"/>
                <a:gd name="connsiteX4" fmla="*/ 888090 w 2479977"/>
                <a:gd name="connsiteY4" fmla="*/ 1459195 h 2722422"/>
                <a:gd name="connsiteX5" fmla="*/ 0 w 2479977"/>
                <a:gd name="connsiteY5" fmla="*/ 1625350 h 2722422"/>
                <a:gd name="connsiteX6" fmla="*/ 777177 w 2479977"/>
                <a:gd name="connsiteY6" fmla="*/ 1332915 h 2722422"/>
                <a:gd name="connsiteX7" fmla="*/ 90602 w 2479977"/>
                <a:gd name="connsiteY7" fmla="*/ 551214 h 2722422"/>
                <a:gd name="connsiteX8" fmla="*/ 120964 w 2479977"/>
                <a:gd name="connsiteY8" fmla="*/ 82576 h 2722422"/>
                <a:gd name="connsiteX9" fmla="*/ 589602 w 2479977"/>
                <a:gd name="connsiteY9" fmla="*/ 112937 h 2722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79977" h="2722422">
                  <a:moveTo>
                    <a:pt x="589602" y="112937"/>
                  </a:moveTo>
                  <a:lnTo>
                    <a:pt x="2397402" y="2171209"/>
                  </a:lnTo>
                  <a:cubicBezTo>
                    <a:pt x="2518428" y="2309003"/>
                    <a:pt x="2504835" y="2518820"/>
                    <a:pt x="2367040" y="2639847"/>
                  </a:cubicBezTo>
                  <a:cubicBezTo>
                    <a:pt x="2229245" y="2760873"/>
                    <a:pt x="2019428" y="2747280"/>
                    <a:pt x="1898402" y="2609485"/>
                  </a:cubicBezTo>
                  <a:lnTo>
                    <a:pt x="888090" y="1459195"/>
                  </a:lnTo>
                  <a:lnTo>
                    <a:pt x="0" y="1625350"/>
                  </a:lnTo>
                  <a:lnTo>
                    <a:pt x="777177" y="1332915"/>
                  </a:lnTo>
                  <a:lnTo>
                    <a:pt x="90602" y="551214"/>
                  </a:lnTo>
                  <a:cubicBezTo>
                    <a:pt x="-30424" y="413419"/>
                    <a:pt x="-16831" y="203602"/>
                    <a:pt x="120964" y="82576"/>
                  </a:cubicBezTo>
                  <a:cubicBezTo>
                    <a:pt x="258759" y="-38451"/>
                    <a:pt x="468576" y="-24857"/>
                    <a:pt x="589602" y="112937"/>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sp>
          <p:nvSpPr>
            <p:cNvPr id="11" name="四角形: 角を丸くする 10">
              <a:extLst>
                <a:ext uri="{FF2B5EF4-FFF2-40B4-BE49-F238E27FC236}">
                  <a16:creationId xmlns:a16="http://schemas.microsoft.com/office/drawing/2014/main" id="{0E06637E-36CC-9711-9E5E-CAF7AE9B55B5}"/>
                </a:ext>
              </a:extLst>
            </p:cNvPr>
            <p:cNvSpPr/>
            <p:nvPr/>
          </p:nvSpPr>
          <p:spPr>
            <a:xfrm>
              <a:off x="6204706" y="2236237"/>
              <a:ext cx="3417549"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a:latin typeface="BIZ UDPゴシック" panose="020B0400000000000000" pitchFamily="50" charset="-128"/>
                  <a:ea typeface="BIZ UDPゴシック" panose="020B0400000000000000" pitchFamily="50" charset="-128"/>
                </a:rPr>
                <a:t>ここを たっぷ</a:t>
              </a:r>
              <a:endParaRPr kumimoji="1" lang="en-US" altLang="ja-JP" sz="2400" b="1">
                <a:latin typeface="BIZ UDPゴシック" panose="020B0400000000000000" pitchFamily="50" charset="-128"/>
                <a:ea typeface="BIZ UDPゴシック" panose="020B0400000000000000" pitchFamily="50" charset="-128"/>
              </a:endParaRPr>
            </a:p>
          </p:txBody>
        </p:sp>
      </p:grpSp>
    </p:spTree>
    <p:extLst>
      <p:ext uri="{BB962C8B-B14F-4D97-AF65-F5344CB8AC3E}">
        <p14:creationId xmlns:p14="http://schemas.microsoft.com/office/powerpoint/2010/main" val="385041676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6115FE-4CD0-3EE4-3760-73FA3BF2959A}"/>
            </a:ext>
          </a:extLst>
        </p:cNvPr>
        <p:cNvGrpSpPr/>
        <p:nvPr/>
      </p:nvGrpSpPr>
      <p:grpSpPr>
        <a:xfrm>
          <a:off x="0" y="0"/>
          <a:ext cx="0" cy="0"/>
          <a:chOff x="0" y="0"/>
          <a:chExt cx="0" cy="0"/>
        </a:xfrm>
      </p:grpSpPr>
      <p:pic>
        <p:nvPicPr>
          <p:cNvPr id="4" name="図 3">
            <a:extLst>
              <a:ext uri="{FF2B5EF4-FFF2-40B4-BE49-F238E27FC236}">
                <a16:creationId xmlns:a16="http://schemas.microsoft.com/office/drawing/2014/main" id="{46147A02-A17B-3A60-49FF-A5E75E01E04C}"/>
              </a:ext>
            </a:extLst>
          </p:cNvPr>
          <p:cNvPicPr>
            <a:picLocks noChangeAspect="1"/>
          </p:cNvPicPr>
          <p:nvPr/>
        </p:nvPicPr>
        <p:blipFill>
          <a:blip r:embed="rId3"/>
          <a:stretch>
            <a:fillRect/>
          </a:stretch>
        </p:blipFill>
        <p:spPr>
          <a:xfrm>
            <a:off x="1163997" y="1279253"/>
            <a:ext cx="9764911" cy="5280791"/>
          </a:xfrm>
          <a:prstGeom prst="rect">
            <a:avLst/>
          </a:prstGeom>
          <a:ln>
            <a:solidFill>
              <a:schemeClr val="bg1">
                <a:lumMod val="75000"/>
              </a:schemeClr>
            </a:solidFill>
          </a:ln>
        </p:spPr>
      </p:pic>
      <p:sp>
        <p:nvSpPr>
          <p:cNvPr id="8" name="テキスト ボックス 7">
            <a:extLst>
              <a:ext uri="{FF2B5EF4-FFF2-40B4-BE49-F238E27FC236}">
                <a16:creationId xmlns:a16="http://schemas.microsoft.com/office/drawing/2014/main" id="{3C1C0EE1-761D-E187-FF80-0F885D4FD517}"/>
              </a:ext>
            </a:extLst>
          </p:cNvPr>
          <p:cNvSpPr txBox="1"/>
          <p:nvPr/>
        </p:nvSpPr>
        <p:spPr>
          <a:xfrm>
            <a:off x="-2" y="121144"/>
            <a:ext cx="12192001" cy="923330"/>
          </a:xfrm>
          <a:prstGeom prst="rect">
            <a:avLst/>
          </a:prstGeom>
          <a:noFill/>
        </p:spPr>
        <p:txBody>
          <a:bodyPr wrap="square" anchor="ctr">
            <a:spAutoFit/>
          </a:bodyPr>
          <a:lstStyle/>
          <a:p>
            <a:pPr algn="ctr" fontAlgn="base"/>
            <a:r>
              <a:rPr lang="ja-JP" altLang="en-US" sz="5400" b="1" cap="all">
                <a:solidFill>
                  <a:srgbClr val="2A1A00"/>
                </a:solidFill>
                <a:latin typeface="BIZ UDPゴシック" panose="020B0400000000000000" pitchFamily="50" charset="-128"/>
                <a:ea typeface="BIZ UDPゴシック" panose="020B0400000000000000" pitchFamily="50" charset="-128"/>
              </a:rPr>
              <a:t>かーどを ひらく</a:t>
            </a:r>
          </a:p>
        </p:txBody>
      </p:sp>
      <p:sp>
        <p:nvSpPr>
          <p:cNvPr id="12" name="四角形: 角を丸くする 11">
            <a:extLst>
              <a:ext uri="{FF2B5EF4-FFF2-40B4-BE49-F238E27FC236}">
                <a16:creationId xmlns:a16="http://schemas.microsoft.com/office/drawing/2014/main" id="{8F487A63-EBFC-7839-86AC-692C4634C462}"/>
              </a:ext>
            </a:extLst>
          </p:cNvPr>
          <p:cNvSpPr/>
          <p:nvPr/>
        </p:nvSpPr>
        <p:spPr>
          <a:xfrm>
            <a:off x="3804380" y="3134542"/>
            <a:ext cx="6867270" cy="1368706"/>
          </a:xfrm>
          <a:prstGeom prst="roundRect">
            <a:avLst>
              <a:gd name="adj" fmla="val 12955"/>
            </a:avLst>
          </a:prstGeom>
          <a:noFill/>
          <a:ln w="730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テキスト ボックス 1">
            <a:extLst>
              <a:ext uri="{FF2B5EF4-FFF2-40B4-BE49-F238E27FC236}">
                <a16:creationId xmlns:a16="http://schemas.microsoft.com/office/drawing/2014/main" id="{59376DC9-D744-C701-03A4-49B8C375F02E}"/>
              </a:ext>
            </a:extLst>
          </p:cNvPr>
          <p:cNvSpPr txBox="1"/>
          <p:nvPr/>
        </p:nvSpPr>
        <p:spPr>
          <a:xfrm>
            <a:off x="0" y="6642556"/>
            <a:ext cx="3644152" cy="215444"/>
          </a:xfrm>
          <a:prstGeom prst="rect">
            <a:avLst/>
          </a:prstGeom>
          <a:noFill/>
        </p:spPr>
        <p:txBody>
          <a:bodyPr wrap="square">
            <a:spAutoFit/>
          </a:bodyPr>
          <a:lstStyle/>
          <a:p>
            <a:r>
              <a:rPr kumimoji="1" lang="ja-JP" altLang="en-US" sz="800" b="0" i="0" kern="1200">
                <a:solidFill>
                  <a:schemeClr val="tx1"/>
                </a:solidFill>
                <a:effectLst/>
                <a:latin typeface="+mn-ea"/>
                <a:cs typeface="+mn-cs"/>
              </a:rPr>
              <a:t>イラスト出典：いらすとや </a:t>
            </a:r>
            <a:r>
              <a:rPr kumimoji="1" lang="en-US" altLang="ja-JP" sz="800" b="0" i="0" kern="1200">
                <a:solidFill>
                  <a:schemeClr val="tx1"/>
                </a:solidFill>
                <a:effectLst/>
                <a:latin typeface="+mn-ea"/>
                <a:cs typeface="+mn-cs"/>
              </a:rPr>
              <a:t>https://www.irasutoya.com/</a:t>
            </a:r>
            <a:endParaRPr kumimoji="1" lang="ja-JP" altLang="en-US" sz="800">
              <a:latin typeface="+mn-ea"/>
            </a:endParaRPr>
          </a:p>
        </p:txBody>
      </p:sp>
    </p:spTree>
    <p:extLst>
      <p:ext uri="{BB962C8B-B14F-4D97-AF65-F5344CB8AC3E}">
        <p14:creationId xmlns:p14="http://schemas.microsoft.com/office/powerpoint/2010/main" val="39678642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BFDF32B-B74D-B88C-F20D-8F125909BA44}"/>
            </a:ext>
          </a:extLst>
        </p:cNvPr>
        <p:cNvGrpSpPr/>
        <p:nvPr/>
      </p:nvGrpSpPr>
      <p:grpSpPr>
        <a:xfrm>
          <a:off x="0" y="0"/>
          <a:ext cx="0" cy="0"/>
          <a:chOff x="0" y="0"/>
          <a:chExt cx="0" cy="0"/>
        </a:xfrm>
      </p:grpSpPr>
      <p:pic>
        <p:nvPicPr>
          <p:cNvPr id="5" name="図 4">
            <a:extLst>
              <a:ext uri="{FF2B5EF4-FFF2-40B4-BE49-F238E27FC236}">
                <a16:creationId xmlns:a16="http://schemas.microsoft.com/office/drawing/2014/main" id="{8C585C58-7DDE-4F1E-18C9-DF2143A7A58F}"/>
              </a:ext>
            </a:extLst>
          </p:cNvPr>
          <p:cNvPicPr>
            <a:picLocks noChangeAspect="1"/>
          </p:cNvPicPr>
          <p:nvPr/>
        </p:nvPicPr>
        <p:blipFill>
          <a:blip r:embed="rId3"/>
          <a:stretch>
            <a:fillRect/>
          </a:stretch>
        </p:blipFill>
        <p:spPr>
          <a:xfrm>
            <a:off x="1163997" y="1279253"/>
            <a:ext cx="9764911" cy="5280791"/>
          </a:xfrm>
          <a:prstGeom prst="rect">
            <a:avLst/>
          </a:prstGeom>
          <a:ln>
            <a:solidFill>
              <a:schemeClr val="bg1">
                <a:lumMod val="75000"/>
              </a:schemeClr>
            </a:solidFill>
          </a:ln>
        </p:spPr>
      </p:pic>
      <p:sp>
        <p:nvSpPr>
          <p:cNvPr id="8" name="テキスト ボックス 7">
            <a:extLst>
              <a:ext uri="{FF2B5EF4-FFF2-40B4-BE49-F238E27FC236}">
                <a16:creationId xmlns:a16="http://schemas.microsoft.com/office/drawing/2014/main" id="{2FC7A1A4-41FC-E05F-5591-24267E29B979}"/>
              </a:ext>
            </a:extLst>
          </p:cNvPr>
          <p:cNvSpPr txBox="1"/>
          <p:nvPr/>
        </p:nvSpPr>
        <p:spPr>
          <a:xfrm>
            <a:off x="-2" y="121144"/>
            <a:ext cx="12192001" cy="923330"/>
          </a:xfrm>
          <a:prstGeom prst="rect">
            <a:avLst/>
          </a:prstGeom>
          <a:noFill/>
        </p:spPr>
        <p:txBody>
          <a:bodyPr wrap="square" anchor="ctr">
            <a:spAutoFit/>
          </a:bodyPr>
          <a:lstStyle/>
          <a:p>
            <a:pPr algn="ctr" fontAlgn="base"/>
            <a:r>
              <a:rPr lang="ja-JP" altLang="en-US" sz="5400" b="1" cap="all" dirty="0">
                <a:solidFill>
                  <a:srgbClr val="2A1A00"/>
                </a:solidFill>
                <a:latin typeface="BIZ UDPゴシック" panose="020B0400000000000000" pitchFamily="50" charset="-128"/>
                <a:ea typeface="BIZ UDPゴシック" panose="020B0400000000000000" pitchFamily="50" charset="-128"/>
              </a:rPr>
              <a:t>かーどを ひらく</a:t>
            </a:r>
          </a:p>
        </p:txBody>
      </p:sp>
      <p:sp>
        <p:nvSpPr>
          <p:cNvPr id="2" name="四角形: 角を丸くする 1">
            <a:extLst>
              <a:ext uri="{FF2B5EF4-FFF2-40B4-BE49-F238E27FC236}">
                <a16:creationId xmlns:a16="http://schemas.microsoft.com/office/drawing/2014/main" id="{14F8B03C-E2B1-A219-81D0-A22BBAF69C03}"/>
              </a:ext>
            </a:extLst>
          </p:cNvPr>
          <p:cNvSpPr/>
          <p:nvPr/>
        </p:nvSpPr>
        <p:spPr>
          <a:xfrm>
            <a:off x="4248582" y="3081672"/>
            <a:ext cx="2056779" cy="1368706"/>
          </a:xfrm>
          <a:prstGeom prst="roundRect">
            <a:avLst>
              <a:gd name="adj" fmla="val 11298"/>
            </a:avLst>
          </a:prstGeom>
          <a:noFill/>
          <a:ln w="730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4" name="グループ化 3">
            <a:extLst>
              <a:ext uri="{FF2B5EF4-FFF2-40B4-BE49-F238E27FC236}">
                <a16:creationId xmlns:a16="http://schemas.microsoft.com/office/drawing/2014/main" id="{6B704CF2-340C-5198-FE59-072FC93A3533}"/>
              </a:ext>
            </a:extLst>
          </p:cNvPr>
          <p:cNvGrpSpPr/>
          <p:nvPr/>
        </p:nvGrpSpPr>
        <p:grpSpPr>
          <a:xfrm>
            <a:off x="3876453" y="1265373"/>
            <a:ext cx="3417549" cy="2479977"/>
            <a:chOff x="6204706" y="1342940"/>
            <a:chExt cx="3417549" cy="2479977"/>
          </a:xfrm>
        </p:grpSpPr>
        <p:sp>
          <p:nvSpPr>
            <p:cNvPr id="9" name="フリーフォーム: 図形 8">
              <a:extLst>
                <a:ext uri="{FF2B5EF4-FFF2-40B4-BE49-F238E27FC236}">
                  <a16:creationId xmlns:a16="http://schemas.microsoft.com/office/drawing/2014/main" id="{A8DA1C20-CAE8-A3A9-E7C2-0948E9A8E8B6}"/>
                </a:ext>
              </a:extLst>
            </p:cNvPr>
            <p:cNvSpPr/>
            <p:nvPr/>
          </p:nvSpPr>
          <p:spPr>
            <a:xfrm rot="18677589">
              <a:off x="6677818" y="1221718"/>
              <a:ext cx="2479977" cy="2722422"/>
            </a:xfrm>
            <a:custGeom>
              <a:avLst/>
              <a:gdLst>
                <a:gd name="connsiteX0" fmla="*/ 589602 w 2479977"/>
                <a:gd name="connsiteY0" fmla="*/ 112937 h 2722422"/>
                <a:gd name="connsiteX1" fmla="*/ 2397402 w 2479977"/>
                <a:gd name="connsiteY1" fmla="*/ 2171209 h 2722422"/>
                <a:gd name="connsiteX2" fmla="*/ 2367040 w 2479977"/>
                <a:gd name="connsiteY2" fmla="*/ 2639847 h 2722422"/>
                <a:gd name="connsiteX3" fmla="*/ 1898402 w 2479977"/>
                <a:gd name="connsiteY3" fmla="*/ 2609485 h 2722422"/>
                <a:gd name="connsiteX4" fmla="*/ 888090 w 2479977"/>
                <a:gd name="connsiteY4" fmla="*/ 1459195 h 2722422"/>
                <a:gd name="connsiteX5" fmla="*/ 0 w 2479977"/>
                <a:gd name="connsiteY5" fmla="*/ 1625350 h 2722422"/>
                <a:gd name="connsiteX6" fmla="*/ 777177 w 2479977"/>
                <a:gd name="connsiteY6" fmla="*/ 1332915 h 2722422"/>
                <a:gd name="connsiteX7" fmla="*/ 90602 w 2479977"/>
                <a:gd name="connsiteY7" fmla="*/ 551214 h 2722422"/>
                <a:gd name="connsiteX8" fmla="*/ 120964 w 2479977"/>
                <a:gd name="connsiteY8" fmla="*/ 82576 h 2722422"/>
                <a:gd name="connsiteX9" fmla="*/ 589602 w 2479977"/>
                <a:gd name="connsiteY9" fmla="*/ 112937 h 2722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79977" h="2722422">
                  <a:moveTo>
                    <a:pt x="589602" y="112937"/>
                  </a:moveTo>
                  <a:lnTo>
                    <a:pt x="2397402" y="2171209"/>
                  </a:lnTo>
                  <a:cubicBezTo>
                    <a:pt x="2518428" y="2309003"/>
                    <a:pt x="2504835" y="2518820"/>
                    <a:pt x="2367040" y="2639847"/>
                  </a:cubicBezTo>
                  <a:cubicBezTo>
                    <a:pt x="2229245" y="2760873"/>
                    <a:pt x="2019428" y="2747280"/>
                    <a:pt x="1898402" y="2609485"/>
                  </a:cubicBezTo>
                  <a:lnTo>
                    <a:pt x="888090" y="1459195"/>
                  </a:lnTo>
                  <a:lnTo>
                    <a:pt x="0" y="1625350"/>
                  </a:lnTo>
                  <a:lnTo>
                    <a:pt x="777177" y="1332915"/>
                  </a:lnTo>
                  <a:lnTo>
                    <a:pt x="90602" y="551214"/>
                  </a:lnTo>
                  <a:cubicBezTo>
                    <a:pt x="-30424" y="413419"/>
                    <a:pt x="-16831" y="203602"/>
                    <a:pt x="120964" y="82576"/>
                  </a:cubicBezTo>
                  <a:cubicBezTo>
                    <a:pt x="258759" y="-38451"/>
                    <a:pt x="468576" y="-24857"/>
                    <a:pt x="589602" y="112937"/>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sp>
          <p:nvSpPr>
            <p:cNvPr id="11" name="四角形: 角を丸くする 10">
              <a:extLst>
                <a:ext uri="{FF2B5EF4-FFF2-40B4-BE49-F238E27FC236}">
                  <a16:creationId xmlns:a16="http://schemas.microsoft.com/office/drawing/2014/main" id="{C9C346BA-A4FA-FB10-C3A5-76C1E6E44C97}"/>
                </a:ext>
              </a:extLst>
            </p:cNvPr>
            <p:cNvSpPr/>
            <p:nvPr/>
          </p:nvSpPr>
          <p:spPr>
            <a:xfrm>
              <a:off x="6204706" y="2236237"/>
              <a:ext cx="3417549"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a:latin typeface="BIZ UDPゴシック" panose="020B0400000000000000" pitchFamily="50" charset="-128"/>
                  <a:ea typeface="BIZ UDPゴシック" panose="020B0400000000000000" pitchFamily="50" charset="-128"/>
                </a:rPr>
                <a:t>ここを たっぷ</a:t>
              </a:r>
              <a:endParaRPr kumimoji="1" lang="en-US" altLang="ja-JP" sz="2400" b="1">
                <a:latin typeface="BIZ UDPゴシック" panose="020B0400000000000000" pitchFamily="50" charset="-128"/>
                <a:ea typeface="BIZ UDPゴシック" panose="020B0400000000000000" pitchFamily="50" charset="-128"/>
              </a:endParaRPr>
            </a:p>
          </p:txBody>
        </p:sp>
      </p:grpSp>
      <p:sp>
        <p:nvSpPr>
          <p:cNvPr id="16" name="四角形: 角を丸くする 15">
            <a:extLst>
              <a:ext uri="{FF2B5EF4-FFF2-40B4-BE49-F238E27FC236}">
                <a16:creationId xmlns:a16="http://schemas.microsoft.com/office/drawing/2014/main" id="{EEB0FF91-E338-A633-B219-0BC9B7B023B2}"/>
              </a:ext>
            </a:extLst>
          </p:cNvPr>
          <p:cNvSpPr/>
          <p:nvPr/>
        </p:nvSpPr>
        <p:spPr>
          <a:xfrm>
            <a:off x="6498538" y="4472739"/>
            <a:ext cx="2874821" cy="1568737"/>
          </a:xfrm>
          <a:prstGeom prst="roundRect">
            <a:avLst>
              <a:gd name="adj" fmla="val 12651"/>
            </a:avLst>
          </a:pr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17" name="四角形: 角を丸くする 16">
            <a:extLst>
              <a:ext uri="{FF2B5EF4-FFF2-40B4-BE49-F238E27FC236}">
                <a16:creationId xmlns:a16="http://schemas.microsoft.com/office/drawing/2014/main" id="{9278A522-8157-732B-C43C-A329BF897CAA}"/>
              </a:ext>
            </a:extLst>
          </p:cNvPr>
          <p:cNvSpPr/>
          <p:nvPr/>
        </p:nvSpPr>
        <p:spPr>
          <a:xfrm>
            <a:off x="6745271" y="4485440"/>
            <a:ext cx="2628088" cy="1422400"/>
          </a:xfrm>
          <a:prstGeom prst="roundRect">
            <a:avLst>
              <a:gd name="adj" fmla="val 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nSpc>
                <a:spcPct val="150000"/>
              </a:lnSpc>
            </a:pPr>
            <a:r>
              <a:rPr kumimoji="1" lang="en-US" altLang="ja-JP" sz="2000" b="1" dirty="0">
                <a:latin typeface="BIZ UDPゴシック" panose="020B0400000000000000" pitchFamily="50" charset="-128"/>
                <a:ea typeface="BIZ UDPゴシック" panose="020B0400000000000000" pitchFamily="50" charset="-128"/>
              </a:rPr>
              <a:t>1</a:t>
            </a:r>
            <a:r>
              <a:rPr kumimoji="1" lang="ja-JP" altLang="en-US" sz="2000" b="1" dirty="0">
                <a:latin typeface="BIZ UDPゴシック" panose="020B0400000000000000" pitchFamily="50" charset="-128"/>
                <a:ea typeface="BIZ UDPゴシック" panose="020B0400000000000000" pitchFamily="50" charset="-128"/>
              </a:rPr>
              <a:t>まいずつえらんで</a:t>
            </a:r>
            <a:endParaRPr kumimoji="1" lang="en-US" altLang="ja-JP" sz="2000" b="1" dirty="0">
              <a:latin typeface="BIZ UDPゴシック" panose="020B0400000000000000" pitchFamily="50" charset="-128"/>
              <a:ea typeface="BIZ UDPゴシック" panose="020B0400000000000000" pitchFamily="50" charset="-128"/>
            </a:endParaRPr>
          </a:p>
          <a:p>
            <a:pPr>
              <a:lnSpc>
                <a:spcPct val="150000"/>
              </a:lnSpc>
            </a:pPr>
            <a:r>
              <a:rPr kumimoji="1" lang="ja-JP" altLang="en-US" sz="2000" b="1" dirty="0">
                <a:latin typeface="BIZ UDPゴシック" panose="020B0400000000000000" pitchFamily="50" charset="-128"/>
                <a:ea typeface="BIZ UDPゴシック" panose="020B0400000000000000" pitchFamily="50" charset="-128"/>
              </a:rPr>
              <a:t>ひらく</a:t>
            </a:r>
          </a:p>
        </p:txBody>
      </p:sp>
      <p:sp>
        <p:nvSpPr>
          <p:cNvPr id="3" name="テキスト ボックス 2">
            <a:extLst>
              <a:ext uri="{FF2B5EF4-FFF2-40B4-BE49-F238E27FC236}">
                <a16:creationId xmlns:a16="http://schemas.microsoft.com/office/drawing/2014/main" id="{45DE5518-9065-B58E-725F-D2521E60E1F1}"/>
              </a:ext>
            </a:extLst>
          </p:cNvPr>
          <p:cNvSpPr txBox="1"/>
          <p:nvPr/>
        </p:nvSpPr>
        <p:spPr>
          <a:xfrm>
            <a:off x="0" y="6642556"/>
            <a:ext cx="3644152" cy="215444"/>
          </a:xfrm>
          <a:prstGeom prst="rect">
            <a:avLst/>
          </a:prstGeom>
          <a:noFill/>
        </p:spPr>
        <p:txBody>
          <a:bodyPr wrap="square">
            <a:spAutoFit/>
          </a:bodyPr>
          <a:lstStyle/>
          <a:p>
            <a:r>
              <a:rPr kumimoji="1" lang="ja-JP" altLang="en-US" sz="800" b="0" i="0" kern="1200">
                <a:solidFill>
                  <a:schemeClr val="tx1"/>
                </a:solidFill>
                <a:effectLst/>
                <a:latin typeface="+mn-ea"/>
                <a:cs typeface="+mn-cs"/>
              </a:rPr>
              <a:t>イラスト出典：いらすとや </a:t>
            </a:r>
            <a:r>
              <a:rPr kumimoji="1" lang="en-US" altLang="ja-JP" sz="800" b="0" i="0" kern="1200">
                <a:solidFill>
                  <a:schemeClr val="tx1"/>
                </a:solidFill>
                <a:effectLst/>
                <a:latin typeface="+mn-ea"/>
                <a:cs typeface="+mn-cs"/>
              </a:rPr>
              <a:t>https://www.irasutoya.com/</a:t>
            </a:r>
            <a:endParaRPr kumimoji="1" lang="ja-JP" altLang="en-US" sz="800">
              <a:latin typeface="+mn-ea"/>
            </a:endParaRPr>
          </a:p>
        </p:txBody>
      </p:sp>
    </p:spTree>
    <p:extLst>
      <p:ext uri="{BB962C8B-B14F-4D97-AF65-F5344CB8AC3E}">
        <p14:creationId xmlns:p14="http://schemas.microsoft.com/office/powerpoint/2010/main" val="101635337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6653AC29-1220-CABA-4764-EEB90ED16845}"/>
            </a:ext>
          </a:extLst>
        </p:cNvPr>
        <p:cNvGrpSpPr/>
        <p:nvPr/>
      </p:nvGrpSpPr>
      <p:grpSpPr>
        <a:xfrm>
          <a:off x="0" y="0"/>
          <a:ext cx="0" cy="0"/>
          <a:chOff x="0" y="0"/>
          <a:chExt cx="0" cy="0"/>
        </a:xfrm>
      </p:grpSpPr>
      <p:grpSp>
        <p:nvGrpSpPr>
          <p:cNvPr id="5" name="グループ化 4">
            <a:extLst>
              <a:ext uri="{FF2B5EF4-FFF2-40B4-BE49-F238E27FC236}">
                <a16:creationId xmlns:a16="http://schemas.microsoft.com/office/drawing/2014/main" id="{AE8ED360-0EF9-03FC-02FB-2131253F4C3E}"/>
              </a:ext>
            </a:extLst>
          </p:cNvPr>
          <p:cNvGrpSpPr/>
          <p:nvPr/>
        </p:nvGrpSpPr>
        <p:grpSpPr>
          <a:xfrm>
            <a:off x="2921433" y="2099461"/>
            <a:ext cx="6349131" cy="4575109"/>
            <a:chOff x="2424000" y="1353311"/>
            <a:chExt cx="7344000" cy="5292000"/>
          </a:xfrm>
        </p:grpSpPr>
        <p:sp>
          <p:nvSpPr>
            <p:cNvPr id="7" name="四角形: 角を丸くする 6">
              <a:extLst>
                <a:ext uri="{FF2B5EF4-FFF2-40B4-BE49-F238E27FC236}">
                  <a16:creationId xmlns:a16="http://schemas.microsoft.com/office/drawing/2014/main" id="{5E6FE189-6FA1-2FC4-4481-CAB216799AE4}"/>
                </a:ext>
              </a:extLst>
            </p:cNvPr>
            <p:cNvSpPr/>
            <p:nvPr/>
          </p:nvSpPr>
          <p:spPr>
            <a:xfrm>
              <a:off x="2424000" y="1353311"/>
              <a:ext cx="7344000" cy="5292000"/>
            </a:xfrm>
            <a:prstGeom prst="roundRect">
              <a:avLst>
                <a:gd name="adj" fmla="val 6869"/>
              </a:avLst>
            </a:prstGeom>
            <a:solidFill>
              <a:schemeClr val="bg1">
                <a:lumMod val="75000"/>
              </a:schemeClr>
            </a:solidFill>
            <a:ln>
              <a:solidFill>
                <a:schemeClr val="bg1">
                  <a:lumMod val="6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四角形: 角を丸くする 7">
              <a:extLst>
                <a:ext uri="{FF2B5EF4-FFF2-40B4-BE49-F238E27FC236}">
                  <a16:creationId xmlns:a16="http://schemas.microsoft.com/office/drawing/2014/main" id="{766D00D3-7A27-0D07-2553-8ABF441CDD23}"/>
                </a:ext>
              </a:extLst>
            </p:cNvPr>
            <p:cNvSpPr/>
            <p:nvPr/>
          </p:nvSpPr>
          <p:spPr>
            <a:xfrm>
              <a:off x="2450098" y="1380311"/>
              <a:ext cx="7291804" cy="5238000"/>
            </a:xfrm>
            <a:prstGeom prst="roundRect">
              <a:avLst>
                <a:gd name="adj" fmla="val 6869"/>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四角形: 角を丸くする 8">
              <a:extLst>
                <a:ext uri="{FF2B5EF4-FFF2-40B4-BE49-F238E27FC236}">
                  <a16:creationId xmlns:a16="http://schemas.microsoft.com/office/drawing/2014/main" id="{85475AF7-7F98-3668-9CE9-5F604A72C7BC}"/>
                </a:ext>
              </a:extLst>
            </p:cNvPr>
            <p:cNvSpPr/>
            <p:nvPr/>
          </p:nvSpPr>
          <p:spPr>
            <a:xfrm>
              <a:off x="2714625" y="1640286"/>
              <a:ext cx="6762750" cy="4718050"/>
            </a:xfrm>
            <a:prstGeom prst="roundRect">
              <a:avLst>
                <a:gd name="adj" fmla="val 3272"/>
              </a:avLst>
            </a:prstGeom>
            <a:solidFill>
              <a:schemeClr val="bg1">
                <a:lumMod val="8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pic>
        <p:nvPicPr>
          <p:cNvPr id="10" name="図 9" descr="暗い, 座る, ナイフ が含まれている画像&#10;&#10;AI によって生成されたコンテンツは間違っている可能性があります。">
            <a:extLst>
              <a:ext uri="{FF2B5EF4-FFF2-40B4-BE49-F238E27FC236}">
                <a16:creationId xmlns:a16="http://schemas.microsoft.com/office/drawing/2014/main" id="{F3CF17D2-58BB-E763-EE4D-A05415215DE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6928214">
            <a:off x="7184273" y="479101"/>
            <a:ext cx="1548765" cy="2713914"/>
          </a:xfrm>
          <a:prstGeom prst="rect">
            <a:avLst/>
          </a:prstGeom>
        </p:spPr>
      </p:pic>
      <p:sp>
        <p:nvSpPr>
          <p:cNvPr id="6" name="四角形: 角を丸くする 5">
            <a:extLst>
              <a:ext uri="{FF2B5EF4-FFF2-40B4-BE49-F238E27FC236}">
                <a16:creationId xmlns:a16="http://schemas.microsoft.com/office/drawing/2014/main" id="{D566E55B-8FAE-B58D-7EA4-FD18C3A44D3D}"/>
              </a:ext>
            </a:extLst>
          </p:cNvPr>
          <p:cNvSpPr/>
          <p:nvPr/>
        </p:nvSpPr>
        <p:spPr>
          <a:xfrm>
            <a:off x="4226781" y="1587397"/>
            <a:ext cx="3768918" cy="535405"/>
          </a:xfrm>
          <a:prstGeom prst="roundRect">
            <a:avLst>
              <a:gd name="adj" fmla="val 22763"/>
            </a:avLst>
          </a:prstGeom>
          <a:solidFill>
            <a:srgbClr val="FFC000">
              <a:alpha val="50980"/>
            </a:srgbClr>
          </a:solidFill>
          <a:ln w="38100">
            <a:noFill/>
          </a:ln>
          <a:effectLst>
            <a:softEdge rad="12700"/>
          </a:effectLst>
        </p:spPr>
        <p:style>
          <a:lnRef idx="3">
            <a:schemeClr val="lt1"/>
          </a:lnRef>
          <a:fillRef idx="1">
            <a:schemeClr val="accent1"/>
          </a:fillRef>
          <a:effectRef idx="1">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en-US" altLang="ja-JP" sz="44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3" name="テキスト ボックス 2">
            <a:extLst>
              <a:ext uri="{FF2B5EF4-FFF2-40B4-BE49-F238E27FC236}">
                <a16:creationId xmlns:a16="http://schemas.microsoft.com/office/drawing/2014/main" id="{B6413C1E-375C-E795-D2F5-0AA6C9FB8E7E}"/>
              </a:ext>
            </a:extLst>
          </p:cNvPr>
          <p:cNvSpPr txBox="1"/>
          <p:nvPr/>
        </p:nvSpPr>
        <p:spPr>
          <a:xfrm>
            <a:off x="-2" y="121144"/>
            <a:ext cx="12192001" cy="923330"/>
          </a:xfrm>
          <a:prstGeom prst="rect">
            <a:avLst/>
          </a:prstGeom>
          <a:noFill/>
        </p:spPr>
        <p:txBody>
          <a:bodyPr wrap="square" anchor="ctr">
            <a:spAutoFit/>
          </a:bodyPr>
          <a:lstStyle/>
          <a:p>
            <a:pPr algn="ctr" fontAlgn="base"/>
            <a:r>
              <a:rPr lang="ja-JP" altLang="en-US" sz="5400" b="1" cap="all" dirty="0">
                <a:solidFill>
                  <a:srgbClr val="2A1A00"/>
                </a:solidFill>
                <a:latin typeface="BIZ UDPゴシック" panose="020B0400000000000000" pitchFamily="50" charset="-128"/>
                <a:ea typeface="BIZ UDPゴシック" panose="020B0400000000000000" pitchFamily="50" charset="-128"/>
              </a:rPr>
              <a:t>ケースから タッチペンを とりだす</a:t>
            </a:r>
          </a:p>
        </p:txBody>
      </p:sp>
    </p:spTree>
    <p:extLst>
      <p:ext uri="{BB962C8B-B14F-4D97-AF65-F5344CB8AC3E}">
        <p14:creationId xmlns:p14="http://schemas.microsoft.com/office/powerpoint/2010/main" val="106597751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0E2DA6F4-3E6D-25D2-7DF7-C6A135B9E5F2}"/>
              </a:ext>
            </a:extLst>
          </p:cNvPr>
          <p:cNvPicPr>
            <a:picLocks noChangeAspect="1"/>
          </p:cNvPicPr>
          <p:nvPr/>
        </p:nvPicPr>
        <p:blipFill>
          <a:blip r:embed="rId3"/>
          <a:stretch>
            <a:fillRect/>
          </a:stretch>
        </p:blipFill>
        <p:spPr>
          <a:xfrm>
            <a:off x="1384110" y="1156844"/>
            <a:ext cx="9427890" cy="5485318"/>
          </a:xfrm>
          <a:prstGeom prst="rect">
            <a:avLst/>
          </a:prstGeom>
          <a:ln>
            <a:solidFill>
              <a:schemeClr val="bg1">
                <a:lumMod val="75000"/>
              </a:schemeClr>
            </a:solidFill>
          </a:ln>
        </p:spPr>
      </p:pic>
      <p:sp>
        <p:nvSpPr>
          <p:cNvPr id="7" name="四角形: 角を丸くする 6">
            <a:extLst>
              <a:ext uri="{FF2B5EF4-FFF2-40B4-BE49-F238E27FC236}">
                <a16:creationId xmlns:a16="http://schemas.microsoft.com/office/drawing/2014/main" id="{635F4DC7-8D11-8B16-D9C0-D1387FA00229}"/>
              </a:ext>
            </a:extLst>
          </p:cNvPr>
          <p:cNvSpPr/>
          <p:nvPr/>
        </p:nvSpPr>
        <p:spPr>
          <a:xfrm>
            <a:off x="5179950" y="6088370"/>
            <a:ext cx="625034" cy="656487"/>
          </a:xfrm>
          <a:prstGeom prst="roundRect">
            <a:avLst/>
          </a:prstGeom>
          <a:noFill/>
          <a:ln w="730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ボックス 10">
            <a:extLst>
              <a:ext uri="{FF2B5EF4-FFF2-40B4-BE49-F238E27FC236}">
                <a16:creationId xmlns:a16="http://schemas.microsoft.com/office/drawing/2014/main" id="{D8E0B2DB-C100-7F53-0698-D8296DAB7FD2}"/>
              </a:ext>
            </a:extLst>
          </p:cNvPr>
          <p:cNvSpPr txBox="1"/>
          <p:nvPr/>
        </p:nvSpPr>
        <p:spPr>
          <a:xfrm>
            <a:off x="-2" y="121144"/>
            <a:ext cx="12192001" cy="923330"/>
          </a:xfrm>
          <a:prstGeom prst="rect">
            <a:avLst/>
          </a:prstGeom>
          <a:noFill/>
        </p:spPr>
        <p:txBody>
          <a:bodyPr wrap="square" anchor="ctr">
            <a:spAutoFit/>
          </a:bodyPr>
          <a:lstStyle/>
          <a:p>
            <a:pPr algn="ctr" fontAlgn="base"/>
            <a:r>
              <a:rPr lang="ja-JP" altLang="en-US" sz="5400" b="1" cap="all">
                <a:solidFill>
                  <a:srgbClr val="2A1A00"/>
                </a:solidFill>
                <a:latin typeface="BIZ UDPゴシック" panose="020B0400000000000000" pitchFamily="50" charset="-128"/>
                <a:ea typeface="BIZ UDPゴシック" panose="020B0400000000000000" pitchFamily="50" charset="-128"/>
              </a:rPr>
              <a:t>ぺんを えらぶ</a:t>
            </a:r>
          </a:p>
        </p:txBody>
      </p:sp>
      <p:grpSp>
        <p:nvGrpSpPr>
          <p:cNvPr id="13" name="グループ化 12">
            <a:extLst>
              <a:ext uri="{FF2B5EF4-FFF2-40B4-BE49-F238E27FC236}">
                <a16:creationId xmlns:a16="http://schemas.microsoft.com/office/drawing/2014/main" id="{13EF1DC6-0AD3-0B50-DEDF-1666F6779792}"/>
              </a:ext>
            </a:extLst>
          </p:cNvPr>
          <p:cNvGrpSpPr/>
          <p:nvPr/>
        </p:nvGrpSpPr>
        <p:grpSpPr>
          <a:xfrm>
            <a:off x="4510674" y="3936636"/>
            <a:ext cx="3417549" cy="2479977"/>
            <a:chOff x="6204706" y="1342940"/>
            <a:chExt cx="3417549" cy="2479977"/>
          </a:xfrm>
        </p:grpSpPr>
        <p:sp>
          <p:nvSpPr>
            <p:cNvPr id="14" name="フリーフォーム: 図形 13">
              <a:extLst>
                <a:ext uri="{FF2B5EF4-FFF2-40B4-BE49-F238E27FC236}">
                  <a16:creationId xmlns:a16="http://schemas.microsoft.com/office/drawing/2014/main" id="{F8C28293-1909-CBD3-466A-4EED54BB7EBA}"/>
                </a:ext>
              </a:extLst>
            </p:cNvPr>
            <p:cNvSpPr/>
            <p:nvPr/>
          </p:nvSpPr>
          <p:spPr>
            <a:xfrm rot="18677589">
              <a:off x="6677818" y="1221718"/>
              <a:ext cx="2479977" cy="2722422"/>
            </a:xfrm>
            <a:custGeom>
              <a:avLst/>
              <a:gdLst>
                <a:gd name="connsiteX0" fmla="*/ 589602 w 2479977"/>
                <a:gd name="connsiteY0" fmla="*/ 112937 h 2722422"/>
                <a:gd name="connsiteX1" fmla="*/ 2397402 w 2479977"/>
                <a:gd name="connsiteY1" fmla="*/ 2171209 h 2722422"/>
                <a:gd name="connsiteX2" fmla="*/ 2367040 w 2479977"/>
                <a:gd name="connsiteY2" fmla="*/ 2639847 h 2722422"/>
                <a:gd name="connsiteX3" fmla="*/ 1898402 w 2479977"/>
                <a:gd name="connsiteY3" fmla="*/ 2609485 h 2722422"/>
                <a:gd name="connsiteX4" fmla="*/ 888090 w 2479977"/>
                <a:gd name="connsiteY4" fmla="*/ 1459195 h 2722422"/>
                <a:gd name="connsiteX5" fmla="*/ 0 w 2479977"/>
                <a:gd name="connsiteY5" fmla="*/ 1625350 h 2722422"/>
                <a:gd name="connsiteX6" fmla="*/ 777177 w 2479977"/>
                <a:gd name="connsiteY6" fmla="*/ 1332915 h 2722422"/>
                <a:gd name="connsiteX7" fmla="*/ 90602 w 2479977"/>
                <a:gd name="connsiteY7" fmla="*/ 551214 h 2722422"/>
                <a:gd name="connsiteX8" fmla="*/ 120964 w 2479977"/>
                <a:gd name="connsiteY8" fmla="*/ 82576 h 2722422"/>
                <a:gd name="connsiteX9" fmla="*/ 589602 w 2479977"/>
                <a:gd name="connsiteY9" fmla="*/ 112937 h 2722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79977" h="2722422">
                  <a:moveTo>
                    <a:pt x="589602" y="112937"/>
                  </a:moveTo>
                  <a:lnTo>
                    <a:pt x="2397402" y="2171209"/>
                  </a:lnTo>
                  <a:cubicBezTo>
                    <a:pt x="2518428" y="2309003"/>
                    <a:pt x="2504835" y="2518820"/>
                    <a:pt x="2367040" y="2639847"/>
                  </a:cubicBezTo>
                  <a:cubicBezTo>
                    <a:pt x="2229245" y="2760873"/>
                    <a:pt x="2019428" y="2747280"/>
                    <a:pt x="1898402" y="2609485"/>
                  </a:cubicBezTo>
                  <a:lnTo>
                    <a:pt x="888090" y="1459195"/>
                  </a:lnTo>
                  <a:lnTo>
                    <a:pt x="0" y="1625350"/>
                  </a:lnTo>
                  <a:lnTo>
                    <a:pt x="777177" y="1332915"/>
                  </a:lnTo>
                  <a:lnTo>
                    <a:pt x="90602" y="551214"/>
                  </a:lnTo>
                  <a:cubicBezTo>
                    <a:pt x="-30424" y="413419"/>
                    <a:pt x="-16831" y="203602"/>
                    <a:pt x="120964" y="82576"/>
                  </a:cubicBezTo>
                  <a:cubicBezTo>
                    <a:pt x="258759" y="-38451"/>
                    <a:pt x="468576" y="-24857"/>
                    <a:pt x="589602" y="112937"/>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sp>
          <p:nvSpPr>
            <p:cNvPr id="15" name="四角形: 角を丸くする 14">
              <a:extLst>
                <a:ext uri="{FF2B5EF4-FFF2-40B4-BE49-F238E27FC236}">
                  <a16:creationId xmlns:a16="http://schemas.microsoft.com/office/drawing/2014/main" id="{DDFA1E2E-05E9-B5A5-72EA-471FE07184FE}"/>
                </a:ext>
              </a:extLst>
            </p:cNvPr>
            <p:cNvSpPr/>
            <p:nvPr/>
          </p:nvSpPr>
          <p:spPr>
            <a:xfrm>
              <a:off x="6204706" y="2236237"/>
              <a:ext cx="3417549"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a:latin typeface="BIZ UDPゴシック" panose="020B0400000000000000" pitchFamily="50" charset="-128"/>
                  <a:ea typeface="BIZ UDPゴシック" panose="020B0400000000000000" pitchFamily="50" charset="-128"/>
                </a:rPr>
                <a:t>ここを たっぷ</a:t>
              </a:r>
              <a:endParaRPr kumimoji="1" lang="en-US" altLang="ja-JP" sz="2400" b="1">
                <a:latin typeface="BIZ UDPゴシック" panose="020B0400000000000000" pitchFamily="50" charset="-128"/>
                <a:ea typeface="BIZ UDPゴシック" panose="020B0400000000000000" pitchFamily="50" charset="-128"/>
              </a:endParaRPr>
            </a:p>
          </p:txBody>
        </p:sp>
      </p:grpSp>
    </p:spTree>
    <p:extLst>
      <p:ext uri="{BB962C8B-B14F-4D97-AF65-F5344CB8AC3E}">
        <p14:creationId xmlns:p14="http://schemas.microsoft.com/office/powerpoint/2010/main" val="193183930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A1AA7395-73C2-4C71-3ED4-7491BDDE74AC}"/>
              </a:ext>
            </a:extLst>
          </p:cNvPr>
          <p:cNvPicPr>
            <a:picLocks noChangeAspect="1"/>
          </p:cNvPicPr>
          <p:nvPr/>
        </p:nvPicPr>
        <p:blipFill>
          <a:blip r:embed="rId3"/>
          <a:stretch>
            <a:fillRect/>
          </a:stretch>
        </p:blipFill>
        <p:spPr>
          <a:xfrm>
            <a:off x="1380001" y="1189783"/>
            <a:ext cx="9432000" cy="5474948"/>
          </a:xfrm>
          <a:prstGeom prst="rect">
            <a:avLst/>
          </a:prstGeom>
          <a:ln>
            <a:solidFill>
              <a:schemeClr val="bg1">
                <a:lumMod val="75000"/>
              </a:schemeClr>
            </a:solidFill>
          </a:ln>
        </p:spPr>
      </p:pic>
      <p:sp>
        <p:nvSpPr>
          <p:cNvPr id="4" name="タイトル 1">
            <a:extLst>
              <a:ext uri="{FF2B5EF4-FFF2-40B4-BE49-F238E27FC236}">
                <a16:creationId xmlns:a16="http://schemas.microsoft.com/office/drawing/2014/main" id="{41C96C55-9EFE-06F3-3D45-5F99E242E44B}"/>
              </a:ext>
            </a:extLst>
          </p:cNvPr>
          <p:cNvSpPr txBox="1">
            <a:spLocks/>
          </p:cNvSpPr>
          <p:nvPr/>
        </p:nvSpPr>
        <p:spPr>
          <a:xfrm>
            <a:off x="757541" y="184391"/>
            <a:ext cx="10683591" cy="1020637"/>
          </a:xfrm>
          <a:prstGeom prst="rect">
            <a:avLst/>
          </a:prstGeom>
        </p:spPr>
        <p:txBody>
          <a:bodyP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lgn="ctr"/>
            <a:r>
              <a:rPr lang="ja-JP" altLang="en-US" sz="5400" b="1">
                <a:latin typeface="BIZ UDPゴシック" panose="020B0400000000000000" pitchFamily="50" charset="-128"/>
                <a:ea typeface="BIZ UDPゴシック" panose="020B0400000000000000" pitchFamily="50" charset="-128"/>
              </a:rPr>
              <a:t>ぺんの ふとさを えらぶ</a:t>
            </a:r>
          </a:p>
        </p:txBody>
      </p:sp>
      <p:sp>
        <p:nvSpPr>
          <p:cNvPr id="6" name="四角形: 角を丸くする 5">
            <a:extLst>
              <a:ext uri="{FF2B5EF4-FFF2-40B4-BE49-F238E27FC236}">
                <a16:creationId xmlns:a16="http://schemas.microsoft.com/office/drawing/2014/main" id="{65B68980-942F-40B5-6A2F-7379BD41677D}"/>
              </a:ext>
            </a:extLst>
          </p:cNvPr>
          <p:cNvSpPr/>
          <p:nvPr/>
        </p:nvSpPr>
        <p:spPr>
          <a:xfrm>
            <a:off x="5166804" y="5788241"/>
            <a:ext cx="727970" cy="506027"/>
          </a:xfrm>
          <a:prstGeom prst="roundRect">
            <a:avLst>
              <a:gd name="adj" fmla="val 16915"/>
            </a:avLst>
          </a:prstGeom>
          <a:noFill/>
          <a:ln w="730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9" name="グループ化 8">
            <a:extLst>
              <a:ext uri="{FF2B5EF4-FFF2-40B4-BE49-F238E27FC236}">
                <a16:creationId xmlns:a16="http://schemas.microsoft.com/office/drawing/2014/main" id="{2D8FF86D-923C-E948-5BEB-B12F142F99E5}"/>
              </a:ext>
            </a:extLst>
          </p:cNvPr>
          <p:cNvGrpSpPr/>
          <p:nvPr/>
        </p:nvGrpSpPr>
        <p:grpSpPr>
          <a:xfrm>
            <a:off x="4387225" y="3652550"/>
            <a:ext cx="3417549" cy="2479977"/>
            <a:chOff x="6204706" y="1342940"/>
            <a:chExt cx="3417549" cy="2479977"/>
          </a:xfrm>
        </p:grpSpPr>
        <p:sp>
          <p:nvSpPr>
            <p:cNvPr id="10" name="フリーフォーム: 図形 9">
              <a:extLst>
                <a:ext uri="{FF2B5EF4-FFF2-40B4-BE49-F238E27FC236}">
                  <a16:creationId xmlns:a16="http://schemas.microsoft.com/office/drawing/2014/main" id="{A4106162-5EBF-0521-AEED-05B0D8D1910C}"/>
                </a:ext>
              </a:extLst>
            </p:cNvPr>
            <p:cNvSpPr/>
            <p:nvPr/>
          </p:nvSpPr>
          <p:spPr>
            <a:xfrm rot="18677589">
              <a:off x="6677818" y="1221718"/>
              <a:ext cx="2479977" cy="2722422"/>
            </a:xfrm>
            <a:custGeom>
              <a:avLst/>
              <a:gdLst>
                <a:gd name="connsiteX0" fmla="*/ 589602 w 2479977"/>
                <a:gd name="connsiteY0" fmla="*/ 112937 h 2722422"/>
                <a:gd name="connsiteX1" fmla="*/ 2397402 w 2479977"/>
                <a:gd name="connsiteY1" fmla="*/ 2171209 h 2722422"/>
                <a:gd name="connsiteX2" fmla="*/ 2367040 w 2479977"/>
                <a:gd name="connsiteY2" fmla="*/ 2639847 h 2722422"/>
                <a:gd name="connsiteX3" fmla="*/ 1898402 w 2479977"/>
                <a:gd name="connsiteY3" fmla="*/ 2609485 h 2722422"/>
                <a:gd name="connsiteX4" fmla="*/ 888090 w 2479977"/>
                <a:gd name="connsiteY4" fmla="*/ 1459195 h 2722422"/>
                <a:gd name="connsiteX5" fmla="*/ 0 w 2479977"/>
                <a:gd name="connsiteY5" fmla="*/ 1625350 h 2722422"/>
                <a:gd name="connsiteX6" fmla="*/ 777177 w 2479977"/>
                <a:gd name="connsiteY6" fmla="*/ 1332915 h 2722422"/>
                <a:gd name="connsiteX7" fmla="*/ 90602 w 2479977"/>
                <a:gd name="connsiteY7" fmla="*/ 551214 h 2722422"/>
                <a:gd name="connsiteX8" fmla="*/ 120964 w 2479977"/>
                <a:gd name="connsiteY8" fmla="*/ 82576 h 2722422"/>
                <a:gd name="connsiteX9" fmla="*/ 589602 w 2479977"/>
                <a:gd name="connsiteY9" fmla="*/ 112937 h 2722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79977" h="2722422">
                  <a:moveTo>
                    <a:pt x="589602" y="112937"/>
                  </a:moveTo>
                  <a:lnTo>
                    <a:pt x="2397402" y="2171209"/>
                  </a:lnTo>
                  <a:cubicBezTo>
                    <a:pt x="2518428" y="2309003"/>
                    <a:pt x="2504835" y="2518820"/>
                    <a:pt x="2367040" y="2639847"/>
                  </a:cubicBezTo>
                  <a:cubicBezTo>
                    <a:pt x="2229245" y="2760873"/>
                    <a:pt x="2019428" y="2747280"/>
                    <a:pt x="1898402" y="2609485"/>
                  </a:cubicBezTo>
                  <a:lnTo>
                    <a:pt x="888090" y="1459195"/>
                  </a:lnTo>
                  <a:lnTo>
                    <a:pt x="0" y="1625350"/>
                  </a:lnTo>
                  <a:lnTo>
                    <a:pt x="777177" y="1332915"/>
                  </a:lnTo>
                  <a:lnTo>
                    <a:pt x="90602" y="551214"/>
                  </a:lnTo>
                  <a:cubicBezTo>
                    <a:pt x="-30424" y="413419"/>
                    <a:pt x="-16831" y="203602"/>
                    <a:pt x="120964" y="82576"/>
                  </a:cubicBezTo>
                  <a:cubicBezTo>
                    <a:pt x="258759" y="-38451"/>
                    <a:pt x="468576" y="-24857"/>
                    <a:pt x="589602" y="112937"/>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sp>
          <p:nvSpPr>
            <p:cNvPr id="12" name="四角形: 角を丸くする 11">
              <a:extLst>
                <a:ext uri="{FF2B5EF4-FFF2-40B4-BE49-F238E27FC236}">
                  <a16:creationId xmlns:a16="http://schemas.microsoft.com/office/drawing/2014/main" id="{CE836788-9BEF-6723-D2E1-0B60CD5426FA}"/>
                </a:ext>
              </a:extLst>
            </p:cNvPr>
            <p:cNvSpPr/>
            <p:nvPr/>
          </p:nvSpPr>
          <p:spPr>
            <a:xfrm>
              <a:off x="6204706" y="2236237"/>
              <a:ext cx="3417549"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a:latin typeface="BIZ UDPゴシック" panose="020B0400000000000000" pitchFamily="50" charset="-128"/>
                  <a:ea typeface="BIZ UDPゴシック" panose="020B0400000000000000" pitchFamily="50" charset="-128"/>
                </a:rPr>
                <a:t>ここを たっぷ</a:t>
              </a:r>
              <a:endParaRPr kumimoji="1" lang="en-US" altLang="ja-JP" sz="2400" b="1">
                <a:latin typeface="BIZ UDPゴシック" panose="020B0400000000000000" pitchFamily="50" charset="-128"/>
                <a:ea typeface="BIZ UDPゴシック" panose="020B0400000000000000" pitchFamily="50" charset="-128"/>
              </a:endParaRPr>
            </a:p>
          </p:txBody>
        </p:sp>
      </p:grpSp>
    </p:spTree>
    <p:extLst>
      <p:ext uri="{BB962C8B-B14F-4D97-AF65-F5344CB8AC3E}">
        <p14:creationId xmlns:p14="http://schemas.microsoft.com/office/powerpoint/2010/main" val="269476085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4CA6D19A-A383-8DB9-3A64-8FCE23EFD272}"/>
              </a:ext>
            </a:extLst>
          </p:cNvPr>
          <p:cNvSpPr>
            <a:spLocks noGrp="1"/>
          </p:cNvSpPr>
          <p:nvPr>
            <p:ph type="ctrTitle" idx="4294967295"/>
          </p:nvPr>
        </p:nvSpPr>
        <p:spPr>
          <a:xfrm>
            <a:off x="0" y="1588"/>
            <a:ext cx="12192000" cy="2382837"/>
          </a:xfrm>
        </p:spPr>
        <p:txBody>
          <a:bodyPr anchor="ctr">
            <a:noAutofit/>
          </a:bodyPr>
          <a:lstStyle/>
          <a:p>
            <a:pPr algn="ctr">
              <a:lnSpc>
                <a:spcPct val="100000"/>
              </a:lnSpc>
            </a:pPr>
            <a:r>
              <a:rPr kumimoji="1" lang="ja-JP" altLang="en-US" sz="5400" b="1" dirty="0">
                <a:latin typeface="BIZ UDPゴシック" panose="020B0400000000000000" pitchFamily="50" charset="-128"/>
                <a:ea typeface="BIZ UDPゴシック" panose="020B0400000000000000" pitchFamily="50" charset="-128"/>
              </a:rPr>
              <a:t>たぶれっと（あいぱっど）の</a:t>
            </a:r>
            <a:br>
              <a:rPr kumimoji="1" lang="en-US" altLang="ja-JP" sz="5400" b="1" dirty="0">
                <a:latin typeface="BIZ UDPゴシック" panose="020B0400000000000000" pitchFamily="50" charset="-128"/>
                <a:ea typeface="BIZ UDPゴシック" panose="020B0400000000000000" pitchFamily="50" charset="-128"/>
              </a:rPr>
            </a:br>
            <a:r>
              <a:rPr kumimoji="1" lang="ja-JP" altLang="en-US" sz="5400" b="1" dirty="0">
                <a:latin typeface="BIZ UDPゴシック" panose="020B0400000000000000" pitchFamily="50" charset="-128"/>
                <a:ea typeface="BIZ UDPゴシック" panose="020B0400000000000000" pitchFamily="50" charset="-128"/>
              </a:rPr>
              <a:t>がくしゅうを </a:t>
            </a:r>
            <a:r>
              <a:rPr lang="ja-JP" altLang="en-US" sz="5400" b="1" dirty="0">
                <a:latin typeface="BIZ UDPゴシック" panose="020B0400000000000000" pitchFamily="50" charset="-128"/>
                <a:ea typeface="BIZ UDPゴシック" panose="020B0400000000000000" pitchFamily="50" charset="-128"/>
              </a:rPr>
              <a:t>はじめます</a:t>
            </a:r>
            <a:endParaRPr kumimoji="1" lang="ja-JP" altLang="en-US" sz="5400" b="1" dirty="0">
              <a:latin typeface="BIZ UDPゴシック" panose="020B0400000000000000" pitchFamily="50" charset="-128"/>
              <a:ea typeface="BIZ UDPゴシック" panose="020B0400000000000000" pitchFamily="50" charset="-128"/>
            </a:endParaRPr>
          </a:p>
        </p:txBody>
      </p:sp>
      <p:pic>
        <p:nvPicPr>
          <p:cNvPr id="7172" name="Picture 4">
            <a:extLst>
              <a:ext uri="{FF2B5EF4-FFF2-40B4-BE49-F238E27FC236}">
                <a16:creationId xmlns:a16="http://schemas.microsoft.com/office/drawing/2014/main" id="{63CB958C-4245-7EC5-0C45-5EFF858134B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04796" y="2878667"/>
            <a:ext cx="4515555" cy="3979333"/>
          </a:xfrm>
          <a:prstGeom prst="rect">
            <a:avLst/>
          </a:prstGeom>
          <a:noFill/>
          <a:extLst>
            <a:ext uri="{909E8E84-426E-40DD-AFC4-6F175D3DCCD1}">
              <a14:hiddenFill xmlns:a14="http://schemas.microsoft.com/office/drawing/2010/main">
                <a:solidFill>
                  <a:srgbClr val="FFFFFF"/>
                </a:solidFill>
              </a14:hiddenFill>
            </a:ext>
          </a:extLst>
        </p:spPr>
      </p:pic>
      <p:sp>
        <p:nvSpPr>
          <p:cNvPr id="3" name="テキスト ボックス 2">
            <a:extLst>
              <a:ext uri="{FF2B5EF4-FFF2-40B4-BE49-F238E27FC236}">
                <a16:creationId xmlns:a16="http://schemas.microsoft.com/office/drawing/2014/main" id="{C26BB267-FF2A-178B-69CB-F2F78737A585}"/>
              </a:ext>
            </a:extLst>
          </p:cNvPr>
          <p:cNvSpPr txBox="1"/>
          <p:nvPr/>
        </p:nvSpPr>
        <p:spPr>
          <a:xfrm>
            <a:off x="0" y="6642556"/>
            <a:ext cx="3644152" cy="215444"/>
          </a:xfrm>
          <a:prstGeom prst="rect">
            <a:avLst/>
          </a:prstGeom>
          <a:noFill/>
        </p:spPr>
        <p:txBody>
          <a:bodyPr wrap="square">
            <a:spAutoFit/>
          </a:bodyPr>
          <a:lstStyle/>
          <a:p>
            <a:r>
              <a:rPr kumimoji="1" lang="ja-JP" altLang="en-US" sz="800" b="0" i="0" kern="1200">
                <a:solidFill>
                  <a:schemeClr val="tx1"/>
                </a:solidFill>
                <a:effectLst/>
                <a:latin typeface="+mn-ea"/>
                <a:cs typeface="+mn-cs"/>
              </a:rPr>
              <a:t>イラスト出典：いらすとや </a:t>
            </a:r>
            <a:r>
              <a:rPr kumimoji="1" lang="en-US" altLang="ja-JP" sz="800" b="0" i="0" kern="1200">
                <a:solidFill>
                  <a:schemeClr val="tx1"/>
                </a:solidFill>
                <a:effectLst/>
                <a:latin typeface="+mn-ea"/>
                <a:cs typeface="+mn-cs"/>
              </a:rPr>
              <a:t>https://www.irasutoya.com/</a:t>
            </a:r>
            <a:endParaRPr kumimoji="1" lang="ja-JP" altLang="en-US" sz="800">
              <a:latin typeface="+mn-ea"/>
            </a:endParaRPr>
          </a:p>
        </p:txBody>
      </p:sp>
    </p:spTree>
    <p:extLst>
      <p:ext uri="{BB962C8B-B14F-4D97-AF65-F5344CB8AC3E}">
        <p14:creationId xmlns:p14="http://schemas.microsoft.com/office/powerpoint/2010/main" val="498268994"/>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C1B7704-99B4-EE66-BB8F-73FCBEF55050}"/>
            </a:ext>
          </a:extLst>
        </p:cNvPr>
        <p:cNvGrpSpPr/>
        <p:nvPr/>
      </p:nvGrpSpPr>
      <p:grpSpPr>
        <a:xfrm>
          <a:off x="0" y="0"/>
          <a:ext cx="0" cy="0"/>
          <a:chOff x="0" y="0"/>
          <a:chExt cx="0" cy="0"/>
        </a:xfrm>
      </p:grpSpPr>
      <p:pic>
        <p:nvPicPr>
          <p:cNvPr id="5" name="図 4">
            <a:extLst>
              <a:ext uri="{FF2B5EF4-FFF2-40B4-BE49-F238E27FC236}">
                <a16:creationId xmlns:a16="http://schemas.microsoft.com/office/drawing/2014/main" id="{6534CC55-2EBC-AF9F-8C7D-35F42D1F57A5}"/>
              </a:ext>
            </a:extLst>
          </p:cNvPr>
          <p:cNvPicPr>
            <a:picLocks noChangeAspect="1"/>
          </p:cNvPicPr>
          <p:nvPr/>
        </p:nvPicPr>
        <p:blipFill>
          <a:blip r:embed="rId3"/>
          <a:stretch>
            <a:fillRect/>
          </a:stretch>
        </p:blipFill>
        <p:spPr>
          <a:xfrm>
            <a:off x="1379999" y="1197722"/>
            <a:ext cx="9432000" cy="5472401"/>
          </a:xfrm>
          <a:prstGeom prst="rect">
            <a:avLst/>
          </a:prstGeom>
          <a:ln>
            <a:solidFill>
              <a:schemeClr val="bg1">
                <a:lumMod val="75000"/>
              </a:schemeClr>
            </a:solidFill>
          </a:ln>
        </p:spPr>
      </p:pic>
      <p:sp>
        <p:nvSpPr>
          <p:cNvPr id="4" name="タイトル 1">
            <a:extLst>
              <a:ext uri="{FF2B5EF4-FFF2-40B4-BE49-F238E27FC236}">
                <a16:creationId xmlns:a16="http://schemas.microsoft.com/office/drawing/2014/main" id="{400E3423-8B24-FDC1-5B08-E37444F02EB4}"/>
              </a:ext>
            </a:extLst>
          </p:cNvPr>
          <p:cNvSpPr txBox="1">
            <a:spLocks/>
          </p:cNvSpPr>
          <p:nvPr/>
        </p:nvSpPr>
        <p:spPr>
          <a:xfrm>
            <a:off x="757541" y="184391"/>
            <a:ext cx="10683591" cy="1020637"/>
          </a:xfrm>
          <a:prstGeom prst="rect">
            <a:avLst/>
          </a:prstGeom>
        </p:spPr>
        <p:txBody>
          <a:bodyP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lgn="ctr"/>
            <a:r>
              <a:rPr lang="ja-JP" altLang="en-US" sz="5400" b="1">
                <a:latin typeface="BIZ UDPゴシック" panose="020B0400000000000000" pitchFamily="50" charset="-128"/>
                <a:ea typeface="BIZ UDPゴシック" panose="020B0400000000000000" pitchFamily="50" charset="-128"/>
              </a:rPr>
              <a:t>ぺんの ふとさを えらぶ</a:t>
            </a:r>
          </a:p>
        </p:txBody>
      </p:sp>
      <p:sp>
        <p:nvSpPr>
          <p:cNvPr id="6" name="四角形: 角を丸くする 5">
            <a:extLst>
              <a:ext uri="{FF2B5EF4-FFF2-40B4-BE49-F238E27FC236}">
                <a16:creationId xmlns:a16="http://schemas.microsoft.com/office/drawing/2014/main" id="{963A3624-92ED-EBD2-7E90-7F8856F3A32E}"/>
              </a:ext>
            </a:extLst>
          </p:cNvPr>
          <p:cNvSpPr/>
          <p:nvPr/>
        </p:nvSpPr>
        <p:spPr>
          <a:xfrm>
            <a:off x="4737864" y="3364637"/>
            <a:ext cx="1358135" cy="2929631"/>
          </a:xfrm>
          <a:prstGeom prst="roundRect">
            <a:avLst>
              <a:gd name="adj" fmla="val 12773"/>
            </a:avLst>
          </a:prstGeom>
          <a:noFill/>
          <a:ln w="730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9" name="グループ化 8">
            <a:extLst>
              <a:ext uri="{FF2B5EF4-FFF2-40B4-BE49-F238E27FC236}">
                <a16:creationId xmlns:a16="http://schemas.microsoft.com/office/drawing/2014/main" id="{BEFB0213-11DA-3276-44C4-2A83A5CA4F4F}"/>
              </a:ext>
            </a:extLst>
          </p:cNvPr>
          <p:cNvGrpSpPr/>
          <p:nvPr/>
        </p:nvGrpSpPr>
        <p:grpSpPr>
          <a:xfrm>
            <a:off x="4603125" y="1596723"/>
            <a:ext cx="3417549" cy="2479977"/>
            <a:chOff x="6204706" y="1342940"/>
            <a:chExt cx="3417549" cy="2479977"/>
          </a:xfrm>
        </p:grpSpPr>
        <p:sp>
          <p:nvSpPr>
            <p:cNvPr id="10" name="フリーフォーム: 図形 9">
              <a:extLst>
                <a:ext uri="{FF2B5EF4-FFF2-40B4-BE49-F238E27FC236}">
                  <a16:creationId xmlns:a16="http://schemas.microsoft.com/office/drawing/2014/main" id="{CF7E9C70-8497-E70F-3925-BC7037EB0A42}"/>
                </a:ext>
              </a:extLst>
            </p:cNvPr>
            <p:cNvSpPr/>
            <p:nvPr/>
          </p:nvSpPr>
          <p:spPr>
            <a:xfrm rot="18677589">
              <a:off x="6677818" y="1221718"/>
              <a:ext cx="2479977" cy="2722422"/>
            </a:xfrm>
            <a:custGeom>
              <a:avLst/>
              <a:gdLst>
                <a:gd name="connsiteX0" fmla="*/ 589602 w 2479977"/>
                <a:gd name="connsiteY0" fmla="*/ 112937 h 2722422"/>
                <a:gd name="connsiteX1" fmla="*/ 2397402 w 2479977"/>
                <a:gd name="connsiteY1" fmla="*/ 2171209 h 2722422"/>
                <a:gd name="connsiteX2" fmla="*/ 2367040 w 2479977"/>
                <a:gd name="connsiteY2" fmla="*/ 2639847 h 2722422"/>
                <a:gd name="connsiteX3" fmla="*/ 1898402 w 2479977"/>
                <a:gd name="connsiteY3" fmla="*/ 2609485 h 2722422"/>
                <a:gd name="connsiteX4" fmla="*/ 888090 w 2479977"/>
                <a:gd name="connsiteY4" fmla="*/ 1459195 h 2722422"/>
                <a:gd name="connsiteX5" fmla="*/ 0 w 2479977"/>
                <a:gd name="connsiteY5" fmla="*/ 1625350 h 2722422"/>
                <a:gd name="connsiteX6" fmla="*/ 777177 w 2479977"/>
                <a:gd name="connsiteY6" fmla="*/ 1332915 h 2722422"/>
                <a:gd name="connsiteX7" fmla="*/ 90602 w 2479977"/>
                <a:gd name="connsiteY7" fmla="*/ 551214 h 2722422"/>
                <a:gd name="connsiteX8" fmla="*/ 120964 w 2479977"/>
                <a:gd name="connsiteY8" fmla="*/ 82576 h 2722422"/>
                <a:gd name="connsiteX9" fmla="*/ 589602 w 2479977"/>
                <a:gd name="connsiteY9" fmla="*/ 112937 h 2722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79977" h="2722422">
                  <a:moveTo>
                    <a:pt x="589602" y="112937"/>
                  </a:moveTo>
                  <a:lnTo>
                    <a:pt x="2397402" y="2171209"/>
                  </a:lnTo>
                  <a:cubicBezTo>
                    <a:pt x="2518428" y="2309003"/>
                    <a:pt x="2504835" y="2518820"/>
                    <a:pt x="2367040" y="2639847"/>
                  </a:cubicBezTo>
                  <a:cubicBezTo>
                    <a:pt x="2229245" y="2760873"/>
                    <a:pt x="2019428" y="2747280"/>
                    <a:pt x="1898402" y="2609485"/>
                  </a:cubicBezTo>
                  <a:lnTo>
                    <a:pt x="888090" y="1459195"/>
                  </a:lnTo>
                  <a:lnTo>
                    <a:pt x="0" y="1625350"/>
                  </a:lnTo>
                  <a:lnTo>
                    <a:pt x="777177" y="1332915"/>
                  </a:lnTo>
                  <a:lnTo>
                    <a:pt x="90602" y="551214"/>
                  </a:lnTo>
                  <a:cubicBezTo>
                    <a:pt x="-30424" y="413419"/>
                    <a:pt x="-16831" y="203602"/>
                    <a:pt x="120964" y="82576"/>
                  </a:cubicBezTo>
                  <a:cubicBezTo>
                    <a:pt x="258759" y="-38451"/>
                    <a:pt x="468576" y="-24857"/>
                    <a:pt x="589602" y="112937"/>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sp>
          <p:nvSpPr>
            <p:cNvPr id="11" name="四角形: 角を丸くする 10">
              <a:extLst>
                <a:ext uri="{FF2B5EF4-FFF2-40B4-BE49-F238E27FC236}">
                  <a16:creationId xmlns:a16="http://schemas.microsoft.com/office/drawing/2014/main" id="{A85C8EA5-82A6-AB49-47BA-7DAD8A070624}"/>
                </a:ext>
              </a:extLst>
            </p:cNvPr>
            <p:cNvSpPr/>
            <p:nvPr/>
          </p:nvSpPr>
          <p:spPr>
            <a:xfrm>
              <a:off x="6204706" y="2236237"/>
              <a:ext cx="3417549"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a:latin typeface="BIZ UDPゴシック" panose="020B0400000000000000" pitchFamily="50" charset="-128"/>
                  <a:ea typeface="BIZ UDPゴシック" panose="020B0400000000000000" pitchFamily="50" charset="-128"/>
                </a:rPr>
                <a:t>ふとさを えらぶ</a:t>
              </a:r>
              <a:endParaRPr kumimoji="1" lang="en-US" altLang="ja-JP" sz="2400" b="1">
                <a:latin typeface="BIZ UDPゴシック" panose="020B0400000000000000" pitchFamily="50" charset="-128"/>
                <a:ea typeface="BIZ UDPゴシック" panose="020B0400000000000000" pitchFamily="50" charset="-128"/>
              </a:endParaRPr>
            </a:p>
          </p:txBody>
        </p:sp>
      </p:grpSp>
    </p:spTree>
    <p:extLst>
      <p:ext uri="{BB962C8B-B14F-4D97-AF65-F5344CB8AC3E}">
        <p14:creationId xmlns:p14="http://schemas.microsoft.com/office/powerpoint/2010/main" val="2706790957"/>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E3CC44-F1E5-6A94-EB10-7737CD4AF92F}"/>
            </a:ext>
          </a:extLst>
        </p:cNvPr>
        <p:cNvGrpSpPr/>
        <p:nvPr/>
      </p:nvGrpSpPr>
      <p:grpSpPr>
        <a:xfrm>
          <a:off x="0" y="0"/>
          <a:ext cx="0" cy="0"/>
          <a:chOff x="0" y="0"/>
          <a:chExt cx="0" cy="0"/>
        </a:xfrm>
      </p:grpSpPr>
      <p:pic>
        <p:nvPicPr>
          <p:cNvPr id="3" name="図 2">
            <a:extLst>
              <a:ext uri="{FF2B5EF4-FFF2-40B4-BE49-F238E27FC236}">
                <a16:creationId xmlns:a16="http://schemas.microsoft.com/office/drawing/2014/main" id="{CB49CF15-71CC-027B-71E3-86FDE99A4757}"/>
              </a:ext>
            </a:extLst>
          </p:cNvPr>
          <p:cNvPicPr>
            <a:picLocks noChangeAspect="1"/>
          </p:cNvPicPr>
          <p:nvPr/>
        </p:nvPicPr>
        <p:blipFill>
          <a:blip r:embed="rId3"/>
          <a:stretch>
            <a:fillRect/>
          </a:stretch>
        </p:blipFill>
        <p:spPr>
          <a:xfrm>
            <a:off x="1380000" y="1176370"/>
            <a:ext cx="9432000" cy="5472401"/>
          </a:xfrm>
          <a:prstGeom prst="rect">
            <a:avLst/>
          </a:prstGeom>
          <a:ln>
            <a:solidFill>
              <a:schemeClr val="bg1">
                <a:lumMod val="75000"/>
              </a:schemeClr>
            </a:solidFill>
          </a:ln>
        </p:spPr>
      </p:pic>
      <p:sp>
        <p:nvSpPr>
          <p:cNvPr id="4" name="タイトル 1">
            <a:extLst>
              <a:ext uri="{FF2B5EF4-FFF2-40B4-BE49-F238E27FC236}">
                <a16:creationId xmlns:a16="http://schemas.microsoft.com/office/drawing/2014/main" id="{45F9FDAB-3424-4F24-89C5-5E10FE2B90F8}"/>
              </a:ext>
            </a:extLst>
          </p:cNvPr>
          <p:cNvSpPr txBox="1">
            <a:spLocks/>
          </p:cNvSpPr>
          <p:nvPr/>
        </p:nvSpPr>
        <p:spPr>
          <a:xfrm>
            <a:off x="757541" y="184391"/>
            <a:ext cx="10683591" cy="1020637"/>
          </a:xfrm>
          <a:prstGeom prst="rect">
            <a:avLst/>
          </a:prstGeom>
        </p:spPr>
        <p:txBody>
          <a:bodyP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lgn="ctr"/>
            <a:r>
              <a:rPr lang="ja-JP" altLang="en-US" sz="5400" b="1">
                <a:latin typeface="BIZ UDPゴシック" panose="020B0400000000000000" pitchFamily="50" charset="-128"/>
                <a:ea typeface="BIZ UDPゴシック" panose="020B0400000000000000" pitchFamily="50" charset="-128"/>
              </a:rPr>
              <a:t>ぺんの いろを えらぶ</a:t>
            </a:r>
          </a:p>
        </p:txBody>
      </p:sp>
      <p:sp>
        <p:nvSpPr>
          <p:cNvPr id="6" name="四角形: 角を丸くする 5">
            <a:extLst>
              <a:ext uri="{FF2B5EF4-FFF2-40B4-BE49-F238E27FC236}">
                <a16:creationId xmlns:a16="http://schemas.microsoft.com/office/drawing/2014/main" id="{73136BCF-D317-E0E0-E12F-E4B3485C2531}"/>
              </a:ext>
            </a:extLst>
          </p:cNvPr>
          <p:cNvSpPr/>
          <p:nvPr/>
        </p:nvSpPr>
        <p:spPr>
          <a:xfrm>
            <a:off x="4729480" y="5764993"/>
            <a:ext cx="526102" cy="506027"/>
          </a:xfrm>
          <a:prstGeom prst="roundRect">
            <a:avLst>
              <a:gd name="adj" fmla="val 16915"/>
            </a:avLst>
          </a:prstGeom>
          <a:noFill/>
          <a:ln w="730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9" name="グループ化 8">
            <a:extLst>
              <a:ext uri="{FF2B5EF4-FFF2-40B4-BE49-F238E27FC236}">
                <a16:creationId xmlns:a16="http://schemas.microsoft.com/office/drawing/2014/main" id="{27F1DBB1-24DB-CCD3-FF21-DB131CA585A4}"/>
              </a:ext>
            </a:extLst>
          </p:cNvPr>
          <p:cNvGrpSpPr/>
          <p:nvPr/>
        </p:nvGrpSpPr>
        <p:grpSpPr>
          <a:xfrm>
            <a:off x="3935993" y="3629302"/>
            <a:ext cx="3417549" cy="2479977"/>
            <a:chOff x="6204706" y="1342940"/>
            <a:chExt cx="3417549" cy="2479977"/>
          </a:xfrm>
        </p:grpSpPr>
        <p:sp>
          <p:nvSpPr>
            <p:cNvPr id="10" name="フリーフォーム: 図形 9">
              <a:extLst>
                <a:ext uri="{FF2B5EF4-FFF2-40B4-BE49-F238E27FC236}">
                  <a16:creationId xmlns:a16="http://schemas.microsoft.com/office/drawing/2014/main" id="{2C5E48BD-4C19-A44A-7860-6259922403B4}"/>
                </a:ext>
              </a:extLst>
            </p:cNvPr>
            <p:cNvSpPr/>
            <p:nvPr/>
          </p:nvSpPr>
          <p:spPr>
            <a:xfrm rot="18677589">
              <a:off x="6677818" y="1221718"/>
              <a:ext cx="2479977" cy="2722422"/>
            </a:xfrm>
            <a:custGeom>
              <a:avLst/>
              <a:gdLst>
                <a:gd name="connsiteX0" fmla="*/ 589602 w 2479977"/>
                <a:gd name="connsiteY0" fmla="*/ 112937 h 2722422"/>
                <a:gd name="connsiteX1" fmla="*/ 2397402 w 2479977"/>
                <a:gd name="connsiteY1" fmla="*/ 2171209 h 2722422"/>
                <a:gd name="connsiteX2" fmla="*/ 2367040 w 2479977"/>
                <a:gd name="connsiteY2" fmla="*/ 2639847 h 2722422"/>
                <a:gd name="connsiteX3" fmla="*/ 1898402 w 2479977"/>
                <a:gd name="connsiteY3" fmla="*/ 2609485 h 2722422"/>
                <a:gd name="connsiteX4" fmla="*/ 888090 w 2479977"/>
                <a:gd name="connsiteY4" fmla="*/ 1459195 h 2722422"/>
                <a:gd name="connsiteX5" fmla="*/ 0 w 2479977"/>
                <a:gd name="connsiteY5" fmla="*/ 1625350 h 2722422"/>
                <a:gd name="connsiteX6" fmla="*/ 777177 w 2479977"/>
                <a:gd name="connsiteY6" fmla="*/ 1332915 h 2722422"/>
                <a:gd name="connsiteX7" fmla="*/ 90602 w 2479977"/>
                <a:gd name="connsiteY7" fmla="*/ 551214 h 2722422"/>
                <a:gd name="connsiteX8" fmla="*/ 120964 w 2479977"/>
                <a:gd name="connsiteY8" fmla="*/ 82576 h 2722422"/>
                <a:gd name="connsiteX9" fmla="*/ 589602 w 2479977"/>
                <a:gd name="connsiteY9" fmla="*/ 112937 h 2722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79977" h="2722422">
                  <a:moveTo>
                    <a:pt x="589602" y="112937"/>
                  </a:moveTo>
                  <a:lnTo>
                    <a:pt x="2397402" y="2171209"/>
                  </a:lnTo>
                  <a:cubicBezTo>
                    <a:pt x="2518428" y="2309003"/>
                    <a:pt x="2504835" y="2518820"/>
                    <a:pt x="2367040" y="2639847"/>
                  </a:cubicBezTo>
                  <a:cubicBezTo>
                    <a:pt x="2229245" y="2760873"/>
                    <a:pt x="2019428" y="2747280"/>
                    <a:pt x="1898402" y="2609485"/>
                  </a:cubicBezTo>
                  <a:lnTo>
                    <a:pt x="888090" y="1459195"/>
                  </a:lnTo>
                  <a:lnTo>
                    <a:pt x="0" y="1625350"/>
                  </a:lnTo>
                  <a:lnTo>
                    <a:pt x="777177" y="1332915"/>
                  </a:lnTo>
                  <a:lnTo>
                    <a:pt x="90602" y="551214"/>
                  </a:lnTo>
                  <a:cubicBezTo>
                    <a:pt x="-30424" y="413419"/>
                    <a:pt x="-16831" y="203602"/>
                    <a:pt x="120964" y="82576"/>
                  </a:cubicBezTo>
                  <a:cubicBezTo>
                    <a:pt x="258759" y="-38451"/>
                    <a:pt x="468576" y="-24857"/>
                    <a:pt x="589602" y="112937"/>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sp>
          <p:nvSpPr>
            <p:cNvPr id="12" name="四角形: 角を丸くする 11">
              <a:extLst>
                <a:ext uri="{FF2B5EF4-FFF2-40B4-BE49-F238E27FC236}">
                  <a16:creationId xmlns:a16="http://schemas.microsoft.com/office/drawing/2014/main" id="{5A100D77-A0ED-1B40-E155-73A267135F29}"/>
                </a:ext>
              </a:extLst>
            </p:cNvPr>
            <p:cNvSpPr/>
            <p:nvPr/>
          </p:nvSpPr>
          <p:spPr>
            <a:xfrm>
              <a:off x="6204706" y="2236237"/>
              <a:ext cx="3417549"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a:latin typeface="BIZ UDPゴシック" panose="020B0400000000000000" pitchFamily="50" charset="-128"/>
                  <a:ea typeface="BIZ UDPゴシック" panose="020B0400000000000000" pitchFamily="50" charset="-128"/>
                </a:rPr>
                <a:t>ここを たっぷ</a:t>
              </a:r>
              <a:endParaRPr kumimoji="1" lang="en-US" altLang="ja-JP" sz="2400" b="1">
                <a:latin typeface="BIZ UDPゴシック" panose="020B0400000000000000" pitchFamily="50" charset="-128"/>
                <a:ea typeface="BIZ UDPゴシック" panose="020B0400000000000000" pitchFamily="50" charset="-128"/>
              </a:endParaRPr>
            </a:p>
          </p:txBody>
        </p:sp>
      </p:grpSp>
    </p:spTree>
    <p:extLst>
      <p:ext uri="{BB962C8B-B14F-4D97-AF65-F5344CB8AC3E}">
        <p14:creationId xmlns:p14="http://schemas.microsoft.com/office/powerpoint/2010/main" val="1747200932"/>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ED8FE8-4D36-0317-2A96-D760C3D2BE72}"/>
            </a:ext>
          </a:extLst>
        </p:cNvPr>
        <p:cNvGrpSpPr/>
        <p:nvPr/>
      </p:nvGrpSpPr>
      <p:grpSpPr>
        <a:xfrm>
          <a:off x="0" y="0"/>
          <a:ext cx="0" cy="0"/>
          <a:chOff x="0" y="0"/>
          <a:chExt cx="0" cy="0"/>
        </a:xfrm>
      </p:grpSpPr>
      <p:pic>
        <p:nvPicPr>
          <p:cNvPr id="5" name="図 4">
            <a:extLst>
              <a:ext uri="{FF2B5EF4-FFF2-40B4-BE49-F238E27FC236}">
                <a16:creationId xmlns:a16="http://schemas.microsoft.com/office/drawing/2014/main" id="{7D4720AA-F84C-215A-441E-E991A23A0139}"/>
              </a:ext>
            </a:extLst>
          </p:cNvPr>
          <p:cNvPicPr>
            <a:picLocks noChangeAspect="1"/>
          </p:cNvPicPr>
          <p:nvPr/>
        </p:nvPicPr>
        <p:blipFill>
          <a:blip r:embed="rId3"/>
          <a:stretch>
            <a:fillRect/>
          </a:stretch>
        </p:blipFill>
        <p:spPr>
          <a:xfrm>
            <a:off x="1380001" y="1183667"/>
            <a:ext cx="9432000" cy="5489941"/>
          </a:xfrm>
          <a:prstGeom prst="rect">
            <a:avLst/>
          </a:prstGeom>
          <a:ln>
            <a:solidFill>
              <a:schemeClr val="bg1">
                <a:lumMod val="75000"/>
              </a:schemeClr>
            </a:solidFill>
          </a:ln>
        </p:spPr>
      </p:pic>
      <p:sp>
        <p:nvSpPr>
          <p:cNvPr id="4" name="タイトル 1">
            <a:extLst>
              <a:ext uri="{FF2B5EF4-FFF2-40B4-BE49-F238E27FC236}">
                <a16:creationId xmlns:a16="http://schemas.microsoft.com/office/drawing/2014/main" id="{4FE8A612-AC36-4412-90A3-7474ADDF74D0}"/>
              </a:ext>
            </a:extLst>
          </p:cNvPr>
          <p:cNvSpPr txBox="1">
            <a:spLocks/>
          </p:cNvSpPr>
          <p:nvPr/>
        </p:nvSpPr>
        <p:spPr>
          <a:xfrm>
            <a:off x="757541" y="184391"/>
            <a:ext cx="10683591" cy="1020637"/>
          </a:xfrm>
          <a:prstGeom prst="rect">
            <a:avLst/>
          </a:prstGeom>
        </p:spPr>
        <p:txBody>
          <a:bodyP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lgn="ctr"/>
            <a:r>
              <a:rPr lang="ja-JP" altLang="en-US" sz="5400" b="1">
                <a:latin typeface="BIZ UDPゴシック" panose="020B0400000000000000" pitchFamily="50" charset="-128"/>
                <a:ea typeface="BIZ UDPゴシック" panose="020B0400000000000000" pitchFamily="50" charset="-128"/>
              </a:rPr>
              <a:t>ぺんの いろを えらぶ</a:t>
            </a:r>
          </a:p>
        </p:txBody>
      </p:sp>
      <p:sp>
        <p:nvSpPr>
          <p:cNvPr id="6" name="四角形: 角を丸くする 5">
            <a:extLst>
              <a:ext uri="{FF2B5EF4-FFF2-40B4-BE49-F238E27FC236}">
                <a16:creationId xmlns:a16="http://schemas.microsoft.com/office/drawing/2014/main" id="{B3897BCC-7F68-6775-603F-A082730D7343}"/>
              </a:ext>
            </a:extLst>
          </p:cNvPr>
          <p:cNvSpPr/>
          <p:nvPr/>
        </p:nvSpPr>
        <p:spPr>
          <a:xfrm>
            <a:off x="3602428" y="4778148"/>
            <a:ext cx="2709472" cy="1197350"/>
          </a:xfrm>
          <a:prstGeom prst="roundRect">
            <a:avLst>
              <a:gd name="adj" fmla="val 16915"/>
            </a:avLst>
          </a:prstGeom>
          <a:noFill/>
          <a:ln w="730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9" name="グループ化 8">
            <a:extLst>
              <a:ext uri="{FF2B5EF4-FFF2-40B4-BE49-F238E27FC236}">
                <a16:creationId xmlns:a16="http://schemas.microsoft.com/office/drawing/2014/main" id="{7379E017-8F38-FA39-CD1E-CF52FC832E1B}"/>
              </a:ext>
            </a:extLst>
          </p:cNvPr>
          <p:cNvGrpSpPr/>
          <p:nvPr/>
        </p:nvGrpSpPr>
        <p:grpSpPr>
          <a:xfrm>
            <a:off x="4223072" y="2598464"/>
            <a:ext cx="3417549" cy="2479977"/>
            <a:chOff x="6204706" y="1342940"/>
            <a:chExt cx="3417549" cy="2479977"/>
          </a:xfrm>
        </p:grpSpPr>
        <p:sp>
          <p:nvSpPr>
            <p:cNvPr id="10" name="フリーフォーム: 図形 9">
              <a:extLst>
                <a:ext uri="{FF2B5EF4-FFF2-40B4-BE49-F238E27FC236}">
                  <a16:creationId xmlns:a16="http://schemas.microsoft.com/office/drawing/2014/main" id="{043FB66E-A8AC-2228-6C20-256CC4449359}"/>
                </a:ext>
              </a:extLst>
            </p:cNvPr>
            <p:cNvSpPr/>
            <p:nvPr/>
          </p:nvSpPr>
          <p:spPr>
            <a:xfrm rot="18677589">
              <a:off x="6677818" y="1221718"/>
              <a:ext cx="2479977" cy="2722422"/>
            </a:xfrm>
            <a:custGeom>
              <a:avLst/>
              <a:gdLst>
                <a:gd name="connsiteX0" fmla="*/ 589602 w 2479977"/>
                <a:gd name="connsiteY0" fmla="*/ 112937 h 2722422"/>
                <a:gd name="connsiteX1" fmla="*/ 2397402 w 2479977"/>
                <a:gd name="connsiteY1" fmla="*/ 2171209 h 2722422"/>
                <a:gd name="connsiteX2" fmla="*/ 2367040 w 2479977"/>
                <a:gd name="connsiteY2" fmla="*/ 2639847 h 2722422"/>
                <a:gd name="connsiteX3" fmla="*/ 1898402 w 2479977"/>
                <a:gd name="connsiteY3" fmla="*/ 2609485 h 2722422"/>
                <a:gd name="connsiteX4" fmla="*/ 888090 w 2479977"/>
                <a:gd name="connsiteY4" fmla="*/ 1459195 h 2722422"/>
                <a:gd name="connsiteX5" fmla="*/ 0 w 2479977"/>
                <a:gd name="connsiteY5" fmla="*/ 1625350 h 2722422"/>
                <a:gd name="connsiteX6" fmla="*/ 777177 w 2479977"/>
                <a:gd name="connsiteY6" fmla="*/ 1332915 h 2722422"/>
                <a:gd name="connsiteX7" fmla="*/ 90602 w 2479977"/>
                <a:gd name="connsiteY7" fmla="*/ 551214 h 2722422"/>
                <a:gd name="connsiteX8" fmla="*/ 120964 w 2479977"/>
                <a:gd name="connsiteY8" fmla="*/ 82576 h 2722422"/>
                <a:gd name="connsiteX9" fmla="*/ 589602 w 2479977"/>
                <a:gd name="connsiteY9" fmla="*/ 112937 h 2722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79977" h="2722422">
                  <a:moveTo>
                    <a:pt x="589602" y="112937"/>
                  </a:moveTo>
                  <a:lnTo>
                    <a:pt x="2397402" y="2171209"/>
                  </a:lnTo>
                  <a:cubicBezTo>
                    <a:pt x="2518428" y="2309003"/>
                    <a:pt x="2504835" y="2518820"/>
                    <a:pt x="2367040" y="2639847"/>
                  </a:cubicBezTo>
                  <a:cubicBezTo>
                    <a:pt x="2229245" y="2760873"/>
                    <a:pt x="2019428" y="2747280"/>
                    <a:pt x="1898402" y="2609485"/>
                  </a:cubicBezTo>
                  <a:lnTo>
                    <a:pt x="888090" y="1459195"/>
                  </a:lnTo>
                  <a:lnTo>
                    <a:pt x="0" y="1625350"/>
                  </a:lnTo>
                  <a:lnTo>
                    <a:pt x="777177" y="1332915"/>
                  </a:lnTo>
                  <a:lnTo>
                    <a:pt x="90602" y="551214"/>
                  </a:lnTo>
                  <a:cubicBezTo>
                    <a:pt x="-30424" y="413419"/>
                    <a:pt x="-16831" y="203602"/>
                    <a:pt x="120964" y="82576"/>
                  </a:cubicBezTo>
                  <a:cubicBezTo>
                    <a:pt x="258759" y="-38451"/>
                    <a:pt x="468576" y="-24857"/>
                    <a:pt x="589602" y="112937"/>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sp>
          <p:nvSpPr>
            <p:cNvPr id="12" name="四角形: 角を丸くする 11">
              <a:extLst>
                <a:ext uri="{FF2B5EF4-FFF2-40B4-BE49-F238E27FC236}">
                  <a16:creationId xmlns:a16="http://schemas.microsoft.com/office/drawing/2014/main" id="{3E849F53-9C98-ECFA-3B05-56A7CC5C009B}"/>
                </a:ext>
              </a:extLst>
            </p:cNvPr>
            <p:cNvSpPr/>
            <p:nvPr/>
          </p:nvSpPr>
          <p:spPr>
            <a:xfrm>
              <a:off x="6204706" y="2236237"/>
              <a:ext cx="3417549"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a:latin typeface="BIZ UDPゴシック" panose="020B0400000000000000" pitchFamily="50" charset="-128"/>
                  <a:ea typeface="BIZ UDPゴシック" panose="020B0400000000000000" pitchFamily="50" charset="-128"/>
                </a:rPr>
                <a:t>いろを えらぶ</a:t>
              </a:r>
              <a:endParaRPr kumimoji="1" lang="en-US" altLang="ja-JP" sz="2400" b="1">
                <a:latin typeface="BIZ UDPゴシック" panose="020B0400000000000000" pitchFamily="50" charset="-128"/>
                <a:ea typeface="BIZ UDPゴシック" panose="020B0400000000000000" pitchFamily="50" charset="-128"/>
              </a:endParaRPr>
            </a:p>
          </p:txBody>
        </p:sp>
      </p:grpSp>
    </p:spTree>
    <p:extLst>
      <p:ext uri="{BB962C8B-B14F-4D97-AF65-F5344CB8AC3E}">
        <p14:creationId xmlns:p14="http://schemas.microsoft.com/office/powerpoint/2010/main" val="823930790"/>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図 9">
            <a:extLst>
              <a:ext uri="{FF2B5EF4-FFF2-40B4-BE49-F238E27FC236}">
                <a16:creationId xmlns:a16="http://schemas.microsoft.com/office/drawing/2014/main" id="{AE438A7B-6073-8C56-37E7-411B76B7417B}"/>
              </a:ext>
            </a:extLst>
          </p:cNvPr>
          <p:cNvPicPr>
            <a:picLocks noChangeAspect="1"/>
          </p:cNvPicPr>
          <p:nvPr/>
        </p:nvPicPr>
        <p:blipFill>
          <a:blip r:embed="rId3"/>
          <a:stretch>
            <a:fillRect/>
          </a:stretch>
        </p:blipFill>
        <p:spPr>
          <a:xfrm>
            <a:off x="1380001" y="1183494"/>
            <a:ext cx="9432000" cy="5489941"/>
          </a:xfrm>
          <a:prstGeom prst="rect">
            <a:avLst/>
          </a:prstGeom>
          <a:ln>
            <a:solidFill>
              <a:schemeClr val="bg1">
                <a:lumMod val="75000"/>
              </a:schemeClr>
            </a:solidFill>
          </a:ln>
        </p:spPr>
      </p:pic>
      <p:sp>
        <p:nvSpPr>
          <p:cNvPr id="4" name="タイトル 1">
            <a:extLst>
              <a:ext uri="{FF2B5EF4-FFF2-40B4-BE49-F238E27FC236}">
                <a16:creationId xmlns:a16="http://schemas.microsoft.com/office/drawing/2014/main" id="{1BB407EB-490C-1BC3-40D4-C452614EDC42}"/>
              </a:ext>
            </a:extLst>
          </p:cNvPr>
          <p:cNvSpPr txBox="1">
            <a:spLocks/>
          </p:cNvSpPr>
          <p:nvPr/>
        </p:nvSpPr>
        <p:spPr>
          <a:xfrm>
            <a:off x="81021" y="184391"/>
            <a:ext cx="12041529" cy="1020637"/>
          </a:xfrm>
          <a:prstGeom prst="rect">
            <a:avLst/>
          </a:prstGeom>
        </p:spPr>
        <p:txBody>
          <a:bodyP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lgn="ctr"/>
            <a:r>
              <a:rPr lang="ja-JP" altLang="en-US" sz="5400" b="1">
                <a:latin typeface="BIZ UDPゴシック" panose="020B0400000000000000" pitchFamily="50" charset="-128"/>
                <a:ea typeface="BIZ UDPゴシック" panose="020B0400000000000000" pitchFamily="50" charset="-128"/>
              </a:rPr>
              <a:t>ひろいところに なまえを かこう</a:t>
            </a:r>
          </a:p>
        </p:txBody>
      </p:sp>
    </p:spTree>
    <p:extLst>
      <p:ext uri="{BB962C8B-B14F-4D97-AF65-F5344CB8AC3E}">
        <p14:creationId xmlns:p14="http://schemas.microsoft.com/office/powerpoint/2010/main" val="3438379570"/>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B901CE-4132-93BC-F1AA-B3E5E6558B3F}"/>
            </a:ext>
          </a:extLst>
        </p:cNvPr>
        <p:cNvGrpSpPr/>
        <p:nvPr/>
      </p:nvGrpSpPr>
      <p:grpSpPr>
        <a:xfrm>
          <a:off x="0" y="0"/>
          <a:ext cx="0" cy="0"/>
          <a:chOff x="0" y="0"/>
          <a:chExt cx="0" cy="0"/>
        </a:xfrm>
      </p:grpSpPr>
      <p:pic>
        <p:nvPicPr>
          <p:cNvPr id="2" name="図 1">
            <a:extLst>
              <a:ext uri="{FF2B5EF4-FFF2-40B4-BE49-F238E27FC236}">
                <a16:creationId xmlns:a16="http://schemas.microsoft.com/office/drawing/2014/main" id="{C250E5AA-1CAC-AEF4-481F-F71426F0C424}"/>
              </a:ext>
            </a:extLst>
          </p:cNvPr>
          <p:cNvPicPr>
            <a:picLocks noChangeAspect="1"/>
          </p:cNvPicPr>
          <p:nvPr/>
        </p:nvPicPr>
        <p:blipFill>
          <a:blip r:embed="rId3"/>
          <a:stretch>
            <a:fillRect/>
          </a:stretch>
        </p:blipFill>
        <p:spPr>
          <a:xfrm>
            <a:off x="1380001" y="1183494"/>
            <a:ext cx="9432000" cy="5489941"/>
          </a:xfrm>
          <a:prstGeom prst="rect">
            <a:avLst/>
          </a:prstGeom>
          <a:ln>
            <a:solidFill>
              <a:schemeClr val="bg1">
                <a:lumMod val="75000"/>
              </a:schemeClr>
            </a:solidFill>
          </a:ln>
        </p:spPr>
      </p:pic>
      <p:sp>
        <p:nvSpPr>
          <p:cNvPr id="4" name="タイトル 1">
            <a:extLst>
              <a:ext uri="{FF2B5EF4-FFF2-40B4-BE49-F238E27FC236}">
                <a16:creationId xmlns:a16="http://schemas.microsoft.com/office/drawing/2014/main" id="{4645AF8A-1216-88E1-187B-ACBE8A6A86B9}"/>
              </a:ext>
            </a:extLst>
          </p:cNvPr>
          <p:cNvSpPr txBox="1">
            <a:spLocks/>
          </p:cNvSpPr>
          <p:nvPr/>
        </p:nvSpPr>
        <p:spPr>
          <a:xfrm>
            <a:off x="81021" y="184391"/>
            <a:ext cx="12041529" cy="1020637"/>
          </a:xfrm>
          <a:prstGeom prst="rect">
            <a:avLst/>
          </a:prstGeom>
        </p:spPr>
        <p:txBody>
          <a:bodyP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1" lang="ja-JP" altLang="en-US" sz="5400" b="1" i="0" u="none" strike="noStrike" kern="1200" cap="none" spc="0" normalizeH="0" baseline="0" noProof="0">
                <a:ln>
                  <a:noFill/>
                </a:ln>
                <a:solidFill>
                  <a:prstClr val="black"/>
                </a:solidFill>
                <a:effectLst/>
                <a:uLnTx/>
                <a:uFillTx/>
                <a:latin typeface="BIZ UDPゴシック" panose="020B0400000000000000" pitchFamily="50" charset="-128"/>
                <a:ea typeface="BIZ UDPゴシック" panose="020B0400000000000000" pitchFamily="50" charset="-128"/>
                <a:cs typeface="+mj-cs"/>
              </a:rPr>
              <a:t>つぎの かーど</a:t>
            </a:r>
            <a:r>
              <a:rPr lang="ja-JP" altLang="en-US" sz="5400" b="1">
                <a:solidFill>
                  <a:prstClr val="black"/>
                </a:solidFill>
                <a:latin typeface="BIZ UDPゴシック" panose="020B0400000000000000" pitchFamily="50" charset="-128"/>
                <a:ea typeface="BIZ UDPゴシック" panose="020B0400000000000000" pitchFamily="50" charset="-128"/>
              </a:rPr>
              <a:t>に </a:t>
            </a:r>
            <a:r>
              <a:rPr kumimoji="1" lang="ja-JP" altLang="en-US" sz="5400" b="1" i="0" u="none" strike="noStrike" kern="1200" cap="none" spc="0" normalizeH="0" baseline="0" noProof="0">
                <a:ln>
                  <a:noFill/>
                </a:ln>
                <a:solidFill>
                  <a:prstClr val="black"/>
                </a:solidFill>
                <a:effectLst/>
                <a:uLnTx/>
                <a:uFillTx/>
                <a:latin typeface="BIZ UDPゴシック" panose="020B0400000000000000" pitchFamily="50" charset="-128"/>
                <a:ea typeface="BIZ UDPゴシック" panose="020B0400000000000000" pitchFamily="50" charset="-128"/>
                <a:cs typeface="+mj-cs"/>
              </a:rPr>
              <a:t>いどうする</a:t>
            </a:r>
          </a:p>
        </p:txBody>
      </p:sp>
      <p:sp>
        <p:nvSpPr>
          <p:cNvPr id="3" name="四角形: 角を丸くする 2">
            <a:extLst>
              <a:ext uri="{FF2B5EF4-FFF2-40B4-BE49-F238E27FC236}">
                <a16:creationId xmlns:a16="http://schemas.microsoft.com/office/drawing/2014/main" id="{67BBA7CB-6E58-1F42-FF6F-59DC4A0C3C0A}"/>
              </a:ext>
            </a:extLst>
          </p:cNvPr>
          <p:cNvSpPr/>
          <p:nvPr/>
        </p:nvSpPr>
        <p:spPr>
          <a:xfrm>
            <a:off x="10303754" y="3819309"/>
            <a:ext cx="706058" cy="723418"/>
          </a:xfrm>
          <a:prstGeom prst="roundRect">
            <a:avLst/>
          </a:prstGeom>
          <a:noFill/>
          <a:ln w="730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12" name="グループ化 11">
            <a:extLst>
              <a:ext uri="{FF2B5EF4-FFF2-40B4-BE49-F238E27FC236}">
                <a16:creationId xmlns:a16="http://schemas.microsoft.com/office/drawing/2014/main" id="{330707CD-19B6-FEDA-CF1F-C6E971223F32}"/>
              </a:ext>
            </a:extLst>
          </p:cNvPr>
          <p:cNvGrpSpPr/>
          <p:nvPr/>
        </p:nvGrpSpPr>
        <p:grpSpPr>
          <a:xfrm>
            <a:off x="8594979" y="1689598"/>
            <a:ext cx="3417549" cy="2471951"/>
            <a:chOff x="6204706" y="1343938"/>
            <a:chExt cx="3417549" cy="2471951"/>
          </a:xfrm>
        </p:grpSpPr>
        <p:sp>
          <p:nvSpPr>
            <p:cNvPr id="13" name="フリーフォーム: 図形 12">
              <a:extLst>
                <a:ext uri="{FF2B5EF4-FFF2-40B4-BE49-F238E27FC236}">
                  <a16:creationId xmlns:a16="http://schemas.microsoft.com/office/drawing/2014/main" id="{9253F5A9-856E-B461-6D45-0FC242313352}"/>
                </a:ext>
              </a:extLst>
            </p:cNvPr>
            <p:cNvSpPr/>
            <p:nvPr/>
          </p:nvSpPr>
          <p:spPr>
            <a:xfrm rot="18677589">
              <a:off x="6684479" y="1218703"/>
              <a:ext cx="2471951" cy="2722422"/>
            </a:xfrm>
            <a:custGeom>
              <a:avLst/>
              <a:gdLst>
                <a:gd name="connsiteX0" fmla="*/ 589602 w 2479977"/>
                <a:gd name="connsiteY0" fmla="*/ 112937 h 2722422"/>
                <a:gd name="connsiteX1" fmla="*/ 2397402 w 2479977"/>
                <a:gd name="connsiteY1" fmla="*/ 2171209 h 2722422"/>
                <a:gd name="connsiteX2" fmla="*/ 2367040 w 2479977"/>
                <a:gd name="connsiteY2" fmla="*/ 2639847 h 2722422"/>
                <a:gd name="connsiteX3" fmla="*/ 1898402 w 2479977"/>
                <a:gd name="connsiteY3" fmla="*/ 2609485 h 2722422"/>
                <a:gd name="connsiteX4" fmla="*/ 888090 w 2479977"/>
                <a:gd name="connsiteY4" fmla="*/ 1459195 h 2722422"/>
                <a:gd name="connsiteX5" fmla="*/ 0 w 2479977"/>
                <a:gd name="connsiteY5" fmla="*/ 1625350 h 2722422"/>
                <a:gd name="connsiteX6" fmla="*/ 777177 w 2479977"/>
                <a:gd name="connsiteY6" fmla="*/ 1332915 h 2722422"/>
                <a:gd name="connsiteX7" fmla="*/ 90602 w 2479977"/>
                <a:gd name="connsiteY7" fmla="*/ 551214 h 2722422"/>
                <a:gd name="connsiteX8" fmla="*/ 120964 w 2479977"/>
                <a:gd name="connsiteY8" fmla="*/ 82576 h 2722422"/>
                <a:gd name="connsiteX9" fmla="*/ 589602 w 2479977"/>
                <a:gd name="connsiteY9" fmla="*/ 112937 h 2722422"/>
                <a:gd name="connsiteX0" fmla="*/ 581576 w 2471951"/>
                <a:gd name="connsiteY0" fmla="*/ 112937 h 2722422"/>
                <a:gd name="connsiteX1" fmla="*/ 2389376 w 2471951"/>
                <a:gd name="connsiteY1" fmla="*/ 2171209 h 2722422"/>
                <a:gd name="connsiteX2" fmla="*/ 2359014 w 2471951"/>
                <a:gd name="connsiteY2" fmla="*/ 2639847 h 2722422"/>
                <a:gd name="connsiteX3" fmla="*/ 1890376 w 2471951"/>
                <a:gd name="connsiteY3" fmla="*/ 2609485 h 2722422"/>
                <a:gd name="connsiteX4" fmla="*/ 880064 w 2471951"/>
                <a:gd name="connsiteY4" fmla="*/ 1459195 h 2722422"/>
                <a:gd name="connsiteX5" fmla="*/ 614093 w 2471951"/>
                <a:gd name="connsiteY5" fmla="*/ 2301590 h 2722422"/>
                <a:gd name="connsiteX6" fmla="*/ 769151 w 2471951"/>
                <a:gd name="connsiteY6" fmla="*/ 1332915 h 2722422"/>
                <a:gd name="connsiteX7" fmla="*/ 82576 w 2471951"/>
                <a:gd name="connsiteY7" fmla="*/ 551214 h 2722422"/>
                <a:gd name="connsiteX8" fmla="*/ 112938 w 2471951"/>
                <a:gd name="connsiteY8" fmla="*/ 82576 h 2722422"/>
                <a:gd name="connsiteX9" fmla="*/ 581576 w 2471951"/>
                <a:gd name="connsiteY9" fmla="*/ 112937 h 2722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71951" h="2722422">
                  <a:moveTo>
                    <a:pt x="581576" y="112937"/>
                  </a:moveTo>
                  <a:lnTo>
                    <a:pt x="2389376" y="2171209"/>
                  </a:lnTo>
                  <a:cubicBezTo>
                    <a:pt x="2510402" y="2309003"/>
                    <a:pt x="2496809" y="2518820"/>
                    <a:pt x="2359014" y="2639847"/>
                  </a:cubicBezTo>
                  <a:cubicBezTo>
                    <a:pt x="2221219" y="2760873"/>
                    <a:pt x="2011402" y="2747280"/>
                    <a:pt x="1890376" y="2609485"/>
                  </a:cubicBezTo>
                  <a:lnTo>
                    <a:pt x="880064" y="1459195"/>
                  </a:lnTo>
                  <a:lnTo>
                    <a:pt x="614093" y="2301590"/>
                  </a:lnTo>
                  <a:lnTo>
                    <a:pt x="769151" y="1332915"/>
                  </a:lnTo>
                  <a:lnTo>
                    <a:pt x="82576" y="551214"/>
                  </a:lnTo>
                  <a:cubicBezTo>
                    <a:pt x="-38450" y="413419"/>
                    <a:pt x="-24857" y="203602"/>
                    <a:pt x="112938" y="82576"/>
                  </a:cubicBezTo>
                  <a:cubicBezTo>
                    <a:pt x="250733" y="-38451"/>
                    <a:pt x="460550" y="-24857"/>
                    <a:pt x="581576" y="112937"/>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sp>
          <p:nvSpPr>
            <p:cNvPr id="14" name="四角形: 角を丸くする 13">
              <a:extLst>
                <a:ext uri="{FF2B5EF4-FFF2-40B4-BE49-F238E27FC236}">
                  <a16:creationId xmlns:a16="http://schemas.microsoft.com/office/drawing/2014/main" id="{232E6400-A7CB-6E28-E651-4C9FBCE4F091}"/>
                </a:ext>
              </a:extLst>
            </p:cNvPr>
            <p:cNvSpPr/>
            <p:nvPr/>
          </p:nvSpPr>
          <p:spPr>
            <a:xfrm>
              <a:off x="6204706" y="2236237"/>
              <a:ext cx="3417549"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a:latin typeface="BIZ UDPゴシック" panose="020B0400000000000000" pitchFamily="50" charset="-128"/>
                  <a:ea typeface="BIZ UDPゴシック" panose="020B0400000000000000" pitchFamily="50" charset="-128"/>
                </a:rPr>
                <a:t>ここを たっぷ</a:t>
              </a:r>
              <a:endParaRPr kumimoji="1" lang="en-US" altLang="ja-JP" sz="2400" b="1">
                <a:latin typeface="BIZ UDPゴシック" panose="020B0400000000000000" pitchFamily="50" charset="-128"/>
                <a:ea typeface="BIZ UDPゴシック" panose="020B0400000000000000" pitchFamily="50" charset="-128"/>
              </a:endParaRPr>
            </a:p>
          </p:txBody>
        </p:sp>
      </p:grpSp>
    </p:spTree>
    <p:extLst>
      <p:ext uri="{BB962C8B-B14F-4D97-AF65-F5344CB8AC3E}">
        <p14:creationId xmlns:p14="http://schemas.microsoft.com/office/powerpoint/2010/main" val="1161918063"/>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図 6">
            <a:extLst>
              <a:ext uri="{FF2B5EF4-FFF2-40B4-BE49-F238E27FC236}">
                <a16:creationId xmlns:a16="http://schemas.microsoft.com/office/drawing/2014/main" id="{2A2C8D91-5F24-7F3E-5C99-A0671800D241}"/>
              </a:ext>
            </a:extLst>
          </p:cNvPr>
          <p:cNvPicPr>
            <a:picLocks noChangeAspect="1"/>
          </p:cNvPicPr>
          <p:nvPr/>
        </p:nvPicPr>
        <p:blipFill>
          <a:blip r:embed="rId3"/>
          <a:stretch>
            <a:fillRect/>
          </a:stretch>
        </p:blipFill>
        <p:spPr>
          <a:xfrm>
            <a:off x="1380000" y="1135229"/>
            <a:ext cx="9432000" cy="5489941"/>
          </a:xfrm>
          <a:prstGeom prst="rect">
            <a:avLst/>
          </a:prstGeom>
          <a:ln>
            <a:solidFill>
              <a:schemeClr val="bg1">
                <a:lumMod val="75000"/>
              </a:schemeClr>
            </a:solidFill>
          </a:ln>
        </p:spPr>
      </p:pic>
      <p:sp>
        <p:nvSpPr>
          <p:cNvPr id="2" name="タイトル 1">
            <a:extLst>
              <a:ext uri="{FF2B5EF4-FFF2-40B4-BE49-F238E27FC236}">
                <a16:creationId xmlns:a16="http://schemas.microsoft.com/office/drawing/2014/main" id="{274507EE-D250-4C5A-78FD-F6D9FBE399E0}"/>
              </a:ext>
            </a:extLst>
          </p:cNvPr>
          <p:cNvSpPr txBox="1">
            <a:spLocks/>
          </p:cNvSpPr>
          <p:nvPr/>
        </p:nvSpPr>
        <p:spPr>
          <a:xfrm>
            <a:off x="81021" y="184391"/>
            <a:ext cx="12041529" cy="1020637"/>
          </a:xfrm>
          <a:prstGeom prst="rect">
            <a:avLst/>
          </a:prstGeom>
        </p:spPr>
        <p:txBody>
          <a:bodyP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lgn="ctr"/>
            <a:r>
              <a:rPr lang="ja-JP" altLang="en-US" sz="5400" b="1">
                <a:latin typeface="BIZ UDPゴシック" panose="020B0400000000000000" pitchFamily="50" charset="-128"/>
                <a:ea typeface="BIZ UDPゴシック" panose="020B0400000000000000" pitchFamily="50" charset="-128"/>
              </a:rPr>
              <a:t>すきなあそびを ぺんで かこむ</a:t>
            </a:r>
          </a:p>
        </p:txBody>
      </p:sp>
      <p:sp>
        <p:nvSpPr>
          <p:cNvPr id="6" name="四角形: 角を丸くする 5">
            <a:extLst>
              <a:ext uri="{FF2B5EF4-FFF2-40B4-BE49-F238E27FC236}">
                <a16:creationId xmlns:a16="http://schemas.microsoft.com/office/drawing/2014/main" id="{94F6C7CE-5938-8F07-13DC-90260EF78916}"/>
              </a:ext>
            </a:extLst>
          </p:cNvPr>
          <p:cNvSpPr/>
          <p:nvPr/>
        </p:nvSpPr>
        <p:spPr>
          <a:xfrm>
            <a:off x="5179950" y="6088370"/>
            <a:ext cx="625034" cy="656487"/>
          </a:xfrm>
          <a:prstGeom prst="roundRect">
            <a:avLst/>
          </a:prstGeom>
          <a:noFill/>
          <a:ln w="730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テキスト ボックス 2">
            <a:extLst>
              <a:ext uri="{FF2B5EF4-FFF2-40B4-BE49-F238E27FC236}">
                <a16:creationId xmlns:a16="http://schemas.microsoft.com/office/drawing/2014/main" id="{105AE4D9-0B26-5707-69C9-F650E9B1E393}"/>
              </a:ext>
            </a:extLst>
          </p:cNvPr>
          <p:cNvSpPr txBox="1"/>
          <p:nvPr/>
        </p:nvSpPr>
        <p:spPr>
          <a:xfrm>
            <a:off x="0" y="6642556"/>
            <a:ext cx="3644152" cy="215444"/>
          </a:xfrm>
          <a:prstGeom prst="rect">
            <a:avLst/>
          </a:prstGeom>
          <a:noFill/>
        </p:spPr>
        <p:txBody>
          <a:bodyPr wrap="square">
            <a:spAutoFit/>
          </a:bodyPr>
          <a:lstStyle/>
          <a:p>
            <a:r>
              <a:rPr kumimoji="1" lang="ja-JP" altLang="en-US" sz="800" b="0" i="0" kern="1200">
                <a:solidFill>
                  <a:schemeClr val="tx1"/>
                </a:solidFill>
                <a:effectLst/>
                <a:latin typeface="+mn-ea"/>
                <a:cs typeface="+mn-cs"/>
              </a:rPr>
              <a:t>イラスト出典：いらすとや </a:t>
            </a:r>
            <a:r>
              <a:rPr kumimoji="1" lang="en-US" altLang="ja-JP" sz="800" b="0" i="0" kern="1200">
                <a:solidFill>
                  <a:schemeClr val="tx1"/>
                </a:solidFill>
                <a:effectLst/>
                <a:latin typeface="+mn-ea"/>
                <a:cs typeface="+mn-cs"/>
              </a:rPr>
              <a:t>https://www.irasutoya.com/</a:t>
            </a:r>
            <a:endParaRPr kumimoji="1" lang="ja-JP" altLang="en-US" sz="800">
              <a:latin typeface="+mn-ea"/>
            </a:endParaRPr>
          </a:p>
        </p:txBody>
      </p:sp>
    </p:spTree>
    <p:extLst>
      <p:ext uri="{BB962C8B-B14F-4D97-AF65-F5344CB8AC3E}">
        <p14:creationId xmlns:p14="http://schemas.microsoft.com/office/powerpoint/2010/main" val="621132697"/>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DAB09AA-EE2D-7B13-1FF8-453ABDCD1798}"/>
            </a:ext>
          </a:extLst>
        </p:cNvPr>
        <p:cNvGrpSpPr/>
        <p:nvPr/>
      </p:nvGrpSpPr>
      <p:grpSpPr>
        <a:xfrm>
          <a:off x="0" y="0"/>
          <a:ext cx="0" cy="0"/>
          <a:chOff x="0" y="0"/>
          <a:chExt cx="0" cy="0"/>
        </a:xfrm>
      </p:grpSpPr>
      <p:pic>
        <p:nvPicPr>
          <p:cNvPr id="8" name="図 7">
            <a:extLst>
              <a:ext uri="{FF2B5EF4-FFF2-40B4-BE49-F238E27FC236}">
                <a16:creationId xmlns:a16="http://schemas.microsoft.com/office/drawing/2014/main" id="{0D7B0F7E-C826-B44B-7D30-FF103DF0139B}"/>
              </a:ext>
            </a:extLst>
          </p:cNvPr>
          <p:cNvPicPr>
            <a:picLocks noChangeAspect="1"/>
          </p:cNvPicPr>
          <p:nvPr/>
        </p:nvPicPr>
        <p:blipFill>
          <a:blip r:embed="rId3"/>
          <a:stretch>
            <a:fillRect/>
          </a:stretch>
        </p:blipFill>
        <p:spPr>
          <a:xfrm>
            <a:off x="1380000" y="1143000"/>
            <a:ext cx="9466194" cy="5518646"/>
          </a:xfrm>
          <a:prstGeom prst="rect">
            <a:avLst/>
          </a:prstGeom>
          <a:ln>
            <a:solidFill>
              <a:schemeClr val="bg1">
                <a:lumMod val="75000"/>
              </a:schemeClr>
            </a:solidFill>
          </a:ln>
        </p:spPr>
      </p:pic>
      <p:sp>
        <p:nvSpPr>
          <p:cNvPr id="2" name="タイトル 1">
            <a:extLst>
              <a:ext uri="{FF2B5EF4-FFF2-40B4-BE49-F238E27FC236}">
                <a16:creationId xmlns:a16="http://schemas.microsoft.com/office/drawing/2014/main" id="{19D94528-2F1C-91B2-25E0-7B4469FD8C09}"/>
              </a:ext>
            </a:extLst>
          </p:cNvPr>
          <p:cNvSpPr txBox="1">
            <a:spLocks/>
          </p:cNvSpPr>
          <p:nvPr/>
        </p:nvSpPr>
        <p:spPr>
          <a:xfrm>
            <a:off x="81021" y="184391"/>
            <a:ext cx="12041529" cy="1020637"/>
          </a:xfrm>
          <a:prstGeom prst="rect">
            <a:avLst/>
          </a:prstGeom>
        </p:spPr>
        <p:txBody>
          <a:bodyP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lgn="ctr"/>
            <a:r>
              <a:rPr lang="ja-JP" altLang="en-US" sz="5400" b="1">
                <a:latin typeface="BIZ UDPゴシック" panose="020B0400000000000000" pitchFamily="50" charset="-128"/>
                <a:ea typeface="BIZ UDPゴシック" panose="020B0400000000000000" pitchFamily="50" charset="-128"/>
              </a:rPr>
              <a:t>すきなあそびを ぺんで かこむ</a:t>
            </a:r>
          </a:p>
        </p:txBody>
      </p:sp>
      <p:sp>
        <p:nvSpPr>
          <p:cNvPr id="3" name="テキスト ボックス 2">
            <a:extLst>
              <a:ext uri="{FF2B5EF4-FFF2-40B4-BE49-F238E27FC236}">
                <a16:creationId xmlns:a16="http://schemas.microsoft.com/office/drawing/2014/main" id="{B0F31C38-5F7B-7F51-A234-26346C8812E6}"/>
              </a:ext>
            </a:extLst>
          </p:cNvPr>
          <p:cNvSpPr txBox="1"/>
          <p:nvPr/>
        </p:nvSpPr>
        <p:spPr>
          <a:xfrm>
            <a:off x="0" y="6642556"/>
            <a:ext cx="3644152" cy="215444"/>
          </a:xfrm>
          <a:prstGeom prst="rect">
            <a:avLst/>
          </a:prstGeom>
          <a:noFill/>
        </p:spPr>
        <p:txBody>
          <a:bodyPr wrap="square">
            <a:spAutoFit/>
          </a:bodyPr>
          <a:lstStyle/>
          <a:p>
            <a:r>
              <a:rPr kumimoji="1" lang="ja-JP" altLang="en-US" sz="800" b="0" i="0" kern="1200">
                <a:solidFill>
                  <a:schemeClr val="tx1"/>
                </a:solidFill>
                <a:effectLst/>
                <a:latin typeface="+mn-ea"/>
                <a:cs typeface="+mn-cs"/>
              </a:rPr>
              <a:t>イラスト出典：いらすとや </a:t>
            </a:r>
            <a:r>
              <a:rPr kumimoji="1" lang="en-US" altLang="ja-JP" sz="800" b="0" i="0" kern="1200">
                <a:solidFill>
                  <a:schemeClr val="tx1"/>
                </a:solidFill>
                <a:effectLst/>
                <a:latin typeface="+mn-ea"/>
                <a:cs typeface="+mn-cs"/>
              </a:rPr>
              <a:t>https://www.irasutoya.com/</a:t>
            </a:r>
            <a:endParaRPr kumimoji="1" lang="ja-JP" altLang="en-US" sz="800">
              <a:latin typeface="+mn-ea"/>
            </a:endParaRPr>
          </a:p>
        </p:txBody>
      </p:sp>
    </p:spTree>
    <p:extLst>
      <p:ext uri="{BB962C8B-B14F-4D97-AF65-F5344CB8AC3E}">
        <p14:creationId xmlns:p14="http://schemas.microsoft.com/office/powerpoint/2010/main" val="7504652"/>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514BEC-B687-243B-DB2D-29EB740B8C7A}"/>
            </a:ext>
          </a:extLst>
        </p:cNvPr>
        <p:cNvGrpSpPr/>
        <p:nvPr/>
      </p:nvGrpSpPr>
      <p:grpSpPr>
        <a:xfrm>
          <a:off x="0" y="0"/>
          <a:ext cx="0" cy="0"/>
          <a:chOff x="0" y="0"/>
          <a:chExt cx="0" cy="0"/>
        </a:xfrm>
      </p:grpSpPr>
      <p:pic>
        <p:nvPicPr>
          <p:cNvPr id="7" name="図 6">
            <a:extLst>
              <a:ext uri="{FF2B5EF4-FFF2-40B4-BE49-F238E27FC236}">
                <a16:creationId xmlns:a16="http://schemas.microsoft.com/office/drawing/2014/main" id="{DCE3D9A3-33CE-0F42-4045-6E022B8C4DF7}"/>
              </a:ext>
            </a:extLst>
          </p:cNvPr>
          <p:cNvPicPr>
            <a:picLocks noChangeAspect="1"/>
          </p:cNvPicPr>
          <p:nvPr/>
        </p:nvPicPr>
        <p:blipFill>
          <a:blip r:embed="rId3"/>
          <a:stretch>
            <a:fillRect/>
          </a:stretch>
        </p:blipFill>
        <p:spPr>
          <a:xfrm>
            <a:off x="1380000" y="1168043"/>
            <a:ext cx="9431999" cy="5493603"/>
          </a:xfrm>
          <a:prstGeom prst="rect">
            <a:avLst/>
          </a:prstGeom>
          <a:ln>
            <a:solidFill>
              <a:schemeClr val="bg1">
                <a:lumMod val="75000"/>
              </a:schemeClr>
            </a:solidFill>
          </a:ln>
        </p:spPr>
      </p:pic>
      <p:sp>
        <p:nvSpPr>
          <p:cNvPr id="4" name="タイトル 1">
            <a:extLst>
              <a:ext uri="{FF2B5EF4-FFF2-40B4-BE49-F238E27FC236}">
                <a16:creationId xmlns:a16="http://schemas.microsoft.com/office/drawing/2014/main" id="{F47B43D3-4720-C565-3673-D00C067EB965}"/>
              </a:ext>
            </a:extLst>
          </p:cNvPr>
          <p:cNvSpPr txBox="1">
            <a:spLocks/>
          </p:cNvSpPr>
          <p:nvPr/>
        </p:nvSpPr>
        <p:spPr>
          <a:xfrm>
            <a:off x="81021" y="184391"/>
            <a:ext cx="12041529" cy="1020637"/>
          </a:xfrm>
          <a:prstGeom prst="rect">
            <a:avLst/>
          </a:prstGeom>
        </p:spPr>
        <p:txBody>
          <a:bodyP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1" lang="ja-JP" altLang="en-US" sz="5400" b="1" i="0" u="none" strike="noStrike" kern="1200" cap="none" spc="0" normalizeH="0" baseline="0" noProof="0">
                <a:ln>
                  <a:noFill/>
                </a:ln>
                <a:solidFill>
                  <a:prstClr val="black"/>
                </a:solidFill>
                <a:effectLst/>
                <a:uLnTx/>
                <a:uFillTx/>
                <a:latin typeface="BIZ UDPゴシック" panose="020B0400000000000000" pitchFamily="50" charset="-128"/>
                <a:ea typeface="BIZ UDPゴシック" panose="020B0400000000000000" pitchFamily="50" charset="-128"/>
                <a:cs typeface="+mj-cs"/>
              </a:rPr>
              <a:t>つぎの かーど</a:t>
            </a:r>
            <a:r>
              <a:rPr lang="ja-JP" altLang="en-US" sz="5400" b="1">
                <a:solidFill>
                  <a:prstClr val="black"/>
                </a:solidFill>
                <a:latin typeface="BIZ UDPゴシック" panose="020B0400000000000000" pitchFamily="50" charset="-128"/>
                <a:ea typeface="BIZ UDPゴシック" panose="020B0400000000000000" pitchFamily="50" charset="-128"/>
              </a:rPr>
              <a:t>に </a:t>
            </a:r>
            <a:r>
              <a:rPr kumimoji="1" lang="ja-JP" altLang="en-US" sz="5400" b="1" i="0" u="none" strike="noStrike" kern="1200" cap="none" spc="0" normalizeH="0" baseline="0" noProof="0">
                <a:ln>
                  <a:noFill/>
                </a:ln>
                <a:solidFill>
                  <a:prstClr val="black"/>
                </a:solidFill>
                <a:effectLst/>
                <a:uLnTx/>
                <a:uFillTx/>
                <a:latin typeface="BIZ UDPゴシック" panose="020B0400000000000000" pitchFamily="50" charset="-128"/>
                <a:ea typeface="BIZ UDPゴシック" panose="020B0400000000000000" pitchFamily="50" charset="-128"/>
                <a:cs typeface="+mj-cs"/>
              </a:rPr>
              <a:t>いどうする</a:t>
            </a:r>
          </a:p>
        </p:txBody>
      </p:sp>
      <p:sp>
        <p:nvSpPr>
          <p:cNvPr id="3" name="四角形: 角を丸くする 2">
            <a:extLst>
              <a:ext uri="{FF2B5EF4-FFF2-40B4-BE49-F238E27FC236}">
                <a16:creationId xmlns:a16="http://schemas.microsoft.com/office/drawing/2014/main" id="{894F2043-30F8-7810-6A89-18F4CAFBE98A}"/>
              </a:ext>
            </a:extLst>
          </p:cNvPr>
          <p:cNvSpPr/>
          <p:nvPr/>
        </p:nvSpPr>
        <p:spPr>
          <a:xfrm>
            <a:off x="10303754" y="3751574"/>
            <a:ext cx="706058" cy="723418"/>
          </a:xfrm>
          <a:prstGeom prst="roundRect">
            <a:avLst/>
          </a:prstGeom>
          <a:noFill/>
          <a:ln w="730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12" name="グループ化 11">
            <a:extLst>
              <a:ext uri="{FF2B5EF4-FFF2-40B4-BE49-F238E27FC236}">
                <a16:creationId xmlns:a16="http://schemas.microsoft.com/office/drawing/2014/main" id="{58F9DDFD-D575-895F-537C-0AFE80139481}"/>
              </a:ext>
            </a:extLst>
          </p:cNvPr>
          <p:cNvGrpSpPr/>
          <p:nvPr/>
        </p:nvGrpSpPr>
        <p:grpSpPr>
          <a:xfrm>
            <a:off x="8594979" y="1621863"/>
            <a:ext cx="3417549" cy="2471951"/>
            <a:chOff x="6204706" y="1343938"/>
            <a:chExt cx="3417549" cy="2471951"/>
          </a:xfrm>
        </p:grpSpPr>
        <p:sp>
          <p:nvSpPr>
            <p:cNvPr id="13" name="フリーフォーム: 図形 12">
              <a:extLst>
                <a:ext uri="{FF2B5EF4-FFF2-40B4-BE49-F238E27FC236}">
                  <a16:creationId xmlns:a16="http://schemas.microsoft.com/office/drawing/2014/main" id="{D44548A8-EA97-AE66-4218-D3AB0A3E3FAE}"/>
                </a:ext>
              </a:extLst>
            </p:cNvPr>
            <p:cNvSpPr/>
            <p:nvPr/>
          </p:nvSpPr>
          <p:spPr>
            <a:xfrm rot="18677589">
              <a:off x="6684479" y="1218703"/>
              <a:ext cx="2471951" cy="2722422"/>
            </a:xfrm>
            <a:custGeom>
              <a:avLst/>
              <a:gdLst>
                <a:gd name="connsiteX0" fmla="*/ 589602 w 2479977"/>
                <a:gd name="connsiteY0" fmla="*/ 112937 h 2722422"/>
                <a:gd name="connsiteX1" fmla="*/ 2397402 w 2479977"/>
                <a:gd name="connsiteY1" fmla="*/ 2171209 h 2722422"/>
                <a:gd name="connsiteX2" fmla="*/ 2367040 w 2479977"/>
                <a:gd name="connsiteY2" fmla="*/ 2639847 h 2722422"/>
                <a:gd name="connsiteX3" fmla="*/ 1898402 w 2479977"/>
                <a:gd name="connsiteY3" fmla="*/ 2609485 h 2722422"/>
                <a:gd name="connsiteX4" fmla="*/ 888090 w 2479977"/>
                <a:gd name="connsiteY4" fmla="*/ 1459195 h 2722422"/>
                <a:gd name="connsiteX5" fmla="*/ 0 w 2479977"/>
                <a:gd name="connsiteY5" fmla="*/ 1625350 h 2722422"/>
                <a:gd name="connsiteX6" fmla="*/ 777177 w 2479977"/>
                <a:gd name="connsiteY6" fmla="*/ 1332915 h 2722422"/>
                <a:gd name="connsiteX7" fmla="*/ 90602 w 2479977"/>
                <a:gd name="connsiteY7" fmla="*/ 551214 h 2722422"/>
                <a:gd name="connsiteX8" fmla="*/ 120964 w 2479977"/>
                <a:gd name="connsiteY8" fmla="*/ 82576 h 2722422"/>
                <a:gd name="connsiteX9" fmla="*/ 589602 w 2479977"/>
                <a:gd name="connsiteY9" fmla="*/ 112937 h 2722422"/>
                <a:gd name="connsiteX0" fmla="*/ 581576 w 2471951"/>
                <a:gd name="connsiteY0" fmla="*/ 112937 h 2722422"/>
                <a:gd name="connsiteX1" fmla="*/ 2389376 w 2471951"/>
                <a:gd name="connsiteY1" fmla="*/ 2171209 h 2722422"/>
                <a:gd name="connsiteX2" fmla="*/ 2359014 w 2471951"/>
                <a:gd name="connsiteY2" fmla="*/ 2639847 h 2722422"/>
                <a:gd name="connsiteX3" fmla="*/ 1890376 w 2471951"/>
                <a:gd name="connsiteY3" fmla="*/ 2609485 h 2722422"/>
                <a:gd name="connsiteX4" fmla="*/ 880064 w 2471951"/>
                <a:gd name="connsiteY4" fmla="*/ 1459195 h 2722422"/>
                <a:gd name="connsiteX5" fmla="*/ 614093 w 2471951"/>
                <a:gd name="connsiteY5" fmla="*/ 2301590 h 2722422"/>
                <a:gd name="connsiteX6" fmla="*/ 769151 w 2471951"/>
                <a:gd name="connsiteY6" fmla="*/ 1332915 h 2722422"/>
                <a:gd name="connsiteX7" fmla="*/ 82576 w 2471951"/>
                <a:gd name="connsiteY7" fmla="*/ 551214 h 2722422"/>
                <a:gd name="connsiteX8" fmla="*/ 112938 w 2471951"/>
                <a:gd name="connsiteY8" fmla="*/ 82576 h 2722422"/>
                <a:gd name="connsiteX9" fmla="*/ 581576 w 2471951"/>
                <a:gd name="connsiteY9" fmla="*/ 112937 h 2722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71951" h="2722422">
                  <a:moveTo>
                    <a:pt x="581576" y="112937"/>
                  </a:moveTo>
                  <a:lnTo>
                    <a:pt x="2389376" y="2171209"/>
                  </a:lnTo>
                  <a:cubicBezTo>
                    <a:pt x="2510402" y="2309003"/>
                    <a:pt x="2496809" y="2518820"/>
                    <a:pt x="2359014" y="2639847"/>
                  </a:cubicBezTo>
                  <a:cubicBezTo>
                    <a:pt x="2221219" y="2760873"/>
                    <a:pt x="2011402" y="2747280"/>
                    <a:pt x="1890376" y="2609485"/>
                  </a:cubicBezTo>
                  <a:lnTo>
                    <a:pt x="880064" y="1459195"/>
                  </a:lnTo>
                  <a:lnTo>
                    <a:pt x="614093" y="2301590"/>
                  </a:lnTo>
                  <a:lnTo>
                    <a:pt x="769151" y="1332915"/>
                  </a:lnTo>
                  <a:lnTo>
                    <a:pt x="82576" y="551214"/>
                  </a:lnTo>
                  <a:cubicBezTo>
                    <a:pt x="-38450" y="413419"/>
                    <a:pt x="-24857" y="203602"/>
                    <a:pt x="112938" y="82576"/>
                  </a:cubicBezTo>
                  <a:cubicBezTo>
                    <a:pt x="250733" y="-38451"/>
                    <a:pt x="460550" y="-24857"/>
                    <a:pt x="581576" y="112937"/>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sp>
          <p:nvSpPr>
            <p:cNvPr id="14" name="四角形: 角を丸くする 13">
              <a:extLst>
                <a:ext uri="{FF2B5EF4-FFF2-40B4-BE49-F238E27FC236}">
                  <a16:creationId xmlns:a16="http://schemas.microsoft.com/office/drawing/2014/main" id="{B58E60A2-6628-AC2F-85AD-21EFB9B00180}"/>
                </a:ext>
              </a:extLst>
            </p:cNvPr>
            <p:cNvSpPr/>
            <p:nvPr/>
          </p:nvSpPr>
          <p:spPr>
            <a:xfrm>
              <a:off x="6204706" y="2236237"/>
              <a:ext cx="3417549"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a:latin typeface="BIZ UDPゴシック" panose="020B0400000000000000" pitchFamily="50" charset="-128"/>
                  <a:ea typeface="BIZ UDPゴシック" panose="020B0400000000000000" pitchFamily="50" charset="-128"/>
                </a:rPr>
                <a:t>ここを たっぷ</a:t>
              </a:r>
              <a:endParaRPr kumimoji="1" lang="en-US" altLang="ja-JP" sz="2400" b="1">
                <a:latin typeface="BIZ UDPゴシック" panose="020B0400000000000000" pitchFamily="50" charset="-128"/>
                <a:ea typeface="BIZ UDPゴシック" panose="020B0400000000000000" pitchFamily="50" charset="-128"/>
              </a:endParaRPr>
            </a:p>
          </p:txBody>
        </p:sp>
      </p:grpSp>
      <p:sp>
        <p:nvSpPr>
          <p:cNvPr id="5" name="テキスト ボックス 4">
            <a:extLst>
              <a:ext uri="{FF2B5EF4-FFF2-40B4-BE49-F238E27FC236}">
                <a16:creationId xmlns:a16="http://schemas.microsoft.com/office/drawing/2014/main" id="{EDF820AC-B2AC-53D2-77F6-2F74591C9298}"/>
              </a:ext>
            </a:extLst>
          </p:cNvPr>
          <p:cNvSpPr txBox="1"/>
          <p:nvPr/>
        </p:nvSpPr>
        <p:spPr>
          <a:xfrm>
            <a:off x="0" y="6642556"/>
            <a:ext cx="3644152" cy="215444"/>
          </a:xfrm>
          <a:prstGeom prst="rect">
            <a:avLst/>
          </a:prstGeom>
          <a:noFill/>
        </p:spPr>
        <p:txBody>
          <a:bodyPr wrap="square">
            <a:spAutoFit/>
          </a:bodyPr>
          <a:lstStyle/>
          <a:p>
            <a:r>
              <a:rPr kumimoji="1" lang="ja-JP" altLang="en-US" sz="800" b="0" i="0" kern="1200">
                <a:solidFill>
                  <a:schemeClr val="tx1"/>
                </a:solidFill>
                <a:effectLst/>
                <a:latin typeface="+mn-ea"/>
                <a:cs typeface="+mn-cs"/>
              </a:rPr>
              <a:t>イラスト出典：いらすとや </a:t>
            </a:r>
            <a:r>
              <a:rPr kumimoji="1" lang="en-US" altLang="ja-JP" sz="800" b="0" i="0" kern="1200">
                <a:solidFill>
                  <a:schemeClr val="tx1"/>
                </a:solidFill>
                <a:effectLst/>
                <a:latin typeface="+mn-ea"/>
                <a:cs typeface="+mn-cs"/>
              </a:rPr>
              <a:t>https://www.irasutoya.com/</a:t>
            </a:r>
            <a:endParaRPr kumimoji="1" lang="ja-JP" altLang="en-US" sz="800">
              <a:latin typeface="+mn-ea"/>
            </a:endParaRPr>
          </a:p>
        </p:txBody>
      </p:sp>
    </p:spTree>
    <p:extLst>
      <p:ext uri="{BB962C8B-B14F-4D97-AF65-F5344CB8AC3E}">
        <p14:creationId xmlns:p14="http://schemas.microsoft.com/office/powerpoint/2010/main" val="1229646099"/>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図 5">
            <a:extLst>
              <a:ext uri="{FF2B5EF4-FFF2-40B4-BE49-F238E27FC236}">
                <a16:creationId xmlns:a16="http://schemas.microsoft.com/office/drawing/2014/main" id="{A8733EA4-C33A-E675-5F01-19B92C6A0F60}"/>
              </a:ext>
            </a:extLst>
          </p:cNvPr>
          <p:cNvPicPr>
            <a:picLocks noChangeAspect="1"/>
          </p:cNvPicPr>
          <p:nvPr/>
        </p:nvPicPr>
        <p:blipFill>
          <a:blip r:embed="rId3"/>
          <a:stretch>
            <a:fillRect/>
          </a:stretch>
        </p:blipFill>
        <p:spPr>
          <a:xfrm>
            <a:off x="1380000" y="1153719"/>
            <a:ext cx="9432000" cy="5519889"/>
          </a:xfrm>
          <a:prstGeom prst="rect">
            <a:avLst/>
          </a:prstGeom>
          <a:ln>
            <a:solidFill>
              <a:schemeClr val="bg1">
                <a:lumMod val="75000"/>
              </a:schemeClr>
            </a:solidFill>
          </a:ln>
        </p:spPr>
      </p:pic>
      <p:sp>
        <p:nvSpPr>
          <p:cNvPr id="2" name="タイトル 1">
            <a:extLst>
              <a:ext uri="{FF2B5EF4-FFF2-40B4-BE49-F238E27FC236}">
                <a16:creationId xmlns:a16="http://schemas.microsoft.com/office/drawing/2014/main" id="{77D8186B-2AA2-7419-7197-8B5D0A26DDFC}"/>
              </a:ext>
            </a:extLst>
          </p:cNvPr>
          <p:cNvSpPr txBox="1">
            <a:spLocks/>
          </p:cNvSpPr>
          <p:nvPr/>
        </p:nvSpPr>
        <p:spPr>
          <a:xfrm>
            <a:off x="81021" y="184391"/>
            <a:ext cx="12041529" cy="1020637"/>
          </a:xfrm>
          <a:prstGeom prst="rect">
            <a:avLst/>
          </a:prstGeom>
        </p:spPr>
        <p:txBody>
          <a:bodyP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lgn="ctr"/>
            <a:r>
              <a:rPr lang="ja-JP" altLang="en-US" sz="5400" b="1">
                <a:latin typeface="BIZ UDPゴシック" panose="020B0400000000000000" pitchFamily="50" charset="-128"/>
                <a:ea typeface="BIZ UDPゴシック" panose="020B0400000000000000" pitchFamily="50" charset="-128"/>
              </a:rPr>
              <a:t>おなじえを せんで むすぼう</a:t>
            </a:r>
          </a:p>
        </p:txBody>
      </p:sp>
      <p:sp>
        <p:nvSpPr>
          <p:cNvPr id="3" name="テキスト ボックス 2">
            <a:extLst>
              <a:ext uri="{FF2B5EF4-FFF2-40B4-BE49-F238E27FC236}">
                <a16:creationId xmlns:a16="http://schemas.microsoft.com/office/drawing/2014/main" id="{13A98835-183D-0EF9-DC57-0EBAB9912B83}"/>
              </a:ext>
            </a:extLst>
          </p:cNvPr>
          <p:cNvSpPr txBox="1"/>
          <p:nvPr/>
        </p:nvSpPr>
        <p:spPr>
          <a:xfrm>
            <a:off x="0" y="6642556"/>
            <a:ext cx="3644152" cy="215444"/>
          </a:xfrm>
          <a:prstGeom prst="rect">
            <a:avLst/>
          </a:prstGeom>
          <a:noFill/>
        </p:spPr>
        <p:txBody>
          <a:bodyPr wrap="square">
            <a:spAutoFit/>
          </a:bodyPr>
          <a:lstStyle/>
          <a:p>
            <a:r>
              <a:rPr kumimoji="1" lang="ja-JP" altLang="en-US" sz="800" b="0" i="0" kern="1200">
                <a:solidFill>
                  <a:schemeClr val="tx1"/>
                </a:solidFill>
                <a:effectLst/>
                <a:latin typeface="+mn-ea"/>
                <a:cs typeface="+mn-cs"/>
              </a:rPr>
              <a:t>イラスト出典：いらすとや </a:t>
            </a:r>
            <a:r>
              <a:rPr kumimoji="1" lang="en-US" altLang="ja-JP" sz="800" b="0" i="0" kern="1200">
                <a:solidFill>
                  <a:schemeClr val="tx1"/>
                </a:solidFill>
                <a:effectLst/>
                <a:latin typeface="+mn-ea"/>
                <a:cs typeface="+mn-cs"/>
              </a:rPr>
              <a:t>https://www.irasutoya.com/</a:t>
            </a:r>
            <a:endParaRPr kumimoji="1" lang="ja-JP" altLang="en-US" sz="800">
              <a:latin typeface="+mn-ea"/>
            </a:endParaRPr>
          </a:p>
        </p:txBody>
      </p:sp>
    </p:spTree>
    <p:extLst>
      <p:ext uri="{BB962C8B-B14F-4D97-AF65-F5344CB8AC3E}">
        <p14:creationId xmlns:p14="http://schemas.microsoft.com/office/powerpoint/2010/main" val="448615148"/>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図 6">
            <a:extLst>
              <a:ext uri="{FF2B5EF4-FFF2-40B4-BE49-F238E27FC236}">
                <a16:creationId xmlns:a16="http://schemas.microsoft.com/office/drawing/2014/main" id="{9CE11E48-A12F-9FA5-FA26-A665A2D7D619}"/>
              </a:ext>
            </a:extLst>
          </p:cNvPr>
          <p:cNvPicPr>
            <a:picLocks noChangeAspect="1"/>
          </p:cNvPicPr>
          <p:nvPr/>
        </p:nvPicPr>
        <p:blipFill>
          <a:blip r:embed="rId3"/>
          <a:stretch>
            <a:fillRect/>
          </a:stretch>
        </p:blipFill>
        <p:spPr>
          <a:xfrm>
            <a:off x="1380001" y="1153719"/>
            <a:ext cx="9432000" cy="5519889"/>
          </a:xfrm>
          <a:prstGeom prst="rect">
            <a:avLst/>
          </a:prstGeom>
          <a:ln>
            <a:solidFill>
              <a:schemeClr val="bg1">
                <a:lumMod val="75000"/>
              </a:schemeClr>
            </a:solidFill>
          </a:ln>
        </p:spPr>
      </p:pic>
      <p:sp>
        <p:nvSpPr>
          <p:cNvPr id="2" name="タイトル 1">
            <a:extLst>
              <a:ext uri="{FF2B5EF4-FFF2-40B4-BE49-F238E27FC236}">
                <a16:creationId xmlns:a16="http://schemas.microsoft.com/office/drawing/2014/main" id="{77D8186B-2AA2-7419-7197-8B5D0A26DDFC}"/>
              </a:ext>
            </a:extLst>
          </p:cNvPr>
          <p:cNvSpPr txBox="1">
            <a:spLocks/>
          </p:cNvSpPr>
          <p:nvPr/>
        </p:nvSpPr>
        <p:spPr>
          <a:xfrm>
            <a:off x="81021" y="184391"/>
            <a:ext cx="12041529" cy="1020637"/>
          </a:xfrm>
          <a:prstGeom prst="rect">
            <a:avLst/>
          </a:prstGeom>
        </p:spPr>
        <p:txBody>
          <a:bodyP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lgn="ctr"/>
            <a:r>
              <a:rPr lang="ja-JP" altLang="en-US" sz="5400" b="1">
                <a:latin typeface="BIZ UDPゴシック" panose="020B0400000000000000" pitchFamily="50" charset="-128"/>
                <a:ea typeface="BIZ UDPゴシック" panose="020B0400000000000000" pitchFamily="50" charset="-128"/>
              </a:rPr>
              <a:t>おなじえを せんでむすぼう</a:t>
            </a:r>
          </a:p>
        </p:txBody>
      </p:sp>
      <p:sp>
        <p:nvSpPr>
          <p:cNvPr id="4" name="テキスト ボックス 3">
            <a:extLst>
              <a:ext uri="{FF2B5EF4-FFF2-40B4-BE49-F238E27FC236}">
                <a16:creationId xmlns:a16="http://schemas.microsoft.com/office/drawing/2014/main" id="{ECBB0EAA-2EB1-23BC-E68F-17E810DFA1DB}"/>
              </a:ext>
            </a:extLst>
          </p:cNvPr>
          <p:cNvSpPr txBox="1"/>
          <p:nvPr/>
        </p:nvSpPr>
        <p:spPr>
          <a:xfrm>
            <a:off x="0" y="6642556"/>
            <a:ext cx="3644152" cy="215444"/>
          </a:xfrm>
          <a:prstGeom prst="rect">
            <a:avLst/>
          </a:prstGeom>
          <a:noFill/>
        </p:spPr>
        <p:txBody>
          <a:bodyPr wrap="square">
            <a:spAutoFit/>
          </a:bodyPr>
          <a:lstStyle/>
          <a:p>
            <a:r>
              <a:rPr kumimoji="1" lang="ja-JP" altLang="en-US" sz="800" b="0" i="0" kern="1200">
                <a:solidFill>
                  <a:schemeClr val="tx1"/>
                </a:solidFill>
                <a:effectLst/>
                <a:latin typeface="+mn-ea"/>
                <a:cs typeface="+mn-cs"/>
              </a:rPr>
              <a:t>イラスト出典：いらすとや </a:t>
            </a:r>
            <a:r>
              <a:rPr kumimoji="1" lang="en-US" altLang="ja-JP" sz="800" b="0" i="0" kern="1200">
                <a:solidFill>
                  <a:schemeClr val="tx1"/>
                </a:solidFill>
                <a:effectLst/>
                <a:latin typeface="+mn-ea"/>
                <a:cs typeface="+mn-cs"/>
              </a:rPr>
              <a:t>https://www.irasutoya.com/</a:t>
            </a:r>
            <a:endParaRPr kumimoji="1" lang="ja-JP" altLang="en-US" sz="800">
              <a:latin typeface="+mn-ea"/>
            </a:endParaRPr>
          </a:p>
        </p:txBody>
      </p:sp>
    </p:spTree>
    <p:extLst>
      <p:ext uri="{BB962C8B-B14F-4D97-AF65-F5344CB8AC3E}">
        <p14:creationId xmlns:p14="http://schemas.microsoft.com/office/powerpoint/2010/main" val="45247706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グループ化 20">
            <a:extLst>
              <a:ext uri="{FF2B5EF4-FFF2-40B4-BE49-F238E27FC236}">
                <a16:creationId xmlns:a16="http://schemas.microsoft.com/office/drawing/2014/main" id="{AA97207D-0E1D-BC08-CA45-12527228A860}"/>
              </a:ext>
            </a:extLst>
          </p:cNvPr>
          <p:cNvGrpSpPr/>
          <p:nvPr/>
        </p:nvGrpSpPr>
        <p:grpSpPr>
          <a:xfrm>
            <a:off x="4705954" y="3514260"/>
            <a:ext cx="1164771" cy="1164771"/>
            <a:chOff x="5140929" y="2999910"/>
            <a:chExt cx="1164771" cy="1164771"/>
          </a:xfrm>
        </p:grpSpPr>
        <p:sp>
          <p:nvSpPr>
            <p:cNvPr id="17" name="楕円 16">
              <a:extLst>
                <a:ext uri="{FF2B5EF4-FFF2-40B4-BE49-F238E27FC236}">
                  <a16:creationId xmlns:a16="http://schemas.microsoft.com/office/drawing/2014/main" id="{A399D011-781A-C445-F4B1-7CA58CAF6187}"/>
                </a:ext>
              </a:extLst>
            </p:cNvPr>
            <p:cNvSpPr/>
            <p:nvPr/>
          </p:nvSpPr>
          <p:spPr>
            <a:xfrm>
              <a:off x="5140929" y="2999910"/>
              <a:ext cx="1164771" cy="1164771"/>
            </a:xfrm>
            <a:prstGeom prst="ellips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8" name="図 17" descr="図形, アイコン&#10;&#10;AI によって生成されたコンテンツは間違っている可能性があります。">
              <a:extLst>
                <a:ext uri="{FF2B5EF4-FFF2-40B4-BE49-F238E27FC236}">
                  <a16:creationId xmlns:a16="http://schemas.microsoft.com/office/drawing/2014/main" id="{96472B29-34D4-4633-ADA3-2DB9EC93C17E}"/>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5365751" y="3215610"/>
              <a:ext cx="715126" cy="733370"/>
            </a:xfrm>
            <a:prstGeom prst="rect">
              <a:avLst/>
            </a:prstGeom>
          </p:spPr>
        </p:pic>
      </p:grpSp>
      <p:grpSp>
        <p:nvGrpSpPr>
          <p:cNvPr id="20" name="グループ化 19">
            <a:extLst>
              <a:ext uri="{FF2B5EF4-FFF2-40B4-BE49-F238E27FC236}">
                <a16:creationId xmlns:a16="http://schemas.microsoft.com/office/drawing/2014/main" id="{F50C88DE-9B46-EEAD-D4DE-B2FFEC3EA463}"/>
              </a:ext>
            </a:extLst>
          </p:cNvPr>
          <p:cNvGrpSpPr/>
          <p:nvPr/>
        </p:nvGrpSpPr>
        <p:grpSpPr>
          <a:xfrm>
            <a:off x="3766005" y="3745608"/>
            <a:ext cx="1164771" cy="1164771"/>
            <a:chOff x="3871650" y="2999910"/>
            <a:chExt cx="1164771" cy="1164771"/>
          </a:xfrm>
        </p:grpSpPr>
        <p:sp>
          <p:nvSpPr>
            <p:cNvPr id="14" name="楕円 13">
              <a:extLst>
                <a:ext uri="{FF2B5EF4-FFF2-40B4-BE49-F238E27FC236}">
                  <a16:creationId xmlns:a16="http://schemas.microsoft.com/office/drawing/2014/main" id="{8764888D-4864-35CD-629A-A25B3A8EDAA1}"/>
                </a:ext>
              </a:extLst>
            </p:cNvPr>
            <p:cNvSpPr/>
            <p:nvPr/>
          </p:nvSpPr>
          <p:spPr>
            <a:xfrm>
              <a:off x="3871650" y="2999910"/>
              <a:ext cx="1164771" cy="1164771"/>
            </a:xfrm>
            <a:prstGeom prst="ellips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9" name="図 18" descr="図形, アイコン&#10;&#10;AI によって生成されたコンテンツは間違っている可能性があります。">
              <a:extLst>
                <a:ext uri="{FF2B5EF4-FFF2-40B4-BE49-F238E27FC236}">
                  <a16:creationId xmlns:a16="http://schemas.microsoft.com/office/drawing/2014/main" id="{ECE9439C-C786-6D53-8D6F-CC3F25D9E582}"/>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4020385" y="3146637"/>
              <a:ext cx="867300" cy="871316"/>
            </a:xfrm>
            <a:prstGeom prst="rect">
              <a:avLst/>
            </a:prstGeom>
          </p:spPr>
        </p:pic>
      </p:grpSp>
      <p:cxnSp>
        <p:nvCxnSpPr>
          <p:cNvPr id="27" name="直線コネクタ 26">
            <a:extLst>
              <a:ext uri="{FF2B5EF4-FFF2-40B4-BE49-F238E27FC236}">
                <a16:creationId xmlns:a16="http://schemas.microsoft.com/office/drawing/2014/main" id="{4910941A-3462-C0E6-C90B-783FF41DD396}"/>
              </a:ext>
            </a:extLst>
          </p:cNvPr>
          <p:cNvCxnSpPr>
            <a:cxnSpLocks/>
          </p:cNvCxnSpPr>
          <p:nvPr/>
        </p:nvCxnSpPr>
        <p:spPr>
          <a:xfrm>
            <a:off x="3298288" y="3729960"/>
            <a:ext cx="289962" cy="162375"/>
          </a:xfrm>
          <a:prstGeom prst="line">
            <a:avLst/>
          </a:prstGeom>
          <a:ln w="136525" cap="rnd">
            <a:solidFill>
              <a:schemeClr val="tx1"/>
            </a:solidFill>
            <a:round/>
          </a:ln>
        </p:spPr>
        <p:style>
          <a:lnRef idx="1">
            <a:schemeClr val="accent1"/>
          </a:lnRef>
          <a:fillRef idx="0">
            <a:schemeClr val="accent1"/>
          </a:fillRef>
          <a:effectRef idx="0">
            <a:schemeClr val="accent1"/>
          </a:effectRef>
          <a:fontRef idx="minor">
            <a:schemeClr val="tx1"/>
          </a:fontRef>
        </p:style>
      </p:cxnSp>
      <p:cxnSp>
        <p:nvCxnSpPr>
          <p:cNvPr id="29" name="直線コネクタ 28">
            <a:extLst>
              <a:ext uri="{FF2B5EF4-FFF2-40B4-BE49-F238E27FC236}">
                <a16:creationId xmlns:a16="http://schemas.microsoft.com/office/drawing/2014/main" id="{ED0C34AF-3943-6389-8793-3CE2FE6B25D1}"/>
              </a:ext>
            </a:extLst>
          </p:cNvPr>
          <p:cNvCxnSpPr>
            <a:cxnSpLocks/>
          </p:cNvCxnSpPr>
          <p:nvPr/>
        </p:nvCxnSpPr>
        <p:spPr>
          <a:xfrm>
            <a:off x="3725311" y="3354361"/>
            <a:ext cx="213437" cy="265095"/>
          </a:xfrm>
          <a:prstGeom prst="line">
            <a:avLst/>
          </a:prstGeom>
          <a:ln w="136525" cap="rnd">
            <a:solidFill>
              <a:schemeClr val="tx1"/>
            </a:solidFill>
            <a:round/>
          </a:ln>
        </p:spPr>
        <p:style>
          <a:lnRef idx="1">
            <a:schemeClr val="accent1"/>
          </a:lnRef>
          <a:fillRef idx="0">
            <a:schemeClr val="accent1"/>
          </a:fillRef>
          <a:effectRef idx="0">
            <a:schemeClr val="accent1"/>
          </a:effectRef>
          <a:fontRef idx="minor">
            <a:schemeClr val="tx1"/>
          </a:fontRef>
        </p:style>
      </p:cxnSp>
      <p:cxnSp>
        <p:nvCxnSpPr>
          <p:cNvPr id="30" name="直線コネクタ 29">
            <a:extLst>
              <a:ext uri="{FF2B5EF4-FFF2-40B4-BE49-F238E27FC236}">
                <a16:creationId xmlns:a16="http://schemas.microsoft.com/office/drawing/2014/main" id="{6B2498B8-3C69-37B6-29D9-4FEEB76B92A5}"/>
              </a:ext>
            </a:extLst>
          </p:cNvPr>
          <p:cNvCxnSpPr>
            <a:cxnSpLocks/>
          </p:cNvCxnSpPr>
          <p:nvPr/>
        </p:nvCxnSpPr>
        <p:spPr>
          <a:xfrm>
            <a:off x="4280528" y="3147735"/>
            <a:ext cx="54520" cy="306395"/>
          </a:xfrm>
          <a:prstGeom prst="line">
            <a:avLst/>
          </a:prstGeom>
          <a:ln w="136525" cap="rnd">
            <a:solidFill>
              <a:schemeClr val="tx1"/>
            </a:solidFill>
            <a:round/>
          </a:ln>
        </p:spPr>
        <p:style>
          <a:lnRef idx="1">
            <a:schemeClr val="accent1"/>
          </a:lnRef>
          <a:fillRef idx="0">
            <a:schemeClr val="accent1"/>
          </a:fillRef>
          <a:effectRef idx="0">
            <a:schemeClr val="accent1"/>
          </a:effectRef>
          <a:fontRef idx="minor">
            <a:schemeClr val="tx1"/>
          </a:fontRef>
        </p:style>
      </p:cxnSp>
      <p:sp>
        <p:nvSpPr>
          <p:cNvPr id="8" name="テキスト ボックス 7">
            <a:extLst>
              <a:ext uri="{FF2B5EF4-FFF2-40B4-BE49-F238E27FC236}">
                <a16:creationId xmlns:a16="http://schemas.microsoft.com/office/drawing/2014/main" id="{8B4E67B6-AB02-0778-0D33-8FF374DE76F3}"/>
              </a:ext>
            </a:extLst>
          </p:cNvPr>
          <p:cNvSpPr txBox="1"/>
          <p:nvPr/>
        </p:nvSpPr>
        <p:spPr>
          <a:xfrm>
            <a:off x="-2" y="314822"/>
            <a:ext cx="12192001" cy="1754326"/>
          </a:xfrm>
          <a:prstGeom prst="rect">
            <a:avLst/>
          </a:prstGeom>
          <a:noFill/>
        </p:spPr>
        <p:txBody>
          <a:bodyPr wrap="square" anchor="ctr">
            <a:spAutoFit/>
          </a:bodyPr>
          <a:lstStyle/>
          <a:p>
            <a:pPr algn="ctr" fontAlgn="base"/>
            <a:r>
              <a:rPr lang="ja-JP" altLang="en-US" sz="5400" b="1" i="0" u="none" strike="noStrike" cap="all" dirty="0">
                <a:solidFill>
                  <a:srgbClr val="2A1A00"/>
                </a:solidFill>
                <a:effectLst/>
                <a:latin typeface="BIZ UDPゴシック" panose="020B0400000000000000" pitchFamily="50" charset="-128"/>
                <a:ea typeface="BIZ UDPゴシック" panose="020B0400000000000000" pitchFamily="50" charset="-128"/>
              </a:rPr>
              <a:t>たぶれっと</a:t>
            </a:r>
            <a:r>
              <a:rPr lang="ja-JP" altLang="en-US" sz="5400" b="1" dirty="0">
                <a:ln w="10160">
                  <a:noFill/>
                  <a:prstDash val="solid"/>
                </a:ln>
                <a:latin typeface="BIZ UDPゴシック" panose="020B0400000000000000" pitchFamily="50" charset="-128"/>
                <a:ea typeface="BIZ UDPゴシック" panose="020B0400000000000000" pitchFamily="50" charset="-128"/>
              </a:rPr>
              <a:t>（</a:t>
            </a:r>
            <a:r>
              <a:rPr kumimoji="1" lang="ja-JP" altLang="en-US" sz="5400" b="1" dirty="0">
                <a:latin typeface="BIZ UDPゴシック" panose="020B0400000000000000" pitchFamily="50" charset="-128"/>
                <a:ea typeface="BIZ UDPゴシック" panose="020B0400000000000000" pitchFamily="50" charset="-128"/>
              </a:rPr>
              <a:t>あいぱっど</a:t>
            </a:r>
            <a:r>
              <a:rPr lang="ja-JP" altLang="en-US" sz="5400" b="1" dirty="0">
                <a:ln w="10160">
                  <a:noFill/>
                  <a:prstDash val="solid"/>
                </a:ln>
                <a:latin typeface="BIZ UDPゴシック" panose="020B0400000000000000" pitchFamily="50" charset="-128"/>
                <a:ea typeface="BIZ UDPゴシック" panose="020B0400000000000000" pitchFamily="50" charset="-128"/>
              </a:rPr>
              <a:t>）</a:t>
            </a:r>
            <a:endParaRPr lang="en-US" altLang="ja-JP" sz="5400" b="1" dirty="0">
              <a:ln w="10160">
                <a:noFill/>
                <a:prstDash val="solid"/>
              </a:ln>
              <a:latin typeface="BIZ UDPゴシック" panose="020B0400000000000000" pitchFamily="50" charset="-128"/>
              <a:ea typeface="BIZ UDPゴシック" panose="020B0400000000000000" pitchFamily="50" charset="-128"/>
            </a:endParaRPr>
          </a:p>
          <a:p>
            <a:pPr algn="ctr" fontAlgn="base"/>
            <a:r>
              <a:rPr lang="ja-JP" altLang="en-US" sz="5400" b="1" cap="all" dirty="0">
                <a:solidFill>
                  <a:srgbClr val="2A1A00"/>
                </a:solidFill>
                <a:latin typeface="BIZ UDPゴシック" panose="020B0400000000000000" pitchFamily="50" charset="-128"/>
                <a:ea typeface="BIZ UDPゴシック" panose="020B0400000000000000" pitchFamily="50" charset="-128"/>
              </a:rPr>
              <a:t>まる　  か ばつ　  か くいず</a:t>
            </a:r>
            <a:endParaRPr lang="en-US" altLang="ja-JP" sz="5400" b="1" i="0" dirty="0">
              <a:solidFill>
                <a:srgbClr val="000000"/>
              </a:solidFill>
              <a:effectLst/>
              <a:latin typeface="BIZ UDPゴシック" panose="020B0400000000000000" pitchFamily="50" charset="-128"/>
              <a:ea typeface="BIZ UDPゴシック" panose="020B0400000000000000" pitchFamily="50" charset="-128"/>
            </a:endParaRPr>
          </a:p>
        </p:txBody>
      </p:sp>
      <p:grpSp>
        <p:nvGrpSpPr>
          <p:cNvPr id="9" name="グループ化 8">
            <a:extLst>
              <a:ext uri="{FF2B5EF4-FFF2-40B4-BE49-F238E27FC236}">
                <a16:creationId xmlns:a16="http://schemas.microsoft.com/office/drawing/2014/main" id="{A132C529-D48F-2D77-A080-C1CC35640684}"/>
              </a:ext>
            </a:extLst>
          </p:cNvPr>
          <p:cNvGrpSpPr/>
          <p:nvPr/>
        </p:nvGrpSpPr>
        <p:grpSpPr>
          <a:xfrm>
            <a:off x="3311166" y="1240858"/>
            <a:ext cx="828290" cy="828290"/>
            <a:chOff x="3871650" y="2999910"/>
            <a:chExt cx="1164771" cy="1164771"/>
          </a:xfrm>
        </p:grpSpPr>
        <p:sp>
          <p:nvSpPr>
            <p:cNvPr id="10" name="楕円 9">
              <a:extLst>
                <a:ext uri="{FF2B5EF4-FFF2-40B4-BE49-F238E27FC236}">
                  <a16:creationId xmlns:a16="http://schemas.microsoft.com/office/drawing/2014/main" id="{11E50E7E-E372-7A59-06A0-4A052634B34F}"/>
                </a:ext>
              </a:extLst>
            </p:cNvPr>
            <p:cNvSpPr/>
            <p:nvPr/>
          </p:nvSpPr>
          <p:spPr>
            <a:xfrm>
              <a:off x="3871650" y="2999910"/>
              <a:ext cx="1164771" cy="1164771"/>
            </a:xfrm>
            <a:prstGeom prst="ellips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5" name="図 14" descr="図形, アイコン&#10;&#10;AI によって生成されたコンテンツは間違っている可能性があります。">
              <a:extLst>
                <a:ext uri="{FF2B5EF4-FFF2-40B4-BE49-F238E27FC236}">
                  <a16:creationId xmlns:a16="http://schemas.microsoft.com/office/drawing/2014/main" id="{1A253EB2-1F6D-3333-5B84-F4D525389D80}"/>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4020385" y="3146637"/>
              <a:ext cx="867300" cy="871316"/>
            </a:xfrm>
            <a:prstGeom prst="rect">
              <a:avLst/>
            </a:prstGeom>
          </p:spPr>
        </p:pic>
      </p:grpSp>
      <p:grpSp>
        <p:nvGrpSpPr>
          <p:cNvPr id="16" name="グループ化 15">
            <a:extLst>
              <a:ext uri="{FF2B5EF4-FFF2-40B4-BE49-F238E27FC236}">
                <a16:creationId xmlns:a16="http://schemas.microsoft.com/office/drawing/2014/main" id="{D40F31EC-7A4A-B624-6486-2AECADDEDF82}"/>
              </a:ext>
            </a:extLst>
          </p:cNvPr>
          <p:cNvGrpSpPr/>
          <p:nvPr/>
        </p:nvGrpSpPr>
        <p:grpSpPr>
          <a:xfrm>
            <a:off x="6510102" y="1240858"/>
            <a:ext cx="828290" cy="828290"/>
            <a:chOff x="5140929" y="2999910"/>
            <a:chExt cx="1164771" cy="1164771"/>
          </a:xfrm>
        </p:grpSpPr>
        <p:sp>
          <p:nvSpPr>
            <p:cNvPr id="23" name="楕円 22">
              <a:extLst>
                <a:ext uri="{FF2B5EF4-FFF2-40B4-BE49-F238E27FC236}">
                  <a16:creationId xmlns:a16="http://schemas.microsoft.com/office/drawing/2014/main" id="{D527A6A6-2D96-BCF3-6248-5F14C525175F}"/>
                </a:ext>
              </a:extLst>
            </p:cNvPr>
            <p:cNvSpPr/>
            <p:nvPr/>
          </p:nvSpPr>
          <p:spPr>
            <a:xfrm>
              <a:off x="5140929" y="2999910"/>
              <a:ext cx="1164771" cy="1164771"/>
            </a:xfrm>
            <a:prstGeom prst="ellips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26" name="図 25" descr="図形, アイコン&#10;&#10;AI によって生成されたコンテンツは間違っている可能性があります。">
              <a:extLst>
                <a:ext uri="{FF2B5EF4-FFF2-40B4-BE49-F238E27FC236}">
                  <a16:creationId xmlns:a16="http://schemas.microsoft.com/office/drawing/2014/main" id="{00FF5D6E-0975-665E-2A8C-8F547E8A0A4C}"/>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5365751" y="3215610"/>
              <a:ext cx="715126" cy="733370"/>
            </a:xfrm>
            <a:prstGeom prst="rect">
              <a:avLst/>
            </a:prstGeom>
          </p:spPr>
        </p:pic>
      </p:grpSp>
      <p:pic>
        <p:nvPicPr>
          <p:cNvPr id="31" name="Picture 4">
            <a:extLst>
              <a:ext uri="{FF2B5EF4-FFF2-40B4-BE49-F238E27FC236}">
                <a16:creationId xmlns:a16="http://schemas.microsoft.com/office/drawing/2014/main" id="{D9616F93-DBBF-42FA-62B4-E0678551B3E9}"/>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804796" y="2878667"/>
            <a:ext cx="4515555" cy="3979333"/>
          </a:xfrm>
          <a:prstGeom prst="rect">
            <a:avLst/>
          </a:prstGeom>
          <a:noFill/>
          <a:extLst>
            <a:ext uri="{909E8E84-426E-40DD-AFC4-6F175D3DCCD1}">
              <a14:hiddenFill xmlns:a14="http://schemas.microsoft.com/office/drawing/2010/main">
                <a:solidFill>
                  <a:srgbClr val="FFFFFF"/>
                </a:solidFill>
              </a14:hiddenFill>
            </a:ext>
          </a:extLst>
        </p:spPr>
      </p:pic>
      <p:sp>
        <p:nvSpPr>
          <p:cNvPr id="2" name="テキスト ボックス 1">
            <a:extLst>
              <a:ext uri="{FF2B5EF4-FFF2-40B4-BE49-F238E27FC236}">
                <a16:creationId xmlns:a16="http://schemas.microsoft.com/office/drawing/2014/main" id="{A11CDA19-1E1F-9B1A-E52B-4F404774698E}"/>
              </a:ext>
            </a:extLst>
          </p:cNvPr>
          <p:cNvSpPr txBox="1"/>
          <p:nvPr/>
        </p:nvSpPr>
        <p:spPr>
          <a:xfrm>
            <a:off x="0" y="6642556"/>
            <a:ext cx="3644152" cy="215444"/>
          </a:xfrm>
          <a:prstGeom prst="rect">
            <a:avLst/>
          </a:prstGeom>
          <a:noFill/>
        </p:spPr>
        <p:txBody>
          <a:bodyPr wrap="square">
            <a:spAutoFit/>
          </a:bodyPr>
          <a:lstStyle/>
          <a:p>
            <a:r>
              <a:rPr kumimoji="1" lang="ja-JP" altLang="en-US" sz="800" b="0" i="0" kern="1200" dirty="0">
                <a:solidFill>
                  <a:schemeClr val="tx1"/>
                </a:solidFill>
                <a:effectLst/>
                <a:latin typeface="+mn-ea"/>
                <a:cs typeface="+mn-cs"/>
              </a:rPr>
              <a:t>イラスト出典：いらすとや </a:t>
            </a:r>
            <a:r>
              <a:rPr kumimoji="1" lang="en-US" altLang="ja-JP" sz="800" b="0" i="0" kern="1200" dirty="0">
                <a:solidFill>
                  <a:schemeClr val="tx1"/>
                </a:solidFill>
                <a:effectLst/>
                <a:latin typeface="+mn-ea"/>
                <a:cs typeface="+mn-cs"/>
              </a:rPr>
              <a:t>https://www.irasutoya.com/</a:t>
            </a:r>
            <a:endParaRPr kumimoji="1" lang="ja-JP" altLang="en-US" sz="800" dirty="0">
              <a:latin typeface="+mn-ea"/>
            </a:endParaRPr>
          </a:p>
        </p:txBody>
      </p:sp>
    </p:spTree>
    <p:extLst>
      <p:ext uri="{BB962C8B-B14F-4D97-AF65-F5344CB8AC3E}">
        <p14:creationId xmlns:p14="http://schemas.microsoft.com/office/powerpoint/2010/main" val="345577891"/>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1E67C2-755A-9CCB-46F4-BD1DE1EADE78}"/>
            </a:ext>
          </a:extLst>
        </p:cNvPr>
        <p:cNvGrpSpPr/>
        <p:nvPr/>
      </p:nvGrpSpPr>
      <p:grpSpPr>
        <a:xfrm>
          <a:off x="0" y="0"/>
          <a:ext cx="0" cy="0"/>
          <a:chOff x="0" y="0"/>
          <a:chExt cx="0" cy="0"/>
        </a:xfrm>
      </p:grpSpPr>
      <p:pic>
        <p:nvPicPr>
          <p:cNvPr id="6" name="図 5">
            <a:extLst>
              <a:ext uri="{FF2B5EF4-FFF2-40B4-BE49-F238E27FC236}">
                <a16:creationId xmlns:a16="http://schemas.microsoft.com/office/drawing/2014/main" id="{E4B7E683-8C13-57B2-FFD0-675DC2D51092}"/>
              </a:ext>
            </a:extLst>
          </p:cNvPr>
          <p:cNvPicPr>
            <a:picLocks noChangeAspect="1"/>
          </p:cNvPicPr>
          <p:nvPr/>
        </p:nvPicPr>
        <p:blipFill>
          <a:blip r:embed="rId3"/>
          <a:stretch>
            <a:fillRect/>
          </a:stretch>
        </p:blipFill>
        <p:spPr>
          <a:xfrm>
            <a:off x="1379998" y="1163848"/>
            <a:ext cx="9432000" cy="5519889"/>
          </a:xfrm>
          <a:prstGeom prst="rect">
            <a:avLst/>
          </a:prstGeom>
          <a:ln>
            <a:solidFill>
              <a:schemeClr val="bg1">
                <a:lumMod val="75000"/>
              </a:schemeClr>
            </a:solidFill>
          </a:ln>
        </p:spPr>
      </p:pic>
      <p:sp>
        <p:nvSpPr>
          <p:cNvPr id="2" name="タイトル 1">
            <a:extLst>
              <a:ext uri="{FF2B5EF4-FFF2-40B4-BE49-F238E27FC236}">
                <a16:creationId xmlns:a16="http://schemas.microsoft.com/office/drawing/2014/main" id="{B3A60488-9A1B-BB2B-9C4B-7C5E8A7B56C6}"/>
              </a:ext>
            </a:extLst>
          </p:cNvPr>
          <p:cNvSpPr txBox="1">
            <a:spLocks/>
          </p:cNvSpPr>
          <p:nvPr/>
        </p:nvSpPr>
        <p:spPr>
          <a:xfrm>
            <a:off x="81021" y="184391"/>
            <a:ext cx="12041529" cy="1020637"/>
          </a:xfrm>
          <a:prstGeom prst="rect">
            <a:avLst/>
          </a:prstGeom>
        </p:spPr>
        <p:txBody>
          <a:bodyP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lgn="ctr"/>
            <a:r>
              <a:rPr lang="ja-JP" altLang="en-US" sz="5400" b="1">
                <a:latin typeface="BIZ UDPゴシック" panose="020B0400000000000000" pitchFamily="50" charset="-128"/>
                <a:ea typeface="BIZ UDPゴシック" panose="020B0400000000000000" pitchFamily="50" charset="-128"/>
              </a:rPr>
              <a:t>まえに もどる</a:t>
            </a:r>
          </a:p>
        </p:txBody>
      </p:sp>
      <p:sp>
        <p:nvSpPr>
          <p:cNvPr id="3" name="四角形: 角を丸くする 2">
            <a:extLst>
              <a:ext uri="{FF2B5EF4-FFF2-40B4-BE49-F238E27FC236}">
                <a16:creationId xmlns:a16="http://schemas.microsoft.com/office/drawing/2014/main" id="{BB3E5C95-C7F0-06D5-BF42-E2769EC33ED1}"/>
              </a:ext>
            </a:extLst>
          </p:cNvPr>
          <p:cNvSpPr/>
          <p:nvPr/>
        </p:nvSpPr>
        <p:spPr>
          <a:xfrm>
            <a:off x="1379998" y="1163848"/>
            <a:ext cx="1041467" cy="382587"/>
          </a:xfrm>
          <a:prstGeom prst="roundRect">
            <a:avLst/>
          </a:prstGeom>
          <a:noFill/>
          <a:ln w="730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テキスト ボックス 3">
            <a:extLst>
              <a:ext uri="{FF2B5EF4-FFF2-40B4-BE49-F238E27FC236}">
                <a16:creationId xmlns:a16="http://schemas.microsoft.com/office/drawing/2014/main" id="{F3F4BFDF-A20C-05D3-1E8B-6E45ED825027}"/>
              </a:ext>
            </a:extLst>
          </p:cNvPr>
          <p:cNvSpPr txBox="1"/>
          <p:nvPr/>
        </p:nvSpPr>
        <p:spPr>
          <a:xfrm>
            <a:off x="0" y="6642556"/>
            <a:ext cx="3644152" cy="215444"/>
          </a:xfrm>
          <a:prstGeom prst="rect">
            <a:avLst/>
          </a:prstGeom>
          <a:noFill/>
        </p:spPr>
        <p:txBody>
          <a:bodyPr wrap="square">
            <a:spAutoFit/>
          </a:bodyPr>
          <a:lstStyle/>
          <a:p>
            <a:r>
              <a:rPr kumimoji="1" lang="ja-JP" altLang="en-US" sz="800" b="0" i="0" kern="1200">
                <a:solidFill>
                  <a:schemeClr val="tx1"/>
                </a:solidFill>
                <a:effectLst/>
                <a:latin typeface="+mn-ea"/>
                <a:cs typeface="+mn-cs"/>
              </a:rPr>
              <a:t>イラスト出典：いらすとや </a:t>
            </a:r>
            <a:r>
              <a:rPr kumimoji="1" lang="en-US" altLang="ja-JP" sz="800" b="0" i="0" kern="1200">
                <a:solidFill>
                  <a:schemeClr val="tx1"/>
                </a:solidFill>
                <a:effectLst/>
                <a:latin typeface="+mn-ea"/>
                <a:cs typeface="+mn-cs"/>
              </a:rPr>
              <a:t>https://www.irasutoya.com/</a:t>
            </a:r>
            <a:endParaRPr kumimoji="1" lang="ja-JP" altLang="en-US" sz="800">
              <a:latin typeface="+mn-ea"/>
            </a:endParaRPr>
          </a:p>
        </p:txBody>
      </p:sp>
    </p:spTree>
    <p:extLst>
      <p:ext uri="{BB962C8B-B14F-4D97-AF65-F5344CB8AC3E}">
        <p14:creationId xmlns:p14="http://schemas.microsoft.com/office/powerpoint/2010/main" val="354904490"/>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93F977E-85B5-3125-FC9C-E4EE8C8F9FC8}"/>
            </a:ext>
          </a:extLst>
        </p:cNvPr>
        <p:cNvGrpSpPr/>
        <p:nvPr/>
      </p:nvGrpSpPr>
      <p:grpSpPr>
        <a:xfrm>
          <a:off x="0" y="0"/>
          <a:ext cx="0" cy="0"/>
          <a:chOff x="0" y="0"/>
          <a:chExt cx="0" cy="0"/>
        </a:xfrm>
      </p:grpSpPr>
      <p:pic>
        <p:nvPicPr>
          <p:cNvPr id="9" name="図 8">
            <a:extLst>
              <a:ext uri="{FF2B5EF4-FFF2-40B4-BE49-F238E27FC236}">
                <a16:creationId xmlns:a16="http://schemas.microsoft.com/office/drawing/2014/main" id="{7235274D-F4A1-0AFD-0F1E-371488C692B2}"/>
              </a:ext>
            </a:extLst>
          </p:cNvPr>
          <p:cNvPicPr>
            <a:picLocks noChangeAspect="1"/>
          </p:cNvPicPr>
          <p:nvPr/>
        </p:nvPicPr>
        <p:blipFill>
          <a:blip r:embed="rId3"/>
          <a:stretch>
            <a:fillRect/>
          </a:stretch>
        </p:blipFill>
        <p:spPr>
          <a:xfrm>
            <a:off x="1198659" y="1302926"/>
            <a:ext cx="9787286" cy="5302962"/>
          </a:xfrm>
          <a:prstGeom prst="rect">
            <a:avLst/>
          </a:prstGeom>
          <a:ln>
            <a:solidFill>
              <a:schemeClr val="bg1">
                <a:lumMod val="75000"/>
              </a:schemeClr>
            </a:solidFill>
          </a:ln>
        </p:spPr>
      </p:pic>
      <p:sp>
        <p:nvSpPr>
          <p:cNvPr id="3" name="四角形: 角を丸くする 2">
            <a:extLst>
              <a:ext uri="{FF2B5EF4-FFF2-40B4-BE49-F238E27FC236}">
                <a16:creationId xmlns:a16="http://schemas.microsoft.com/office/drawing/2014/main" id="{1A5ECA2A-9FC5-7B1E-F4ED-80EABCF488E5}"/>
              </a:ext>
            </a:extLst>
          </p:cNvPr>
          <p:cNvSpPr/>
          <p:nvPr/>
        </p:nvSpPr>
        <p:spPr>
          <a:xfrm>
            <a:off x="3515884" y="3471335"/>
            <a:ext cx="515326" cy="491065"/>
          </a:xfrm>
          <a:prstGeom prst="roundRect">
            <a:avLst/>
          </a:prstGeom>
          <a:noFill/>
          <a:ln w="730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正方形/長方形 14">
            <a:extLst>
              <a:ext uri="{FF2B5EF4-FFF2-40B4-BE49-F238E27FC236}">
                <a16:creationId xmlns:a16="http://schemas.microsoft.com/office/drawing/2014/main" id="{036B5F6B-C604-146E-8BC1-425F1F51A12B}"/>
              </a:ext>
            </a:extLst>
          </p:cNvPr>
          <p:cNvSpPr/>
          <p:nvPr/>
        </p:nvSpPr>
        <p:spPr>
          <a:xfrm>
            <a:off x="983722" y="748634"/>
            <a:ext cx="10271344" cy="30614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a:extLst>
              <a:ext uri="{FF2B5EF4-FFF2-40B4-BE49-F238E27FC236}">
                <a16:creationId xmlns:a16="http://schemas.microsoft.com/office/drawing/2014/main" id="{1D060554-B657-D528-3914-32F295117DBC}"/>
              </a:ext>
            </a:extLst>
          </p:cNvPr>
          <p:cNvSpPr>
            <a:spLocks noGrp="1"/>
          </p:cNvSpPr>
          <p:nvPr>
            <p:ph type="title" idx="4294967295"/>
          </p:nvPr>
        </p:nvSpPr>
        <p:spPr>
          <a:xfrm>
            <a:off x="342900" y="179388"/>
            <a:ext cx="11506200" cy="793750"/>
          </a:xfrm>
          <a:ln>
            <a:noFill/>
          </a:ln>
        </p:spPr>
        <p:txBody>
          <a:bodyPr>
            <a:noAutofit/>
          </a:bodyPr>
          <a:lstStyle/>
          <a:p>
            <a:pPr algn="ctr"/>
            <a:r>
              <a:rPr lang="ja-JP" altLang="en-US" sz="5400" b="1">
                <a:latin typeface="BIZ UDPゴシック" panose="020B0400000000000000" pitchFamily="50" charset="-128"/>
                <a:ea typeface="BIZ UDPゴシック" panose="020B0400000000000000" pitchFamily="50" charset="-128"/>
              </a:rPr>
              <a:t>せんせいへ かーどを おくる</a:t>
            </a:r>
            <a:endParaRPr kumimoji="1" lang="ja-JP" altLang="en-US" sz="5400" b="1">
              <a:latin typeface="BIZ UDPゴシック" panose="020B0400000000000000" pitchFamily="50" charset="-128"/>
              <a:ea typeface="BIZ UDPゴシック" panose="020B0400000000000000" pitchFamily="50" charset="-128"/>
            </a:endParaRPr>
          </a:p>
        </p:txBody>
      </p:sp>
      <p:grpSp>
        <p:nvGrpSpPr>
          <p:cNvPr id="8" name="グループ化 7">
            <a:extLst>
              <a:ext uri="{FF2B5EF4-FFF2-40B4-BE49-F238E27FC236}">
                <a16:creationId xmlns:a16="http://schemas.microsoft.com/office/drawing/2014/main" id="{733F283E-F7B6-6963-A7D0-42831E63D335}"/>
              </a:ext>
            </a:extLst>
          </p:cNvPr>
          <p:cNvGrpSpPr/>
          <p:nvPr/>
        </p:nvGrpSpPr>
        <p:grpSpPr>
          <a:xfrm>
            <a:off x="1685027" y="1266258"/>
            <a:ext cx="3417549" cy="2471951"/>
            <a:chOff x="6204706" y="1343938"/>
            <a:chExt cx="3417549" cy="2471951"/>
          </a:xfrm>
        </p:grpSpPr>
        <p:sp>
          <p:nvSpPr>
            <p:cNvPr id="11" name="フリーフォーム: 図形 10">
              <a:extLst>
                <a:ext uri="{FF2B5EF4-FFF2-40B4-BE49-F238E27FC236}">
                  <a16:creationId xmlns:a16="http://schemas.microsoft.com/office/drawing/2014/main" id="{DF5E9733-C2B9-E3C2-07B1-9990755DD17C}"/>
                </a:ext>
              </a:extLst>
            </p:cNvPr>
            <p:cNvSpPr/>
            <p:nvPr/>
          </p:nvSpPr>
          <p:spPr>
            <a:xfrm rot="18677589">
              <a:off x="6684479" y="1218703"/>
              <a:ext cx="2471951" cy="2722422"/>
            </a:xfrm>
            <a:custGeom>
              <a:avLst/>
              <a:gdLst>
                <a:gd name="connsiteX0" fmla="*/ 589602 w 2479977"/>
                <a:gd name="connsiteY0" fmla="*/ 112937 h 2722422"/>
                <a:gd name="connsiteX1" fmla="*/ 2397402 w 2479977"/>
                <a:gd name="connsiteY1" fmla="*/ 2171209 h 2722422"/>
                <a:gd name="connsiteX2" fmla="*/ 2367040 w 2479977"/>
                <a:gd name="connsiteY2" fmla="*/ 2639847 h 2722422"/>
                <a:gd name="connsiteX3" fmla="*/ 1898402 w 2479977"/>
                <a:gd name="connsiteY3" fmla="*/ 2609485 h 2722422"/>
                <a:gd name="connsiteX4" fmla="*/ 888090 w 2479977"/>
                <a:gd name="connsiteY4" fmla="*/ 1459195 h 2722422"/>
                <a:gd name="connsiteX5" fmla="*/ 0 w 2479977"/>
                <a:gd name="connsiteY5" fmla="*/ 1625350 h 2722422"/>
                <a:gd name="connsiteX6" fmla="*/ 777177 w 2479977"/>
                <a:gd name="connsiteY6" fmla="*/ 1332915 h 2722422"/>
                <a:gd name="connsiteX7" fmla="*/ 90602 w 2479977"/>
                <a:gd name="connsiteY7" fmla="*/ 551214 h 2722422"/>
                <a:gd name="connsiteX8" fmla="*/ 120964 w 2479977"/>
                <a:gd name="connsiteY8" fmla="*/ 82576 h 2722422"/>
                <a:gd name="connsiteX9" fmla="*/ 589602 w 2479977"/>
                <a:gd name="connsiteY9" fmla="*/ 112937 h 2722422"/>
                <a:gd name="connsiteX0" fmla="*/ 581576 w 2471951"/>
                <a:gd name="connsiteY0" fmla="*/ 112937 h 2722422"/>
                <a:gd name="connsiteX1" fmla="*/ 2389376 w 2471951"/>
                <a:gd name="connsiteY1" fmla="*/ 2171209 h 2722422"/>
                <a:gd name="connsiteX2" fmla="*/ 2359014 w 2471951"/>
                <a:gd name="connsiteY2" fmla="*/ 2639847 h 2722422"/>
                <a:gd name="connsiteX3" fmla="*/ 1890376 w 2471951"/>
                <a:gd name="connsiteY3" fmla="*/ 2609485 h 2722422"/>
                <a:gd name="connsiteX4" fmla="*/ 880064 w 2471951"/>
                <a:gd name="connsiteY4" fmla="*/ 1459195 h 2722422"/>
                <a:gd name="connsiteX5" fmla="*/ 614093 w 2471951"/>
                <a:gd name="connsiteY5" fmla="*/ 2301590 h 2722422"/>
                <a:gd name="connsiteX6" fmla="*/ 769151 w 2471951"/>
                <a:gd name="connsiteY6" fmla="*/ 1332915 h 2722422"/>
                <a:gd name="connsiteX7" fmla="*/ 82576 w 2471951"/>
                <a:gd name="connsiteY7" fmla="*/ 551214 h 2722422"/>
                <a:gd name="connsiteX8" fmla="*/ 112938 w 2471951"/>
                <a:gd name="connsiteY8" fmla="*/ 82576 h 2722422"/>
                <a:gd name="connsiteX9" fmla="*/ 581576 w 2471951"/>
                <a:gd name="connsiteY9" fmla="*/ 112937 h 2722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71951" h="2722422">
                  <a:moveTo>
                    <a:pt x="581576" y="112937"/>
                  </a:moveTo>
                  <a:lnTo>
                    <a:pt x="2389376" y="2171209"/>
                  </a:lnTo>
                  <a:cubicBezTo>
                    <a:pt x="2510402" y="2309003"/>
                    <a:pt x="2496809" y="2518820"/>
                    <a:pt x="2359014" y="2639847"/>
                  </a:cubicBezTo>
                  <a:cubicBezTo>
                    <a:pt x="2221219" y="2760873"/>
                    <a:pt x="2011402" y="2747280"/>
                    <a:pt x="1890376" y="2609485"/>
                  </a:cubicBezTo>
                  <a:lnTo>
                    <a:pt x="880064" y="1459195"/>
                  </a:lnTo>
                  <a:lnTo>
                    <a:pt x="614093" y="2301590"/>
                  </a:lnTo>
                  <a:lnTo>
                    <a:pt x="769151" y="1332915"/>
                  </a:lnTo>
                  <a:lnTo>
                    <a:pt x="82576" y="551214"/>
                  </a:lnTo>
                  <a:cubicBezTo>
                    <a:pt x="-38450" y="413419"/>
                    <a:pt x="-24857" y="203602"/>
                    <a:pt x="112938" y="82576"/>
                  </a:cubicBezTo>
                  <a:cubicBezTo>
                    <a:pt x="250733" y="-38451"/>
                    <a:pt x="460550" y="-24857"/>
                    <a:pt x="581576" y="112937"/>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sp>
          <p:nvSpPr>
            <p:cNvPr id="16" name="四角形: 角を丸くする 15">
              <a:extLst>
                <a:ext uri="{FF2B5EF4-FFF2-40B4-BE49-F238E27FC236}">
                  <a16:creationId xmlns:a16="http://schemas.microsoft.com/office/drawing/2014/main" id="{17145E16-E65D-A63C-3EE7-E8118F5E72C7}"/>
                </a:ext>
              </a:extLst>
            </p:cNvPr>
            <p:cNvSpPr/>
            <p:nvPr/>
          </p:nvSpPr>
          <p:spPr>
            <a:xfrm>
              <a:off x="6204706" y="2236237"/>
              <a:ext cx="3417549"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a:latin typeface="BIZ UDPゴシック" panose="020B0400000000000000" pitchFamily="50" charset="-128"/>
                  <a:ea typeface="BIZ UDPゴシック" panose="020B0400000000000000" pitchFamily="50" charset="-128"/>
                </a:rPr>
                <a:t>ここに やじるしをおく</a:t>
              </a:r>
              <a:endParaRPr kumimoji="1" lang="en-US" altLang="ja-JP" sz="2400" b="1">
                <a:latin typeface="BIZ UDPゴシック" panose="020B0400000000000000" pitchFamily="50" charset="-128"/>
                <a:ea typeface="BIZ UDPゴシック" panose="020B0400000000000000" pitchFamily="50" charset="-128"/>
              </a:endParaRPr>
            </a:p>
          </p:txBody>
        </p:sp>
      </p:grpSp>
      <p:cxnSp>
        <p:nvCxnSpPr>
          <p:cNvPr id="19" name="直線矢印コネクタ 18">
            <a:extLst>
              <a:ext uri="{FF2B5EF4-FFF2-40B4-BE49-F238E27FC236}">
                <a16:creationId xmlns:a16="http://schemas.microsoft.com/office/drawing/2014/main" id="{8BC20F71-9309-5F06-F1A0-43E7C9B580AB}"/>
              </a:ext>
            </a:extLst>
          </p:cNvPr>
          <p:cNvCxnSpPr>
            <a:cxnSpLocks/>
          </p:cNvCxnSpPr>
          <p:nvPr/>
        </p:nvCxnSpPr>
        <p:spPr>
          <a:xfrm flipH="1">
            <a:off x="2012022" y="4157135"/>
            <a:ext cx="1434073" cy="1911096"/>
          </a:xfrm>
          <a:prstGeom prst="straightConnector1">
            <a:avLst/>
          </a:prstGeom>
          <a:ln w="76200">
            <a:tailEnd type="triangle"/>
          </a:ln>
        </p:spPr>
        <p:style>
          <a:lnRef idx="1">
            <a:schemeClr val="accent1"/>
          </a:lnRef>
          <a:fillRef idx="0">
            <a:schemeClr val="accent1"/>
          </a:fillRef>
          <a:effectRef idx="0">
            <a:schemeClr val="accent1"/>
          </a:effectRef>
          <a:fontRef idx="minor">
            <a:schemeClr val="tx1"/>
          </a:fontRef>
        </p:style>
      </p:cxnSp>
      <p:sp>
        <p:nvSpPr>
          <p:cNvPr id="20" name="四角形: 角を丸くする 19">
            <a:extLst>
              <a:ext uri="{FF2B5EF4-FFF2-40B4-BE49-F238E27FC236}">
                <a16:creationId xmlns:a16="http://schemas.microsoft.com/office/drawing/2014/main" id="{90401FEE-6C56-164A-4A54-2D36B252B734}"/>
              </a:ext>
            </a:extLst>
          </p:cNvPr>
          <p:cNvSpPr/>
          <p:nvPr/>
        </p:nvSpPr>
        <p:spPr>
          <a:xfrm>
            <a:off x="4997259" y="4433872"/>
            <a:ext cx="3194241" cy="1568737"/>
          </a:xfrm>
          <a:prstGeom prst="roundRect">
            <a:avLst>
              <a:gd name="adj" fmla="val 12651"/>
            </a:avLst>
          </a:pr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21" name="四角形: 角を丸くする 20">
            <a:extLst>
              <a:ext uri="{FF2B5EF4-FFF2-40B4-BE49-F238E27FC236}">
                <a16:creationId xmlns:a16="http://schemas.microsoft.com/office/drawing/2014/main" id="{B76A2C19-F7DE-6DF3-3B94-6C386384DC08}"/>
              </a:ext>
            </a:extLst>
          </p:cNvPr>
          <p:cNvSpPr/>
          <p:nvPr/>
        </p:nvSpPr>
        <p:spPr>
          <a:xfrm>
            <a:off x="5243992" y="4446573"/>
            <a:ext cx="2784782" cy="1422400"/>
          </a:xfrm>
          <a:prstGeom prst="roundRect">
            <a:avLst>
              <a:gd name="adj" fmla="val 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nSpc>
                <a:spcPct val="150000"/>
              </a:lnSpc>
            </a:pPr>
            <a:r>
              <a:rPr kumimoji="1" lang="ja-JP" altLang="en-US" sz="2000" b="1">
                <a:latin typeface="BIZ UDPゴシック" panose="020B0400000000000000" pitchFamily="50" charset="-128"/>
                <a:ea typeface="BIZ UDPゴシック" panose="020B0400000000000000" pitchFamily="50" charset="-128"/>
              </a:rPr>
              <a:t>やじるしを はなさずに</a:t>
            </a:r>
            <a:endParaRPr kumimoji="1" lang="en-US" altLang="ja-JP" sz="2000" b="1">
              <a:latin typeface="BIZ UDPゴシック" panose="020B0400000000000000" pitchFamily="50" charset="-128"/>
              <a:ea typeface="BIZ UDPゴシック" panose="020B0400000000000000" pitchFamily="50" charset="-128"/>
            </a:endParaRPr>
          </a:p>
          <a:p>
            <a:pPr>
              <a:lnSpc>
                <a:spcPct val="150000"/>
              </a:lnSpc>
            </a:pPr>
            <a:r>
              <a:rPr kumimoji="1" lang="ja-JP" altLang="en-US" sz="2000" b="1">
                <a:latin typeface="BIZ UDPゴシック" panose="020B0400000000000000" pitchFamily="50" charset="-128"/>
                <a:ea typeface="BIZ UDPゴシック" panose="020B0400000000000000" pitchFamily="50" charset="-128"/>
              </a:rPr>
              <a:t>ふたばの ところまで</a:t>
            </a:r>
            <a:endParaRPr kumimoji="1" lang="en-US" altLang="ja-JP" sz="2000" b="1">
              <a:latin typeface="BIZ UDPゴシック" panose="020B0400000000000000" pitchFamily="50" charset="-128"/>
              <a:ea typeface="BIZ UDPゴシック" panose="020B0400000000000000" pitchFamily="50" charset="-128"/>
            </a:endParaRPr>
          </a:p>
          <a:p>
            <a:pPr>
              <a:lnSpc>
                <a:spcPct val="150000"/>
              </a:lnSpc>
            </a:pPr>
            <a:r>
              <a:rPr kumimoji="1" lang="ja-JP" altLang="en-US" sz="2000" b="1">
                <a:latin typeface="BIZ UDPゴシック" panose="020B0400000000000000" pitchFamily="50" charset="-128"/>
                <a:ea typeface="BIZ UDPゴシック" panose="020B0400000000000000" pitchFamily="50" charset="-128"/>
              </a:rPr>
              <a:t>もっていく</a:t>
            </a:r>
          </a:p>
        </p:txBody>
      </p:sp>
      <p:sp>
        <p:nvSpPr>
          <p:cNvPr id="22" name="四角形: 角を丸くする 21">
            <a:extLst>
              <a:ext uri="{FF2B5EF4-FFF2-40B4-BE49-F238E27FC236}">
                <a16:creationId xmlns:a16="http://schemas.microsoft.com/office/drawing/2014/main" id="{FAC65A10-B9E7-8627-BB58-9FE1163F3687}"/>
              </a:ext>
            </a:extLst>
          </p:cNvPr>
          <p:cNvSpPr/>
          <p:nvPr/>
        </p:nvSpPr>
        <p:spPr>
          <a:xfrm>
            <a:off x="1251472" y="6098815"/>
            <a:ext cx="570604" cy="543741"/>
          </a:xfrm>
          <a:prstGeom prst="roundRect">
            <a:avLst/>
          </a:prstGeom>
          <a:noFill/>
          <a:ln w="730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テキスト ボックス 5">
            <a:extLst>
              <a:ext uri="{FF2B5EF4-FFF2-40B4-BE49-F238E27FC236}">
                <a16:creationId xmlns:a16="http://schemas.microsoft.com/office/drawing/2014/main" id="{0EFA52FD-F464-C024-035E-C301EB15BD49}"/>
              </a:ext>
            </a:extLst>
          </p:cNvPr>
          <p:cNvSpPr txBox="1"/>
          <p:nvPr/>
        </p:nvSpPr>
        <p:spPr>
          <a:xfrm>
            <a:off x="0" y="6642556"/>
            <a:ext cx="3644152" cy="215444"/>
          </a:xfrm>
          <a:prstGeom prst="rect">
            <a:avLst/>
          </a:prstGeom>
          <a:noFill/>
        </p:spPr>
        <p:txBody>
          <a:bodyPr wrap="square">
            <a:spAutoFit/>
          </a:bodyPr>
          <a:lstStyle/>
          <a:p>
            <a:r>
              <a:rPr kumimoji="1" lang="ja-JP" altLang="en-US" sz="800" b="0" i="0" kern="1200">
                <a:solidFill>
                  <a:schemeClr val="tx1"/>
                </a:solidFill>
                <a:effectLst/>
                <a:latin typeface="+mn-ea"/>
                <a:cs typeface="+mn-cs"/>
              </a:rPr>
              <a:t>イラスト出典：いらすとや </a:t>
            </a:r>
            <a:r>
              <a:rPr kumimoji="1" lang="en-US" altLang="ja-JP" sz="800" b="0" i="0" kern="1200">
                <a:solidFill>
                  <a:schemeClr val="tx1"/>
                </a:solidFill>
                <a:effectLst/>
                <a:latin typeface="+mn-ea"/>
                <a:cs typeface="+mn-cs"/>
              </a:rPr>
              <a:t>https://www.irasutoya.com/</a:t>
            </a:r>
            <a:endParaRPr kumimoji="1" lang="ja-JP" altLang="en-US" sz="800">
              <a:latin typeface="+mn-ea"/>
            </a:endParaRPr>
          </a:p>
        </p:txBody>
      </p:sp>
      <p:pic>
        <p:nvPicPr>
          <p:cNvPr id="60" name="図 59" descr="アイコン&#10;&#10;AI 生成コンテンツは誤りを含む可能性があります。">
            <a:extLst>
              <a:ext uri="{FF2B5EF4-FFF2-40B4-BE49-F238E27FC236}">
                <a16:creationId xmlns:a16="http://schemas.microsoft.com/office/drawing/2014/main" id="{9024ADAC-FE8A-CFBF-2340-A2F7210C363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605854" y="3523036"/>
            <a:ext cx="357325" cy="368989"/>
          </a:xfrm>
          <a:prstGeom prst="rect">
            <a:avLst/>
          </a:prstGeom>
        </p:spPr>
      </p:pic>
    </p:spTree>
    <p:extLst>
      <p:ext uri="{BB962C8B-B14F-4D97-AF65-F5344CB8AC3E}">
        <p14:creationId xmlns:p14="http://schemas.microsoft.com/office/powerpoint/2010/main" val="2145299992"/>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FED87F-F7B3-1F55-8907-20AE0ED24A47}"/>
            </a:ext>
          </a:extLst>
        </p:cNvPr>
        <p:cNvGrpSpPr/>
        <p:nvPr/>
      </p:nvGrpSpPr>
      <p:grpSpPr>
        <a:xfrm>
          <a:off x="0" y="0"/>
          <a:ext cx="0" cy="0"/>
          <a:chOff x="0" y="0"/>
          <a:chExt cx="0" cy="0"/>
        </a:xfrm>
      </p:grpSpPr>
      <p:pic>
        <p:nvPicPr>
          <p:cNvPr id="9" name="図 8" descr="パソコンの画面&#10;&#10;AI 生成コンテンツは誤りを含む可能性があります。">
            <a:extLst>
              <a:ext uri="{FF2B5EF4-FFF2-40B4-BE49-F238E27FC236}">
                <a16:creationId xmlns:a16="http://schemas.microsoft.com/office/drawing/2014/main" id="{C29E97D3-E154-32E1-41B6-F7C2EB97EF2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98659" y="1267072"/>
            <a:ext cx="9787286" cy="5317789"/>
          </a:xfrm>
          <a:prstGeom prst="rect">
            <a:avLst/>
          </a:prstGeom>
          <a:ln>
            <a:solidFill>
              <a:schemeClr val="bg1">
                <a:lumMod val="75000"/>
              </a:schemeClr>
            </a:solidFill>
          </a:ln>
        </p:spPr>
      </p:pic>
      <p:sp>
        <p:nvSpPr>
          <p:cNvPr id="15" name="正方形/長方形 14">
            <a:extLst>
              <a:ext uri="{FF2B5EF4-FFF2-40B4-BE49-F238E27FC236}">
                <a16:creationId xmlns:a16="http://schemas.microsoft.com/office/drawing/2014/main" id="{C4ABD983-8D98-6F0C-E0EB-B3AB1E390A81}"/>
              </a:ext>
            </a:extLst>
          </p:cNvPr>
          <p:cNvSpPr/>
          <p:nvPr/>
        </p:nvSpPr>
        <p:spPr>
          <a:xfrm>
            <a:off x="983722" y="748634"/>
            <a:ext cx="10271344" cy="30614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2" name="タイトル 1">
            <a:extLst>
              <a:ext uri="{FF2B5EF4-FFF2-40B4-BE49-F238E27FC236}">
                <a16:creationId xmlns:a16="http://schemas.microsoft.com/office/drawing/2014/main" id="{77C9639B-4090-FD6C-D881-014308CBEE75}"/>
              </a:ext>
            </a:extLst>
          </p:cNvPr>
          <p:cNvSpPr>
            <a:spLocks noGrp="1"/>
          </p:cNvSpPr>
          <p:nvPr>
            <p:ph type="title" idx="4294967295"/>
          </p:nvPr>
        </p:nvSpPr>
        <p:spPr>
          <a:xfrm>
            <a:off x="342900" y="179388"/>
            <a:ext cx="11506200" cy="793750"/>
          </a:xfrm>
          <a:ln>
            <a:noFill/>
          </a:ln>
        </p:spPr>
        <p:txBody>
          <a:bodyPr>
            <a:noAutofit/>
          </a:bodyPr>
          <a:lstStyle/>
          <a:p>
            <a:pPr algn="ctr"/>
            <a:r>
              <a:rPr lang="ja-JP" altLang="en-US" sz="5400" b="1">
                <a:latin typeface="BIZ UDPゴシック" panose="020B0400000000000000" pitchFamily="50" charset="-128"/>
                <a:ea typeface="BIZ UDPゴシック" panose="020B0400000000000000" pitchFamily="50" charset="-128"/>
              </a:rPr>
              <a:t>せんせいへ かーどを おくる</a:t>
            </a:r>
            <a:endParaRPr kumimoji="1" lang="ja-JP" altLang="en-US" sz="5400" b="1">
              <a:latin typeface="BIZ UDPゴシック" panose="020B0400000000000000" pitchFamily="50" charset="-128"/>
              <a:ea typeface="BIZ UDPゴシック" panose="020B0400000000000000" pitchFamily="50" charset="-128"/>
            </a:endParaRPr>
          </a:p>
        </p:txBody>
      </p:sp>
      <p:grpSp>
        <p:nvGrpSpPr>
          <p:cNvPr id="10" name="グループ化 9">
            <a:extLst>
              <a:ext uri="{FF2B5EF4-FFF2-40B4-BE49-F238E27FC236}">
                <a16:creationId xmlns:a16="http://schemas.microsoft.com/office/drawing/2014/main" id="{AD29DA5C-094E-4C69-E554-29EAA9156D98}"/>
              </a:ext>
            </a:extLst>
          </p:cNvPr>
          <p:cNvGrpSpPr/>
          <p:nvPr/>
        </p:nvGrpSpPr>
        <p:grpSpPr>
          <a:xfrm>
            <a:off x="4986097" y="3731057"/>
            <a:ext cx="5420760" cy="2123873"/>
            <a:chOff x="4588164" y="2446363"/>
            <a:chExt cx="5420760" cy="2123873"/>
          </a:xfrm>
        </p:grpSpPr>
        <p:sp>
          <p:nvSpPr>
            <p:cNvPr id="20" name="四角形: 角を丸くする 19">
              <a:extLst>
                <a:ext uri="{FF2B5EF4-FFF2-40B4-BE49-F238E27FC236}">
                  <a16:creationId xmlns:a16="http://schemas.microsoft.com/office/drawing/2014/main" id="{2A75F463-82DA-EBD5-E04D-7562A2B1FEDB}"/>
                </a:ext>
              </a:extLst>
            </p:cNvPr>
            <p:cNvSpPr/>
            <p:nvPr/>
          </p:nvSpPr>
          <p:spPr>
            <a:xfrm>
              <a:off x="4588164" y="2469364"/>
              <a:ext cx="5420760" cy="2100872"/>
            </a:xfrm>
            <a:prstGeom prst="roundRect">
              <a:avLst>
                <a:gd name="adj" fmla="val 12651"/>
              </a:avLst>
            </a:pr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sp>
          <p:nvSpPr>
            <p:cNvPr id="21" name="四角形: 角を丸くする 20">
              <a:extLst>
                <a:ext uri="{FF2B5EF4-FFF2-40B4-BE49-F238E27FC236}">
                  <a16:creationId xmlns:a16="http://schemas.microsoft.com/office/drawing/2014/main" id="{F1CF9057-5F15-070D-75F0-04D5E1483CD3}"/>
                </a:ext>
              </a:extLst>
            </p:cNvPr>
            <p:cNvSpPr/>
            <p:nvPr/>
          </p:nvSpPr>
          <p:spPr>
            <a:xfrm>
              <a:off x="4834897" y="2446363"/>
              <a:ext cx="5174027" cy="2018901"/>
            </a:xfrm>
            <a:prstGeom prst="roundRect">
              <a:avLst>
                <a:gd name="adj" fmla="val 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l" defTabSz="457200" rtl="0" eaLnBrk="1" fontAlgn="auto" latinLnBrk="0" hangingPunct="1">
                <a:lnSpc>
                  <a:spcPct val="150000"/>
                </a:lnSpc>
                <a:spcBef>
                  <a:spcPts val="0"/>
                </a:spcBef>
                <a:spcAft>
                  <a:spcPts val="0"/>
                </a:spcAft>
                <a:buClrTx/>
                <a:buSzTx/>
                <a:buFontTx/>
                <a:buNone/>
                <a:tabLst/>
                <a:defRPr/>
              </a:pPr>
              <a:r>
                <a:rPr kumimoji="1" lang="ja-JP" altLang="en-US" sz="2000" b="1">
                  <a:solidFill>
                    <a:prstClr val="white"/>
                  </a:solidFill>
                  <a:latin typeface="BIZ UDPゴシック" panose="020B0400000000000000" pitchFamily="50" charset="-128"/>
                  <a:ea typeface="BIZ UDPゴシック" panose="020B0400000000000000" pitchFamily="50" charset="-128"/>
                </a:rPr>
                <a:t>あかいはこ（ていしゅつぼっくす）の うえに</a:t>
              </a:r>
              <a:endParaRPr kumimoji="1" lang="en-US" altLang="ja-JP" sz="2000" b="1">
                <a:solidFill>
                  <a:prstClr val="white"/>
                </a:solidFill>
                <a:latin typeface="BIZ UDPゴシック" panose="020B0400000000000000" pitchFamily="50" charset="-128"/>
                <a:ea typeface="BIZ UDPゴシック" panose="020B0400000000000000" pitchFamily="50" charset="-128"/>
              </a:endParaRPr>
            </a:p>
            <a:p>
              <a:pPr marL="0" marR="0" lvl="0" indent="0" algn="l" defTabSz="457200" rtl="0" eaLnBrk="1" fontAlgn="auto" latinLnBrk="0" hangingPunct="1">
                <a:lnSpc>
                  <a:spcPct val="150000"/>
                </a:lnSpc>
                <a:spcBef>
                  <a:spcPts val="0"/>
                </a:spcBef>
                <a:spcAft>
                  <a:spcPts val="0"/>
                </a:spcAft>
                <a:buClrTx/>
                <a:buSzTx/>
                <a:buFontTx/>
                <a:buNone/>
                <a:tabLst/>
                <a:defRPr/>
              </a:pPr>
              <a:r>
                <a:rPr kumimoji="1" lang="ja-JP" altLang="en-US" sz="2000" b="1">
                  <a:solidFill>
                    <a:prstClr val="white"/>
                  </a:solidFill>
                  <a:latin typeface="BIZ UDPゴシック" panose="020B0400000000000000" pitchFamily="50" charset="-128"/>
                  <a:ea typeface="BIZ UDPゴシック" panose="020B0400000000000000" pitchFamily="50" charset="-128"/>
                </a:rPr>
                <a:t>かーどを もっていくと あかいはこが</a:t>
              </a:r>
              <a:endParaRPr kumimoji="1" lang="en-US" altLang="ja-JP" sz="2000" b="1">
                <a:solidFill>
                  <a:prstClr val="white"/>
                </a:solidFill>
                <a:latin typeface="BIZ UDPゴシック" panose="020B0400000000000000" pitchFamily="50" charset="-128"/>
                <a:ea typeface="BIZ UDPゴシック" panose="020B0400000000000000" pitchFamily="50" charset="-128"/>
              </a:endParaRPr>
            </a:p>
            <a:p>
              <a:pPr marL="0" marR="0" lvl="0" indent="0" algn="l" defTabSz="457200" rtl="0" eaLnBrk="1" fontAlgn="auto" latinLnBrk="0" hangingPunct="1">
                <a:lnSpc>
                  <a:spcPct val="150000"/>
                </a:lnSpc>
                <a:spcBef>
                  <a:spcPts val="0"/>
                </a:spcBef>
                <a:spcAft>
                  <a:spcPts val="0"/>
                </a:spcAft>
                <a:buClrTx/>
                <a:buSzTx/>
                <a:buFontTx/>
                <a:buNone/>
                <a:tabLst/>
                <a:defRPr/>
              </a:pPr>
              <a:r>
                <a:rPr kumimoji="1" lang="ja-JP" altLang="en-US" sz="2000" b="1">
                  <a:solidFill>
                    <a:prstClr val="white"/>
                  </a:solidFill>
                  <a:latin typeface="BIZ UDPゴシック" panose="020B0400000000000000" pitchFamily="50" charset="-128"/>
                  <a:ea typeface="BIZ UDPゴシック" panose="020B0400000000000000" pitchFamily="50" charset="-128"/>
                </a:rPr>
                <a:t>うえによけるので あいたまるのうえで</a:t>
              </a:r>
              <a:endParaRPr kumimoji="1" lang="en-US" altLang="ja-JP" sz="2000" b="1">
                <a:solidFill>
                  <a:prstClr val="white"/>
                </a:solidFill>
                <a:latin typeface="BIZ UDPゴシック" panose="020B0400000000000000" pitchFamily="50" charset="-128"/>
                <a:ea typeface="BIZ UDPゴシック" panose="020B0400000000000000" pitchFamily="50" charset="-128"/>
              </a:endParaRPr>
            </a:p>
            <a:p>
              <a:pPr marL="0" marR="0" lvl="0" indent="0" algn="l" defTabSz="457200" rtl="0" eaLnBrk="1" fontAlgn="auto" latinLnBrk="0" hangingPunct="1">
                <a:lnSpc>
                  <a:spcPct val="150000"/>
                </a:lnSpc>
                <a:spcBef>
                  <a:spcPts val="0"/>
                </a:spcBef>
                <a:spcAft>
                  <a:spcPts val="0"/>
                </a:spcAft>
                <a:buClrTx/>
                <a:buSzTx/>
                <a:buFontTx/>
                <a:buNone/>
                <a:tabLst/>
                <a:defRPr/>
              </a:pPr>
              <a:r>
                <a:rPr kumimoji="1" lang="ja-JP" altLang="en-US" sz="2000" b="1">
                  <a:solidFill>
                    <a:prstClr val="white"/>
                  </a:solidFill>
                  <a:latin typeface="BIZ UDPゴシック" panose="020B0400000000000000" pitchFamily="50" charset="-128"/>
                  <a:ea typeface="BIZ UDPゴシック" panose="020B0400000000000000" pitchFamily="50" charset="-128"/>
                </a:rPr>
                <a:t>かーどを はなす</a:t>
              </a:r>
              <a:endParaRPr kumimoji="1" lang="en-US" altLang="ja-JP" sz="2000" b="1">
                <a:solidFill>
                  <a:prstClr val="white"/>
                </a:solidFill>
                <a:latin typeface="BIZ UDPゴシック" panose="020B0400000000000000" pitchFamily="50" charset="-128"/>
                <a:ea typeface="BIZ UDPゴシック" panose="020B0400000000000000" pitchFamily="50" charset="-128"/>
              </a:endParaRPr>
            </a:p>
          </p:txBody>
        </p:sp>
      </p:grpSp>
      <p:sp>
        <p:nvSpPr>
          <p:cNvPr id="22" name="四角形: 角を丸くする 21">
            <a:extLst>
              <a:ext uri="{FF2B5EF4-FFF2-40B4-BE49-F238E27FC236}">
                <a16:creationId xmlns:a16="http://schemas.microsoft.com/office/drawing/2014/main" id="{8953A31A-6433-E7B6-EB76-CE7470248D13}"/>
              </a:ext>
            </a:extLst>
          </p:cNvPr>
          <p:cNvSpPr/>
          <p:nvPr/>
        </p:nvSpPr>
        <p:spPr>
          <a:xfrm>
            <a:off x="1666160" y="4165600"/>
            <a:ext cx="1085507" cy="1328956"/>
          </a:xfrm>
          <a:prstGeom prst="roundRect">
            <a:avLst/>
          </a:prstGeom>
          <a:noFill/>
          <a:ln w="730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grpSp>
        <p:nvGrpSpPr>
          <p:cNvPr id="8" name="グループ化 7">
            <a:extLst>
              <a:ext uri="{FF2B5EF4-FFF2-40B4-BE49-F238E27FC236}">
                <a16:creationId xmlns:a16="http://schemas.microsoft.com/office/drawing/2014/main" id="{CD11B858-E9FE-9B3A-2355-F11695367CB4}"/>
              </a:ext>
            </a:extLst>
          </p:cNvPr>
          <p:cNvGrpSpPr/>
          <p:nvPr/>
        </p:nvGrpSpPr>
        <p:grpSpPr>
          <a:xfrm>
            <a:off x="2140069" y="1775131"/>
            <a:ext cx="3457626" cy="3667915"/>
            <a:chOff x="6164629" y="1195246"/>
            <a:chExt cx="3457626" cy="3667915"/>
          </a:xfrm>
        </p:grpSpPr>
        <p:sp>
          <p:nvSpPr>
            <p:cNvPr id="11" name="フリーフォーム: 図形 10">
              <a:extLst>
                <a:ext uri="{FF2B5EF4-FFF2-40B4-BE49-F238E27FC236}">
                  <a16:creationId xmlns:a16="http://schemas.microsoft.com/office/drawing/2014/main" id="{909D78B7-3443-DF30-40F5-87F37BE5D072}"/>
                </a:ext>
              </a:extLst>
            </p:cNvPr>
            <p:cNvSpPr/>
            <p:nvPr/>
          </p:nvSpPr>
          <p:spPr>
            <a:xfrm rot="18677589">
              <a:off x="5691882" y="1667993"/>
              <a:ext cx="3667915" cy="2722422"/>
            </a:xfrm>
            <a:custGeom>
              <a:avLst/>
              <a:gdLst>
                <a:gd name="connsiteX0" fmla="*/ 589602 w 2479977"/>
                <a:gd name="connsiteY0" fmla="*/ 112937 h 2722422"/>
                <a:gd name="connsiteX1" fmla="*/ 2397402 w 2479977"/>
                <a:gd name="connsiteY1" fmla="*/ 2171209 h 2722422"/>
                <a:gd name="connsiteX2" fmla="*/ 2367040 w 2479977"/>
                <a:gd name="connsiteY2" fmla="*/ 2639847 h 2722422"/>
                <a:gd name="connsiteX3" fmla="*/ 1898402 w 2479977"/>
                <a:gd name="connsiteY3" fmla="*/ 2609485 h 2722422"/>
                <a:gd name="connsiteX4" fmla="*/ 888090 w 2479977"/>
                <a:gd name="connsiteY4" fmla="*/ 1459195 h 2722422"/>
                <a:gd name="connsiteX5" fmla="*/ 0 w 2479977"/>
                <a:gd name="connsiteY5" fmla="*/ 1625350 h 2722422"/>
                <a:gd name="connsiteX6" fmla="*/ 777177 w 2479977"/>
                <a:gd name="connsiteY6" fmla="*/ 1332915 h 2722422"/>
                <a:gd name="connsiteX7" fmla="*/ 90602 w 2479977"/>
                <a:gd name="connsiteY7" fmla="*/ 551214 h 2722422"/>
                <a:gd name="connsiteX8" fmla="*/ 120964 w 2479977"/>
                <a:gd name="connsiteY8" fmla="*/ 82576 h 2722422"/>
                <a:gd name="connsiteX9" fmla="*/ 589602 w 2479977"/>
                <a:gd name="connsiteY9" fmla="*/ 112937 h 2722422"/>
                <a:gd name="connsiteX0" fmla="*/ 581576 w 2471951"/>
                <a:gd name="connsiteY0" fmla="*/ 112937 h 2722422"/>
                <a:gd name="connsiteX1" fmla="*/ 2389376 w 2471951"/>
                <a:gd name="connsiteY1" fmla="*/ 2171209 h 2722422"/>
                <a:gd name="connsiteX2" fmla="*/ 2359014 w 2471951"/>
                <a:gd name="connsiteY2" fmla="*/ 2639847 h 2722422"/>
                <a:gd name="connsiteX3" fmla="*/ 1890376 w 2471951"/>
                <a:gd name="connsiteY3" fmla="*/ 2609485 h 2722422"/>
                <a:gd name="connsiteX4" fmla="*/ 880064 w 2471951"/>
                <a:gd name="connsiteY4" fmla="*/ 1459195 h 2722422"/>
                <a:gd name="connsiteX5" fmla="*/ 614093 w 2471951"/>
                <a:gd name="connsiteY5" fmla="*/ 2301590 h 2722422"/>
                <a:gd name="connsiteX6" fmla="*/ 769151 w 2471951"/>
                <a:gd name="connsiteY6" fmla="*/ 1332915 h 2722422"/>
                <a:gd name="connsiteX7" fmla="*/ 82576 w 2471951"/>
                <a:gd name="connsiteY7" fmla="*/ 551214 h 2722422"/>
                <a:gd name="connsiteX8" fmla="*/ 112938 w 2471951"/>
                <a:gd name="connsiteY8" fmla="*/ 82576 h 2722422"/>
                <a:gd name="connsiteX9" fmla="*/ 581576 w 2471951"/>
                <a:gd name="connsiteY9" fmla="*/ 112937 h 2722422"/>
                <a:gd name="connsiteX0" fmla="*/ 581576 w 2471951"/>
                <a:gd name="connsiteY0" fmla="*/ 112937 h 2722422"/>
                <a:gd name="connsiteX1" fmla="*/ 2389376 w 2471951"/>
                <a:gd name="connsiteY1" fmla="*/ 2171209 h 2722422"/>
                <a:gd name="connsiteX2" fmla="*/ 2359014 w 2471951"/>
                <a:gd name="connsiteY2" fmla="*/ 2639847 h 2722422"/>
                <a:gd name="connsiteX3" fmla="*/ 1890376 w 2471951"/>
                <a:gd name="connsiteY3" fmla="*/ 2609485 h 2722422"/>
                <a:gd name="connsiteX4" fmla="*/ 880064 w 2471951"/>
                <a:gd name="connsiteY4" fmla="*/ 1459195 h 2722422"/>
                <a:gd name="connsiteX5" fmla="*/ 284354 w 2471951"/>
                <a:gd name="connsiteY5" fmla="*/ 1690608 h 2722422"/>
                <a:gd name="connsiteX6" fmla="*/ 769151 w 2471951"/>
                <a:gd name="connsiteY6" fmla="*/ 1332915 h 2722422"/>
                <a:gd name="connsiteX7" fmla="*/ 82576 w 2471951"/>
                <a:gd name="connsiteY7" fmla="*/ 551214 h 2722422"/>
                <a:gd name="connsiteX8" fmla="*/ 112938 w 2471951"/>
                <a:gd name="connsiteY8" fmla="*/ 82576 h 2722422"/>
                <a:gd name="connsiteX9" fmla="*/ 581576 w 2471951"/>
                <a:gd name="connsiteY9" fmla="*/ 112937 h 2722422"/>
                <a:gd name="connsiteX0" fmla="*/ 1777540 w 3667915"/>
                <a:gd name="connsiteY0" fmla="*/ 112937 h 2722422"/>
                <a:gd name="connsiteX1" fmla="*/ 3585340 w 3667915"/>
                <a:gd name="connsiteY1" fmla="*/ 2171209 h 2722422"/>
                <a:gd name="connsiteX2" fmla="*/ 3554978 w 3667915"/>
                <a:gd name="connsiteY2" fmla="*/ 2639847 h 2722422"/>
                <a:gd name="connsiteX3" fmla="*/ 3086340 w 3667915"/>
                <a:gd name="connsiteY3" fmla="*/ 2609485 h 2722422"/>
                <a:gd name="connsiteX4" fmla="*/ 2076028 w 3667915"/>
                <a:gd name="connsiteY4" fmla="*/ 1459195 h 2722422"/>
                <a:gd name="connsiteX5" fmla="*/ 0 w 3667915"/>
                <a:gd name="connsiteY5" fmla="*/ 1610506 h 2722422"/>
                <a:gd name="connsiteX6" fmla="*/ 1965115 w 3667915"/>
                <a:gd name="connsiteY6" fmla="*/ 1332915 h 2722422"/>
                <a:gd name="connsiteX7" fmla="*/ 1278540 w 3667915"/>
                <a:gd name="connsiteY7" fmla="*/ 551214 h 2722422"/>
                <a:gd name="connsiteX8" fmla="*/ 1308902 w 3667915"/>
                <a:gd name="connsiteY8" fmla="*/ 82576 h 2722422"/>
                <a:gd name="connsiteX9" fmla="*/ 1777540 w 3667915"/>
                <a:gd name="connsiteY9" fmla="*/ 112937 h 2722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667915" h="2722422">
                  <a:moveTo>
                    <a:pt x="1777540" y="112937"/>
                  </a:moveTo>
                  <a:lnTo>
                    <a:pt x="3585340" y="2171209"/>
                  </a:lnTo>
                  <a:cubicBezTo>
                    <a:pt x="3706366" y="2309003"/>
                    <a:pt x="3692773" y="2518820"/>
                    <a:pt x="3554978" y="2639847"/>
                  </a:cubicBezTo>
                  <a:cubicBezTo>
                    <a:pt x="3417183" y="2760873"/>
                    <a:pt x="3207366" y="2747280"/>
                    <a:pt x="3086340" y="2609485"/>
                  </a:cubicBezTo>
                  <a:lnTo>
                    <a:pt x="2076028" y="1459195"/>
                  </a:lnTo>
                  <a:lnTo>
                    <a:pt x="0" y="1610506"/>
                  </a:lnTo>
                  <a:lnTo>
                    <a:pt x="1965115" y="1332915"/>
                  </a:lnTo>
                  <a:lnTo>
                    <a:pt x="1278540" y="551214"/>
                  </a:lnTo>
                  <a:cubicBezTo>
                    <a:pt x="1157514" y="413419"/>
                    <a:pt x="1171107" y="203602"/>
                    <a:pt x="1308902" y="82576"/>
                  </a:cubicBezTo>
                  <a:cubicBezTo>
                    <a:pt x="1446697" y="-38451"/>
                    <a:pt x="1656514" y="-24857"/>
                    <a:pt x="1777540" y="112937"/>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16" name="四角形: 角を丸くする 15">
              <a:extLst>
                <a:ext uri="{FF2B5EF4-FFF2-40B4-BE49-F238E27FC236}">
                  <a16:creationId xmlns:a16="http://schemas.microsoft.com/office/drawing/2014/main" id="{65C48092-EE73-D5B9-B68E-112F1BB503B3}"/>
                </a:ext>
              </a:extLst>
            </p:cNvPr>
            <p:cNvSpPr/>
            <p:nvPr/>
          </p:nvSpPr>
          <p:spPr>
            <a:xfrm>
              <a:off x="6204706" y="2236237"/>
              <a:ext cx="3417549"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ここに かーどをおく</a:t>
              </a:r>
              <a:endParaRPr kumimoji="1" lang="en-US" altLang="ja-JP"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grpSp>
    </p:spTree>
    <p:extLst>
      <p:ext uri="{BB962C8B-B14F-4D97-AF65-F5344CB8AC3E}">
        <p14:creationId xmlns:p14="http://schemas.microsoft.com/office/powerpoint/2010/main" val="740478880"/>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09752D-ADAA-61F8-7979-C8C4C1B90E15}"/>
            </a:ext>
          </a:extLst>
        </p:cNvPr>
        <p:cNvGrpSpPr/>
        <p:nvPr/>
      </p:nvGrpSpPr>
      <p:grpSpPr>
        <a:xfrm>
          <a:off x="0" y="0"/>
          <a:ext cx="0" cy="0"/>
          <a:chOff x="0" y="0"/>
          <a:chExt cx="0" cy="0"/>
        </a:xfrm>
      </p:grpSpPr>
      <p:pic>
        <p:nvPicPr>
          <p:cNvPr id="3" name="図 2" descr="グラフィカル ユーザー インターフェイス, アプリケーション&#10;&#10;AI によって生成されたコンテンツは間違っている可能性があります。">
            <a:extLst>
              <a:ext uri="{FF2B5EF4-FFF2-40B4-BE49-F238E27FC236}">
                <a16:creationId xmlns:a16="http://schemas.microsoft.com/office/drawing/2014/main" id="{65F8CF71-0B1C-EF3E-CB62-FFF83060A08A}"/>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108244" y="1259528"/>
            <a:ext cx="9975512" cy="5409560"/>
          </a:xfrm>
          <a:prstGeom prst="rect">
            <a:avLst/>
          </a:prstGeom>
        </p:spPr>
      </p:pic>
      <p:sp>
        <p:nvSpPr>
          <p:cNvPr id="5" name="四角形: 角を丸くする 4">
            <a:extLst>
              <a:ext uri="{FF2B5EF4-FFF2-40B4-BE49-F238E27FC236}">
                <a16:creationId xmlns:a16="http://schemas.microsoft.com/office/drawing/2014/main" id="{47C4C47A-5711-782B-1B2D-D7B47084E8F7}"/>
              </a:ext>
            </a:extLst>
          </p:cNvPr>
          <p:cNvSpPr/>
          <p:nvPr/>
        </p:nvSpPr>
        <p:spPr>
          <a:xfrm>
            <a:off x="3011619" y="5659445"/>
            <a:ext cx="6168761" cy="571187"/>
          </a:xfrm>
          <a:prstGeom prst="roundRect">
            <a:avLst>
              <a:gd name="adj" fmla="val 50000"/>
            </a:avLst>
          </a:pr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9" name="四角形: 角を丸くする 8">
            <a:extLst>
              <a:ext uri="{FF2B5EF4-FFF2-40B4-BE49-F238E27FC236}">
                <a16:creationId xmlns:a16="http://schemas.microsoft.com/office/drawing/2014/main" id="{B416D3BA-956C-0994-0BE5-8E8DE2B40174}"/>
              </a:ext>
            </a:extLst>
          </p:cNvPr>
          <p:cNvSpPr/>
          <p:nvPr/>
        </p:nvSpPr>
        <p:spPr>
          <a:xfrm>
            <a:off x="3142703" y="5598472"/>
            <a:ext cx="5906593" cy="571187"/>
          </a:xfrm>
          <a:prstGeom prst="roundRect">
            <a:avLst>
              <a:gd name="adj" fmla="val 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150000"/>
              </a:lnSpc>
            </a:pPr>
            <a:r>
              <a:rPr kumimoji="1" lang="ja-JP" altLang="en-US" sz="2000" b="1">
                <a:latin typeface="BIZ UDPゴシック" panose="020B0400000000000000" pitchFamily="50" charset="-128"/>
                <a:ea typeface="BIZ UDPゴシック" panose="020B0400000000000000" pitchFamily="50" charset="-128"/>
              </a:rPr>
              <a:t>これで せんせいへ おくることができました</a:t>
            </a:r>
            <a:endParaRPr kumimoji="1" lang="en-US" altLang="ja-JP" sz="2000" b="1">
              <a:latin typeface="BIZ UDPゴシック" panose="020B0400000000000000" pitchFamily="50" charset="-128"/>
              <a:ea typeface="BIZ UDPゴシック" panose="020B0400000000000000" pitchFamily="50" charset="-128"/>
            </a:endParaRPr>
          </a:p>
        </p:txBody>
      </p:sp>
      <p:sp>
        <p:nvSpPr>
          <p:cNvPr id="10" name="タイトル 1">
            <a:extLst>
              <a:ext uri="{FF2B5EF4-FFF2-40B4-BE49-F238E27FC236}">
                <a16:creationId xmlns:a16="http://schemas.microsoft.com/office/drawing/2014/main" id="{3F04E48F-D7E6-F7EC-C88A-2772220D63E0}"/>
              </a:ext>
            </a:extLst>
          </p:cNvPr>
          <p:cNvSpPr txBox="1">
            <a:spLocks/>
          </p:cNvSpPr>
          <p:nvPr/>
        </p:nvSpPr>
        <p:spPr>
          <a:xfrm>
            <a:off x="342900" y="179388"/>
            <a:ext cx="11506200" cy="793750"/>
          </a:xfrm>
          <a:prstGeom prst="rect">
            <a:avLst/>
          </a:prstGeom>
          <a:ln>
            <a:noFill/>
          </a:ln>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lgn="ctr"/>
            <a:r>
              <a:rPr lang="ja-JP" altLang="en-US" sz="5400" b="1">
                <a:latin typeface="BIZ UDPゴシック" panose="020B0400000000000000" pitchFamily="50" charset="-128"/>
                <a:ea typeface="BIZ UDPゴシック" panose="020B0400000000000000" pitchFamily="50" charset="-128"/>
              </a:rPr>
              <a:t>せんせいへ かーどを おくりました</a:t>
            </a:r>
          </a:p>
        </p:txBody>
      </p:sp>
    </p:spTree>
    <p:extLst>
      <p:ext uri="{BB962C8B-B14F-4D97-AF65-F5344CB8AC3E}">
        <p14:creationId xmlns:p14="http://schemas.microsoft.com/office/powerpoint/2010/main" val="3101927950"/>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D04F59-4302-22B5-FBE5-3AFB92C57019}"/>
            </a:ext>
          </a:extLst>
        </p:cNvPr>
        <p:cNvGrpSpPr/>
        <p:nvPr/>
      </p:nvGrpSpPr>
      <p:grpSpPr>
        <a:xfrm>
          <a:off x="0" y="0"/>
          <a:ext cx="0" cy="0"/>
          <a:chOff x="0" y="0"/>
          <a:chExt cx="0" cy="0"/>
        </a:xfrm>
      </p:grpSpPr>
      <p:pic>
        <p:nvPicPr>
          <p:cNvPr id="3" name="図 2" descr="白いバックグラウンドのスクリーンショット&#10;&#10;AI 生成コンテンツは誤りを含む可能性があります。">
            <a:extLst>
              <a:ext uri="{FF2B5EF4-FFF2-40B4-BE49-F238E27FC236}">
                <a16:creationId xmlns:a16="http://schemas.microsoft.com/office/drawing/2014/main" id="{D3764510-4E4C-E049-2D4A-88DAB2B70272}"/>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a:xfrm>
            <a:off x="1351120" y="1284332"/>
            <a:ext cx="9489760" cy="5088422"/>
          </a:xfrm>
          <a:prstGeom prst="rect">
            <a:avLst/>
          </a:prstGeom>
          <a:ln>
            <a:solidFill>
              <a:schemeClr val="bg1">
                <a:lumMod val="75000"/>
              </a:schemeClr>
            </a:solidFill>
          </a:ln>
        </p:spPr>
      </p:pic>
      <p:sp>
        <p:nvSpPr>
          <p:cNvPr id="5" name="タイトル 1">
            <a:extLst>
              <a:ext uri="{FF2B5EF4-FFF2-40B4-BE49-F238E27FC236}">
                <a16:creationId xmlns:a16="http://schemas.microsoft.com/office/drawing/2014/main" id="{F9DE0590-141D-1244-81DB-2AC068E511C7}"/>
              </a:ext>
            </a:extLst>
          </p:cNvPr>
          <p:cNvSpPr txBox="1">
            <a:spLocks/>
          </p:cNvSpPr>
          <p:nvPr/>
        </p:nvSpPr>
        <p:spPr>
          <a:xfrm>
            <a:off x="342900" y="179388"/>
            <a:ext cx="11506200" cy="793750"/>
          </a:xfrm>
          <a:prstGeom prst="rect">
            <a:avLst/>
          </a:prstGeom>
          <a:ln>
            <a:noFill/>
          </a:ln>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lgn="ctr"/>
            <a:r>
              <a:rPr lang="ja-JP" altLang="en-US" sz="5400" b="1">
                <a:latin typeface="BIZ UDPゴシック" panose="020B0400000000000000" pitchFamily="50" charset="-128"/>
                <a:ea typeface="BIZ UDPゴシック" panose="020B0400000000000000" pitchFamily="50" charset="-128"/>
              </a:rPr>
              <a:t>みんなの　かーどを　みてみましょう</a:t>
            </a:r>
          </a:p>
        </p:txBody>
      </p:sp>
      <p:sp>
        <p:nvSpPr>
          <p:cNvPr id="7" name="四角形: 角を丸くする 6">
            <a:extLst>
              <a:ext uri="{FF2B5EF4-FFF2-40B4-BE49-F238E27FC236}">
                <a16:creationId xmlns:a16="http://schemas.microsoft.com/office/drawing/2014/main" id="{12C06B88-B3C9-F9AE-0F2F-DD908559486C}"/>
              </a:ext>
            </a:extLst>
          </p:cNvPr>
          <p:cNvSpPr/>
          <p:nvPr/>
        </p:nvSpPr>
        <p:spPr>
          <a:xfrm>
            <a:off x="3011619" y="5363111"/>
            <a:ext cx="6168761" cy="571187"/>
          </a:xfrm>
          <a:prstGeom prst="roundRect">
            <a:avLst>
              <a:gd name="adj" fmla="val 50000"/>
            </a:avLst>
          </a:pr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8" name="四角形: 角を丸くする 7">
            <a:extLst>
              <a:ext uri="{FF2B5EF4-FFF2-40B4-BE49-F238E27FC236}">
                <a16:creationId xmlns:a16="http://schemas.microsoft.com/office/drawing/2014/main" id="{481EF024-E4D1-C6B9-6770-63938CA97804}"/>
              </a:ext>
            </a:extLst>
          </p:cNvPr>
          <p:cNvSpPr/>
          <p:nvPr/>
        </p:nvSpPr>
        <p:spPr>
          <a:xfrm>
            <a:off x="3142703" y="5302138"/>
            <a:ext cx="5906593" cy="571187"/>
          </a:xfrm>
          <a:prstGeom prst="roundRect">
            <a:avLst>
              <a:gd name="adj" fmla="val 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150000"/>
              </a:lnSpc>
            </a:pPr>
            <a:r>
              <a:rPr kumimoji="1" lang="ja-JP" altLang="en-US" sz="2000" b="1">
                <a:latin typeface="BIZ UDPゴシック" panose="020B0400000000000000" pitchFamily="50" charset="-128"/>
                <a:ea typeface="BIZ UDPゴシック" panose="020B0400000000000000" pitchFamily="50" charset="-128"/>
              </a:rPr>
              <a:t>いまは たぶれっとを さわりません</a:t>
            </a:r>
            <a:endParaRPr kumimoji="1" lang="en-US" altLang="ja-JP" sz="2000" b="1">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554900044"/>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E0755B-FA6A-8F83-5236-F2A2EA791163}"/>
            </a:ext>
          </a:extLst>
        </p:cNvPr>
        <p:cNvGrpSpPr/>
        <p:nvPr/>
      </p:nvGrpSpPr>
      <p:grpSpPr>
        <a:xfrm>
          <a:off x="0" y="0"/>
          <a:ext cx="0" cy="0"/>
          <a:chOff x="0" y="0"/>
          <a:chExt cx="0" cy="0"/>
        </a:xfrm>
      </p:grpSpPr>
      <p:pic>
        <p:nvPicPr>
          <p:cNvPr id="3" name="図 2">
            <a:extLst>
              <a:ext uri="{FF2B5EF4-FFF2-40B4-BE49-F238E27FC236}">
                <a16:creationId xmlns:a16="http://schemas.microsoft.com/office/drawing/2014/main" id="{E92BA0B1-1B5C-07A4-D236-50E164BEF23F}"/>
              </a:ext>
            </a:extLst>
          </p:cNvPr>
          <p:cNvPicPr>
            <a:picLocks noChangeAspect="1"/>
          </p:cNvPicPr>
          <p:nvPr/>
        </p:nvPicPr>
        <p:blipFill>
          <a:blip r:embed="rId3"/>
          <a:stretch>
            <a:fillRect/>
          </a:stretch>
        </p:blipFill>
        <p:spPr>
          <a:xfrm>
            <a:off x="1907685" y="1258415"/>
            <a:ext cx="8376630" cy="5486876"/>
          </a:xfrm>
          <a:prstGeom prst="rect">
            <a:avLst/>
          </a:prstGeom>
        </p:spPr>
      </p:pic>
      <p:sp>
        <p:nvSpPr>
          <p:cNvPr id="4" name="テキスト ボックス 3">
            <a:extLst>
              <a:ext uri="{FF2B5EF4-FFF2-40B4-BE49-F238E27FC236}">
                <a16:creationId xmlns:a16="http://schemas.microsoft.com/office/drawing/2014/main" id="{7D525B8E-C598-5DC5-54E8-8A829E6DFD01}"/>
              </a:ext>
            </a:extLst>
          </p:cNvPr>
          <p:cNvSpPr txBox="1"/>
          <p:nvPr/>
        </p:nvSpPr>
        <p:spPr>
          <a:xfrm>
            <a:off x="-2" y="121144"/>
            <a:ext cx="12192001" cy="923330"/>
          </a:xfrm>
          <a:prstGeom prst="rect">
            <a:avLst/>
          </a:prstGeom>
          <a:noFill/>
        </p:spPr>
        <p:txBody>
          <a:bodyPr wrap="square" anchor="ctr">
            <a:spAutoFit/>
          </a:bodyPr>
          <a:lstStyle/>
          <a:p>
            <a:pPr algn="ctr" fontAlgn="base"/>
            <a:r>
              <a:rPr lang="ja-JP" altLang="en-US" sz="5400" b="1" cap="all" dirty="0">
                <a:solidFill>
                  <a:srgbClr val="2A1A00"/>
                </a:solidFill>
                <a:latin typeface="BIZ UDPゴシック" panose="020B0400000000000000" pitchFamily="50" charset="-128"/>
                <a:ea typeface="BIZ UDPゴシック" panose="020B0400000000000000" pitchFamily="50" charset="-128"/>
              </a:rPr>
              <a:t>オクリンクプラスを とじて おわる</a:t>
            </a:r>
          </a:p>
        </p:txBody>
      </p:sp>
      <p:sp>
        <p:nvSpPr>
          <p:cNvPr id="7" name="テキスト ボックス 6">
            <a:extLst>
              <a:ext uri="{FF2B5EF4-FFF2-40B4-BE49-F238E27FC236}">
                <a16:creationId xmlns:a16="http://schemas.microsoft.com/office/drawing/2014/main" id="{451E65B4-4FD8-CE94-1B39-F785398174B5}"/>
              </a:ext>
            </a:extLst>
          </p:cNvPr>
          <p:cNvSpPr txBox="1"/>
          <p:nvPr/>
        </p:nvSpPr>
        <p:spPr>
          <a:xfrm>
            <a:off x="1070905" y="937517"/>
            <a:ext cx="3962160" cy="338554"/>
          </a:xfrm>
          <a:prstGeom prst="rect">
            <a:avLst/>
          </a:prstGeom>
          <a:noFill/>
        </p:spPr>
        <p:txBody>
          <a:bodyPr wrap="square" rtlCol="0">
            <a:spAutoFit/>
          </a:bodyPr>
          <a:lstStyle/>
          <a:p>
            <a:pPr algn="ctr"/>
            <a:r>
              <a:rPr kumimoji="1" lang="ja-JP" altLang="en-US" sz="1600" b="1" dirty="0"/>
              <a:t>（ お　く　り　ん　く　ぷ　ら　す）</a:t>
            </a:r>
            <a:endParaRPr kumimoji="1" lang="en-US" altLang="ja-JP" sz="1600" b="1" dirty="0"/>
          </a:p>
        </p:txBody>
      </p:sp>
      <p:sp>
        <p:nvSpPr>
          <p:cNvPr id="14" name="四角形: 角を丸くする 13">
            <a:extLst>
              <a:ext uri="{FF2B5EF4-FFF2-40B4-BE49-F238E27FC236}">
                <a16:creationId xmlns:a16="http://schemas.microsoft.com/office/drawing/2014/main" id="{49BD0E45-0A04-8C01-598E-52D7650D4D72}"/>
              </a:ext>
            </a:extLst>
          </p:cNvPr>
          <p:cNvSpPr/>
          <p:nvPr/>
        </p:nvSpPr>
        <p:spPr>
          <a:xfrm>
            <a:off x="5964448" y="1808936"/>
            <a:ext cx="559033" cy="553802"/>
          </a:xfrm>
          <a:prstGeom prst="roundRect">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11" name="グループ化 10">
            <a:extLst>
              <a:ext uri="{FF2B5EF4-FFF2-40B4-BE49-F238E27FC236}">
                <a16:creationId xmlns:a16="http://schemas.microsoft.com/office/drawing/2014/main" id="{A65FAE84-2F40-01ED-FC73-A386C57DB409}"/>
              </a:ext>
            </a:extLst>
          </p:cNvPr>
          <p:cNvGrpSpPr/>
          <p:nvPr/>
        </p:nvGrpSpPr>
        <p:grpSpPr>
          <a:xfrm>
            <a:off x="6348413" y="1063815"/>
            <a:ext cx="3526815" cy="898148"/>
            <a:chOff x="8010085" y="4853978"/>
            <a:chExt cx="3526815" cy="898148"/>
          </a:xfrm>
        </p:grpSpPr>
        <p:sp>
          <p:nvSpPr>
            <p:cNvPr id="12" name="フリーフォーム: 図形 11">
              <a:extLst>
                <a:ext uri="{FF2B5EF4-FFF2-40B4-BE49-F238E27FC236}">
                  <a16:creationId xmlns:a16="http://schemas.microsoft.com/office/drawing/2014/main" id="{E86D5815-362A-7364-7436-A5439CF274D3}"/>
                </a:ext>
              </a:extLst>
            </p:cNvPr>
            <p:cNvSpPr/>
            <p:nvPr/>
          </p:nvSpPr>
          <p:spPr>
            <a:xfrm>
              <a:off x="8010085" y="4877671"/>
              <a:ext cx="3526815" cy="874455"/>
            </a:xfrm>
            <a:custGeom>
              <a:avLst/>
              <a:gdLst>
                <a:gd name="connsiteX0" fmla="*/ 1279317 w 3526815"/>
                <a:gd name="connsiteY0" fmla="*/ 0 h 874455"/>
                <a:gd name="connsiteX1" fmla="*/ 3194743 w 3526815"/>
                <a:gd name="connsiteY1" fmla="*/ 0 h 874455"/>
                <a:gd name="connsiteX2" fmla="*/ 3526815 w 3526815"/>
                <a:gd name="connsiteY2" fmla="*/ 332072 h 874455"/>
                <a:gd name="connsiteX3" fmla="*/ 3194743 w 3526815"/>
                <a:gd name="connsiteY3" fmla="*/ 664144 h 874455"/>
                <a:gd name="connsiteX4" fmla="*/ 1279317 w 3526815"/>
                <a:gd name="connsiteY4" fmla="*/ 664144 h 874455"/>
                <a:gd name="connsiteX5" fmla="*/ 1003958 w 3526815"/>
                <a:gd name="connsiteY5" fmla="*/ 517737 h 874455"/>
                <a:gd name="connsiteX6" fmla="*/ 992253 w 3526815"/>
                <a:gd name="connsiteY6" fmla="*/ 496172 h 874455"/>
                <a:gd name="connsiteX7" fmla="*/ 0 w 3526815"/>
                <a:gd name="connsiteY7" fmla="*/ 874455 h 874455"/>
                <a:gd name="connsiteX8" fmla="*/ 955385 w 3526815"/>
                <a:gd name="connsiteY8" fmla="*/ 372389 h 874455"/>
                <a:gd name="connsiteX9" fmla="*/ 947245 w 3526815"/>
                <a:gd name="connsiteY9" fmla="*/ 332072 h 874455"/>
                <a:gd name="connsiteX10" fmla="*/ 1279317 w 3526815"/>
                <a:gd name="connsiteY10" fmla="*/ 0 h 874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526815" h="874455">
                  <a:moveTo>
                    <a:pt x="1279317" y="0"/>
                  </a:moveTo>
                  <a:lnTo>
                    <a:pt x="3194743" y="0"/>
                  </a:lnTo>
                  <a:cubicBezTo>
                    <a:pt x="3378141" y="0"/>
                    <a:pt x="3526815" y="148674"/>
                    <a:pt x="3526815" y="332072"/>
                  </a:cubicBezTo>
                  <a:cubicBezTo>
                    <a:pt x="3526815" y="515470"/>
                    <a:pt x="3378141" y="664144"/>
                    <a:pt x="3194743" y="664144"/>
                  </a:cubicBezTo>
                  <a:lnTo>
                    <a:pt x="1279317" y="664144"/>
                  </a:lnTo>
                  <a:cubicBezTo>
                    <a:pt x="1164693" y="664144"/>
                    <a:pt x="1063634" y="606068"/>
                    <a:pt x="1003958" y="517737"/>
                  </a:cubicBezTo>
                  <a:lnTo>
                    <a:pt x="992253" y="496172"/>
                  </a:lnTo>
                  <a:lnTo>
                    <a:pt x="0" y="874455"/>
                  </a:lnTo>
                  <a:lnTo>
                    <a:pt x="955385" y="372389"/>
                  </a:lnTo>
                  <a:lnTo>
                    <a:pt x="947245" y="332072"/>
                  </a:lnTo>
                  <a:cubicBezTo>
                    <a:pt x="947245" y="148674"/>
                    <a:pt x="1095919" y="0"/>
                    <a:pt x="1279317"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13" name="四角形: 角を丸くする 12">
              <a:extLst>
                <a:ext uri="{FF2B5EF4-FFF2-40B4-BE49-F238E27FC236}">
                  <a16:creationId xmlns:a16="http://schemas.microsoft.com/office/drawing/2014/main" id="{7BD7A39C-ED53-9DC5-FF54-A66C8410839A}"/>
                </a:ext>
              </a:extLst>
            </p:cNvPr>
            <p:cNvSpPr/>
            <p:nvPr/>
          </p:nvSpPr>
          <p:spPr>
            <a:xfrm>
              <a:off x="8957330" y="4853978"/>
              <a:ext cx="2579570"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2400" b="1" dirty="0">
                  <a:latin typeface="BIZ UDPゴシック" panose="020B0400000000000000" pitchFamily="50" charset="-128"/>
                  <a:ea typeface="BIZ UDPゴシック" panose="020B0400000000000000" pitchFamily="50" charset="-128"/>
                </a:rPr>
                <a:t>×</a:t>
              </a:r>
              <a:r>
                <a:rPr kumimoji="1" lang="ja-JP" altLang="en-US" sz="2400" b="1" dirty="0">
                  <a:latin typeface="BIZ UDPゴシック" panose="020B0400000000000000" pitchFamily="50" charset="-128"/>
                  <a:ea typeface="BIZ UDPゴシック" panose="020B0400000000000000" pitchFamily="50" charset="-128"/>
                </a:rPr>
                <a:t>　をたっぷ</a:t>
              </a:r>
            </a:p>
          </p:txBody>
        </p:sp>
      </p:grpSp>
    </p:spTree>
    <p:extLst>
      <p:ext uri="{BB962C8B-B14F-4D97-AF65-F5344CB8AC3E}">
        <p14:creationId xmlns:p14="http://schemas.microsoft.com/office/powerpoint/2010/main" val="3153274769"/>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DB8471B3-5827-9D40-BF55-9BEF33DFD881}"/>
            </a:ext>
          </a:extLst>
        </p:cNvPr>
        <p:cNvGrpSpPr/>
        <p:nvPr/>
      </p:nvGrpSpPr>
      <p:grpSpPr>
        <a:xfrm>
          <a:off x="0" y="0"/>
          <a:ext cx="0" cy="0"/>
          <a:chOff x="0" y="0"/>
          <a:chExt cx="0" cy="0"/>
        </a:xfrm>
      </p:grpSpPr>
      <p:pic>
        <p:nvPicPr>
          <p:cNvPr id="3" name="図 2">
            <a:extLst>
              <a:ext uri="{FF2B5EF4-FFF2-40B4-BE49-F238E27FC236}">
                <a16:creationId xmlns:a16="http://schemas.microsoft.com/office/drawing/2014/main" id="{B424FD60-6BD4-D484-C5D8-D5256B432495}"/>
              </a:ext>
            </a:extLst>
          </p:cNvPr>
          <p:cNvPicPr>
            <a:picLocks noChangeAspect="1"/>
          </p:cNvPicPr>
          <p:nvPr/>
        </p:nvPicPr>
        <p:blipFill>
          <a:blip r:embed="rId3"/>
          <a:stretch>
            <a:fillRect/>
          </a:stretch>
        </p:blipFill>
        <p:spPr>
          <a:xfrm>
            <a:off x="1907685" y="1268413"/>
            <a:ext cx="8376630" cy="5486876"/>
          </a:xfrm>
          <a:prstGeom prst="rect">
            <a:avLst/>
          </a:prstGeom>
        </p:spPr>
      </p:pic>
      <p:sp>
        <p:nvSpPr>
          <p:cNvPr id="4" name="テキスト ボックス 3">
            <a:extLst>
              <a:ext uri="{FF2B5EF4-FFF2-40B4-BE49-F238E27FC236}">
                <a16:creationId xmlns:a16="http://schemas.microsoft.com/office/drawing/2014/main" id="{C6811D36-0145-8732-C8C8-8F06388AFBC7}"/>
              </a:ext>
            </a:extLst>
          </p:cNvPr>
          <p:cNvSpPr txBox="1"/>
          <p:nvPr/>
        </p:nvSpPr>
        <p:spPr>
          <a:xfrm>
            <a:off x="-2" y="121144"/>
            <a:ext cx="12192001" cy="923330"/>
          </a:xfrm>
          <a:prstGeom prst="rect">
            <a:avLst/>
          </a:prstGeom>
          <a:noFill/>
        </p:spPr>
        <p:txBody>
          <a:bodyPr wrap="square" anchor="ctr">
            <a:spAutoFit/>
          </a:bodyPr>
          <a:lstStyle/>
          <a:p>
            <a:pPr algn="ctr" fontAlgn="base"/>
            <a:r>
              <a:rPr lang="ja-JP" altLang="en-US" sz="5400" b="1" cap="all" dirty="0">
                <a:solidFill>
                  <a:srgbClr val="2A1A00"/>
                </a:solidFill>
                <a:latin typeface="BIZ UDPゴシック" panose="020B0400000000000000" pitchFamily="50" charset="-128"/>
                <a:ea typeface="BIZ UDPゴシック" panose="020B0400000000000000" pitchFamily="50" charset="-128"/>
              </a:rPr>
              <a:t>ミライシードを とじて おわる</a:t>
            </a:r>
          </a:p>
        </p:txBody>
      </p:sp>
      <p:sp>
        <p:nvSpPr>
          <p:cNvPr id="7" name="テキスト ボックス 6">
            <a:extLst>
              <a:ext uri="{FF2B5EF4-FFF2-40B4-BE49-F238E27FC236}">
                <a16:creationId xmlns:a16="http://schemas.microsoft.com/office/drawing/2014/main" id="{CCFA3715-6FB6-F0B1-8D72-9D83A6BD37C9}"/>
              </a:ext>
            </a:extLst>
          </p:cNvPr>
          <p:cNvSpPr txBox="1"/>
          <p:nvPr/>
        </p:nvSpPr>
        <p:spPr>
          <a:xfrm>
            <a:off x="1070904" y="937517"/>
            <a:ext cx="4633609" cy="338554"/>
          </a:xfrm>
          <a:prstGeom prst="rect">
            <a:avLst/>
          </a:prstGeom>
          <a:noFill/>
        </p:spPr>
        <p:txBody>
          <a:bodyPr wrap="square" rtlCol="0">
            <a:spAutoFit/>
          </a:bodyPr>
          <a:lstStyle/>
          <a:p>
            <a:pPr algn="ctr"/>
            <a:r>
              <a:rPr kumimoji="1" lang="ja-JP" altLang="en-US" sz="1600" b="1" dirty="0"/>
              <a:t>（ み　ら　い　し　ー　ど）</a:t>
            </a:r>
            <a:endParaRPr kumimoji="1" lang="en-US" altLang="ja-JP" sz="1600" b="1" dirty="0"/>
          </a:p>
        </p:txBody>
      </p:sp>
      <p:sp>
        <p:nvSpPr>
          <p:cNvPr id="14" name="四角形: 角を丸くする 13">
            <a:extLst>
              <a:ext uri="{FF2B5EF4-FFF2-40B4-BE49-F238E27FC236}">
                <a16:creationId xmlns:a16="http://schemas.microsoft.com/office/drawing/2014/main" id="{11EBAD44-48FA-6975-948D-3B4F099BFE15}"/>
              </a:ext>
            </a:extLst>
          </p:cNvPr>
          <p:cNvSpPr/>
          <p:nvPr/>
        </p:nvSpPr>
        <p:spPr>
          <a:xfrm>
            <a:off x="9723680" y="1412426"/>
            <a:ext cx="559033" cy="553802"/>
          </a:xfrm>
          <a:prstGeom prst="roundRect">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正方形/長方形 5">
            <a:extLst>
              <a:ext uri="{FF2B5EF4-FFF2-40B4-BE49-F238E27FC236}">
                <a16:creationId xmlns:a16="http://schemas.microsoft.com/office/drawing/2014/main" id="{E3626478-19F1-371E-5344-5A3C241284FE}"/>
              </a:ext>
            </a:extLst>
          </p:cNvPr>
          <p:cNvSpPr/>
          <p:nvPr/>
        </p:nvSpPr>
        <p:spPr>
          <a:xfrm>
            <a:off x="-2103930" y="173038"/>
            <a:ext cx="1998733" cy="1108609"/>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dirty="0"/>
              <a:t>ブラウザをすべて閉じる場合にご活用ください</a:t>
            </a:r>
          </a:p>
        </p:txBody>
      </p:sp>
      <p:grpSp>
        <p:nvGrpSpPr>
          <p:cNvPr id="15" name="グループ化 14">
            <a:extLst>
              <a:ext uri="{FF2B5EF4-FFF2-40B4-BE49-F238E27FC236}">
                <a16:creationId xmlns:a16="http://schemas.microsoft.com/office/drawing/2014/main" id="{0122F1AC-71C7-2077-BE02-F161C730877A}"/>
              </a:ext>
            </a:extLst>
          </p:cNvPr>
          <p:cNvGrpSpPr/>
          <p:nvPr/>
        </p:nvGrpSpPr>
        <p:grpSpPr>
          <a:xfrm>
            <a:off x="7662281" y="1796626"/>
            <a:ext cx="2303841" cy="1668887"/>
            <a:chOff x="492797" y="3768360"/>
            <a:chExt cx="1976083" cy="1378157"/>
          </a:xfrm>
        </p:grpSpPr>
        <p:sp>
          <p:nvSpPr>
            <p:cNvPr id="16" name="フリーフォーム: 図形 15">
              <a:extLst>
                <a:ext uri="{FF2B5EF4-FFF2-40B4-BE49-F238E27FC236}">
                  <a16:creationId xmlns:a16="http://schemas.microsoft.com/office/drawing/2014/main" id="{54BAAC04-D9A5-3668-15DC-838E4FE2362C}"/>
                </a:ext>
              </a:extLst>
            </p:cNvPr>
            <p:cNvSpPr/>
            <p:nvPr/>
          </p:nvSpPr>
          <p:spPr>
            <a:xfrm flipV="1">
              <a:off x="495341" y="3768360"/>
              <a:ext cx="1973539" cy="1378157"/>
            </a:xfrm>
            <a:custGeom>
              <a:avLst/>
              <a:gdLst>
                <a:gd name="connsiteX0" fmla="*/ 332072 w 1973539"/>
                <a:gd name="connsiteY0" fmla="*/ 0 h 1378157"/>
                <a:gd name="connsiteX1" fmla="*/ 1641467 w 1973539"/>
                <a:gd name="connsiteY1" fmla="*/ 0 h 1378157"/>
                <a:gd name="connsiteX2" fmla="*/ 1973539 w 1973539"/>
                <a:gd name="connsiteY2" fmla="*/ 332072 h 1378157"/>
                <a:gd name="connsiteX3" fmla="*/ 1641467 w 1973539"/>
                <a:gd name="connsiteY3" fmla="*/ 664144 h 1378157"/>
                <a:gd name="connsiteX4" fmla="*/ 1515675 w 1973539"/>
                <a:gd name="connsiteY4" fmla="*/ 664144 h 1378157"/>
                <a:gd name="connsiteX5" fmla="*/ 1812970 w 1973539"/>
                <a:gd name="connsiteY5" fmla="*/ 1378157 h 1378157"/>
                <a:gd name="connsiteX6" fmla="*/ 1363200 w 1973539"/>
                <a:gd name="connsiteY6" fmla="*/ 664144 h 1378157"/>
                <a:gd name="connsiteX7" fmla="*/ 332072 w 1973539"/>
                <a:gd name="connsiteY7" fmla="*/ 664144 h 1378157"/>
                <a:gd name="connsiteX8" fmla="*/ 0 w 1973539"/>
                <a:gd name="connsiteY8" fmla="*/ 332072 h 1378157"/>
                <a:gd name="connsiteX9" fmla="*/ 332072 w 1973539"/>
                <a:gd name="connsiteY9" fmla="*/ 0 h 1378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73539" h="1378157">
                  <a:moveTo>
                    <a:pt x="332072" y="0"/>
                  </a:moveTo>
                  <a:lnTo>
                    <a:pt x="1641467" y="0"/>
                  </a:lnTo>
                  <a:cubicBezTo>
                    <a:pt x="1824865" y="0"/>
                    <a:pt x="1973539" y="148674"/>
                    <a:pt x="1973539" y="332072"/>
                  </a:cubicBezTo>
                  <a:cubicBezTo>
                    <a:pt x="1973539" y="515470"/>
                    <a:pt x="1824865" y="664144"/>
                    <a:pt x="1641467" y="664144"/>
                  </a:cubicBezTo>
                  <a:lnTo>
                    <a:pt x="1515675" y="664144"/>
                  </a:lnTo>
                  <a:lnTo>
                    <a:pt x="1812970" y="1378157"/>
                  </a:lnTo>
                  <a:lnTo>
                    <a:pt x="1363200" y="664144"/>
                  </a:lnTo>
                  <a:lnTo>
                    <a:pt x="332072" y="664144"/>
                  </a:lnTo>
                  <a:cubicBezTo>
                    <a:pt x="148674" y="664144"/>
                    <a:pt x="0" y="515470"/>
                    <a:pt x="0" y="332072"/>
                  </a:cubicBezTo>
                  <a:cubicBezTo>
                    <a:pt x="0" y="148674"/>
                    <a:pt x="148674" y="0"/>
                    <a:pt x="332072"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17" name="四角形: 角を丸くする 16">
              <a:extLst>
                <a:ext uri="{FF2B5EF4-FFF2-40B4-BE49-F238E27FC236}">
                  <a16:creationId xmlns:a16="http://schemas.microsoft.com/office/drawing/2014/main" id="{7981B7AC-F529-8633-CE32-AB127F53EDFE}"/>
                </a:ext>
              </a:extLst>
            </p:cNvPr>
            <p:cNvSpPr/>
            <p:nvPr/>
          </p:nvSpPr>
          <p:spPr>
            <a:xfrm>
              <a:off x="492797" y="4457439"/>
              <a:ext cx="1966939"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dirty="0">
                  <a:latin typeface="BIZ UDPゴシック" panose="020B0400000000000000" pitchFamily="50" charset="-128"/>
                  <a:ea typeface="BIZ UDPゴシック" panose="020B0400000000000000" pitchFamily="50" charset="-128"/>
                </a:rPr>
                <a:t>　　たっぷ</a:t>
              </a:r>
            </a:p>
          </p:txBody>
        </p:sp>
      </p:grpSp>
      <p:pic>
        <p:nvPicPr>
          <p:cNvPr id="19" name="図 18" descr="テーブル&#10;&#10;AI 生成コンテンツは誤りを含む可能性があります。">
            <a:extLst>
              <a:ext uri="{FF2B5EF4-FFF2-40B4-BE49-F238E27FC236}">
                <a16:creationId xmlns:a16="http://schemas.microsoft.com/office/drawing/2014/main" id="{33C66675-9126-46C2-4175-93A0EE0FC28B}"/>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a:xfrm>
            <a:off x="7944375" y="2819297"/>
            <a:ext cx="536894" cy="562326"/>
          </a:xfrm>
          <a:prstGeom prst="rect">
            <a:avLst/>
          </a:prstGeom>
        </p:spPr>
      </p:pic>
    </p:spTree>
    <p:extLst>
      <p:ext uri="{BB962C8B-B14F-4D97-AF65-F5344CB8AC3E}">
        <p14:creationId xmlns:p14="http://schemas.microsoft.com/office/powerpoint/2010/main" val="1542279544"/>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8D03AA55-AFA9-BA28-AECA-71EBFB1B1E31}"/>
            </a:ext>
          </a:extLst>
        </p:cNvPr>
        <p:cNvGrpSpPr/>
        <p:nvPr/>
      </p:nvGrpSpPr>
      <p:grpSpPr>
        <a:xfrm>
          <a:off x="0" y="0"/>
          <a:ext cx="0" cy="0"/>
          <a:chOff x="0" y="0"/>
          <a:chExt cx="0" cy="0"/>
        </a:xfrm>
      </p:grpSpPr>
      <p:pic>
        <p:nvPicPr>
          <p:cNvPr id="8" name="図 7">
            <a:extLst>
              <a:ext uri="{FF2B5EF4-FFF2-40B4-BE49-F238E27FC236}">
                <a16:creationId xmlns:a16="http://schemas.microsoft.com/office/drawing/2014/main" id="{ED57429A-869B-619A-200C-1C1A47C7EADE}"/>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867948" y="1284057"/>
            <a:ext cx="8450511" cy="5526763"/>
          </a:xfrm>
          <a:prstGeom prst="rect">
            <a:avLst/>
          </a:prstGeom>
        </p:spPr>
      </p:pic>
      <p:sp>
        <p:nvSpPr>
          <p:cNvPr id="4" name="テキスト ボックス 3">
            <a:extLst>
              <a:ext uri="{FF2B5EF4-FFF2-40B4-BE49-F238E27FC236}">
                <a16:creationId xmlns:a16="http://schemas.microsoft.com/office/drawing/2014/main" id="{B583214E-9F0C-D393-9038-2040055C81D1}"/>
              </a:ext>
            </a:extLst>
          </p:cNvPr>
          <p:cNvSpPr txBox="1"/>
          <p:nvPr/>
        </p:nvSpPr>
        <p:spPr>
          <a:xfrm>
            <a:off x="-2" y="121144"/>
            <a:ext cx="12192001" cy="923330"/>
          </a:xfrm>
          <a:prstGeom prst="rect">
            <a:avLst/>
          </a:prstGeom>
          <a:noFill/>
        </p:spPr>
        <p:txBody>
          <a:bodyPr wrap="square" anchor="ctr">
            <a:spAutoFit/>
          </a:bodyPr>
          <a:lstStyle/>
          <a:p>
            <a:pPr algn="ctr" fontAlgn="base"/>
            <a:r>
              <a:rPr lang="ja-JP" altLang="en-US" sz="5400" b="1" cap="all" dirty="0">
                <a:solidFill>
                  <a:srgbClr val="2A1A00"/>
                </a:solidFill>
                <a:latin typeface="BIZ UDPゴシック" panose="020B0400000000000000" pitchFamily="50" charset="-128"/>
                <a:ea typeface="BIZ UDPゴシック" panose="020B0400000000000000" pitchFamily="50" charset="-128"/>
              </a:rPr>
              <a:t>ミライシードを とじて おわる</a:t>
            </a:r>
          </a:p>
        </p:txBody>
      </p:sp>
      <p:sp>
        <p:nvSpPr>
          <p:cNvPr id="14" name="四角形: 角を丸くする 13">
            <a:extLst>
              <a:ext uri="{FF2B5EF4-FFF2-40B4-BE49-F238E27FC236}">
                <a16:creationId xmlns:a16="http://schemas.microsoft.com/office/drawing/2014/main" id="{8938F715-8882-6134-45C5-E0D5D077F30C}"/>
              </a:ext>
            </a:extLst>
          </p:cNvPr>
          <p:cNvSpPr/>
          <p:nvPr/>
        </p:nvSpPr>
        <p:spPr>
          <a:xfrm>
            <a:off x="5705353" y="1898987"/>
            <a:ext cx="559033" cy="553802"/>
          </a:xfrm>
          <a:prstGeom prst="roundRect">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正方形/長方形 5">
            <a:extLst>
              <a:ext uri="{FF2B5EF4-FFF2-40B4-BE49-F238E27FC236}">
                <a16:creationId xmlns:a16="http://schemas.microsoft.com/office/drawing/2014/main" id="{E2C3F2E6-55C4-0F3E-FCF1-0029CF2F67C9}"/>
              </a:ext>
            </a:extLst>
          </p:cNvPr>
          <p:cNvSpPr/>
          <p:nvPr/>
        </p:nvSpPr>
        <p:spPr>
          <a:xfrm>
            <a:off x="-2103930" y="173038"/>
            <a:ext cx="1998733" cy="1108609"/>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dirty="0"/>
              <a:t>ブラウザをすべて閉じる場合にご活用ください</a:t>
            </a:r>
          </a:p>
        </p:txBody>
      </p:sp>
      <p:sp>
        <p:nvSpPr>
          <p:cNvPr id="2" name="テキスト ボックス 1">
            <a:extLst>
              <a:ext uri="{FF2B5EF4-FFF2-40B4-BE49-F238E27FC236}">
                <a16:creationId xmlns:a16="http://schemas.microsoft.com/office/drawing/2014/main" id="{77782D93-1B84-9315-2F69-C5FD8B47FA72}"/>
              </a:ext>
            </a:extLst>
          </p:cNvPr>
          <p:cNvSpPr txBox="1"/>
          <p:nvPr/>
        </p:nvSpPr>
        <p:spPr>
          <a:xfrm>
            <a:off x="1070904" y="937517"/>
            <a:ext cx="4633609" cy="338554"/>
          </a:xfrm>
          <a:prstGeom prst="rect">
            <a:avLst/>
          </a:prstGeom>
          <a:noFill/>
        </p:spPr>
        <p:txBody>
          <a:bodyPr wrap="square" rtlCol="0">
            <a:spAutoFit/>
          </a:bodyPr>
          <a:lstStyle/>
          <a:p>
            <a:pPr algn="ctr"/>
            <a:r>
              <a:rPr kumimoji="1" lang="ja-JP" altLang="en-US" sz="1600" b="1" dirty="0"/>
              <a:t>（ み　ら　い　し　ー　ど）</a:t>
            </a:r>
            <a:endParaRPr kumimoji="1" lang="en-US" altLang="ja-JP" sz="1600" b="1" dirty="0"/>
          </a:p>
        </p:txBody>
      </p:sp>
      <p:sp>
        <p:nvSpPr>
          <p:cNvPr id="9" name="四角形: 角を丸くする 8">
            <a:extLst>
              <a:ext uri="{FF2B5EF4-FFF2-40B4-BE49-F238E27FC236}">
                <a16:creationId xmlns:a16="http://schemas.microsoft.com/office/drawing/2014/main" id="{258E2C2F-E013-8536-65A4-FE3D981A6E88}"/>
              </a:ext>
            </a:extLst>
          </p:cNvPr>
          <p:cNvSpPr/>
          <p:nvPr/>
        </p:nvSpPr>
        <p:spPr>
          <a:xfrm>
            <a:off x="9899849" y="1873820"/>
            <a:ext cx="559033" cy="553802"/>
          </a:xfrm>
          <a:prstGeom prst="roundRect">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13" name="グループ化 12">
            <a:extLst>
              <a:ext uri="{FF2B5EF4-FFF2-40B4-BE49-F238E27FC236}">
                <a16:creationId xmlns:a16="http://schemas.microsoft.com/office/drawing/2014/main" id="{02FBC579-552E-E5AD-EC32-82DC1962DC84}"/>
              </a:ext>
            </a:extLst>
          </p:cNvPr>
          <p:cNvGrpSpPr/>
          <p:nvPr/>
        </p:nvGrpSpPr>
        <p:grpSpPr>
          <a:xfrm>
            <a:off x="4029848" y="2266410"/>
            <a:ext cx="1976083" cy="1378157"/>
            <a:chOff x="492797" y="3768360"/>
            <a:chExt cx="1976083" cy="1378157"/>
          </a:xfrm>
        </p:grpSpPr>
        <p:sp>
          <p:nvSpPr>
            <p:cNvPr id="15" name="フリーフォーム: 図形 14">
              <a:extLst>
                <a:ext uri="{FF2B5EF4-FFF2-40B4-BE49-F238E27FC236}">
                  <a16:creationId xmlns:a16="http://schemas.microsoft.com/office/drawing/2014/main" id="{1DDEC13C-CC23-3F9B-234B-B621DDBD0996}"/>
                </a:ext>
              </a:extLst>
            </p:cNvPr>
            <p:cNvSpPr/>
            <p:nvPr/>
          </p:nvSpPr>
          <p:spPr>
            <a:xfrm flipV="1">
              <a:off x="495341" y="3768360"/>
              <a:ext cx="1973539" cy="1378157"/>
            </a:xfrm>
            <a:custGeom>
              <a:avLst/>
              <a:gdLst>
                <a:gd name="connsiteX0" fmla="*/ 332072 w 1973539"/>
                <a:gd name="connsiteY0" fmla="*/ 0 h 1378157"/>
                <a:gd name="connsiteX1" fmla="*/ 1641467 w 1973539"/>
                <a:gd name="connsiteY1" fmla="*/ 0 h 1378157"/>
                <a:gd name="connsiteX2" fmla="*/ 1973539 w 1973539"/>
                <a:gd name="connsiteY2" fmla="*/ 332072 h 1378157"/>
                <a:gd name="connsiteX3" fmla="*/ 1641467 w 1973539"/>
                <a:gd name="connsiteY3" fmla="*/ 664144 h 1378157"/>
                <a:gd name="connsiteX4" fmla="*/ 1515675 w 1973539"/>
                <a:gd name="connsiteY4" fmla="*/ 664144 h 1378157"/>
                <a:gd name="connsiteX5" fmla="*/ 1812970 w 1973539"/>
                <a:gd name="connsiteY5" fmla="*/ 1378157 h 1378157"/>
                <a:gd name="connsiteX6" fmla="*/ 1363200 w 1973539"/>
                <a:gd name="connsiteY6" fmla="*/ 664144 h 1378157"/>
                <a:gd name="connsiteX7" fmla="*/ 332072 w 1973539"/>
                <a:gd name="connsiteY7" fmla="*/ 664144 h 1378157"/>
                <a:gd name="connsiteX8" fmla="*/ 0 w 1973539"/>
                <a:gd name="connsiteY8" fmla="*/ 332072 h 1378157"/>
                <a:gd name="connsiteX9" fmla="*/ 332072 w 1973539"/>
                <a:gd name="connsiteY9" fmla="*/ 0 h 1378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73539" h="1378157">
                  <a:moveTo>
                    <a:pt x="332072" y="0"/>
                  </a:moveTo>
                  <a:lnTo>
                    <a:pt x="1641467" y="0"/>
                  </a:lnTo>
                  <a:cubicBezTo>
                    <a:pt x="1824865" y="0"/>
                    <a:pt x="1973539" y="148674"/>
                    <a:pt x="1973539" y="332072"/>
                  </a:cubicBezTo>
                  <a:cubicBezTo>
                    <a:pt x="1973539" y="515470"/>
                    <a:pt x="1824865" y="664144"/>
                    <a:pt x="1641467" y="664144"/>
                  </a:cubicBezTo>
                  <a:lnTo>
                    <a:pt x="1515675" y="664144"/>
                  </a:lnTo>
                  <a:lnTo>
                    <a:pt x="1812970" y="1378157"/>
                  </a:lnTo>
                  <a:lnTo>
                    <a:pt x="1363200" y="664144"/>
                  </a:lnTo>
                  <a:lnTo>
                    <a:pt x="332072" y="664144"/>
                  </a:lnTo>
                  <a:cubicBezTo>
                    <a:pt x="148674" y="664144"/>
                    <a:pt x="0" y="515470"/>
                    <a:pt x="0" y="332072"/>
                  </a:cubicBezTo>
                  <a:cubicBezTo>
                    <a:pt x="0" y="148674"/>
                    <a:pt x="148674" y="0"/>
                    <a:pt x="332072"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16" name="四角形: 角を丸くする 15">
              <a:extLst>
                <a:ext uri="{FF2B5EF4-FFF2-40B4-BE49-F238E27FC236}">
                  <a16:creationId xmlns:a16="http://schemas.microsoft.com/office/drawing/2014/main" id="{729B60A1-9801-FCDC-E1F8-BF4282D3BDCC}"/>
                </a:ext>
              </a:extLst>
            </p:cNvPr>
            <p:cNvSpPr/>
            <p:nvPr/>
          </p:nvSpPr>
          <p:spPr>
            <a:xfrm>
              <a:off x="492797" y="4457439"/>
              <a:ext cx="1966939"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2400" b="1" dirty="0">
                  <a:latin typeface="BIZ UDPゴシック" panose="020B0400000000000000" pitchFamily="50" charset="-128"/>
                  <a:ea typeface="BIZ UDPゴシック" panose="020B0400000000000000" pitchFamily="50" charset="-128"/>
                </a:rPr>
                <a:t>× </a:t>
              </a:r>
              <a:r>
                <a:rPr kumimoji="1" lang="ja-JP" altLang="en-US" sz="2400" b="1" dirty="0">
                  <a:latin typeface="BIZ UDPゴシック" panose="020B0400000000000000" pitchFamily="50" charset="-128"/>
                  <a:ea typeface="BIZ UDPゴシック" panose="020B0400000000000000" pitchFamily="50" charset="-128"/>
                </a:rPr>
                <a:t>をたっぷ</a:t>
              </a:r>
            </a:p>
          </p:txBody>
        </p:sp>
      </p:grpSp>
      <p:grpSp>
        <p:nvGrpSpPr>
          <p:cNvPr id="17" name="グループ化 16">
            <a:extLst>
              <a:ext uri="{FF2B5EF4-FFF2-40B4-BE49-F238E27FC236}">
                <a16:creationId xmlns:a16="http://schemas.microsoft.com/office/drawing/2014/main" id="{48DB778C-CC56-D78D-29D7-6D9325E4B4C2}"/>
              </a:ext>
            </a:extLst>
          </p:cNvPr>
          <p:cNvGrpSpPr/>
          <p:nvPr/>
        </p:nvGrpSpPr>
        <p:grpSpPr>
          <a:xfrm>
            <a:off x="8274678" y="2258021"/>
            <a:ext cx="1976083" cy="1378157"/>
            <a:chOff x="492797" y="3768360"/>
            <a:chExt cx="1976083" cy="1378157"/>
          </a:xfrm>
        </p:grpSpPr>
        <p:sp>
          <p:nvSpPr>
            <p:cNvPr id="18" name="フリーフォーム: 図形 17">
              <a:extLst>
                <a:ext uri="{FF2B5EF4-FFF2-40B4-BE49-F238E27FC236}">
                  <a16:creationId xmlns:a16="http://schemas.microsoft.com/office/drawing/2014/main" id="{8F46576C-407E-B97B-03EB-DBEDF669D4EC}"/>
                </a:ext>
              </a:extLst>
            </p:cNvPr>
            <p:cNvSpPr/>
            <p:nvPr/>
          </p:nvSpPr>
          <p:spPr>
            <a:xfrm flipV="1">
              <a:off x="495341" y="3768360"/>
              <a:ext cx="1973539" cy="1378157"/>
            </a:xfrm>
            <a:custGeom>
              <a:avLst/>
              <a:gdLst>
                <a:gd name="connsiteX0" fmla="*/ 332072 w 1973539"/>
                <a:gd name="connsiteY0" fmla="*/ 0 h 1378157"/>
                <a:gd name="connsiteX1" fmla="*/ 1641467 w 1973539"/>
                <a:gd name="connsiteY1" fmla="*/ 0 h 1378157"/>
                <a:gd name="connsiteX2" fmla="*/ 1973539 w 1973539"/>
                <a:gd name="connsiteY2" fmla="*/ 332072 h 1378157"/>
                <a:gd name="connsiteX3" fmla="*/ 1641467 w 1973539"/>
                <a:gd name="connsiteY3" fmla="*/ 664144 h 1378157"/>
                <a:gd name="connsiteX4" fmla="*/ 1515675 w 1973539"/>
                <a:gd name="connsiteY4" fmla="*/ 664144 h 1378157"/>
                <a:gd name="connsiteX5" fmla="*/ 1812970 w 1973539"/>
                <a:gd name="connsiteY5" fmla="*/ 1378157 h 1378157"/>
                <a:gd name="connsiteX6" fmla="*/ 1363200 w 1973539"/>
                <a:gd name="connsiteY6" fmla="*/ 664144 h 1378157"/>
                <a:gd name="connsiteX7" fmla="*/ 332072 w 1973539"/>
                <a:gd name="connsiteY7" fmla="*/ 664144 h 1378157"/>
                <a:gd name="connsiteX8" fmla="*/ 0 w 1973539"/>
                <a:gd name="connsiteY8" fmla="*/ 332072 h 1378157"/>
                <a:gd name="connsiteX9" fmla="*/ 332072 w 1973539"/>
                <a:gd name="connsiteY9" fmla="*/ 0 h 1378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73539" h="1378157">
                  <a:moveTo>
                    <a:pt x="332072" y="0"/>
                  </a:moveTo>
                  <a:lnTo>
                    <a:pt x="1641467" y="0"/>
                  </a:lnTo>
                  <a:cubicBezTo>
                    <a:pt x="1824865" y="0"/>
                    <a:pt x="1973539" y="148674"/>
                    <a:pt x="1973539" y="332072"/>
                  </a:cubicBezTo>
                  <a:cubicBezTo>
                    <a:pt x="1973539" y="515470"/>
                    <a:pt x="1824865" y="664144"/>
                    <a:pt x="1641467" y="664144"/>
                  </a:cubicBezTo>
                  <a:lnTo>
                    <a:pt x="1515675" y="664144"/>
                  </a:lnTo>
                  <a:lnTo>
                    <a:pt x="1812970" y="1378157"/>
                  </a:lnTo>
                  <a:lnTo>
                    <a:pt x="1363200" y="664144"/>
                  </a:lnTo>
                  <a:lnTo>
                    <a:pt x="332072" y="664144"/>
                  </a:lnTo>
                  <a:cubicBezTo>
                    <a:pt x="148674" y="664144"/>
                    <a:pt x="0" y="515470"/>
                    <a:pt x="0" y="332072"/>
                  </a:cubicBezTo>
                  <a:cubicBezTo>
                    <a:pt x="0" y="148674"/>
                    <a:pt x="148674" y="0"/>
                    <a:pt x="332072"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19" name="四角形: 角を丸くする 18">
              <a:extLst>
                <a:ext uri="{FF2B5EF4-FFF2-40B4-BE49-F238E27FC236}">
                  <a16:creationId xmlns:a16="http://schemas.microsoft.com/office/drawing/2014/main" id="{CEB996BF-232C-8DFB-A3D5-54B40841DDD5}"/>
                </a:ext>
              </a:extLst>
            </p:cNvPr>
            <p:cNvSpPr/>
            <p:nvPr/>
          </p:nvSpPr>
          <p:spPr>
            <a:xfrm>
              <a:off x="492797" y="4457439"/>
              <a:ext cx="1966939"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2400" b="1" dirty="0">
                  <a:latin typeface="BIZ UDPゴシック" panose="020B0400000000000000" pitchFamily="50" charset="-128"/>
                  <a:ea typeface="BIZ UDPゴシック" panose="020B0400000000000000" pitchFamily="50" charset="-128"/>
                </a:rPr>
                <a:t>× </a:t>
              </a:r>
              <a:r>
                <a:rPr kumimoji="1" lang="ja-JP" altLang="en-US" sz="2400" b="1" dirty="0">
                  <a:latin typeface="BIZ UDPゴシック" panose="020B0400000000000000" pitchFamily="50" charset="-128"/>
                  <a:ea typeface="BIZ UDPゴシック" panose="020B0400000000000000" pitchFamily="50" charset="-128"/>
                </a:rPr>
                <a:t>をたっぷ</a:t>
              </a:r>
            </a:p>
          </p:txBody>
        </p:sp>
      </p:grpSp>
    </p:spTree>
    <p:extLst>
      <p:ext uri="{BB962C8B-B14F-4D97-AF65-F5344CB8AC3E}">
        <p14:creationId xmlns:p14="http://schemas.microsoft.com/office/powerpoint/2010/main" val="896791239"/>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F294262F-AAC8-34F8-209B-52CB86ECE6E2}"/>
            </a:ext>
          </a:extLst>
        </p:cNvPr>
        <p:cNvGrpSpPr/>
        <p:nvPr/>
      </p:nvGrpSpPr>
      <p:grpSpPr>
        <a:xfrm>
          <a:off x="0" y="0"/>
          <a:ext cx="0" cy="0"/>
          <a:chOff x="0" y="0"/>
          <a:chExt cx="0" cy="0"/>
        </a:xfrm>
      </p:grpSpPr>
      <p:sp>
        <p:nvSpPr>
          <p:cNvPr id="3" name="テキスト ボックス 2">
            <a:extLst>
              <a:ext uri="{FF2B5EF4-FFF2-40B4-BE49-F238E27FC236}">
                <a16:creationId xmlns:a16="http://schemas.microsoft.com/office/drawing/2014/main" id="{BC9B7603-8318-EB06-4A81-46F013E88514}"/>
              </a:ext>
            </a:extLst>
          </p:cNvPr>
          <p:cNvSpPr txBox="1"/>
          <p:nvPr/>
        </p:nvSpPr>
        <p:spPr>
          <a:xfrm>
            <a:off x="-2" y="121144"/>
            <a:ext cx="12192001" cy="923330"/>
          </a:xfrm>
          <a:prstGeom prst="rect">
            <a:avLst/>
          </a:prstGeom>
          <a:noFill/>
        </p:spPr>
        <p:txBody>
          <a:bodyPr wrap="square" anchor="ctr">
            <a:spAutoFit/>
          </a:bodyPr>
          <a:lstStyle/>
          <a:p>
            <a:pPr algn="ctr" fontAlgn="base"/>
            <a:r>
              <a:rPr lang="ja-JP" altLang="en-US" sz="5400" b="1" cap="all" dirty="0">
                <a:solidFill>
                  <a:srgbClr val="2A1A00"/>
                </a:solidFill>
                <a:latin typeface="BIZ UDPゴシック" panose="020B0400000000000000" pitchFamily="50" charset="-128"/>
                <a:ea typeface="BIZ UDPゴシック" panose="020B0400000000000000" pitchFamily="50" charset="-128"/>
              </a:rPr>
              <a:t>ケースに タッチペンを もどす</a:t>
            </a:r>
          </a:p>
        </p:txBody>
      </p:sp>
      <p:grpSp>
        <p:nvGrpSpPr>
          <p:cNvPr id="2" name="グループ化 1">
            <a:extLst>
              <a:ext uri="{FF2B5EF4-FFF2-40B4-BE49-F238E27FC236}">
                <a16:creationId xmlns:a16="http://schemas.microsoft.com/office/drawing/2014/main" id="{A1D93179-FBB6-22D0-27FA-42C8A280BC38}"/>
              </a:ext>
            </a:extLst>
          </p:cNvPr>
          <p:cNvGrpSpPr/>
          <p:nvPr/>
        </p:nvGrpSpPr>
        <p:grpSpPr>
          <a:xfrm>
            <a:off x="2921433" y="2099461"/>
            <a:ext cx="6349131" cy="4575109"/>
            <a:chOff x="2424000" y="1353311"/>
            <a:chExt cx="7344000" cy="5292000"/>
          </a:xfrm>
        </p:grpSpPr>
        <p:sp>
          <p:nvSpPr>
            <p:cNvPr id="5" name="四角形: 角を丸くする 4">
              <a:extLst>
                <a:ext uri="{FF2B5EF4-FFF2-40B4-BE49-F238E27FC236}">
                  <a16:creationId xmlns:a16="http://schemas.microsoft.com/office/drawing/2014/main" id="{138DC917-2772-8432-D9BF-6B2128008D34}"/>
                </a:ext>
              </a:extLst>
            </p:cNvPr>
            <p:cNvSpPr/>
            <p:nvPr/>
          </p:nvSpPr>
          <p:spPr>
            <a:xfrm>
              <a:off x="2424000" y="1353311"/>
              <a:ext cx="7344000" cy="5292000"/>
            </a:xfrm>
            <a:prstGeom prst="roundRect">
              <a:avLst>
                <a:gd name="adj" fmla="val 6869"/>
              </a:avLst>
            </a:prstGeom>
            <a:solidFill>
              <a:schemeClr val="bg1">
                <a:lumMod val="75000"/>
              </a:schemeClr>
            </a:solidFill>
            <a:ln>
              <a:solidFill>
                <a:schemeClr val="bg1">
                  <a:lumMod val="6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四角形: 角を丸くする 6">
              <a:extLst>
                <a:ext uri="{FF2B5EF4-FFF2-40B4-BE49-F238E27FC236}">
                  <a16:creationId xmlns:a16="http://schemas.microsoft.com/office/drawing/2014/main" id="{DC67C0EB-415E-D7BB-9C42-44FCAD37F39C}"/>
                </a:ext>
              </a:extLst>
            </p:cNvPr>
            <p:cNvSpPr/>
            <p:nvPr/>
          </p:nvSpPr>
          <p:spPr>
            <a:xfrm>
              <a:off x="2450098" y="1380311"/>
              <a:ext cx="7291804" cy="5238000"/>
            </a:xfrm>
            <a:prstGeom prst="roundRect">
              <a:avLst>
                <a:gd name="adj" fmla="val 6869"/>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四角形: 角を丸くする 7">
              <a:extLst>
                <a:ext uri="{FF2B5EF4-FFF2-40B4-BE49-F238E27FC236}">
                  <a16:creationId xmlns:a16="http://schemas.microsoft.com/office/drawing/2014/main" id="{2723C6AB-88BA-E9C1-7766-A3838F7CE673}"/>
                </a:ext>
              </a:extLst>
            </p:cNvPr>
            <p:cNvSpPr/>
            <p:nvPr/>
          </p:nvSpPr>
          <p:spPr>
            <a:xfrm>
              <a:off x="2714625" y="1640286"/>
              <a:ext cx="6762750" cy="4718050"/>
            </a:xfrm>
            <a:prstGeom prst="roundRect">
              <a:avLst>
                <a:gd name="adj" fmla="val 3272"/>
              </a:avLst>
            </a:prstGeom>
            <a:solidFill>
              <a:schemeClr val="bg1">
                <a:lumMod val="8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pic>
        <p:nvPicPr>
          <p:cNvPr id="9" name="図 8" descr="暗い, 座る, ナイフ が含まれている画像&#10;&#10;AI によって生成されたコンテンツは間違っている可能性があります。">
            <a:extLst>
              <a:ext uri="{FF2B5EF4-FFF2-40B4-BE49-F238E27FC236}">
                <a16:creationId xmlns:a16="http://schemas.microsoft.com/office/drawing/2014/main" id="{2B1BB127-4D6B-C592-009D-D670ABA49DE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6928214">
            <a:off x="6300659" y="479101"/>
            <a:ext cx="1548765" cy="2713914"/>
          </a:xfrm>
          <a:prstGeom prst="rect">
            <a:avLst/>
          </a:prstGeom>
        </p:spPr>
      </p:pic>
      <p:sp>
        <p:nvSpPr>
          <p:cNvPr id="11" name="四角形: 角を丸くする 10">
            <a:extLst>
              <a:ext uri="{FF2B5EF4-FFF2-40B4-BE49-F238E27FC236}">
                <a16:creationId xmlns:a16="http://schemas.microsoft.com/office/drawing/2014/main" id="{8CFF8C6B-2B9A-97D7-9F72-8F4D326C1022}"/>
              </a:ext>
            </a:extLst>
          </p:cNvPr>
          <p:cNvSpPr/>
          <p:nvPr/>
        </p:nvSpPr>
        <p:spPr>
          <a:xfrm>
            <a:off x="4226781" y="1587397"/>
            <a:ext cx="3768918" cy="535405"/>
          </a:xfrm>
          <a:prstGeom prst="roundRect">
            <a:avLst>
              <a:gd name="adj" fmla="val 22763"/>
            </a:avLst>
          </a:prstGeom>
          <a:solidFill>
            <a:srgbClr val="FFC000">
              <a:alpha val="50980"/>
            </a:srgbClr>
          </a:solidFill>
          <a:ln w="38100">
            <a:noFill/>
          </a:ln>
          <a:effectLst>
            <a:softEdge rad="12700"/>
          </a:effectLst>
        </p:spPr>
        <p:style>
          <a:lnRef idx="3">
            <a:schemeClr val="lt1"/>
          </a:lnRef>
          <a:fillRef idx="1">
            <a:schemeClr val="accent1"/>
          </a:fillRef>
          <a:effectRef idx="1">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en-US" altLang="ja-JP" sz="44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Tree>
    <p:extLst>
      <p:ext uri="{BB962C8B-B14F-4D97-AF65-F5344CB8AC3E}">
        <p14:creationId xmlns:p14="http://schemas.microsoft.com/office/powerpoint/2010/main" val="1920179745"/>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153D17-8532-8725-CBFB-4EC6E474B693}"/>
            </a:ext>
          </a:extLst>
        </p:cNvPr>
        <p:cNvGrpSpPr/>
        <p:nvPr/>
      </p:nvGrpSpPr>
      <p:grpSpPr>
        <a:xfrm>
          <a:off x="0" y="0"/>
          <a:ext cx="0" cy="0"/>
          <a:chOff x="0" y="0"/>
          <a:chExt cx="0" cy="0"/>
        </a:xfrm>
      </p:grpSpPr>
      <p:grpSp>
        <p:nvGrpSpPr>
          <p:cNvPr id="11" name="グループ化 10">
            <a:extLst>
              <a:ext uri="{FF2B5EF4-FFF2-40B4-BE49-F238E27FC236}">
                <a16:creationId xmlns:a16="http://schemas.microsoft.com/office/drawing/2014/main" id="{8FA2352D-7FF5-5CDB-873F-BF5FF30D928A}"/>
              </a:ext>
            </a:extLst>
          </p:cNvPr>
          <p:cNvGrpSpPr/>
          <p:nvPr/>
        </p:nvGrpSpPr>
        <p:grpSpPr>
          <a:xfrm>
            <a:off x="2424000" y="1382571"/>
            <a:ext cx="7344000" cy="5292000"/>
            <a:chOff x="2424000" y="1353311"/>
            <a:chExt cx="7344000" cy="5292000"/>
          </a:xfrm>
        </p:grpSpPr>
        <p:sp>
          <p:nvSpPr>
            <p:cNvPr id="12" name="四角形: 角を丸くする 11">
              <a:extLst>
                <a:ext uri="{FF2B5EF4-FFF2-40B4-BE49-F238E27FC236}">
                  <a16:creationId xmlns:a16="http://schemas.microsoft.com/office/drawing/2014/main" id="{6525A319-BF26-F234-DFDC-B5A5BB318D23}"/>
                </a:ext>
              </a:extLst>
            </p:cNvPr>
            <p:cNvSpPr/>
            <p:nvPr/>
          </p:nvSpPr>
          <p:spPr>
            <a:xfrm>
              <a:off x="2424000" y="1353311"/>
              <a:ext cx="7344000" cy="5292000"/>
            </a:xfrm>
            <a:prstGeom prst="roundRect">
              <a:avLst>
                <a:gd name="adj" fmla="val 6869"/>
              </a:avLst>
            </a:prstGeom>
            <a:solidFill>
              <a:schemeClr val="bg1">
                <a:lumMod val="75000"/>
              </a:schemeClr>
            </a:solidFill>
            <a:ln>
              <a:solidFill>
                <a:schemeClr val="bg1">
                  <a:lumMod val="6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四角形: 角を丸くする 12">
              <a:extLst>
                <a:ext uri="{FF2B5EF4-FFF2-40B4-BE49-F238E27FC236}">
                  <a16:creationId xmlns:a16="http://schemas.microsoft.com/office/drawing/2014/main" id="{7524CE67-0B67-E302-426D-028A1FA99D8F}"/>
                </a:ext>
              </a:extLst>
            </p:cNvPr>
            <p:cNvSpPr/>
            <p:nvPr/>
          </p:nvSpPr>
          <p:spPr>
            <a:xfrm>
              <a:off x="2450098" y="1380311"/>
              <a:ext cx="7291804" cy="5238000"/>
            </a:xfrm>
            <a:prstGeom prst="roundRect">
              <a:avLst>
                <a:gd name="adj" fmla="val 6869"/>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四角形: 角を丸くする 13">
              <a:extLst>
                <a:ext uri="{FF2B5EF4-FFF2-40B4-BE49-F238E27FC236}">
                  <a16:creationId xmlns:a16="http://schemas.microsoft.com/office/drawing/2014/main" id="{F0D0ED1A-D5A2-73DE-9EC7-EB180450B24C}"/>
                </a:ext>
              </a:extLst>
            </p:cNvPr>
            <p:cNvSpPr/>
            <p:nvPr/>
          </p:nvSpPr>
          <p:spPr>
            <a:xfrm>
              <a:off x="2714625" y="1640286"/>
              <a:ext cx="6762750" cy="4718050"/>
            </a:xfrm>
            <a:prstGeom prst="roundRect">
              <a:avLst>
                <a:gd name="adj" fmla="val 3272"/>
              </a:avLst>
            </a:prstGeom>
            <a:solidFill>
              <a:schemeClr val="bg1">
                <a:lumMod val="8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8" name="テキスト ボックス 7">
            <a:extLst>
              <a:ext uri="{FF2B5EF4-FFF2-40B4-BE49-F238E27FC236}">
                <a16:creationId xmlns:a16="http://schemas.microsoft.com/office/drawing/2014/main" id="{E9D1FA22-A43B-9DD0-91E0-62E4ABAE47FA}"/>
              </a:ext>
            </a:extLst>
          </p:cNvPr>
          <p:cNvSpPr txBox="1"/>
          <p:nvPr/>
        </p:nvSpPr>
        <p:spPr>
          <a:xfrm>
            <a:off x="-2" y="121144"/>
            <a:ext cx="12192001" cy="923330"/>
          </a:xfrm>
          <a:prstGeom prst="rect">
            <a:avLst/>
          </a:prstGeom>
          <a:noFill/>
        </p:spPr>
        <p:txBody>
          <a:bodyPr wrap="square" anchor="ctr">
            <a:spAutoFit/>
          </a:bodyPr>
          <a:lstStyle/>
          <a:p>
            <a:pPr algn="ctr" fontAlgn="base"/>
            <a:r>
              <a:rPr lang="ja-JP" altLang="en-US" sz="5400" b="1" cap="all" dirty="0">
                <a:solidFill>
                  <a:srgbClr val="2A1A00"/>
                </a:solidFill>
                <a:latin typeface="BIZ UDPゴシック" panose="020B0400000000000000" pitchFamily="50" charset="-128"/>
                <a:ea typeface="BIZ UDPゴシック" panose="020B0400000000000000" pitchFamily="50" charset="-128"/>
              </a:rPr>
              <a:t>たぶれっとを おわる</a:t>
            </a:r>
          </a:p>
        </p:txBody>
      </p:sp>
      <p:sp>
        <p:nvSpPr>
          <p:cNvPr id="5" name="テキスト ボックス 4">
            <a:extLst>
              <a:ext uri="{FF2B5EF4-FFF2-40B4-BE49-F238E27FC236}">
                <a16:creationId xmlns:a16="http://schemas.microsoft.com/office/drawing/2014/main" id="{BC020973-1B47-6768-E628-800BACE30267}"/>
              </a:ext>
            </a:extLst>
          </p:cNvPr>
          <p:cNvSpPr txBox="1"/>
          <p:nvPr/>
        </p:nvSpPr>
        <p:spPr>
          <a:xfrm>
            <a:off x="2544008" y="3607756"/>
            <a:ext cx="7103980" cy="707886"/>
          </a:xfrm>
          <a:prstGeom prst="rect">
            <a:avLst/>
          </a:prstGeom>
          <a:noFill/>
        </p:spPr>
        <p:txBody>
          <a:bodyPr wrap="square">
            <a:spAutoFit/>
          </a:bodyPr>
          <a:lstStyle/>
          <a:p>
            <a:pPr algn="ctr" fontAlgn="base"/>
            <a:r>
              <a:rPr lang="ja-JP" altLang="en-US" sz="4000" b="1" cap="all" dirty="0">
                <a:solidFill>
                  <a:srgbClr val="2A1A00"/>
                </a:solidFill>
                <a:latin typeface="Meiryo UI" panose="020B0604030504040204" pitchFamily="50" charset="-128"/>
                <a:ea typeface="BIZ UDPゴシック" panose="020B0400000000000000" pitchFamily="50" charset="-128"/>
              </a:rPr>
              <a:t>かばー</a:t>
            </a:r>
            <a:r>
              <a:rPr lang="ja-JP" altLang="en-US" sz="4000" b="1" i="0" u="none" strike="noStrike" cap="all" dirty="0">
                <a:solidFill>
                  <a:srgbClr val="2A1A00"/>
                </a:solidFill>
                <a:effectLst/>
                <a:latin typeface="Meiryo UI" panose="020B0604030504040204" pitchFamily="50" charset="-128"/>
                <a:ea typeface="BIZ UDPゴシック" panose="020B0400000000000000" pitchFamily="50" charset="-128"/>
              </a:rPr>
              <a:t>を とじる</a:t>
            </a:r>
            <a:endParaRPr lang="en-US" altLang="ja-JP" sz="4000" b="1" i="0" dirty="0">
              <a:solidFill>
                <a:srgbClr val="000000"/>
              </a:solidFill>
              <a:effectLst/>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87940685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D97419-B60A-7099-0BEA-2750E30F5695}"/>
            </a:ext>
          </a:extLst>
        </p:cNvPr>
        <p:cNvGrpSpPr/>
        <p:nvPr/>
      </p:nvGrpSpPr>
      <p:grpSpPr>
        <a:xfrm>
          <a:off x="0" y="0"/>
          <a:ext cx="0" cy="0"/>
          <a:chOff x="0" y="0"/>
          <a:chExt cx="0" cy="0"/>
        </a:xfrm>
      </p:grpSpPr>
      <p:pic>
        <p:nvPicPr>
          <p:cNvPr id="6" name="図 5" descr="図形, アイコン&#10;&#10;AI によって生成されたコンテンツは間違っている可能性があります。">
            <a:extLst>
              <a:ext uri="{FF2B5EF4-FFF2-40B4-BE49-F238E27FC236}">
                <a16:creationId xmlns:a16="http://schemas.microsoft.com/office/drawing/2014/main" id="{05010B0A-382C-1AD8-4C68-9CA1D77FCFEC}"/>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2568084" y="3245865"/>
            <a:ext cx="7056635" cy="2749430"/>
          </a:xfrm>
          <a:prstGeom prst="rect">
            <a:avLst/>
          </a:prstGeom>
        </p:spPr>
      </p:pic>
      <p:sp>
        <p:nvSpPr>
          <p:cNvPr id="8" name="テキスト ボックス 7">
            <a:extLst>
              <a:ext uri="{FF2B5EF4-FFF2-40B4-BE49-F238E27FC236}">
                <a16:creationId xmlns:a16="http://schemas.microsoft.com/office/drawing/2014/main" id="{E57B3161-92FB-70A5-1E48-86D9EADC7D5F}"/>
              </a:ext>
            </a:extLst>
          </p:cNvPr>
          <p:cNvSpPr txBox="1"/>
          <p:nvPr/>
        </p:nvSpPr>
        <p:spPr>
          <a:xfrm>
            <a:off x="-2" y="314822"/>
            <a:ext cx="12192001" cy="1754326"/>
          </a:xfrm>
          <a:prstGeom prst="rect">
            <a:avLst/>
          </a:prstGeom>
          <a:noFill/>
        </p:spPr>
        <p:txBody>
          <a:bodyPr wrap="square" anchor="ctr">
            <a:spAutoFit/>
          </a:bodyPr>
          <a:lstStyle/>
          <a:p>
            <a:pPr algn="ctr" rtl="0" fontAlgn="base"/>
            <a:r>
              <a:rPr lang="ja-JP" altLang="en-US" sz="5400" b="1" cap="all">
                <a:solidFill>
                  <a:srgbClr val="2A1A00"/>
                </a:solidFill>
                <a:latin typeface="BIZ UDPゴシック" panose="020B0400000000000000" pitchFamily="50" charset="-128"/>
                <a:ea typeface="BIZ UDPゴシック" panose="020B0400000000000000" pitchFamily="50" charset="-128"/>
              </a:rPr>
              <a:t>① </a:t>
            </a:r>
            <a:r>
              <a:rPr lang="ja-JP" altLang="ja-JP" sz="5400" b="1" i="0" u="none" strike="noStrike" cap="all">
                <a:solidFill>
                  <a:srgbClr val="2A1A00"/>
                </a:solidFill>
                <a:effectLst/>
                <a:latin typeface="BIZ UDPゴシック" panose="020B0400000000000000" pitchFamily="50" charset="-128"/>
                <a:ea typeface="BIZ UDPゴシック" panose="020B0400000000000000" pitchFamily="50" charset="-128"/>
              </a:rPr>
              <a:t>じぶんの </a:t>
            </a:r>
            <a:r>
              <a:rPr lang="ja-JP" altLang="en-US" sz="5400" b="1" i="0" u="none" strike="noStrike" cap="all">
                <a:solidFill>
                  <a:srgbClr val="2A1A00"/>
                </a:solidFill>
                <a:effectLst/>
                <a:latin typeface="BIZ UDPゴシック" panose="020B0400000000000000" pitchFamily="50" charset="-128"/>
                <a:ea typeface="BIZ UDPゴシック" panose="020B0400000000000000" pitchFamily="50" charset="-128"/>
              </a:rPr>
              <a:t>たぶれっと</a:t>
            </a:r>
            <a:r>
              <a:rPr lang="ja-JP" altLang="ja-JP" sz="5400" b="1" i="0" u="none" strike="noStrike" cap="all">
                <a:solidFill>
                  <a:srgbClr val="2A1A00"/>
                </a:solidFill>
                <a:effectLst/>
                <a:latin typeface="BIZ UDPゴシック" panose="020B0400000000000000" pitchFamily="50" charset="-128"/>
                <a:ea typeface="BIZ UDPゴシック" panose="020B0400000000000000" pitchFamily="50" charset="-128"/>
              </a:rPr>
              <a:t>なので</a:t>
            </a:r>
            <a:endParaRPr lang="en-US" altLang="ja-JP" sz="5400" b="1" i="0">
              <a:solidFill>
                <a:srgbClr val="000000"/>
              </a:solidFill>
              <a:effectLst/>
              <a:latin typeface="BIZ UDPゴシック" panose="020B0400000000000000" pitchFamily="50" charset="-128"/>
              <a:ea typeface="BIZ UDPゴシック" panose="020B0400000000000000" pitchFamily="50" charset="-128"/>
            </a:endParaRPr>
          </a:p>
          <a:p>
            <a:pPr algn="ctr" rtl="0" fontAlgn="base"/>
            <a:r>
              <a:rPr lang="ja-JP" altLang="en-US" sz="5400" b="1" cap="all">
                <a:solidFill>
                  <a:srgbClr val="2A1A00"/>
                </a:solidFill>
                <a:latin typeface="BIZ UDPゴシック" panose="020B0400000000000000" pitchFamily="50" charset="-128"/>
                <a:ea typeface="BIZ UDPゴシック" panose="020B0400000000000000" pitchFamily="50" charset="-128"/>
              </a:rPr>
              <a:t>すきに つかって</a:t>
            </a:r>
            <a:r>
              <a:rPr lang="ja-JP" altLang="en-US" sz="5400" b="1" i="0" u="none" strike="noStrike" cap="all">
                <a:solidFill>
                  <a:srgbClr val="2A1A00"/>
                </a:solidFill>
                <a:effectLst/>
                <a:latin typeface="BIZ UDPゴシック" panose="020B0400000000000000" pitchFamily="50" charset="-128"/>
                <a:ea typeface="BIZ UDPゴシック" panose="020B0400000000000000" pitchFamily="50" charset="-128"/>
              </a:rPr>
              <a:t>よい</a:t>
            </a:r>
            <a:endParaRPr lang="en-US" altLang="ja-JP" sz="5400" b="1" i="0">
              <a:solidFill>
                <a:srgbClr val="000000"/>
              </a:solidFill>
              <a:effectLst/>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2816125437"/>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668C0B-8856-27FB-8DFB-FEC62BDA6AF1}"/>
            </a:ext>
          </a:extLst>
        </p:cNvPr>
        <p:cNvGrpSpPr/>
        <p:nvPr/>
      </p:nvGrpSpPr>
      <p:grpSpPr>
        <a:xfrm>
          <a:off x="0" y="0"/>
          <a:ext cx="0" cy="0"/>
          <a:chOff x="0" y="0"/>
          <a:chExt cx="0" cy="0"/>
        </a:xfrm>
      </p:grpSpPr>
      <p:pic>
        <p:nvPicPr>
          <p:cNvPr id="4098" name="Picture 2">
            <a:extLst>
              <a:ext uri="{FF2B5EF4-FFF2-40B4-BE49-F238E27FC236}">
                <a16:creationId xmlns:a16="http://schemas.microsoft.com/office/drawing/2014/main" id="{EBC207FF-A123-2A37-137E-F2631DAED09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87089" y="-20175"/>
            <a:ext cx="9843221" cy="7030872"/>
          </a:xfrm>
          <a:prstGeom prst="rect">
            <a:avLst/>
          </a:prstGeom>
          <a:noFill/>
          <a:extLst>
            <a:ext uri="{909E8E84-426E-40DD-AFC4-6F175D3DCCD1}">
              <a14:hiddenFill xmlns:a14="http://schemas.microsoft.com/office/drawing/2010/main">
                <a:solidFill>
                  <a:srgbClr val="FFFFFF"/>
                </a:solidFill>
              </a14:hiddenFill>
            </a:ext>
          </a:extLst>
        </p:spPr>
      </p:pic>
      <p:sp>
        <p:nvSpPr>
          <p:cNvPr id="2" name="タイトル 2">
            <a:extLst>
              <a:ext uri="{FF2B5EF4-FFF2-40B4-BE49-F238E27FC236}">
                <a16:creationId xmlns:a16="http://schemas.microsoft.com/office/drawing/2014/main" id="{3E8F8D66-7B32-0BB8-F940-1EEE3BEF4B2E}"/>
              </a:ext>
            </a:extLst>
          </p:cNvPr>
          <p:cNvSpPr txBox="1">
            <a:spLocks/>
          </p:cNvSpPr>
          <p:nvPr/>
        </p:nvSpPr>
        <p:spPr>
          <a:xfrm>
            <a:off x="2190402" y="919289"/>
            <a:ext cx="7926186" cy="3121698"/>
          </a:xfrm>
          <a:prstGeom prst="rect">
            <a:avLst/>
          </a:prstGeom>
          <a:noFill/>
        </p:spPr>
        <p:txBody>
          <a:bodyPr anchor="ctr">
            <a:norm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1" lang="ja-JP" altLang="en-US" sz="8000" b="1" i="0" u="none" strike="noStrike" kern="1200" cap="none" spc="0" normalizeH="0" baseline="0" noProof="0">
                <a:ln w="10160">
                  <a:noFill/>
                  <a:prstDash val="solid"/>
                </a:ln>
                <a:solidFill>
                  <a:prstClr val="white"/>
                </a:solidFill>
                <a:effectLst/>
                <a:uLnTx/>
                <a:uFillTx/>
                <a:latin typeface="BIZ UDPゴシック" panose="020B0400000000000000" pitchFamily="50" charset="-128"/>
                <a:ea typeface="BIZ UDPゴシック" panose="020B0400000000000000" pitchFamily="50" charset="-128"/>
                <a:cs typeface="+mj-cs"/>
              </a:rPr>
              <a:t>たぶれっとを</a:t>
            </a:r>
            <a:endParaRPr kumimoji="1" lang="en-US" altLang="ja-JP" sz="8000" b="1" i="0" u="none" strike="noStrike" kern="1200" cap="none" spc="0" normalizeH="0" baseline="0" noProof="0">
              <a:ln w="10160">
                <a:noFill/>
                <a:prstDash val="solid"/>
              </a:ln>
              <a:solidFill>
                <a:prstClr val="white"/>
              </a:solidFill>
              <a:effectLst/>
              <a:uLnTx/>
              <a:uFillTx/>
              <a:latin typeface="BIZ UDPゴシック" panose="020B0400000000000000" pitchFamily="50" charset="-128"/>
              <a:ea typeface="BIZ UDPゴシック" panose="020B0400000000000000" pitchFamily="50" charset="-128"/>
              <a:cs typeface="+mj-cs"/>
            </a:endParaRPr>
          </a:p>
          <a:p>
            <a:pPr marL="0" marR="0" lvl="0" indent="0" algn="ctr" defTabSz="914400" rtl="0" eaLnBrk="1" fontAlgn="auto" latinLnBrk="0" hangingPunct="1">
              <a:lnSpc>
                <a:spcPct val="90000"/>
              </a:lnSpc>
              <a:spcBef>
                <a:spcPct val="0"/>
              </a:spcBef>
              <a:spcAft>
                <a:spcPts val="0"/>
              </a:spcAft>
              <a:buClrTx/>
              <a:buSzTx/>
              <a:buFontTx/>
              <a:buNone/>
              <a:tabLst/>
              <a:defRPr/>
            </a:pPr>
            <a:r>
              <a:rPr kumimoji="1" lang="ja-JP" altLang="en-US" sz="8000" b="1" i="0" u="none" strike="noStrike" kern="1200" cap="none" spc="0" normalizeH="0" baseline="0" noProof="0">
                <a:ln w="10160">
                  <a:noFill/>
                  <a:prstDash val="solid"/>
                </a:ln>
                <a:solidFill>
                  <a:prstClr val="white"/>
                </a:solidFill>
                <a:effectLst/>
                <a:uLnTx/>
                <a:uFillTx/>
                <a:latin typeface="BIZ UDPゴシック" panose="020B0400000000000000" pitchFamily="50" charset="-128"/>
                <a:ea typeface="BIZ UDPゴシック" panose="020B0400000000000000" pitchFamily="50" charset="-128"/>
                <a:cs typeface="+mj-cs"/>
              </a:rPr>
              <a:t>かたづけましょう</a:t>
            </a:r>
            <a:endParaRPr kumimoji="1" lang="ja-JP" altLang="en-US" sz="28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j-cs"/>
            </a:endParaRPr>
          </a:p>
        </p:txBody>
      </p:sp>
      <p:pic>
        <p:nvPicPr>
          <p:cNvPr id="10" name="Picture 6">
            <a:extLst>
              <a:ext uri="{FF2B5EF4-FFF2-40B4-BE49-F238E27FC236}">
                <a16:creationId xmlns:a16="http://schemas.microsoft.com/office/drawing/2014/main" id="{A2BBBABE-6747-029A-4492-2A7BF906722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07401" y="3630230"/>
            <a:ext cx="3267604" cy="3267604"/>
          </a:xfrm>
          <a:prstGeom prst="rect">
            <a:avLst/>
          </a:prstGeom>
          <a:noFill/>
          <a:extLst>
            <a:ext uri="{909E8E84-426E-40DD-AFC4-6F175D3DCCD1}">
              <a14:hiddenFill xmlns:a14="http://schemas.microsoft.com/office/drawing/2010/main">
                <a:solidFill>
                  <a:srgbClr val="FFFFFF"/>
                </a:solidFill>
              </a14:hiddenFill>
            </a:ext>
          </a:extLst>
        </p:spPr>
      </p:pic>
      <p:sp>
        <p:nvSpPr>
          <p:cNvPr id="4" name="テキスト ボックス 3">
            <a:extLst>
              <a:ext uri="{FF2B5EF4-FFF2-40B4-BE49-F238E27FC236}">
                <a16:creationId xmlns:a16="http://schemas.microsoft.com/office/drawing/2014/main" id="{521D638F-BBEB-DAC3-DA11-29EF49F73401}"/>
              </a:ext>
            </a:extLst>
          </p:cNvPr>
          <p:cNvSpPr txBox="1"/>
          <p:nvPr/>
        </p:nvSpPr>
        <p:spPr>
          <a:xfrm>
            <a:off x="0" y="6642556"/>
            <a:ext cx="3644152" cy="215444"/>
          </a:xfrm>
          <a:prstGeom prst="rect">
            <a:avLst/>
          </a:prstGeom>
          <a:noFill/>
        </p:spPr>
        <p:txBody>
          <a:bodyPr wrap="square">
            <a:spAutoFit/>
          </a:bodyPr>
          <a:lstStyle/>
          <a:p>
            <a:r>
              <a:rPr kumimoji="1" lang="ja-JP" altLang="en-US" sz="800" b="0" i="0" kern="1200">
                <a:solidFill>
                  <a:schemeClr val="tx1"/>
                </a:solidFill>
                <a:effectLst/>
                <a:latin typeface="+mn-ea"/>
                <a:cs typeface="+mn-cs"/>
              </a:rPr>
              <a:t>イラスト出典：いらすとや </a:t>
            </a:r>
            <a:r>
              <a:rPr kumimoji="1" lang="en-US" altLang="ja-JP" sz="800" b="0" i="0" kern="1200">
                <a:solidFill>
                  <a:schemeClr val="tx1"/>
                </a:solidFill>
                <a:effectLst/>
                <a:latin typeface="+mn-ea"/>
                <a:cs typeface="+mn-cs"/>
              </a:rPr>
              <a:t>https://www.irasutoya.com/</a:t>
            </a:r>
            <a:endParaRPr kumimoji="1" lang="ja-JP" altLang="en-US" sz="800">
              <a:latin typeface="+mn-ea"/>
            </a:endParaRPr>
          </a:p>
        </p:txBody>
      </p:sp>
    </p:spTree>
    <p:extLst>
      <p:ext uri="{BB962C8B-B14F-4D97-AF65-F5344CB8AC3E}">
        <p14:creationId xmlns:p14="http://schemas.microsoft.com/office/powerpoint/2010/main" val="2728984405"/>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3479C4-9E29-BBC9-19EF-E2D25BAF3B2A}"/>
            </a:ext>
          </a:extLst>
        </p:cNvPr>
        <p:cNvGrpSpPr/>
        <p:nvPr/>
      </p:nvGrpSpPr>
      <p:grpSpPr>
        <a:xfrm>
          <a:off x="0" y="0"/>
          <a:ext cx="0" cy="0"/>
          <a:chOff x="0" y="0"/>
          <a:chExt cx="0" cy="0"/>
        </a:xfrm>
      </p:grpSpPr>
      <p:sp>
        <p:nvSpPr>
          <p:cNvPr id="4" name="正方形/長方形 3">
            <a:extLst>
              <a:ext uri="{FF2B5EF4-FFF2-40B4-BE49-F238E27FC236}">
                <a16:creationId xmlns:a16="http://schemas.microsoft.com/office/drawing/2014/main" id="{33AE8E7C-3162-3C4D-4F58-831EF9D64575}"/>
              </a:ext>
            </a:extLst>
          </p:cNvPr>
          <p:cNvSpPr/>
          <p:nvPr/>
        </p:nvSpPr>
        <p:spPr>
          <a:xfrm>
            <a:off x="-1" y="2383971"/>
            <a:ext cx="12192001" cy="4473219"/>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テキスト ボックス 1">
            <a:extLst>
              <a:ext uri="{FF2B5EF4-FFF2-40B4-BE49-F238E27FC236}">
                <a16:creationId xmlns:a16="http://schemas.microsoft.com/office/drawing/2014/main" id="{09FF2EB7-7A87-64F7-ADD0-EF39C8AFFFE4}"/>
              </a:ext>
            </a:extLst>
          </p:cNvPr>
          <p:cNvSpPr txBox="1"/>
          <p:nvPr/>
        </p:nvSpPr>
        <p:spPr>
          <a:xfrm>
            <a:off x="1625599" y="461846"/>
            <a:ext cx="8940799" cy="1336135"/>
          </a:xfrm>
          <a:prstGeom prst="rect">
            <a:avLst/>
          </a:prstGeom>
          <a:noFill/>
        </p:spPr>
        <p:txBody>
          <a:bodyPr wrap="square" rtlCol="0">
            <a:spAutoFit/>
          </a:bodyPr>
          <a:lstStyle/>
          <a:p>
            <a:pPr algn="ctr">
              <a:lnSpc>
                <a:spcPct val="150000"/>
              </a:lnSpc>
            </a:pPr>
            <a:r>
              <a:rPr kumimoji="1" lang="en-US" altLang="ja-JP" sz="2400" b="1" dirty="0">
                <a:latin typeface="BIZ UDPゴシック" panose="020B0400000000000000" pitchFamily="50" charset="-128"/>
                <a:ea typeface="BIZ UDPゴシック" panose="020B0400000000000000" pitchFamily="50" charset="-128"/>
              </a:rPr>
              <a:t>1</a:t>
            </a:r>
            <a:r>
              <a:rPr kumimoji="1" lang="ja-JP" altLang="en-US" sz="2400" b="1" dirty="0">
                <a:latin typeface="BIZ UDPゴシック" panose="020B0400000000000000" pitchFamily="50" charset="-128"/>
                <a:ea typeface="BIZ UDPゴシック" panose="020B0400000000000000" pitchFamily="50" charset="-128"/>
              </a:rPr>
              <a:t>年生タブレット　オリエンテーション</a:t>
            </a:r>
            <a:endParaRPr kumimoji="1" lang="en-US" altLang="ja-JP" sz="2400" b="1" dirty="0">
              <a:latin typeface="BIZ UDPゴシック" panose="020B0400000000000000" pitchFamily="50" charset="-128"/>
              <a:ea typeface="BIZ UDPゴシック" panose="020B0400000000000000" pitchFamily="50" charset="-128"/>
            </a:endParaRPr>
          </a:p>
          <a:p>
            <a:pPr algn="ctr">
              <a:lnSpc>
                <a:spcPct val="150000"/>
              </a:lnSpc>
            </a:pPr>
            <a:r>
              <a:rPr kumimoji="1" lang="ja-JP" altLang="en-US" sz="3600" b="1" dirty="0">
                <a:latin typeface="BIZ UDPゴシック" panose="020B0400000000000000" pitchFamily="50" charset="-128"/>
                <a:ea typeface="BIZ UDPゴシック" panose="020B0400000000000000" pitchFamily="50" charset="-128"/>
              </a:rPr>
              <a:t>③</a:t>
            </a:r>
            <a:r>
              <a:rPr lang="en-US" altLang="ja-JP" sz="3600" b="1" dirty="0">
                <a:latin typeface="BIZ UDPゴシック" panose="020B0400000000000000" pitchFamily="50" charset="-128"/>
                <a:ea typeface="BIZ UDPゴシック" panose="020B0400000000000000" pitchFamily="50" charset="-128"/>
              </a:rPr>
              <a:t> iPad</a:t>
            </a:r>
            <a:r>
              <a:rPr kumimoji="1" lang="ja-JP" altLang="en-US" sz="3600" b="1" dirty="0">
                <a:latin typeface="BIZ UDPゴシック" panose="020B0400000000000000" pitchFamily="50" charset="-128"/>
                <a:ea typeface="BIZ UDPゴシック" panose="020B0400000000000000" pitchFamily="50" charset="-128"/>
              </a:rPr>
              <a:t> オクリンクプラス　カメラ</a:t>
            </a:r>
            <a:endParaRPr kumimoji="1" lang="en-US" altLang="ja-JP" sz="3600" b="1" dirty="0">
              <a:latin typeface="BIZ UDPゴシック" panose="020B0400000000000000" pitchFamily="50" charset="-128"/>
              <a:ea typeface="BIZ UDPゴシック" panose="020B0400000000000000" pitchFamily="50" charset="-128"/>
            </a:endParaRPr>
          </a:p>
        </p:txBody>
      </p:sp>
      <p:sp>
        <p:nvSpPr>
          <p:cNvPr id="5" name="四角形: 角を丸くする 4">
            <a:hlinkClick r:id="rId3" action="ppaction://hlinksldjump"/>
            <a:extLst>
              <a:ext uri="{FF2B5EF4-FFF2-40B4-BE49-F238E27FC236}">
                <a16:creationId xmlns:a16="http://schemas.microsoft.com/office/drawing/2014/main" id="{FFFD69F6-2A35-6B9E-182E-10D5FC701AFE}"/>
              </a:ext>
            </a:extLst>
          </p:cNvPr>
          <p:cNvSpPr/>
          <p:nvPr/>
        </p:nvSpPr>
        <p:spPr>
          <a:xfrm>
            <a:off x="10103137" y="5759116"/>
            <a:ext cx="1729341" cy="605172"/>
          </a:xfrm>
          <a:prstGeom prst="roundRect">
            <a:avLst/>
          </a:prstGeom>
          <a:solidFill>
            <a:schemeClr val="accent6"/>
          </a:solidFill>
          <a:ln>
            <a:noFill/>
          </a:ln>
          <a:scene3d>
            <a:camera prst="orthographicFront"/>
            <a:lightRig rig="threePt" dir="t"/>
          </a:scene3d>
          <a:sp3d>
            <a:bevelT/>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1600" b="1" dirty="0">
                <a:latin typeface="BIZ UDPゴシック" panose="020B0400000000000000" pitchFamily="50" charset="-128"/>
                <a:ea typeface="BIZ UDPゴシック" panose="020B0400000000000000" pitchFamily="50" charset="-128"/>
              </a:rPr>
              <a:t>TOP</a:t>
            </a:r>
            <a:r>
              <a:rPr kumimoji="1" lang="ja-JP" altLang="en-US" sz="1600" b="1" dirty="0">
                <a:latin typeface="BIZ UDPゴシック" panose="020B0400000000000000" pitchFamily="50" charset="-128"/>
                <a:ea typeface="BIZ UDPゴシック" panose="020B0400000000000000" pitchFamily="50" charset="-128"/>
              </a:rPr>
              <a:t>にもどる</a:t>
            </a:r>
          </a:p>
        </p:txBody>
      </p:sp>
      <p:sp>
        <p:nvSpPr>
          <p:cNvPr id="6" name="テキスト ボックス 5">
            <a:extLst>
              <a:ext uri="{FF2B5EF4-FFF2-40B4-BE49-F238E27FC236}">
                <a16:creationId xmlns:a16="http://schemas.microsoft.com/office/drawing/2014/main" id="{29D04BC9-C191-A2F8-6A40-892D850B8206}"/>
              </a:ext>
            </a:extLst>
          </p:cNvPr>
          <p:cNvSpPr txBox="1"/>
          <p:nvPr/>
        </p:nvSpPr>
        <p:spPr>
          <a:xfrm>
            <a:off x="953190" y="2967048"/>
            <a:ext cx="10277304" cy="707886"/>
          </a:xfrm>
          <a:prstGeom prst="rect">
            <a:avLst/>
          </a:prstGeom>
          <a:solidFill>
            <a:schemeClr val="bg1"/>
          </a:solidFill>
          <a:ln w="38100">
            <a:solidFill>
              <a:srgbClr val="FF0000"/>
            </a:solidFill>
          </a:ln>
        </p:spPr>
        <p:txBody>
          <a:bodyPr wrap="square" rtlCol="0">
            <a:spAutoFit/>
          </a:bodyPr>
          <a:lstStyle/>
          <a:p>
            <a:pPr algn="ctr"/>
            <a:r>
              <a:rPr kumimoji="1" lang="ja-JP" altLang="en-US" sz="2000">
                <a:latin typeface="BIZ UDPゴシック" panose="020B0400000000000000" pitchFamily="50" charset="-128"/>
                <a:ea typeface="BIZ UDPゴシック" panose="020B0400000000000000" pitchFamily="50" charset="-128"/>
              </a:rPr>
              <a:t>授業前に先生アカウントで</a:t>
            </a:r>
            <a:endParaRPr kumimoji="1" lang="en-US" altLang="ja-JP" sz="2000">
              <a:latin typeface="BIZ UDPゴシック" panose="020B0400000000000000" pitchFamily="50" charset="-128"/>
              <a:ea typeface="BIZ UDPゴシック" panose="020B0400000000000000" pitchFamily="50" charset="-128"/>
            </a:endParaRPr>
          </a:p>
          <a:p>
            <a:pPr algn="ctr"/>
            <a:r>
              <a:rPr kumimoji="1" lang="ja-JP" altLang="en-US" sz="2000">
                <a:latin typeface="BIZ UDPゴシック" panose="020B0400000000000000" pitchFamily="50" charset="-128"/>
                <a:ea typeface="BIZ UDPゴシック" panose="020B0400000000000000" pitchFamily="50" charset="-128"/>
              </a:rPr>
              <a:t>「授業を開始」しておいてください</a:t>
            </a:r>
            <a:endParaRPr kumimoji="1" lang="en-US" altLang="ja-JP" sz="2000">
              <a:latin typeface="BIZ UDPゴシック" panose="020B0400000000000000" pitchFamily="50" charset="-128"/>
              <a:ea typeface="BIZ UDPゴシック" panose="020B0400000000000000" pitchFamily="50" charset="-128"/>
            </a:endParaRPr>
          </a:p>
        </p:txBody>
      </p:sp>
      <p:sp>
        <p:nvSpPr>
          <p:cNvPr id="7" name="テキスト ボックス 6">
            <a:extLst>
              <a:ext uri="{FF2B5EF4-FFF2-40B4-BE49-F238E27FC236}">
                <a16:creationId xmlns:a16="http://schemas.microsoft.com/office/drawing/2014/main" id="{76389EB2-3D32-97AC-CD46-17BCA5BF077C}"/>
              </a:ext>
            </a:extLst>
          </p:cNvPr>
          <p:cNvSpPr txBox="1"/>
          <p:nvPr/>
        </p:nvSpPr>
        <p:spPr>
          <a:xfrm>
            <a:off x="7086601" y="6627168"/>
            <a:ext cx="5105399" cy="230832"/>
          </a:xfrm>
          <a:prstGeom prst="rect">
            <a:avLst/>
          </a:prstGeom>
          <a:noFill/>
        </p:spPr>
        <p:txBody>
          <a:bodyPr wrap="square">
            <a:spAutoFit/>
          </a:bodyPr>
          <a:lstStyle/>
          <a:p>
            <a:pPr algn="r"/>
            <a:r>
              <a:rPr lang="en-US" altLang="ja-JP" sz="900" dirty="0">
                <a:solidFill>
                  <a:schemeClr val="bg1">
                    <a:lumMod val="50000"/>
                  </a:schemeClr>
                </a:solidFill>
                <a:latin typeface="Meiryo UI" panose="020B0604030504040204" pitchFamily="50" charset="-128"/>
                <a:ea typeface="Meiryo UI" panose="020B0604030504040204" pitchFamily="50" charset="-128"/>
              </a:rPr>
              <a:t>iPad</a:t>
            </a:r>
            <a:r>
              <a:rPr lang="ja-JP" altLang="en-US" sz="900" dirty="0">
                <a:solidFill>
                  <a:schemeClr val="bg1">
                    <a:lumMod val="50000"/>
                  </a:schemeClr>
                </a:solidFill>
                <a:latin typeface="Meiryo UI" panose="020B0604030504040204" pitchFamily="50" charset="-128"/>
                <a:ea typeface="Meiryo UI" panose="020B0604030504040204" pitchFamily="50" charset="-128"/>
              </a:rPr>
              <a:t> および </a:t>
            </a:r>
            <a:r>
              <a:rPr lang="en-US" altLang="ja-JP" sz="900" dirty="0">
                <a:solidFill>
                  <a:schemeClr val="bg1">
                    <a:lumMod val="50000"/>
                  </a:schemeClr>
                </a:solidFill>
                <a:latin typeface="Meiryo UI" panose="020B0604030504040204" pitchFamily="50" charset="-128"/>
                <a:ea typeface="Meiryo UI" panose="020B0604030504040204" pitchFamily="50" charset="-128"/>
              </a:rPr>
              <a:t>Safari </a:t>
            </a:r>
            <a:r>
              <a:rPr lang="ja-JP" altLang="en-US" sz="900" b="0" i="0" dirty="0">
                <a:solidFill>
                  <a:schemeClr val="bg1">
                    <a:lumMod val="50000"/>
                  </a:schemeClr>
                </a:solidFill>
                <a:effectLst/>
                <a:latin typeface="Meiryo UI" panose="020B0604030504040204" pitchFamily="50" charset="-128"/>
                <a:ea typeface="Meiryo UI" panose="020B0604030504040204" pitchFamily="50" charset="-128"/>
              </a:rPr>
              <a:t>は、米国およびその他の国と地域で登録された</a:t>
            </a:r>
            <a:r>
              <a:rPr lang="en-US" altLang="ja-JP" sz="900" b="0" i="0" dirty="0">
                <a:solidFill>
                  <a:schemeClr val="bg1">
                    <a:lumMod val="50000"/>
                  </a:schemeClr>
                </a:solidFill>
                <a:effectLst/>
                <a:latin typeface="Meiryo UI" panose="020B0604030504040204" pitchFamily="50" charset="-128"/>
                <a:ea typeface="Meiryo UI" panose="020B0604030504040204" pitchFamily="50" charset="-128"/>
              </a:rPr>
              <a:t>Apple Inc.</a:t>
            </a:r>
            <a:r>
              <a:rPr lang="ja-JP" altLang="en-US" sz="900" b="0" i="0" dirty="0">
                <a:solidFill>
                  <a:schemeClr val="bg1">
                    <a:lumMod val="50000"/>
                  </a:schemeClr>
                </a:solidFill>
                <a:effectLst/>
                <a:latin typeface="Meiryo UI" panose="020B0604030504040204" pitchFamily="50" charset="-128"/>
                <a:ea typeface="Meiryo UI" panose="020B0604030504040204" pitchFamily="50" charset="-128"/>
              </a:rPr>
              <a:t>の商標です。</a:t>
            </a:r>
            <a:endParaRPr lang="ja-JP" altLang="en-US" sz="900" dirty="0">
              <a:solidFill>
                <a:schemeClr val="bg1">
                  <a:lumMod val="50000"/>
                </a:schemeClr>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022166937"/>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6E4E9E1-FAB7-CFFD-667C-9981E4C37131}"/>
            </a:ext>
          </a:extLst>
        </p:cNvPr>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B99E0AAB-A3F0-EB20-46E4-076FC86F18D4}"/>
              </a:ext>
            </a:extLst>
          </p:cNvPr>
          <p:cNvSpPr txBox="1"/>
          <p:nvPr/>
        </p:nvSpPr>
        <p:spPr>
          <a:xfrm>
            <a:off x="1625599" y="461846"/>
            <a:ext cx="8940799" cy="1336135"/>
          </a:xfrm>
          <a:prstGeom prst="rect">
            <a:avLst/>
          </a:prstGeom>
          <a:noFill/>
        </p:spPr>
        <p:txBody>
          <a:bodyPr wrap="square" rtlCol="0">
            <a:spAutoFit/>
          </a:bodyPr>
          <a:lstStyle/>
          <a:p>
            <a:pPr marL="0" marR="0" lvl="0" indent="0" algn="ctr" defTabSz="457200" rtl="0" eaLnBrk="1" fontAlgn="auto" latinLnBrk="0" hangingPunct="1">
              <a:lnSpc>
                <a:spcPct val="150000"/>
              </a:lnSpc>
              <a:spcBef>
                <a:spcPts val="0"/>
              </a:spcBef>
              <a:spcAft>
                <a:spcPts val="0"/>
              </a:spcAft>
              <a:buClrTx/>
              <a:buSzTx/>
              <a:buFontTx/>
              <a:buNone/>
              <a:tabLst/>
              <a:defRPr/>
            </a:pPr>
            <a:r>
              <a:rPr kumimoji="1" lang="en-US" altLang="ja-JP" sz="24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1</a:t>
            </a:r>
            <a:r>
              <a:rPr kumimoji="1" lang="ja-JP" altLang="en-US" sz="24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年生タブレット</a:t>
            </a:r>
            <a:r>
              <a:rPr kumimoji="1" lang="en-US" altLang="ja-JP" sz="24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PC</a:t>
            </a:r>
            <a:r>
              <a:rPr kumimoji="1" lang="ja-JP" altLang="en-US" sz="24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　オリエンテーション</a:t>
            </a:r>
            <a:endParaRPr kumimoji="1" lang="en-US" altLang="ja-JP" sz="24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a:p>
            <a:pPr algn="ctr">
              <a:lnSpc>
                <a:spcPct val="150000"/>
              </a:lnSpc>
            </a:pPr>
            <a:r>
              <a:rPr kumimoji="1" lang="ja-JP" altLang="en-US" sz="3600" b="1" dirty="0">
                <a:latin typeface="BIZ UDPゴシック" panose="020B0400000000000000" pitchFamily="50" charset="-128"/>
                <a:ea typeface="BIZ UDPゴシック" panose="020B0400000000000000" pitchFamily="50" charset="-128"/>
              </a:rPr>
              <a:t>③</a:t>
            </a:r>
            <a:r>
              <a:rPr lang="en-US" altLang="ja-JP" sz="3600" b="1" dirty="0">
                <a:latin typeface="BIZ UDPゴシック" panose="020B0400000000000000" pitchFamily="50" charset="-128"/>
                <a:ea typeface="BIZ UDPゴシック" panose="020B0400000000000000" pitchFamily="50" charset="-128"/>
              </a:rPr>
              <a:t> iPad</a:t>
            </a:r>
            <a:r>
              <a:rPr kumimoji="1" lang="ja-JP" altLang="en-US" sz="3600" b="1" dirty="0">
                <a:latin typeface="BIZ UDPゴシック" panose="020B0400000000000000" pitchFamily="50" charset="-128"/>
                <a:ea typeface="BIZ UDPゴシック" panose="020B0400000000000000" pitchFamily="50" charset="-128"/>
              </a:rPr>
              <a:t> オクリンクプラス　カメラ</a:t>
            </a:r>
            <a:endParaRPr kumimoji="1" lang="en-US" altLang="ja-JP" sz="3600" b="1" dirty="0">
              <a:latin typeface="BIZ UDPゴシック" panose="020B0400000000000000" pitchFamily="50" charset="-128"/>
              <a:ea typeface="BIZ UDPゴシック" panose="020B0400000000000000" pitchFamily="50" charset="-128"/>
            </a:endParaRPr>
          </a:p>
        </p:txBody>
      </p:sp>
      <p:pic>
        <p:nvPicPr>
          <p:cNvPr id="23554" name="Picture 2">
            <a:extLst>
              <a:ext uri="{FF2B5EF4-FFF2-40B4-BE49-F238E27FC236}">
                <a16:creationId xmlns:a16="http://schemas.microsoft.com/office/drawing/2014/main" id="{98AFF25A-396E-6779-4FC8-648FBD1C209E}"/>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b="6274"/>
          <a:stretch/>
        </p:blipFill>
        <p:spPr bwMode="auto">
          <a:xfrm>
            <a:off x="4275799" y="1921733"/>
            <a:ext cx="3640397" cy="4936267"/>
          </a:xfrm>
          <a:prstGeom prst="rect">
            <a:avLst/>
          </a:prstGeom>
          <a:noFill/>
          <a:extLst>
            <a:ext uri="{909E8E84-426E-40DD-AFC4-6F175D3DCCD1}">
              <a14:hiddenFill xmlns:a14="http://schemas.microsoft.com/office/drawing/2010/main">
                <a:solidFill>
                  <a:srgbClr val="FFFFFF"/>
                </a:solidFill>
              </a14:hiddenFill>
            </a:ext>
          </a:extLst>
        </p:spPr>
      </p:pic>
      <p:sp>
        <p:nvSpPr>
          <p:cNvPr id="3" name="テキスト ボックス 2">
            <a:extLst>
              <a:ext uri="{FF2B5EF4-FFF2-40B4-BE49-F238E27FC236}">
                <a16:creationId xmlns:a16="http://schemas.microsoft.com/office/drawing/2014/main" id="{D39EB368-C3D6-34C1-557B-2F60A61EDFCE}"/>
              </a:ext>
            </a:extLst>
          </p:cNvPr>
          <p:cNvSpPr txBox="1"/>
          <p:nvPr/>
        </p:nvSpPr>
        <p:spPr>
          <a:xfrm>
            <a:off x="0" y="6642556"/>
            <a:ext cx="3644152" cy="215444"/>
          </a:xfrm>
          <a:prstGeom prst="rect">
            <a:avLst/>
          </a:prstGeom>
          <a:noFill/>
        </p:spPr>
        <p:txBody>
          <a:bodyPr wrap="square">
            <a:spAutoFit/>
          </a:bodyPr>
          <a:lstStyle/>
          <a:p>
            <a:r>
              <a:rPr kumimoji="1" lang="ja-JP" altLang="en-US" sz="800" b="0" i="0" kern="1200">
                <a:solidFill>
                  <a:schemeClr val="tx1"/>
                </a:solidFill>
                <a:effectLst/>
                <a:latin typeface="+mn-ea"/>
                <a:cs typeface="+mn-cs"/>
              </a:rPr>
              <a:t>イラスト出典：いらすとや </a:t>
            </a:r>
            <a:r>
              <a:rPr kumimoji="1" lang="en-US" altLang="ja-JP" sz="800" b="0" i="0" kern="1200">
                <a:solidFill>
                  <a:schemeClr val="tx1"/>
                </a:solidFill>
                <a:effectLst/>
                <a:latin typeface="+mn-ea"/>
                <a:cs typeface="+mn-cs"/>
              </a:rPr>
              <a:t>https://www.irasutoya.com/</a:t>
            </a:r>
            <a:endParaRPr kumimoji="1" lang="ja-JP" altLang="en-US" sz="800">
              <a:latin typeface="+mn-ea"/>
            </a:endParaRPr>
          </a:p>
        </p:txBody>
      </p:sp>
      <p:sp>
        <p:nvSpPr>
          <p:cNvPr id="6" name="テキスト ボックス 5">
            <a:extLst>
              <a:ext uri="{FF2B5EF4-FFF2-40B4-BE49-F238E27FC236}">
                <a16:creationId xmlns:a16="http://schemas.microsoft.com/office/drawing/2014/main" id="{CC13B7B3-3801-2CC2-9F15-160B650301BC}"/>
              </a:ext>
            </a:extLst>
          </p:cNvPr>
          <p:cNvSpPr txBox="1"/>
          <p:nvPr/>
        </p:nvSpPr>
        <p:spPr>
          <a:xfrm>
            <a:off x="0" y="6135669"/>
            <a:ext cx="4023360" cy="461665"/>
          </a:xfrm>
          <a:prstGeom prst="rect">
            <a:avLst/>
          </a:prstGeom>
          <a:noFill/>
        </p:spPr>
        <p:txBody>
          <a:bodyPr wrap="square" rtlCol="0">
            <a:spAutoFit/>
          </a:bodyPr>
          <a:lstStyle/>
          <a:p>
            <a:r>
              <a:rPr kumimoji="1" lang="ja-JP" altLang="en-US" sz="1200">
                <a:latin typeface="BIZ UDPゴシック" panose="020B0400000000000000" pitchFamily="50" charset="-128"/>
                <a:ea typeface="BIZ UDPゴシック" panose="020B0400000000000000" pitchFamily="50" charset="-128"/>
              </a:rPr>
              <a:t>～先生へ～</a:t>
            </a:r>
            <a:endParaRPr kumimoji="1" lang="en-US" altLang="ja-JP" sz="1200">
              <a:latin typeface="BIZ UDPゴシック" panose="020B0400000000000000" pitchFamily="50" charset="-128"/>
              <a:ea typeface="BIZ UDPゴシック" panose="020B0400000000000000" pitchFamily="50" charset="-128"/>
            </a:endParaRPr>
          </a:p>
          <a:p>
            <a:r>
              <a:rPr kumimoji="1" lang="ja-JP" altLang="en-US" sz="1200">
                <a:latin typeface="BIZ UDPゴシック" panose="020B0400000000000000" pitchFamily="50" charset="-128"/>
                <a:ea typeface="BIZ UDPゴシック" panose="020B0400000000000000" pitchFamily="50" charset="-128"/>
              </a:rPr>
              <a:t>授業前に先生アカウントで授業を開始しておいてください。</a:t>
            </a:r>
            <a:endParaRPr kumimoji="1" lang="en-US" altLang="ja-JP" sz="1200">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3121668839"/>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7A9FCC-0DF4-3FAD-ED12-8C378C3053D6}"/>
            </a:ext>
          </a:extLst>
        </p:cNvPr>
        <p:cNvGrpSpPr/>
        <p:nvPr/>
      </p:nvGrpSpPr>
      <p:grpSpPr>
        <a:xfrm>
          <a:off x="0" y="0"/>
          <a:ext cx="0" cy="0"/>
          <a:chOff x="0" y="0"/>
          <a:chExt cx="0" cy="0"/>
        </a:xfrm>
      </p:grpSpPr>
      <p:pic>
        <p:nvPicPr>
          <p:cNvPr id="22530" name="Picture 2">
            <a:extLst>
              <a:ext uri="{FF2B5EF4-FFF2-40B4-BE49-F238E27FC236}">
                <a16:creationId xmlns:a16="http://schemas.microsoft.com/office/drawing/2014/main" id="{F70063F9-6F36-11C2-87DF-6B009A8A0BA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04795" y="2147254"/>
            <a:ext cx="4515555" cy="4710746"/>
          </a:xfrm>
          <a:prstGeom prst="rect">
            <a:avLst/>
          </a:prstGeom>
          <a:noFill/>
          <a:extLst>
            <a:ext uri="{909E8E84-426E-40DD-AFC4-6F175D3DCCD1}">
              <a14:hiddenFill xmlns:a14="http://schemas.microsoft.com/office/drawing/2010/main">
                <a:solidFill>
                  <a:srgbClr val="FFFFFF"/>
                </a:solidFill>
              </a14:hiddenFill>
            </a:ext>
          </a:extLst>
        </p:spPr>
      </p:pic>
      <p:sp>
        <p:nvSpPr>
          <p:cNvPr id="2" name="タイトル 1">
            <a:extLst>
              <a:ext uri="{FF2B5EF4-FFF2-40B4-BE49-F238E27FC236}">
                <a16:creationId xmlns:a16="http://schemas.microsoft.com/office/drawing/2014/main" id="{42271855-53FA-CFEC-91E6-87EE110F6548}"/>
              </a:ext>
            </a:extLst>
          </p:cNvPr>
          <p:cNvSpPr>
            <a:spLocks noGrp="1"/>
          </p:cNvSpPr>
          <p:nvPr>
            <p:ph type="ctrTitle" idx="4294967295"/>
          </p:nvPr>
        </p:nvSpPr>
        <p:spPr>
          <a:xfrm>
            <a:off x="0" y="1588"/>
            <a:ext cx="12192000" cy="2382837"/>
          </a:xfrm>
        </p:spPr>
        <p:txBody>
          <a:bodyPr anchor="ctr">
            <a:noAutofit/>
          </a:bodyPr>
          <a:lstStyle/>
          <a:p>
            <a:pPr algn="ctr">
              <a:lnSpc>
                <a:spcPct val="100000"/>
              </a:lnSpc>
            </a:pPr>
            <a:r>
              <a:rPr kumimoji="1" lang="ja-JP" altLang="en-US" sz="5400" b="1" dirty="0">
                <a:latin typeface="BIZ UDPゴシック" panose="020B0400000000000000" pitchFamily="50" charset="-128"/>
                <a:ea typeface="BIZ UDPゴシック" panose="020B0400000000000000" pitchFamily="50" charset="-128"/>
              </a:rPr>
              <a:t>たぶれっとの</a:t>
            </a:r>
            <a:br>
              <a:rPr kumimoji="1" lang="en-US" altLang="ja-JP" sz="5400" b="1" dirty="0">
                <a:latin typeface="BIZ UDPゴシック" panose="020B0400000000000000" pitchFamily="50" charset="-128"/>
                <a:ea typeface="BIZ UDPゴシック" panose="020B0400000000000000" pitchFamily="50" charset="-128"/>
              </a:rPr>
            </a:br>
            <a:r>
              <a:rPr kumimoji="1" lang="ja-JP" altLang="en-US" sz="5400" b="1" dirty="0">
                <a:latin typeface="BIZ UDPゴシック" panose="020B0400000000000000" pitchFamily="50" charset="-128"/>
                <a:ea typeface="BIZ UDPゴシック" panose="020B0400000000000000" pitchFamily="50" charset="-128"/>
              </a:rPr>
              <a:t>がくしゅうを　はじめます</a:t>
            </a:r>
          </a:p>
        </p:txBody>
      </p:sp>
      <p:sp>
        <p:nvSpPr>
          <p:cNvPr id="3" name="テキスト ボックス 2">
            <a:extLst>
              <a:ext uri="{FF2B5EF4-FFF2-40B4-BE49-F238E27FC236}">
                <a16:creationId xmlns:a16="http://schemas.microsoft.com/office/drawing/2014/main" id="{FF72EB44-82B0-3D03-5939-E9F14A675D88}"/>
              </a:ext>
            </a:extLst>
          </p:cNvPr>
          <p:cNvSpPr txBox="1"/>
          <p:nvPr/>
        </p:nvSpPr>
        <p:spPr>
          <a:xfrm>
            <a:off x="0" y="6642556"/>
            <a:ext cx="3644152" cy="215444"/>
          </a:xfrm>
          <a:prstGeom prst="rect">
            <a:avLst/>
          </a:prstGeom>
          <a:noFill/>
        </p:spPr>
        <p:txBody>
          <a:bodyPr wrap="square">
            <a:spAutoFit/>
          </a:bodyPr>
          <a:lstStyle/>
          <a:p>
            <a:r>
              <a:rPr kumimoji="1" lang="ja-JP" altLang="en-US" sz="800" b="0" i="0" kern="1200">
                <a:solidFill>
                  <a:schemeClr val="tx1"/>
                </a:solidFill>
                <a:effectLst/>
                <a:latin typeface="+mn-ea"/>
                <a:cs typeface="+mn-cs"/>
              </a:rPr>
              <a:t>イラスト出典：いらすとや </a:t>
            </a:r>
            <a:r>
              <a:rPr kumimoji="1" lang="en-US" altLang="ja-JP" sz="800" b="0" i="0" kern="1200">
                <a:solidFill>
                  <a:schemeClr val="tx1"/>
                </a:solidFill>
                <a:effectLst/>
                <a:latin typeface="+mn-ea"/>
                <a:cs typeface="+mn-cs"/>
              </a:rPr>
              <a:t>https://www.irasutoya.com/</a:t>
            </a:r>
            <a:endParaRPr kumimoji="1" lang="ja-JP" altLang="en-US" sz="800">
              <a:latin typeface="+mn-ea"/>
            </a:endParaRPr>
          </a:p>
        </p:txBody>
      </p:sp>
    </p:spTree>
    <p:extLst>
      <p:ext uri="{BB962C8B-B14F-4D97-AF65-F5344CB8AC3E}">
        <p14:creationId xmlns:p14="http://schemas.microsoft.com/office/powerpoint/2010/main" val="508830400"/>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8509A4-53CA-C437-4827-31E8F383E8FF}"/>
            </a:ext>
          </a:extLst>
        </p:cNvPr>
        <p:cNvGrpSpPr/>
        <p:nvPr/>
      </p:nvGrpSpPr>
      <p:grpSpPr>
        <a:xfrm>
          <a:off x="0" y="0"/>
          <a:ext cx="0" cy="0"/>
          <a:chOff x="0" y="0"/>
          <a:chExt cx="0" cy="0"/>
        </a:xfrm>
      </p:grpSpPr>
      <p:grpSp>
        <p:nvGrpSpPr>
          <p:cNvPr id="11" name="グループ化 10">
            <a:extLst>
              <a:ext uri="{FF2B5EF4-FFF2-40B4-BE49-F238E27FC236}">
                <a16:creationId xmlns:a16="http://schemas.microsoft.com/office/drawing/2014/main" id="{E1EF36D8-E2FC-DBA3-CD2E-1D1C45327726}"/>
              </a:ext>
            </a:extLst>
          </p:cNvPr>
          <p:cNvGrpSpPr/>
          <p:nvPr/>
        </p:nvGrpSpPr>
        <p:grpSpPr>
          <a:xfrm>
            <a:off x="2424000" y="1382571"/>
            <a:ext cx="7344000" cy="5292000"/>
            <a:chOff x="2424000" y="1353311"/>
            <a:chExt cx="7344000" cy="5292000"/>
          </a:xfrm>
        </p:grpSpPr>
        <p:sp>
          <p:nvSpPr>
            <p:cNvPr id="12" name="四角形: 角を丸くする 11">
              <a:extLst>
                <a:ext uri="{FF2B5EF4-FFF2-40B4-BE49-F238E27FC236}">
                  <a16:creationId xmlns:a16="http://schemas.microsoft.com/office/drawing/2014/main" id="{6457E17A-07B5-6FDD-8E90-8D8E7E7C9460}"/>
                </a:ext>
              </a:extLst>
            </p:cNvPr>
            <p:cNvSpPr/>
            <p:nvPr/>
          </p:nvSpPr>
          <p:spPr>
            <a:xfrm>
              <a:off x="2424000" y="1353311"/>
              <a:ext cx="7344000" cy="5292000"/>
            </a:xfrm>
            <a:prstGeom prst="roundRect">
              <a:avLst>
                <a:gd name="adj" fmla="val 6869"/>
              </a:avLst>
            </a:prstGeom>
            <a:solidFill>
              <a:schemeClr val="bg1">
                <a:lumMod val="75000"/>
              </a:schemeClr>
            </a:solidFill>
            <a:ln>
              <a:solidFill>
                <a:schemeClr val="bg1">
                  <a:lumMod val="6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四角形: 角を丸くする 12">
              <a:extLst>
                <a:ext uri="{FF2B5EF4-FFF2-40B4-BE49-F238E27FC236}">
                  <a16:creationId xmlns:a16="http://schemas.microsoft.com/office/drawing/2014/main" id="{9B966C05-98F9-C8DD-0E72-5E8A3EBFF282}"/>
                </a:ext>
              </a:extLst>
            </p:cNvPr>
            <p:cNvSpPr/>
            <p:nvPr/>
          </p:nvSpPr>
          <p:spPr>
            <a:xfrm>
              <a:off x="2450098" y="1380311"/>
              <a:ext cx="7291804" cy="5238000"/>
            </a:xfrm>
            <a:prstGeom prst="roundRect">
              <a:avLst>
                <a:gd name="adj" fmla="val 6869"/>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四角形: 角を丸くする 13">
              <a:extLst>
                <a:ext uri="{FF2B5EF4-FFF2-40B4-BE49-F238E27FC236}">
                  <a16:creationId xmlns:a16="http://schemas.microsoft.com/office/drawing/2014/main" id="{CE52956B-3FBC-AE33-7D4D-6FD3C3B6D4BF}"/>
                </a:ext>
              </a:extLst>
            </p:cNvPr>
            <p:cNvSpPr/>
            <p:nvPr/>
          </p:nvSpPr>
          <p:spPr>
            <a:xfrm>
              <a:off x="2714625" y="1640286"/>
              <a:ext cx="6762750" cy="4718050"/>
            </a:xfrm>
            <a:prstGeom prst="roundRect">
              <a:avLst>
                <a:gd name="adj" fmla="val 3272"/>
              </a:avLst>
            </a:prstGeom>
            <a:solidFill>
              <a:schemeClr val="bg1">
                <a:lumMod val="8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8" name="テキスト ボックス 7">
            <a:extLst>
              <a:ext uri="{FF2B5EF4-FFF2-40B4-BE49-F238E27FC236}">
                <a16:creationId xmlns:a16="http://schemas.microsoft.com/office/drawing/2014/main" id="{97E1C0BB-C41F-D6CC-B12B-D5809F233F34}"/>
              </a:ext>
            </a:extLst>
          </p:cNvPr>
          <p:cNvSpPr txBox="1"/>
          <p:nvPr/>
        </p:nvSpPr>
        <p:spPr>
          <a:xfrm>
            <a:off x="-2" y="121144"/>
            <a:ext cx="12192001" cy="923330"/>
          </a:xfrm>
          <a:prstGeom prst="rect">
            <a:avLst/>
          </a:prstGeom>
          <a:noFill/>
        </p:spPr>
        <p:txBody>
          <a:bodyPr wrap="square" anchor="ctr">
            <a:spAutoFit/>
          </a:bodyPr>
          <a:lstStyle/>
          <a:p>
            <a:pPr algn="ctr" fontAlgn="base"/>
            <a:r>
              <a:rPr lang="ja-JP" altLang="en-US" sz="5400" b="1" cap="all" dirty="0">
                <a:solidFill>
                  <a:srgbClr val="2A1A00"/>
                </a:solidFill>
                <a:latin typeface="BIZ UDPゴシック" panose="020B0400000000000000" pitchFamily="50" charset="-128"/>
                <a:ea typeface="BIZ UDPゴシック" panose="020B0400000000000000" pitchFamily="50" charset="-128"/>
              </a:rPr>
              <a:t>ミライシードを ひらく</a:t>
            </a:r>
          </a:p>
        </p:txBody>
      </p:sp>
      <p:pic>
        <p:nvPicPr>
          <p:cNvPr id="2" name="図 1" descr="ロゴ&#10;&#10;AI によって生成されたコンテンツは間違っている可能性があります。">
            <a:extLst>
              <a:ext uri="{FF2B5EF4-FFF2-40B4-BE49-F238E27FC236}">
                <a16:creationId xmlns:a16="http://schemas.microsoft.com/office/drawing/2014/main" id="{DD9F29E8-A336-EFE6-1DDE-C9AB12E1C08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44780" y="2061397"/>
            <a:ext cx="389255" cy="389255"/>
          </a:xfrm>
          <a:prstGeom prst="rect">
            <a:avLst/>
          </a:prstGeom>
        </p:spPr>
      </p:pic>
      <p:sp>
        <p:nvSpPr>
          <p:cNvPr id="4" name="テキスト ボックス 3">
            <a:extLst>
              <a:ext uri="{FF2B5EF4-FFF2-40B4-BE49-F238E27FC236}">
                <a16:creationId xmlns:a16="http://schemas.microsoft.com/office/drawing/2014/main" id="{331112E6-56EC-3F1A-2CB0-9BC9E50282C8}"/>
              </a:ext>
            </a:extLst>
          </p:cNvPr>
          <p:cNvSpPr txBox="1"/>
          <p:nvPr/>
        </p:nvSpPr>
        <p:spPr>
          <a:xfrm>
            <a:off x="2837785" y="937517"/>
            <a:ext cx="3962160" cy="338554"/>
          </a:xfrm>
          <a:prstGeom prst="rect">
            <a:avLst/>
          </a:prstGeom>
          <a:noFill/>
        </p:spPr>
        <p:txBody>
          <a:bodyPr wrap="square" rtlCol="0">
            <a:spAutoFit/>
          </a:bodyPr>
          <a:lstStyle/>
          <a:p>
            <a:pPr algn="ctr"/>
            <a:r>
              <a:rPr kumimoji="1" lang="ja-JP" altLang="en-US" sz="1600" b="1" dirty="0"/>
              <a:t>（ み     ら 　い　 し    ー   ど）</a:t>
            </a:r>
            <a:endParaRPr kumimoji="1" lang="en-US" altLang="ja-JP" sz="1600" b="1" dirty="0"/>
          </a:p>
        </p:txBody>
      </p:sp>
      <p:sp>
        <p:nvSpPr>
          <p:cNvPr id="6" name="四角形: 角を丸くする 5">
            <a:extLst>
              <a:ext uri="{FF2B5EF4-FFF2-40B4-BE49-F238E27FC236}">
                <a16:creationId xmlns:a16="http://schemas.microsoft.com/office/drawing/2014/main" id="{F26ECFB4-F4FE-B76A-3C8E-1FA52ECD6001}"/>
              </a:ext>
            </a:extLst>
          </p:cNvPr>
          <p:cNvSpPr/>
          <p:nvPr/>
        </p:nvSpPr>
        <p:spPr>
          <a:xfrm>
            <a:off x="3118783" y="1835847"/>
            <a:ext cx="841248" cy="840353"/>
          </a:xfrm>
          <a:prstGeom prst="roundRect">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7" name="グループ化 6">
            <a:extLst>
              <a:ext uri="{FF2B5EF4-FFF2-40B4-BE49-F238E27FC236}">
                <a16:creationId xmlns:a16="http://schemas.microsoft.com/office/drawing/2014/main" id="{B6E9A0F0-1EC3-511C-2BC9-7267473C41B7}"/>
              </a:ext>
            </a:extLst>
          </p:cNvPr>
          <p:cNvGrpSpPr/>
          <p:nvPr/>
        </p:nvGrpSpPr>
        <p:grpSpPr>
          <a:xfrm>
            <a:off x="1638985" y="2392244"/>
            <a:ext cx="1976083" cy="1378157"/>
            <a:chOff x="492797" y="3768360"/>
            <a:chExt cx="1976083" cy="1378157"/>
          </a:xfrm>
        </p:grpSpPr>
        <p:sp>
          <p:nvSpPr>
            <p:cNvPr id="9" name="フリーフォーム: 図形 8">
              <a:extLst>
                <a:ext uri="{FF2B5EF4-FFF2-40B4-BE49-F238E27FC236}">
                  <a16:creationId xmlns:a16="http://schemas.microsoft.com/office/drawing/2014/main" id="{B44CBCDB-9DEA-3B3F-6F11-9E8636A15567}"/>
                </a:ext>
              </a:extLst>
            </p:cNvPr>
            <p:cNvSpPr/>
            <p:nvPr/>
          </p:nvSpPr>
          <p:spPr>
            <a:xfrm flipV="1">
              <a:off x="495341" y="3768360"/>
              <a:ext cx="1973539" cy="1378157"/>
            </a:xfrm>
            <a:custGeom>
              <a:avLst/>
              <a:gdLst>
                <a:gd name="connsiteX0" fmla="*/ 332072 w 1973539"/>
                <a:gd name="connsiteY0" fmla="*/ 0 h 1378157"/>
                <a:gd name="connsiteX1" fmla="*/ 1641467 w 1973539"/>
                <a:gd name="connsiteY1" fmla="*/ 0 h 1378157"/>
                <a:gd name="connsiteX2" fmla="*/ 1973539 w 1973539"/>
                <a:gd name="connsiteY2" fmla="*/ 332072 h 1378157"/>
                <a:gd name="connsiteX3" fmla="*/ 1641467 w 1973539"/>
                <a:gd name="connsiteY3" fmla="*/ 664144 h 1378157"/>
                <a:gd name="connsiteX4" fmla="*/ 1515675 w 1973539"/>
                <a:gd name="connsiteY4" fmla="*/ 664144 h 1378157"/>
                <a:gd name="connsiteX5" fmla="*/ 1812970 w 1973539"/>
                <a:gd name="connsiteY5" fmla="*/ 1378157 h 1378157"/>
                <a:gd name="connsiteX6" fmla="*/ 1363200 w 1973539"/>
                <a:gd name="connsiteY6" fmla="*/ 664144 h 1378157"/>
                <a:gd name="connsiteX7" fmla="*/ 332072 w 1973539"/>
                <a:gd name="connsiteY7" fmla="*/ 664144 h 1378157"/>
                <a:gd name="connsiteX8" fmla="*/ 0 w 1973539"/>
                <a:gd name="connsiteY8" fmla="*/ 332072 h 1378157"/>
                <a:gd name="connsiteX9" fmla="*/ 332072 w 1973539"/>
                <a:gd name="connsiteY9" fmla="*/ 0 h 1378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73539" h="1378157">
                  <a:moveTo>
                    <a:pt x="332072" y="0"/>
                  </a:moveTo>
                  <a:lnTo>
                    <a:pt x="1641467" y="0"/>
                  </a:lnTo>
                  <a:cubicBezTo>
                    <a:pt x="1824865" y="0"/>
                    <a:pt x="1973539" y="148674"/>
                    <a:pt x="1973539" y="332072"/>
                  </a:cubicBezTo>
                  <a:cubicBezTo>
                    <a:pt x="1973539" y="515470"/>
                    <a:pt x="1824865" y="664144"/>
                    <a:pt x="1641467" y="664144"/>
                  </a:cubicBezTo>
                  <a:lnTo>
                    <a:pt x="1515675" y="664144"/>
                  </a:lnTo>
                  <a:lnTo>
                    <a:pt x="1812970" y="1378157"/>
                  </a:lnTo>
                  <a:lnTo>
                    <a:pt x="1363200" y="664144"/>
                  </a:lnTo>
                  <a:lnTo>
                    <a:pt x="332072" y="664144"/>
                  </a:lnTo>
                  <a:cubicBezTo>
                    <a:pt x="148674" y="664144"/>
                    <a:pt x="0" y="515470"/>
                    <a:pt x="0" y="332072"/>
                  </a:cubicBezTo>
                  <a:cubicBezTo>
                    <a:pt x="0" y="148674"/>
                    <a:pt x="148674" y="0"/>
                    <a:pt x="332072"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10" name="四角形: 角を丸くする 9">
              <a:extLst>
                <a:ext uri="{FF2B5EF4-FFF2-40B4-BE49-F238E27FC236}">
                  <a16:creationId xmlns:a16="http://schemas.microsoft.com/office/drawing/2014/main" id="{26E7658C-65A6-E726-03ED-EA829AD984DB}"/>
                </a:ext>
              </a:extLst>
            </p:cNvPr>
            <p:cNvSpPr/>
            <p:nvPr/>
          </p:nvSpPr>
          <p:spPr>
            <a:xfrm>
              <a:off x="492797" y="4457439"/>
              <a:ext cx="1966939"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dirty="0">
                  <a:latin typeface="BIZ UDPゴシック" panose="020B0400000000000000" pitchFamily="50" charset="-128"/>
                  <a:ea typeface="BIZ UDPゴシック" panose="020B0400000000000000" pitchFamily="50" charset="-128"/>
                </a:rPr>
                <a:t>たっぷ</a:t>
              </a:r>
            </a:p>
          </p:txBody>
        </p:sp>
      </p:grpSp>
      <p:sp>
        <p:nvSpPr>
          <p:cNvPr id="5" name="正方形/長方形 4">
            <a:extLst>
              <a:ext uri="{FF2B5EF4-FFF2-40B4-BE49-F238E27FC236}">
                <a16:creationId xmlns:a16="http://schemas.microsoft.com/office/drawing/2014/main" id="{A623FA6B-B5DC-6A70-81CD-6B91CF407837}"/>
              </a:ext>
            </a:extLst>
          </p:cNvPr>
          <p:cNvSpPr/>
          <p:nvPr/>
        </p:nvSpPr>
        <p:spPr>
          <a:xfrm>
            <a:off x="-1665715" y="-828179"/>
            <a:ext cx="4157133" cy="2096592"/>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just" defTabSz="457200" rtl="0" eaLnBrk="1" fontAlgn="auto" latinLnBrk="0" hangingPunct="1">
              <a:lnSpc>
                <a:spcPct val="100000"/>
              </a:lnSpc>
              <a:spcBef>
                <a:spcPts val="0"/>
              </a:spcBef>
              <a:spcAft>
                <a:spcPts val="0"/>
              </a:spcAft>
              <a:buClrTx/>
              <a:buSzTx/>
              <a:buFontTx/>
              <a:buNone/>
              <a:tabLst/>
              <a:defRPr/>
            </a:pPr>
            <a:r>
              <a:rPr kumimoji="1" lang="ja-JP" altLang="en-US" sz="1800" b="1" i="0" u="none" strike="noStrike" kern="1200" cap="none" spc="0" normalizeH="0" baseline="0" noProof="0" dirty="0">
                <a:ln>
                  <a:noFill/>
                </a:ln>
                <a:solidFill>
                  <a:prstClr val="white"/>
                </a:solidFill>
                <a:effectLst/>
                <a:uLnTx/>
                <a:uFillTx/>
                <a:latin typeface="Calibri" panose="020F0502020204030204"/>
                <a:ea typeface="游ゴシック" panose="020B0400000000000000" pitchFamily="50" charset="-128"/>
                <a:cs typeface="+mn-cs"/>
              </a:rPr>
              <a:t>このページは、学校（自治体）ごとのミライシードの開き方（例：</a:t>
            </a:r>
            <a:r>
              <a:rPr kumimoji="1" lang="ja-JP" altLang="en-US" b="1" dirty="0">
                <a:solidFill>
                  <a:prstClr val="white"/>
                </a:solidFill>
                <a:latin typeface="Calibri" panose="020F0502020204030204"/>
                <a:ea typeface="游ゴシック" panose="020B0400000000000000" pitchFamily="50" charset="-128"/>
              </a:rPr>
              <a:t>ホーム画面のアイコン</a:t>
            </a:r>
            <a:r>
              <a:rPr kumimoji="1" lang="ja-JP" altLang="en-US" sz="1800" b="1" i="0" u="none" strike="noStrike" kern="1200" cap="none" spc="0" normalizeH="0" baseline="0" noProof="0" dirty="0">
                <a:ln>
                  <a:noFill/>
                </a:ln>
                <a:solidFill>
                  <a:prstClr val="white"/>
                </a:solidFill>
                <a:effectLst/>
                <a:uLnTx/>
                <a:uFillTx/>
                <a:latin typeface="Calibri" panose="020F0502020204030204"/>
                <a:ea typeface="游ゴシック" panose="020B0400000000000000" pitchFamily="50" charset="-128"/>
                <a:cs typeface="+mn-cs"/>
              </a:rPr>
              <a:t>から、お気に入りバーのリンクから、</a:t>
            </a:r>
            <a:r>
              <a:rPr kumimoji="1" lang="en-US" altLang="ja-JP" sz="1800" b="1" i="0" u="none" strike="noStrike" kern="1200" cap="none" spc="0" normalizeH="0" baseline="0" noProof="0" dirty="0">
                <a:ln>
                  <a:noFill/>
                </a:ln>
                <a:solidFill>
                  <a:prstClr val="white"/>
                </a:solidFill>
                <a:effectLst/>
                <a:uLnTx/>
                <a:uFillTx/>
                <a:latin typeface="Calibri" panose="020F0502020204030204"/>
                <a:ea typeface="游ゴシック" panose="020B0400000000000000" pitchFamily="50" charset="-128"/>
                <a:cs typeface="+mn-cs"/>
              </a:rPr>
              <a:t>L-Gate</a:t>
            </a:r>
            <a:r>
              <a:rPr kumimoji="1" lang="ja-JP" altLang="en-US" sz="1800" b="1" i="0" u="none" strike="noStrike" kern="1200" cap="none" spc="0" normalizeH="0" baseline="0" noProof="0" dirty="0">
                <a:ln>
                  <a:noFill/>
                </a:ln>
                <a:solidFill>
                  <a:prstClr val="white"/>
                </a:solidFill>
                <a:effectLst/>
                <a:uLnTx/>
                <a:uFillTx/>
                <a:latin typeface="Calibri" panose="020F0502020204030204"/>
                <a:ea typeface="游ゴシック" panose="020B0400000000000000" pitchFamily="50" charset="-128"/>
                <a:cs typeface="+mn-cs"/>
              </a:rPr>
              <a:t>やまなびポケットのリンクから等）に合わせて、スライドをカスタマイズしてお使いください。</a:t>
            </a:r>
          </a:p>
        </p:txBody>
      </p:sp>
    </p:spTree>
    <p:extLst>
      <p:ext uri="{BB962C8B-B14F-4D97-AF65-F5344CB8AC3E}">
        <p14:creationId xmlns:p14="http://schemas.microsoft.com/office/powerpoint/2010/main" val="2251627841"/>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6F97F6-9FD3-E3A9-B02B-09C9C4262815}"/>
            </a:ext>
          </a:extLst>
        </p:cNvPr>
        <p:cNvGrpSpPr/>
        <p:nvPr/>
      </p:nvGrpSpPr>
      <p:grpSpPr>
        <a:xfrm>
          <a:off x="0" y="0"/>
          <a:ext cx="0" cy="0"/>
          <a:chOff x="0" y="0"/>
          <a:chExt cx="0" cy="0"/>
        </a:xfrm>
      </p:grpSpPr>
      <p:pic>
        <p:nvPicPr>
          <p:cNvPr id="3" name="図 2">
            <a:extLst>
              <a:ext uri="{FF2B5EF4-FFF2-40B4-BE49-F238E27FC236}">
                <a16:creationId xmlns:a16="http://schemas.microsoft.com/office/drawing/2014/main" id="{DC115A90-4474-9CD6-F2AD-F6E95C01D796}"/>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053498" y="1621844"/>
            <a:ext cx="10376502" cy="4640957"/>
          </a:xfrm>
          <a:prstGeom prst="rect">
            <a:avLst/>
          </a:prstGeom>
          <a:ln>
            <a:solidFill>
              <a:schemeClr val="bg1">
                <a:lumMod val="75000"/>
              </a:schemeClr>
            </a:solidFill>
          </a:ln>
        </p:spPr>
      </p:pic>
      <p:sp>
        <p:nvSpPr>
          <p:cNvPr id="18" name="四角形: 角を丸くする 17">
            <a:extLst>
              <a:ext uri="{FF2B5EF4-FFF2-40B4-BE49-F238E27FC236}">
                <a16:creationId xmlns:a16="http://schemas.microsoft.com/office/drawing/2014/main" id="{0ACF1D03-CD10-ABDD-E8B6-F7FAA39BA873}"/>
              </a:ext>
            </a:extLst>
          </p:cNvPr>
          <p:cNvSpPr/>
          <p:nvPr/>
        </p:nvSpPr>
        <p:spPr>
          <a:xfrm>
            <a:off x="4830851" y="4520794"/>
            <a:ext cx="2915946" cy="775412"/>
          </a:xfrm>
          <a:prstGeom prst="roundRect">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テキスト ボックス 7">
            <a:extLst>
              <a:ext uri="{FF2B5EF4-FFF2-40B4-BE49-F238E27FC236}">
                <a16:creationId xmlns:a16="http://schemas.microsoft.com/office/drawing/2014/main" id="{237889E2-C915-6478-B9C8-2B513DE45303}"/>
              </a:ext>
            </a:extLst>
          </p:cNvPr>
          <p:cNvSpPr txBox="1"/>
          <p:nvPr/>
        </p:nvSpPr>
        <p:spPr>
          <a:xfrm>
            <a:off x="-2" y="121144"/>
            <a:ext cx="12192001" cy="923330"/>
          </a:xfrm>
          <a:prstGeom prst="rect">
            <a:avLst/>
          </a:prstGeom>
          <a:noFill/>
        </p:spPr>
        <p:txBody>
          <a:bodyPr wrap="square" anchor="ctr">
            <a:spAutoFit/>
          </a:bodyPr>
          <a:lstStyle/>
          <a:p>
            <a:pPr algn="ctr" fontAlgn="base"/>
            <a:r>
              <a:rPr lang="ja-JP" altLang="en-US" sz="5400" b="1" cap="all">
                <a:solidFill>
                  <a:srgbClr val="2A1A00"/>
                </a:solidFill>
                <a:latin typeface="BIZ UDPゴシック" panose="020B0400000000000000" pitchFamily="50" charset="-128"/>
                <a:ea typeface="BIZ UDPゴシック" panose="020B0400000000000000" pitchFamily="50" charset="-128"/>
              </a:rPr>
              <a:t>ミライシード すたーと がめん</a:t>
            </a:r>
          </a:p>
        </p:txBody>
      </p:sp>
      <p:grpSp>
        <p:nvGrpSpPr>
          <p:cNvPr id="13" name="グループ化 12">
            <a:extLst>
              <a:ext uri="{FF2B5EF4-FFF2-40B4-BE49-F238E27FC236}">
                <a16:creationId xmlns:a16="http://schemas.microsoft.com/office/drawing/2014/main" id="{E5E8FB03-1860-D049-16E7-04ACD364B355}"/>
              </a:ext>
            </a:extLst>
          </p:cNvPr>
          <p:cNvGrpSpPr/>
          <p:nvPr/>
        </p:nvGrpSpPr>
        <p:grpSpPr>
          <a:xfrm>
            <a:off x="7133083" y="4050296"/>
            <a:ext cx="3526815" cy="898148"/>
            <a:chOff x="8010085" y="4853978"/>
            <a:chExt cx="3526815" cy="898148"/>
          </a:xfrm>
        </p:grpSpPr>
        <p:sp>
          <p:nvSpPr>
            <p:cNvPr id="14" name="フリーフォーム: 図形 13">
              <a:extLst>
                <a:ext uri="{FF2B5EF4-FFF2-40B4-BE49-F238E27FC236}">
                  <a16:creationId xmlns:a16="http://schemas.microsoft.com/office/drawing/2014/main" id="{E18F342A-E05B-1824-F39C-C6D089F06A76}"/>
                </a:ext>
              </a:extLst>
            </p:cNvPr>
            <p:cNvSpPr/>
            <p:nvPr/>
          </p:nvSpPr>
          <p:spPr>
            <a:xfrm>
              <a:off x="8010085" y="4877671"/>
              <a:ext cx="3526815" cy="874455"/>
            </a:xfrm>
            <a:custGeom>
              <a:avLst/>
              <a:gdLst>
                <a:gd name="connsiteX0" fmla="*/ 1279317 w 3526815"/>
                <a:gd name="connsiteY0" fmla="*/ 0 h 874455"/>
                <a:gd name="connsiteX1" fmla="*/ 3194743 w 3526815"/>
                <a:gd name="connsiteY1" fmla="*/ 0 h 874455"/>
                <a:gd name="connsiteX2" fmla="*/ 3526815 w 3526815"/>
                <a:gd name="connsiteY2" fmla="*/ 332072 h 874455"/>
                <a:gd name="connsiteX3" fmla="*/ 3194743 w 3526815"/>
                <a:gd name="connsiteY3" fmla="*/ 664144 h 874455"/>
                <a:gd name="connsiteX4" fmla="*/ 1279317 w 3526815"/>
                <a:gd name="connsiteY4" fmla="*/ 664144 h 874455"/>
                <a:gd name="connsiteX5" fmla="*/ 1003958 w 3526815"/>
                <a:gd name="connsiteY5" fmla="*/ 517737 h 874455"/>
                <a:gd name="connsiteX6" fmla="*/ 992253 w 3526815"/>
                <a:gd name="connsiteY6" fmla="*/ 496172 h 874455"/>
                <a:gd name="connsiteX7" fmla="*/ 0 w 3526815"/>
                <a:gd name="connsiteY7" fmla="*/ 874455 h 874455"/>
                <a:gd name="connsiteX8" fmla="*/ 955385 w 3526815"/>
                <a:gd name="connsiteY8" fmla="*/ 372389 h 874455"/>
                <a:gd name="connsiteX9" fmla="*/ 947245 w 3526815"/>
                <a:gd name="connsiteY9" fmla="*/ 332072 h 874455"/>
                <a:gd name="connsiteX10" fmla="*/ 1279317 w 3526815"/>
                <a:gd name="connsiteY10" fmla="*/ 0 h 874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526815" h="874455">
                  <a:moveTo>
                    <a:pt x="1279317" y="0"/>
                  </a:moveTo>
                  <a:lnTo>
                    <a:pt x="3194743" y="0"/>
                  </a:lnTo>
                  <a:cubicBezTo>
                    <a:pt x="3378141" y="0"/>
                    <a:pt x="3526815" y="148674"/>
                    <a:pt x="3526815" y="332072"/>
                  </a:cubicBezTo>
                  <a:cubicBezTo>
                    <a:pt x="3526815" y="515470"/>
                    <a:pt x="3378141" y="664144"/>
                    <a:pt x="3194743" y="664144"/>
                  </a:cubicBezTo>
                  <a:lnTo>
                    <a:pt x="1279317" y="664144"/>
                  </a:lnTo>
                  <a:cubicBezTo>
                    <a:pt x="1164693" y="664144"/>
                    <a:pt x="1063634" y="606068"/>
                    <a:pt x="1003958" y="517737"/>
                  </a:cubicBezTo>
                  <a:lnTo>
                    <a:pt x="992253" y="496172"/>
                  </a:lnTo>
                  <a:lnTo>
                    <a:pt x="0" y="874455"/>
                  </a:lnTo>
                  <a:lnTo>
                    <a:pt x="955385" y="372389"/>
                  </a:lnTo>
                  <a:lnTo>
                    <a:pt x="947245" y="332072"/>
                  </a:lnTo>
                  <a:cubicBezTo>
                    <a:pt x="947245" y="148674"/>
                    <a:pt x="1095919" y="0"/>
                    <a:pt x="1279317"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15" name="四角形: 角を丸くする 14">
              <a:extLst>
                <a:ext uri="{FF2B5EF4-FFF2-40B4-BE49-F238E27FC236}">
                  <a16:creationId xmlns:a16="http://schemas.microsoft.com/office/drawing/2014/main" id="{B41AEE90-3DE4-1AAB-4291-2579D0C7A27E}"/>
                </a:ext>
              </a:extLst>
            </p:cNvPr>
            <p:cNvSpPr/>
            <p:nvPr/>
          </p:nvSpPr>
          <p:spPr>
            <a:xfrm>
              <a:off x="8957330" y="4853978"/>
              <a:ext cx="2579570"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a:latin typeface="BIZ UDPゴシック" panose="020B0400000000000000" pitchFamily="50" charset="-128"/>
                  <a:ea typeface="BIZ UDPゴシック" panose="020B0400000000000000" pitchFamily="50" charset="-128"/>
                </a:rPr>
                <a:t>すたーと</a:t>
              </a:r>
            </a:p>
          </p:txBody>
        </p:sp>
      </p:grpSp>
      <p:sp>
        <p:nvSpPr>
          <p:cNvPr id="17" name="テキスト ボックス 16">
            <a:extLst>
              <a:ext uri="{FF2B5EF4-FFF2-40B4-BE49-F238E27FC236}">
                <a16:creationId xmlns:a16="http://schemas.microsoft.com/office/drawing/2014/main" id="{C19F2D77-E571-12BE-2329-0AEEA214E021}"/>
              </a:ext>
            </a:extLst>
          </p:cNvPr>
          <p:cNvSpPr txBox="1"/>
          <p:nvPr/>
        </p:nvSpPr>
        <p:spPr>
          <a:xfrm>
            <a:off x="1513733" y="937517"/>
            <a:ext cx="3962160" cy="338554"/>
          </a:xfrm>
          <a:prstGeom prst="rect">
            <a:avLst/>
          </a:prstGeom>
          <a:noFill/>
        </p:spPr>
        <p:txBody>
          <a:bodyPr wrap="square" rtlCol="0">
            <a:spAutoFit/>
          </a:bodyPr>
          <a:lstStyle/>
          <a:p>
            <a:pPr algn="ctr"/>
            <a:r>
              <a:rPr kumimoji="1" lang="ja-JP" altLang="en-US" sz="1600" b="1"/>
              <a:t>（ み     ら 　い　 し    ー   ど）</a:t>
            </a:r>
            <a:endParaRPr kumimoji="1" lang="en-US" altLang="ja-JP" sz="1600" b="1"/>
          </a:p>
        </p:txBody>
      </p:sp>
      <p:sp>
        <p:nvSpPr>
          <p:cNvPr id="2" name="正方形/長方形 1">
            <a:extLst>
              <a:ext uri="{FF2B5EF4-FFF2-40B4-BE49-F238E27FC236}">
                <a16:creationId xmlns:a16="http://schemas.microsoft.com/office/drawing/2014/main" id="{9A5A0D4A-D9CD-8A52-5493-D9CAF7D71434}"/>
              </a:ext>
            </a:extLst>
          </p:cNvPr>
          <p:cNvSpPr/>
          <p:nvPr/>
        </p:nvSpPr>
        <p:spPr>
          <a:xfrm>
            <a:off x="-2468880" y="1251563"/>
            <a:ext cx="2319251" cy="101477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dirty="0"/>
              <a:t>従来</a:t>
            </a:r>
            <a:r>
              <a:rPr kumimoji="1" lang="en-US" altLang="ja-JP" dirty="0"/>
              <a:t>URL</a:t>
            </a:r>
            <a:r>
              <a:rPr kumimoji="1" lang="ja-JP" altLang="en-US" dirty="0"/>
              <a:t>で</a:t>
            </a:r>
            <a:endParaRPr kumimoji="1" lang="en-US" altLang="ja-JP" dirty="0"/>
          </a:p>
          <a:p>
            <a:pPr algn="ctr"/>
            <a:r>
              <a:rPr kumimoji="1" lang="ja-JP" altLang="en-US" dirty="0"/>
              <a:t>ログインする場合</a:t>
            </a:r>
          </a:p>
        </p:txBody>
      </p:sp>
    </p:spTree>
    <p:extLst>
      <p:ext uri="{BB962C8B-B14F-4D97-AF65-F5344CB8AC3E}">
        <p14:creationId xmlns:p14="http://schemas.microsoft.com/office/powerpoint/2010/main" val="862970766"/>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6111EC-97D8-B09E-A85A-E4A70F364D2E}"/>
            </a:ext>
          </a:extLst>
        </p:cNvPr>
        <p:cNvGrpSpPr/>
        <p:nvPr/>
      </p:nvGrpSpPr>
      <p:grpSpPr>
        <a:xfrm>
          <a:off x="0" y="0"/>
          <a:ext cx="0" cy="0"/>
          <a:chOff x="0" y="0"/>
          <a:chExt cx="0" cy="0"/>
        </a:xfrm>
      </p:grpSpPr>
      <p:pic>
        <p:nvPicPr>
          <p:cNvPr id="6" name="図 5" descr="グラフィカル ユーザー インターフェイス, アプリケーション&#10;&#10;AI 生成コンテンツは誤りを含む可能性があります。">
            <a:extLst>
              <a:ext uri="{FF2B5EF4-FFF2-40B4-BE49-F238E27FC236}">
                <a16:creationId xmlns:a16="http://schemas.microsoft.com/office/drawing/2014/main" id="{737DA65E-4361-0770-CC29-3ABA17D64F8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48752" y="1337900"/>
            <a:ext cx="9094492" cy="5317966"/>
          </a:xfrm>
          <a:prstGeom prst="rect">
            <a:avLst/>
          </a:prstGeom>
          <a:ln>
            <a:solidFill>
              <a:schemeClr val="bg1">
                <a:lumMod val="75000"/>
              </a:schemeClr>
            </a:solidFill>
          </a:ln>
        </p:spPr>
      </p:pic>
      <p:sp>
        <p:nvSpPr>
          <p:cNvPr id="9" name="四角形: 角を丸くする 8">
            <a:extLst>
              <a:ext uri="{FF2B5EF4-FFF2-40B4-BE49-F238E27FC236}">
                <a16:creationId xmlns:a16="http://schemas.microsoft.com/office/drawing/2014/main" id="{492A3DD0-69E7-BA8E-7701-F862D518881C}"/>
              </a:ext>
            </a:extLst>
          </p:cNvPr>
          <p:cNvSpPr/>
          <p:nvPr/>
        </p:nvSpPr>
        <p:spPr>
          <a:xfrm>
            <a:off x="5394960" y="3858478"/>
            <a:ext cx="1412240" cy="431800"/>
          </a:xfrm>
          <a:prstGeom prst="roundRect">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テキスト ボックス 7">
            <a:extLst>
              <a:ext uri="{FF2B5EF4-FFF2-40B4-BE49-F238E27FC236}">
                <a16:creationId xmlns:a16="http://schemas.microsoft.com/office/drawing/2014/main" id="{E9D5ACFE-2D0A-B237-2B2C-141C762C3127}"/>
              </a:ext>
            </a:extLst>
          </p:cNvPr>
          <p:cNvSpPr txBox="1"/>
          <p:nvPr/>
        </p:nvSpPr>
        <p:spPr>
          <a:xfrm>
            <a:off x="-2" y="121144"/>
            <a:ext cx="12192001" cy="923330"/>
          </a:xfrm>
          <a:prstGeom prst="rect">
            <a:avLst/>
          </a:prstGeom>
          <a:noFill/>
        </p:spPr>
        <p:txBody>
          <a:bodyPr wrap="square" anchor="ctr">
            <a:spAutoFit/>
          </a:bodyPr>
          <a:lstStyle/>
          <a:p>
            <a:pPr algn="ctr" fontAlgn="base"/>
            <a:r>
              <a:rPr lang="ja-JP" altLang="en-US" sz="5400" b="1" cap="all">
                <a:solidFill>
                  <a:srgbClr val="2A1A00"/>
                </a:solidFill>
                <a:latin typeface="BIZ UDPゴシック" panose="020B0400000000000000" pitchFamily="50" charset="-128"/>
                <a:ea typeface="BIZ UDPゴシック" panose="020B0400000000000000" pitchFamily="50" charset="-128"/>
              </a:rPr>
              <a:t>ミライシード ろぐいん がめん</a:t>
            </a:r>
          </a:p>
        </p:txBody>
      </p:sp>
      <p:sp>
        <p:nvSpPr>
          <p:cNvPr id="17" name="テキスト ボックス 16">
            <a:extLst>
              <a:ext uri="{FF2B5EF4-FFF2-40B4-BE49-F238E27FC236}">
                <a16:creationId xmlns:a16="http://schemas.microsoft.com/office/drawing/2014/main" id="{5696735B-EB4B-8D54-C6FC-F4E69A0BE1D9}"/>
              </a:ext>
            </a:extLst>
          </p:cNvPr>
          <p:cNvSpPr txBox="1"/>
          <p:nvPr/>
        </p:nvSpPr>
        <p:spPr>
          <a:xfrm>
            <a:off x="1513733" y="937517"/>
            <a:ext cx="3962160" cy="338554"/>
          </a:xfrm>
          <a:prstGeom prst="rect">
            <a:avLst/>
          </a:prstGeom>
          <a:noFill/>
        </p:spPr>
        <p:txBody>
          <a:bodyPr wrap="square" rtlCol="0">
            <a:spAutoFit/>
          </a:bodyPr>
          <a:lstStyle/>
          <a:p>
            <a:pPr algn="ctr"/>
            <a:r>
              <a:rPr kumimoji="1" lang="ja-JP" altLang="en-US" sz="1600" b="1"/>
              <a:t>（ み     ら 　い　 し    ー   ど）</a:t>
            </a:r>
            <a:endParaRPr kumimoji="1" lang="en-US" altLang="ja-JP" sz="1600" b="1"/>
          </a:p>
        </p:txBody>
      </p:sp>
      <p:sp>
        <p:nvSpPr>
          <p:cNvPr id="4" name="正方形/長方形 3">
            <a:extLst>
              <a:ext uri="{FF2B5EF4-FFF2-40B4-BE49-F238E27FC236}">
                <a16:creationId xmlns:a16="http://schemas.microsoft.com/office/drawing/2014/main" id="{877F6D5B-6D87-87F5-5A6A-845765001D86}"/>
              </a:ext>
            </a:extLst>
          </p:cNvPr>
          <p:cNvSpPr/>
          <p:nvPr/>
        </p:nvSpPr>
        <p:spPr>
          <a:xfrm>
            <a:off x="-2468880" y="0"/>
            <a:ext cx="2319251" cy="101477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a:t>学年・組・番号で</a:t>
            </a:r>
            <a:endParaRPr kumimoji="1" lang="en-US" altLang="ja-JP"/>
          </a:p>
          <a:p>
            <a:pPr algn="ctr"/>
            <a:r>
              <a:rPr kumimoji="1" lang="ja-JP" altLang="en-US"/>
              <a:t>ログインする場合</a:t>
            </a:r>
          </a:p>
        </p:txBody>
      </p:sp>
      <p:grpSp>
        <p:nvGrpSpPr>
          <p:cNvPr id="14" name="グループ化 13">
            <a:extLst>
              <a:ext uri="{FF2B5EF4-FFF2-40B4-BE49-F238E27FC236}">
                <a16:creationId xmlns:a16="http://schemas.microsoft.com/office/drawing/2014/main" id="{BC5FABD2-4E3C-BB89-0464-6ED385DCFBCC}"/>
              </a:ext>
            </a:extLst>
          </p:cNvPr>
          <p:cNvGrpSpPr/>
          <p:nvPr/>
        </p:nvGrpSpPr>
        <p:grpSpPr>
          <a:xfrm>
            <a:off x="7306702" y="3385632"/>
            <a:ext cx="3539491" cy="687837"/>
            <a:chOff x="7997409" y="5960448"/>
            <a:chExt cx="3539491" cy="687837"/>
          </a:xfrm>
        </p:grpSpPr>
        <p:sp>
          <p:nvSpPr>
            <p:cNvPr id="15" name="フリーフォーム: 図形 14">
              <a:extLst>
                <a:ext uri="{FF2B5EF4-FFF2-40B4-BE49-F238E27FC236}">
                  <a16:creationId xmlns:a16="http://schemas.microsoft.com/office/drawing/2014/main" id="{4611DA79-A010-FEB8-E09B-7BCE0BDF81C6}"/>
                </a:ext>
              </a:extLst>
            </p:cNvPr>
            <p:cNvSpPr/>
            <p:nvPr/>
          </p:nvSpPr>
          <p:spPr>
            <a:xfrm>
              <a:off x="7997409" y="5984141"/>
              <a:ext cx="3539491" cy="664144"/>
            </a:xfrm>
            <a:custGeom>
              <a:avLst/>
              <a:gdLst>
                <a:gd name="connsiteX0" fmla="*/ 1291993 w 3539491"/>
                <a:gd name="connsiteY0" fmla="*/ 0 h 664144"/>
                <a:gd name="connsiteX1" fmla="*/ 3207419 w 3539491"/>
                <a:gd name="connsiteY1" fmla="*/ 0 h 664144"/>
                <a:gd name="connsiteX2" fmla="*/ 3539491 w 3539491"/>
                <a:gd name="connsiteY2" fmla="*/ 332072 h 664144"/>
                <a:gd name="connsiteX3" fmla="*/ 3207419 w 3539491"/>
                <a:gd name="connsiteY3" fmla="*/ 664144 h 664144"/>
                <a:gd name="connsiteX4" fmla="*/ 1291993 w 3539491"/>
                <a:gd name="connsiteY4" fmla="*/ 664144 h 664144"/>
                <a:gd name="connsiteX5" fmla="*/ 986017 w 3539491"/>
                <a:gd name="connsiteY5" fmla="*/ 461330 h 664144"/>
                <a:gd name="connsiteX6" fmla="*/ 971079 w 3539491"/>
                <a:gd name="connsiteY6" fmla="*/ 387341 h 664144"/>
                <a:gd name="connsiteX7" fmla="*/ 0 w 3539491"/>
                <a:gd name="connsiteY7" fmla="*/ 57602 h 664144"/>
                <a:gd name="connsiteX8" fmla="*/ 973894 w 3539491"/>
                <a:gd name="connsiteY8" fmla="*/ 262862 h 664144"/>
                <a:gd name="connsiteX9" fmla="*/ 986017 w 3539491"/>
                <a:gd name="connsiteY9" fmla="*/ 202815 h 664144"/>
                <a:gd name="connsiteX10" fmla="*/ 1291993 w 3539491"/>
                <a:gd name="connsiteY10" fmla="*/ 0 h 664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539491" h="664144">
                  <a:moveTo>
                    <a:pt x="1291993" y="0"/>
                  </a:moveTo>
                  <a:lnTo>
                    <a:pt x="3207419" y="0"/>
                  </a:lnTo>
                  <a:cubicBezTo>
                    <a:pt x="3390817" y="0"/>
                    <a:pt x="3539491" y="148674"/>
                    <a:pt x="3539491" y="332072"/>
                  </a:cubicBezTo>
                  <a:cubicBezTo>
                    <a:pt x="3539491" y="515470"/>
                    <a:pt x="3390817" y="664144"/>
                    <a:pt x="3207419" y="664144"/>
                  </a:cubicBezTo>
                  <a:lnTo>
                    <a:pt x="1291993" y="664144"/>
                  </a:lnTo>
                  <a:cubicBezTo>
                    <a:pt x="1154445" y="664144"/>
                    <a:pt x="1036428" y="580515"/>
                    <a:pt x="986017" y="461330"/>
                  </a:cubicBezTo>
                  <a:lnTo>
                    <a:pt x="971079" y="387341"/>
                  </a:lnTo>
                  <a:lnTo>
                    <a:pt x="0" y="57602"/>
                  </a:lnTo>
                  <a:lnTo>
                    <a:pt x="973894" y="262862"/>
                  </a:lnTo>
                  <a:lnTo>
                    <a:pt x="986017" y="202815"/>
                  </a:lnTo>
                  <a:cubicBezTo>
                    <a:pt x="1036428" y="83629"/>
                    <a:pt x="1154445" y="0"/>
                    <a:pt x="1291993"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16" name="四角形: 角を丸くする 15">
              <a:extLst>
                <a:ext uri="{FF2B5EF4-FFF2-40B4-BE49-F238E27FC236}">
                  <a16:creationId xmlns:a16="http://schemas.microsoft.com/office/drawing/2014/main" id="{52B58897-77E5-7E3C-49DB-98A95FBE32C3}"/>
                </a:ext>
              </a:extLst>
            </p:cNvPr>
            <p:cNvSpPr/>
            <p:nvPr/>
          </p:nvSpPr>
          <p:spPr>
            <a:xfrm>
              <a:off x="8957330" y="5960448"/>
              <a:ext cx="2579570"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a:latin typeface="BIZ UDPゴシック" panose="020B0400000000000000" pitchFamily="50" charset="-128"/>
                  <a:ea typeface="BIZ UDPゴシック" panose="020B0400000000000000" pitchFamily="50" charset="-128"/>
                </a:rPr>
                <a:t>ぱすわーど</a:t>
              </a:r>
            </a:p>
          </p:txBody>
        </p:sp>
      </p:grpSp>
      <p:sp>
        <p:nvSpPr>
          <p:cNvPr id="31" name="四角形: 角を丸くする 30">
            <a:extLst>
              <a:ext uri="{FF2B5EF4-FFF2-40B4-BE49-F238E27FC236}">
                <a16:creationId xmlns:a16="http://schemas.microsoft.com/office/drawing/2014/main" id="{AAE6036F-62A6-7128-D836-677301877550}"/>
              </a:ext>
            </a:extLst>
          </p:cNvPr>
          <p:cNvSpPr/>
          <p:nvPr/>
        </p:nvSpPr>
        <p:spPr>
          <a:xfrm>
            <a:off x="667538" y="4191987"/>
            <a:ext cx="3014521" cy="1248103"/>
          </a:xfrm>
          <a:prstGeom prst="roundRect">
            <a:avLst>
              <a:gd name="adj" fmla="val 12651"/>
            </a:avLst>
          </a:pr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kumimoji="1" lang="ja-JP" altLang="en-US" sz="2400" b="1">
                <a:latin typeface="BIZ UDPゴシック" panose="020B0400000000000000" pitchFamily="50" charset="-128"/>
                <a:ea typeface="BIZ UDPゴシック" panose="020B0400000000000000" pitchFamily="50" charset="-128"/>
              </a:rPr>
              <a:t>ばんごうをいれたら</a:t>
            </a:r>
            <a:endParaRPr kumimoji="1" lang="en-US" altLang="ja-JP" sz="2400" b="1">
              <a:latin typeface="BIZ UDPゴシック" panose="020B0400000000000000" pitchFamily="50" charset="-128"/>
              <a:ea typeface="BIZ UDPゴシック" panose="020B0400000000000000" pitchFamily="50" charset="-128"/>
            </a:endParaRPr>
          </a:p>
          <a:p>
            <a:pPr algn="ctr"/>
            <a:endParaRPr kumimoji="1" lang="ja-JP" altLang="en-US" sz="2400" b="1">
              <a:latin typeface="BIZ UDPゴシック" panose="020B0400000000000000" pitchFamily="50" charset="-128"/>
              <a:ea typeface="BIZ UDPゴシック" panose="020B0400000000000000" pitchFamily="50" charset="-128"/>
            </a:endParaRPr>
          </a:p>
        </p:txBody>
      </p:sp>
      <p:pic>
        <p:nvPicPr>
          <p:cNvPr id="28" name="図 27" descr="ホワイトボード&#10;&#10;AI 生成コンテンツは誤りを含む可能性があります。">
            <a:extLst>
              <a:ext uri="{FF2B5EF4-FFF2-40B4-BE49-F238E27FC236}">
                <a16:creationId xmlns:a16="http://schemas.microsoft.com/office/drawing/2014/main" id="{E52956AC-2B11-7E73-BAB3-63BFE1B9C0B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34079" y="4933463"/>
            <a:ext cx="1314518" cy="406421"/>
          </a:xfrm>
          <a:prstGeom prst="rect">
            <a:avLst/>
          </a:prstGeom>
        </p:spPr>
      </p:pic>
      <p:sp>
        <p:nvSpPr>
          <p:cNvPr id="32" name="四角形: 角を丸くする 31">
            <a:extLst>
              <a:ext uri="{FF2B5EF4-FFF2-40B4-BE49-F238E27FC236}">
                <a16:creationId xmlns:a16="http://schemas.microsoft.com/office/drawing/2014/main" id="{01EEC05F-2168-BB58-E752-67FEA9FE430F}"/>
              </a:ext>
            </a:extLst>
          </p:cNvPr>
          <p:cNvSpPr/>
          <p:nvPr/>
        </p:nvSpPr>
        <p:spPr>
          <a:xfrm>
            <a:off x="8266624" y="4121463"/>
            <a:ext cx="2579570" cy="1457471"/>
          </a:xfrm>
          <a:prstGeom prst="roundRect">
            <a:avLst>
              <a:gd name="adj" fmla="val 12651"/>
            </a:avLst>
          </a:pr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kumimoji="1" lang="ja-JP" altLang="en-US" sz="2400" b="1">
                <a:latin typeface="BIZ UDPゴシック" panose="020B0400000000000000" pitchFamily="50" charset="-128"/>
                <a:ea typeface="BIZ UDPゴシック" panose="020B0400000000000000" pitchFamily="50" charset="-128"/>
              </a:rPr>
              <a:t>ぱすわーどを</a:t>
            </a:r>
            <a:endParaRPr kumimoji="1" lang="en-US" altLang="ja-JP" sz="2400" b="1">
              <a:latin typeface="BIZ UDPゴシック" panose="020B0400000000000000" pitchFamily="50" charset="-128"/>
              <a:ea typeface="BIZ UDPゴシック" panose="020B0400000000000000" pitchFamily="50" charset="-128"/>
            </a:endParaRPr>
          </a:p>
          <a:p>
            <a:pPr algn="ctr"/>
            <a:r>
              <a:rPr kumimoji="1" lang="ja-JP" altLang="en-US" sz="2400" b="1">
                <a:latin typeface="BIZ UDPゴシック" panose="020B0400000000000000" pitchFamily="50" charset="-128"/>
                <a:ea typeface="BIZ UDPゴシック" panose="020B0400000000000000" pitchFamily="50" charset="-128"/>
              </a:rPr>
              <a:t>いれたら</a:t>
            </a:r>
            <a:endParaRPr kumimoji="1" lang="en-US" altLang="ja-JP" sz="2400" b="1">
              <a:latin typeface="BIZ UDPゴシック" panose="020B0400000000000000" pitchFamily="50" charset="-128"/>
              <a:ea typeface="BIZ UDPゴシック" panose="020B0400000000000000" pitchFamily="50" charset="-128"/>
            </a:endParaRPr>
          </a:p>
          <a:p>
            <a:pPr algn="ctr"/>
            <a:endParaRPr kumimoji="1" lang="ja-JP" altLang="en-US" sz="2400" b="1">
              <a:latin typeface="BIZ UDPゴシック" panose="020B0400000000000000" pitchFamily="50" charset="-128"/>
              <a:ea typeface="BIZ UDPゴシック" panose="020B0400000000000000" pitchFamily="50" charset="-128"/>
            </a:endParaRPr>
          </a:p>
        </p:txBody>
      </p:sp>
      <p:pic>
        <p:nvPicPr>
          <p:cNvPr id="33" name="図 32" descr="ホワイトボード&#10;&#10;AI 生成コンテンツは誤りを含む可能性があります。">
            <a:extLst>
              <a:ext uri="{FF2B5EF4-FFF2-40B4-BE49-F238E27FC236}">
                <a16:creationId xmlns:a16="http://schemas.microsoft.com/office/drawing/2014/main" id="{DD657E8A-2F15-B506-E4D4-5B51DB2607B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899149" y="5075234"/>
            <a:ext cx="1314518" cy="406421"/>
          </a:xfrm>
          <a:prstGeom prst="rect">
            <a:avLst/>
          </a:prstGeom>
        </p:spPr>
      </p:pic>
      <p:grpSp>
        <p:nvGrpSpPr>
          <p:cNvPr id="3" name="グループ化 2">
            <a:extLst>
              <a:ext uri="{FF2B5EF4-FFF2-40B4-BE49-F238E27FC236}">
                <a16:creationId xmlns:a16="http://schemas.microsoft.com/office/drawing/2014/main" id="{4123AE23-9CA2-0C8B-2BE2-606B73AE9E9B}"/>
              </a:ext>
            </a:extLst>
          </p:cNvPr>
          <p:cNvGrpSpPr/>
          <p:nvPr/>
        </p:nvGrpSpPr>
        <p:grpSpPr>
          <a:xfrm>
            <a:off x="1534079" y="1186996"/>
            <a:ext cx="3106487" cy="1727203"/>
            <a:chOff x="3470849" y="3680976"/>
            <a:chExt cx="3106487" cy="1727203"/>
          </a:xfrm>
        </p:grpSpPr>
        <p:sp>
          <p:nvSpPr>
            <p:cNvPr id="5" name="フリーフォーム: 図形 4">
              <a:extLst>
                <a:ext uri="{FF2B5EF4-FFF2-40B4-BE49-F238E27FC236}">
                  <a16:creationId xmlns:a16="http://schemas.microsoft.com/office/drawing/2014/main" id="{06FBDA50-4B79-7CCF-CDA6-0D93C13CDB36}"/>
                </a:ext>
              </a:extLst>
            </p:cNvPr>
            <p:cNvSpPr/>
            <p:nvPr/>
          </p:nvSpPr>
          <p:spPr>
            <a:xfrm rot="2022489" flipH="1">
              <a:off x="3568696" y="3680976"/>
              <a:ext cx="3008640" cy="1727203"/>
            </a:xfrm>
            <a:custGeom>
              <a:avLst/>
              <a:gdLst>
                <a:gd name="connsiteX0" fmla="*/ 2860821 w 3008640"/>
                <a:gd name="connsiteY0" fmla="*/ 1118854 h 1727203"/>
                <a:gd name="connsiteX1" fmla="*/ 1267426 w 3008640"/>
                <a:gd name="connsiteY1" fmla="*/ 55864 h 1727203"/>
                <a:gd name="connsiteX2" fmla="*/ 806896 w 3008640"/>
                <a:gd name="connsiteY2" fmla="*/ 147819 h 1727203"/>
                <a:gd name="connsiteX3" fmla="*/ 846922 w 3008640"/>
                <a:gd name="connsiteY3" fmla="*/ 565596 h 1727203"/>
                <a:gd name="connsiteX4" fmla="*/ 897037 w 3008640"/>
                <a:gd name="connsiteY4" fmla="*/ 606856 h 1727203"/>
                <a:gd name="connsiteX5" fmla="*/ 0 w 3008640"/>
                <a:gd name="connsiteY5" fmla="*/ 816664 h 1727203"/>
                <a:gd name="connsiteX6" fmla="*/ 1031327 w 3008640"/>
                <a:gd name="connsiteY6" fmla="*/ 696727 h 1727203"/>
                <a:gd name="connsiteX7" fmla="*/ 2492246 w 3008640"/>
                <a:gd name="connsiteY7" fmla="*/ 1671339 h 1727203"/>
                <a:gd name="connsiteX8" fmla="*/ 2952776 w 3008640"/>
                <a:gd name="connsiteY8" fmla="*/ 1579384 h 1727203"/>
                <a:gd name="connsiteX9" fmla="*/ 2860821 w 3008640"/>
                <a:gd name="connsiteY9" fmla="*/ 1118854 h 17272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008640" h="1727203">
                  <a:moveTo>
                    <a:pt x="2860821" y="1118854"/>
                  </a:moveTo>
                  <a:lnTo>
                    <a:pt x="1267426" y="55864"/>
                  </a:lnTo>
                  <a:cubicBezTo>
                    <a:pt x="1114862" y="-45915"/>
                    <a:pt x="908675" y="-4745"/>
                    <a:pt x="806896" y="147819"/>
                  </a:cubicBezTo>
                  <a:cubicBezTo>
                    <a:pt x="717839" y="281313"/>
                    <a:pt x="738228" y="455861"/>
                    <a:pt x="846922" y="565596"/>
                  </a:cubicBezTo>
                  <a:lnTo>
                    <a:pt x="897037" y="606856"/>
                  </a:lnTo>
                  <a:lnTo>
                    <a:pt x="0" y="816664"/>
                  </a:lnTo>
                  <a:lnTo>
                    <a:pt x="1031327" y="696727"/>
                  </a:lnTo>
                  <a:lnTo>
                    <a:pt x="2492246" y="1671339"/>
                  </a:lnTo>
                  <a:cubicBezTo>
                    <a:pt x="2644810" y="1773118"/>
                    <a:pt x="2850997" y="1731948"/>
                    <a:pt x="2952776" y="1579384"/>
                  </a:cubicBezTo>
                  <a:cubicBezTo>
                    <a:pt x="3054555" y="1426820"/>
                    <a:pt x="3013386" y="1220633"/>
                    <a:pt x="2860821" y="1118854"/>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sp>
          <p:nvSpPr>
            <p:cNvPr id="10" name="四角形: 角を丸くする 9">
              <a:extLst>
                <a:ext uri="{FF2B5EF4-FFF2-40B4-BE49-F238E27FC236}">
                  <a16:creationId xmlns:a16="http://schemas.microsoft.com/office/drawing/2014/main" id="{9A472CE2-C128-09BB-4C26-6CE2CA49F2CB}"/>
                </a:ext>
              </a:extLst>
            </p:cNvPr>
            <p:cNvSpPr/>
            <p:nvPr/>
          </p:nvSpPr>
          <p:spPr>
            <a:xfrm>
              <a:off x="3470849" y="3980415"/>
              <a:ext cx="2579570"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a:latin typeface="BIZ UDPゴシック" panose="020B0400000000000000" pitchFamily="50" charset="-128"/>
                  <a:ea typeface="BIZ UDPゴシック" panose="020B0400000000000000" pitchFamily="50" charset="-128"/>
                </a:rPr>
                <a:t>がくねん・くみ</a:t>
              </a:r>
            </a:p>
          </p:txBody>
        </p:sp>
      </p:grpSp>
      <p:sp>
        <p:nvSpPr>
          <p:cNvPr id="21" name="フリーフォーム: 図形 20">
            <a:extLst>
              <a:ext uri="{FF2B5EF4-FFF2-40B4-BE49-F238E27FC236}">
                <a16:creationId xmlns:a16="http://schemas.microsoft.com/office/drawing/2014/main" id="{CABFF178-39CF-929B-10F4-9B1B9CABFE8E}"/>
              </a:ext>
            </a:extLst>
          </p:cNvPr>
          <p:cNvSpPr/>
          <p:nvPr/>
        </p:nvSpPr>
        <p:spPr>
          <a:xfrm>
            <a:off x="759211" y="3105883"/>
            <a:ext cx="3901689" cy="664144"/>
          </a:xfrm>
          <a:custGeom>
            <a:avLst/>
            <a:gdLst>
              <a:gd name="connsiteX0" fmla="*/ 332072 w 3901689"/>
              <a:gd name="connsiteY0" fmla="*/ 0 h 664144"/>
              <a:gd name="connsiteX1" fmla="*/ 2731355 w 3901689"/>
              <a:gd name="connsiteY1" fmla="*/ 0 h 664144"/>
              <a:gd name="connsiteX2" fmla="*/ 3037331 w 3901689"/>
              <a:gd name="connsiteY2" fmla="*/ 202815 h 664144"/>
              <a:gd name="connsiteX3" fmla="*/ 3045188 w 3901689"/>
              <a:gd name="connsiteY3" fmla="*/ 241732 h 664144"/>
              <a:gd name="connsiteX4" fmla="*/ 3901689 w 3901689"/>
              <a:gd name="connsiteY4" fmla="*/ 454527 h 664144"/>
              <a:gd name="connsiteX5" fmla="*/ 3059034 w 3901689"/>
              <a:gd name="connsiteY5" fmla="*/ 353832 h 664144"/>
              <a:gd name="connsiteX6" fmla="*/ 3037331 w 3901689"/>
              <a:gd name="connsiteY6" fmla="*/ 461329 h 664144"/>
              <a:gd name="connsiteX7" fmla="*/ 2731355 w 3901689"/>
              <a:gd name="connsiteY7" fmla="*/ 664144 h 664144"/>
              <a:gd name="connsiteX8" fmla="*/ 332072 w 3901689"/>
              <a:gd name="connsiteY8" fmla="*/ 664144 h 664144"/>
              <a:gd name="connsiteX9" fmla="*/ 0 w 3901689"/>
              <a:gd name="connsiteY9" fmla="*/ 332072 h 664144"/>
              <a:gd name="connsiteX10" fmla="*/ 332072 w 3901689"/>
              <a:gd name="connsiteY10" fmla="*/ 0 h 664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901689" h="664144">
                <a:moveTo>
                  <a:pt x="332072" y="0"/>
                </a:moveTo>
                <a:lnTo>
                  <a:pt x="2731355" y="0"/>
                </a:lnTo>
                <a:cubicBezTo>
                  <a:pt x="2868904" y="0"/>
                  <a:pt x="2986920" y="83629"/>
                  <a:pt x="3037331" y="202815"/>
                </a:cubicBezTo>
                <a:lnTo>
                  <a:pt x="3045188" y="241732"/>
                </a:lnTo>
                <a:lnTo>
                  <a:pt x="3901689" y="454527"/>
                </a:lnTo>
                <a:lnTo>
                  <a:pt x="3059034" y="353832"/>
                </a:lnTo>
                <a:lnTo>
                  <a:pt x="3037331" y="461329"/>
                </a:lnTo>
                <a:cubicBezTo>
                  <a:pt x="2986920" y="580515"/>
                  <a:pt x="2868904" y="664144"/>
                  <a:pt x="2731355" y="664144"/>
                </a:cubicBezTo>
                <a:lnTo>
                  <a:pt x="332072" y="664144"/>
                </a:lnTo>
                <a:cubicBezTo>
                  <a:pt x="148674" y="664144"/>
                  <a:pt x="0" y="515470"/>
                  <a:pt x="0" y="332072"/>
                </a:cubicBezTo>
                <a:cubicBezTo>
                  <a:pt x="0" y="148674"/>
                  <a:pt x="148674" y="0"/>
                  <a:pt x="332072"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sp>
        <p:nvSpPr>
          <p:cNvPr id="19" name="四角形: 角を丸くする 18">
            <a:extLst>
              <a:ext uri="{FF2B5EF4-FFF2-40B4-BE49-F238E27FC236}">
                <a16:creationId xmlns:a16="http://schemas.microsoft.com/office/drawing/2014/main" id="{684061D3-1206-FEF4-1FA8-0A12F7EEDFF3}"/>
              </a:ext>
            </a:extLst>
          </p:cNvPr>
          <p:cNvSpPr/>
          <p:nvPr/>
        </p:nvSpPr>
        <p:spPr>
          <a:xfrm>
            <a:off x="615751" y="3077253"/>
            <a:ext cx="3403600"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a:latin typeface="BIZ UDPゴシック" panose="020B0400000000000000" pitchFamily="50" charset="-128"/>
                <a:ea typeface="BIZ UDPゴシック" panose="020B0400000000000000" pitchFamily="50" charset="-128"/>
              </a:rPr>
              <a:t>しゅっせきばんごう</a:t>
            </a:r>
          </a:p>
        </p:txBody>
      </p:sp>
      <p:sp>
        <p:nvSpPr>
          <p:cNvPr id="22" name="正方形/長方形 21">
            <a:extLst>
              <a:ext uri="{FF2B5EF4-FFF2-40B4-BE49-F238E27FC236}">
                <a16:creationId xmlns:a16="http://schemas.microsoft.com/office/drawing/2014/main" id="{2A58DC80-6C40-B529-5F63-5AE266557A9B}"/>
              </a:ext>
            </a:extLst>
          </p:cNvPr>
          <p:cNvSpPr/>
          <p:nvPr/>
        </p:nvSpPr>
        <p:spPr>
          <a:xfrm>
            <a:off x="-2468880" y="1251563"/>
            <a:ext cx="2319251" cy="101477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dirty="0"/>
              <a:t>従来</a:t>
            </a:r>
            <a:r>
              <a:rPr kumimoji="1" lang="en-US" altLang="ja-JP" dirty="0"/>
              <a:t>URL</a:t>
            </a:r>
            <a:r>
              <a:rPr kumimoji="1" lang="ja-JP" altLang="en-US" dirty="0"/>
              <a:t>で</a:t>
            </a:r>
            <a:endParaRPr kumimoji="1" lang="en-US" altLang="ja-JP" dirty="0"/>
          </a:p>
          <a:p>
            <a:pPr algn="ctr"/>
            <a:r>
              <a:rPr kumimoji="1" lang="ja-JP" altLang="en-US" dirty="0"/>
              <a:t>ログインする場合</a:t>
            </a:r>
          </a:p>
        </p:txBody>
      </p:sp>
    </p:spTree>
    <p:extLst>
      <p:ext uri="{BB962C8B-B14F-4D97-AF65-F5344CB8AC3E}">
        <p14:creationId xmlns:p14="http://schemas.microsoft.com/office/powerpoint/2010/main" val="2940870895"/>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403E26-0E24-AE0B-E72D-C5FDC977D101}"/>
            </a:ext>
          </a:extLst>
        </p:cNvPr>
        <p:cNvGrpSpPr/>
        <p:nvPr/>
      </p:nvGrpSpPr>
      <p:grpSpPr>
        <a:xfrm>
          <a:off x="0" y="0"/>
          <a:ext cx="0" cy="0"/>
          <a:chOff x="0" y="0"/>
          <a:chExt cx="0" cy="0"/>
        </a:xfrm>
      </p:grpSpPr>
      <p:pic>
        <p:nvPicPr>
          <p:cNvPr id="6" name="図 5" descr="グラフィカル ユーザー インターフェイス, アプリケーション&#10;&#10;AI 生成コンテンツは誤りを含む可能性があります。">
            <a:extLst>
              <a:ext uri="{FF2B5EF4-FFF2-40B4-BE49-F238E27FC236}">
                <a16:creationId xmlns:a16="http://schemas.microsoft.com/office/drawing/2014/main" id="{6D36B98A-A951-DD0A-5659-7ADBE62B893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48752" y="1337900"/>
            <a:ext cx="9094492" cy="5317966"/>
          </a:xfrm>
          <a:prstGeom prst="rect">
            <a:avLst/>
          </a:prstGeom>
          <a:ln>
            <a:solidFill>
              <a:schemeClr val="bg1">
                <a:lumMod val="75000"/>
              </a:schemeClr>
            </a:solidFill>
          </a:ln>
        </p:spPr>
      </p:pic>
      <p:sp>
        <p:nvSpPr>
          <p:cNvPr id="9" name="四角形: 角を丸くする 8">
            <a:extLst>
              <a:ext uri="{FF2B5EF4-FFF2-40B4-BE49-F238E27FC236}">
                <a16:creationId xmlns:a16="http://schemas.microsoft.com/office/drawing/2014/main" id="{1227218A-46BA-BD7C-EA54-37A6ABD7572E}"/>
              </a:ext>
            </a:extLst>
          </p:cNvPr>
          <p:cNvSpPr/>
          <p:nvPr/>
        </p:nvSpPr>
        <p:spPr>
          <a:xfrm>
            <a:off x="3988262" y="4372879"/>
            <a:ext cx="2082800" cy="431800"/>
          </a:xfrm>
          <a:prstGeom prst="roundRect">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テキスト ボックス 7">
            <a:extLst>
              <a:ext uri="{FF2B5EF4-FFF2-40B4-BE49-F238E27FC236}">
                <a16:creationId xmlns:a16="http://schemas.microsoft.com/office/drawing/2014/main" id="{56143892-534A-A707-6699-951121D36E65}"/>
              </a:ext>
            </a:extLst>
          </p:cNvPr>
          <p:cNvSpPr txBox="1"/>
          <p:nvPr/>
        </p:nvSpPr>
        <p:spPr>
          <a:xfrm>
            <a:off x="-2" y="121144"/>
            <a:ext cx="12192001" cy="923330"/>
          </a:xfrm>
          <a:prstGeom prst="rect">
            <a:avLst/>
          </a:prstGeom>
          <a:noFill/>
        </p:spPr>
        <p:txBody>
          <a:bodyPr wrap="square" anchor="ctr">
            <a:spAutoFit/>
          </a:bodyPr>
          <a:lstStyle/>
          <a:p>
            <a:pPr algn="ctr" fontAlgn="base"/>
            <a:r>
              <a:rPr lang="ja-JP" altLang="en-US" sz="5400" b="1" cap="all">
                <a:solidFill>
                  <a:srgbClr val="2A1A00"/>
                </a:solidFill>
                <a:latin typeface="BIZ UDPゴシック" panose="020B0400000000000000" pitchFamily="50" charset="-128"/>
                <a:ea typeface="BIZ UDPゴシック" panose="020B0400000000000000" pitchFamily="50" charset="-128"/>
              </a:rPr>
              <a:t>ミライシード ろぐいん がめん</a:t>
            </a:r>
          </a:p>
        </p:txBody>
      </p:sp>
      <p:sp>
        <p:nvSpPr>
          <p:cNvPr id="17" name="テキスト ボックス 16">
            <a:extLst>
              <a:ext uri="{FF2B5EF4-FFF2-40B4-BE49-F238E27FC236}">
                <a16:creationId xmlns:a16="http://schemas.microsoft.com/office/drawing/2014/main" id="{114B95AB-67BD-CED9-12E7-85BF3BD097A0}"/>
              </a:ext>
            </a:extLst>
          </p:cNvPr>
          <p:cNvSpPr txBox="1"/>
          <p:nvPr/>
        </p:nvSpPr>
        <p:spPr>
          <a:xfrm>
            <a:off x="1513733" y="937517"/>
            <a:ext cx="3962160" cy="338554"/>
          </a:xfrm>
          <a:prstGeom prst="rect">
            <a:avLst/>
          </a:prstGeom>
          <a:noFill/>
        </p:spPr>
        <p:txBody>
          <a:bodyPr wrap="square" rtlCol="0">
            <a:spAutoFit/>
          </a:bodyPr>
          <a:lstStyle/>
          <a:p>
            <a:pPr algn="ctr"/>
            <a:r>
              <a:rPr kumimoji="1" lang="ja-JP" altLang="en-US" sz="1600" b="1"/>
              <a:t>（ み     ら 　い　 し    ー   ど）</a:t>
            </a:r>
            <a:endParaRPr kumimoji="1" lang="en-US" altLang="ja-JP" sz="1600" b="1"/>
          </a:p>
        </p:txBody>
      </p:sp>
      <p:grpSp>
        <p:nvGrpSpPr>
          <p:cNvPr id="2" name="グループ化 1">
            <a:extLst>
              <a:ext uri="{FF2B5EF4-FFF2-40B4-BE49-F238E27FC236}">
                <a16:creationId xmlns:a16="http://schemas.microsoft.com/office/drawing/2014/main" id="{4A488D67-A2D1-8227-E5B4-EF6F3860E69F}"/>
              </a:ext>
            </a:extLst>
          </p:cNvPr>
          <p:cNvGrpSpPr/>
          <p:nvPr/>
        </p:nvGrpSpPr>
        <p:grpSpPr>
          <a:xfrm>
            <a:off x="2367528" y="3215923"/>
            <a:ext cx="1976083" cy="1415428"/>
            <a:chOff x="492797" y="4457439"/>
            <a:chExt cx="1976083" cy="1415428"/>
          </a:xfrm>
        </p:grpSpPr>
        <p:sp>
          <p:nvSpPr>
            <p:cNvPr id="3" name="フリーフォーム: 図形 2">
              <a:extLst>
                <a:ext uri="{FF2B5EF4-FFF2-40B4-BE49-F238E27FC236}">
                  <a16:creationId xmlns:a16="http://schemas.microsoft.com/office/drawing/2014/main" id="{B08F78AB-92A4-8310-2637-4016378242F4}"/>
                </a:ext>
              </a:extLst>
            </p:cNvPr>
            <p:cNvSpPr/>
            <p:nvPr/>
          </p:nvSpPr>
          <p:spPr>
            <a:xfrm>
              <a:off x="495341" y="4494710"/>
              <a:ext cx="1973539" cy="1378157"/>
            </a:xfrm>
            <a:custGeom>
              <a:avLst/>
              <a:gdLst>
                <a:gd name="connsiteX0" fmla="*/ 332072 w 1973539"/>
                <a:gd name="connsiteY0" fmla="*/ 0 h 1378157"/>
                <a:gd name="connsiteX1" fmla="*/ 1641467 w 1973539"/>
                <a:gd name="connsiteY1" fmla="*/ 0 h 1378157"/>
                <a:gd name="connsiteX2" fmla="*/ 1973539 w 1973539"/>
                <a:gd name="connsiteY2" fmla="*/ 332072 h 1378157"/>
                <a:gd name="connsiteX3" fmla="*/ 1641467 w 1973539"/>
                <a:gd name="connsiteY3" fmla="*/ 664144 h 1378157"/>
                <a:gd name="connsiteX4" fmla="*/ 1515675 w 1973539"/>
                <a:gd name="connsiteY4" fmla="*/ 664144 h 1378157"/>
                <a:gd name="connsiteX5" fmla="*/ 1812970 w 1973539"/>
                <a:gd name="connsiteY5" fmla="*/ 1378157 h 1378157"/>
                <a:gd name="connsiteX6" fmla="*/ 1363200 w 1973539"/>
                <a:gd name="connsiteY6" fmla="*/ 664144 h 1378157"/>
                <a:gd name="connsiteX7" fmla="*/ 332072 w 1973539"/>
                <a:gd name="connsiteY7" fmla="*/ 664144 h 1378157"/>
                <a:gd name="connsiteX8" fmla="*/ 0 w 1973539"/>
                <a:gd name="connsiteY8" fmla="*/ 332072 h 1378157"/>
                <a:gd name="connsiteX9" fmla="*/ 332072 w 1973539"/>
                <a:gd name="connsiteY9" fmla="*/ 0 h 1378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73539" h="1378157">
                  <a:moveTo>
                    <a:pt x="332072" y="0"/>
                  </a:moveTo>
                  <a:lnTo>
                    <a:pt x="1641467" y="0"/>
                  </a:lnTo>
                  <a:cubicBezTo>
                    <a:pt x="1824865" y="0"/>
                    <a:pt x="1973539" y="148674"/>
                    <a:pt x="1973539" y="332072"/>
                  </a:cubicBezTo>
                  <a:cubicBezTo>
                    <a:pt x="1973539" y="515470"/>
                    <a:pt x="1824865" y="664144"/>
                    <a:pt x="1641467" y="664144"/>
                  </a:cubicBezTo>
                  <a:lnTo>
                    <a:pt x="1515675" y="664144"/>
                  </a:lnTo>
                  <a:lnTo>
                    <a:pt x="1812970" y="1378157"/>
                  </a:lnTo>
                  <a:lnTo>
                    <a:pt x="1363200" y="664144"/>
                  </a:lnTo>
                  <a:lnTo>
                    <a:pt x="332072" y="664144"/>
                  </a:lnTo>
                  <a:cubicBezTo>
                    <a:pt x="148674" y="664144"/>
                    <a:pt x="0" y="515470"/>
                    <a:pt x="0" y="332072"/>
                  </a:cubicBezTo>
                  <a:cubicBezTo>
                    <a:pt x="0" y="148674"/>
                    <a:pt x="148674" y="0"/>
                    <a:pt x="332072"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10" name="四角形: 角を丸くする 9">
              <a:extLst>
                <a:ext uri="{FF2B5EF4-FFF2-40B4-BE49-F238E27FC236}">
                  <a16:creationId xmlns:a16="http://schemas.microsoft.com/office/drawing/2014/main" id="{2A2F8D8A-19DB-9795-A9F6-3A5A914FD951}"/>
                </a:ext>
              </a:extLst>
            </p:cNvPr>
            <p:cNvSpPr/>
            <p:nvPr/>
          </p:nvSpPr>
          <p:spPr>
            <a:xfrm>
              <a:off x="492797" y="4457439"/>
              <a:ext cx="1966939"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a:latin typeface="BIZ UDPゴシック" panose="020B0400000000000000" pitchFamily="50" charset="-128"/>
                  <a:ea typeface="BIZ UDPゴシック" panose="020B0400000000000000" pitchFamily="50" charset="-128"/>
                </a:rPr>
                <a:t>ろぐいん</a:t>
              </a:r>
            </a:p>
          </p:txBody>
        </p:sp>
      </p:grpSp>
      <p:sp>
        <p:nvSpPr>
          <p:cNvPr id="7" name="正方形/長方形 6">
            <a:extLst>
              <a:ext uri="{FF2B5EF4-FFF2-40B4-BE49-F238E27FC236}">
                <a16:creationId xmlns:a16="http://schemas.microsoft.com/office/drawing/2014/main" id="{0846F27B-07BB-BEC1-88CD-A76BC820DA3F}"/>
              </a:ext>
            </a:extLst>
          </p:cNvPr>
          <p:cNvSpPr/>
          <p:nvPr/>
        </p:nvSpPr>
        <p:spPr>
          <a:xfrm>
            <a:off x="-2468880" y="0"/>
            <a:ext cx="2319251" cy="101477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a:t>Google</a:t>
            </a:r>
            <a:r>
              <a:rPr kumimoji="1" lang="ja-JP" altLang="en-US"/>
              <a:t>アカウントでログインする場合</a:t>
            </a:r>
          </a:p>
        </p:txBody>
      </p:sp>
      <p:sp>
        <p:nvSpPr>
          <p:cNvPr id="4" name="正方形/長方形 3">
            <a:extLst>
              <a:ext uri="{FF2B5EF4-FFF2-40B4-BE49-F238E27FC236}">
                <a16:creationId xmlns:a16="http://schemas.microsoft.com/office/drawing/2014/main" id="{FF5ED6B0-FACF-8B48-F0BB-D598A2BD844E}"/>
              </a:ext>
            </a:extLst>
          </p:cNvPr>
          <p:cNvSpPr/>
          <p:nvPr/>
        </p:nvSpPr>
        <p:spPr>
          <a:xfrm>
            <a:off x="-2468880" y="1251563"/>
            <a:ext cx="2319251" cy="101477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dirty="0"/>
              <a:t>従来</a:t>
            </a:r>
            <a:r>
              <a:rPr kumimoji="1" lang="en-US" altLang="ja-JP" dirty="0"/>
              <a:t>URL</a:t>
            </a:r>
            <a:r>
              <a:rPr kumimoji="1" lang="ja-JP" altLang="en-US" dirty="0"/>
              <a:t>で</a:t>
            </a:r>
            <a:endParaRPr kumimoji="1" lang="en-US" altLang="ja-JP" dirty="0"/>
          </a:p>
          <a:p>
            <a:pPr algn="ctr"/>
            <a:r>
              <a:rPr kumimoji="1" lang="ja-JP" altLang="en-US" dirty="0"/>
              <a:t>ログインする場合</a:t>
            </a:r>
          </a:p>
        </p:txBody>
      </p:sp>
    </p:spTree>
    <p:extLst>
      <p:ext uri="{BB962C8B-B14F-4D97-AF65-F5344CB8AC3E}">
        <p14:creationId xmlns:p14="http://schemas.microsoft.com/office/powerpoint/2010/main" val="2427679696"/>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0EB1D0-D757-F9A9-C64E-E928C8A64454}"/>
            </a:ext>
          </a:extLst>
        </p:cNvPr>
        <p:cNvGrpSpPr/>
        <p:nvPr/>
      </p:nvGrpSpPr>
      <p:grpSpPr>
        <a:xfrm>
          <a:off x="0" y="0"/>
          <a:ext cx="0" cy="0"/>
          <a:chOff x="0" y="0"/>
          <a:chExt cx="0" cy="0"/>
        </a:xfrm>
      </p:grpSpPr>
      <p:pic>
        <p:nvPicPr>
          <p:cNvPr id="26" name="図 25">
            <a:extLst>
              <a:ext uri="{FF2B5EF4-FFF2-40B4-BE49-F238E27FC236}">
                <a16:creationId xmlns:a16="http://schemas.microsoft.com/office/drawing/2014/main" id="{B413CB25-6C57-243C-452F-5A8BFDB1D362}"/>
              </a:ext>
            </a:extLst>
          </p:cNvPr>
          <p:cNvPicPr>
            <a:picLocks noChangeAspect="1"/>
          </p:cNvPicPr>
          <p:nvPr/>
        </p:nvPicPr>
        <p:blipFill>
          <a:blip r:embed="rId3"/>
          <a:stretch>
            <a:fillRect/>
          </a:stretch>
        </p:blipFill>
        <p:spPr>
          <a:xfrm>
            <a:off x="3816414" y="1076203"/>
            <a:ext cx="4546696" cy="5720037"/>
          </a:xfrm>
          <a:prstGeom prst="rect">
            <a:avLst/>
          </a:prstGeom>
        </p:spPr>
      </p:pic>
      <p:sp>
        <p:nvSpPr>
          <p:cNvPr id="9" name="四角形: 角を丸くする 8">
            <a:extLst>
              <a:ext uri="{FF2B5EF4-FFF2-40B4-BE49-F238E27FC236}">
                <a16:creationId xmlns:a16="http://schemas.microsoft.com/office/drawing/2014/main" id="{94A12DAC-E7AD-045C-54A9-7D94BDB6D429}"/>
              </a:ext>
            </a:extLst>
          </p:cNvPr>
          <p:cNvSpPr/>
          <p:nvPr/>
        </p:nvSpPr>
        <p:spPr>
          <a:xfrm>
            <a:off x="4744000" y="2092445"/>
            <a:ext cx="2691524" cy="2822456"/>
          </a:xfrm>
          <a:prstGeom prst="roundRect">
            <a:avLst>
              <a:gd name="adj" fmla="val 6576"/>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テキスト ボックス 7">
            <a:extLst>
              <a:ext uri="{FF2B5EF4-FFF2-40B4-BE49-F238E27FC236}">
                <a16:creationId xmlns:a16="http://schemas.microsoft.com/office/drawing/2014/main" id="{1445A343-DF67-FB3B-A6CD-483911F3C7DC}"/>
              </a:ext>
            </a:extLst>
          </p:cNvPr>
          <p:cNvSpPr txBox="1"/>
          <p:nvPr/>
        </p:nvSpPr>
        <p:spPr>
          <a:xfrm>
            <a:off x="-2" y="121144"/>
            <a:ext cx="12192001" cy="923330"/>
          </a:xfrm>
          <a:prstGeom prst="rect">
            <a:avLst/>
          </a:prstGeom>
          <a:noFill/>
        </p:spPr>
        <p:txBody>
          <a:bodyPr wrap="square" anchor="ctr">
            <a:spAutoFit/>
          </a:bodyPr>
          <a:lstStyle/>
          <a:p>
            <a:pPr algn="ctr" fontAlgn="base"/>
            <a:r>
              <a:rPr lang="ja-JP" altLang="en-US" sz="5400" b="1" cap="all">
                <a:solidFill>
                  <a:srgbClr val="2A1A00"/>
                </a:solidFill>
                <a:latin typeface="BIZ UDPゴシック" panose="020B0400000000000000" pitchFamily="50" charset="-128"/>
                <a:ea typeface="BIZ UDPゴシック" panose="020B0400000000000000" pitchFamily="50" charset="-128"/>
              </a:rPr>
              <a:t>ミライシード ろぐいん がめん</a:t>
            </a:r>
          </a:p>
        </p:txBody>
      </p:sp>
      <p:sp>
        <p:nvSpPr>
          <p:cNvPr id="17" name="テキスト ボックス 16">
            <a:extLst>
              <a:ext uri="{FF2B5EF4-FFF2-40B4-BE49-F238E27FC236}">
                <a16:creationId xmlns:a16="http://schemas.microsoft.com/office/drawing/2014/main" id="{B27A2CF0-F254-51A8-CA63-6A3C981E1445}"/>
              </a:ext>
            </a:extLst>
          </p:cNvPr>
          <p:cNvSpPr txBox="1"/>
          <p:nvPr/>
        </p:nvSpPr>
        <p:spPr>
          <a:xfrm>
            <a:off x="1513733" y="937517"/>
            <a:ext cx="3962160" cy="338554"/>
          </a:xfrm>
          <a:prstGeom prst="rect">
            <a:avLst/>
          </a:prstGeom>
          <a:noFill/>
        </p:spPr>
        <p:txBody>
          <a:bodyPr wrap="square" rtlCol="0">
            <a:spAutoFit/>
          </a:bodyPr>
          <a:lstStyle/>
          <a:p>
            <a:pPr algn="ctr"/>
            <a:r>
              <a:rPr kumimoji="1" lang="ja-JP" altLang="en-US" sz="1600" b="1"/>
              <a:t>（ み     ら 　い　 し    ー   ど）</a:t>
            </a:r>
            <a:endParaRPr kumimoji="1" lang="en-US" altLang="ja-JP" sz="1600" b="1"/>
          </a:p>
        </p:txBody>
      </p:sp>
      <p:sp>
        <p:nvSpPr>
          <p:cNvPr id="4" name="正方形/長方形 3">
            <a:extLst>
              <a:ext uri="{FF2B5EF4-FFF2-40B4-BE49-F238E27FC236}">
                <a16:creationId xmlns:a16="http://schemas.microsoft.com/office/drawing/2014/main" id="{FD4AD160-397C-077D-AF00-536EB4F1AF5B}"/>
              </a:ext>
            </a:extLst>
          </p:cNvPr>
          <p:cNvSpPr/>
          <p:nvPr/>
        </p:nvSpPr>
        <p:spPr>
          <a:xfrm>
            <a:off x="-2468880" y="0"/>
            <a:ext cx="2319251" cy="101477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a:t>共通</a:t>
            </a:r>
            <a:r>
              <a:rPr kumimoji="1" lang="en-US" altLang="ja-JP"/>
              <a:t>URL</a:t>
            </a:r>
            <a:r>
              <a:rPr kumimoji="1" lang="ja-JP" altLang="en-US"/>
              <a:t>で</a:t>
            </a:r>
            <a:endParaRPr kumimoji="1" lang="en-US" altLang="ja-JP"/>
          </a:p>
          <a:p>
            <a:pPr algn="ctr"/>
            <a:r>
              <a:rPr kumimoji="1" lang="ja-JP" altLang="en-US"/>
              <a:t>ログインする場合</a:t>
            </a:r>
          </a:p>
        </p:txBody>
      </p:sp>
      <p:grpSp>
        <p:nvGrpSpPr>
          <p:cNvPr id="14" name="グループ化 13">
            <a:extLst>
              <a:ext uri="{FF2B5EF4-FFF2-40B4-BE49-F238E27FC236}">
                <a16:creationId xmlns:a16="http://schemas.microsoft.com/office/drawing/2014/main" id="{56C43BA7-B2CA-E471-9570-624F609DDBF6}"/>
              </a:ext>
            </a:extLst>
          </p:cNvPr>
          <p:cNvGrpSpPr/>
          <p:nvPr/>
        </p:nvGrpSpPr>
        <p:grpSpPr>
          <a:xfrm>
            <a:off x="6613992" y="3025246"/>
            <a:ext cx="3539491" cy="687837"/>
            <a:chOff x="7997409" y="5960448"/>
            <a:chExt cx="3539491" cy="687837"/>
          </a:xfrm>
        </p:grpSpPr>
        <p:sp>
          <p:nvSpPr>
            <p:cNvPr id="15" name="フリーフォーム: 図形 14">
              <a:extLst>
                <a:ext uri="{FF2B5EF4-FFF2-40B4-BE49-F238E27FC236}">
                  <a16:creationId xmlns:a16="http://schemas.microsoft.com/office/drawing/2014/main" id="{9FB8FD31-5D94-31A3-5ECA-9A87894AEBA3}"/>
                </a:ext>
              </a:extLst>
            </p:cNvPr>
            <p:cNvSpPr/>
            <p:nvPr/>
          </p:nvSpPr>
          <p:spPr>
            <a:xfrm>
              <a:off x="7997409" y="5984141"/>
              <a:ext cx="3539491" cy="664144"/>
            </a:xfrm>
            <a:custGeom>
              <a:avLst/>
              <a:gdLst>
                <a:gd name="connsiteX0" fmla="*/ 1291993 w 3539491"/>
                <a:gd name="connsiteY0" fmla="*/ 0 h 664144"/>
                <a:gd name="connsiteX1" fmla="*/ 3207419 w 3539491"/>
                <a:gd name="connsiteY1" fmla="*/ 0 h 664144"/>
                <a:gd name="connsiteX2" fmla="*/ 3539491 w 3539491"/>
                <a:gd name="connsiteY2" fmla="*/ 332072 h 664144"/>
                <a:gd name="connsiteX3" fmla="*/ 3207419 w 3539491"/>
                <a:gd name="connsiteY3" fmla="*/ 664144 h 664144"/>
                <a:gd name="connsiteX4" fmla="*/ 1291993 w 3539491"/>
                <a:gd name="connsiteY4" fmla="*/ 664144 h 664144"/>
                <a:gd name="connsiteX5" fmla="*/ 986017 w 3539491"/>
                <a:gd name="connsiteY5" fmla="*/ 461330 h 664144"/>
                <a:gd name="connsiteX6" fmla="*/ 971079 w 3539491"/>
                <a:gd name="connsiteY6" fmla="*/ 387341 h 664144"/>
                <a:gd name="connsiteX7" fmla="*/ 0 w 3539491"/>
                <a:gd name="connsiteY7" fmla="*/ 57602 h 664144"/>
                <a:gd name="connsiteX8" fmla="*/ 973894 w 3539491"/>
                <a:gd name="connsiteY8" fmla="*/ 262862 h 664144"/>
                <a:gd name="connsiteX9" fmla="*/ 986017 w 3539491"/>
                <a:gd name="connsiteY9" fmla="*/ 202815 h 664144"/>
                <a:gd name="connsiteX10" fmla="*/ 1291993 w 3539491"/>
                <a:gd name="connsiteY10" fmla="*/ 0 h 664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539491" h="664144">
                  <a:moveTo>
                    <a:pt x="1291993" y="0"/>
                  </a:moveTo>
                  <a:lnTo>
                    <a:pt x="3207419" y="0"/>
                  </a:lnTo>
                  <a:cubicBezTo>
                    <a:pt x="3390817" y="0"/>
                    <a:pt x="3539491" y="148674"/>
                    <a:pt x="3539491" y="332072"/>
                  </a:cubicBezTo>
                  <a:cubicBezTo>
                    <a:pt x="3539491" y="515470"/>
                    <a:pt x="3390817" y="664144"/>
                    <a:pt x="3207419" y="664144"/>
                  </a:cubicBezTo>
                  <a:lnTo>
                    <a:pt x="1291993" y="664144"/>
                  </a:lnTo>
                  <a:cubicBezTo>
                    <a:pt x="1154445" y="664144"/>
                    <a:pt x="1036428" y="580515"/>
                    <a:pt x="986017" y="461330"/>
                  </a:cubicBezTo>
                  <a:lnTo>
                    <a:pt x="971079" y="387341"/>
                  </a:lnTo>
                  <a:lnTo>
                    <a:pt x="0" y="57602"/>
                  </a:lnTo>
                  <a:lnTo>
                    <a:pt x="973894" y="262862"/>
                  </a:lnTo>
                  <a:lnTo>
                    <a:pt x="986017" y="202815"/>
                  </a:lnTo>
                  <a:cubicBezTo>
                    <a:pt x="1036428" y="83629"/>
                    <a:pt x="1154445" y="0"/>
                    <a:pt x="1291993"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16" name="四角形: 角を丸くする 15">
              <a:extLst>
                <a:ext uri="{FF2B5EF4-FFF2-40B4-BE49-F238E27FC236}">
                  <a16:creationId xmlns:a16="http://schemas.microsoft.com/office/drawing/2014/main" id="{79538DB8-256F-5E07-5311-41A2D00A5625}"/>
                </a:ext>
              </a:extLst>
            </p:cNvPr>
            <p:cNvSpPr/>
            <p:nvPr/>
          </p:nvSpPr>
          <p:spPr>
            <a:xfrm>
              <a:off x="8957330" y="5960448"/>
              <a:ext cx="2579570"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2400" b="1">
                  <a:latin typeface="BIZ UDPゴシック" panose="020B0400000000000000" pitchFamily="50" charset="-128"/>
                  <a:ea typeface="BIZ UDPゴシック" panose="020B0400000000000000" pitchFamily="50" charset="-128"/>
                </a:rPr>
                <a:t>ID</a:t>
              </a:r>
              <a:r>
                <a:rPr kumimoji="1" lang="ja-JP" altLang="en-US" sz="2400" b="1">
                  <a:latin typeface="BIZ UDPゴシック" panose="020B0400000000000000" pitchFamily="50" charset="-128"/>
                  <a:ea typeface="BIZ UDPゴシック" panose="020B0400000000000000" pitchFamily="50" charset="-128"/>
                </a:rPr>
                <a:t>（あいでぃ）</a:t>
              </a:r>
            </a:p>
          </p:txBody>
        </p:sp>
      </p:grpSp>
      <p:grpSp>
        <p:nvGrpSpPr>
          <p:cNvPr id="11" name="グループ化 10">
            <a:extLst>
              <a:ext uri="{FF2B5EF4-FFF2-40B4-BE49-F238E27FC236}">
                <a16:creationId xmlns:a16="http://schemas.microsoft.com/office/drawing/2014/main" id="{2D06C344-88BE-A9B2-13F8-C6E243D8E4D7}"/>
              </a:ext>
            </a:extLst>
          </p:cNvPr>
          <p:cNvGrpSpPr/>
          <p:nvPr/>
        </p:nvGrpSpPr>
        <p:grpSpPr>
          <a:xfrm>
            <a:off x="1319772" y="2137294"/>
            <a:ext cx="4045149" cy="692774"/>
            <a:chOff x="1053072" y="2236581"/>
            <a:chExt cx="4045149" cy="692774"/>
          </a:xfrm>
        </p:grpSpPr>
        <p:sp>
          <p:nvSpPr>
            <p:cNvPr id="21" name="フリーフォーム: 図形 20">
              <a:extLst>
                <a:ext uri="{FF2B5EF4-FFF2-40B4-BE49-F238E27FC236}">
                  <a16:creationId xmlns:a16="http://schemas.microsoft.com/office/drawing/2014/main" id="{BA7CDE61-5885-6199-1853-A4072114BE83}"/>
                </a:ext>
              </a:extLst>
            </p:cNvPr>
            <p:cNvSpPr/>
            <p:nvPr/>
          </p:nvSpPr>
          <p:spPr>
            <a:xfrm>
              <a:off x="1196532" y="2265211"/>
              <a:ext cx="3901689" cy="664144"/>
            </a:xfrm>
            <a:custGeom>
              <a:avLst/>
              <a:gdLst>
                <a:gd name="connsiteX0" fmla="*/ 332072 w 3901689"/>
                <a:gd name="connsiteY0" fmla="*/ 0 h 664144"/>
                <a:gd name="connsiteX1" fmla="*/ 2731355 w 3901689"/>
                <a:gd name="connsiteY1" fmla="*/ 0 h 664144"/>
                <a:gd name="connsiteX2" fmla="*/ 3037331 w 3901689"/>
                <a:gd name="connsiteY2" fmla="*/ 202815 h 664144"/>
                <a:gd name="connsiteX3" fmla="*/ 3045188 w 3901689"/>
                <a:gd name="connsiteY3" fmla="*/ 241732 h 664144"/>
                <a:gd name="connsiteX4" fmla="*/ 3901689 w 3901689"/>
                <a:gd name="connsiteY4" fmla="*/ 454527 h 664144"/>
                <a:gd name="connsiteX5" fmla="*/ 3059034 w 3901689"/>
                <a:gd name="connsiteY5" fmla="*/ 353832 h 664144"/>
                <a:gd name="connsiteX6" fmla="*/ 3037331 w 3901689"/>
                <a:gd name="connsiteY6" fmla="*/ 461329 h 664144"/>
                <a:gd name="connsiteX7" fmla="*/ 2731355 w 3901689"/>
                <a:gd name="connsiteY7" fmla="*/ 664144 h 664144"/>
                <a:gd name="connsiteX8" fmla="*/ 332072 w 3901689"/>
                <a:gd name="connsiteY8" fmla="*/ 664144 h 664144"/>
                <a:gd name="connsiteX9" fmla="*/ 0 w 3901689"/>
                <a:gd name="connsiteY9" fmla="*/ 332072 h 664144"/>
                <a:gd name="connsiteX10" fmla="*/ 332072 w 3901689"/>
                <a:gd name="connsiteY10" fmla="*/ 0 h 664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901689" h="664144">
                  <a:moveTo>
                    <a:pt x="332072" y="0"/>
                  </a:moveTo>
                  <a:lnTo>
                    <a:pt x="2731355" y="0"/>
                  </a:lnTo>
                  <a:cubicBezTo>
                    <a:pt x="2868904" y="0"/>
                    <a:pt x="2986920" y="83629"/>
                    <a:pt x="3037331" y="202815"/>
                  </a:cubicBezTo>
                  <a:lnTo>
                    <a:pt x="3045188" y="241732"/>
                  </a:lnTo>
                  <a:lnTo>
                    <a:pt x="3901689" y="454527"/>
                  </a:lnTo>
                  <a:lnTo>
                    <a:pt x="3059034" y="353832"/>
                  </a:lnTo>
                  <a:lnTo>
                    <a:pt x="3037331" y="461329"/>
                  </a:lnTo>
                  <a:cubicBezTo>
                    <a:pt x="2986920" y="580515"/>
                    <a:pt x="2868904" y="664144"/>
                    <a:pt x="2731355" y="664144"/>
                  </a:cubicBezTo>
                  <a:lnTo>
                    <a:pt x="332072" y="664144"/>
                  </a:lnTo>
                  <a:cubicBezTo>
                    <a:pt x="148674" y="664144"/>
                    <a:pt x="0" y="515470"/>
                    <a:pt x="0" y="332072"/>
                  </a:cubicBezTo>
                  <a:cubicBezTo>
                    <a:pt x="0" y="148674"/>
                    <a:pt x="148674" y="0"/>
                    <a:pt x="332072"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sp>
          <p:nvSpPr>
            <p:cNvPr id="19" name="四角形: 角を丸くする 18">
              <a:extLst>
                <a:ext uri="{FF2B5EF4-FFF2-40B4-BE49-F238E27FC236}">
                  <a16:creationId xmlns:a16="http://schemas.microsoft.com/office/drawing/2014/main" id="{DEB258C8-172D-3D32-37C7-968D9D2FE95C}"/>
                </a:ext>
              </a:extLst>
            </p:cNvPr>
            <p:cNvSpPr/>
            <p:nvPr/>
          </p:nvSpPr>
          <p:spPr>
            <a:xfrm>
              <a:off x="1053072" y="2236581"/>
              <a:ext cx="3403600"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a:latin typeface="BIZ UDPゴシック" panose="020B0400000000000000" pitchFamily="50" charset="-128"/>
                  <a:ea typeface="BIZ UDPゴシック" panose="020B0400000000000000" pitchFamily="50" charset="-128"/>
                </a:rPr>
                <a:t>がっこうこーど</a:t>
              </a:r>
            </a:p>
          </p:txBody>
        </p:sp>
      </p:grpSp>
      <p:grpSp>
        <p:nvGrpSpPr>
          <p:cNvPr id="20" name="グループ化 19">
            <a:extLst>
              <a:ext uri="{FF2B5EF4-FFF2-40B4-BE49-F238E27FC236}">
                <a16:creationId xmlns:a16="http://schemas.microsoft.com/office/drawing/2014/main" id="{434392B9-5C98-726E-99CF-41339E52D974}"/>
              </a:ext>
            </a:extLst>
          </p:cNvPr>
          <p:cNvGrpSpPr/>
          <p:nvPr/>
        </p:nvGrpSpPr>
        <p:grpSpPr>
          <a:xfrm>
            <a:off x="1867702" y="3280617"/>
            <a:ext cx="3704591" cy="722645"/>
            <a:chOff x="1825430" y="3313838"/>
            <a:chExt cx="3704591" cy="722645"/>
          </a:xfrm>
        </p:grpSpPr>
        <p:sp>
          <p:nvSpPr>
            <p:cNvPr id="13" name="フリーフォーム: 図形 12">
              <a:extLst>
                <a:ext uri="{FF2B5EF4-FFF2-40B4-BE49-F238E27FC236}">
                  <a16:creationId xmlns:a16="http://schemas.microsoft.com/office/drawing/2014/main" id="{055A70AA-B4ED-EF0B-C945-F1AF8ECF3D70}"/>
                </a:ext>
              </a:extLst>
            </p:cNvPr>
            <p:cNvSpPr/>
            <p:nvPr/>
          </p:nvSpPr>
          <p:spPr>
            <a:xfrm flipH="1">
              <a:off x="1825430" y="3337531"/>
              <a:ext cx="3704591" cy="698952"/>
            </a:xfrm>
            <a:custGeom>
              <a:avLst/>
              <a:gdLst>
                <a:gd name="connsiteX0" fmla="*/ 1291993 w 3539491"/>
                <a:gd name="connsiteY0" fmla="*/ 0 h 664144"/>
                <a:gd name="connsiteX1" fmla="*/ 3207419 w 3539491"/>
                <a:gd name="connsiteY1" fmla="*/ 0 h 664144"/>
                <a:gd name="connsiteX2" fmla="*/ 3539491 w 3539491"/>
                <a:gd name="connsiteY2" fmla="*/ 332072 h 664144"/>
                <a:gd name="connsiteX3" fmla="*/ 3207419 w 3539491"/>
                <a:gd name="connsiteY3" fmla="*/ 664144 h 664144"/>
                <a:gd name="connsiteX4" fmla="*/ 1291993 w 3539491"/>
                <a:gd name="connsiteY4" fmla="*/ 664144 h 664144"/>
                <a:gd name="connsiteX5" fmla="*/ 986017 w 3539491"/>
                <a:gd name="connsiteY5" fmla="*/ 461330 h 664144"/>
                <a:gd name="connsiteX6" fmla="*/ 971079 w 3539491"/>
                <a:gd name="connsiteY6" fmla="*/ 387341 h 664144"/>
                <a:gd name="connsiteX7" fmla="*/ 0 w 3539491"/>
                <a:gd name="connsiteY7" fmla="*/ 57602 h 664144"/>
                <a:gd name="connsiteX8" fmla="*/ 973894 w 3539491"/>
                <a:gd name="connsiteY8" fmla="*/ 262862 h 664144"/>
                <a:gd name="connsiteX9" fmla="*/ 986017 w 3539491"/>
                <a:gd name="connsiteY9" fmla="*/ 202815 h 664144"/>
                <a:gd name="connsiteX10" fmla="*/ 1291993 w 3539491"/>
                <a:gd name="connsiteY10" fmla="*/ 0 h 664144"/>
                <a:gd name="connsiteX0" fmla="*/ 1057043 w 3304541"/>
                <a:gd name="connsiteY0" fmla="*/ 0 h 664144"/>
                <a:gd name="connsiteX1" fmla="*/ 2972469 w 3304541"/>
                <a:gd name="connsiteY1" fmla="*/ 0 h 664144"/>
                <a:gd name="connsiteX2" fmla="*/ 3304541 w 3304541"/>
                <a:gd name="connsiteY2" fmla="*/ 332072 h 664144"/>
                <a:gd name="connsiteX3" fmla="*/ 2972469 w 3304541"/>
                <a:gd name="connsiteY3" fmla="*/ 664144 h 664144"/>
                <a:gd name="connsiteX4" fmla="*/ 1057043 w 3304541"/>
                <a:gd name="connsiteY4" fmla="*/ 664144 h 664144"/>
                <a:gd name="connsiteX5" fmla="*/ 751067 w 3304541"/>
                <a:gd name="connsiteY5" fmla="*/ 461330 h 664144"/>
                <a:gd name="connsiteX6" fmla="*/ 736129 w 3304541"/>
                <a:gd name="connsiteY6" fmla="*/ 387341 h 664144"/>
                <a:gd name="connsiteX7" fmla="*/ 0 w 3304541"/>
                <a:gd name="connsiteY7" fmla="*/ 654502 h 664144"/>
                <a:gd name="connsiteX8" fmla="*/ 738944 w 3304541"/>
                <a:gd name="connsiteY8" fmla="*/ 262862 h 664144"/>
                <a:gd name="connsiteX9" fmla="*/ 751067 w 3304541"/>
                <a:gd name="connsiteY9" fmla="*/ 202815 h 664144"/>
                <a:gd name="connsiteX10" fmla="*/ 1057043 w 3304541"/>
                <a:gd name="connsiteY10" fmla="*/ 0 h 664144"/>
                <a:gd name="connsiteX0" fmla="*/ 1457093 w 3704591"/>
                <a:gd name="connsiteY0" fmla="*/ 0 h 698952"/>
                <a:gd name="connsiteX1" fmla="*/ 3372519 w 3704591"/>
                <a:gd name="connsiteY1" fmla="*/ 0 h 698952"/>
                <a:gd name="connsiteX2" fmla="*/ 3704591 w 3704591"/>
                <a:gd name="connsiteY2" fmla="*/ 332072 h 698952"/>
                <a:gd name="connsiteX3" fmla="*/ 3372519 w 3704591"/>
                <a:gd name="connsiteY3" fmla="*/ 664144 h 698952"/>
                <a:gd name="connsiteX4" fmla="*/ 1457093 w 3704591"/>
                <a:gd name="connsiteY4" fmla="*/ 664144 h 698952"/>
                <a:gd name="connsiteX5" fmla="*/ 1151117 w 3704591"/>
                <a:gd name="connsiteY5" fmla="*/ 461330 h 698952"/>
                <a:gd name="connsiteX6" fmla="*/ 1136179 w 3704591"/>
                <a:gd name="connsiteY6" fmla="*/ 387341 h 698952"/>
                <a:gd name="connsiteX7" fmla="*/ 0 w 3704591"/>
                <a:gd name="connsiteY7" fmla="*/ 698952 h 698952"/>
                <a:gd name="connsiteX8" fmla="*/ 1138994 w 3704591"/>
                <a:gd name="connsiteY8" fmla="*/ 262862 h 698952"/>
                <a:gd name="connsiteX9" fmla="*/ 1151117 w 3704591"/>
                <a:gd name="connsiteY9" fmla="*/ 202815 h 698952"/>
                <a:gd name="connsiteX10" fmla="*/ 1457093 w 3704591"/>
                <a:gd name="connsiteY10" fmla="*/ 0 h 6989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704591" h="698952">
                  <a:moveTo>
                    <a:pt x="1457093" y="0"/>
                  </a:moveTo>
                  <a:lnTo>
                    <a:pt x="3372519" y="0"/>
                  </a:lnTo>
                  <a:cubicBezTo>
                    <a:pt x="3555917" y="0"/>
                    <a:pt x="3704591" y="148674"/>
                    <a:pt x="3704591" y="332072"/>
                  </a:cubicBezTo>
                  <a:cubicBezTo>
                    <a:pt x="3704591" y="515470"/>
                    <a:pt x="3555917" y="664144"/>
                    <a:pt x="3372519" y="664144"/>
                  </a:cubicBezTo>
                  <a:lnTo>
                    <a:pt x="1457093" y="664144"/>
                  </a:lnTo>
                  <a:cubicBezTo>
                    <a:pt x="1319545" y="664144"/>
                    <a:pt x="1201528" y="580515"/>
                    <a:pt x="1151117" y="461330"/>
                  </a:cubicBezTo>
                  <a:lnTo>
                    <a:pt x="1136179" y="387341"/>
                  </a:lnTo>
                  <a:lnTo>
                    <a:pt x="0" y="698952"/>
                  </a:lnTo>
                  <a:lnTo>
                    <a:pt x="1138994" y="262862"/>
                  </a:lnTo>
                  <a:lnTo>
                    <a:pt x="1151117" y="202815"/>
                  </a:lnTo>
                  <a:cubicBezTo>
                    <a:pt x="1201528" y="83629"/>
                    <a:pt x="1319545" y="0"/>
                    <a:pt x="1457093"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18" name="四角形: 角を丸くする 17">
              <a:extLst>
                <a:ext uri="{FF2B5EF4-FFF2-40B4-BE49-F238E27FC236}">
                  <a16:creationId xmlns:a16="http://schemas.microsoft.com/office/drawing/2014/main" id="{691CFABF-17A5-8BCA-F3F8-DCF1785D1316}"/>
                </a:ext>
              </a:extLst>
            </p:cNvPr>
            <p:cNvSpPr/>
            <p:nvPr/>
          </p:nvSpPr>
          <p:spPr>
            <a:xfrm>
              <a:off x="1846058" y="3313838"/>
              <a:ext cx="2579570"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a:latin typeface="BIZ UDPゴシック" panose="020B0400000000000000" pitchFamily="50" charset="-128"/>
                  <a:ea typeface="BIZ UDPゴシック" panose="020B0400000000000000" pitchFamily="50" charset="-128"/>
                </a:rPr>
                <a:t>ぱすわーど</a:t>
              </a:r>
            </a:p>
          </p:txBody>
        </p:sp>
      </p:grpSp>
      <p:sp>
        <p:nvSpPr>
          <p:cNvPr id="30" name="正方形/長方形 29">
            <a:extLst>
              <a:ext uri="{FF2B5EF4-FFF2-40B4-BE49-F238E27FC236}">
                <a16:creationId xmlns:a16="http://schemas.microsoft.com/office/drawing/2014/main" id="{606CA1CA-64B8-5115-3525-CDA4011C9841}"/>
              </a:ext>
            </a:extLst>
          </p:cNvPr>
          <p:cNvSpPr/>
          <p:nvPr/>
        </p:nvSpPr>
        <p:spPr>
          <a:xfrm>
            <a:off x="-2468880" y="1276071"/>
            <a:ext cx="2319251" cy="101477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dirty="0"/>
              <a:t>学校コード、</a:t>
            </a:r>
            <a:r>
              <a:rPr kumimoji="1" lang="en-US" altLang="ja-JP" dirty="0"/>
              <a:t>ID</a:t>
            </a:r>
            <a:r>
              <a:rPr kumimoji="1" lang="ja-JP" altLang="en-US" dirty="0"/>
              <a:t>、</a:t>
            </a:r>
            <a:endParaRPr kumimoji="1" lang="en-US" altLang="ja-JP" dirty="0"/>
          </a:p>
          <a:p>
            <a:pPr algn="ctr"/>
            <a:r>
              <a:rPr kumimoji="1" lang="ja-JP" altLang="en-US" dirty="0"/>
              <a:t>パスワードで</a:t>
            </a:r>
            <a:endParaRPr kumimoji="1" lang="en-US" altLang="ja-JP" dirty="0"/>
          </a:p>
          <a:p>
            <a:pPr algn="ctr"/>
            <a:r>
              <a:rPr kumimoji="1" lang="ja-JP" altLang="en-US" dirty="0"/>
              <a:t>ログインする場合</a:t>
            </a:r>
          </a:p>
        </p:txBody>
      </p:sp>
      <p:grpSp>
        <p:nvGrpSpPr>
          <p:cNvPr id="37" name="グループ化 36">
            <a:extLst>
              <a:ext uri="{FF2B5EF4-FFF2-40B4-BE49-F238E27FC236}">
                <a16:creationId xmlns:a16="http://schemas.microsoft.com/office/drawing/2014/main" id="{53EB0A19-FEC7-9E58-0880-5597E97F8E6F}"/>
              </a:ext>
            </a:extLst>
          </p:cNvPr>
          <p:cNvGrpSpPr/>
          <p:nvPr/>
        </p:nvGrpSpPr>
        <p:grpSpPr>
          <a:xfrm>
            <a:off x="6416612" y="4626830"/>
            <a:ext cx="3539491" cy="687837"/>
            <a:chOff x="7997409" y="5960448"/>
            <a:chExt cx="3539491" cy="687837"/>
          </a:xfrm>
        </p:grpSpPr>
        <p:sp>
          <p:nvSpPr>
            <p:cNvPr id="38" name="フリーフォーム: 図形 37">
              <a:extLst>
                <a:ext uri="{FF2B5EF4-FFF2-40B4-BE49-F238E27FC236}">
                  <a16:creationId xmlns:a16="http://schemas.microsoft.com/office/drawing/2014/main" id="{B1E5A1EF-33BF-E83D-19B3-D653D5CF0F58}"/>
                </a:ext>
              </a:extLst>
            </p:cNvPr>
            <p:cNvSpPr/>
            <p:nvPr/>
          </p:nvSpPr>
          <p:spPr>
            <a:xfrm>
              <a:off x="7997409" y="5984141"/>
              <a:ext cx="3539491" cy="664144"/>
            </a:xfrm>
            <a:custGeom>
              <a:avLst/>
              <a:gdLst>
                <a:gd name="connsiteX0" fmla="*/ 1291993 w 3539491"/>
                <a:gd name="connsiteY0" fmla="*/ 0 h 664144"/>
                <a:gd name="connsiteX1" fmla="*/ 3207419 w 3539491"/>
                <a:gd name="connsiteY1" fmla="*/ 0 h 664144"/>
                <a:gd name="connsiteX2" fmla="*/ 3539491 w 3539491"/>
                <a:gd name="connsiteY2" fmla="*/ 332072 h 664144"/>
                <a:gd name="connsiteX3" fmla="*/ 3207419 w 3539491"/>
                <a:gd name="connsiteY3" fmla="*/ 664144 h 664144"/>
                <a:gd name="connsiteX4" fmla="*/ 1291993 w 3539491"/>
                <a:gd name="connsiteY4" fmla="*/ 664144 h 664144"/>
                <a:gd name="connsiteX5" fmla="*/ 986017 w 3539491"/>
                <a:gd name="connsiteY5" fmla="*/ 461330 h 664144"/>
                <a:gd name="connsiteX6" fmla="*/ 971079 w 3539491"/>
                <a:gd name="connsiteY6" fmla="*/ 387341 h 664144"/>
                <a:gd name="connsiteX7" fmla="*/ 0 w 3539491"/>
                <a:gd name="connsiteY7" fmla="*/ 57602 h 664144"/>
                <a:gd name="connsiteX8" fmla="*/ 973894 w 3539491"/>
                <a:gd name="connsiteY8" fmla="*/ 262862 h 664144"/>
                <a:gd name="connsiteX9" fmla="*/ 986017 w 3539491"/>
                <a:gd name="connsiteY9" fmla="*/ 202815 h 664144"/>
                <a:gd name="connsiteX10" fmla="*/ 1291993 w 3539491"/>
                <a:gd name="connsiteY10" fmla="*/ 0 h 664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539491" h="664144">
                  <a:moveTo>
                    <a:pt x="1291993" y="0"/>
                  </a:moveTo>
                  <a:lnTo>
                    <a:pt x="3207419" y="0"/>
                  </a:lnTo>
                  <a:cubicBezTo>
                    <a:pt x="3390817" y="0"/>
                    <a:pt x="3539491" y="148674"/>
                    <a:pt x="3539491" y="332072"/>
                  </a:cubicBezTo>
                  <a:cubicBezTo>
                    <a:pt x="3539491" y="515470"/>
                    <a:pt x="3390817" y="664144"/>
                    <a:pt x="3207419" y="664144"/>
                  </a:cubicBezTo>
                  <a:lnTo>
                    <a:pt x="1291993" y="664144"/>
                  </a:lnTo>
                  <a:cubicBezTo>
                    <a:pt x="1154445" y="664144"/>
                    <a:pt x="1036428" y="580515"/>
                    <a:pt x="986017" y="461330"/>
                  </a:cubicBezTo>
                  <a:lnTo>
                    <a:pt x="971079" y="387341"/>
                  </a:lnTo>
                  <a:lnTo>
                    <a:pt x="0" y="57602"/>
                  </a:lnTo>
                  <a:lnTo>
                    <a:pt x="973894" y="262862"/>
                  </a:lnTo>
                  <a:lnTo>
                    <a:pt x="986017" y="202815"/>
                  </a:lnTo>
                  <a:cubicBezTo>
                    <a:pt x="1036428" y="83629"/>
                    <a:pt x="1154445" y="0"/>
                    <a:pt x="1291993"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39" name="四角形: 角を丸くする 38">
              <a:extLst>
                <a:ext uri="{FF2B5EF4-FFF2-40B4-BE49-F238E27FC236}">
                  <a16:creationId xmlns:a16="http://schemas.microsoft.com/office/drawing/2014/main" id="{51F842EC-B57F-2CD2-A9EE-8C643367CB87}"/>
                </a:ext>
              </a:extLst>
            </p:cNvPr>
            <p:cNvSpPr/>
            <p:nvPr/>
          </p:nvSpPr>
          <p:spPr>
            <a:xfrm>
              <a:off x="8957330" y="5960448"/>
              <a:ext cx="2579570"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a:latin typeface="BIZ UDPゴシック" panose="020B0400000000000000" pitchFamily="50" charset="-128"/>
                  <a:ea typeface="BIZ UDPゴシック" panose="020B0400000000000000" pitchFamily="50" charset="-128"/>
                </a:rPr>
                <a:t>ろぐいん</a:t>
              </a:r>
            </a:p>
          </p:txBody>
        </p:sp>
      </p:grpSp>
    </p:spTree>
    <p:extLst>
      <p:ext uri="{BB962C8B-B14F-4D97-AF65-F5344CB8AC3E}">
        <p14:creationId xmlns:p14="http://schemas.microsoft.com/office/powerpoint/2010/main" val="3445753617"/>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E1E83A-1DE1-F3F0-5D79-F3265FBB2718}"/>
            </a:ext>
          </a:extLst>
        </p:cNvPr>
        <p:cNvGrpSpPr/>
        <p:nvPr/>
      </p:nvGrpSpPr>
      <p:grpSpPr>
        <a:xfrm>
          <a:off x="0" y="0"/>
          <a:ext cx="0" cy="0"/>
          <a:chOff x="0" y="0"/>
          <a:chExt cx="0" cy="0"/>
        </a:xfrm>
      </p:grpSpPr>
      <p:pic>
        <p:nvPicPr>
          <p:cNvPr id="26" name="図 25">
            <a:extLst>
              <a:ext uri="{FF2B5EF4-FFF2-40B4-BE49-F238E27FC236}">
                <a16:creationId xmlns:a16="http://schemas.microsoft.com/office/drawing/2014/main" id="{51D5EE4B-4985-1543-96CB-DA2384DBC831}"/>
              </a:ext>
            </a:extLst>
          </p:cNvPr>
          <p:cNvPicPr>
            <a:picLocks noChangeAspect="1"/>
          </p:cNvPicPr>
          <p:nvPr/>
        </p:nvPicPr>
        <p:blipFill>
          <a:blip r:embed="rId3"/>
          <a:stretch>
            <a:fillRect/>
          </a:stretch>
        </p:blipFill>
        <p:spPr>
          <a:xfrm>
            <a:off x="3816414" y="1076203"/>
            <a:ext cx="4546696" cy="5720037"/>
          </a:xfrm>
          <a:prstGeom prst="rect">
            <a:avLst/>
          </a:prstGeom>
        </p:spPr>
      </p:pic>
      <p:sp>
        <p:nvSpPr>
          <p:cNvPr id="9" name="四角形: 角を丸くする 8">
            <a:extLst>
              <a:ext uri="{FF2B5EF4-FFF2-40B4-BE49-F238E27FC236}">
                <a16:creationId xmlns:a16="http://schemas.microsoft.com/office/drawing/2014/main" id="{AA94C1DA-F6F1-7CE5-A494-B5C91EC19886}"/>
              </a:ext>
            </a:extLst>
          </p:cNvPr>
          <p:cNvSpPr/>
          <p:nvPr/>
        </p:nvSpPr>
        <p:spPr>
          <a:xfrm>
            <a:off x="4761789" y="5400672"/>
            <a:ext cx="1352000" cy="500759"/>
          </a:xfrm>
          <a:prstGeom prst="roundRect">
            <a:avLst>
              <a:gd name="adj" fmla="val 50000"/>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テキスト ボックス 7">
            <a:extLst>
              <a:ext uri="{FF2B5EF4-FFF2-40B4-BE49-F238E27FC236}">
                <a16:creationId xmlns:a16="http://schemas.microsoft.com/office/drawing/2014/main" id="{E50405EF-3AC0-6133-74D1-AA5965FB9DA6}"/>
              </a:ext>
            </a:extLst>
          </p:cNvPr>
          <p:cNvSpPr txBox="1"/>
          <p:nvPr/>
        </p:nvSpPr>
        <p:spPr>
          <a:xfrm>
            <a:off x="-2" y="121144"/>
            <a:ext cx="12192001" cy="923330"/>
          </a:xfrm>
          <a:prstGeom prst="rect">
            <a:avLst/>
          </a:prstGeom>
          <a:noFill/>
        </p:spPr>
        <p:txBody>
          <a:bodyPr wrap="square" anchor="ctr">
            <a:spAutoFit/>
          </a:bodyPr>
          <a:lstStyle/>
          <a:p>
            <a:pPr algn="ctr" fontAlgn="base"/>
            <a:r>
              <a:rPr lang="ja-JP" altLang="en-US" sz="5400" b="1" cap="all">
                <a:solidFill>
                  <a:srgbClr val="2A1A00"/>
                </a:solidFill>
                <a:latin typeface="BIZ UDPゴシック" panose="020B0400000000000000" pitchFamily="50" charset="-128"/>
                <a:ea typeface="BIZ UDPゴシック" panose="020B0400000000000000" pitchFamily="50" charset="-128"/>
              </a:rPr>
              <a:t>ミライシード ろぐいん がめん</a:t>
            </a:r>
          </a:p>
        </p:txBody>
      </p:sp>
      <p:sp>
        <p:nvSpPr>
          <p:cNvPr id="17" name="テキスト ボックス 16">
            <a:extLst>
              <a:ext uri="{FF2B5EF4-FFF2-40B4-BE49-F238E27FC236}">
                <a16:creationId xmlns:a16="http://schemas.microsoft.com/office/drawing/2014/main" id="{021F2C09-73E9-3FC4-5147-7780B5BE4B9E}"/>
              </a:ext>
            </a:extLst>
          </p:cNvPr>
          <p:cNvSpPr txBox="1"/>
          <p:nvPr/>
        </p:nvSpPr>
        <p:spPr>
          <a:xfrm>
            <a:off x="1513733" y="937517"/>
            <a:ext cx="3962160" cy="338554"/>
          </a:xfrm>
          <a:prstGeom prst="rect">
            <a:avLst/>
          </a:prstGeom>
          <a:noFill/>
        </p:spPr>
        <p:txBody>
          <a:bodyPr wrap="square" rtlCol="0">
            <a:spAutoFit/>
          </a:bodyPr>
          <a:lstStyle/>
          <a:p>
            <a:pPr algn="ctr"/>
            <a:r>
              <a:rPr kumimoji="1" lang="ja-JP" altLang="en-US" sz="1600" b="1"/>
              <a:t>（ み     ら 　い　 し    ー   ど）</a:t>
            </a:r>
            <a:endParaRPr kumimoji="1" lang="en-US" altLang="ja-JP" sz="1600" b="1"/>
          </a:p>
        </p:txBody>
      </p:sp>
      <p:sp>
        <p:nvSpPr>
          <p:cNvPr id="4" name="正方形/長方形 3">
            <a:extLst>
              <a:ext uri="{FF2B5EF4-FFF2-40B4-BE49-F238E27FC236}">
                <a16:creationId xmlns:a16="http://schemas.microsoft.com/office/drawing/2014/main" id="{07377891-9F38-AC00-BE92-880924BE7690}"/>
              </a:ext>
            </a:extLst>
          </p:cNvPr>
          <p:cNvSpPr/>
          <p:nvPr/>
        </p:nvSpPr>
        <p:spPr>
          <a:xfrm>
            <a:off x="-2468880" y="0"/>
            <a:ext cx="2319251" cy="101477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a:t>共通</a:t>
            </a:r>
            <a:r>
              <a:rPr kumimoji="1" lang="en-US" altLang="ja-JP"/>
              <a:t>URL</a:t>
            </a:r>
            <a:r>
              <a:rPr kumimoji="1" lang="ja-JP" altLang="en-US"/>
              <a:t>で</a:t>
            </a:r>
            <a:endParaRPr kumimoji="1" lang="en-US" altLang="ja-JP"/>
          </a:p>
          <a:p>
            <a:pPr algn="ctr"/>
            <a:r>
              <a:rPr kumimoji="1" lang="ja-JP" altLang="en-US"/>
              <a:t>ログインする場合</a:t>
            </a:r>
          </a:p>
        </p:txBody>
      </p:sp>
      <p:sp>
        <p:nvSpPr>
          <p:cNvPr id="30" name="正方形/長方形 29">
            <a:extLst>
              <a:ext uri="{FF2B5EF4-FFF2-40B4-BE49-F238E27FC236}">
                <a16:creationId xmlns:a16="http://schemas.microsoft.com/office/drawing/2014/main" id="{121620D4-3813-CACE-612E-DC45160071DB}"/>
              </a:ext>
            </a:extLst>
          </p:cNvPr>
          <p:cNvSpPr/>
          <p:nvPr/>
        </p:nvSpPr>
        <p:spPr>
          <a:xfrm>
            <a:off x="-2468880" y="1276071"/>
            <a:ext cx="2319251" cy="816374"/>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a:t>Google</a:t>
            </a:r>
            <a:r>
              <a:rPr kumimoji="1" lang="ja-JP" altLang="en-US"/>
              <a:t>アカウントでログインする場合</a:t>
            </a:r>
          </a:p>
        </p:txBody>
      </p:sp>
      <p:grpSp>
        <p:nvGrpSpPr>
          <p:cNvPr id="2" name="グループ化 1">
            <a:extLst>
              <a:ext uri="{FF2B5EF4-FFF2-40B4-BE49-F238E27FC236}">
                <a16:creationId xmlns:a16="http://schemas.microsoft.com/office/drawing/2014/main" id="{326C1C44-BA03-C082-BB0E-04DA2BEA6CDF}"/>
              </a:ext>
            </a:extLst>
          </p:cNvPr>
          <p:cNvGrpSpPr/>
          <p:nvPr/>
        </p:nvGrpSpPr>
        <p:grpSpPr>
          <a:xfrm>
            <a:off x="3205728" y="4235623"/>
            <a:ext cx="1976083" cy="1415428"/>
            <a:chOff x="492797" y="4457439"/>
            <a:chExt cx="1976083" cy="1415428"/>
          </a:xfrm>
        </p:grpSpPr>
        <p:sp>
          <p:nvSpPr>
            <p:cNvPr id="3" name="フリーフォーム: 図形 2">
              <a:extLst>
                <a:ext uri="{FF2B5EF4-FFF2-40B4-BE49-F238E27FC236}">
                  <a16:creationId xmlns:a16="http://schemas.microsoft.com/office/drawing/2014/main" id="{08292086-E072-1BE8-F91D-CB709B1666C9}"/>
                </a:ext>
              </a:extLst>
            </p:cNvPr>
            <p:cNvSpPr/>
            <p:nvPr/>
          </p:nvSpPr>
          <p:spPr>
            <a:xfrm>
              <a:off x="495341" y="4494710"/>
              <a:ext cx="1973539" cy="1378157"/>
            </a:xfrm>
            <a:custGeom>
              <a:avLst/>
              <a:gdLst>
                <a:gd name="connsiteX0" fmla="*/ 332072 w 1973539"/>
                <a:gd name="connsiteY0" fmla="*/ 0 h 1378157"/>
                <a:gd name="connsiteX1" fmla="*/ 1641467 w 1973539"/>
                <a:gd name="connsiteY1" fmla="*/ 0 h 1378157"/>
                <a:gd name="connsiteX2" fmla="*/ 1973539 w 1973539"/>
                <a:gd name="connsiteY2" fmla="*/ 332072 h 1378157"/>
                <a:gd name="connsiteX3" fmla="*/ 1641467 w 1973539"/>
                <a:gd name="connsiteY3" fmla="*/ 664144 h 1378157"/>
                <a:gd name="connsiteX4" fmla="*/ 1515675 w 1973539"/>
                <a:gd name="connsiteY4" fmla="*/ 664144 h 1378157"/>
                <a:gd name="connsiteX5" fmla="*/ 1812970 w 1973539"/>
                <a:gd name="connsiteY5" fmla="*/ 1378157 h 1378157"/>
                <a:gd name="connsiteX6" fmla="*/ 1363200 w 1973539"/>
                <a:gd name="connsiteY6" fmla="*/ 664144 h 1378157"/>
                <a:gd name="connsiteX7" fmla="*/ 332072 w 1973539"/>
                <a:gd name="connsiteY7" fmla="*/ 664144 h 1378157"/>
                <a:gd name="connsiteX8" fmla="*/ 0 w 1973539"/>
                <a:gd name="connsiteY8" fmla="*/ 332072 h 1378157"/>
                <a:gd name="connsiteX9" fmla="*/ 332072 w 1973539"/>
                <a:gd name="connsiteY9" fmla="*/ 0 h 1378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73539" h="1378157">
                  <a:moveTo>
                    <a:pt x="332072" y="0"/>
                  </a:moveTo>
                  <a:lnTo>
                    <a:pt x="1641467" y="0"/>
                  </a:lnTo>
                  <a:cubicBezTo>
                    <a:pt x="1824865" y="0"/>
                    <a:pt x="1973539" y="148674"/>
                    <a:pt x="1973539" y="332072"/>
                  </a:cubicBezTo>
                  <a:cubicBezTo>
                    <a:pt x="1973539" y="515470"/>
                    <a:pt x="1824865" y="664144"/>
                    <a:pt x="1641467" y="664144"/>
                  </a:cubicBezTo>
                  <a:lnTo>
                    <a:pt x="1515675" y="664144"/>
                  </a:lnTo>
                  <a:lnTo>
                    <a:pt x="1812970" y="1378157"/>
                  </a:lnTo>
                  <a:lnTo>
                    <a:pt x="1363200" y="664144"/>
                  </a:lnTo>
                  <a:lnTo>
                    <a:pt x="332072" y="664144"/>
                  </a:lnTo>
                  <a:cubicBezTo>
                    <a:pt x="148674" y="664144"/>
                    <a:pt x="0" y="515470"/>
                    <a:pt x="0" y="332072"/>
                  </a:cubicBezTo>
                  <a:cubicBezTo>
                    <a:pt x="0" y="148674"/>
                    <a:pt x="148674" y="0"/>
                    <a:pt x="332072"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5" name="四角形: 角を丸くする 4">
              <a:extLst>
                <a:ext uri="{FF2B5EF4-FFF2-40B4-BE49-F238E27FC236}">
                  <a16:creationId xmlns:a16="http://schemas.microsoft.com/office/drawing/2014/main" id="{F7B5D533-F07E-F023-6FA5-8E32AAC81622}"/>
                </a:ext>
              </a:extLst>
            </p:cNvPr>
            <p:cNvSpPr/>
            <p:nvPr/>
          </p:nvSpPr>
          <p:spPr>
            <a:xfrm>
              <a:off x="492797" y="4457439"/>
              <a:ext cx="1966939"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a:latin typeface="BIZ UDPゴシック" panose="020B0400000000000000" pitchFamily="50" charset="-128"/>
                  <a:ea typeface="BIZ UDPゴシック" panose="020B0400000000000000" pitchFamily="50" charset="-128"/>
                </a:rPr>
                <a:t>ろぐいん</a:t>
              </a:r>
            </a:p>
          </p:txBody>
        </p:sp>
      </p:grpSp>
    </p:spTree>
    <p:extLst>
      <p:ext uri="{BB962C8B-B14F-4D97-AF65-F5344CB8AC3E}">
        <p14:creationId xmlns:p14="http://schemas.microsoft.com/office/powerpoint/2010/main" val="260143242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ボックス 2">
            <a:extLst>
              <a:ext uri="{FF2B5EF4-FFF2-40B4-BE49-F238E27FC236}">
                <a16:creationId xmlns:a16="http://schemas.microsoft.com/office/drawing/2014/main" id="{C0D8CE3B-96AD-DE33-7CA6-7D8867D55272}"/>
              </a:ext>
            </a:extLst>
          </p:cNvPr>
          <p:cNvSpPr txBox="1"/>
          <p:nvPr/>
        </p:nvSpPr>
        <p:spPr>
          <a:xfrm>
            <a:off x="5459110" y="2679698"/>
            <a:ext cx="5768200" cy="2308324"/>
          </a:xfrm>
          <a:prstGeom prst="rect">
            <a:avLst/>
          </a:prstGeom>
          <a:noFill/>
        </p:spPr>
        <p:txBody>
          <a:bodyPr wrap="square">
            <a:spAutoFit/>
          </a:bodyPr>
          <a:lstStyle/>
          <a:p>
            <a:pPr rtl="0" fontAlgn="base"/>
            <a:r>
              <a:rPr lang="ja-JP" altLang="en-US" sz="7200" b="1" i="0" u="none" strike="noStrike" cap="all">
                <a:solidFill>
                  <a:srgbClr val="2A1A00"/>
                </a:solidFill>
                <a:effectLst/>
                <a:latin typeface="Meiryo UI" panose="020B0604030504040204" pitchFamily="50" charset="-128"/>
                <a:ea typeface="BIZ UDPゴシック" panose="020B0400000000000000" pitchFamily="50" charset="-128"/>
              </a:rPr>
              <a:t>がくしゅうに</a:t>
            </a:r>
            <a:endParaRPr lang="en-US" altLang="ja-JP" sz="7200" b="1" i="0" u="none" strike="noStrike" cap="all">
              <a:solidFill>
                <a:srgbClr val="2A1A00"/>
              </a:solidFill>
              <a:effectLst/>
              <a:latin typeface="Meiryo UI" panose="020B0604030504040204" pitchFamily="50" charset="-128"/>
              <a:ea typeface="BIZ UDPゴシック" panose="020B0400000000000000" pitchFamily="50" charset="-128"/>
            </a:endParaRPr>
          </a:p>
          <a:p>
            <a:pPr rtl="0" fontAlgn="base"/>
            <a:r>
              <a:rPr lang="ja-JP" altLang="en-US" sz="7200" b="1" i="0" u="none" strike="noStrike" cap="all">
                <a:solidFill>
                  <a:srgbClr val="2A1A00"/>
                </a:solidFill>
                <a:effectLst/>
                <a:latin typeface="Meiryo UI" panose="020B0604030504040204" pitchFamily="50" charset="-128"/>
                <a:ea typeface="BIZ UDPゴシック" panose="020B0400000000000000" pitchFamily="50" charset="-128"/>
              </a:rPr>
              <a:t>つか</a:t>
            </a:r>
            <a:r>
              <a:rPr lang="ja-JP" altLang="en-US" sz="7200" b="1" cap="all">
                <a:solidFill>
                  <a:srgbClr val="2A1A00"/>
                </a:solidFill>
                <a:latin typeface="Meiryo UI" panose="020B0604030504040204" pitchFamily="50" charset="-128"/>
                <a:ea typeface="BIZ UDPゴシック" panose="020B0400000000000000" pitchFamily="50" charset="-128"/>
              </a:rPr>
              <a:t>う</a:t>
            </a:r>
            <a:endParaRPr lang="en-US" altLang="ja-JP" sz="7200" b="1" i="0">
              <a:solidFill>
                <a:srgbClr val="000000"/>
              </a:solidFill>
              <a:effectLst/>
              <a:latin typeface="Meiryo UI" panose="020B0604030504040204" pitchFamily="50" charset="-128"/>
              <a:ea typeface="Meiryo UI" panose="020B0604030504040204" pitchFamily="50" charset="-128"/>
            </a:endParaRPr>
          </a:p>
        </p:txBody>
      </p:sp>
      <p:sp>
        <p:nvSpPr>
          <p:cNvPr id="13" name="四角形: 角を丸くする 12">
            <a:extLst>
              <a:ext uri="{FF2B5EF4-FFF2-40B4-BE49-F238E27FC236}">
                <a16:creationId xmlns:a16="http://schemas.microsoft.com/office/drawing/2014/main" id="{A10A504F-636A-ED31-0CED-A15590D49A80}"/>
              </a:ext>
            </a:extLst>
          </p:cNvPr>
          <p:cNvSpPr/>
          <p:nvPr/>
        </p:nvSpPr>
        <p:spPr>
          <a:xfrm>
            <a:off x="5189960" y="1589638"/>
            <a:ext cx="7682416" cy="813025"/>
          </a:xfrm>
          <a:prstGeom prst="roundRect">
            <a:avLst>
              <a:gd name="adj" fmla="val 50000"/>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テキスト ボックス 3">
            <a:extLst>
              <a:ext uri="{FF2B5EF4-FFF2-40B4-BE49-F238E27FC236}">
                <a16:creationId xmlns:a16="http://schemas.microsoft.com/office/drawing/2014/main" id="{38761972-2072-E05C-1255-E415764E3055}"/>
              </a:ext>
            </a:extLst>
          </p:cNvPr>
          <p:cNvSpPr txBox="1"/>
          <p:nvPr/>
        </p:nvSpPr>
        <p:spPr>
          <a:xfrm>
            <a:off x="5459110" y="1671470"/>
            <a:ext cx="3862690" cy="584775"/>
          </a:xfrm>
          <a:prstGeom prst="rect">
            <a:avLst/>
          </a:prstGeom>
          <a:noFill/>
        </p:spPr>
        <p:txBody>
          <a:bodyPr wrap="square" anchor="ctr">
            <a:spAutoFit/>
          </a:bodyPr>
          <a:lstStyle/>
          <a:p>
            <a:r>
              <a:rPr lang="ja-JP" altLang="en-US" sz="3200" b="1" cap="all">
                <a:solidFill>
                  <a:schemeClr val="bg1"/>
                </a:solidFill>
                <a:latin typeface="BIZ UDPゴシック" panose="020B0400000000000000" pitchFamily="50" charset="-128"/>
                <a:ea typeface="BIZ UDPゴシック" panose="020B0400000000000000" pitchFamily="50" charset="-128"/>
              </a:rPr>
              <a:t>たぶれっとは・・・</a:t>
            </a:r>
            <a:endParaRPr lang="ja-JP" altLang="en-US" sz="3200" b="1">
              <a:solidFill>
                <a:schemeClr val="bg1"/>
              </a:solidFill>
              <a:latin typeface="BIZ UDPゴシック" panose="020B0400000000000000" pitchFamily="50" charset="-128"/>
              <a:ea typeface="BIZ UDPゴシック" panose="020B0400000000000000" pitchFamily="50" charset="-128"/>
            </a:endParaRPr>
          </a:p>
        </p:txBody>
      </p:sp>
      <p:grpSp>
        <p:nvGrpSpPr>
          <p:cNvPr id="22" name="グループ化 21">
            <a:extLst>
              <a:ext uri="{FF2B5EF4-FFF2-40B4-BE49-F238E27FC236}">
                <a16:creationId xmlns:a16="http://schemas.microsoft.com/office/drawing/2014/main" id="{9ED3FCF3-4718-2902-A7ED-995CA6B6FA24}"/>
              </a:ext>
            </a:extLst>
          </p:cNvPr>
          <p:cNvGrpSpPr/>
          <p:nvPr/>
        </p:nvGrpSpPr>
        <p:grpSpPr>
          <a:xfrm>
            <a:off x="520665" y="570972"/>
            <a:ext cx="4360941" cy="5828816"/>
            <a:chOff x="647665" y="570972"/>
            <a:chExt cx="4360941" cy="5828816"/>
          </a:xfrm>
        </p:grpSpPr>
        <p:sp>
          <p:nvSpPr>
            <p:cNvPr id="2" name="四角形: 角を丸くする 1">
              <a:extLst>
                <a:ext uri="{FF2B5EF4-FFF2-40B4-BE49-F238E27FC236}">
                  <a16:creationId xmlns:a16="http://schemas.microsoft.com/office/drawing/2014/main" id="{F172EA23-E4BE-EF4C-89D3-7D07C977B9B0}"/>
                </a:ext>
              </a:extLst>
            </p:cNvPr>
            <p:cNvSpPr/>
            <p:nvPr/>
          </p:nvSpPr>
          <p:spPr>
            <a:xfrm>
              <a:off x="2679903" y="3859183"/>
              <a:ext cx="622300" cy="2540605"/>
            </a:xfrm>
            <a:prstGeom prst="roundRect">
              <a:avLst/>
            </a:prstGeom>
            <a:noFill/>
            <a:ln w="76200">
              <a:solidFill>
                <a:schemeClr val="bg2">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14" name="グループ化 13">
              <a:extLst>
                <a:ext uri="{FF2B5EF4-FFF2-40B4-BE49-F238E27FC236}">
                  <a16:creationId xmlns:a16="http://schemas.microsoft.com/office/drawing/2014/main" id="{633B16C0-AEE8-C7A1-DDF6-897FFAFD9904}"/>
                </a:ext>
              </a:extLst>
            </p:cNvPr>
            <p:cNvGrpSpPr/>
            <p:nvPr/>
          </p:nvGrpSpPr>
          <p:grpSpPr>
            <a:xfrm>
              <a:off x="973504" y="662149"/>
              <a:ext cx="4035102" cy="4035102"/>
              <a:chOff x="5140929" y="2999910"/>
              <a:chExt cx="1164771" cy="1164771"/>
            </a:xfrm>
          </p:grpSpPr>
          <p:sp>
            <p:nvSpPr>
              <p:cNvPr id="15" name="楕円 14">
                <a:extLst>
                  <a:ext uri="{FF2B5EF4-FFF2-40B4-BE49-F238E27FC236}">
                    <a16:creationId xmlns:a16="http://schemas.microsoft.com/office/drawing/2014/main" id="{7246646B-74C7-0440-33C3-59B0277FB7AD}"/>
                  </a:ext>
                </a:extLst>
              </p:cNvPr>
              <p:cNvSpPr/>
              <p:nvPr/>
            </p:nvSpPr>
            <p:spPr>
              <a:xfrm>
                <a:off x="5140929" y="2999910"/>
                <a:ext cx="1164771" cy="1164771"/>
              </a:xfrm>
              <a:prstGeom prst="ellipse">
                <a:avLst/>
              </a:prstGeom>
              <a:solidFill>
                <a:schemeClr val="bg1"/>
              </a:solidFill>
              <a:ln w="76200">
                <a:solidFill>
                  <a:schemeClr val="bg2">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6" name="図 15" descr="図形, アイコン&#10;&#10;AI によって生成されたコンテンツは間違っている可能性があります。">
                <a:extLst>
                  <a:ext uri="{FF2B5EF4-FFF2-40B4-BE49-F238E27FC236}">
                    <a16:creationId xmlns:a16="http://schemas.microsoft.com/office/drawing/2014/main" id="{4D4BE565-8FA0-5B9B-9BEE-03ADA4DE87D9}"/>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5365751" y="3215610"/>
                <a:ext cx="715126" cy="733370"/>
              </a:xfrm>
              <a:prstGeom prst="rect">
                <a:avLst/>
              </a:prstGeom>
            </p:spPr>
          </p:pic>
        </p:grpSp>
        <p:grpSp>
          <p:nvGrpSpPr>
            <p:cNvPr id="17" name="グループ化 16">
              <a:extLst>
                <a:ext uri="{FF2B5EF4-FFF2-40B4-BE49-F238E27FC236}">
                  <a16:creationId xmlns:a16="http://schemas.microsoft.com/office/drawing/2014/main" id="{9A149F1B-FF8A-6514-C2CD-DEDE70A47B4E}"/>
                </a:ext>
              </a:extLst>
            </p:cNvPr>
            <p:cNvGrpSpPr/>
            <p:nvPr/>
          </p:nvGrpSpPr>
          <p:grpSpPr>
            <a:xfrm rot="20854989">
              <a:off x="647665" y="570972"/>
              <a:ext cx="1036760" cy="744600"/>
              <a:chOff x="742852" y="1084200"/>
              <a:chExt cx="1036760" cy="744600"/>
            </a:xfrm>
          </p:grpSpPr>
          <p:cxnSp>
            <p:nvCxnSpPr>
              <p:cNvPr id="18" name="直線コネクタ 17">
                <a:extLst>
                  <a:ext uri="{FF2B5EF4-FFF2-40B4-BE49-F238E27FC236}">
                    <a16:creationId xmlns:a16="http://schemas.microsoft.com/office/drawing/2014/main" id="{3F9104E6-3B0E-5A3F-5219-9EF0E762561D}"/>
                  </a:ext>
                </a:extLst>
              </p:cNvPr>
              <p:cNvCxnSpPr>
                <a:cxnSpLocks/>
              </p:cNvCxnSpPr>
              <p:nvPr/>
            </p:nvCxnSpPr>
            <p:spPr>
              <a:xfrm>
                <a:off x="742852" y="1666425"/>
                <a:ext cx="289962" cy="162375"/>
              </a:xfrm>
              <a:prstGeom prst="line">
                <a:avLst/>
              </a:prstGeom>
              <a:ln w="136525" cap="rnd">
                <a:solidFill>
                  <a:schemeClr val="tx1"/>
                </a:solidFill>
                <a:round/>
              </a:ln>
            </p:spPr>
            <p:style>
              <a:lnRef idx="1">
                <a:schemeClr val="accent1"/>
              </a:lnRef>
              <a:fillRef idx="0">
                <a:schemeClr val="accent1"/>
              </a:fillRef>
              <a:effectRef idx="0">
                <a:schemeClr val="accent1"/>
              </a:effectRef>
              <a:fontRef idx="minor">
                <a:schemeClr val="tx1"/>
              </a:fontRef>
            </p:style>
          </p:cxnSp>
          <p:cxnSp>
            <p:nvCxnSpPr>
              <p:cNvPr id="19" name="直線コネクタ 18">
                <a:extLst>
                  <a:ext uri="{FF2B5EF4-FFF2-40B4-BE49-F238E27FC236}">
                    <a16:creationId xmlns:a16="http://schemas.microsoft.com/office/drawing/2014/main" id="{FEDDF6B1-6E88-E62D-AA34-94FECBA863BF}"/>
                  </a:ext>
                </a:extLst>
              </p:cNvPr>
              <p:cNvCxnSpPr>
                <a:cxnSpLocks/>
              </p:cNvCxnSpPr>
              <p:nvPr/>
            </p:nvCxnSpPr>
            <p:spPr>
              <a:xfrm>
                <a:off x="1169875" y="1290826"/>
                <a:ext cx="213437" cy="265095"/>
              </a:xfrm>
              <a:prstGeom prst="line">
                <a:avLst/>
              </a:prstGeom>
              <a:ln w="136525" cap="rnd">
                <a:solidFill>
                  <a:schemeClr val="tx1"/>
                </a:solidFill>
                <a:round/>
              </a:ln>
            </p:spPr>
            <p:style>
              <a:lnRef idx="1">
                <a:schemeClr val="accent1"/>
              </a:lnRef>
              <a:fillRef idx="0">
                <a:schemeClr val="accent1"/>
              </a:fillRef>
              <a:effectRef idx="0">
                <a:schemeClr val="accent1"/>
              </a:effectRef>
              <a:fontRef idx="minor">
                <a:schemeClr val="tx1"/>
              </a:fontRef>
            </p:style>
          </p:cxnSp>
          <p:cxnSp>
            <p:nvCxnSpPr>
              <p:cNvPr id="20" name="直線コネクタ 19">
                <a:extLst>
                  <a:ext uri="{FF2B5EF4-FFF2-40B4-BE49-F238E27FC236}">
                    <a16:creationId xmlns:a16="http://schemas.microsoft.com/office/drawing/2014/main" id="{04850683-DD56-65E1-4F60-28A2C884006D}"/>
                  </a:ext>
                </a:extLst>
              </p:cNvPr>
              <p:cNvCxnSpPr>
                <a:cxnSpLocks/>
              </p:cNvCxnSpPr>
              <p:nvPr/>
            </p:nvCxnSpPr>
            <p:spPr>
              <a:xfrm>
                <a:off x="1725092" y="1084200"/>
                <a:ext cx="54520" cy="306395"/>
              </a:xfrm>
              <a:prstGeom prst="line">
                <a:avLst/>
              </a:prstGeom>
              <a:ln w="136525" cap="rnd">
                <a:solidFill>
                  <a:schemeClr val="tx1"/>
                </a:solidFill>
                <a:round/>
              </a:ln>
            </p:spPr>
            <p:style>
              <a:lnRef idx="1">
                <a:schemeClr val="accent1"/>
              </a:lnRef>
              <a:fillRef idx="0">
                <a:schemeClr val="accent1"/>
              </a:fillRef>
              <a:effectRef idx="0">
                <a:schemeClr val="accent1"/>
              </a:effectRef>
              <a:fontRef idx="minor">
                <a:schemeClr val="tx1"/>
              </a:fontRef>
            </p:style>
          </p:cxnSp>
        </p:grpSp>
      </p:grpSp>
      <p:pic>
        <p:nvPicPr>
          <p:cNvPr id="5" name="Picture 6">
            <a:extLst>
              <a:ext uri="{FF2B5EF4-FFF2-40B4-BE49-F238E27FC236}">
                <a16:creationId xmlns:a16="http://schemas.microsoft.com/office/drawing/2014/main" id="{2B5427A3-321F-B145-192D-0EF53890220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321800" y="4114104"/>
            <a:ext cx="2702719" cy="2702719"/>
          </a:xfrm>
          <a:prstGeom prst="rect">
            <a:avLst/>
          </a:prstGeom>
          <a:noFill/>
          <a:extLst>
            <a:ext uri="{909E8E84-426E-40DD-AFC4-6F175D3DCCD1}">
              <a14:hiddenFill xmlns:a14="http://schemas.microsoft.com/office/drawing/2010/main">
                <a:solidFill>
                  <a:srgbClr val="FFFFFF"/>
                </a:solidFill>
              </a14:hiddenFill>
            </a:ext>
          </a:extLst>
        </p:spPr>
      </p:pic>
      <p:sp>
        <p:nvSpPr>
          <p:cNvPr id="6" name="テキスト ボックス 5">
            <a:extLst>
              <a:ext uri="{FF2B5EF4-FFF2-40B4-BE49-F238E27FC236}">
                <a16:creationId xmlns:a16="http://schemas.microsoft.com/office/drawing/2014/main" id="{89E10506-CD62-1421-0F30-3FCAF237928B}"/>
              </a:ext>
            </a:extLst>
          </p:cNvPr>
          <p:cNvSpPr txBox="1"/>
          <p:nvPr/>
        </p:nvSpPr>
        <p:spPr>
          <a:xfrm>
            <a:off x="0" y="6642556"/>
            <a:ext cx="3644152" cy="215444"/>
          </a:xfrm>
          <a:prstGeom prst="rect">
            <a:avLst/>
          </a:prstGeom>
          <a:noFill/>
        </p:spPr>
        <p:txBody>
          <a:bodyPr wrap="square">
            <a:spAutoFit/>
          </a:bodyPr>
          <a:lstStyle/>
          <a:p>
            <a:r>
              <a:rPr kumimoji="1" lang="ja-JP" altLang="en-US" sz="800" b="0" i="0" kern="1200">
                <a:solidFill>
                  <a:schemeClr val="tx1"/>
                </a:solidFill>
                <a:effectLst/>
                <a:latin typeface="+mn-ea"/>
                <a:cs typeface="+mn-cs"/>
              </a:rPr>
              <a:t>イラスト出典：いらすとや </a:t>
            </a:r>
            <a:r>
              <a:rPr kumimoji="1" lang="en-US" altLang="ja-JP" sz="800" b="0" i="0" kern="1200">
                <a:solidFill>
                  <a:schemeClr val="tx1"/>
                </a:solidFill>
                <a:effectLst/>
                <a:latin typeface="+mn-ea"/>
                <a:cs typeface="+mn-cs"/>
              </a:rPr>
              <a:t>https://www.irasutoya.com/</a:t>
            </a:r>
            <a:endParaRPr kumimoji="1" lang="ja-JP" altLang="en-US" sz="800">
              <a:latin typeface="+mn-ea"/>
            </a:endParaRPr>
          </a:p>
        </p:txBody>
      </p:sp>
    </p:spTree>
    <p:extLst>
      <p:ext uri="{BB962C8B-B14F-4D97-AF65-F5344CB8AC3E}">
        <p14:creationId xmlns:p14="http://schemas.microsoft.com/office/powerpoint/2010/main" val="2302870044"/>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B575F9-A034-E203-82A5-A0E2155A6966}"/>
            </a:ext>
          </a:extLst>
        </p:cNvPr>
        <p:cNvGrpSpPr/>
        <p:nvPr/>
      </p:nvGrpSpPr>
      <p:grpSpPr>
        <a:xfrm>
          <a:off x="0" y="0"/>
          <a:ext cx="0" cy="0"/>
          <a:chOff x="0" y="0"/>
          <a:chExt cx="0" cy="0"/>
        </a:xfrm>
      </p:grpSpPr>
      <p:pic>
        <p:nvPicPr>
          <p:cNvPr id="2" name="図 1">
            <a:extLst>
              <a:ext uri="{FF2B5EF4-FFF2-40B4-BE49-F238E27FC236}">
                <a16:creationId xmlns:a16="http://schemas.microsoft.com/office/drawing/2014/main" id="{74B01CDE-0236-5395-C47A-1E6011F90A50}"/>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295196" y="1549285"/>
            <a:ext cx="9601603" cy="5119803"/>
          </a:xfrm>
          <a:prstGeom prst="rect">
            <a:avLst/>
          </a:prstGeom>
          <a:ln>
            <a:solidFill>
              <a:schemeClr val="bg1">
                <a:lumMod val="75000"/>
              </a:schemeClr>
            </a:solidFill>
          </a:ln>
        </p:spPr>
      </p:pic>
      <p:sp>
        <p:nvSpPr>
          <p:cNvPr id="3" name="四角形: 角を丸くする 2">
            <a:extLst>
              <a:ext uri="{FF2B5EF4-FFF2-40B4-BE49-F238E27FC236}">
                <a16:creationId xmlns:a16="http://schemas.microsoft.com/office/drawing/2014/main" id="{82526A22-EA33-2525-4EF8-41E11FB84171}"/>
              </a:ext>
            </a:extLst>
          </p:cNvPr>
          <p:cNvSpPr/>
          <p:nvPr/>
        </p:nvSpPr>
        <p:spPr>
          <a:xfrm>
            <a:off x="1861488" y="2325254"/>
            <a:ext cx="2261394" cy="1238250"/>
          </a:xfrm>
          <a:prstGeom prst="roundRect">
            <a:avLst>
              <a:gd name="adj" fmla="val 14103"/>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8" name="テキスト ボックス 7">
            <a:extLst>
              <a:ext uri="{FF2B5EF4-FFF2-40B4-BE49-F238E27FC236}">
                <a16:creationId xmlns:a16="http://schemas.microsoft.com/office/drawing/2014/main" id="{AC3260B1-1E9E-BDFF-7ED4-C278A247F0F4}"/>
              </a:ext>
            </a:extLst>
          </p:cNvPr>
          <p:cNvSpPr txBox="1"/>
          <p:nvPr/>
        </p:nvSpPr>
        <p:spPr>
          <a:xfrm>
            <a:off x="-2" y="121144"/>
            <a:ext cx="12192001" cy="923330"/>
          </a:xfrm>
          <a:prstGeom prst="rect">
            <a:avLst/>
          </a:prstGeom>
          <a:noFill/>
        </p:spPr>
        <p:txBody>
          <a:bodyPr wrap="square" anchor="ctr">
            <a:spAutoFit/>
          </a:bodyPr>
          <a:lstStyle/>
          <a:p>
            <a:pPr marL="0" marR="0" lvl="0" indent="0" algn="ctr" defTabSz="457200" rtl="0" eaLnBrk="1" fontAlgn="base" latinLnBrk="0" hangingPunct="1">
              <a:lnSpc>
                <a:spcPct val="100000"/>
              </a:lnSpc>
              <a:spcBef>
                <a:spcPts val="0"/>
              </a:spcBef>
              <a:spcAft>
                <a:spcPts val="0"/>
              </a:spcAft>
              <a:buClrTx/>
              <a:buSzTx/>
              <a:buFontTx/>
              <a:buNone/>
              <a:tabLst/>
              <a:defRPr/>
            </a:pPr>
            <a:r>
              <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オクリンクプラスを ひらく</a:t>
            </a:r>
          </a:p>
        </p:txBody>
      </p:sp>
      <p:sp>
        <p:nvSpPr>
          <p:cNvPr id="17" name="テキスト ボックス 16">
            <a:extLst>
              <a:ext uri="{FF2B5EF4-FFF2-40B4-BE49-F238E27FC236}">
                <a16:creationId xmlns:a16="http://schemas.microsoft.com/office/drawing/2014/main" id="{D1E0E033-01CD-FDAB-0C59-BA1F2BA920B6}"/>
              </a:ext>
            </a:extLst>
          </p:cNvPr>
          <p:cNvSpPr txBox="1"/>
          <p:nvPr/>
        </p:nvSpPr>
        <p:spPr>
          <a:xfrm>
            <a:off x="2697641" y="937517"/>
            <a:ext cx="3962160" cy="338554"/>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600" b="1"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 おくりんくぷらす）</a:t>
            </a:r>
            <a:endParaRPr kumimoji="1" lang="en-US" altLang="ja-JP" sz="1600" b="1"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1495977947"/>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DD0587-94F9-8FCC-FCAD-A40F985C3678}"/>
            </a:ext>
          </a:extLst>
        </p:cNvPr>
        <p:cNvGrpSpPr/>
        <p:nvPr/>
      </p:nvGrpSpPr>
      <p:grpSpPr>
        <a:xfrm>
          <a:off x="0" y="0"/>
          <a:ext cx="0" cy="0"/>
          <a:chOff x="0" y="0"/>
          <a:chExt cx="0" cy="0"/>
        </a:xfrm>
      </p:grpSpPr>
      <p:grpSp>
        <p:nvGrpSpPr>
          <p:cNvPr id="10" name="グループ化 9">
            <a:extLst>
              <a:ext uri="{FF2B5EF4-FFF2-40B4-BE49-F238E27FC236}">
                <a16:creationId xmlns:a16="http://schemas.microsoft.com/office/drawing/2014/main" id="{80601A04-4697-719A-55FC-35B8D3BA720B}"/>
              </a:ext>
            </a:extLst>
          </p:cNvPr>
          <p:cNvGrpSpPr/>
          <p:nvPr/>
        </p:nvGrpSpPr>
        <p:grpSpPr>
          <a:xfrm>
            <a:off x="1376963" y="1268412"/>
            <a:ext cx="9438073" cy="5400675"/>
            <a:chOff x="1376963" y="1268412"/>
            <a:chExt cx="9438073" cy="5400675"/>
          </a:xfrm>
        </p:grpSpPr>
        <p:grpSp>
          <p:nvGrpSpPr>
            <p:cNvPr id="17" name="グループ化 16">
              <a:extLst>
                <a:ext uri="{FF2B5EF4-FFF2-40B4-BE49-F238E27FC236}">
                  <a16:creationId xmlns:a16="http://schemas.microsoft.com/office/drawing/2014/main" id="{C9AA61F6-57A9-9D16-A822-55F66122286F}"/>
                </a:ext>
              </a:extLst>
            </p:cNvPr>
            <p:cNvGrpSpPr/>
            <p:nvPr/>
          </p:nvGrpSpPr>
          <p:grpSpPr>
            <a:xfrm>
              <a:off x="1376963" y="1268412"/>
              <a:ext cx="9438073" cy="5400675"/>
              <a:chOff x="1376963" y="1268412"/>
              <a:chExt cx="9438073" cy="5400675"/>
            </a:xfrm>
          </p:grpSpPr>
          <p:pic>
            <p:nvPicPr>
              <p:cNvPr id="12" name="図 11">
                <a:extLst>
                  <a:ext uri="{FF2B5EF4-FFF2-40B4-BE49-F238E27FC236}">
                    <a16:creationId xmlns:a16="http://schemas.microsoft.com/office/drawing/2014/main" id="{DB366AF9-FF83-119C-874D-B27E204A6477}"/>
                  </a:ext>
                </a:extLst>
              </p:cNvPr>
              <p:cNvPicPr>
                <a:picLocks noChangeAspect="1"/>
              </p:cNvPicPr>
              <p:nvPr/>
            </p:nvPicPr>
            <p:blipFill>
              <a:blip r:embed="rId3"/>
              <a:stretch>
                <a:fillRect/>
              </a:stretch>
            </p:blipFill>
            <p:spPr>
              <a:xfrm>
                <a:off x="1376963" y="1268412"/>
                <a:ext cx="9438073" cy="5400675"/>
              </a:xfrm>
              <a:prstGeom prst="rect">
                <a:avLst/>
              </a:prstGeom>
              <a:ln>
                <a:solidFill>
                  <a:schemeClr val="bg1">
                    <a:lumMod val="75000"/>
                  </a:schemeClr>
                </a:solidFill>
              </a:ln>
            </p:spPr>
          </p:pic>
          <p:sp>
            <p:nvSpPr>
              <p:cNvPr id="16" name="正方形/長方形 15">
                <a:extLst>
                  <a:ext uri="{FF2B5EF4-FFF2-40B4-BE49-F238E27FC236}">
                    <a16:creationId xmlns:a16="http://schemas.microsoft.com/office/drawing/2014/main" id="{8BF6CBCF-B40B-FF98-4008-3E5AC2BF4227}"/>
                  </a:ext>
                </a:extLst>
              </p:cNvPr>
              <p:cNvSpPr/>
              <p:nvPr/>
            </p:nvSpPr>
            <p:spPr>
              <a:xfrm>
                <a:off x="2203704" y="2940093"/>
                <a:ext cx="493776" cy="19629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grpSp>
        <p:sp>
          <p:nvSpPr>
            <p:cNvPr id="4" name="正方形/長方形 3">
              <a:extLst>
                <a:ext uri="{FF2B5EF4-FFF2-40B4-BE49-F238E27FC236}">
                  <a16:creationId xmlns:a16="http://schemas.microsoft.com/office/drawing/2014/main" id="{CC45D5A3-B222-D5FC-E689-C064A5489F71}"/>
                </a:ext>
              </a:extLst>
            </p:cNvPr>
            <p:cNvSpPr/>
            <p:nvPr/>
          </p:nvSpPr>
          <p:spPr>
            <a:xfrm>
              <a:off x="2876550" y="2711450"/>
              <a:ext cx="285750" cy="123825"/>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9" name="四角形: 角を丸くする 8">
            <a:extLst>
              <a:ext uri="{FF2B5EF4-FFF2-40B4-BE49-F238E27FC236}">
                <a16:creationId xmlns:a16="http://schemas.microsoft.com/office/drawing/2014/main" id="{3EA99676-8542-CB49-BA5F-2A67D305B538}"/>
              </a:ext>
            </a:extLst>
          </p:cNvPr>
          <p:cNvSpPr/>
          <p:nvPr/>
        </p:nvSpPr>
        <p:spPr>
          <a:xfrm>
            <a:off x="2050181" y="2300438"/>
            <a:ext cx="8123722" cy="1776262"/>
          </a:xfrm>
          <a:prstGeom prst="roundRect">
            <a:avLst>
              <a:gd name="adj" fmla="val 6949"/>
            </a:avLst>
          </a:prstGeom>
          <a:noFill/>
          <a:ln w="111125">
            <a:solidFill>
              <a:srgbClr val="4EE73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8" name="テキスト ボックス 7">
            <a:extLst>
              <a:ext uri="{FF2B5EF4-FFF2-40B4-BE49-F238E27FC236}">
                <a16:creationId xmlns:a16="http://schemas.microsoft.com/office/drawing/2014/main" id="{4AA2D8A0-D5D5-F070-5B99-5E3A24CBF8D5}"/>
              </a:ext>
            </a:extLst>
          </p:cNvPr>
          <p:cNvSpPr txBox="1"/>
          <p:nvPr/>
        </p:nvSpPr>
        <p:spPr>
          <a:xfrm>
            <a:off x="-2" y="121144"/>
            <a:ext cx="12192001" cy="923330"/>
          </a:xfrm>
          <a:prstGeom prst="rect">
            <a:avLst/>
          </a:prstGeom>
          <a:noFill/>
        </p:spPr>
        <p:txBody>
          <a:bodyPr wrap="square" anchor="ctr">
            <a:spAutoFit/>
          </a:bodyPr>
          <a:lstStyle/>
          <a:p>
            <a:pPr marL="0" marR="0" lvl="0" indent="0" algn="ctr" defTabSz="457200" rtl="0" eaLnBrk="1" fontAlgn="base" latinLnBrk="0" hangingPunct="1">
              <a:lnSpc>
                <a:spcPct val="100000"/>
              </a:lnSpc>
              <a:spcBef>
                <a:spcPts val="0"/>
              </a:spcBef>
              <a:spcAft>
                <a:spcPts val="0"/>
              </a:spcAft>
              <a:buClrTx/>
              <a:buSzTx/>
              <a:buFontTx/>
              <a:buNone/>
              <a:tabLst/>
              <a:defRPr/>
            </a:pPr>
            <a:r>
              <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じかんわりを えらぶ</a:t>
            </a:r>
          </a:p>
        </p:txBody>
      </p:sp>
      <p:sp>
        <p:nvSpPr>
          <p:cNvPr id="2" name="四角形: 角を丸くする 1">
            <a:extLst>
              <a:ext uri="{FF2B5EF4-FFF2-40B4-BE49-F238E27FC236}">
                <a16:creationId xmlns:a16="http://schemas.microsoft.com/office/drawing/2014/main" id="{261B879F-B947-F090-CCB1-992BEB3C82FC}"/>
              </a:ext>
            </a:extLst>
          </p:cNvPr>
          <p:cNvSpPr/>
          <p:nvPr/>
        </p:nvSpPr>
        <p:spPr>
          <a:xfrm>
            <a:off x="3945397" y="4712018"/>
            <a:ext cx="3014521" cy="1568737"/>
          </a:xfrm>
          <a:prstGeom prst="roundRect">
            <a:avLst>
              <a:gd name="adj" fmla="val 12651"/>
            </a:avLst>
          </a:pr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sp>
        <p:nvSpPr>
          <p:cNvPr id="3" name="四角形: 角を丸くする 2">
            <a:extLst>
              <a:ext uri="{FF2B5EF4-FFF2-40B4-BE49-F238E27FC236}">
                <a16:creationId xmlns:a16="http://schemas.microsoft.com/office/drawing/2014/main" id="{D77067C0-7F11-8C4E-B351-C030858CB517}"/>
              </a:ext>
            </a:extLst>
          </p:cNvPr>
          <p:cNvSpPr/>
          <p:nvPr/>
        </p:nvSpPr>
        <p:spPr>
          <a:xfrm>
            <a:off x="4192130" y="4724719"/>
            <a:ext cx="2628088" cy="1422400"/>
          </a:xfrm>
          <a:prstGeom prst="roundRect">
            <a:avLst>
              <a:gd name="adj" fmla="val 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l" defTabSz="457200" rtl="0" eaLnBrk="1" fontAlgn="auto" latinLnBrk="0" hangingPunct="1">
              <a:lnSpc>
                <a:spcPct val="150000"/>
              </a:lnSpc>
              <a:spcBef>
                <a:spcPts val="0"/>
              </a:spcBef>
              <a:spcAft>
                <a:spcPts val="0"/>
              </a:spcAft>
              <a:buClrTx/>
              <a:buSzTx/>
              <a:buFontTx/>
              <a:buNone/>
              <a:tabLst/>
              <a:defRPr/>
            </a:pPr>
            <a:r>
              <a:rPr kumimoji="1" lang="ja-JP" altLang="en-US" sz="20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せんせいにいわれたじかんわりをおす</a:t>
            </a:r>
          </a:p>
        </p:txBody>
      </p:sp>
    </p:spTree>
    <p:extLst>
      <p:ext uri="{BB962C8B-B14F-4D97-AF65-F5344CB8AC3E}">
        <p14:creationId xmlns:p14="http://schemas.microsoft.com/office/powerpoint/2010/main" val="3703193852"/>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AE0D1D-5B25-FCBE-DE88-3CA59FC1A571}"/>
            </a:ext>
          </a:extLst>
        </p:cNvPr>
        <p:cNvGrpSpPr/>
        <p:nvPr/>
      </p:nvGrpSpPr>
      <p:grpSpPr>
        <a:xfrm>
          <a:off x="0" y="0"/>
          <a:ext cx="0" cy="0"/>
          <a:chOff x="0" y="0"/>
          <a:chExt cx="0" cy="0"/>
        </a:xfrm>
      </p:grpSpPr>
      <p:pic>
        <p:nvPicPr>
          <p:cNvPr id="4" name="図 3">
            <a:extLst>
              <a:ext uri="{FF2B5EF4-FFF2-40B4-BE49-F238E27FC236}">
                <a16:creationId xmlns:a16="http://schemas.microsoft.com/office/drawing/2014/main" id="{98BA67E1-914A-2006-9DCF-C51AD7E4BC39}"/>
              </a:ext>
            </a:extLst>
          </p:cNvPr>
          <p:cNvPicPr>
            <a:picLocks noChangeAspect="1"/>
          </p:cNvPicPr>
          <p:nvPr/>
        </p:nvPicPr>
        <p:blipFill>
          <a:blip r:embed="rId3"/>
          <a:stretch>
            <a:fillRect/>
          </a:stretch>
        </p:blipFill>
        <p:spPr>
          <a:xfrm>
            <a:off x="1163998" y="1356587"/>
            <a:ext cx="9864000" cy="5301900"/>
          </a:xfrm>
          <a:prstGeom prst="rect">
            <a:avLst/>
          </a:prstGeom>
          <a:ln>
            <a:solidFill>
              <a:schemeClr val="bg1">
                <a:lumMod val="75000"/>
              </a:schemeClr>
            </a:solidFill>
          </a:ln>
        </p:spPr>
      </p:pic>
      <p:sp>
        <p:nvSpPr>
          <p:cNvPr id="8" name="テキスト ボックス 7">
            <a:extLst>
              <a:ext uri="{FF2B5EF4-FFF2-40B4-BE49-F238E27FC236}">
                <a16:creationId xmlns:a16="http://schemas.microsoft.com/office/drawing/2014/main" id="{7D85B693-40D9-30C3-A34D-8E6F9C615B2B}"/>
              </a:ext>
            </a:extLst>
          </p:cNvPr>
          <p:cNvSpPr txBox="1"/>
          <p:nvPr/>
        </p:nvSpPr>
        <p:spPr>
          <a:xfrm>
            <a:off x="-2" y="121144"/>
            <a:ext cx="12192001" cy="923330"/>
          </a:xfrm>
          <a:prstGeom prst="rect">
            <a:avLst/>
          </a:prstGeom>
          <a:noFill/>
        </p:spPr>
        <p:txBody>
          <a:bodyPr wrap="square" anchor="ctr">
            <a:spAutoFit/>
          </a:bodyPr>
          <a:lstStyle/>
          <a:p>
            <a:pPr marL="0" marR="0" lvl="0" indent="0" algn="ctr" defTabSz="457200" rtl="0" eaLnBrk="1" fontAlgn="base" latinLnBrk="0" hangingPunct="1">
              <a:lnSpc>
                <a:spcPct val="100000"/>
              </a:lnSpc>
              <a:spcBef>
                <a:spcPts val="0"/>
              </a:spcBef>
              <a:spcAft>
                <a:spcPts val="0"/>
              </a:spcAft>
              <a:buClrTx/>
              <a:buSzTx/>
              <a:buFontTx/>
              <a:buNone/>
              <a:tabLst/>
              <a:defRPr/>
            </a:pPr>
            <a:r>
              <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オクリンクプラスの がめん</a:t>
            </a:r>
          </a:p>
        </p:txBody>
      </p:sp>
      <p:sp>
        <p:nvSpPr>
          <p:cNvPr id="12" name="四角形: 角を丸くする 11">
            <a:extLst>
              <a:ext uri="{FF2B5EF4-FFF2-40B4-BE49-F238E27FC236}">
                <a16:creationId xmlns:a16="http://schemas.microsoft.com/office/drawing/2014/main" id="{85A44686-26CC-A1B6-30FC-90A314E38807}"/>
              </a:ext>
            </a:extLst>
          </p:cNvPr>
          <p:cNvSpPr/>
          <p:nvPr/>
        </p:nvSpPr>
        <p:spPr>
          <a:xfrm>
            <a:off x="3701071" y="5145181"/>
            <a:ext cx="4793640" cy="571187"/>
          </a:xfrm>
          <a:prstGeom prst="roundRect">
            <a:avLst>
              <a:gd name="adj" fmla="val 50000"/>
            </a:avLst>
          </a:pr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sp>
        <p:nvSpPr>
          <p:cNvPr id="16" name="四角形: 角を丸くする 15">
            <a:extLst>
              <a:ext uri="{FF2B5EF4-FFF2-40B4-BE49-F238E27FC236}">
                <a16:creationId xmlns:a16="http://schemas.microsoft.com/office/drawing/2014/main" id="{CFE38FD3-19ED-5618-605B-87223A4A3424}"/>
              </a:ext>
            </a:extLst>
          </p:cNvPr>
          <p:cNvSpPr/>
          <p:nvPr/>
        </p:nvSpPr>
        <p:spPr>
          <a:xfrm>
            <a:off x="3999186" y="5084208"/>
            <a:ext cx="4210317" cy="571187"/>
          </a:xfrm>
          <a:prstGeom prst="roundRect">
            <a:avLst>
              <a:gd name="adj" fmla="val 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50000"/>
              </a:lnSpc>
              <a:spcBef>
                <a:spcPts val="0"/>
              </a:spcBef>
              <a:spcAft>
                <a:spcPts val="0"/>
              </a:spcAft>
              <a:buClrTx/>
              <a:buSzTx/>
              <a:buFontTx/>
              <a:buNone/>
              <a:tabLst/>
              <a:defRPr/>
            </a:pPr>
            <a:r>
              <a:rPr kumimoji="1" lang="ja-JP" altLang="en-US" sz="20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これで じゅんびが できました。</a:t>
            </a:r>
            <a:endParaRPr kumimoji="1" lang="en-US" altLang="ja-JP" sz="20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pic>
        <p:nvPicPr>
          <p:cNvPr id="17" name="Picture 2">
            <a:extLst>
              <a:ext uri="{FF2B5EF4-FFF2-40B4-BE49-F238E27FC236}">
                <a16:creationId xmlns:a16="http://schemas.microsoft.com/office/drawing/2014/main" id="{7C25DC1D-1507-9AC1-7CFC-97F7A7ABD387}"/>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b="6274"/>
          <a:stretch/>
        </p:blipFill>
        <p:spPr bwMode="auto">
          <a:xfrm>
            <a:off x="-5088" y="3492184"/>
            <a:ext cx="2481624" cy="3365005"/>
          </a:xfrm>
          <a:prstGeom prst="rect">
            <a:avLst/>
          </a:prstGeom>
          <a:noFill/>
          <a:extLst>
            <a:ext uri="{909E8E84-426E-40DD-AFC4-6F175D3DCCD1}">
              <a14:hiddenFill xmlns:a14="http://schemas.microsoft.com/office/drawing/2010/main">
                <a:solidFill>
                  <a:srgbClr val="FFFFFF"/>
                </a:solidFill>
              </a14:hiddenFill>
            </a:ext>
          </a:extLst>
        </p:spPr>
      </p:pic>
      <p:sp>
        <p:nvSpPr>
          <p:cNvPr id="24" name="テキスト ボックス 23">
            <a:extLst>
              <a:ext uri="{FF2B5EF4-FFF2-40B4-BE49-F238E27FC236}">
                <a16:creationId xmlns:a16="http://schemas.microsoft.com/office/drawing/2014/main" id="{771A8309-E421-AD05-6582-BE2846C28B0A}"/>
              </a:ext>
            </a:extLst>
          </p:cNvPr>
          <p:cNvSpPr txBox="1"/>
          <p:nvPr/>
        </p:nvSpPr>
        <p:spPr>
          <a:xfrm>
            <a:off x="2697641" y="937517"/>
            <a:ext cx="3962160" cy="338554"/>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600" b="1"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 おくりんくぷらす）</a:t>
            </a:r>
            <a:endParaRPr kumimoji="1" lang="en-US" altLang="ja-JP" sz="1600" b="1"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2" name="テキスト ボックス 1">
            <a:extLst>
              <a:ext uri="{FF2B5EF4-FFF2-40B4-BE49-F238E27FC236}">
                <a16:creationId xmlns:a16="http://schemas.microsoft.com/office/drawing/2014/main" id="{94B7C9E0-0AC4-726D-88CA-DB08824183C9}"/>
              </a:ext>
            </a:extLst>
          </p:cNvPr>
          <p:cNvSpPr txBox="1"/>
          <p:nvPr/>
        </p:nvSpPr>
        <p:spPr>
          <a:xfrm>
            <a:off x="8547848" y="6642556"/>
            <a:ext cx="3644152" cy="215444"/>
          </a:xfrm>
          <a:prstGeom prst="rect">
            <a:avLst/>
          </a:prstGeom>
          <a:noFill/>
        </p:spPr>
        <p:txBody>
          <a:bodyPr wrap="square">
            <a:spAutoFit/>
          </a:bodyPr>
          <a:lstStyle/>
          <a:p>
            <a:pPr algn="r"/>
            <a:r>
              <a:rPr kumimoji="1" lang="ja-JP" altLang="en-US" sz="800" b="0" i="0" kern="1200">
                <a:solidFill>
                  <a:schemeClr val="tx1"/>
                </a:solidFill>
                <a:effectLst/>
                <a:latin typeface="+mn-ea"/>
                <a:cs typeface="+mn-cs"/>
              </a:rPr>
              <a:t>イラスト出典：いらすとや </a:t>
            </a:r>
            <a:r>
              <a:rPr kumimoji="1" lang="en-US" altLang="ja-JP" sz="800" b="0" i="0" kern="1200">
                <a:solidFill>
                  <a:schemeClr val="tx1"/>
                </a:solidFill>
                <a:effectLst/>
                <a:latin typeface="+mn-ea"/>
                <a:cs typeface="+mn-cs"/>
              </a:rPr>
              <a:t>https://www.irasutoya.com/</a:t>
            </a:r>
            <a:endParaRPr kumimoji="1" lang="ja-JP" altLang="en-US" sz="800">
              <a:latin typeface="+mn-ea"/>
            </a:endParaRPr>
          </a:p>
        </p:txBody>
      </p:sp>
    </p:spTree>
    <p:extLst>
      <p:ext uri="{BB962C8B-B14F-4D97-AF65-F5344CB8AC3E}">
        <p14:creationId xmlns:p14="http://schemas.microsoft.com/office/powerpoint/2010/main" val="1736378130"/>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924D1AE-ED2F-947C-5DBF-AE683BA9F073}"/>
            </a:ext>
          </a:extLst>
        </p:cNvPr>
        <p:cNvGrpSpPr/>
        <p:nvPr/>
      </p:nvGrpSpPr>
      <p:grpSpPr>
        <a:xfrm>
          <a:off x="0" y="0"/>
          <a:ext cx="0" cy="0"/>
          <a:chOff x="0" y="0"/>
          <a:chExt cx="0" cy="0"/>
        </a:xfrm>
      </p:grpSpPr>
      <p:pic>
        <p:nvPicPr>
          <p:cNvPr id="4" name="図 3">
            <a:extLst>
              <a:ext uri="{FF2B5EF4-FFF2-40B4-BE49-F238E27FC236}">
                <a16:creationId xmlns:a16="http://schemas.microsoft.com/office/drawing/2014/main" id="{48CD9B03-33E4-BE83-33C4-DAF78C7E79D6}"/>
              </a:ext>
            </a:extLst>
          </p:cNvPr>
          <p:cNvPicPr>
            <a:picLocks noChangeAspect="1"/>
          </p:cNvPicPr>
          <p:nvPr/>
        </p:nvPicPr>
        <p:blipFill>
          <a:blip r:embed="rId3"/>
          <a:stretch>
            <a:fillRect/>
          </a:stretch>
        </p:blipFill>
        <p:spPr>
          <a:xfrm>
            <a:off x="1163998" y="1356587"/>
            <a:ext cx="9864000" cy="5301900"/>
          </a:xfrm>
          <a:prstGeom prst="rect">
            <a:avLst/>
          </a:prstGeom>
          <a:ln>
            <a:solidFill>
              <a:schemeClr val="bg1">
                <a:lumMod val="75000"/>
              </a:schemeClr>
            </a:solidFill>
          </a:ln>
        </p:spPr>
      </p:pic>
      <p:sp>
        <p:nvSpPr>
          <p:cNvPr id="8" name="テキスト ボックス 7">
            <a:extLst>
              <a:ext uri="{FF2B5EF4-FFF2-40B4-BE49-F238E27FC236}">
                <a16:creationId xmlns:a16="http://schemas.microsoft.com/office/drawing/2014/main" id="{8CBD5B1C-9B01-5FCA-487C-8A0C2347B7E2}"/>
              </a:ext>
            </a:extLst>
          </p:cNvPr>
          <p:cNvSpPr txBox="1"/>
          <p:nvPr/>
        </p:nvSpPr>
        <p:spPr>
          <a:xfrm>
            <a:off x="-2" y="121144"/>
            <a:ext cx="12192001" cy="923330"/>
          </a:xfrm>
          <a:prstGeom prst="rect">
            <a:avLst/>
          </a:prstGeom>
          <a:noFill/>
        </p:spPr>
        <p:txBody>
          <a:bodyPr wrap="square" anchor="ctr">
            <a:spAutoFit/>
          </a:bodyPr>
          <a:lstStyle/>
          <a:p>
            <a:pPr marL="0" marR="0" lvl="0" indent="0" algn="ctr" defTabSz="457200" rtl="0" eaLnBrk="1" fontAlgn="base" latinLnBrk="0" hangingPunct="1">
              <a:lnSpc>
                <a:spcPct val="100000"/>
              </a:lnSpc>
              <a:spcBef>
                <a:spcPts val="0"/>
              </a:spcBef>
              <a:spcAft>
                <a:spcPts val="0"/>
              </a:spcAft>
              <a:buClrTx/>
              <a:buSzTx/>
              <a:buFontTx/>
              <a:buNone/>
              <a:tabLst/>
              <a:defRPr/>
            </a:pPr>
            <a:r>
              <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かーど</a:t>
            </a:r>
            <a:r>
              <a:rPr lang="ja-JP" altLang="en-US" sz="5400" b="1" cap="all">
                <a:solidFill>
                  <a:srgbClr val="2A1A00"/>
                </a:solidFill>
                <a:latin typeface="BIZ UDPゴシック" panose="020B0400000000000000" pitchFamily="50" charset="-128"/>
                <a:ea typeface="BIZ UDPゴシック" panose="020B0400000000000000" pitchFamily="50" charset="-128"/>
              </a:rPr>
              <a:t>を</a:t>
            </a:r>
            <a:r>
              <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 つくろう</a:t>
            </a:r>
          </a:p>
        </p:txBody>
      </p:sp>
      <p:sp>
        <p:nvSpPr>
          <p:cNvPr id="10" name="四角形: 角を丸くする 9">
            <a:extLst>
              <a:ext uri="{FF2B5EF4-FFF2-40B4-BE49-F238E27FC236}">
                <a16:creationId xmlns:a16="http://schemas.microsoft.com/office/drawing/2014/main" id="{FEA3BBA3-8218-9EAD-D947-6BFDCBE22493}"/>
              </a:ext>
            </a:extLst>
          </p:cNvPr>
          <p:cNvSpPr/>
          <p:nvPr/>
        </p:nvSpPr>
        <p:spPr>
          <a:xfrm flipV="1">
            <a:off x="4084489" y="6231972"/>
            <a:ext cx="368559" cy="367511"/>
          </a:xfrm>
          <a:prstGeom prst="roundRect">
            <a:avLst/>
          </a:prstGeom>
          <a:noFill/>
          <a:ln w="730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2" name="グループ化 1">
            <a:extLst>
              <a:ext uri="{FF2B5EF4-FFF2-40B4-BE49-F238E27FC236}">
                <a16:creationId xmlns:a16="http://schemas.microsoft.com/office/drawing/2014/main" id="{20ADFC76-A95C-3288-2B92-D2D1502C9B31}"/>
              </a:ext>
            </a:extLst>
          </p:cNvPr>
          <p:cNvGrpSpPr/>
          <p:nvPr/>
        </p:nvGrpSpPr>
        <p:grpSpPr>
          <a:xfrm>
            <a:off x="3156373" y="4071793"/>
            <a:ext cx="3417549" cy="2479977"/>
            <a:chOff x="6204706" y="1342940"/>
            <a:chExt cx="3417549" cy="2479977"/>
          </a:xfrm>
        </p:grpSpPr>
        <p:sp>
          <p:nvSpPr>
            <p:cNvPr id="3" name="フリーフォーム: 図形 2">
              <a:extLst>
                <a:ext uri="{FF2B5EF4-FFF2-40B4-BE49-F238E27FC236}">
                  <a16:creationId xmlns:a16="http://schemas.microsoft.com/office/drawing/2014/main" id="{1B10C485-2AA3-F8DC-6464-01660616BF36}"/>
                </a:ext>
              </a:extLst>
            </p:cNvPr>
            <p:cNvSpPr/>
            <p:nvPr/>
          </p:nvSpPr>
          <p:spPr>
            <a:xfrm rot="18677589">
              <a:off x="6677818" y="1221718"/>
              <a:ext cx="2479977" cy="2722422"/>
            </a:xfrm>
            <a:custGeom>
              <a:avLst/>
              <a:gdLst>
                <a:gd name="connsiteX0" fmla="*/ 589602 w 2479977"/>
                <a:gd name="connsiteY0" fmla="*/ 112937 h 2722422"/>
                <a:gd name="connsiteX1" fmla="*/ 2397402 w 2479977"/>
                <a:gd name="connsiteY1" fmla="*/ 2171209 h 2722422"/>
                <a:gd name="connsiteX2" fmla="*/ 2367040 w 2479977"/>
                <a:gd name="connsiteY2" fmla="*/ 2639847 h 2722422"/>
                <a:gd name="connsiteX3" fmla="*/ 1898402 w 2479977"/>
                <a:gd name="connsiteY3" fmla="*/ 2609485 h 2722422"/>
                <a:gd name="connsiteX4" fmla="*/ 888090 w 2479977"/>
                <a:gd name="connsiteY4" fmla="*/ 1459195 h 2722422"/>
                <a:gd name="connsiteX5" fmla="*/ 0 w 2479977"/>
                <a:gd name="connsiteY5" fmla="*/ 1625350 h 2722422"/>
                <a:gd name="connsiteX6" fmla="*/ 777177 w 2479977"/>
                <a:gd name="connsiteY6" fmla="*/ 1332915 h 2722422"/>
                <a:gd name="connsiteX7" fmla="*/ 90602 w 2479977"/>
                <a:gd name="connsiteY7" fmla="*/ 551214 h 2722422"/>
                <a:gd name="connsiteX8" fmla="*/ 120964 w 2479977"/>
                <a:gd name="connsiteY8" fmla="*/ 82576 h 2722422"/>
                <a:gd name="connsiteX9" fmla="*/ 589602 w 2479977"/>
                <a:gd name="connsiteY9" fmla="*/ 112937 h 2722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79977" h="2722422">
                  <a:moveTo>
                    <a:pt x="589602" y="112937"/>
                  </a:moveTo>
                  <a:lnTo>
                    <a:pt x="2397402" y="2171209"/>
                  </a:lnTo>
                  <a:cubicBezTo>
                    <a:pt x="2518428" y="2309003"/>
                    <a:pt x="2504835" y="2518820"/>
                    <a:pt x="2367040" y="2639847"/>
                  </a:cubicBezTo>
                  <a:cubicBezTo>
                    <a:pt x="2229245" y="2760873"/>
                    <a:pt x="2019428" y="2747280"/>
                    <a:pt x="1898402" y="2609485"/>
                  </a:cubicBezTo>
                  <a:lnTo>
                    <a:pt x="888090" y="1459195"/>
                  </a:lnTo>
                  <a:lnTo>
                    <a:pt x="0" y="1625350"/>
                  </a:lnTo>
                  <a:lnTo>
                    <a:pt x="777177" y="1332915"/>
                  </a:lnTo>
                  <a:lnTo>
                    <a:pt x="90602" y="551214"/>
                  </a:lnTo>
                  <a:cubicBezTo>
                    <a:pt x="-30424" y="413419"/>
                    <a:pt x="-16831" y="203602"/>
                    <a:pt x="120964" y="82576"/>
                  </a:cubicBezTo>
                  <a:cubicBezTo>
                    <a:pt x="258759" y="-38451"/>
                    <a:pt x="468576" y="-24857"/>
                    <a:pt x="589602" y="112937"/>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sp>
          <p:nvSpPr>
            <p:cNvPr id="9" name="四角形: 角を丸くする 8">
              <a:extLst>
                <a:ext uri="{FF2B5EF4-FFF2-40B4-BE49-F238E27FC236}">
                  <a16:creationId xmlns:a16="http://schemas.microsoft.com/office/drawing/2014/main" id="{1C3BC438-2F23-0B61-CD90-B7B272656D1E}"/>
                </a:ext>
              </a:extLst>
            </p:cNvPr>
            <p:cNvSpPr/>
            <p:nvPr/>
          </p:nvSpPr>
          <p:spPr>
            <a:xfrm>
              <a:off x="6204706" y="2236237"/>
              <a:ext cx="3417549"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a:latin typeface="BIZ UDPゴシック" panose="020B0400000000000000" pitchFamily="50" charset="-128"/>
                  <a:ea typeface="BIZ UDPゴシック" panose="020B0400000000000000" pitchFamily="50" charset="-128"/>
                </a:rPr>
                <a:t>ここを たっぷ</a:t>
              </a:r>
              <a:endParaRPr kumimoji="1" lang="en-US" altLang="ja-JP" sz="2400" b="1">
                <a:latin typeface="BIZ UDPゴシック" panose="020B0400000000000000" pitchFamily="50" charset="-128"/>
                <a:ea typeface="BIZ UDPゴシック" panose="020B0400000000000000" pitchFamily="50" charset="-128"/>
              </a:endParaRPr>
            </a:p>
          </p:txBody>
        </p:sp>
      </p:grpSp>
    </p:spTree>
    <p:extLst>
      <p:ext uri="{BB962C8B-B14F-4D97-AF65-F5344CB8AC3E}">
        <p14:creationId xmlns:p14="http://schemas.microsoft.com/office/powerpoint/2010/main" val="407032800"/>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E4FF640-7FDC-3BBE-3281-16860F32B380}"/>
            </a:ext>
          </a:extLst>
        </p:cNvPr>
        <p:cNvGrpSpPr/>
        <p:nvPr/>
      </p:nvGrpSpPr>
      <p:grpSpPr>
        <a:xfrm>
          <a:off x="0" y="0"/>
          <a:ext cx="0" cy="0"/>
          <a:chOff x="0" y="0"/>
          <a:chExt cx="0" cy="0"/>
        </a:xfrm>
      </p:grpSpPr>
      <p:sp>
        <p:nvSpPr>
          <p:cNvPr id="8" name="テキスト ボックス 7">
            <a:extLst>
              <a:ext uri="{FF2B5EF4-FFF2-40B4-BE49-F238E27FC236}">
                <a16:creationId xmlns:a16="http://schemas.microsoft.com/office/drawing/2014/main" id="{9F8E8C7B-1886-540B-4B68-1F8A62C3371E}"/>
              </a:ext>
            </a:extLst>
          </p:cNvPr>
          <p:cNvSpPr txBox="1"/>
          <p:nvPr/>
        </p:nvSpPr>
        <p:spPr>
          <a:xfrm>
            <a:off x="-2" y="121144"/>
            <a:ext cx="12192001" cy="923330"/>
          </a:xfrm>
          <a:prstGeom prst="rect">
            <a:avLst/>
          </a:prstGeom>
          <a:noFill/>
        </p:spPr>
        <p:txBody>
          <a:bodyPr wrap="square" anchor="ctr">
            <a:spAutoFit/>
          </a:bodyPr>
          <a:lstStyle/>
          <a:p>
            <a:pPr marL="0" marR="0" lvl="0" indent="0" algn="ctr" defTabSz="457200" rtl="0" eaLnBrk="1" fontAlgn="base" latinLnBrk="0" hangingPunct="1">
              <a:lnSpc>
                <a:spcPct val="100000"/>
              </a:lnSpc>
              <a:spcBef>
                <a:spcPts val="0"/>
              </a:spcBef>
              <a:spcAft>
                <a:spcPts val="0"/>
              </a:spcAft>
              <a:buClrTx/>
              <a:buSzTx/>
              <a:buFontTx/>
              <a:buNone/>
              <a:tabLst/>
              <a:defRPr/>
            </a:pPr>
            <a:r>
              <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かーど</a:t>
            </a:r>
            <a:r>
              <a:rPr lang="ja-JP" altLang="en-US" sz="5400" b="1" cap="all">
                <a:solidFill>
                  <a:srgbClr val="2A1A00"/>
                </a:solidFill>
                <a:latin typeface="BIZ UDPゴシック" panose="020B0400000000000000" pitchFamily="50" charset="-128"/>
                <a:ea typeface="BIZ UDPゴシック" panose="020B0400000000000000" pitchFamily="50" charset="-128"/>
              </a:rPr>
              <a:t>を</a:t>
            </a:r>
            <a:r>
              <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 ひらく</a:t>
            </a:r>
          </a:p>
        </p:txBody>
      </p:sp>
      <p:sp>
        <p:nvSpPr>
          <p:cNvPr id="10" name="四角形: 角を丸くする 9">
            <a:extLst>
              <a:ext uri="{FF2B5EF4-FFF2-40B4-BE49-F238E27FC236}">
                <a16:creationId xmlns:a16="http://schemas.microsoft.com/office/drawing/2014/main" id="{91EB675A-33C9-272E-D793-DB61FAD8BC61}"/>
              </a:ext>
            </a:extLst>
          </p:cNvPr>
          <p:cNvSpPr/>
          <p:nvPr/>
        </p:nvSpPr>
        <p:spPr>
          <a:xfrm flipV="1">
            <a:off x="4084489" y="6231972"/>
            <a:ext cx="368559" cy="367511"/>
          </a:xfrm>
          <a:prstGeom prst="roundRect">
            <a:avLst/>
          </a:prstGeom>
          <a:noFill/>
          <a:ln w="730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2" name="グループ化 1">
            <a:extLst>
              <a:ext uri="{FF2B5EF4-FFF2-40B4-BE49-F238E27FC236}">
                <a16:creationId xmlns:a16="http://schemas.microsoft.com/office/drawing/2014/main" id="{65E1DCB8-347C-A2A1-69F2-1BFE81F79E9E}"/>
              </a:ext>
            </a:extLst>
          </p:cNvPr>
          <p:cNvGrpSpPr/>
          <p:nvPr/>
        </p:nvGrpSpPr>
        <p:grpSpPr>
          <a:xfrm>
            <a:off x="3156373" y="4071793"/>
            <a:ext cx="3417549" cy="2479977"/>
            <a:chOff x="6204706" y="1342940"/>
            <a:chExt cx="3417549" cy="2479977"/>
          </a:xfrm>
        </p:grpSpPr>
        <p:sp>
          <p:nvSpPr>
            <p:cNvPr id="3" name="フリーフォーム: 図形 2">
              <a:extLst>
                <a:ext uri="{FF2B5EF4-FFF2-40B4-BE49-F238E27FC236}">
                  <a16:creationId xmlns:a16="http://schemas.microsoft.com/office/drawing/2014/main" id="{BC073F66-B2B3-4653-DB4C-3FDC71A47391}"/>
                </a:ext>
              </a:extLst>
            </p:cNvPr>
            <p:cNvSpPr/>
            <p:nvPr/>
          </p:nvSpPr>
          <p:spPr>
            <a:xfrm rot="18677589">
              <a:off x="6677818" y="1221718"/>
              <a:ext cx="2479977" cy="2722422"/>
            </a:xfrm>
            <a:custGeom>
              <a:avLst/>
              <a:gdLst>
                <a:gd name="connsiteX0" fmla="*/ 589602 w 2479977"/>
                <a:gd name="connsiteY0" fmla="*/ 112937 h 2722422"/>
                <a:gd name="connsiteX1" fmla="*/ 2397402 w 2479977"/>
                <a:gd name="connsiteY1" fmla="*/ 2171209 h 2722422"/>
                <a:gd name="connsiteX2" fmla="*/ 2367040 w 2479977"/>
                <a:gd name="connsiteY2" fmla="*/ 2639847 h 2722422"/>
                <a:gd name="connsiteX3" fmla="*/ 1898402 w 2479977"/>
                <a:gd name="connsiteY3" fmla="*/ 2609485 h 2722422"/>
                <a:gd name="connsiteX4" fmla="*/ 888090 w 2479977"/>
                <a:gd name="connsiteY4" fmla="*/ 1459195 h 2722422"/>
                <a:gd name="connsiteX5" fmla="*/ 0 w 2479977"/>
                <a:gd name="connsiteY5" fmla="*/ 1625350 h 2722422"/>
                <a:gd name="connsiteX6" fmla="*/ 777177 w 2479977"/>
                <a:gd name="connsiteY6" fmla="*/ 1332915 h 2722422"/>
                <a:gd name="connsiteX7" fmla="*/ 90602 w 2479977"/>
                <a:gd name="connsiteY7" fmla="*/ 551214 h 2722422"/>
                <a:gd name="connsiteX8" fmla="*/ 120964 w 2479977"/>
                <a:gd name="connsiteY8" fmla="*/ 82576 h 2722422"/>
                <a:gd name="connsiteX9" fmla="*/ 589602 w 2479977"/>
                <a:gd name="connsiteY9" fmla="*/ 112937 h 2722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79977" h="2722422">
                  <a:moveTo>
                    <a:pt x="589602" y="112937"/>
                  </a:moveTo>
                  <a:lnTo>
                    <a:pt x="2397402" y="2171209"/>
                  </a:lnTo>
                  <a:cubicBezTo>
                    <a:pt x="2518428" y="2309003"/>
                    <a:pt x="2504835" y="2518820"/>
                    <a:pt x="2367040" y="2639847"/>
                  </a:cubicBezTo>
                  <a:cubicBezTo>
                    <a:pt x="2229245" y="2760873"/>
                    <a:pt x="2019428" y="2747280"/>
                    <a:pt x="1898402" y="2609485"/>
                  </a:cubicBezTo>
                  <a:lnTo>
                    <a:pt x="888090" y="1459195"/>
                  </a:lnTo>
                  <a:lnTo>
                    <a:pt x="0" y="1625350"/>
                  </a:lnTo>
                  <a:lnTo>
                    <a:pt x="777177" y="1332915"/>
                  </a:lnTo>
                  <a:lnTo>
                    <a:pt x="90602" y="551214"/>
                  </a:lnTo>
                  <a:cubicBezTo>
                    <a:pt x="-30424" y="413419"/>
                    <a:pt x="-16831" y="203602"/>
                    <a:pt x="120964" y="82576"/>
                  </a:cubicBezTo>
                  <a:cubicBezTo>
                    <a:pt x="258759" y="-38451"/>
                    <a:pt x="468576" y="-24857"/>
                    <a:pt x="589602" y="112937"/>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sp>
          <p:nvSpPr>
            <p:cNvPr id="9" name="四角形: 角を丸くする 8">
              <a:extLst>
                <a:ext uri="{FF2B5EF4-FFF2-40B4-BE49-F238E27FC236}">
                  <a16:creationId xmlns:a16="http://schemas.microsoft.com/office/drawing/2014/main" id="{14E10314-AE6C-E69D-A36B-B0FB9AA848EE}"/>
                </a:ext>
              </a:extLst>
            </p:cNvPr>
            <p:cNvSpPr/>
            <p:nvPr/>
          </p:nvSpPr>
          <p:spPr>
            <a:xfrm>
              <a:off x="6204706" y="2236237"/>
              <a:ext cx="3417549"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a:latin typeface="BIZ UDPゴシック" panose="020B0400000000000000" pitchFamily="50" charset="-128"/>
                  <a:ea typeface="BIZ UDPゴシック" panose="020B0400000000000000" pitchFamily="50" charset="-128"/>
                </a:rPr>
                <a:t>ここを たっぷ</a:t>
              </a:r>
              <a:endParaRPr kumimoji="1" lang="en-US" altLang="ja-JP" sz="2400" b="1">
                <a:latin typeface="BIZ UDPゴシック" panose="020B0400000000000000" pitchFamily="50" charset="-128"/>
                <a:ea typeface="BIZ UDPゴシック" panose="020B0400000000000000" pitchFamily="50" charset="-128"/>
              </a:endParaRPr>
            </a:p>
          </p:txBody>
        </p:sp>
      </p:grpSp>
      <p:pic>
        <p:nvPicPr>
          <p:cNvPr id="6" name="図 5">
            <a:extLst>
              <a:ext uri="{FF2B5EF4-FFF2-40B4-BE49-F238E27FC236}">
                <a16:creationId xmlns:a16="http://schemas.microsoft.com/office/drawing/2014/main" id="{33A05A2E-3133-5CA5-5E76-52296C176EC6}"/>
              </a:ext>
            </a:extLst>
          </p:cNvPr>
          <p:cNvPicPr>
            <a:picLocks noChangeAspect="1"/>
          </p:cNvPicPr>
          <p:nvPr/>
        </p:nvPicPr>
        <p:blipFill>
          <a:blip r:embed="rId3"/>
          <a:stretch>
            <a:fillRect/>
          </a:stretch>
        </p:blipFill>
        <p:spPr>
          <a:xfrm>
            <a:off x="1093659" y="1268413"/>
            <a:ext cx="10004682" cy="5400675"/>
          </a:xfrm>
          <a:prstGeom prst="rect">
            <a:avLst/>
          </a:prstGeom>
          <a:ln>
            <a:solidFill>
              <a:schemeClr val="bg1">
                <a:lumMod val="75000"/>
              </a:schemeClr>
            </a:solidFill>
          </a:ln>
        </p:spPr>
      </p:pic>
      <p:sp>
        <p:nvSpPr>
          <p:cNvPr id="7" name="四角形: 角を丸くする 6">
            <a:extLst>
              <a:ext uri="{FF2B5EF4-FFF2-40B4-BE49-F238E27FC236}">
                <a16:creationId xmlns:a16="http://schemas.microsoft.com/office/drawing/2014/main" id="{0F479790-8FF3-641C-593C-D52AE357D0BF}"/>
              </a:ext>
            </a:extLst>
          </p:cNvPr>
          <p:cNvSpPr/>
          <p:nvPr/>
        </p:nvSpPr>
        <p:spPr>
          <a:xfrm>
            <a:off x="4487845" y="2940918"/>
            <a:ext cx="3216310" cy="2024172"/>
          </a:xfrm>
          <a:prstGeom prst="roundRect">
            <a:avLst>
              <a:gd name="adj" fmla="val 12781"/>
            </a:avLst>
          </a:prstGeom>
          <a:noFill/>
          <a:ln w="730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11" name="グループ化 10">
            <a:extLst>
              <a:ext uri="{FF2B5EF4-FFF2-40B4-BE49-F238E27FC236}">
                <a16:creationId xmlns:a16="http://schemas.microsoft.com/office/drawing/2014/main" id="{BBD85596-FEB5-A991-B6D9-4CCFD6E2D168}"/>
              </a:ext>
            </a:extLst>
          </p:cNvPr>
          <p:cNvGrpSpPr/>
          <p:nvPr/>
        </p:nvGrpSpPr>
        <p:grpSpPr>
          <a:xfrm>
            <a:off x="5774774" y="1167568"/>
            <a:ext cx="3417549" cy="3005773"/>
            <a:chOff x="6204706" y="1277569"/>
            <a:chExt cx="3417549" cy="3005773"/>
          </a:xfrm>
        </p:grpSpPr>
        <p:sp>
          <p:nvSpPr>
            <p:cNvPr id="12" name="フリーフォーム: 図形 11">
              <a:extLst>
                <a:ext uri="{FF2B5EF4-FFF2-40B4-BE49-F238E27FC236}">
                  <a16:creationId xmlns:a16="http://schemas.microsoft.com/office/drawing/2014/main" id="{36517B6B-D221-11DF-9ECF-6D6AC5BC1CF6}"/>
                </a:ext>
              </a:extLst>
            </p:cNvPr>
            <p:cNvSpPr/>
            <p:nvPr/>
          </p:nvSpPr>
          <p:spPr>
            <a:xfrm rot="18677589">
              <a:off x="6241430" y="1419245"/>
              <a:ext cx="3005773" cy="2722422"/>
            </a:xfrm>
            <a:custGeom>
              <a:avLst/>
              <a:gdLst>
                <a:gd name="connsiteX0" fmla="*/ 589602 w 2479977"/>
                <a:gd name="connsiteY0" fmla="*/ 112937 h 2722422"/>
                <a:gd name="connsiteX1" fmla="*/ 2397402 w 2479977"/>
                <a:gd name="connsiteY1" fmla="*/ 2171209 h 2722422"/>
                <a:gd name="connsiteX2" fmla="*/ 2367040 w 2479977"/>
                <a:gd name="connsiteY2" fmla="*/ 2639847 h 2722422"/>
                <a:gd name="connsiteX3" fmla="*/ 1898402 w 2479977"/>
                <a:gd name="connsiteY3" fmla="*/ 2609485 h 2722422"/>
                <a:gd name="connsiteX4" fmla="*/ 888090 w 2479977"/>
                <a:gd name="connsiteY4" fmla="*/ 1459195 h 2722422"/>
                <a:gd name="connsiteX5" fmla="*/ 0 w 2479977"/>
                <a:gd name="connsiteY5" fmla="*/ 1625350 h 2722422"/>
                <a:gd name="connsiteX6" fmla="*/ 777177 w 2479977"/>
                <a:gd name="connsiteY6" fmla="*/ 1332915 h 2722422"/>
                <a:gd name="connsiteX7" fmla="*/ 90602 w 2479977"/>
                <a:gd name="connsiteY7" fmla="*/ 551214 h 2722422"/>
                <a:gd name="connsiteX8" fmla="*/ 120964 w 2479977"/>
                <a:gd name="connsiteY8" fmla="*/ 82576 h 2722422"/>
                <a:gd name="connsiteX9" fmla="*/ 589602 w 2479977"/>
                <a:gd name="connsiteY9" fmla="*/ 112937 h 2722422"/>
                <a:gd name="connsiteX0" fmla="*/ 1115398 w 3005773"/>
                <a:gd name="connsiteY0" fmla="*/ 112937 h 2722422"/>
                <a:gd name="connsiteX1" fmla="*/ 2923198 w 3005773"/>
                <a:gd name="connsiteY1" fmla="*/ 2171209 h 2722422"/>
                <a:gd name="connsiteX2" fmla="*/ 2892836 w 3005773"/>
                <a:gd name="connsiteY2" fmla="*/ 2639847 h 2722422"/>
                <a:gd name="connsiteX3" fmla="*/ 2424198 w 3005773"/>
                <a:gd name="connsiteY3" fmla="*/ 2609485 h 2722422"/>
                <a:gd name="connsiteX4" fmla="*/ 1413886 w 3005773"/>
                <a:gd name="connsiteY4" fmla="*/ 1459195 h 2722422"/>
                <a:gd name="connsiteX5" fmla="*/ 0 w 3005773"/>
                <a:gd name="connsiteY5" fmla="*/ 1890868 h 2722422"/>
                <a:gd name="connsiteX6" fmla="*/ 1302973 w 3005773"/>
                <a:gd name="connsiteY6" fmla="*/ 1332915 h 2722422"/>
                <a:gd name="connsiteX7" fmla="*/ 616398 w 3005773"/>
                <a:gd name="connsiteY7" fmla="*/ 551214 h 2722422"/>
                <a:gd name="connsiteX8" fmla="*/ 646760 w 3005773"/>
                <a:gd name="connsiteY8" fmla="*/ 82576 h 2722422"/>
                <a:gd name="connsiteX9" fmla="*/ 1115398 w 3005773"/>
                <a:gd name="connsiteY9" fmla="*/ 112937 h 2722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005773" h="2722422">
                  <a:moveTo>
                    <a:pt x="1115398" y="112937"/>
                  </a:moveTo>
                  <a:lnTo>
                    <a:pt x="2923198" y="2171209"/>
                  </a:lnTo>
                  <a:cubicBezTo>
                    <a:pt x="3044224" y="2309003"/>
                    <a:pt x="3030631" y="2518820"/>
                    <a:pt x="2892836" y="2639847"/>
                  </a:cubicBezTo>
                  <a:cubicBezTo>
                    <a:pt x="2755041" y="2760873"/>
                    <a:pt x="2545224" y="2747280"/>
                    <a:pt x="2424198" y="2609485"/>
                  </a:cubicBezTo>
                  <a:lnTo>
                    <a:pt x="1413886" y="1459195"/>
                  </a:lnTo>
                  <a:lnTo>
                    <a:pt x="0" y="1890868"/>
                  </a:lnTo>
                  <a:lnTo>
                    <a:pt x="1302973" y="1332915"/>
                  </a:lnTo>
                  <a:lnTo>
                    <a:pt x="616398" y="551214"/>
                  </a:lnTo>
                  <a:cubicBezTo>
                    <a:pt x="495372" y="413419"/>
                    <a:pt x="508965" y="203602"/>
                    <a:pt x="646760" y="82576"/>
                  </a:cubicBezTo>
                  <a:cubicBezTo>
                    <a:pt x="784555" y="-38451"/>
                    <a:pt x="994372" y="-24857"/>
                    <a:pt x="1115398" y="112937"/>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sp>
          <p:nvSpPr>
            <p:cNvPr id="13" name="四角形: 角を丸くする 12">
              <a:extLst>
                <a:ext uri="{FF2B5EF4-FFF2-40B4-BE49-F238E27FC236}">
                  <a16:creationId xmlns:a16="http://schemas.microsoft.com/office/drawing/2014/main" id="{B4D6836C-1A3D-1427-5D3E-465A89710BD4}"/>
                </a:ext>
              </a:extLst>
            </p:cNvPr>
            <p:cNvSpPr/>
            <p:nvPr/>
          </p:nvSpPr>
          <p:spPr>
            <a:xfrm>
              <a:off x="6204706" y="2236237"/>
              <a:ext cx="3417549"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a:latin typeface="BIZ UDPゴシック" panose="020B0400000000000000" pitchFamily="50" charset="-128"/>
                  <a:ea typeface="BIZ UDPゴシック" panose="020B0400000000000000" pitchFamily="50" charset="-128"/>
                </a:rPr>
                <a:t>かーどを たっぷ</a:t>
              </a:r>
              <a:endParaRPr kumimoji="1" lang="en-US" altLang="ja-JP" sz="2400" b="1">
                <a:latin typeface="BIZ UDPゴシック" panose="020B0400000000000000" pitchFamily="50" charset="-128"/>
                <a:ea typeface="BIZ UDPゴシック" panose="020B0400000000000000" pitchFamily="50" charset="-128"/>
              </a:endParaRPr>
            </a:p>
          </p:txBody>
        </p:sp>
      </p:grpSp>
    </p:spTree>
    <p:extLst>
      <p:ext uri="{BB962C8B-B14F-4D97-AF65-F5344CB8AC3E}">
        <p14:creationId xmlns:p14="http://schemas.microsoft.com/office/powerpoint/2010/main" val="2691624382"/>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300159-1F7B-7540-8108-DA4C7EBEF065}"/>
            </a:ext>
          </a:extLst>
        </p:cNvPr>
        <p:cNvGrpSpPr/>
        <p:nvPr/>
      </p:nvGrpSpPr>
      <p:grpSpPr>
        <a:xfrm>
          <a:off x="0" y="0"/>
          <a:ext cx="0" cy="0"/>
          <a:chOff x="0" y="0"/>
          <a:chExt cx="0" cy="0"/>
        </a:xfrm>
      </p:grpSpPr>
      <p:pic>
        <p:nvPicPr>
          <p:cNvPr id="10" name="図 9">
            <a:extLst>
              <a:ext uri="{FF2B5EF4-FFF2-40B4-BE49-F238E27FC236}">
                <a16:creationId xmlns:a16="http://schemas.microsoft.com/office/drawing/2014/main" id="{A19FA337-0EE9-9C1B-EB7D-D86C0EF263AE}"/>
              </a:ext>
            </a:extLst>
          </p:cNvPr>
          <p:cNvPicPr>
            <a:picLocks noChangeAspect="1"/>
          </p:cNvPicPr>
          <p:nvPr/>
        </p:nvPicPr>
        <p:blipFill>
          <a:blip r:embed="rId3"/>
          <a:stretch>
            <a:fillRect/>
          </a:stretch>
        </p:blipFill>
        <p:spPr>
          <a:xfrm>
            <a:off x="1376271" y="1268413"/>
            <a:ext cx="9439457" cy="5397096"/>
          </a:xfrm>
          <a:prstGeom prst="rect">
            <a:avLst/>
          </a:prstGeom>
          <a:ln>
            <a:solidFill>
              <a:schemeClr val="bg1">
                <a:lumMod val="75000"/>
              </a:schemeClr>
            </a:solidFill>
          </a:ln>
        </p:spPr>
      </p:pic>
      <p:sp>
        <p:nvSpPr>
          <p:cNvPr id="8" name="テキスト ボックス 7">
            <a:extLst>
              <a:ext uri="{FF2B5EF4-FFF2-40B4-BE49-F238E27FC236}">
                <a16:creationId xmlns:a16="http://schemas.microsoft.com/office/drawing/2014/main" id="{AF1F4CF1-BD3C-B4BE-9417-D038898FFC08}"/>
              </a:ext>
            </a:extLst>
          </p:cNvPr>
          <p:cNvSpPr txBox="1"/>
          <p:nvPr/>
        </p:nvSpPr>
        <p:spPr>
          <a:xfrm>
            <a:off x="-2" y="121144"/>
            <a:ext cx="12192001" cy="923330"/>
          </a:xfrm>
          <a:prstGeom prst="rect">
            <a:avLst/>
          </a:prstGeom>
          <a:noFill/>
        </p:spPr>
        <p:txBody>
          <a:bodyPr wrap="square" anchor="ctr">
            <a:spAutoFit/>
          </a:bodyPr>
          <a:lstStyle/>
          <a:p>
            <a:pPr marL="0" marR="0" lvl="0" indent="0" algn="ctr" defTabSz="457200" rtl="0" eaLnBrk="1" fontAlgn="base" latinLnBrk="0" hangingPunct="1">
              <a:lnSpc>
                <a:spcPct val="100000"/>
              </a:lnSpc>
              <a:spcBef>
                <a:spcPts val="0"/>
              </a:spcBef>
              <a:spcAft>
                <a:spcPts val="0"/>
              </a:spcAft>
              <a:buClrTx/>
              <a:buSzTx/>
              <a:buFontTx/>
              <a:buNone/>
              <a:tabLst/>
              <a:defRPr/>
            </a:pPr>
            <a:r>
              <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かめらを つかってみよう</a:t>
            </a:r>
          </a:p>
        </p:txBody>
      </p:sp>
      <p:sp>
        <p:nvSpPr>
          <p:cNvPr id="9" name="四角形: 角を丸くする 8">
            <a:extLst>
              <a:ext uri="{FF2B5EF4-FFF2-40B4-BE49-F238E27FC236}">
                <a16:creationId xmlns:a16="http://schemas.microsoft.com/office/drawing/2014/main" id="{0558C4C6-7754-6BD2-D5A8-3B9281789808}"/>
              </a:ext>
            </a:extLst>
          </p:cNvPr>
          <p:cNvSpPr/>
          <p:nvPr/>
        </p:nvSpPr>
        <p:spPr>
          <a:xfrm flipV="1">
            <a:off x="5943341" y="6248320"/>
            <a:ext cx="368559" cy="367511"/>
          </a:xfrm>
          <a:prstGeom prst="roundRect">
            <a:avLst/>
          </a:prstGeom>
          <a:noFill/>
          <a:ln w="730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11" name="グループ化 10">
            <a:extLst>
              <a:ext uri="{FF2B5EF4-FFF2-40B4-BE49-F238E27FC236}">
                <a16:creationId xmlns:a16="http://schemas.microsoft.com/office/drawing/2014/main" id="{2D0BF336-C200-03BB-576C-F768FDBD3989}"/>
              </a:ext>
            </a:extLst>
          </p:cNvPr>
          <p:cNvGrpSpPr/>
          <p:nvPr/>
        </p:nvGrpSpPr>
        <p:grpSpPr>
          <a:xfrm>
            <a:off x="5065560" y="3963016"/>
            <a:ext cx="3417549" cy="2479977"/>
            <a:chOff x="6204706" y="1342940"/>
            <a:chExt cx="3417549" cy="2479977"/>
          </a:xfrm>
        </p:grpSpPr>
        <p:sp>
          <p:nvSpPr>
            <p:cNvPr id="17" name="フリーフォーム: 図形 16">
              <a:extLst>
                <a:ext uri="{FF2B5EF4-FFF2-40B4-BE49-F238E27FC236}">
                  <a16:creationId xmlns:a16="http://schemas.microsoft.com/office/drawing/2014/main" id="{825F0510-F09D-4C4B-4E34-123B64987AC4}"/>
                </a:ext>
              </a:extLst>
            </p:cNvPr>
            <p:cNvSpPr/>
            <p:nvPr/>
          </p:nvSpPr>
          <p:spPr>
            <a:xfrm rot="18677589">
              <a:off x="6677818" y="1221718"/>
              <a:ext cx="2479977" cy="2722422"/>
            </a:xfrm>
            <a:custGeom>
              <a:avLst/>
              <a:gdLst>
                <a:gd name="connsiteX0" fmla="*/ 589602 w 2479977"/>
                <a:gd name="connsiteY0" fmla="*/ 112937 h 2722422"/>
                <a:gd name="connsiteX1" fmla="*/ 2397402 w 2479977"/>
                <a:gd name="connsiteY1" fmla="*/ 2171209 h 2722422"/>
                <a:gd name="connsiteX2" fmla="*/ 2367040 w 2479977"/>
                <a:gd name="connsiteY2" fmla="*/ 2639847 h 2722422"/>
                <a:gd name="connsiteX3" fmla="*/ 1898402 w 2479977"/>
                <a:gd name="connsiteY3" fmla="*/ 2609485 h 2722422"/>
                <a:gd name="connsiteX4" fmla="*/ 888090 w 2479977"/>
                <a:gd name="connsiteY4" fmla="*/ 1459195 h 2722422"/>
                <a:gd name="connsiteX5" fmla="*/ 0 w 2479977"/>
                <a:gd name="connsiteY5" fmla="*/ 1625350 h 2722422"/>
                <a:gd name="connsiteX6" fmla="*/ 777177 w 2479977"/>
                <a:gd name="connsiteY6" fmla="*/ 1332915 h 2722422"/>
                <a:gd name="connsiteX7" fmla="*/ 90602 w 2479977"/>
                <a:gd name="connsiteY7" fmla="*/ 551214 h 2722422"/>
                <a:gd name="connsiteX8" fmla="*/ 120964 w 2479977"/>
                <a:gd name="connsiteY8" fmla="*/ 82576 h 2722422"/>
                <a:gd name="connsiteX9" fmla="*/ 589602 w 2479977"/>
                <a:gd name="connsiteY9" fmla="*/ 112937 h 2722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79977" h="2722422">
                  <a:moveTo>
                    <a:pt x="589602" y="112937"/>
                  </a:moveTo>
                  <a:lnTo>
                    <a:pt x="2397402" y="2171209"/>
                  </a:lnTo>
                  <a:cubicBezTo>
                    <a:pt x="2518428" y="2309003"/>
                    <a:pt x="2504835" y="2518820"/>
                    <a:pt x="2367040" y="2639847"/>
                  </a:cubicBezTo>
                  <a:cubicBezTo>
                    <a:pt x="2229245" y="2760873"/>
                    <a:pt x="2019428" y="2747280"/>
                    <a:pt x="1898402" y="2609485"/>
                  </a:cubicBezTo>
                  <a:lnTo>
                    <a:pt x="888090" y="1459195"/>
                  </a:lnTo>
                  <a:lnTo>
                    <a:pt x="0" y="1625350"/>
                  </a:lnTo>
                  <a:lnTo>
                    <a:pt x="777177" y="1332915"/>
                  </a:lnTo>
                  <a:lnTo>
                    <a:pt x="90602" y="551214"/>
                  </a:lnTo>
                  <a:cubicBezTo>
                    <a:pt x="-30424" y="413419"/>
                    <a:pt x="-16831" y="203602"/>
                    <a:pt x="120964" y="82576"/>
                  </a:cubicBezTo>
                  <a:cubicBezTo>
                    <a:pt x="258759" y="-38451"/>
                    <a:pt x="468576" y="-24857"/>
                    <a:pt x="589602" y="112937"/>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sp>
          <p:nvSpPr>
            <p:cNvPr id="18" name="四角形: 角を丸くする 17">
              <a:extLst>
                <a:ext uri="{FF2B5EF4-FFF2-40B4-BE49-F238E27FC236}">
                  <a16:creationId xmlns:a16="http://schemas.microsoft.com/office/drawing/2014/main" id="{E06D1C54-430F-9D2C-A666-88928D7D6662}"/>
                </a:ext>
              </a:extLst>
            </p:cNvPr>
            <p:cNvSpPr/>
            <p:nvPr/>
          </p:nvSpPr>
          <p:spPr>
            <a:xfrm>
              <a:off x="6204706" y="2236237"/>
              <a:ext cx="3417549"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a:latin typeface="BIZ UDPゴシック" panose="020B0400000000000000" pitchFamily="50" charset="-128"/>
                  <a:ea typeface="BIZ UDPゴシック" panose="020B0400000000000000" pitchFamily="50" charset="-128"/>
                </a:rPr>
                <a:t>ここを たっぷ</a:t>
              </a:r>
              <a:endParaRPr kumimoji="1" lang="en-US" altLang="ja-JP" sz="2400" b="1">
                <a:latin typeface="BIZ UDPゴシック" panose="020B0400000000000000" pitchFamily="50" charset="-128"/>
                <a:ea typeface="BIZ UDPゴシック" panose="020B0400000000000000" pitchFamily="50" charset="-128"/>
              </a:endParaRPr>
            </a:p>
          </p:txBody>
        </p:sp>
      </p:grpSp>
    </p:spTree>
    <p:extLst>
      <p:ext uri="{BB962C8B-B14F-4D97-AF65-F5344CB8AC3E}">
        <p14:creationId xmlns:p14="http://schemas.microsoft.com/office/powerpoint/2010/main" val="1521860752"/>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38E2B3-FF9F-1C49-5A5B-7D0F5E0B6F30}"/>
            </a:ext>
          </a:extLst>
        </p:cNvPr>
        <p:cNvGrpSpPr/>
        <p:nvPr/>
      </p:nvGrpSpPr>
      <p:grpSpPr>
        <a:xfrm>
          <a:off x="0" y="0"/>
          <a:ext cx="0" cy="0"/>
          <a:chOff x="0" y="0"/>
          <a:chExt cx="0" cy="0"/>
        </a:xfrm>
      </p:grpSpPr>
      <p:sp>
        <p:nvSpPr>
          <p:cNvPr id="8" name="テキスト ボックス 7">
            <a:extLst>
              <a:ext uri="{FF2B5EF4-FFF2-40B4-BE49-F238E27FC236}">
                <a16:creationId xmlns:a16="http://schemas.microsoft.com/office/drawing/2014/main" id="{0EC1742C-3758-58FD-7006-B18300B62652}"/>
              </a:ext>
            </a:extLst>
          </p:cNvPr>
          <p:cNvSpPr txBox="1"/>
          <p:nvPr/>
        </p:nvSpPr>
        <p:spPr>
          <a:xfrm>
            <a:off x="-2" y="121144"/>
            <a:ext cx="12192001" cy="923330"/>
          </a:xfrm>
          <a:prstGeom prst="rect">
            <a:avLst/>
          </a:prstGeom>
          <a:noFill/>
        </p:spPr>
        <p:txBody>
          <a:bodyPr wrap="square" anchor="ctr">
            <a:spAutoFit/>
          </a:bodyPr>
          <a:lstStyle/>
          <a:p>
            <a:pPr marL="0" marR="0" lvl="0" indent="0" algn="ctr" defTabSz="457200" rtl="0" eaLnBrk="1" fontAlgn="base" latinLnBrk="0" hangingPunct="1">
              <a:lnSpc>
                <a:spcPct val="100000"/>
              </a:lnSpc>
              <a:spcBef>
                <a:spcPts val="0"/>
              </a:spcBef>
              <a:spcAft>
                <a:spcPts val="0"/>
              </a:spcAft>
              <a:buClrTx/>
              <a:buSzTx/>
              <a:buFontTx/>
              <a:buNone/>
              <a:tabLst/>
              <a:defRPr/>
            </a:pPr>
            <a:r>
              <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かめらを つかってみよう</a:t>
            </a:r>
          </a:p>
        </p:txBody>
      </p:sp>
      <p:sp>
        <p:nvSpPr>
          <p:cNvPr id="9" name="四角形: 角を丸くする 8">
            <a:extLst>
              <a:ext uri="{FF2B5EF4-FFF2-40B4-BE49-F238E27FC236}">
                <a16:creationId xmlns:a16="http://schemas.microsoft.com/office/drawing/2014/main" id="{8D152C75-D1E9-94F7-F235-B792BF0B4990}"/>
              </a:ext>
            </a:extLst>
          </p:cNvPr>
          <p:cNvSpPr/>
          <p:nvPr/>
        </p:nvSpPr>
        <p:spPr>
          <a:xfrm flipV="1">
            <a:off x="5943341" y="6248320"/>
            <a:ext cx="368559" cy="367511"/>
          </a:xfrm>
          <a:prstGeom prst="roundRect">
            <a:avLst/>
          </a:prstGeom>
          <a:noFill/>
          <a:ln w="730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11" name="グループ化 10">
            <a:extLst>
              <a:ext uri="{FF2B5EF4-FFF2-40B4-BE49-F238E27FC236}">
                <a16:creationId xmlns:a16="http://schemas.microsoft.com/office/drawing/2014/main" id="{7885EA6E-84B9-C0AF-F94D-C4043C0B8A4C}"/>
              </a:ext>
            </a:extLst>
          </p:cNvPr>
          <p:cNvGrpSpPr/>
          <p:nvPr/>
        </p:nvGrpSpPr>
        <p:grpSpPr>
          <a:xfrm>
            <a:off x="5065560" y="3963016"/>
            <a:ext cx="3417549" cy="2479977"/>
            <a:chOff x="6204706" y="1342940"/>
            <a:chExt cx="3417549" cy="2479977"/>
          </a:xfrm>
        </p:grpSpPr>
        <p:sp>
          <p:nvSpPr>
            <p:cNvPr id="17" name="フリーフォーム: 図形 16">
              <a:extLst>
                <a:ext uri="{FF2B5EF4-FFF2-40B4-BE49-F238E27FC236}">
                  <a16:creationId xmlns:a16="http://schemas.microsoft.com/office/drawing/2014/main" id="{CA02C01D-C064-3BC7-2105-D6C6491BB2C5}"/>
                </a:ext>
              </a:extLst>
            </p:cNvPr>
            <p:cNvSpPr/>
            <p:nvPr/>
          </p:nvSpPr>
          <p:spPr>
            <a:xfrm rot="18677589">
              <a:off x="6677818" y="1221718"/>
              <a:ext cx="2479977" cy="2722422"/>
            </a:xfrm>
            <a:custGeom>
              <a:avLst/>
              <a:gdLst>
                <a:gd name="connsiteX0" fmla="*/ 589602 w 2479977"/>
                <a:gd name="connsiteY0" fmla="*/ 112937 h 2722422"/>
                <a:gd name="connsiteX1" fmla="*/ 2397402 w 2479977"/>
                <a:gd name="connsiteY1" fmla="*/ 2171209 h 2722422"/>
                <a:gd name="connsiteX2" fmla="*/ 2367040 w 2479977"/>
                <a:gd name="connsiteY2" fmla="*/ 2639847 h 2722422"/>
                <a:gd name="connsiteX3" fmla="*/ 1898402 w 2479977"/>
                <a:gd name="connsiteY3" fmla="*/ 2609485 h 2722422"/>
                <a:gd name="connsiteX4" fmla="*/ 888090 w 2479977"/>
                <a:gd name="connsiteY4" fmla="*/ 1459195 h 2722422"/>
                <a:gd name="connsiteX5" fmla="*/ 0 w 2479977"/>
                <a:gd name="connsiteY5" fmla="*/ 1625350 h 2722422"/>
                <a:gd name="connsiteX6" fmla="*/ 777177 w 2479977"/>
                <a:gd name="connsiteY6" fmla="*/ 1332915 h 2722422"/>
                <a:gd name="connsiteX7" fmla="*/ 90602 w 2479977"/>
                <a:gd name="connsiteY7" fmla="*/ 551214 h 2722422"/>
                <a:gd name="connsiteX8" fmla="*/ 120964 w 2479977"/>
                <a:gd name="connsiteY8" fmla="*/ 82576 h 2722422"/>
                <a:gd name="connsiteX9" fmla="*/ 589602 w 2479977"/>
                <a:gd name="connsiteY9" fmla="*/ 112937 h 2722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79977" h="2722422">
                  <a:moveTo>
                    <a:pt x="589602" y="112937"/>
                  </a:moveTo>
                  <a:lnTo>
                    <a:pt x="2397402" y="2171209"/>
                  </a:lnTo>
                  <a:cubicBezTo>
                    <a:pt x="2518428" y="2309003"/>
                    <a:pt x="2504835" y="2518820"/>
                    <a:pt x="2367040" y="2639847"/>
                  </a:cubicBezTo>
                  <a:cubicBezTo>
                    <a:pt x="2229245" y="2760873"/>
                    <a:pt x="2019428" y="2747280"/>
                    <a:pt x="1898402" y="2609485"/>
                  </a:cubicBezTo>
                  <a:lnTo>
                    <a:pt x="888090" y="1459195"/>
                  </a:lnTo>
                  <a:lnTo>
                    <a:pt x="0" y="1625350"/>
                  </a:lnTo>
                  <a:lnTo>
                    <a:pt x="777177" y="1332915"/>
                  </a:lnTo>
                  <a:lnTo>
                    <a:pt x="90602" y="551214"/>
                  </a:lnTo>
                  <a:cubicBezTo>
                    <a:pt x="-30424" y="413419"/>
                    <a:pt x="-16831" y="203602"/>
                    <a:pt x="120964" y="82576"/>
                  </a:cubicBezTo>
                  <a:cubicBezTo>
                    <a:pt x="258759" y="-38451"/>
                    <a:pt x="468576" y="-24857"/>
                    <a:pt x="589602" y="112937"/>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sp>
          <p:nvSpPr>
            <p:cNvPr id="18" name="四角形: 角を丸くする 17">
              <a:extLst>
                <a:ext uri="{FF2B5EF4-FFF2-40B4-BE49-F238E27FC236}">
                  <a16:creationId xmlns:a16="http://schemas.microsoft.com/office/drawing/2014/main" id="{98F28ABC-88AB-B58A-9153-F66496E0E509}"/>
                </a:ext>
              </a:extLst>
            </p:cNvPr>
            <p:cNvSpPr/>
            <p:nvPr/>
          </p:nvSpPr>
          <p:spPr>
            <a:xfrm>
              <a:off x="6204706" y="2236237"/>
              <a:ext cx="3417549"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a:latin typeface="BIZ UDPゴシック" panose="020B0400000000000000" pitchFamily="50" charset="-128"/>
                  <a:ea typeface="BIZ UDPゴシック" panose="020B0400000000000000" pitchFamily="50" charset="-128"/>
                </a:rPr>
                <a:t>ここを たっぷ</a:t>
              </a:r>
              <a:endParaRPr kumimoji="1" lang="en-US" altLang="ja-JP" sz="2400" b="1">
                <a:latin typeface="BIZ UDPゴシック" panose="020B0400000000000000" pitchFamily="50" charset="-128"/>
                <a:ea typeface="BIZ UDPゴシック" panose="020B0400000000000000" pitchFamily="50" charset="-128"/>
              </a:endParaRPr>
            </a:p>
          </p:txBody>
        </p:sp>
      </p:grpSp>
      <p:pic>
        <p:nvPicPr>
          <p:cNvPr id="3" name="図 2">
            <a:extLst>
              <a:ext uri="{FF2B5EF4-FFF2-40B4-BE49-F238E27FC236}">
                <a16:creationId xmlns:a16="http://schemas.microsoft.com/office/drawing/2014/main" id="{D416D248-35F7-71BC-DE1C-91FEDF84100D}"/>
              </a:ext>
            </a:extLst>
          </p:cNvPr>
          <p:cNvPicPr>
            <a:picLocks noChangeAspect="1"/>
          </p:cNvPicPr>
          <p:nvPr/>
        </p:nvPicPr>
        <p:blipFill>
          <a:blip r:embed="rId3"/>
          <a:stretch>
            <a:fillRect/>
          </a:stretch>
        </p:blipFill>
        <p:spPr>
          <a:xfrm>
            <a:off x="1372591" y="1268413"/>
            <a:ext cx="9446817" cy="5401305"/>
          </a:xfrm>
          <a:prstGeom prst="rect">
            <a:avLst/>
          </a:prstGeom>
          <a:ln>
            <a:solidFill>
              <a:schemeClr val="bg1">
                <a:lumMod val="75000"/>
              </a:schemeClr>
            </a:solidFill>
          </a:ln>
        </p:spPr>
      </p:pic>
      <p:sp>
        <p:nvSpPr>
          <p:cNvPr id="4" name="四角形: 角を丸くする 3">
            <a:extLst>
              <a:ext uri="{FF2B5EF4-FFF2-40B4-BE49-F238E27FC236}">
                <a16:creationId xmlns:a16="http://schemas.microsoft.com/office/drawing/2014/main" id="{B2B5618B-16A6-A2CC-3BB8-9879E4962949}"/>
              </a:ext>
            </a:extLst>
          </p:cNvPr>
          <p:cNvSpPr/>
          <p:nvPr/>
        </p:nvSpPr>
        <p:spPr>
          <a:xfrm flipV="1">
            <a:off x="5921784" y="6256511"/>
            <a:ext cx="368559" cy="367511"/>
          </a:xfrm>
          <a:prstGeom prst="roundRect">
            <a:avLst/>
          </a:prstGeom>
          <a:noFill/>
          <a:ln w="730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12" name="グループ化 11">
            <a:extLst>
              <a:ext uri="{FF2B5EF4-FFF2-40B4-BE49-F238E27FC236}">
                <a16:creationId xmlns:a16="http://schemas.microsoft.com/office/drawing/2014/main" id="{DF1F7234-5A0D-2ABB-1024-0239B18F9C72}"/>
              </a:ext>
            </a:extLst>
          </p:cNvPr>
          <p:cNvGrpSpPr/>
          <p:nvPr/>
        </p:nvGrpSpPr>
        <p:grpSpPr>
          <a:xfrm>
            <a:off x="5039240" y="3954825"/>
            <a:ext cx="3417549" cy="2479977"/>
            <a:chOff x="6204706" y="1342940"/>
            <a:chExt cx="3417549" cy="2479977"/>
          </a:xfrm>
        </p:grpSpPr>
        <p:sp>
          <p:nvSpPr>
            <p:cNvPr id="16" name="フリーフォーム: 図形 15">
              <a:extLst>
                <a:ext uri="{FF2B5EF4-FFF2-40B4-BE49-F238E27FC236}">
                  <a16:creationId xmlns:a16="http://schemas.microsoft.com/office/drawing/2014/main" id="{8CA2BE14-A447-1983-6108-E5689E70808B}"/>
                </a:ext>
              </a:extLst>
            </p:cNvPr>
            <p:cNvSpPr/>
            <p:nvPr/>
          </p:nvSpPr>
          <p:spPr>
            <a:xfrm rot="18677589">
              <a:off x="6677818" y="1221718"/>
              <a:ext cx="2479977" cy="2722422"/>
            </a:xfrm>
            <a:custGeom>
              <a:avLst/>
              <a:gdLst>
                <a:gd name="connsiteX0" fmla="*/ 589602 w 2479977"/>
                <a:gd name="connsiteY0" fmla="*/ 112937 h 2722422"/>
                <a:gd name="connsiteX1" fmla="*/ 2397402 w 2479977"/>
                <a:gd name="connsiteY1" fmla="*/ 2171209 h 2722422"/>
                <a:gd name="connsiteX2" fmla="*/ 2367040 w 2479977"/>
                <a:gd name="connsiteY2" fmla="*/ 2639847 h 2722422"/>
                <a:gd name="connsiteX3" fmla="*/ 1898402 w 2479977"/>
                <a:gd name="connsiteY3" fmla="*/ 2609485 h 2722422"/>
                <a:gd name="connsiteX4" fmla="*/ 888090 w 2479977"/>
                <a:gd name="connsiteY4" fmla="*/ 1459195 h 2722422"/>
                <a:gd name="connsiteX5" fmla="*/ 0 w 2479977"/>
                <a:gd name="connsiteY5" fmla="*/ 1625350 h 2722422"/>
                <a:gd name="connsiteX6" fmla="*/ 777177 w 2479977"/>
                <a:gd name="connsiteY6" fmla="*/ 1332915 h 2722422"/>
                <a:gd name="connsiteX7" fmla="*/ 90602 w 2479977"/>
                <a:gd name="connsiteY7" fmla="*/ 551214 h 2722422"/>
                <a:gd name="connsiteX8" fmla="*/ 120964 w 2479977"/>
                <a:gd name="connsiteY8" fmla="*/ 82576 h 2722422"/>
                <a:gd name="connsiteX9" fmla="*/ 589602 w 2479977"/>
                <a:gd name="connsiteY9" fmla="*/ 112937 h 2722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79977" h="2722422">
                  <a:moveTo>
                    <a:pt x="589602" y="112937"/>
                  </a:moveTo>
                  <a:lnTo>
                    <a:pt x="2397402" y="2171209"/>
                  </a:lnTo>
                  <a:cubicBezTo>
                    <a:pt x="2518428" y="2309003"/>
                    <a:pt x="2504835" y="2518820"/>
                    <a:pt x="2367040" y="2639847"/>
                  </a:cubicBezTo>
                  <a:cubicBezTo>
                    <a:pt x="2229245" y="2760873"/>
                    <a:pt x="2019428" y="2747280"/>
                    <a:pt x="1898402" y="2609485"/>
                  </a:cubicBezTo>
                  <a:lnTo>
                    <a:pt x="888090" y="1459195"/>
                  </a:lnTo>
                  <a:lnTo>
                    <a:pt x="0" y="1625350"/>
                  </a:lnTo>
                  <a:lnTo>
                    <a:pt x="777177" y="1332915"/>
                  </a:lnTo>
                  <a:lnTo>
                    <a:pt x="90602" y="551214"/>
                  </a:lnTo>
                  <a:cubicBezTo>
                    <a:pt x="-30424" y="413419"/>
                    <a:pt x="-16831" y="203602"/>
                    <a:pt x="120964" y="82576"/>
                  </a:cubicBezTo>
                  <a:cubicBezTo>
                    <a:pt x="258759" y="-38451"/>
                    <a:pt x="468576" y="-24857"/>
                    <a:pt x="589602" y="112937"/>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sp>
          <p:nvSpPr>
            <p:cNvPr id="19" name="四角形: 角を丸くする 18">
              <a:extLst>
                <a:ext uri="{FF2B5EF4-FFF2-40B4-BE49-F238E27FC236}">
                  <a16:creationId xmlns:a16="http://schemas.microsoft.com/office/drawing/2014/main" id="{6607F7E5-050D-B118-11EE-8C1FAF02454C}"/>
                </a:ext>
              </a:extLst>
            </p:cNvPr>
            <p:cNvSpPr/>
            <p:nvPr/>
          </p:nvSpPr>
          <p:spPr>
            <a:xfrm>
              <a:off x="6204706" y="2236237"/>
              <a:ext cx="3417549"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a:latin typeface="BIZ UDPゴシック" panose="020B0400000000000000" pitchFamily="50" charset="-128"/>
                  <a:ea typeface="BIZ UDPゴシック" panose="020B0400000000000000" pitchFamily="50" charset="-128"/>
                </a:rPr>
                <a:t>ここを たっぷ</a:t>
              </a:r>
              <a:endParaRPr kumimoji="1" lang="en-US" altLang="ja-JP" sz="2400" b="1">
                <a:latin typeface="BIZ UDPゴシック" panose="020B0400000000000000" pitchFamily="50" charset="-128"/>
                <a:ea typeface="BIZ UDPゴシック" panose="020B0400000000000000" pitchFamily="50" charset="-128"/>
              </a:endParaRPr>
            </a:p>
          </p:txBody>
        </p:sp>
      </p:grpSp>
    </p:spTree>
    <p:extLst>
      <p:ext uri="{BB962C8B-B14F-4D97-AF65-F5344CB8AC3E}">
        <p14:creationId xmlns:p14="http://schemas.microsoft.com/office/powerpoint/2010/main" val="1245737364"/>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019B2D1-D501-6891-7F76-6E8F9205D3B5}"/>
            </a:ext>
          </a:extLst>
        </p:cNvPr>
        <p:cNvGrpSpPr/>
        <p:nvPr/>
      </p:nvGrpSpPr>
      <p:grpSpPr>
        <a:xfrm>
          <a:off x="0" y="0"/>
          <a:ext cx="0" cy="0"/>
          <a:chOff x="0" y="0"/>
          <a:chExt cx="0" cy="0"/>
        </a:xfrm>
      </p:grpSpPr>
      <p:pic>
        <p:nvPicPr>
          <p:cNvPr id="3" name="図 2">
            <a:extLst>
              <a:ext uri="{FF2B5EF4-FFF2-40B4-BE49-F238E27FC236}">
                <a16:creationId xmlns:a16="http://schemas.microsoft.com/office/drawing/2014/main" id="{A9D7A79D-F3B2-2CE7-A83E-F70FA2F71C9F}"/>
              </a:ext>
            </a:extLst>
          </p:cNvPr>
          <p:cNvPicPr>
            <a:picLocks noChangeAspect="1"/>
          </p:cNvPicPr>
          <p:nvPr/>
        </p:nvPicPr>
        <p:blipFill>
          <a:blip r:embed="rId3"/>
          <a:stretch>
            <a:fillRect/>
          </a:stretch>
        </p:blipFill>
        <p:spPr>
          <a:xfrm>
            <a:off x="1372591" y="1268413"/>
            <a:ext cx="9446817" cy="5401305"/>
          </a:xfrm>
          <a:prstGeom prst="rect">
            <a:avLst/>
          </a:prstGeom>
          <a:ln>
            <a:solidFill>
              <a:schemeClr val="bg1">
                <a:lumMod val="75000"/>
              </a:schemeClr>
            </a:solidFill>
          </a:ln>
        </p:spPr>
      </p:pic>
      <p:sp>
        <p:nvSpPr>
          <p:cNvPr id="8" name="テキスト ボックス 7">
            <a:extLst>
              <a:ext uri="{FF2B5EF4-FFF2-40B4-BE49-F238E27FC236}">
                <a16:creationId xmlns:a16="http://schemas.microsoft.com/office/drawing/2014/main" id="{CD4B3BE6-A429-DA0D-95CA-E134F832C40C}"/>
              </a:ext>
            </a:extLst>
          </p:cNvPr>
          <p:cNvSpPr txBox="1"/>
          <p:nvPr/>
        </p:nvSpPr>
        <p:spPr>
          <a:xfrm>
            <a:off x="-2" y="121144"/>
            <a:ext cx="12192001" cy="923330"/>
          </a:xfrm>
          <a:prstGeom prst="rect">
            <a:avLst/>
          </a:prstGeom>
          <a:noFill/>
        </p:spPr>
        <p:txBody>
          <a:bodyPr wrap="square" anchor="ctr">
            <a:spAutoFit/>
          </a:bodyPr>
          <a:lstStyle/>
          <a:p>
            <a:pPr marL="0" marR="0" lvl="0" indent="0" algn="ctr" defTabSz="457200" rtl="0" eaLnBrk="1" fontAlgn="base" latinLnBrk="0" hangingPunct="1">
              <a:lnSpc>
                <a:spcPct val="100000"/>
              </a:lnSpc>
              <a:spcBef>
                <a:spcPts val="0"/>
              </a:spcBef>
              <a:spcAft>
                <a:spcPts val="0"/>
              </a:spcAft>
              <a:buClrTx/>
              <a:buSzTx/>
              <a:buFontTx/>
              <a:buNone/>
              <a:tabLst/>
              <a:defRPr/>
            </a:pPr>
            <a:r>
              <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かめらを つかってみよう</a:t>
            </a:r>
          </a:p>
        </p:txBody>
      </p:sp>
      <p:graphicFrame>
        <p:nvGraphicFramePr>
          <p:cNvPr id="4" name="表 3">
            <a:extLst>
              <a:ext uri="{FF2B5EF4-FFF2-40B4-BE49-F238E27FC236}">
                <a16:creationId xmlns:a16="http://schemas.microsoft.com/office/drawing/2014/main" id="{613E7754-5A0B-6ECE-6037-DC2C4BE0C1E9}"/>
              </a:ext>
            </a:extLst>
          </p:cNvPr>
          <p:cNvGraphicFramePr>
            <a:graphicFrameLocks noGrp="1"/>
          </p:cNvGraphicFramePr>
          <p:nvPr>
            <p:extLst>
              <p:ext uri="{D42A27DB-BD31-4B8C-83A1-F6EECF244321}">
                <p14:modId xmlns:p14="http://schemas.microsoft.com/office/powerpoint/2010/main" val="2215731769"/>
              </p:ext>
            </p:extLst>
          </p:nvPr>
        </p:nvGraphicFramePr>
        <p:xfrm>
          <a:off x="4215151" y="2530475"/>
          <a:ext cx="3761698" cy="2338328"/>
        </p:xfrm>
        <a:graphic>
          <a:graphicData uri="http://schemas.openxmlformats.org/drawingml/2006/table">
            <a:tbl>
              <a:tblPr firstRow="1" bandRow="1">
                <a:tableStyleId>{5940675A-B579-460E-94D1-54222C63F5DA}</a:tableStyleId>
              </a:tblPr>
              <a:tblGrid>
                <a:gridCol w="1880849">
                  <a:extLst>
                    <a:ext uri="{9D8B030D-6E8A-4147-A177-3AD203B41FA5}">
                      <a16:colId xmlns:a16="http://schemas.microsoft.com/office/drawing/2014/main" val="3669728748"/>
                    </a:ext>
                  </a:extLst>
                </a:gridCol>
                <a:gridCol w="1880849">
                  <a:extLst>
                    <a:ext uri="{9D8B030D-6E8A-4147-A177-3AD203B41FA5}">
                      <a16:colId xmlns:a16="http://schemas.microsoft.com/office/drawing/2014/main" val="3943529767"/>
                    </a:ext>
                  </a:extLst>
                </a:gridCol>
              </a:tblGrid>
              <a:tr h="1510502">
                <a:tc gridSpan="2">
                  <a:txBody>
                    <a:bodyPr/>
                    <a:lstStyle/>
                    <a:p>
                      <a:pPr algn="ctr"/>
                      <a:r>
                        <a:rPr kumimoji="1" lang="en-US" altLang="ja-JP" sz="2400" b="1" dirty="0" err="1">
                          <a:latin typeface="+mj-ea"/>
                          <a:ea typeface="+mj-ea"/>
                        </a:rPr>
                        <a:t>miraiseed</a:t>
                      </a:r>
                      <a:r>
                        <a:rPr kumimoji="1" lang="ja-JP" altLang="en-US" sz="2400" b="1" dirty="0">
                          <a:latin typeface="+mj-ea"/>
                          <a:ea typeface="+mj-ea"/>
                        </a:rPr>
                        <a:t>が</a:t>
                      </a:r>
                      <a:endParaRPr kumimoji="1" lang="en-US" altLang="ja-JP" sz="2400" b="1" dirty="0">
                        <a:latin typeface="+mj-ea"/>
                        <a:ea typeface="+mj-ea"/>
                      </a:endParaRPr>
                    </a:p>
                    <a:p>
                      <a:pPr algn="ctr"/>
                      <a:r>
                        <a:rPr kumimoji="1" lang="ja-JP" altLang="en-US" sz="2400" b="1" dirty="0">
                          <a:latin typeface="+mj-ea"/>
                          <a:ea typeface="+mj-ea"/>
                        </a:rPr>
                        <a:t>マイクおよびカメラへのアクセスを求めています。</a:t>
                      </a:r>
                    </a:p>
                  </a:txBody>
                  <a:tcPr anchor="ctr">
                    <a:solidFill>
                      <a:schemeClr val="bg1"/>
                    </a:solidFill>
                  </a:tcPr>
                </a:tc>
                <a:tc hMerge="1">
                  <a:txBody>
                    <a:bodyPr/>
                    <a:lstStyle/>
                    <a:p>
                      <a:endParaRPr kumimoji="1" lang="ja-JP" altLang="en-US" dirty="0"/>
                    </a:p>
                  </a:txBody>
                  <a:tcPr/>
                </a:tc>
                <a:extLst>
                  <a:ext uri="{0D108BD9-81ED-4DB2-BD59-A6C34878D82A}">
                    <a16:rowId xmlns:a16="http://schemas.microsoft.com/office/drawing/2014/main" val="3325738174"/>
                  </a:ext>
                </a:extLst>
              </a:tr>
              <a:tr h="827826">
                <a:tc>
                  <a:txBody>
                    <a:bodyPr/>
                    <a:lstStyle/>
                    <a:p>
                      <a:pPr algn="ctr"/>
                      <a:r>
                        <a:rPr kumimoji="1" lang="ja-JP" altLang="en-US" sz="2400" dirty="0"/>
                        <a:t>キャンセル</a:t>
                      </a:r>
                    </a:p>
                  </a:txBody>
                  <a:tcPr anchor="ctr">
                    <a:solidFill>
                      <a:schemeClr val="bg1"/>
                    </a:solidFill>
                  </a:tcPr>
                </a:tc>
                <a:tc>
                  <a:txBody>
                    <a:bodyPr/>
                    <a:lstStyle/>
                    <a:p>
                      <a:pPr algn="ctr"/>
                      <a:r>
                        <a:rPr kumimoji="1" lang="ja-JP" altLang="en-US" sz="2800" dirty="0"/>
                        <a:t>許可</a:t>
                      </a:r>
                    </a:p>
                  </a:txBody>
                  <a:tcPr anchor="ctr">
                    <a:solidFill>
                      <a:schemeClr val="bg1"/>
                    </a:solidFill>
                  </a:tcPr>
                </a:tc>
                <a:extLst>
                  <a:ext uri="{0D108BD9-81ED-4DB2-BD59-A6C34878D82A}">
                    <a16:rowId xmlns:a16="http://schemas.microsoft.com/office/drawing/2014/main" val="3925888334"/>
                  </a:ext>
                </a:extLst>
              </a:tr>
            </a:tbl>
          </a:graphicData>
        </a:graphic>
      </p:graphicFrame>
      <p:sp>
        <p:nvSpPr>
          <p:cNvPr id="9" name="四角形: 角を丸くする 8">
            <a:extLst>
              <a:ext uri="{FF2B5EF4-FFF2-40B4-BE49-F238E27FC236}">
                <a16:creationId xmlns:a16="http://schemas.microsoft.com/office/drawing/2014/main" id="{0D0719D3-D98F-CDC4-AB42-E38A29CDD5A0}"/>
              </a:ext>
            </a:extLst>
          </p:cNvPr>
          <p:cNvSpPr/>
          <p:nvPr/>
        </p:nvSpPr>
        <p:spPr>
          <a:xfrm flipV="1">
            <a:off x="6395923" y="4137013"/>
            <a:ext cx="1236269" cy="605002"/>
          </a:xfrm>
          <a:prstGeom prst="roundRect">
            <a:avLst/>
          </a:prstGeom>
          <a:noFill/>
          <a:ln w="730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11" name="グループ化 10">
            <a:extLst>
              <a:ext uri="{FF2B5EF4-FFF2-40B4-BE49-F238E27FC236}">
                <a16:creationId xmlns:a16="http://schemas.microsoft.com/office/drawing/2014/main" id="{E3708DF9-2B47-BA3C-82F7-1427AC529BAF}"/>
              </a:ext>
            </a:extLst>
          </p:cNvPr>
          <p:cNvGrpSpPr/>
          <p:nvPr/>
        </p:nvGrpSpPr>
        <p:grpSpPr>
          <a:xfrm>
            <a:off x="6531390" y="4386049"/>
            <a:ext cx="3417549" cy="2471951"/>
            <a:chOff x="6204706" y="1349968"/>
            <a:chExt cx="3417549" cy="2471951"/>
          </a:xfrm>
        </p:grpSpPr>
        <p:sp>
          <p:nvSpPr>
            <p:cNvPr id="17" name="フリーフォーム: 図形 16">
              <a:extLst>
                <a:ext uri="{FF2B5EF4-FFF2-40B4-BE49-F238E27FC236}">
                  <a16:creationId xmlns:a16="http://schemas.microsoft.com/office/drawing/2014/main" id="{85948B98-7003-165E-1759-C6DEAF6F6A7D}"/>
                </a:ext>
              </a:extLst>
            </p:cNvPr>
            <p:cNvSpPr/>
            <p:nvPr/>
          </p:nvSpPr>
          <p:spPr>
            <a:xfrm rot="2922411" flipV="1">
              <a:off x="6684479" y="1224733"/>
              <a:ext cx="2471951" cy="2722422"/>
            </a:xfrm>
            <a:custGeom>
              <a:avLst/>
              <a:gdLst>
                <a:gd name="connsiteX0" fmla="*/ 589602 w 2479977"/>
                <a:gd name="connsiteY0" fmla="*/ 112937 h 2722422"/>
                <a:gd name="connsiteX1" fmla="*/ 2397402 w 2479977"/>
                <a:gd name="connsiteY1" fmla="*/ 2171209 h 2722422"/>
                <a:gd name="connsiteX2" fmla="*/ 2367040 w 2479977"/>
                <a:gd name="connsiteY2" fmla="*/ 2639847 h 2722422"/>
                <a:gd name="connsiteX3" fmla="*/ 1898402 w 2479977"/>
                <a:gd name="connsiteY3" fmla="*/ 2609485 h 2722422"/>
                <a:gd name="connsiteX4" fmla="*/ 888090 w 2479977"/>
                <a:gd name="connsiteY4" fmla="*/ 1459195 h 2722422"/>
                <a:gd name="connsiteX5" fmla="*/ 0 w 2479977"/>
                <a:gd name="connsiteY5" fmla="*/ 1625350 h 2722422"/>
                <a:gd name="connsiteX6" fmla="*/ 777177 w 2479977"/>
                <a:gd name="connsiteY6" fmla="*/ 1332915 h 2722422"/>
                <a:gd name="connsiteX7" fmla="*/ 90602 w 2479977"/>
                <a:gd name="connsiteY7" fmla="*/ 551214 h 2722422"/>
                <a:gd name="connsiteX8" fmla="*/ 120964 w 2479977"/>
                <a:gd name="connsiteY8" fmla="*/ 82576 h 2722422"/>
                <a:gd name="connsiteX9" fmla="*/ 589602 w 2479977"/>
                <a:gd name="connsiteY9" fmla="*/ 112937 h 2722422"/>
                <a:gd name="connsiteX0" fmla="*/ 581576 w 2471951"/>
                <a:gd name="connsiteY0" fmla="*/ 112937 h 2722422"/>
                <a:gd name="connsiteX1" fmla="*/ 2389376 w 2471951"/>
                <a:gd name="connsiteY1" fmla="*/ 2171209 h 2722422"/>
                <a:gd name="connsiteX2" fmla="*/ 2359014 w 2471951"/>
                <a:gd name="connsiteY2" fmla="*/ 2639847 h 2722422"/>
                <a:gd name="connsiteX3" fmla="*/ 1890376 w 2471951"/>
                <a:gd name="connsiteY3" fmla="*/ 2609485 h 2722422"/>
                <a:gd name="connsiteX4" fmla="*/ 880064 w 2471951"/>
                <a:gd name="connsiteY4" fmla="*/ 1459195 h 2722422"/>
                <a:gd name="connsiteX5" fmla="*/ 152702 w 2471951"/>
                <a:gd name="connsiteY5" fmla="*/ 1464709 h 2722422"/>
                <a:gd name="connsiteX6" fmla="*/ 769151 w 2471951"/>
                <a:gd name="connsiteY6" fmla="*/ 1332915 h 2722422"/>
                <a:gd name="connsiteX7" fmla="*/ 82576 w 2471951"/>
                <a:gd name="connsiteY7" fmla="*/ 551214 h 2722422"/>
                <a:gd name="connsiteX8" fmla="*/ 112938 w 2471951"/>
                <a:gd name="connsiteY8" fmla="*/ 82576 h 2722422"/>
                <a:gd name="connsiteX9" fmla="*/ 581576 w 2471951"/>
                <a:gd name="connsiteY9" fmla="*/ 112937 h 2722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71951" h="2722422">
                  <a:moveTo>
                    <a:pt x="581576" y="112937"/>
                  </a:moveTo>
                  <a:lnTo>
                    <a:pt x="2389376" y="2171209"/>
                  </a:lnTo>
                  <a:cubicBezTo>
                    <a:pt x="2510402" y="2309003"/>
                    <a:pt x="2496809" y="2518820"/>
                    <a:pt x="2359014" y="2639847"/>
                  </a:cubicBezTo>
                  <a:cubicBezTo>
                    <a:pt x="2221219" y="2760873"/>
                    <a:pt x="2011402" y="2747280"/>
                    <a:pt x="1890376" y="2609485"/>
                  </a:cubicBezTo>
                  <a:lnTo>
                    <a:pt x="880064" y="1459195"/>
                  </a:lnTo>
                  <a:lnTo>
                    <a:pt x="152702" y="1464709"/>
                  </a:lnTo>
                  <a:lnTo>
                    <a:pt x="769151" y="1332915"/>
                  </a:lnTo>
                  <a:lnTo>
                    <a:pt x="82576" y="551214"/>
                  </a:lnTo>
                  <a:cubicBezTo>
                    <a:pt x="-38450" y="413419"/>
                    <a:pt x="-24857" y="203602"/>
                    <a:pt x="112938" y="82576"/>
                  </a:cubicBezTo>
                  <a:cubicBezTo>
                    <a:pt x="250733" y="-38451"/>
                    <a:pt x="460550" y="-24857"/>
                    <a:pt x="581576" y="112937"/>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dirty="0"/>
            </a:p>
          </p:txBody>
        </p:sp>
        <p:sp>
          <p:nvSpPr>
            <p:cNvPr id="18" name="四角形: 角を丸くする 17">
              <a:extLst>
                <a:ext uri="{FF2B5EF4-FFF2-40B4-BE49-F238E27FC236}">
                  <a16:creationId xmlns:a16="http://schemas.microsoft.com/office/drawing/2014/main" id="{B890EEAE-A795-EE4F-3AB4-609C9030C20D}"/>
                </a:ext>
              </a:extLst>
            </p:cNvPr>
            <p:cNvSpPr/>
            <p:nvPr/>
          </p:nvSpPr>
          <p:spPr>
            <a:xfrm>
              <a:off x="6204706" y="2236237"/>
              <a:ext cx="3417549"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dirty="0">
                  <a:latin typeface="BIZ UDPゴシック" panose="020B0400000000000000" pitchFamily="50" charset="-128"/>
                  <a:ea typeface="BIZ UDPゴシック" panose="020B0400000000000000" pitchFamily="50" charset="-128"/>
                </a:rPr>
                <a:t>きょか（許可）する</a:t>
              </a:r>
              <a:endParaRPr kumimoji="1" lang="en-US" altLang="ja-JP" sz="2400" b="1" dirty="0">
                <a:latin typeface="BIZ UDPゴシック" panose="020B0400000000000000" pitchFamily="50" charset="-128"/>
                <a:ea typeface="BIZ UDPゴシック" panose="020B0400000000000000" pitchFamily="50" charset="-128"/>
              </a:endParaRPr>
            </a:p>
          </p:txBody>
        </p:sp>
      </p:grpSp>
    </p:spTree>
    <p:extLst>
      <p:ext uri="{BB962C8B-B14F-4D97-AF65-F5344CB8AC3E}">
        <p14:creationId xmlns:p14="http://schemas.microsoft.com/office/powerpoint/2010/main" val="3804857312"/>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573EAF-2F7F-87AE-6D5E-05B5A5376582}"/>
            </a:ext>
          </a:extLst>
        </p:cNvPr>
        <p:cNvGrpSpPr/>
        <p:nvPr/>
      </p:nvGrpSpPr>
      <p:grpSpPr>
        <a:xfrm>
          <a:off x="0" y="0"/>
          <a:ext cx="0" cy="0"/>
          <a:chOff x="0" y="0"/>
          <a:chExt cx="0" cy="0"/>
        </a:xfrm>
      </p:grpSpPr>
      <p:sp>
        <p:nvSpPr>
          <p:cNvPr id="8" name="テキスト ボックス 7">
            <a:extLst>
              <a:ext uri="{FF2B5EF4-FFF2-40B4-BE49-F238E27FC236}">
                <a16:creationId xmlns:a16="http://schemas.microsoft.com/office/drawing/2014/main" id="{E483E128-9B66-C916-49B3-5748447CA473}"/>
              </a:ext>
            </a:extLst>
          </p:cNvPr>
          <p:cNvSpPr txBox="1"/>
          <p:nvPr/>
        </p:nvSpPr>
        <p:spPr>
          <a:xfrm>
            <a:off x="-2" y="121144"/>
            <a:ext cx="12192001" cy="923330"/>
          </a:xfrm>
          <a:prstGeom prst="rect">
            <a:avLst/>
          </a:prstGeom>
          <a:noFill/>
        </p:spPr>
        <p:txBody>
          <a:bodyPr wrap="square" anchor="ctr">
            <a:spAutoFit/>
          </a:bodyPr>
          <a:lstStyle/>
          <a:p>
            <a:pPr marL="0" marR="0" lvl="0" indent="0" algn="ctr" defTabSz="457200" rtl="0" eaLnBrk="1" fontAlgn="base" latinLnBrk="0" hangingPunct="1">
              <a:lnSpc>
                <a:spcPct val="100000"/>
              </a:lnSpc>
              <a:spcBef>
                <a:spcPts val="0"/>
              </a:spcBef>
              <a:spcAft>
                <a:spcPts val="0"/>
              </a:spcAft>
              <a:buClrTx/>
              <a:buSzTx/>
              <a:buFontTx/>
              <a:buNone/>
              <a:tabLst/>
              <a:defRPr/>
            </a:pPr>
            <a:r>
              <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かめらを つかってみよう</a:t>
            </a:r>
          </a:p>
        </p:txBody>
      </p:sp>
      <p:grpSp>
        <p:nvGrpSpPr>
          <p:cNvPr id="34" name="グループ化 33">
            <a:extLst>
              <a:ext uri="{FF2B5EF4-FFF2-40B4-BE49-F238E27FC236}">
                <a16:creationId xmlns:a16="http://schemas.microsoft.com/office/drawing/2014/main" id="{CA9F3237-2F99-3803-5244-90F60DCB61AF}"/>
              </a:ext>
            </a:extLst>
          </p:cNvPr>
          <p:cNvGrpSpPr/>
          <p:nvPr/>
        </p:nvGrpSpPr>
        <p:grpSpPr>
          <a:xfrm>
            <a:off x="2424000" y="1382571"/>
            <a:ext cx="7344000" cy="5292000"/>
            <a:chOff x="2424000" y="1382571"/>
            <a:chExt cx="7344000" cy="5292000"/>
          </a:xfrm>
        </p:grpSpPr>
        <p:grpSp>
          <p:nvGrpSpPr>
            <p:cNvPr id="29" name="グループ化 28">
              <a:extLst>
                <a:ext uri="{FF2B5EF4-FFF2-40B4-BE49-F238E27FC236}">
                  <a16:creationId xmlns:a16="http://schemas.microsoft.com/office/drawing/2014/main" id="{84C38C21-8D77-F7E9-3F98-CF5CED118C7E}"/>
                </a:ext>
              </a:extLst>
            </p:cNvPr>
            <p:cNvGrpSpPr/>
            <p:nvPr/>
          </p:nvGrpSpPr>
          <p:grpSpPr>
            <a:xfrm>
              <a:off x="2424000" y="1382571"/>
              <a:ext cx="7344000" cy="5292000"/>
              <a:chOff x="2424000" y="1353311"/>
              <a:chExt cx="7344000" cy="5292000"/>
            </a:xfrm>
          </p:grpSpPr>
          <p:sp>
            <p:nvSpPr>
              <p:cNvPr id="30" name="四角形: 角を丸くする 29">
                <a:extLst>
                  <a:ext uri="{FF2B5EF4-FFF2-40B4-BE49-F238E27FC236}">
                    <a16:creationId xmlns:a16="http://schemas.microsoft.com/office/drawing/2014/main" id="{16282C9A-9F64-8183-2EC5-9DA0D4EEDCA1}"/>
                  </a:ext>
                </a:extLst>
              </p:cNvPr>
              <p:cNvSpPr/>
              <p:nvPr/>
            </p:nvSpPr>
            <p:spPr>
              <a:xfrm>
                <a:off x="2424000" y="1353311"/>
                <a:ext cx="7344000" cy="5292000"/>
              </a:xfrm>
              <a:prstGeom prst="roundRect">
                <a:avLst>
                  <a:gd name="adj" fmla="val 6869"/>
                </a:avLst>
              </a:prstGeom>
              <a:solidFill>
                <a:schemeClr val="bg1">
                  <a:lumMod val="75000"/>
                </a:schemeClr>
              </a:solidFill>
              <a:ln>
                <a:solidFill>
                  <a:schemeClr val="bg1">
                    <a:lumMod val="6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 name="四角形: 角を丸くする 30">
                <a:extLst>
                  <a:ext uri="{FF2B5EF4-FFF2-40B4-BE49-F238E27FC236}">
                    <a16:creationId xmlns:a16="http://schemas.microsoft.com/office/drawing/2014/main" id="{63535C1A-4C62-DFCE-8351-93C566E6904F}"/>
                  </a:ext>
                </a:extLst>
              </p:cNvPr>
              <p:cNvSpPr/>
              <p:nvPr/>
            </p:nvSpPr>
            <p:spPr>
              <a:xfrm>
                <a:off x="2450098" y="1380311"/>
                <a:ext cx="7291804" cy="5238000"/>
              </a:xfrm>
              <a:prstGeom prst="roundRect">
                <a:avLst>
                  <a:gd name="adj" fmla="val 6869"/>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2" name="四角形: 角を丸くする 31">
                <a:extLst>
                  <a:ext uri="{FF2B5EF4-FFF2-40B4-BE49-F238E27FC236}">
                    <a16:creationId xmlns:a16="http://schemas.microsoft.com/office/drawing/2014/main" id="{4A92CD48-6C36-7D35-CD6B-ACCA8F2539D3}"/>
                  </a:ext>
                </a:extLst>
              </p:cNvPr>
              <p:cNvSpPr/>
              <p:nvPr/>
            </p:nvSpPr>
            <p:spPr>
              <a:xfrm>
                <a:off x="2714625" y="1640286"/>
                <a:ext cx="6762750" cy="4718050"/>
              </a:xfrm>
              <a:prstGeom prst="roundRect">
                <a:avLst>
                  <a:gd name="adj" fmla="val 3272"/>
                </a:avLst>
              </a:prstGeom>
              <a:solidFill>
                <a:schemeClr val="bg1">
                  <a:lumMod val="8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pic>
          <p:nvPicPr>
            <p:cNvPr id="2" name="図 1" descr="グラフィカル ユーザー インターフェイス, テキスト, アプリケーション&#10;&#10;AI によって生成されたコンテンツは間違っている可能性があります。">
              <a:extLst>
                <a:ext uri="{FF2B5EF4-FFF2-40B4-BE49-F238E27FC236}">
                  <a16:creationId xmlns:a16="http://schemas.microsoft.com/office/drawing/2014/main" id="{EE92F9D6-B9EB-6A31-EDDA-F87B2DBECC72}"/>
                </a:ext>
              </a:extLst>
            </p:cNvPr>
            <p:cNvPicPr>
              <a:picLocks noChangeAspect="1"/>
            </p:cNvPicPr>
            <p:nvPr/>
          </p:nvPicPr>
          <p:blipFill>
            <a:blip r:embed="rId3">
              <a:extLst>
                <a:ext uri="{28A0092B-C50C-407E-A947-70E740481C1C}">
                  <a14:useLocalDpi xmlns:a14="http://schemas.microsoft.com/office/drawing/2010/main" val="0"/>
                </a:ext>
              </a:extLst>
            </a:blip>
            <a:srcRect t="-1" b="-1"/>
            <a:stretch>
              <a:fillRect/>
            </a:stretch>
          </p:blipFill>
          <p:spPr>
            <a:xfrm>
              <a:off x="2714625" y="1642546"/>
              <a:ext cx="6788848" cy="4745050"/>
            </a:xfrm>
            <a:prstGeom prst="roundRect">
              <a:avLst>
                <a:gd name="adj" fmla="val 2722"/>
              </a:avLst>
            </a:prstGeom>
          </p:spPr>
        </p:pic>
        <p:sp>
          <p:nvSpPr>
            <p:cNvPr id="33" name="四角形: 上の 2 つの角を丸める 32">
              <a:extLst>
                <a:ext uri="{FF2B5EF4-FFF2-40B4-BE49-F238E27FC236}">
                  <a16:creationId xmlns:a16="http://schemas.microsoft.com/office/drawing/2014/main" id="{A45FD35B-8659-84CE-412B-F87B0E112C14}"/>
                </a:ext>
              </a:extLst>
            </p:cNvPr>
            <p:cNvSpPr/>
            <p:nvPr/>
          </p:nvSpPr>
          <p:spPr>
            <a:xfrm rot="16200000">
              <a:off x="3222360" y="1134811"/>
              <a:ext cx="4745049" cy="5760518"/>
            </a:xfrm>
            <a:prstGeom prst="round2SameRect">
              <a:avLst>
                <a:gd name="adj1" fmla="val 3482"/>
                <a:gd name="adj2" fmla="val 0"/>
              </a:avLst>
            </a:prstGeom>
            <a:gradFill flip="none" rotWithShape="1">
              <a:gsLst>
                <a:gs pos="0">
                  <a:schemeClr val="bg2">
                    <a:lumMod val="25000"/>
                    <a:tint val="66000"/>
                    <a:satMod val="160000"/>
                  </a:schemeClr>
                </a:gs>
                <a:gs pos="50000">
                  <a:schemeClr val="bg2">
                    <a:lumMod val="25000"/>
                    <a:tint val="44500"/>
                    <a:satMod val="160000"/>
                  </a:schemeClr>
                </a:gs>
                <a:gs pos="100000">
                  <a:schemeClr val="bg2">
                    <a:lumMod val="25000"/>
                    <a:tint val="23500"/>
                    <a:satMod val="160000"/>
                  </a:schemeClr>
                </a:gs>
              </a:gsLst>
              <a:path path="circle">
                <a:fillToRect t="100000" r="100000"/>
              </a:path>
              <a:tileRect l="-100000" b="-100000"/>
            </a:gra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Tree>
    <p:extLst>
      <p:ext uri="{BB962C8B-B14F-4D97-AF65-F5344CB8AC3E}">
        <p14:creationId xmlns:p14="http://schemas.microsoft.com/office/powerpoint/2010/main" val="3082446852"/>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D04F59-4302-22B5-FBE5-3AFB92C57019}"/>
            </a:ext>
          </a:extLst>
        </p:cNvPr>
        <p:cNvGrpSpPr/>
        <p:nvPr/>
      </p:nvGrpSpPr>
      <p:grpSpPr>
        <a:xfrm>
          <a:off x="0" y="0"/>
          <a:ext cx="0" cy="0"/>
          <a:chOff x="0" y="0"/>
          <a:chExt cx="0" cy="0"/>
        </a:xfrm>
      </p:grpSpPr>
      <p:grpSp>
        <p:nvGrpSpPr>
          <p:cNvPr id="24" name="グループ化 23">
            <a:extLst>
              <a:ext uri="{FF2B5EF4-FFF2-40B4-BE49-F238E27FC236}">
                <a16:creationId xmlns:a16="http://schemas.microsoft.com/office/drawing/2014/main" id="{0434B25C-8EBF-5A34-8406-40F34C8BE19F}"/>
              </a:ext>
            </a:extLst>
          </p:cNvPr>
          <p:cNvGrpSpPr/>
          <p:nvPr/>
        </p:nvGrpSpPr>
        <p:grpSpPr>
          <a:xfrm>
            <a:off x="2424000" y="1382571"/>
            <a:ext cx="7344000" cy="5292000"/>
            <a:chOff x="2424000" y="1382571"/>
            <a:chExt cx="7344000" cy="5292000"/>
          </a:xfrm>
        </p:grpSpPr>
        <p:grpSp>
          <p:nvGrpSpPr>
            <p:cNvPr id="3" name="グループ化 2">
              <a:extLst>
                <a:ext uri="{FF2B5EF4-FFF2-40B4-BE49-F238E27FC236}">
                  <a16:creationId xmlns:a16="http://schemas.microsoft.com/office/drawing/2014/main" id="{8CBCB4EF-D853-C25C-116F-A4F3993F97D9}"/>
                </a:ext>
              </a:extLst>
            </p:cNvPr>
            <p:cNvGrpSpPr/>
            <p:nvPr/>
          </p:nvGrpSpPr>
          <p:grpSpPr>
            <a:xfrm>
              <a:off x="2424000" y="1382571"/>
              <a:ext cx="7344000" cy="5292000"/>
              <a:chOff x="2424000" y="1353311"/>
              <a:chExt cx="7344000" cy="5292000"/>
            </a:xfrm>
          </p:grpSpPr>
          <p:sp>
            <p:nvSpPr>
              <p:cNvPr id="5" name="四角形: 角を丸くする 4">
                <a:extLst>
                  <a:ext uri="{FF2B5EF4-FFF2-40B4-BE49-F238E27FC236}">
                    <a16:creationId xmlns:a16="http://schemas.microsoft.com/office/drawing/2014/main" id="{3A91BED2-8A43-6AB1-ED55-6A729B37F905}"/>
                  </a:ext>
                </a:extLst>
              </p:cNvPr>
              <p:cNvSpPr/>
              <p:nvPr/>
            </p:nvSpPr>
            <p:spPr>
              <a:xfrm>
                <a:off x="2424000" y="1353311"/>
                <a:ext cx="7344000" cy="5292000"/>
              </a:xfrm>
              <a:prstGeom prst="roundRect">
                <a:avLst>
                  <a:gd name="adj" fmla="val 6869"/>
                </a:avLst>
              </a:prstGeom>
              <a:solidFill>
                <a:schemeClr val="bg1">
                  <a:lumMod val="75000"/>
                </a:schemeClr>
              </a:solidFill>
              <a:ln>
                <a:solidFill>
                  <a:schemeClr val="bg1">
                    <a:lumMod val="6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四角形: 角を丸くする 5">
                <a:extLst>
                  <a:ext uri="{FF2B5EF4-FFF2-40B4-BE49-F238E27FC236}">
                    <a16:creationId xmlns:a16="http://schemas.microsoft.com/office/drawing/2014/main" id="{78D3AA7C-3E7D-A1DA-921E-9D349C4AD182}"/>
                  </a:ext>
                </a:extLst>
              </p:cNvPr>
              <p:cNvSpPr/>
              <p:nvPr/>
            </p:nvSpPr>
            <p:spPr>
              <a:xfrm>
                <a:off x="2450098" y="1380311"/>
                <a:ext cx="7291804" cy="5238000"/>
              </a:xfrm>
              <a:prstGeom prst="roundRect">
                <a:avLst>
                  <a:gd name="adj" fmla="val 6869"/>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四角形: 角を丸くする 6">
                <a:extLst>
                  <a:ext uri="{FF2B5EF4-FFF2-40B4-BE49-F238E27FC236}">
                    <a16:creationId xmlns:a16="http://schemas.microsoft.com/office/drawing/2014/main" id="{3480A47F-9D00-031B-514E-51FD23154A9E}"/>
                  </a:ext>
                </a:extLst>
              </p:cNvPr>
              <p:cNvSpPr/>
              <p:nvPr/>
            </p:nvSpPr>
            <p:spPr>
              <a:xfrm>
                <a:off x="2714625" y="1640286"/>
                <a:ext cx="6762750" cy="4718050"/>
              </a:xfrm>
              <a:prstGeom prst="roundRect">
                <a:avLst>
                  <a:gd name="adj" fmla="val 3272"/>
                </a:avLst>
              </a:prstGeom>
              <a:solidFill>
                <a:schemeClr val="bg1">
                  <a:lumMod val="8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pic>
          <p:nvPicPr>
            <p:cNvPr id="8" name="図 7" descr="グラフィカル ユーザー インターフェイス, テキスト, アプリケーション&#10;&#10;AI によって生成されたコンテンツは間違っている可能性があります。">
              <a:extLst>
                <a:ext uri="{FF2B5EF4-FFF2-40B4-BE49-F238E27FC236}">
                  <a16:creationId xmlns:a16="http://schemas.microsoft.com/office/drawing/2014/main" id="{566FEF3A-A295-3AED-04B0-AE050F92E201}"/>
                </a:ext>
              </a:extLst>
            </p:cNvPr>
            <p:cNvPicPr>
              <a:picLocks noChangeAspect="1"/>
            </p:cNvPicPr>
            <p:nvPr/>
          </p:nvPicPr>
          <p:blipFill>
            <a:blip r:embed="rId3">
              <a:extLst>
                <a:ext uri="{28A0092B-C50C-407E-A947-70E740481C1C}">
                  <a14:useLocalDpi xmlns:a14="http://schemas.microsoft.com/office/drawing/2010/main" val="0"/>
                </a:ext>
              </a:extLst>
            </a:blip>
            <a:srcRect t="-1" b="-1"/>
            <a:stretch>
              <a:fillRect/>
            </a:stretch>
          </p:blipFill>
          <p:spPr>
            <a:xfrm>
              <a:off x="2714625" y="1642546"/>
              <a:ext cx="6788848" cy="4745050"/>
            </a:xfrm>
            <a:prstGeom prst="roundRect">
              <a:avLst>
                <a:gd name="adj" fmla="val 2722"/>
              </a:avLst>
            </a:prstGeom>
          </p:spPr>
        </p:pic>
        <p:sp>
          <p:nvSpPr>
            <p:cNvPr id="22" name="四角形: 上の 2 つの角を丸める 21">
              <a:extLst>
                <a:ext uri="{FF2B5EF4-FFF2-40B4-BE49-F238E27FC236}">
                  <a16:creationId xmlns:a16="http://schemas.microsoft.com/office/drawing/2014/main" id="{A7A91B49-5429-BAD6-6492-9DFE02A9AFA1}"/>
                </a:ext>
              </a:extLst>
            </p:cNvPr>
            <p:cNvSpPr/>
            <p:nvPr/>
          </p:nvSpPr>
          <p:spPr>
            <a:xfrm rot="16200000">
              <a:off x="3222360" y="1134811"/>
              <a:ext cx="4745049" cy="5760518"/>
            </a:xfrm>
            <a:prstGeom prst="round2SameRect">
              <a:avLst>
                <a:gd name="adj1" fmla="val 3482"/>
                <a:gd name="adj2" fmla="val 0"/>
              </a:avLst>
            </a:prstGeom>
            <a:gradFill flip="none" rotWithShape="1">
              <a:gsLst>
                <a:gs pos="0">
                  <a:schemeClr val="bg2">
                    <a:lumMod val="25000"/>
                    <a:tint val="66000"/>
                    <a:satMod val="160000"/>
                  </a:schemeClr>
                </a:gs>
                <a:gs pos="50000">
                  <a:schemeClr val="bg2">
                    <a:lumMod val="25000"/>
                    <a:tint val="44500"/>
                    <a:satMod val="160000"/>
                  </a:schemeClr>
                </a:gs>
                <a:gs pos="100000">
                  <a:schemeClr val="bg2">
                    <a:lumMod val="25000"/>
                    <a:tint val="23500"/>
                    <a:satMod val="160000"/>
                  </a:schemeClr>
                </a:gs>
              </a:gsLst>
              <a:path path="circle">
                <a:fillToRect t="100000" r="100000"/>
              </a:path>
              <a:tileRect l="-100000" b="-100000"/>
            </a:gra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10" name="テキスト ボックス 9">
            <a:extLst>
              <a:ext uri="{FF2B5EF4-FFF2-40B4-BE49-F238E27FC236}">
                <a16:creationId xmlns:a16="http://schemas.microsoft.com/office/drawing/2014/main" id="{DB4CBB75-692E-E174-FEF0-3C575D87ACDA}"/>
              </a:ext>
            </a:extLst>
          </p:cNvPr>
          <p:cNvSpPr txBox="1"/>
          <p:nvPr/>
        </p:nvSpPr>
        <p:spPr>
          <a:xfrm>
            <a:off x="-2" y="121144"/>
            <a:ext cx="12192001" cy="923330"/>
          </a:xfrm>
          <a:prstGeom prst="rect">
            <a:avLst/>
          </a:prstGeom>
          <a:noFill/>
        </p:spPr>
        <p:txBody>
          <a:bodyPr wrap="square" anchor="ctr">
            <a:spAutoFit/>
          </a:bodyPr>
          <a:lstStyle/>
          <a:p>
            <a:pPr marL="0" marR="0" lvl="0" indent="0" algn="ctr" defTabSz="457200" rtl="0" eaLnBrk="1" fontAlgn="base" latinLnBrk="0" hangingPunct="1">
              <a:lnSpc>
                <a:spcPct val="100000"/>
              </a:lnSpc>
              <a:spcBef>
                <a:spcPts val="0"/>
              </a:spcBef>
              <a:spcAft>
                <a:spcPts val="0"/>
              </a:spcAft>
              <a:buClrTx/>
              <a:buSzTx/>
              <a:buFontTx/>
              <a:buNone/>
              <a:tabLst/>
              <a:defRPr/>
            </a:pPr>
            <a:r>
              <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かめらを つかってみよう</a:t>
            </a:r>
          </a:p>
        </p:txBody>
      </p:sp>
      <p:grpSp>
        <p:nvGrpSpPr>
          <p:cNvPr id="28" name="グループ化 27">
            <a:extLst>
              <a:ext uri="{FF2B5EF4-FFF2-40B4-BE49-F238E27FC236}">
                <a16:creationId xmlns:a16="http://schemas.microsoft.com/office/drawing/2014/main" id="{3019784C-8460-3114-5C4B-D86191881D31}"/>
              </a:ext>
            </a:extLst>
          </p:cNvPr>
          <p:cNvGrpSpPr/>
          <p:nvPr/>
        </p:nvGrpSpPr>
        <p:grpSpPr>
          <a:xfrm>
            <a:off x="7848377" y="2556390"/>
            <a:ext cx="3336291" cy="687837"/>
            <a:chOff x="8200609" y="5960448"/>
            <a:chExt cx="3336291" cy="687837"/>
          </a:xfrm>
        </p:grpSpPr>
        <p:sp>
          <p:nvSpPr>
            <p:cNvPr id="29" name="フリーフォーム: 図形 28">
              <a:extLst>
                <a:ext uri="{FF2B5EF4-FFF2-40B4-BE49-F238E27FC236}">
                  <a16:creationId xmlns:a16="http://schemas.microsoft.com/office/drawing/2014/main" id="{91ED8030-ACCA-C9D9-F9C0-392610AF48AF}"/>
                </a:ext>
              </a:extLst>
            </p:cNvPr>
            <p:cNvSpPr/>
            <p:nvPr/>
          </p:nvSpPr>
          <p:spPr>
            <a:xfrm>
              <a:off x="8200609" y="5984141"/>
              <a:ext cx="3336291" cy="664144"/>
            </a:xfrm>
            <a:custGeom>
              <a:avLst/>
              <a:gdLst>
                <a:gd name="connsiteX0" fmla="*/ 1291993 w 3539491"/>
                <a:gd name="connsiteY0" fmla="*/ 0 h 664144"/>
                <a:gd name="connsiteX1" fmla="*/ 3207419 w 3539491"/>
                <a:gd name="connsiteY1" fmla="*/ 0 h 664144"/>
                <a:gd name="connsiteX2" fmla="*/ 3539491 w 3539491"/>
                <a:gd name="connsiteY2" fmla="*/ 332072 h 664144"/>
                <a:gd name="connsiteX3" fmla="*/ 3207419 w 3539491"/>
                <a:gd name="connsiteY3" fmla="*/ 664144 h 664144"/>
                <a:gd name="connsiteX4" fmla="*/ 1291993 w 3539491"/>
                <a:gd name="connsiteY4" fmla="*/ 664144 h 664144"/>
                <a:gd name="connsiteX5" fmla="*/ 986017 w 3539491"/>
                <a:gd name="connsiteY5" fmla="*/ 461330 h 664144"/>
                <a:gd name="connsiteX6" fmla="*/ 971079 w 3539491"/>
                <a:gd name="connsiteY6" fmla="*/ 387341 h 664144"/>
                <a:gd name="connsiteX7" fmla="*/ 0 w 3539491"/>
                <a:gd name="connsiteY7" fmla="*/ 57602 h 664144"/>
                <a:gd name="connsiteX8" fmla="*/ 973894 w 3539491"/>
                <a:gd name="connsiteY8" fmla="*/ 262862 h 664144"/>
                <a:gd name="connsiteX9" fmla="*/ 986017 w 3539491"/>
                <a:gd name="connsiteY9" fmla="*/ 202815 h 664144"/>
                <a:gd name="connsiteX10" fmla="*/ 1291993 w 3539491"/>
                <a:gd name="connsiteY10" fmla="*/ 0 h 664144"/>
                <a:gd name="connsiteX0" fmla="*/ 1088793 w 3336291"/>
                <a:gd name="connsiteY0" fmla="*/ 0 h 664144"/>
                <a:gd name="connsiteX1" fmla="*/ 3004219 w 3336291"/>
                <a:gd name="connsiteY1" fmla="*/ 0 h 664144"/>
                <a:gd name="connsiteX2" fmla="*/ 3336291 w 3336291"/>
                <a:gd name="connsiteY2" fmla="*/ 332072 h 664144"/>
                <a:gd name="connsiteX3" fmla="*/ 3004219 w 3336291"/>
                <a:gd name="connsiteY3" fmla="*/ 664144 h 664144"/>
                <a:gd name="connsiteX4" fmla="*/ 1088793 w 3336291"/>
                <a:gd name="connsiteY4" fmla="*/ 664144 h 664144"/>
                <a:gd name="connsiteX5" fmla="*/ 782817 w 3336291"/>
                <a:gd name="connsiteY5" fmla="*/ 461330 h 664144"/>
                <a:gd name="connsiteX6" fmla="*/ 767879 w 3336291"/>
                <a:gd name="connsiteY6" fmla="*/ 387341 h 664144"/>
                <a:gd name="connsiteX7" fmla="*/ 0 w 3336291"/>
                <a:gd name="connsiteY7" fmla="*/ 507545 h 664144"/>
                <a:gd name="connsiteX8" fmla="*/ 770694 w 3336291"/>
                <a:gd name="connsiteY8" fmla="*/ 262862 h 664144"/>
                <a:gd name="connsiteX9" fmla="*/ 782817 w 3336291"/>
                <a:gd name="connsiteY9" fmla="*/ 202815 h 664144"/>
                <a:gd name="connsiteX10" fmla="*/ 1088793 w 3336291"/>
                <a:gd name="connsiteY10" fmla="*/ 0 h 664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336291" h="664144">
                  <a:moveTo>
                    <a:pt x="1088793" y="0"/>
                  </a:moveTo>
                  <a:lnTo>
                    <a:pt x="3004219" y="0"/>
                  </a:lnTo>
                  <a:cubicBezTo>
                    <a:pt x="3187617" y="0"/>
                    <a:pt x="3336291" y="148674"/>
                    <a:pt x="3336291" y="332072"/>
                  </a:cubicBezTo>
                  <a:cubicBezTo>
                    <a:pt x="3336291" y="515470"/>
                    <a:pt x="3187617" y="664144"/>
                    <a:pt x="3004219" y="664144"/>
                  </a:cubicBezTo>
                  <a:lnTo>
                    <a:pt x="1088793" y="664144"/>
                  </a:lnTo>
                  <a:cubicBezTo>
                    <a:pt x="951245" y="664144"/>
                    <a:pt x="833228" y="580515"/>
                    <a:pt x="782817" y="461330"/>
                  </a:cubicBezTo>
                  <a:lnTo>
                    <a:pt x="767879" y="387341"/>
                  </a:lnTo>
                  <a:lnTo>
                    <a:pt x="0" y="507545"/>
                  </a:lnTo>
                  <a:lnTo>
                    <a:pt x="770694" y="262862"/>
                  </a:lnTo>
                  <a:lnTo>
                    <a:pt x="782817" y="202815"/>
                  </a:lnTo>
                  <a:cubicBezTo>
                    <a:pt x="833228" y="83629"/>
                    <a:pt x="951245" y="0"/>
                    <a:pt x="1088793"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sp>
          <p:nvSpPr>
            <p:cNvPr id="30" name="四角形: 角を丸くする 29">
              <a:extLst>
                <a:ext uri="{FF2B5EF4-FFF2-40B4-BE49-F238E27FC236}">
                  <a16:creationId xmlns:a16="http://schemas.microsoft.com/office/drawing/2014/main" id="{DC1C0399-09D8-077E-5FCA-B6C7AE1D8C59}"/>
                </a:ext>
              </a:extLst>
            </p:cNvPr>
            <p:cNvSpPr/>
            <p:nvPr/>
          </p:nvSpPr>
          <p:spPr>
            <a:xfrm>
              <a:off x="8957330" y="5960448"/>
              <a:ext cx="2579570"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2400" b="1">
                  <a:solidFill>
                    <a:prstClr val="white"/>
                  </a:solidFill>
                  <a:latin typeface="BIZ UDPゴシック" panose="020B0400000000000000" pitchFamily="50" charset="-128"/>
                  <a:ea typeface="BIZ UDPゴシック" panose="020B0400000000000000" pitchFamily="50" charset="-128"/>
                </a:rPr>
                <a:t>がめんが うえ</a:t>
              </a:r>
              <a:endParaRPr kumimoji="1" lang="ja-JP" altLang="en-US"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grpSp>
      <p:sp>
        <p:nvSpPr>
          <p:cNvPr id="2" name="テキスト ボックス 1">
            <a:extLst>
              <a:ext uri="{FF2B5EF4-FFF2-40B4-BE49-F238E27FC236}">
                <a16:creationId xmlns:a16="http://schemas.microsoft.com/office/drawing/2014/main" id="{CFA7E15C-D5F6-1ED1-6564-5E00D74CABD5}"/>
              </a:ext>
            </a:extLst>
          </p:cNvPr>
          <p:cNvSpPr txBox="1"/>
          <p:nvPr/>
        </p:nvSpPr>
        <p:spPr>
          <a:xfrm>
            <a:off x="0" y="6642556"/>
            <a:ext cx="3644152" cy="215444"/>
          </a:xfrm>
          <a:prstGeom prst="rect">
            <a:avLst/>
          </a:prstGeom>
          <a:noFill/>
        </p:spPr>
        <p:txBody>
          <a:bodyPr wrap="square">
            <a:spAutoFit/>
          </a:bodyPr>
          <a:lstStyle/>
          <a:p>
            <a:r>
              <a:rPr kumimoji="1" lang="ja-JP" altLang="en-US" sz="800" b="0" i="0" kern="1200">
                <a:effectLst/>
                <a:latin typeface="+mn-ea"/>
                <a:cs typeface="+mn-cs"/>
              </a:rPr>
              <a:t>イラスト：サポータ作成</a:t>
            </a:r>
            <a:r>
              <a:rPr lang="ja-JP" altLang="en-US" sz="800">
                <a:solidFill>
                  <a:prstClr val="white"/>
                </a:solidFill>
                <a:latin typeface="BIZ UDPゴシック" panose="020B0400000000000000" pitchFamily="50" charset="-128"/>
                <a:ea typeface="BIZ UDPゴシック" panose="020B0400000000000000" pitchFamily="50" charset="-128"/>
              </a:rPr>
              <a:t>サポータ作成</a:t>
            </a:r>
            <a:endParaRPr kumimoji="1" lang="ja-JP" altLang="en-US" sz="800"/>
          </a:p>
        </p:txBody>
      </p:sp>
      <p:sp>
        <p:nvSpPr>
          <p:cNvPr id="12" name="四角形: 角を丸くする 11">
            <a:extLst>
              <a:ext uri="{FF2B5EF4-FFF2-40B4-BE49-F238E27FC236}">
                <a16:creationId xmlns:a16="http://schemas.microsoft.com/office/drawing/2014/main" id="{8D1EF2A8-6FBC-01B2-9827-AB7881BB2D3E}"/>
              </a:ext>
            </a:extLst>
          </p:cNvPr>
          <p:cNvSpPr/>
          <p:nvPr/>
        </p:nvSpPr>
        <p:spPr>
          <a:xfrm>
            <a:off x="2336800" y="1262723"/>
            <a:ext cx="1413620" cy="1293667"/>
          </a:xfrm>
          <a:prstGeom prst="roundRect">
            <a:avLst/>
          </a:prstGeom>
          <a:noFill/>
          <a:ln w="730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16" name="四角形: 角を丸くする 15">
            <a:extLst>
              <a:ext uri="{FF2B5EF4-FFF2-40B4-BE49-F238E27FC236}">
                <a16:creationId xmlns:a16="http://schemas.microsoft.com/office/drawing/2014/main" id="{D4D11176-1A6F-6C53-5CB3-E1F3994BB40E}"/>
              </a:ext>
            </a:extLst>
          </p:cNvPr>
          <p:cNvSpPr/>
          <p:nvPr/>
        </p:nvSpPr>
        <p:spPr>
          <a:xfrm>
            <a:off x="1075388" y="3012054"/>
            <a:ext cx="3078490" cy="1156157"/>
          </a:xfrm>
          <a:prstGeom prst="roundRect">
            <a:avLst>
              <a:gd name="adj" fmla="val 12651"/>
            </a:avLst>
          </a:pr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18" name="四角形: 角を丸くする 17">
            <a:extLst>
              <a:ext uri="{FF2B5EF4-FFF2-40B4-BE49-F238E27FC236}">
                <a16:creationId xmlns:a16="http://schemas.microsoft.com/office/drawing/2014/main" id="{E4DEF2BA-41AF-7A15-2E5F-7019611DA83F}"/>
              </a:ext>
            </a:extLst>
          </p:cNvPr>
          <p:cNvSpPr/>
          <p:nvPr/>
        </p:nvSpPr>
        <p:spPr>
          <a:xfrm>
            <a:off x="1223806" y="2811350"/>
            <a:ext cx="2791814" cy="1422400"/>
          </a:xfrm>
          <a:prstGeom prst="roundRect">
            <a:avLst>
              <a:gd name="adj" fmla="val 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lnSpc>
                <a:spcPct val="150000"/>
              </a:lnSpc>
            </a:pPr>
            <a:r>
              <a:rPr kumimoji="1" lang="ja-JP" altLang="en-US" sz="2000" b="1" dirty="0">
                <a:latin typeface="BIZ UDPゴシック" panose="020B0400000000000000" pitchFamily="50" charset="-128"/>
                <a:ea typeface="BIZ UDPゴシック" panose="020B0400000000000000" pitchFamily="50" charset="-128"/>
              </a:rPr>
              <a:t>もちあげると かめらがひだりうえに あります</a:t>
            </a:r>
          </a:p>
        </p:txBody>
      </p:sp>
    </p:spTree>
    <p:extLst>
      <p:ext uri="{BB962C8B-B14F-4D97-AF65-F5344CB8AC3E}">
        <p14:creationId xmlns:p14="http://schemas.microsoft.com/office/powerpoint/2010/main" val="220716642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図 5" descr="図形, アイコン&#10;&#10;AI によって生成されたコンテンツは間違っている可能性があります。">
            <a:extLst>
              <a:ext uri="{FF2B5EF4-FFF2-40B4-BE49-F238E27FC236}">
                <a16:creationId xmlns:a16="http://schemas.microsoft.com/office/drawing/2014/main" id="{0A2BE755-64D2-A388-DB55-7A27F976F9B2}"/>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2568084" y="3245865"/>
            <a:ext cx="7056635" cy="2749430"/>
          </a:xfrm>
          <a:prstGeom prst="rect">
            <a:avLst/>
          </a:prstGeom>
        </p:spPr>
      </p:pic>
      <p:sp>
        <p:nvSpPr>
          <p:cNvPr id="8" name="テキスト ボックス 7">
            <a:extLst>
              <a:ext uri="{FF2B5EF4-FFF2-40B4-BE49-F238E27FC236}">
                <a16:creationId xmlns:a16="http://schemas.microsoft.com/office/drawing/2014/main" id="{6CA36C13-104F-3BF5-0775-E88084621BB0}"/>
              </a:ext>
            </a:extLst>
          </p:cNvPr>
          <p:cNvSpPr txBox="1"/>
          <p:nvPr/>
        </p:nvSpPr>
        <p:spPr>
          <a:xfrm>
            <a:off x="-2" y="314822"/>
            <a:ext cx="12192001" cy="1754326"/>
          </a:xfrm>
          <a:prstGeom prst="rect">
            <a:avLst/>
          </a:prstGeom>
          <a:noFill/>
        </p:spPr>
        <p:txBody>
          <a:bodyPr wrap="square" anchor="ctr">
            <a:spAutoFit/>
          </a:bodyPr>
          <a:lstStyle/>
          <a:p>
            <a:pPr algn="ctr" rtl="0" fontAlgn="base"/>
            <a:r>
              <a:rPr lang="ja-JP" altLang="en-US" sz="5400" b="1" cap="all">
                <a:solidFill>
                  <a:srgbClr val="2A1A00"/>
                </a:solidFill>
                <a:latin typeface="BIZ UDPゴシック" panose="020B0400000000000000" pitchFamily="50" charset="-128"/>
                <a:ea typeface="BIZ UDPゴシック" panose="020B0400000000000000" pitchFamily="50" charset="-128"/>
              </a:rPr>
              <a:t>② ぱすわーどは だいじなので​</a:t>
            </a:r>
          </a:p>
          <a:p>
            <a:pPr algn="ctr" rtl="0" fontAlgn="base"/>
            <a:r>
              <a:rPr lang="ja-JP" altLang="en-US" sz="5400" b="1" cap="all">
                <a:solidFill>
                  <a:srgbClr val="2A1A00"/>
                </a:solidFill>
                <a:latin typeface="BIZ UDPゴシック" panose="020B0400000000000000" pitchFamily="50" charset="-128"/>
                <a:ea typeface="BIZ UDPゴシック" panose="020B0400000000000000" pitchFamily="50" charset="-128"/>
              </a:rPr>
              <a:t>ともだちに おしえる</a:t>
            </a:r>
          </a:p>
        </p:txBody>
      </p:sp>
    </p:spTree>
    <p:extLst>
      <p:ext uri="{BB962C8B-B14F-4D97-AF65-F5344CB8AC3E}">
        <p14:creationId xmlns:p14="http://schemas.microsoft.com/office/powerpoint/2010/main" val="2107290120"/>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78811A-872D-A741-2B26-B679EE9EA500}"/>
            </a:ext>
          </a:extLst>
        </p:cNvPr>
        <p:cNvGrpSpPr/>
        <p:nvPr/>
      </p:nvGrpSpPr>
      <p:grpSpPr>
        <a:xfrm>
          <a:off x="0" y="0"/>
          <a:ext cx="0" cy="0"/>
          <a:chOff x="0" y="0"/>
          <a:chExt cx="0" cy="0"/>
        </a:xfrm>
      </p:grpSpPr>
      <p:grpSp>
        <p:nvGrpSpPr>
          <p:cNvPr id="23" name="グループ化 22">
            <a:extLst>
              <a:ext uri="{FF2B5EF4-FFF2-40B4-BE49-F238E27FC236}">
                <a16:creationId xmlns:a16="http://schemas.microsoft.com/office/drawing/2014/main" id="{90460F20-FF66-FD86-F08E-F5FD1818A02A}"/>
              </a:ext>
            </a:extLst>
          </p:cNvPr>
          <p:cNvGrpSpPr/>
          <p:nvPr/>
        </p:nvGrpSpPr>
        <p:grpSpPr>
          <a:xfrm>
            <a:off x="2424000" y="1382571"/>
            <a:ext cx="7344000" cy="5292000"/>
            <a:chOff x="2424000" y="1382571"/>
            <a:chExt cx="7344000" cy="5292000"/>
          </a:xfrm>
        </p:grpSpPr>
        <p:grpSp>
          <p:nvGrpSpPr>
            <p:cNvPr id="24" name="グループ化 23">
              <a:extLst>
                <a:ext uri="{FF2B5EF4-FFF2-40B4-BE49-F238E27FC236}">
                  <a16:creationId xmlns:a16="http://schemas.microsoft.com/office/drawing/2014/main" id="{42ACA1A8-D879-96B6-CC69-B67F1737CBB6}"/>
                </a:ext>
              </a:extLst>
            </p:cNvPr>
            <p:cNvGrpSpPr/>
            <p:nvPr/>
          </p:nvGrpSpPr>
          <p:grpSpPr>
            <a:xfrm>
              <a:off x="2424000" y="1382571"/>
              <a:ext cx="7344000" cy="5292000"/>
              <a:chOff x="2424000" y="1353311"/>
              <a:chExt cx="7344000" cy="5292000"/>
            </a:xfrm>
          </p:grpSpPr>
          <p:sp>
            <p:nvSpPr>
              <p:cNvPr id="28" name="四角形: 角を丸くする 27">
                <a:extLst>
                  <a:ext uri="{FF2B5EF4-FFF2-40B4-BE49-F238E27FC236}">
                    <a16:creationId xmlns:a16="http://schemas.microsoft.com/office/drawing/2014/main" id="{AF3F5824-5E4A-D9BC-6676-07786E10161D}"/>
                  </a:ext>
                </a:extLst>
              </p:cNvPr>
              <p:cNvSpPr/>
              <p:nvPr/>
            </p:nvSpPr>
            <p:spPr>
              <a:xfrm>
                <a:off x="2424000" y="1353311"/>
                <a:ext cx="7344000" cy="5292000"/>
              </a:xfrm>
              <a:prstGeom prst="roundRect">
                <a:avLst>
                  <a:gd name="adj" fmla="val 6869"/>
                </a:avLst>
              </a:prstGeom>
              <a:solidFill>
                <a:schemeClr val="bg1">
                  <a:lumMod val="75000"/>
                </a:schemeClr>
              </a:solidFill>
              <a:ln>
                <a:solidFill>
                  <a:schemeClr val="bg1">
                    <a:lumMod val="6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9" name="四角形: 角を丸くする 28">
                <a:extLst>
                  <a:ext uri="{FF2B5EF4-FFF2-40B4-BE49-F238E27FC236}">
                    <a16:creationId xmlns:a16="http://schemas.microsoft.com/office/drawing/2014/main" id="{B5A0ED4F-5BE6-FE5D-551E-1E0E564BA51F}"/>
                  </a:ext>
                </a:extLst>
              </p:cNvPr>
              <p:cNvSpPr/>
              <p:nvPr/>
            </p:nvSpPr>
            <p:spPr>
              <a:xfrm>
                <a:off x="2450098" y="1380311"/>
                <a:ext cx="7291804" cy="5238000"/>
              </a:xfrm>
              <a:prstGeom prst="roundRect">
                <a:avLst>
                  <a:gd name="adj" fmla="val 6869"/>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0" name="四角形: 角を丸くする 29">
                <a:extLst>
                  <a:ext uri="{FF2B5EF4-FFF2-40B4-BE49-F238E27FC236}">
                    <a16:creationId xmlns:a16="http://schemas.microsoft.com/office/drawing/2014/main" id="{11F2C08B-CC26-F476-DCD0-2520B2833FB8}"/>
                  </a:ext>
                </a:extLst>
              </p:cNvPr>
              <p:cNvSpPr/>
              <p:nvPr/>
            </p:nvSpPr>
            <p:spPr>
              <a:xfrm>
                <a:off x="2714625" y="1640286"/>
                <a:ext cx="6762750" cy="4718050"/>
              </a:xfrm>
              <a:prstGeom prst="roundRect">
                <a:avLst>
                  <a:gd name="adj" fmla="val 3272"/>
                </a:avLst>
              </a:prstGeom>
              <a:solidFill>
                <a:schemeClr val="bg1">
                  <a:lumMod val="8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pic>
          <p:nvPicPr>
            <p:cNvPr id="25" name="図 24" descr="グラフィカル ユーザー インターフェイス, テキスト, アプリケーション&#10;&#10;AI によって生成されたコンテンツは間違っている可能性があります。">
              <a:extLst>
                <a:ext uri="{FF2B5EF4-FFF2-40B4-BE49-F238E27FC236}">
                  <a16:creationId xmlns:a16="http://schemas.microsoft.com/office/drawing/2014/main" id="{70421515-E615-FE17-A8FB-E0545CED2531}"/>
                </a:ext>
              </a:extLst>
            </p:cNvPr>
            <p:cNvPicPr>
              <a:picLocks noChangeAspect="1"/>
            </p:cNvPicPr>
            <p:nvPr/>
          </p:nvPicPr>
          <p:blipFill>
            <a:blip r:embed="rId3">
              <a:extLst>
                <a:ext uri="{28A0092B-C50C-407E-A947-70E740481C1C}">
                  <a14:useLocalDpi xmlns:a14="http://schemas.microsoft.com/office/drawing/2010/main" val="0"/>
                </a:ext>
              </a:extLst>
            </a:blip>
            <a:srcRect t="-1" b="-1"/>
            <a:stretch>
              <a:fillRect/>
            </a:stretch>
          </p:blipFill>
          <p:spPr>
            <a:xfrm>
              <a:off x="2714625" y="1642546"/>
              <a:ext cx="6788848" cy="4745050"/>
            </a:xfrm>
            <a:prstGeom prst="roundRect">
              <a:avLst>
                <a:gd name="adj" fmla="val 2722"/>
              </a:avLst>
            </a:prstGeom>
          </p:spPr>
        </p:pic>
        <p:sp>
          <p:nvSpPr>
            <p:cNvPr id="26" name="四角形: 上の 2 つの角を丸める 25">
              <a:extLst>
                <a:ext uri="{FF2B5EF4-FFF2-40B4-BE49-F238E27FC236}">
                  <a16:creationId xmlns:a16="http://schemas.microsoft.com/office/drawing/2014/main" id="{4611B829-9C3C-DEDE-2ECB-90607986C329}"/>
                </a:ext>
              </a:extLst>
            </p:cNvPr>
            <p:cNvSpPr/>
            <p:nvPr/>
          </p:nvSpPr>
          <p:spPr>
            <a:xfrm rot="16200000">
              <a:off x="3222360" y="1134811"/>
              <a:ext cx="4745049" cy="5760518"/>
            </a:xfrm>
            <a:prstGeom prst="round2SameRect">
              <a:avLst>
                <a:gd name="adj1" fmla="val 3482"/>
                <a:gd name="adj2" fmla="val 0"/>
              </a:avLst>
            </a:prstGeom>
            <a:gradFill flip="none" rotWithShape="1">
              <a:gsLst>
                <a:gs pos="0">
                  <a:schemeClr val="bg2">
                    <a:lumMod val="25000"/>
                    <a:tint val="66000"/>
                    <a:satMod val="160000"/>
                  </a:schemeClr>
                </a:gs>
                <a:gs pos="50000">
                  <a:schemeClr val="bg2">
                    <a:lumMod val="25000"/>
                    <a:tint val="44500"/>
                    <a:satMod val="160000"/>
                  </a:schemeClr>
                </a:gs>
                <a:gs pos="100000">
                  <a:schemeClr val="bg2">
                    <a:lumMod val="25000"/>
                    <a:tint val="23500"/>
                    <a:satMod val="160000"/>
                  </a:schemeClr>
                </a:gs>
              </a:gsLst>
              <a:path path="circle">
                <a:fillToRect t="100000" r="100000"/>
              </a:path>
              <a:tileRect l="-100000" b="-100000"/>
            </a:gra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10" name="テキスト ボックス 9">
            <a:extLst>
              <a:ext uri="{FF2B5EF4-FFF2-40B4-BE49-F238E27FC236}">
                <a16:creationId xmlns:a16="http://schemas.microsoft.com/office/drawing/2014/main" id="{515F729C-ADCA-6963-A8F8-F3762FA332D5}"/>
              </a:ext>
            </a:extLst>
          </p:cNvPr>
          <p:cNvSpPr txBox="1"/>
          <p:nvPr/>
        </p:nvSpPr>
        <p:spPr>
          <a:xfrm>
            <a:off x="-2" y="121144"/>
            <a:ext cx="12192001" cy="923330"/>
          </a:xfrm>
          <a:prstGeom prst="rect">
            <a:avLst/>
          </a:prstGeom>
          <a:noFill/>
        </p:spPr>
        <p:txBody>
          <a:bodyPr wrap="square" anchor="ctr">
            <a:spAutoFit/>
          </a:bodyPr>
          <a:lstStyle/>
          <a:p>
            <a:pPr marL="0" marR="0" lvl="0" indent="0" algn="ctr" defTabSz="457200" rtl="0" eaLnBrk="1" fontAlgn="base" latinLnBrk="0" hangingPunct="1">
              <a:lnSpc>
                <a:spcPct val="100000"/>
              </a:lnSpc>
              <a:spcBef>
                <a:spcPts val="0"/>
              </a:spcBef>
              <a:spcAft>
                <a:spcPts val="0"/>
              </a:spcAft>
              <a:buClrTx/>
              <a:buSzTx/>
              <a:buFontTx/>
              <a:buNone/>
              <a:tabLst/>
              <a:defRPr/>
            </a:pPr>
            <a:r>
              <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かめらを つかってみよう</a:t>
            </a:r>
          </a:p>
        </p:txBody>
      </p:sp>
      <p:sp>
        <p:nvSpPr>
          <p:cNvPr id="5" name="四角形: 角を丸くする 4">
            <a:extLst>
              <a:ext uri="{FF2B5EF4-FFF2-40B4-BE49-F238E27FC236}">
                <a16:creationId xmlns:a16="http://schemas.microsoft.com/office/drawing/2014/main" id="{DB0705D6-C485-4A11-5D76-49EF1C7BEB9C}"/>
              </a:ext>
            </a:extLst>
          </p:cNvPr>
          <p:cNvSpPr/>
          <p:nvPr/>
        </p:nvSpPr>
        <p:spPr>
          <a:xfrm>
            <a:off x="8659201" y="5453441"/>
            <a:ext cx="613000" cy="619125"/>
          </a:xfrm>
          <a:prstGeom prst="roundRect">
            <a:avLst/>
          </a:prstGeom>
          <a:noFill/>
          <a:ln w="730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フリーフォーム: 図形 5">
            <a:extLst>
              <a:ext uri="{FF2B5EF4-FFF2-40B4-BE49-F238E27FC236}">
                <a16:creationId xmlns:a16="http://schemas.microsoft.com/office/drawing/2014/main" id="{B9869D3F-B34D-B546-808A-70BC85829383}"/>
              </a:ext>
            </a:extLst>
          </p:cNvPr>
          <p:cNvSpPr/>
          <p:nvPr/>
        </p:nvSpPr>
        <p:spPr>
          <a:xfrm rot="13229036">
            <a:off x="4659374" y="3813283"/>
            <a:ext cx="3956879" cy="2881341"/>
          </a:xfrm>
          <a:custGeom>
            <a:avLst/>
            <a:gdLst>
              <a:gd name="connsiteX0" fmla="*/ 3840394 w 3956879"/>
              <a:gd name="connsiteY0" fmla="*/ 584648 h 2881341"/>
              <a:gd name="connsiteX1" fmla="*/ 1242929 w 3956879"/>
              <a:gd name="connsiteY1" fmla="*/ 2801833 h 2881341"/>
              <a:gd name="connsiteX2" fmla="*/ 774766 w 3956879"/>
              <a:gd name="connsiteY2" fmla="*/ 2764856 h 2881341"/>
              <a:gd name="connsiteX3" fmla="*/ 730375 w 3956879"/>
              <a:gd name="connsiteY3" fmla="*/ 2400460 h 2881341"/>
              <a:gd name="connsiteX4" fmla="*/ 750935 w 3956879"/>
              <a:gd name="connsiteY4" fmla="*/ 2367898 h 2881341"/>
              <a:gd name="connsiteX5" fmla="*/ 0 w 3956879"/>
              <a:gd name="connsiteY5" fmla="*/ 2501534 h 2881341"/>
              <a:gd name="connsiteX6" fmla="*/ 984614 w 3956879"/>
              <a:gd name="connsiteY6" fmla="*/ 2149132 h 2881341"/>
              <a:gd name="connsiteX7" fmla="*/ 3409209 w 3956879"/>
              <a:gd name="connsiteY7" fmla="*/ 79508 h 2881341"/>
              <a:gd name="connsiteX8" fmla="*/ 3877372 w 3956879"/>
              <a:gd name="connsiteY8" fmla="*/ 116485 h 2881341"/>
              <a:gd name="connsiteX9" fmla="*/ 3840394 w 3956879"/>
              <a:gd name="connsiteY9" fmla="*/ 584648 h 2881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56879" h="2881341">
                <a:moveTo>
                  <a:pt x="3840394" y="584648"/>
                </a:moveTo>
                <a:lnTo>
                  <a:pt x="1242929" y="2801833"/>
                </a:lnTo>
                <a:cubicBezTo>
                  <a:pt x="1103439" y="2920902"/>
                  <a:pt x="893835" y="2904346"/>
                  <a:pt x="774766" y="2764856"/>
                </a:cubicBezTo>
                <a:cubicBezTo>
                  <a:pt x="685465" y="2660238"/>
                  <a:pt x="672452" y="2516181"/>
                  <a:pt x="730375" y="2400460"/>
                </a:cubicBezTo>
                <a:lnTo>
                  <a:pt x="750935" y="2367898"/>
                </a:lnTo>
                <a:lnTo>
                  <a:pt x="0" y="2501534"/>
                </a:lnTo>
                <a:lnTo>
                  <a:pt x="984614" y="2149132"/>
                </a:lnTo>
                <a:lnTo>
                  <a:pt x="3409209" y="79508"/>
                </a:lnTo>
                <a:cubicBezTo>
                  <a:pt x="3548699" y="-39561"/>
                  <a:pt x="3758303" y="-23005"/>
                  <a:pt x="3877372" y="116485"/>
                </a:cubicBezTo>
                <a:cubicBezTo>
                  <a:pt x="3996440" y="255975"/>
                  <a:pt x="3979885" y="465579"/>
                  <a:pt x="3840394" y="584648"/>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7" name="正方形/長方形 6">
            <a:extLst>
              <a:ext uri="{FF2B5EF4-FFF2-40B4-BE49-F238E27FC236}">
                <a16:creationId xmlns:a16="http://schemas.microsoft.com/office/drawing/2014/main" id="{BBDE8256-D5E0-1C59-91E6-08E9B9205F94}"/>
              </a:ext>
            </a:extLst>
          </p:cNvPr>
          <p:cNvSpPr/>
          <p:nvPr/>
        </p:nvSpPr>
        <p:spPr>
          <a:xfrm>
            <a:off x="4620718" y="4658385"/>
            <a:ext cx="3590925" cy="66414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a:latin typeface="BIZ UDPゴシック" panose="020B0400000000000000" pitchFamily="50" charset="-128"/>
                <a:ea typeface="BIZ UDPゴシック" panose="020B0400000000000000" pitchFamily="50" charset="-128"/>
              </a:rPr>
              <a:t>かめらを きりかえる</a:t>
            </a:r>
            <a:endParaRPr kumimoji="1" lang="en-US" altLang="ja-JP" sz="2400" b="1">
              <a:latin typeface="BIZ UDPゴシック" panose="020B0400000000000000" pitchFamily="50" charset="-128"/>
              <a:ea typeface="BIZ UDPゴシック" panose="020B0400000000000000" pitchFamily="50" charset="-128"/>
            </a:endParaRPr>
          </a:p>
        </p:txBody>
      </p:sp>
      <p:sp>
        <p:nvSpPr>
          <p:cNvPr id="2" name="テキスト ボックス 1">
            <a:extLst>
              <a:ext uri="{FF2B5EF4-FFF2-40B4-BE49-F238E27FC236}">
                <a16:creationId xmlns:a16="http://schemas.microsoft.com/office/drawing/2014/main" id="{98251BE6-C983-6699-9B74-75A6125DC5E9}"/>
              </a:ext>
            </a:extLst>
          </p:cNvPr>
          <p:cNvSpPr txBox="1"/>
          <p:nvPr/>
        </p:nvSpPr>
        <p:spPr>
          <a:xfrm>
            <a:off x="0" y="6642556"/>
            <a:ext cx="3644152" cy="215444"/>
          </a:xfrm>
          <a:prstGeom prst="rect">
            <a:avLst/>
          </a:prstGeom>
          <a:noFill/>
        </p:spPr>
        <p:txBody>
          <a:bodyPr wrap="square">
            <a:spAutoFit/>
          </a:bodyPr>
          <a:lstStyle/>
          <a:p>
            <a:r>
              <a:rPr kumimoji="1" lang="ja-JP" altLang="en-US" sz="800" b="0" i="0" kern="1200">
                <a:effectLst/>
                <a:latin typeface="+mn-ea"/>
                <a:cs typeface="+mn-cs"/>
              </a:rPr>
              <a:t>イラスト：サポータ作成</a:t>
            </a:r>
            <a:r>
              <a:rPr lang="ja-JP" altLang="en-US" sz="800">
                <a:solidFill>
                  <a:prstClr val="white"/>
                </a:solidFill>
                <a:latin typeface="BIZ UDPゴシック" panose="020B0400000000000000" pitchFamily="50" charset="-128"/>
                <a:ea typeface="BIZ UDPゴシック" panose="020B0400000000000000" pitchFamily="50" charset="-128"/>
              </a:rPr>
              <a:t>サポータ作成</a:t>
            </a:r>
            <a:endParaRPr kumimoji="1" lang="ja-JP" altLang="en-US" sz="800"/>
          </a:p>
        </p:txBody>
      </p:sp>
    </p:spTree>
    <p:extLst>
      <p:ext uri="{BB962C8B-B14F-4D97-AF65-F5344CB8AC3E}">
        <p14:creationId xmlns:p14="http://schemas.microsoft.com/office/powerpoint/2010/main" val="1640765749"/>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825861-31E2-1AFE-36BC-C451D0AF3AA9}"/>
            </a:ext>
          </a:extLst>
        </p:cNvPr>
        <p:cNvGrpSpPr/>
        <p:nvPr/>
      </p:nvGrpSpPr>
      <p:grpSpPr>
        <a:xfrm>
          <a:off x="0" y="0"/>
          <a:ext cx="0" cy="0"/>
          <a:chOff x="0" y="0"/>
          <a:chExt cx="0" cy="0"/>
        </a:xfrm>
      </p:grpSpPr>
      <p:grpSp>
        <p:nvGrpSpPr>
          <p:cNvPr id="34" name="グループ化 33">
            <a:extLst>
              <a:ext uri="{FF2B5EF4-FFF2-40B4-BE49-F238E27FC236}">
                <a16:creationId xmlns:a16="http://schemas.microsoft.com/office/drawing/2014/main" id="{48DBDC6A-F8A5-9DA6-D21A-9C47EDF44CA0}"/>
              </a:ext>
            </a:extLst>
          </p:cNvPr>
          <p:cNvGrpSpPr/>
          <p:nvPr/>
        </p:nvGrpSpPr>
        <p:grpSpPr>
          <a:xfrm>
            <a:off x="1795460" y="1974850"/>
            <a:ext cx="8753475" cy="4884218"/>
            <a:chOff x="1795460" y="1974850"/>
            <a:chExt cx="8753475" cy="4884218"/>
          </a:xfrm>
        </p:grpSpPr>
        <p:pic>
          <p:nvPicPr>
            <p:cNvPr id="12" name="図 11" descr="テキスト, ホワイトボード&#10;&#10;AI によって生成されたコンテンツは間違っている可能性があります。">
              <a:extLst>
                <a:ext uri="{FF2B5EF4-FFF2-40B4-BE49-F238E27FC236}">
                  <a16:creationId xmlns:a16="http://schemas.microsoft.com/office/drawing/2014/main" id="{46798D6C-4E15-E6F1-914B-01AA2699C3AF}"/>
                </a:ext>
              </a:extLst>
            </p:cNvPr>
            <p:cNvPicPr>
              <a:picLocks noChangeAspect="1"/>
            </p:cNvPicPr>
            <p:nvPr/>
          </p:nvPicPr>
          <p:blipFill>
            <a:blip r:embed="rId3"/>
            <a:srcRect l="10781" t="20190" r="17422" b="3188"/>
            <a:stretch/>
          </p:blipFill>
          <p:spPr>
            <a:xfrm>
              <a:off x="1795460" y="1974850"/>
              <a:ext cx="8753475" cy="4883150"/>
            </a:xfrm>
            <a:prstGeom prst="rect">
              <a:avLst/>
            </a:prstGeom>
          </p:spPr>
        </p:pic>
        <p:grpSp>
          <p:nvGrpSpPr>
            <p:cNvPr id="5" name="グループ化 4">
              <a:extLst>
                <a:ext uri="{FF2B5EF4-FFF2-40B4-BE49-F238E27FC236}">
                  <a16:creationId xmlns:a16="http://schemas.microsoft.com/office/drawing/2014/main" id="{A75FF365-4569-5A65-DDB0-232DA9B3CD16}"/>
                </a:ext>
              </a:extLst>
            </p:cNvPr>
            <p:cNvGrpSpPr/>
            <p:nvPr/>
          </p:nvGrpSpPr>
          <p:grpSpPr>
            <a:xfrm>
              <a:off x="3399353" y="2123196"/>
              <a:ext cx="5539693" cy="3671747"/>
              <a:chOff x="3549650" y="2664028"/>
              <a:chExt cx="5092631" cy="3375431"/>
            </a:xfrm>
            <a:solidFill>
              <a:srgbClr val="00B0F0">
                <a:alpha val="40000"/>
              </a:srgbClr>
            </a:solidFill>
          </p:grpSpPr>
          <p:sp>
            <p:nvSpPr>
              <p:cNvPr id="8" name="フリーフォーム: 図形 7">
                <a:extLst>
                  <a:ext uri="{FF2B5EF4-FFF2-40B4-BE49-F238E27FC236}">
                    <a16:creationId xmlns:a16="http://schemas.microsoft.com/office/drawing/2014/main" id="{C0C5D38F-9080-73F8-78F5-7EA6B8148A42}"/>
                  </a:ext>
                </a:extLst>
              </p:cNvPr>
              <p:cNvSpPr/>
              <p:nvPr/>
            </p:nvSpPr>
            <p:spPr>
              <a:xfrm flipH="1">
                <a:off x="3549650" y="2664028"/>
                <a:ext cx="5092631" cy="1622677"/>
              </a:xfrm>
              <a:custGeom>
                <a:avLst/>
                <a:gdLst>
                  <a:gd name="connsiteX0" fmla="*/ 4857763 w 5092631"/>
                  <a:gd name="connsiteY0" fmla="*/ 0 h 1622677"/>
                  <a:gd name="connsiteX1" fmla="*/ 234867 w 5092631"/>
                  <a:gd name="connsiteY1" fmla="*/ 0 h 1622677"/>
                  <a:gd name="connsiteX2" fmla="*/ 0 w 5092631"/>
                  <a:gd name="connsiteY2" fmla="*/ 232500 h 1622677"/>
                  <a:gd name="connsiteX3" fmla="*/ 0 w 5092631"/>
                  <a:gd name="connsiteY3" fmla="*/ 1622677 h 1622677"/>
                  <a:gd name="connsiteX4" fmla="*/ 15146 w 5092631"/>
                  <a:gd name="connsiteY4" fmla="*/ 1610575 h 1622677"/>
                  <a:gd name="connsiteX5" fmla="*/ 129529 w 5092631"/>
                  <a:gd name="connsiteY5" fmla="*/ 1557099 h 1622677"/>
                  <a:gd name="connsiteX6" fmla="*/ 159325 w 5092631"/>
                  <a:gd name="connsiteY6" fmla="*/ 1575395 h 1622677"/>
                  <a:gd name="connsiteX7" fmla="*/ 159325 w 5092631"/>
                  <a:gd name="connsiteY7" fmla="*/ 320639 h 1622677"/>
                  <a:gd name="connsiteX8" fmla="*/ 246395 w 5092631"/>
                  <a:gd name="connsiteY8" fmla="*/ 234448 h 1622677"/>
                  <a:gd name="connsiteX9" fmla="*/ 4846235 w 5092631"/>
                  <a:gd name="connsiteY9" fmla="*/ 234448 h 1622677"/>
                  <a:gd name="connsiteX10" fmla="*/ 4933304 w 5092631"/>
                  <a:gd name="connsiteY10" fmla="*/ 320639 h 1622677"/>
                  <a:gd name="connsiteX11" fmla="*/ 4933304 w 5092631"/>
                  <a:gd name="connsiteY11" fmla="*/ 1575588 h 1622677"/>
                  <a:gd name="connsiteX12" fmla="*/ 4963415 w 5092631"/>
                  <a:gd name="connsiteY12" fmla="*/ 1557099 h 1622677"/>
                  <a:gd name="connsiteX13" fmla="*/ 5077798 w 5092631"/>
                  <a:gd name="connsiteY13" fmla="*/ 1610575 h 1622677"/>
                  <a:gd name="connsiteX14" fmla="*/ 5092631 w 5092631"/>
                  <a:gd name="connsiteY14" fmla="*/ 1622427 h 1622677"/>
                  <a:gd name="connsiteX15" fmla="*/ 5092631 w 5092631"/>
                  <a:gd name="connsiteY15" fmla="*/ 232500 h 1622677"/>
                  <a:gd name="connsiteX16" fmla="*/ 4857763 w 5092631"/>
                  <a:gd name="connsiteY16" fmla="*/ 0 h 1622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092631" h="1622677">
                    <a:moveTo>
                      <a:pt x="4857763" y="0"/>
                    </a:moveTo>
                    <a:lnTo>
                      <a:pt x="234867" y="0"/>
                    </a:lnTo>
                    <a:cubicBezTo>
                      <a:pt x="105154" y="0"/>
                      <a:pt x="0" y="104094"/>
                      <a:pt x="0" y="232500"/>
                    </a:cubicBezTo>
                    <a:lnTo>
                      <a:pt x="0" y="1622677"/>
                    </a:lnTo>
                    <a:lnTo>
                      <a:pt x="15146" y="1610575"/>
                    </a:lnTo>
                    <a:cubicBezTo>
                      <a:pt x="35861" y="1588062"/>
                      <a:pt x="48539" y="1563204"/>
                      <a:pt x="129529" y="1557099"/>
                    </a:cubicBezTo>
                    <a:lnTo>
                      <a:pt x="159325" y="1575395"/>
                    </a:lnTo>
                    <a:lnTo>
                      <a:pt x="159325" y="320639"/>
                    </a:lnTo>
                    <a:cubicBezTo>
                      <a:pt x="159325" y="273037"/>
                      <a:pt x="198307" y="234448"/>
                      <a:pt x="246395" y="234448"/>
                    </a:cubicBezTo>
                    <a:lnTo>
                      <a:pt x="4846235" y="234448"/>
                    </a:lnTo>
                    <a:cubicBezTo>
                      <a:pt x="4894322" y="234448"/>
                      <a:pt x="4933304" y="273037"/>
                      <a:pt x="4933304" y="320639"/>
                    </a:cubicBezTo>
                    <a:lnTo>
                      <a:pt x="4933304" y="1575588"/>
                    </a:lnTo>
                    <a:lnTo>
                      <a:pt x="4963415" y="1557099"/>
                    </a:lnTo>
                    <a:cubicBezTo>
                      <a:pt x="5044405" y="1563204"/>
                      <a:pt x="5057083" y="1588062"/>
                      <a:pt x="5077798" y="1610575"/>
                    </a:cubicBezTo>
                    <a:lnTo>
                      <a:pt x="5092631" y="1622427"/>
                    </a:lnTo>
                    <a:lnTo>
                      <a:pt x="5092631" y="232500"/>
                    </a:lnTo>
                    <a:cubicBezTo>
                      <a:pt x="5092631" y="104094"/>
                      <a:pt x="4987477" y="0"/>
                      <a:pt x="4857763" y="0"/>
                    </a:cubicBezTo>
                    <a:close/>
                  </a:path>
                </a:pathLst>
              </a:custGeom>
              <a:grp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9" name="フリーフォーム: 図形 8">
                <a:extLst>
                  <a:ext uri="{FF2B5EF4-FFF2-40B4-BE49-F238E27FC236}">
                    <a16:creationId xmlns:a16="http://schemas.microsoft.com/office/drawing/2014/main" id="{4855AF49-C325-7555-66F6-D15BD4C6614E}"/>
                  </a:ext>
                </a:extLst>
              </p:cNvPr>
              <p:cNvSpPr/>
              <p:nvPr/>
            </p:nvSpPr>
            <p:spPr>
              <a:xfrm flipH="1">
                <a:off x="3647783" y="4783006"/>
                <a:ext cx="61194" cy="539197"/>
              </a:xfrm>
              <a:custGeom>
                <a:avLst/>
                <a:gdLst>
                  <a:gd name="connsiteX0" fmla="*/ 0 w 61194"/>
                  <a:gd name="connsiteY0" fmla="*/ 0 h 539197"/>
                  <a:gd name="connsiteX1" fmla="*/ 0 w 61194"/>
                  <a:gd name="connsiteY1" fmla="*/ 539197 h 539197"/>
                  <a:gd name="connsiteX2" fmla="*/ 10450 w 61194"/>
                  <a:gd name="connsiteY2" fmla="*/ 479843 h 539197"/>
                  <a:gd name="connsiteX3" fmla="*/ 59462 w 61194"/>
                  <a:gd name="connsiteY3" fmla="*/ 233181 h 539197"/>
                  <a:gd name="connsiteX4" fmla="*/ 32 w 61194"/>
                  <a:gd name="connsiteY4" fmla="*/ 87 h 539197"/>
                  <a:gd name="connsiteX5" fmla="*/ 0 w 61194"/>
                  <a:gd name="connsiteY5" fmla="*/ 0 h 539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1194" h="539197">
                    <a:moveTo>
                      <a:pt x="0" y="0"/>
                    </a:moveTo>
                    <a:lnTo>
                      <a:pt x="0" y="539197"/>
                    </a:lnTo>
                    <a:lnTo>
                      <a:pt x="10450" y="479843"/>
                    </a:lnTo>
                    <a:cubicBezTo>
                      <a:pt x="30136" y="396283"/>
                      <a:pt x="57524" y="328127"/>
                      <a:pt x="59462" y="233181"/>
                    </a:cubicBezTo>
                    <a:cubicBezTo>
                      <a:pt x="69790" y="150460"/>
                      <a:pt x="31897" y="75776"/>
                      <a:pt x="32" y="87"/>
                    </a:cubicBezTo>
                    <a:lnTo>
                      <a:pt x="0" y="0"/>
                    </a:lnTo>
                    <a:close/>
                  </a:path>
                </a:pathLst>
              </a:custGeom>
              <a:grp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11" name="フリーフォーム: 図形 10">
                <a:extLst>
                  <a:ext uri="{FF2B5EF4-FFF2-40B4-BE49-F238E27FC236}">
                    <a16:creationId xmlns:a16="http://schemas.microsoft.com/office/drawing/2014/main" id="{771FF204-5BBB-2D30-C6FE-2C1A99F622E4}"/>
                  </a:ext>
                </a:extLst>
              </p:cNvPr>
              <p:cNvSpPr/>
              <p:nvPr/>
            </p:nvSpPr>
            <p:spPr>
              <a:xfrm flipH="1">
                <a:off x="8482956" y="4783765"/>
                <a:ext cx="60880" cy="536649"/>
              </a:xfrm>
              <a:custGeom>
                <a:avLst/>
                <a:gdLst>
                  <a:gd name="connsiteX0" fmla="*/ 60880 w 60880"/>
                  <a:gd name="connsiteY0" fmla="*/ 0 h 536649"/>
                  <a:gd name="connsiteX1" fmla="*/ 29298 w 60880"/>
                  <a:gd name="connsiteY1" fmla="*/ 75017 h 536649"/>
                  <a:gd name="connsiteX2" fmla="*/ 1733 w 60880"/>
                  <a:gd name="connsiteY2" fmla="*/ 232422 h 536649"/>
                  <a:gd name="connsiteX3" fmla="*/ 50745 w 60880"/>
                  <a:gd name="connsiteY3" fmla="*/ 479084 h 536649"/>
                  <a:gd name="connsiteX4" fmla="*/ 60880 w 60880"/>
                  <a:gd name="connsiteY4" fmla="*/ 536649 h 536649"/>
                  <a:gd name="connsiteX5" fmla="*/ 60880 w 60880"/>
                  <a:gd name="connsiteY5" fmla="*/ 0 h 536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880" h="536649">
                    <a:moveTo>
                      <a:pt x="60880" y="0"/>
                    </a:moveTo>
                    <a:lnTo>
                      <a:pt x="29298" y="75017"/>
                    </a:lnTo>
                    <a:cubicBezTo>
                      <a:pt x="9394" y="125699"/>
                      <a:pt x="-5152" y="177275"/>
                      <a:pt x="1733" y="232422"/>
                    </a:cubicBezTo>
                    <a:cubicBezTo>
                      <a:pt x="3671" y="327368"/>
                      <a:pt x="31059" y="395524"/>
                      <a:pt x="50745" y="479084"/>
                    </a:cubicBezTo>
                    <a:lnTo>
                      <a:pt x="60880" y="536649"/>
                    </a:lnTo>
                    <a:lnTo>
                      <a:pt x="60880" y="0"/>
                    </a:lnTo>
                    <a:close/>
                  </a:path>
                </a:pathLst>
              </a:custGeom>
              <a:grp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13" name="フリーフォーム: 図形 12">
                <a:extLst>
                  <a:ext uri="{FF2B5EF4-FFF2-40B4-BE49-F238E27FC236}">
                    <a16:creationId xmlns:a16="http://schemas.microsoft.com/office/drawing/2014/main" id="{91329063-25E1-F2C8-38E8-E4947E28B0C4}"/>
                  </a:ext>
                </a:extLst>
              </p:cNvPr>
              <p:cNvSpPr/>
              <p:nvPr/>
            </p:nvSpPr>
            <p:spPr>
              <a:xfrm flipH="1">
                <a:off x="3572541" y="5388064"/>
                <a:ext cx="5046536" cy="651395"/>
              </a:xfrm>
              <a:custGeom>
                <a:avLst/>
                <a:gdLst>
                  <a:gd name="connsiteX0" fmla="*/ 4910100 w 5046536"/>
                  <a:gd name="connsiteY0" fmla="*/ 0 h 651395"/>
                  <a:gd name="connsiteX1" fmla="*/ 4910100 w 5046536"/>
                  <a:gd name="connsiteY1" fmla="*/ 104287 h 651395"/>
                  <a:gd name="connsiteX2" fmla="*/ 4823031 w 5046536"/>
                  <a:gd name="connsiteY2" fmla="*/ 190478 h 651395"/>
                  <a:gd name="connsiteX3" fmla="*/ 223191 w 5046536"/>
                  <a:gd name="connsiteY3" fmla="*/ 190478 h 651395"/>
                  <a:gd name="connsiteX4" fmla="*/ 136121 w 5046536"/>
                  <a:gd name="connsiteY4" fmla="*/ 104287 h 651395"/>
                  <a:gd name="connsiteX5" fmla="*/ 136121 w 5046536"/>
                  <a:gd name="connsiteY5" fmla="*/ 2024 h 651395"/>
                  <a:gd name="connsiteX6" fmla="*/ 127380 w 5046536"/>
                  <a:gd name="connsiteY6" fmla="*/ 58184 h 651395"/>
                  <a:gd name="connsiteX7" fmla="*/ 63795 w 5046536"/>
                  <a:gd name="connsiteY7" fmla="*/ 332253 h 651395"/>
                  <a:gd name="connsiteX8" fmla="*/ 0 w 5046536"/>
                  <a:gd name="connsiteY8" fmla="*/ 502041 h 651395"/>
                  <a:gd name="connsiteX9" fmla="*/ 158546 w 5046536"/>
                  <a:gd name="connsiteY9" fmla="*/ 614403 h 651395"/>
                  <a:gd name="connsiteX10" fmla="*/ 146859 w 5046536"/>
                  <a:gd name="connsiteY10" fmla="*/ 641303 h 651395"/>
                  <a:gd name="connsiteX11" fmla="*/ 164329 w 5046536"/>
                  <a:gd name="connsiteY11" fmla="*/ 646671 h 651395"/>
                  <a:gd name="connsiteX12" fmla="*/ 211663 w 5046536"/>
                  <a:gd name="connsiteY12" fmla="*/ 651395 h 651395"/>
                  <a:gd name="connsiteX13" fmla="*/ 4834559 w 5046536"/>
                  <a:gd name="connsiteY13" fmla="*/ 651395 h 651395"/>
                  <a:gd name="connsiteX14" fmla="*/ 4881893 w 5046536"/>
                  <a:gd name="connsiteY14" fmla="*/ 646671 h 651395"/>
                  <a:gd name="connsiteX15" fmla="*/ 4899640 w 5046536"/>
                  <a:gd name="connsiteY15" fmla="*/ 641218 h 651395"/>
                  <a:gd name="connsiteX16" fmla="*/ 4887990 w 5046536"/>
                  <a:gd name="connsiteY16" fmla="*/ 614403 h 651395"/>
                  <a:gd name="connsiteX17" fmla="*/ 5046536 w 5046536"/>
                  <a:gd name="connsiteY17" fmla="*/ 502041 h 651395"/>
                  <a:gd name="connsiteX18" fmla="*/ 4982741 w 5046536"/>
                  <a:gd name="connsiteY18" fmla="*/ 332253 h 651395"/>
                  <a:gd name="connsiteX19" fmla="*/ 4919156 w 5046536"/>
                  <a:gd name="connsiteY19" fmla="*/ 58184 h 651395"/>
                  <a:gd name="connsiteX20" fmla="*/ 4910100 w 5046536"/>
                  <a:gd name="connsiteY20" fmla="*/ 0 h 651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046536" h="651395">
                    <a:moveTo>
                      <a:pt x="4910100" y="0"/>
                    </a:moveTo>
                    <a:lnTo>
                      <a:pt x="4910100" y="104287"/>
                    </a:lnTo>
                    <a:cubicBezTo>
                      <a:pt x="4910100" y="151889"/>
                      <a:pt x="4871118" y="190478"/>
                      <a:pt x="4823031" y="190478"/>
                    </a:cubicBezTo>
                    <a:lnTo>
                      <a:pt x="223191" y="190478"/>
                    </a:lnTo>
                    <a:cubicBezTo>
                      <a:pt x="175103" y="190478"/>
                      <a:pt x="136121" y="151889"/>
                      <a:pt x="136121" y="104287"/>
                    </a:cubicBezTo>
                    <a:lnTo>
                      <a:pt x="136121" y="2024"/>
                    </a:lnTo>
                    <a:lnTo>
                      <a:pt x="127380" y="58184"/>
                    </a:lnTo>
                    <a:cubicBezTo>
                      <a:pt x="116231" y="152220"/>
                      <a:pt x="110105" y="247594"/>
                      <a:pt x="63795" y="332253"/>
                    </a:cubicBezTo>
                    <a:lnTo>
                      <a:pt x="0" y="502041"/>
                    </a:lnTo>
                    <a:cubicBezTo>
                      <a:pt x="52849" y="539495"/>
                      <a:pt x="36641" y="584093"/>
                      <a:pt x="158546" y="614403"/>
                    </a:cubicBezTo>
                    <a:lnTo>
                      <a:pt x="146859" y="641303"/>
                    </a:lnTo>
                    <a:lnTo>
                      <a:pt x="164329" y="646671"/>
                    </a:lnTo>
                    <a:cubicBezTo>
                      <a:pt x="179618" y="649769"/>
                      <a:pt x="195449" y="651395"/>
                      <a:pt x="211663" y="651395"/>
                    </a:cubicBezTo>
                    <a:lnTo>
                      <a:pt x="4834559" y="651395"/>
                    </a:lnTo>
                    <a:cubicBezTo>
                      <a:pt x="4850773" y="651395"/>
                      <a:pt x="4866604" y="649769"/>
                      <a:pt x="4881893" y="646671"/>
                    </a:cubicBezTo>
                    <a:lnTo>
                      <a:pt x="4899640" y="641218"/>
                    </a:lnTo>
                    <a:lnTo>
                      <a:pt x="4887990" y="614403"/>
                    </a:lnTo>
                    <a:cubicBezTo>
                      <a:pt x="5009895" y="584093"/>
                      <a:pt x="4993687" y="539495"/>
                      <a:pt x="5046536" y="502041"/>
                    </a:cubicBezTo>
                    <a:lnTo>
                      <a:pt x="4982741" y="332253"/>
                    </a:lnTo>
                    <a:cubicBezTo>
                      <a:pt x="4936432" y="247594"/>
                      <a:pt x="4930305" y="152220"/>
                      <a:pt x="4919156" y="58184"/>
                    </a:cubicBezTo>
                    <a:lnTo>
                      <a:pt x="4910100" y="0"/>
                    </a:lnTo>
                    <a:close/>
                  </a:path>
                </a:pathLst>
              </a:custGeom>
              <a:grp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grpSp>
        <p:sp>
          <p:nvSpPr>
            <p:cNvPr id="6" name="フリーフォーム: 図形 5">
              <a:extLst>
                <a:ext uri="{FF2B5EF4-FFF2-40B4-BE49-F238E27FC236}">
                  <a16:creationId xmlns:a16="http://schemas.microsoft.com/office/drawing/2014/main" id="{2D982E03-6FE2-9D4D-108A-D7A9D97BC580}"/>
                </a:ext>
              </a:extLst>
            </p:cNvPr>
            <p:cNvSpPr/>
            <p:nvPr/>
          </p:nvSpPr>
          <p:spPr>
            <a:xfrm>
              <a:off x="1951351" y="3803460"/>
              <a:ext cx="1722125" cy="3055608"/>
            </a:xfrm>
            <a:custGeom>
              <a:avLst/>
              <a:gdLst>
                <a:gd name="connsiteX0" fmla="*/ 0 w 1520456"/>
                <a:gd name="connsiteY0" fmla="*/ 2700670 h 2721935"/>
                <a:gd name="connsiteX1" fmla="*/ 542260 w 1520456"/>
                <a:gd name="connsiteY1" fmla="*/ 1690577 h 2721935"/>
                <a:gd name="connsiteX2" fmla="*/ 616688 w 1520456"/>
                <a:gd name="connsiteY2" fmla="*/ 1509823 h 2721935"/>
                <a:gd name="connsiteX3" fmla="*/ 691116 w 1520456"/>
                <a:gd name="connsiteY3" fmla="*/ 935665 h 2721935"/>
                <a:gd name="connsiteX4" fmla="*/ 701749 w 1520456"/>
                <a:gd name="connsiteY4" fmla="*/ 606056 h 2721935"/>
                <a:gd name="connsiteX5" fmla="*/ 861237 w 1520456"/>
                <a:gd name="connsiteY5" fmla="*/ 372140 h 2721935"/>
                <a:gd name="connsiteX6" fmla="*/ 1137684 w 1520456"/>
                <a:gd name="connsiteY6" fmla="*/ 31898 h 2721935"/>
                <a:gd name="connsiteX7" fmla="*/ 1275907 w 1520456"/>
                <a:gd name="connsiteY7" fmla="*/ 0 h 2721935"/>
                <a:gd name="connsiteX8" fmla="*/ 1275907 w 1520456"/>
                <a:gd name="connsiteY8" fmla="*/ 85060 h 2721935"/>
                <a:gd name="connsiteX9" fmla="*/ 1414130 w 1520456"/>
                <a:gd name="connsiteY9" fmla="*/ 10633 h 2721935"/>
                <a:gd name="connsiteX10" fmla="*/ 1499191 w 1520456"/>
                <a:gd name="connsiteY10" fmla="*/ 21265 h 2721935"/>
                <a:gd name="connsiteX11" fmla="*/ 1520456 w 1520456"/>
                <a:gd name="connsiteY11" fmla="*/ 255181 h 2721935"/>
                <a:gd name="connsiteX12" fmla="*/ 1467293 w 1520456"/>
                <a:gd name="connsiteY12" fmla="*/ 489098 h 2721935"/>
                <a:gd name="connsiteX13" fmla="*/ 1360967 w 1520456"/>
                <a:gd name="connsiteY13" fmla="*/ 808074 h 2721935"/>
                <a:gd name="connsiteX14" fmla="*/ 1435395 w 1520456"/>
                <a:gd name="connsiteY14" fmla="*/ 1116419 h 2721935"/>
                <a:gd name="connsiteX15" fmla="*/ 1371600 w 1520456"/>
                <a:gd name="connsiteY15" fmla="*/ 1509823 h 2721935"/>
                <a:gd name="connsiteX16" fmla="*/ 1307805 w 1520456"/>
                <a:gd name="connsiteY16" fmla="*/ 1722474 h 2721935"/>
                <a:gd name="connsiteX17" fmla="*/ 1435395 w 1520456"/>
                <a:gd name="connsiteY17" fmla="*/ 1818167 h 2721935"/>
                <a:gd name="connsiteX18" fmla="*/ 1350335 w 1520456"/>
                <a:gd name="connsiteY18" fmla="*/ 1998921 h 2721935"/>
                <a:gd name="connsiteX19" fmla="*/ 1254642 w 1520456"/>
                <a:gd name="connsiteY19" fmla="*/ 2052084 h 2721935"/>
                <a:gd name="connsiteX20" fmla="*/ 1105786 w 1520456"/>
                <a:gd name="connsiteY20" fmla="*/ 2721935 h 2721935"/>
                <a:gd name="connsiteX21" fmla="*/ 0 w 1520456"/>
                <a:gd name="connsiteY21" fmla="*/ 2700670 h 2721935"/>
                <a:gd name="connsiteX0" fmla="*/ 0 w 1520456"/>
                <a:gd name="connsiteY0" fmla="*/ 2700670 h 2721935"/>
                <a:gd name="connsiteX1" fmla="*/ 542260 w 1520456"/>
                <a:gd name="connsiteY1" fmla="*/ 1690577 h 2721935"/>
                <a:gd name="connsiteX2" fmla="*/ 616688 w 1520456"/>
                <a:gd name="connsiteY2" fmla="*/ 1509823 h 2721935"/>
                <a:gd name="connsiteX3" fmla="*/ 691116 w 1520456"/>
                <a:gd name="connsiteY3" fmla="*/ 935665 h 2721935"/>
                <a:gd name="connsiteX4" fmla="*/ 701749 w 1520456"/>
                <a:gd name="connsiteY4" fmla="*/ 606056 h 2721935"/>
                <a:gd name="connsiteX5" fmla="*/ 861237 w 1520456"/>
                <a:gd name="connsiteY5" fmla="*/ 372140 h 2721935"/>
                <a:gd name="connsiteX6" fmla="*/ 1137684 w 1520456"/>
                <a:gd name="connsiteY6" fmla="*/ 31898 h 2721935"/>
                <a:gd name="connsiteX7" fmla="*/ 1275907 w 1520456"/>
                <a:gd name="connsiteY7" fmla="*/ 0 h 2721935"/>
                <a:gd name="connsiteX8" fmla="*/ 1275907 w 1520456"/>
                <a:gd name="connsiteY8" fmla="*/ 85060 h 2721935"/>
                <a:gd name="connsiteX9" fmla="*/ 1414130 w 1520456"/>
                <a:gd name="connsiteY9" fmla="*/ 10633 h 2721935"/>
                <a:gd name="connsiteX10" fmla="*/ 1499191 w 1520456"/>
                <a:gd name="connsiteY10" fmla="*/ 21265 h 2721935"/>
                <a:gd name="connsiteX11" fmla="*/ 1520456 w 1520456"/>
                <a:gd name="connsiteY11" fmla="*/ 255181 h 2721935"/>
                <a:gd name="connsiteX12" fmla="*/ 1467293 w 1520456"/>
                <a:gd name="connsiteY12" fmla="*/ 489098 h 2721935"/>
                <a:gd name="connsiteX13" fmla="*/ 1360967 w 1520456"/>
                <a:gd name="connsiteY13" fmla="*/ 808074 h 2721935"/>
                <a:gd name="connsiteX14" fmla="*/ 1435395 w 1520456"/>
                <a:gd name="connsiteY14" fmla="*/ 1116419 h 2721935"/>
                <a:gd name="connsiteX15" fmla="*/ 1371600 w 1520456"/>
                <a:gd name="connsiteY15" fmla="*/ 1509823 h 2721935"/>
                <a:gd name="connsiteX16" fmla="*/ 1307805 w 1520456"/>
                <a:gd name="connsiteY16" fmla="*/ 1722474 h 2721935"/>
                <a:gd name="connsiteX17" fmla="*/ 1435395 w 1520456"/>
                <a:gd name="connsiteY17" fmla="*/ 1818167 h 2721935"/>
                <a:gd name="connsiteX18" fmla="*/ 1350335 w 1520456"/>
                <a:gd name="connsiteY18" fmla="*/ 1998921 h 2721935"/>
                <a:gd name="connsiteX19" fmla="*/ 1254642 w 1520456"/>
                <a:gd name="connsiteY19" fmla="*/ 2052084 h 2721935"/>
                <a:gd name="connsiteX20" fmla="*/ 1105786 w 1520456"/>
                <a:gd name="connsiteY20" fmla="*/ 2721935 h 2721935"/>
                <a:gd name="connsiteX21" fmla="*/ 0 w 1520456"/>
                <a:gd name="connsiteY21" fmla="*/ 2700670 h 2721935"/>
                <a:gd name="connsiteX0" fmla="*/ 0 w 1523003"/>
                <a:gd name="connsiteY0" fmla="*/ 2700670 h 2721935"/>
                <a:gd name="connsiteX1" fmla="*/ 542260 w 1523003"/>
                <a:gd name="connsiteY1" fmla="*/ 1690577 h 2721935"/>
                <a:gd name="connsiteX2" fmla="*/ 616688 w 1523003"/>
                <a:gd name="connsiteY2" fmla="*/ 1509823 h 2721935"/>
                <a:gd name="connsiteX3" fmla="*/ 691116 w 1523003"/>
                <a:gd name="connsiteY3" fmla="*/ 935665 h 2721935"/>
                <a:gd name="connsiteX4" fmla="*/ 701749 w 1523003"/>
                <a:gd name="connsiteY4" fmla="*/ 606056 h 2721935"/>
                <a:gd name="connsiteX5" fmla="*/ 861237 w 1523003"/>
                <a:gd name="connsiteY5" fmla="*/ 372140 h 2721935"/>
                <a:gd name="connsiteX6" fmla="*/ 1137684 w 1523003"/>
                <a:gd name="connsiteY6" fmla="*/ 31898 h 2721935"/>
                <a:gd name="connsiteX7" fmla="*/ 1275907 w 1523003"/>
                <a:gd name="connsiteY7" fmla="*/ 0 h 2721935"/>
                <a:gd name="connsiteX8" fmla="*/ 1275907 w 1523003"/>
                <a:gd name="connsiteY8" fmla="*/ 85060 h 2721935"/>
                <a:gd name="connsiteX9" fmla="*/ 1414130 w 1523003"/>
                <a:gd name="connsiteY9" fmla="*/ 10633 h 2721935"/>
                <a:gd name="connsiteX10" fmla="*/ 1523003 w 1523003"/>
                <a:gd name="connsiteY10" fmla="*/ 95084 h 2721935"/>
                <a:gd name="connsiteX11" fmla="*/ 1520456 w 1523003"/>
                <a:gd name="connsiteY11" fmla="*/ 255181 h 2721935"/>
                <a:gd name="connsiteX12" fmla="*/ 1467293 w 1523003"/>
                <a:gd name="connsiteY12" fmla="*/ 489098 h 2721935"/>
                <a:gd name="connsiteX13" fmla="*/ 1360967 w 1523003"/>
                <a:gd name="connsiteY13" fmla="*/ 808074 h 2721935"/>
                <a:gd name="connsiteX14" fmla="*/ 1435395 w 1523003"/>
                <a:gd name="connsiteY14" fmla="*/ 1116419 h 2721935"/>
                <a:gd name="connsiteX15" fmla="*/ 1371600 w 1523003"/>
                <a:gd name="connsiteY15" fmla="*/ 1509823 h 2721935"/>
                <a:gd name="connsiteX16" fmla="*/ 1307805 w 1523003"/>
                <a:gd name="connsiteY16" fmla="*/ 1722474 h 2721935"/>
                <a:gd name="connsiteX17" fmla="*/ 1435395 w 1523003"/>
                <a:gd name="connsiteY17" fmla="*/ 1818167 h 2721935"/>
                <a:gd name="connsiteX18" fmla="*/ 1350335 w 1523003"/>
                <a:gd name="connsiteY18" fmla="*/ 1998921 h 2721935"/>
                <a:gd name="connsiteX19" fmla="*/ 1254642 w 1523003"/>
                <a:gd name="connsiteY19" fmla="*/ 2052084 h 2721935"/>
                <a:gd name="connsiteX20" fmla="*/ 1105786 w 1523003"/>
                <a:gd name="connsiteY20" fmla="*/ 2721935 h 2721935"/>
                <a:gd name="connsiteX21" fmla="*/ 0 w 1523003"/>
                <a:gd name="connsiteY21" fmla="*/ 2700670 h 2721935"/>
                <a:gd name="connsiteX0" fmla="*/ 0 w 1523003"/>
                <a:gd name="connsiteY0" fmla="*/ 2700670 h 2721935"/>
                <a:gd name="connsiteX1" fmla="*/ 542260 w 1523003"/>
                <a:gd name="connsiteY1" fmla="*/ 1690577 h 2721935"/>
                <a:gd name="connsiteX2" fmla="*/ 616688 w 1523003"/>
                <a:gd name="connsiteY2" fmla="*/ 1509823 h 2721935"/>
                <a:gd name="connsiteX3" fmla="*/ 691116 w 1523003"/>
                <a:gd name="connsiteY3" fmla="*/ 935665 h 2721935"/>
                <a:gd name="connsiteX4" fmla="*/ 701749 w 1523003"/>
                <a:gd name="connsiteY4" fmla="*/ 606056 h 2721935"/>
                <a:gd name="connsiteX5" fmla="*/ 861237 w 1523003"/>
                <a:gd name="connsiteY5" fmla="*/ 372140 h 2721935"/>
                <a:gd name="connsiteX6" fmla="*/ 1137684 w 1523003"/>
                <a:gd name="connsiteY6" fmla="*/ 31898 h 2721935"/>
                <a:gd name="connsiteX7" fmla="*/ 1275907 w 1523003"/>
                <a:gd name="connsiteY7" fmla="*/ 0 h 2721935"/>
                <a:gd name="connsiteX8" fmla="*/ 1275907 w 1523003"/>
                <a:gd name="connsiteY8" fmla="*/ 85060 h 2721935"/>
                <a:gd name="connsiteX9" fmla="*/ 1414130 w 1523003"/>
                <a:gd name="connsiteY9" fmla="*/ 10633 h 2721935"/>
                <a:gd name="connsiteX10" fmla="*/ 1523003 w 1523003"/>
                <a:gd name="connsiteY10" fmla="*/ 95084 h 2721935"/>
                <a:gd name="connsiteX11" fmla="*/ 1520456 w 1523003"/>
                <a:gd name="connsiteY11" fmla="*/ 255181 h 2721935"/>
                <a:gd name="connsiteX12" fmla="*/ 1467293 w 1523003"/>
                <a:gd name="connsiteY12" fmla="*/ 489098 h 2721935"/>
                <a:gd name="connsiteX13" fmla="*/ 1360967 w 1523003"/>
                <a:gd name="connsiteY13" fmla="*/ 808074 h 2721935"/>
                <a:gd name="connsiteX14" fmla="*/ 1435395 w 1523003"/>
                <a:gd name="connsiteY14" fmla="*/ 1116419 h 2721935"/>
                <a:gd name="connsiteX15" fmla="*/ 1371600 w 1523003"/>
                <a:gd name="connsiteY15" fmla="*/ 1509823 h 2721935"/>
                <a:gd name="connsiteX16" fmla="*/ 1307805 w 1523003"/>
                <a:gd name="connsiteY16" fmla="*/ 1722474 h 2721935"/>
                <a:gd name="connsiteX17" fmla="*/ 1435395 w 1523003"/>
                <a:gd name="connsiteY17" fmla="*/ 1818167 h 2721935"/>
                <a:gd name="connsiteX18" fmla="*/ 1350335 w 1523003"/>
                <a:gd name="connsiteY18" fmla="*/ 1998921 h 2721935"/>
                <a:gd name="connsiteX19" fmla="*/ 1254642 w 1523003"/>
                <a:gd name="connsiteY19" fmla="*/ 2052084 h 2721935"/>
                <a:gd name="connsiteX20" fmla="*/ 1105786 w 1523003"/>
                <a:gd name="connsiteY20" fmla="*/ 2721935 h 2721935"/>
                <a:gd name="connsiteX21" fmla="*/ 0 w 1523003"/>
                <a:gd name="connsiteY21" fmla="*/ 2700670 h 2721935"/>
                <a:gd name="connsiteX0" fmla="*/ 0 w 1539506"/>
                <a:gd name="connsiteY0" fmla="*/ 2700670 h 2721935"/>
                <a:gd name="connsiteX1" fmla="*/ 542260 w 1539506"/>
                <a:gd name="connsiteY1" fmla="*/ 1690577 h 2721935"/>
                <a:gd name="connsiteX2" fmla="*/ 616688 w 1539506"/>
                <a:gd name="connsiteY2" fmla="*/ 1509823 h 2721935"/>
                <a:gd name="connsiteX3" fmla="*/ 691116 w 1539506"/>
                <a:gd name="connsiteY3" fmla="*/ 935665 h 2721935"/>
                <a:gd name="connsiteX4" fmla="*/ 701749 w 1539506"/>
                <a:gd name="connsiteY4" fmla="*/ 606056 h 2721935"/>
                <a:gd name="connsiteX5" fmla="*/ 861237 w 1539506"/>
                <a:gd name="connsiteY5" fmla="*/ 372140 h 2721935"/>
                <a:gd name="connsiteX6" fmla="*/ 1137684 w 1539506"/>
                <a:gd name="connsiteY6" fmla="*/ 31898 h 2721935"/>
                <a:gd name="connsiteX7" fmla="*/ 1275907 w 1539506"/>
                <a:gd name="connsiteY7" fmla="*/ 0 h 2721935"/>
                <a:gd name="connsiteX8" fmla="*/ 1275907 w 1539506"/>
                <a:gd name="connsiteY8" fmla="*/ 85060 h 2721935"/>
                <a:gd name="connsiteX9" fmla="*/ 1414130 w 1539506"/>
                <a:gd name="connsiteY9" fmla="*/ 10633 h 2721935"/>
                <a:gd name="connsiteX10" fmla="*/ 1523003 w 1539506"/>
                <a:gd name="connsiteY10" fmla="*/ 95084 h 2721935"/>
                <a:gd name="connsiteX11" fmla="*/ 1539506 w 1539506"/>
                <a:gd name="connsiteY11" fmla="*/ 259943 h 2721935"/>
                <a:gd name="connsiteX12" fmla="*/ 1467293 w 1539506"/>
                <a:gd name="connsiteY12" fmla="*/ 489098 h 2721935"/>
                <a:gd name="connsiteX13" fmla="*/ 1360967 w 1539506"/>
                <a:gd name="connsiteY13" fmla="*/ 808074 h 2721935"/>
                <a:gd name="connsiteX14" fmla="*/ 1435395 w 1539506"/>
                <a:gd name="connsiteY14" fmla="*/ 1116419 h 2721935"/>
                <a:gd name="connsiteX15" fmla="*/ 1371600 w 1539506"/>
                <a:gd name="connsiteY15" fmla="*/ 1509823 h 2721935"/>
                <a:gd name="connsiteX16" fmla="*/ 1307805 w 1539506"/>
                <a:gd name="connsiteY16" fmla="*/ 1722474 h 2721935"/>
                <a:gd name="connsiteX17" fmla="*/ 1435395 w 1539506"/>
                <a:gd name="connsiteY17" fmla="*/ 1818167 h 2721935"/>
                <a:gd name="connsiteX18" fmla="*/ 1350335 w 1539506"/>
                <a:gd name="connsiteY18" fmla="*/ 1998921 h 2721935"/>
                <a:gd name="connsiteX19" fmla="*/ 1254642 w 1539506"/>
                <a:gd name="connsiteY19" fmla="*/ 2052084 h 2721935"/>
                <a:gd name="connsiteX20" fmla="*/ 1105786 w 1539506"/>
                <a:gd name="connsiteY20" fmla="*/ 2721935 h 2721935"/>
                <a:gd name="connsiteX21" fmla="*/ 0 w 1539506"/>
                <a:gd name="connsiteY21" fmla="*/ 2700670 h 2721935"/>
                <a:gd name="connsiteX0" fmla="*/ 0 w 1539506"/>
                <a:gd name="connsiteY0" fmla="*/ 2700670 h 2721935"/>
                <a:gd name="connsiteX1" fmla="*/ 542260 w 1539506"/>
                <a:gd name="connsiteY1" fmla="*/ 1690577 h 2721935"/>
                <a:gd name="connsiteX2" fmla="*/ 616688 w 1539506"/>
                <a:gd name="connsiteY2" fmla="*/ 1509823 h 2721935"/>
                <a:gd name="connsiteX3" fmla="*/ 691116 w 1539506"/>
                <a:gd name="connsiteY3" fmla="*/ 935665 h 2721935"/>
                <a:gd name="connsiteX4" fmla="*/ 701749 w 1539506"/>
                <a:gd name="connsiteY4" fmla="*/ 606056 h 2721935"/>
                <a:gd name="connsiteX5" fmla="*/ 861237 w 1539506"/>
                <a:gd name="connsiteY5" fmla="*/ 372140 h 2721935"/>
                <a:gd name="connsiteX6" fmla="*/ 1137684 w 1539506"/>
                <a:gd name="connsiteY6" fmla="*/ 31898 h 2721935"/>
                <a:gd name="connsiteX7" fmla="*/ 1275907 w 1539506"/>
                <a:gd name="connsiteY7" fmla="*/ 0 h 2721935"/>
                <a:gd name="connsiteX8" fmla="*/ 1275907 w 1539506"/>
                <a:gd name="connsiteY8" fmla="*/ 85060 h 2721935"/>
                <a:gd name="connsiteX9" fmla="*/ 1414130 w 1539506"/>
                <a:gd name="connsiteY9" fmla="*/ 10633 h 2721935"/>
                <a:gd name="connsiteX10" fmla="*/ 1523003 w 1539506"/>
                <a:gd name="connsiteY10" fmla="*/ 95084 h 2721935"/>
                <a:gd name="connsiteX11" fmla="*/ 1539506 w 1539506"/>
                <a:gd name="connsiteY11" fmla="*/ 259943 h 2721935"/>
                <a:gd name="connsiteX12" fmla="*/ 1467293 w 1539506"/>
                <a:gd name="connsiteY12" fmla="*/ 489098 h 2721935"/>
                <a:gd name="connsiteX13" fmla="*/ 1360967 w 1539506"/>
                <a:gd name="connsiteY13" fmla="*/ 808074 h 2721935"/>
                <a:gd name="connsiteX14" fmla="*/ 1435395 w 1539506"/>
                <a:gd name="connsiteY14" fmla="*/ 1116419 h 2721935"/>
                <a:gd name="connsiteX15" fmla="*/ 1371600 w 1539506"/>
                <a:gd name="connsiteY15" fmla="*/ 1509823 h 2721935"/>
                <a:gd name="connsiteX16" fmla="*/ 1307805 w 1539506"/>
                <a:gd name="connsiteY16" fmla="*/ 1722474 h 2721935"/>
                <a:gd name="connsiteX17" fmla="*/ 1435395 w 1539506"/>
                <a:gd name="connsiteY17" fmla="*/ 1818167 h 2721935"/>
                <a:gd name="connsiteX18" fmla="*/ 1350335 w 1539506"/>
                <a:gd name="connsiteY18" fmla="*/ 1998921 h 2721935"/>
                <a:gd name="connsiteX19" fmla="*/ 1254642 w 1539506"/>
                <a:gd name="connsiteY19" fmla="*/ 2052084 h 2721935"/>
                <a:gd name="connsiteX20" fmla="*/ 1105786 w 1539506"/>
                <a:gd name="connsiteY20" fmla="*/ 2721935 h 2721935"/>
                <a:gd name="connsiteX21" fmla="*/ 0 w 1539506"/>
                <a:gd name="connsiteY21" fmla="*/ 2700670 h 2721935"/>
                <a:gd name="connsiteX0" fmla="*/ 0 w 1539506"/>
                <a:gd name="connsiteY0" fmla="*/ 2700670 h 2721935"/>
                <a:gd name="connsiteX1" fmla="*/ 542260 w 1539506"/>
                <a:gd name="connsiteY1" fmla="*/ 1690577 h 2721935"/>
                <a:gd name="connsiteX2" fmla="*/ 616688 w 1539506"/>
                <a:gd name="connsiteY2" fmla="*/ 1509823 h 2721935"/>
                <a:gd name="connsiteX3" fmla="*/ 691116 w 1539506"/>
                <a:gd name="connsiteY3" fmla="*/ 935665 h 2721935"/>
                <a:gd name="connsiteX4" fmla="*/ 701749 w 1539506"/>
                <a:gd name="connsiteY4" fmla="*/ 606056 h 2721935"/>
                <a:gd name="connsiteX5" fmla="*/ 861237 w 1539506"/>
                <a:gd name="connsiteY5" fmla="*/ 372140 h 2721935"/>
                <a:gd name="connsiteX6" fmla="*/ 1137684 w 1539506"/>
                <a:gd name="connsiteY6" fmla="*/ 31898 h 2721935"/>
                <a:gd name="connsiteX7" fmla="*/ 1275907 w 1539506"/>
                <a:gd name="connsiteY7" fmla="*/ 0 h 2721935"/>
                <a:gd name="connsiteX8" fmla="*/ 1275907 w 1539506"/>
                <a:gd name="connsiteY8" fmla="*/ 85060 h 2721935"/>
                <a:gd name="connsiteX9" fmla="*/ 1414130 w 1539506"/>
                <a:gd name="connsiteY9" fmla="*/ 10633 h 2721935"/>
                <a:gd name="connsiteX10" fmla="*/ 1523003 w 1539506"/>
                <a:gd name="connsiteY10" fmla="*/ 95084 h 2721935"/>
                <a:gd name="connsiteX11" fmla="*/ 1539506 w 1539506"/>
                <a:gd name="connsiteY11" fmla="*/ 259943 h 2721935"/>
                <a:gd name="connsiteX12" fmla="*/ 1472056 w 1539506"/>
                <a:gd name="connsiteY12" fmla="*/ 496241 h 2721935"/>
                <a:gd name="connsiteX13" fmla="*/ 1360967 w 1539506"/>
                <a:gd name="connsiteY13" fmla="*/ 808074 h 2721935"/>
                <a:gd name="connsiteX14" fmla="*/ 1435395 w 1539506"/>
                <a:gd name="connsiteY14" fmla="*/ 1116419 h 2721935"/>
                <a:gd name="connsiteX15" fmla="*/ 1371600 w 1539506"/>
                <a:gd name="connsiteY15" fmla="*/ 1509823 h 2721935"/>
                <a:gd name="connsiteX16" fmla="*/ 1307805 w 1539506"/>
                <a:gd name="connsiteY16" fmla="*/ 1722474 h 2721935"/>
                <a:gd name="connsiteX17" fmla="*/ 1435395 w 1539506"/>
                <a:gd name="connsiteY17" fmla="*/ 1818167 h 2721935"/>
                <a:gd name="connsiteX18" fmla="*/ 1350335 w 1539506"/>
                <a:gd name="connsiteY18" fmla="*/ 1998921 h 2721935"/>
                <a:gd name="connsiteX19" fmla="*/ 1254642 w 1539506"/>
                <a:gd name="connsiteY19" fmla="*/ 2052084 h 2721935"/>
                <a:gd name="connsiteX20" fmla="*/ 1105786 w 1539506"/>
                <a:gd name="connsiteY20" fmla="*/ 2721935 h 2721935"/>
                <a:gd name="connsiteX21" fmla="*/ 0 w 1539506"/>
                <a:gd name="connsiteY21" fmla="*/ 2700670 h 2721935"/>
                <a:gd name="connsiteX0" fmla="*/ 0 w 1539506"/>
                <a:gd name="connsiteY0" fmla="*/ 2700670 h 2721935"/>
                <a:gd name="connsiteX1" fmla="*/ 542260 w 1539506"/>
                <a:gd name="connsiteY1" fmla="*/ 1690577 h 2721935"/>
                <a:gd name="connsiteX2" fmla="*/ 616688 w 1539506"/>
                <a:gd name="connsiteY2" fmla="*/ 1509823 h 2721935"/>
                <a:gd name="connsiteX3" fmla="*/ 691116 w 1539506"/>
                <a:gd name="connsiteY3" fmla="*/ 935665 h 2721935"/>
                <a:gd name="connsiteX4" fmla="*/ 701749 w 1539506"/>
                <a:gd name="connsiteY4" fmla="*/ 606056 h 2721935"/>
                <a:gd name="connsiteX5" fmla="*/ 861237 w 1539506"/>
                <a:gd name="connsiteY5" fmla="*/ 372140 h 2721935"/>
                <a:gd name="connsiteX6" fmla="*/ 1137684 w 1539506"/>
                <a:gd name="connsiteY6" fmla="*/ 31898 h 2721935"/>
                <a:gd name="connsiteX7" fmla="*/ 1275907 w 1539506"/>
                <a:gd name="connsiteY7" fmla="*/ 0 h 2721935"/>
                <a:gd name="connsiteX8" fmla="*/ 1275907 w 1539506"/>
                <a:gd name="connsiteY8" fmla="*/ 85060 h 2721935"/>
                <a:gd name="connsiteX9" fmla="*/ 1414130 w 1539506"/>
                <a:gd name="connsiteY9" fmla="*/ 10633 h 2721935"/>
                <a:gd name="connsiteX10" fmla="*/ 1523003 w 1539506"/>
                <a:gd name="connsiteY10" fmla="*/ 95084 h 2721935"/>
                <a:gd name="connsiteX11" fmla="*/ 1539506 w 1539506"/>
                <a:gd name="connsiteY11" fmla="*/ 259943 h 2721935"/>
                <a:gd name="connsiteX12" fmla="*/ 1472056 w 1539506"/>
                <a:gd name="connsiteY12" fmla="*/ 496241 h 2721935"/>
                <a:gd name="connsiteX13" fmla="*/ 1384779 w 1539506"/>
                <a:gd name="connsiteY13" fmla="*/ 805693 h 2721935"/>
                <a:gd name="connsiteX14" fmla="*/ 1435395 w 1539506"/>
                <a:gd name="connsiteY14" fmla="*/ 1116419 h 2721935"/>
                <a:gd name="connsiteX15" fmla="*/ 1371600 w 1539506"/>
                <a:gd name="connsiteY15" fmla="*/ 1509823 h 2721935"/>
                <a:gd name="connsiteX16" fmla="*/ 1307805 w 1539506"/>
                <a:gd name="connsiteY16" fmla="*/ 1722474 h 2721935"/>
                <a:gd name="connsiteX17" fmla="*/ 1435395 w 1539506"/>
                <a:gd name="connsiteY17" fmla="*/ 1818167 h 2721935"/>
                <a:gd name="connsiteX18" fmla="*/ 1350335 w 1539506"/>
                <a:gd name="connsiteY18" fmla="*/ 1998921 h 2721935"/>
                <a:gd name="connsiteX19" fmla="*/ 1254642 w 1539506"/>
                <a:gd name="connsiteY19" fmla="*/ 2052084 h 2721935"/>
                <a:gd name="connsiteX20" fmla="*/ 1105786 w 1539506"/>
                <a:gd name="connsiteY20" fmla="*/ 2721935 h 2721935"/>
                <a:gd name="connsiteX21" fmla="*/ 0 w 1539506"/>
                <a:gd name="connsiteY21" fmla="*/ 2700670 h 2721935"/>
                <a:gd name="connsiteX0" fmla="*/ 0 w 1539506"/>
                <a:gd name="connsiteY0" fmla="*/ 2700670 h 2721935"/>
                <a:gd name="connsiteX1" fmla="*/ 542260 w 1539506"/>
                <a:gd name="connsiteY1" fmla="*/ 1690577 h 2721935"/>
                <a:gd name="connsiteX2" fmla="*/ 616688 w 1539506"/>
                <a:gd name="connsiteY2" fmla="*/ 1509823 h 2721935"/>
                <a:gd name="connsiteX3" fmla="*/ 691116 w 1539506"/>
                <a:gd name="connsiteY3" fmla="*/ 935665 h 2721935"/>
                <a:gd name="connsiteX4" fmla="*/ 701749 w 1539506"/>
                <a:gd name="connsiteY4" fmla="*/ 606056 h 2721935"/>
                <a:gd name="connsiteX5" fmla="*/ 861237 w 1539506"/>
                <a:gd name="connsiteY5" fmla="*/ 372140 h 2721935"/>
                <a:gd name="connsiteX6" fmla="*/ 1137684 w 1539506"/>
                <a:gd name="connsiteY6" fmla="*/ 31898 h 2721935"/>
                <a:gd name="connsiteX7" fmla="*/ 1275907 w 1539506"/>
                <a:gd name="connsiteY7" fmla="*/ 0 h 2721935"/>
                <a:gd name="connsiteX8" fmla="*/ 1275907 w 1539506"/>
                <a:gd name="connsiteY8" fmla="*/ 85060 h 2721935"/>
                <a:gd name="connsiteX9" fmla="*/ 1414130 w 1539506"/>
                <a:gd name="connsiteY9" fmla="*/ 10633 h 2721935"/>
                <a:gd name="connsiteX10" fmla="*/ 1523003 w 1539506"/>
                <a:gd name="connsiteY10" fmla="*/ 95084 h 2721935"/>
                <a:gd name="connsiteX11" fmla="*/ 1539506 w 1539506"/>
                <a:gd name="connsiteY11" fmla="*/ 259943 h 2721935"/>
                <a:gd name="connsiteX12" fmla="*/ 1472056 w 1539506"/>
                <a:gd name="connsiteY12" fmla="*/ 496241 h 2721935"/>
                <a:gd name="connsiteX13" fmla="*/ 1384779 w 1539506"/>
                <a:gd name="connsiteY13" fmla="*/ 805693 h 2721935"/>
                <a:gd name="connsiteX14" fmla="*/ 1435395 w 1539506"/>
                <a:gd name="connsiteY14" fmla="*/ 1116419 h 2721935"/>
                <a:gd name="connsiteX15" fmla="*/ 1371600 w 1539506"/>
                <a:gd name="connsiteY15" fmla="*/ 1509823 h 2721935"/>
                <a:gd name="connsiteX16" fmla="*/ 1307805 w 1539506"/>
                <a:gd name="connsiteY16" fmla="*/ 1722474 h 2721935"/>
                <a:gd name="connsiteX17" fmla="*/ 1435395 w 1539506"/>
                <a:gd name="connsiteY17" fmla="*/ 1818167 h 2721935"/>
                <a:gd name="connsiteX18" fmla="*/ 1350335 w 1539506"/>
                <a:gd name="connsiteY18" fmla="*/ 1998921 h 2721935"/>
                <a:gd name="connsiteX19" fmla="*/ 1254642 w 1539506"/>
                <a:gd name="connsiteY19" fmla="*/ 2052084 h 2721935"/>
                <a:gd name="connsiteX20" fmla="*/ 1105786 w 1539506"/>
                <a:gd name="connsiteY20" fmla="*/ 2721935 h 2721935"/>
                <a:gd name="connsiteX21" fmla="*/ 0 w 1539506"/>
                <a:gd name="connsiteY21" fmla="*/ 2700670 h 2721935"/>
                <a:gd name="connsiteX0" fmla="*/ 0 w 1539506"/>
                <a:gd name="connsiteY0" fmla="*/ 2700670 h 2721935"/>
                <a:gd name="connsiteX1" fmla="*/ 542260 w 1539506"/>
                <a:gd name="connsiteY1" fmla="*/ 1690577 h 2721935"/>
                <a:gd name="connsiteX2" fmla="*/ 616688 w 1539506"/>
                <a:gd name="connsiteY2" fmla="*/ 1509823 h 2721935"/>
                <a:gd name="connsiteX3" fmla="*/ 691116 w 1539506"/>
                <a:gd name="connsiteY3" fmla="*/ 935665 h 2721935"/>
                <a:gd name="connsiteX4" fmla="*/ 701749 w 1539506"/>
                <a:gd name="connsiteY4" fmla="*/ 606056 h 2721935"/>
                <a:gd name="connsiteX5" fmla="*/ 861237 w 1539506"/>
                <a:gd name="connsiteY5" fmla="*/ 372140 h 2721935"/>
                <a:gd name="connsiteX6" fmla="*/ 1137684 w 1539506"/>
                <a:gd name="connsiteY6" fmla="*/ 31898 h 2721935"/>
                <a:gd name="connsiteX7" fmla="*/ 1275907 w 1539506"/>
                <a:gd name="connsiteY7" fmla="*/ 0 h 2721935"/>
                <a:gd name="connsiteX8" fmla="*/ 1275907 w 1539506"/>
                <a:gd name="connsiteY8" fmla="*/ 85060 h 2721935"/>
                <a:gd name="connsiteX9" fmla="*/ 1414130 w 1539506"/>
                <a:gd name="connsiteY9" fmla="*/ 10633 h 2721935"/>
                <a:gd name="connsiteX10" fmla="*/ 1523003 w 1539506"/>
                <a:gd name="connsiteY10" fmla="*/ 95084 h 2721935"/>
                <a:gd name="connsiteX11" fmla="*/ 1539506 w 1539506"/>
                <a:gd name="connsiteY11" fmla="*/ 259943 h 2721935"/>
                <a:gd name="connsiteX12" fmla="*/ 1472056 w 1539506"/>
                <a:gd name="connsiteY12" fmla="*/ 496241 h 2721935"/>
                <a:gd name="connsiteX13" fmla="*/ 1384779 w 1539506"/>
                <a:gd name="connsiteY13" fmla="*/ 805693 h 2721935"/>
                <a:gd name="connsiteX14" fmla="*/ 1449682 w 1539506"/>
                <a:gd name="connsiteY14" fmla="*/ 1142612 h 2721935"/>
                <a:gd name="connsiteX15" fmla="*/ 1371600 w 1539506"/>
                <a:gd name="connsiteY15" fmla="*/ 1509823 h 2721935"/>
                <a:gd name="connsiteX16" fmla="*/ 1307805 w 1539506"/>
                <a:gd name="connsiteY16" fmla="*/ 1722474 h 2721935"/>
                <a:gd name="connsiteX17" fmla="*/ 1435395 w 1539506"/>
                <a:gd name="connsiteY17" fmla="*/ 1818167 h 2721935"/>
                <a:gd name="connsiteX18" fmla="*/ 1350335 w 1539506"/>
                <a:gd name="connsiteY18" fmla="*/ 1998921 h 2721935"/>
                <a:gd name="connsiteX19" fmla="*/ 1254642 w 1539506"/>
                <a:gd name="connsiteY19" fmla="*/ 2052084 h 2721935"/>
                <a:gd name="connsiteX20" fmla="*/ 1105786 w 1539506"/>
                <a:gd name="connsiteY20" fmla="*/ 2721935 h 2721935"/>
                <a:gd name="connsiteX21" fmla="*/ 0 w 1539506"/>
                <a:gd name="connsiteY21" fmla="*/ 2700670 h 2721935"/>
                <a:gd name="connsiteX0" fmla="*/ 0 w 1539506"/>
                <a:gd name="connsiteY0" fmla="*/ 2700670 h 2721935"/>
                <a:gd name="connsiteX1" fmla="*/ 542260 w 1539506"/>
                <a:gd name="connsiteY1" fmla="*/ 1690577 h 2721935"/>
                <a:gd name="connsiteX2" fmla="*/ 616688 w 1539506"/>
                <a:gd name="connsiteY2" fmla="*/ 1509823 h 2721935"/>
                <a:gd name="connsiteX3" fmla="*/ 691116 w 1539506"/>
                <a:gd name="connsiteY3" fmla="*/ 935665 h 2721935"/>
                <a:gd name="connsiteX4" fmla="*/ 701749 w 1539506"/>
                <a:gd name="connsiteY4" fmla="*/ 606056 h 2721935"/>
                <a:gd name="connsiteX5" fmla="*/ 861237 w 1539506"/>
                <a:gd name="connsiteY5" fmla="*/ 372140 h 2721935"/>
                <a:gd name="connsiteX6" fmla="*/ 1137684 w 1539506"/>
                <a:gd name="connsiteY6" fmla="*/ 31898 h 2721935"/>
                <a:gd name="connsiteX7" fmla="*/ 1275907 w 1539506"/>
                <a:gd name="connsiteY7" fmla="*/ 0 h 2721935"/>
                <a:gd name="connsiteX8" fmla="*/ 1275907 w 1539506"/>
                <a:gd name="connsiteY8" fmla="*/ 85060 h 2721935"/>
                <a:gd name="connsiteX9" fmla="*/ 1414130 w 1539506"/>
                <a:gd name="connsiteY9" fmla="*/ 10633 h 2721935"/>
                <a:gd name="connsiteX10" fmla="*/ 1523003 w 1539506"/>
                <a:gd name="connsiteY10" fmla="*/ 95084 h 2721935"/>
                <a:gd name="connsiteX11" fmla="*/ 1539506 w 1539506"/>
                <a:gd name="connsiteY11" fmla="*/ 259943 h 2721935"/>
                <a:gd name="connsiteX12" fmla="*/ 1472056 w 1539506"/>
                <a:gd name="connsiteY12" fmla="*/ 496241 h 2721935"/>
                <a:gd name="connsiteX13" fmla="*/ 1384779 w 1539506"/>
                <a:gd name="connsiteY13" fmla="*/ 805693 h 2721935"/>
                <a:gd name="connsiteX14" fmla="*/ 1449682 w 1539506"/>
                <a:gd name="connsiteY14" fmla="*/ 1142612 h 2721935"/>
                <a:gd name="connsiteX15" fmla="*/ 1371600 w 1539506"/>
                <a:gd name="connsiteY15" fmla="*/ 1509823 h 2721935"/>
                <a:gd name="connsiteX16" fmla="*/ 1307805 w 1539506"/>
                <a:gd name="connsiteY16" fmla="*/ 1722474 h 2721935"/>
                <a:gd name="connsiteX17" fmla="*/ 1435395 w 1539506"/>
                <a:gd name="connsiteY17" fmla="*/ 1818167 h 2721935"/>
                <a:gd name="connsiteX18" fmla="*/ 1350335 w 1539506"/>
                <a:gd name="connsiteY18" fmla="*/ 1998921 h 2721935"/>
                <a:gd name="connsiteX19" fmla="*/ 1254642 w 1539506"/>
                <a:gd name="connsiteY19" fmla="*/ 2052084 h 2721935"/>
                <a:gd name="connsiteX20" fmla="*/ 1105786 w 1539506"/>
                <a:gd name="connsiteY20" fmla="*/ 2721935 h 2721935"/>
                <a:gd name="connsiteX21" fmla="*/ 0 w 1539506"/>
                <a:gd name="connsiteY21" fmla="*/ 2700670 h 2721935"/>
                <a:gd name="connsiteX0" fmla="*/ 0 w 1539506"/>
                <a:gd name="connsiteY0" fmla="*/ 2700670 h 2721935"/>
                <a:gd name="connsiteX1" fmla="*/ 542260 w 1539506"/>
                <a:gd name="connsiteY1" fmla="*/ 1690577 h 2721935"/>
                <a:gd name="connsiteX2" fmla="*/ 616688 w 1539506"/>
                <a:gd name="connsiteY2" fmla="*/ 1509823 h 2721935"/>
                <a:gd name="connsiteX3" fmla="*/ 691116 w 1539506"/>
                <a:gd name="connsiteY3" fmla="*/ 935665 h 2721935"/>
                <a:gd name="connsiteX4" fmla="*/ 701749 w 1539506"/>
                <a:gd name="connsiteY4" fmla="*/ 606056 h 2721935"/>
                <a:gd name="connsiteX5" fmla="*/ 861237 w 1539506"/>
                <a:gd name="connsiteY5" fmla="*/ 372140 h 2721935"/>
                <a:gd name="connsiteX6" fmla="*/ 1137684 w 1539506"/>
                <a:gd name="connsiteY6" fmla="*/ 31898 h 2721935"/>
                <a:gd name="connsiteX7" fmla="*/ 1275907 w 1539506"/>
                <a:gd name="connsiteY7" fmla="*/ 0 h 2721935"/>
                <a:gd name="connsiteX8" fmla="*/ 1275907 w 1539506"/>
                <a:gd name="connsiteY8" fmla="*/ 85060 h 2721935"/>
                <a:gd name="connsiteX9" fmla="*/ 1414130 w 1539506"/>
                <a:gd name="connsiteY9" fmla="*/ 10633 h 2721935"/>
                <a:gd name="connsiteX10" fmla="*/ 1523003 w 1539506"/>
                <a:gd name="connsiteY10" fmla="*/ 95084 h 2721935"/>
                <a:gd name="connsiteX11" fmla="*/ 1539506 w 1539506"/>
                <a:gd name="connsiteY11" fmla="*/ 259943 h 2721935"/>
                <a:gd name="connsiteX12" fmla="*/ 1472056 w 1539506"/>
                <a:gd name="connsiteY12" fmla="*/ 496241 h 2721935"/>
                <a:gd name="connsiteX13" fmla="*/ 1384779 w 1539506"/>
                <a:gd name="connsiteY13" fmla="*/ 805693 h 2721935"/>
                <a:gd name="connsiteX14" fmla="*/ 1449682 w 1539506"/>
                <a:gd name="connsiteY14" fmla="*/ 1142612 h 2721935"/>
                <a:gd name="connsiteX15" fmla="*/ 1371600 w 1539506"/>
                <a:gd name="connsiteY15" fmla="*/ 1509823 h 2721935"/>
                <a:gd name="connsiteX16" fmla="*/ 1307805 w 1539506"/>
                <a:gd name="connsiteY16" fmla="*/ 1722474 h 2721935"/>
                <a:gd name="connsiteX17" fmla="*/ 1435395 w 1539506"/>
                <a:gd name="connsiteY17" fmla="*/ 1818167 h 2721935"/>
                <a:gd name="connsiteX18" fmla="*/ 1350335 w 1539506"/>
                <a:gd name="connsiteY18" fmla="*/ 1998921 h 2721935"/>
                <a:gd name="connsiteX19" fmla="*/ 1254642 w 1539506"/>
                <a:gd name="connsiteY19" fmla="*/ 2052084 h 2721935"/>
                <a:gd name="connsiteX20" fmla="*/ 1105786 w 1539506"/>
                <a:gd name="connsiteY20" fmla="*/ 2721935 h 2721935"/>
                <a:gd name="connsiteX21" fmla="*/ 0 w 1539506"/>
                <a:gd name="connsiteY21" fmla="*/ 2700670 h 2721935"/>
                <a:gd name="connsiteX0" fmla="*/ 0 w 1539506"/>
                <a:gd name="connsiteY0" fmla="*/ 2700670 h 2721935"/>
                <a:gd name="connsiteX1" fmla="*/ 542260 w 1539506"/>
                <a:gd name="connsiteY1" fmla="*/ 1690577 h 2721935"/>
                <a:gd name="connsiteX2" fmla="*/ 616688 w 1539506"/>
                <a:gd name="connsiteY2" fmla="*/ 1509823 h 2721935"/>
                <a:gd name="connsiteX3" fmla="*/ 691116 w 1539506"/>
                <a:gd name="connsiteY3" fmla="*/ 935665 h 2721935"/>
                <a:gd name="connsiteX4" fmla="*/ 701749 w 1539506"/>
                <a:gd name="connsiteY4" fmla="*/ 606056 h 2721935"/>
                <a:gd name="connsiteX5" fmla="*/ 861237 w 1539506"/>
                <a:gd name="connsiteY5" fmla="*/ 372140 h 2721935"/>
                <a:gd name="connsiteX6" fmla="*/ 1137684 w 1539506"/>
                <a:gd name="connsiteY6" fmla="*/ 31898 h 2721935"/>
                <a:gd name="connsiteX7" fmla="*/ 1275907 w 1539506"/>
                <a:gd name="connsiteY7" fmla="*/ 0 h 2721935"/>
                <a:gd name="connsiteX8" fmla="*/ 1275907 w 1539506"/>
                <a:gd name="connsiteY8" fmla="*/ 85060 h 2721935"/>
                <a:gd name="connsiteX9" fmla="*/ 1414130 w 1539506"/>
                <a:gd name="connsiteY9" fmla="*/ 10633 h 2721935"/>
                <a:gd name="connsiteX10" fmla="*/ 1523003 w 1539506"/>
                <a:gd name="connsiteY10" fmla="*/ 95084 h 2721935"/>
                <a:gd name="connsiteX11" fmla="*/ 1539506 w 1539506"/>
                <a:gd name="connsiteY11" fmla="*/ 259943 h 2721935"/>
                <a:gd name="connsiteX12" fmla="*/ 1472056 w 1539506"/>
                <a:gd name="connsiteY12" fmla="*/ 496241 h 2721935"/>
                <a:gd name="connsiteX13" fmla="*/ 1384779 w 1539506"/>
                <a:gd name="connsiteY13" fmla="*/ 805693 h 2721935"/>
                <a:gd name="connsiteX14" fmla="*/ 1449682 w 1539506"/>
                <a:gd name="connsiteY14" fmla="*/ 1142612 h 2721935"/>
                <a:gd name="connsiteX15" fmla="*/ 1371600 w 1539506"/>
                <a:gd name="connsiteY15" fmla="*/ 1509823 h 2721935"/>
                <a:gd name="connsiteX16" fmla="*/ 1307805 w 1539506"/>
                <a:gd name="connsiteY16" fmla="*/ 1722474 h 2721935"/>
                <a:gd name="connsiteX17" fmla="*/ 1435395 w 1539506"/>
                <a:gd name="connsiteY17" fmla="*/ 1818167 h 2721935"/>
                <a:gd name="connsiteX18" fmla="*/ 1350335 w 1539506"/>
                <a:gd name="connsiteY18" fmla="*/ 1998921 h 2721935"/>
                <a:gd name="connsiteX19" fmla="*/ 1254642 w 1539506"/>
                <a:gd name="connsiteY19" fmla="*/ 2052084 h 2721935"/>
                <a:gd name="connsiteX20" fmla="*/ 1105786 w 1539506"/>
                <a:gd name="connsiteY20" fmla="*/ 2721935 h 2721935"/>
                <a:gd name="connsiteX21" fmla="*/ 0 w 1539506"/>
                <a:gd name="connsiteY21" fmla="*/ 2700670 h 2721935"/>
                <a:gd name="connsiteX0" fmla="*/ 0 w 1539506"/>
                <a:gd name="connsiteY0" fmla="*/ 2700670 h 2721935"/>
                <a:gd name="connsiteX1" fmla="*/ 542260 w 1539506"/>
                <a:gd name="connsiteY1" fmla="*/ 1690577 h 2721935"/>
                <a:gd name="connsiteX2" fmla="*/ 616688 w 1539506"/>
                <a:gd name="connsiteY2" fmla="*/ 1509823 h 2721935"/>
                <a:gd name="connsiteX3" fmla="*/ 691116 w 1539506"/>
                <a:gd name="connsiteY3" fmla="*/ 935665 h 2721935"/>
                <a:gd name="connsiteX4" fmla="*/ 701749 w 1539506"/>
                <a:gd name="connsiteY4" fmla="*/ 606056 h 2721935"/>
                <a:gd name="connsiteX5" fmla="*/ 861237 w 1539506"/>
                <a:gd name="connsiteY5" fmla="*/ 372140 h 2721935"/>
                <a:gd name="connsiteX6" fmla="*/ 1137684 w 1539506"/>
                <a:gd name="connsiteY6" fmla="*/ 31898 h 2721935"/>
                <a:gd name="connsiteX7" fmla="*/ 1275907 w 1539506"/>
                <a:gd name="connsiteY7" fmla="*/ 0 h 2721935"/>
                <a:gd name="connsiteX8" fmla="*/ 1275907 w 1539506"/>
                <a:gd name="connsiteY8" fmla="*/ 85060 h 2721935"/>
                <a:gd name="connsiteX9" fmla="*/ 1414130 w 1539506"/>
                <a:gd name="connsiteY9" fmla="*/ 10633 h 2721935"/>
                <a:gd name="connsiteX10" fmla="*/ 1523003 w 1539506"/>
                <a:gd name="connsiteY10" fmla="*/ 95084 h 2721935"/>
                <a:gd name="connsiteX11" fmla="*/ 1539506 w 1539506"/>
                <a:gd name="connsiteY11" fmla="*/ 259943 h 2721935"/>
                <a:gd name="connsiteX12" fmla="*/ 1472056 w 1539506"/>
                <a:gd name="connsiteY12" fmla="*/ 496241 h 2721935"/>
                <a:gd name="connsiteX13" fmla="*/ 1384779 w 1539506"/>
                <a:gd name="connsiteY13" fmla="*/ 805693 h 2721935"/>
                <a:gd name="connsiteX14" fmla="*/ 1449682 w 1539506"/>
                <a:gd name="connsiteY14" fmla="*/ 1142612 h 2721935"/>
                <a:gd name="connsiteX15" fmla="*/ 1371600 w 1539506"/>
                <a:gd name="connsiteY15" fmla="*/ 1509823 h 2721935"/>
                <a:gd name="connsiteX16" fmla="*/ 1307805 w 1539506"/>
                <a:gd name="connsiteY16" fmla="*/ 1679611 h 2721935"/>
                <a:gd name="connsiteX17" fmla="*/ 1435395 w 1539506"/>
                <a:gd name="connsiteY17" fmla="*/ 1818167 h 2721935"/>
                <a:gd name="connsiteX18" fmla="*/ 1350335 w 1539506"/>
                <a:gd name="connsiteY18" fmla="*/ 1998921 h 2721935"/>
                <a:gd name="connsiteX19" fmla="*/ 1254642 w 1539506"/>
                <a:gd name="connsiteY19" fmla="*/ 2052084 h 2721935"/>
                <a:gd name="connsiteX20" fmla="*/ 1105786 w 1539506"/>
                <a:gd name="connsiteY20" fmla="*/ 2721935 h 2721935"/>
                <a:gd name="connsiteX21" fmla="*/ 0 w 1539506"/>
                <a:gd name="connsiteY21" fmla="*/ 2700670 h 2721935"/>
                <a:gd name="connsiteX0" fmla="*/ 0 w 1539506"/>
                <a:gd name="connsiteY0" fmla="*/ 2700670 h 2721935"/>
                <a:gd name="connsiteX1" fmla="*/ 542260 w 1539506"/>
                <a:gd name="connsiteY1" fmla="*/ 1690577 h 2721935"/>
                <a:gd name="connsiteX2" fmla="*/ 616688 w 1539506"/>
                <a:gd name="connsiteY2" fmla="*/ 1509823 h 2721935"/>
                <a:gd name="connsiteX3" fmla="*/ 691116 w 1539506"/>
                <a:gd name="connsiteY3" fmla="*/ 935665 h 2721935"/>
                <a:gd name="connsiteX4" fmla="*/ 701749 w 1539506"/>
                <a:gd name="connsiteY4" fmla="*/ 606056 h 2721935"/>
                <a:gd name="connsiteX5" fmla="*/ 861237 w 1539506"/>
                <a:gd name="connsiteY5" fmla="*/ 372140 h 2721935"/>
                <a:gd name="connsiteX6" fmla="*/ 1137684 w 1539506"/>
                <a:gd name="connsiteY6" fmla="*/ 31898 h 2721935"/>
                <a:gd name="connsiteX7" fmla="*/ 1275907 w 1539506"/>
                <a:gd name="connsiteY7" fmla="*/ 0 h 2721935"/>
                <a:gd name="connsiteX8" fmla="*/ 1275907 w 1539506"/>
                <a:gd name="connsiteY8" fmla="*/ 85060 h 2721935"/>
                <a:gd name="connsiteX9" fmla="*/ 1414130 w 1539506"/>
                <a:gd name="connsiteY9" fmla="*/ 10633 h 2721935"/>
                <a:gd name="connsiteX10" fmla="*/ 1523003 w 1539506"/>
                <a:gd name="connsiteY10" fmla="*/ 95084 h 2721935"/>
                <a:gd name="connsiteX11" fmla="*/ 1539506 w 1539506"/>
                <a:gd name="connsiteY11" fmla="*/ 259943 h 2721935"/>
                <a:gd name="connsiteX12" fmla="*/ 1472056 w 1539506"/>
                <a:gd name="connsiteY12" fmla="*/ 496241 h 2721935"/>
                <a:gd name="connsiteX13" fmla="*/ 1384779 w 1539506"/>
                <a:gd name="connsiteY13" fmla="*/ 805693 h 2721935"/>
                <a:gd name="connsiteX14" fmla="*/ 1449682 w 1539506"/>
                <a:gd name="connsiteY14" fmla="*/ 1142612 h 2721935"/>
                <a:gd name="connsiteX15" fmla="*/ 1371600 w 1539506"/>
                <a:gd name="connsiteY15" fmla="*/ 1509823 h 2721935"/>
                <a:gd name="connsiteX16" fmla="*/ 1307805 w 1539506"/>
                <a:gd name="connsiteY16" fmla="*/ 1679611 h 2721935"/>
                <a:gd name="connsiteX17" fmla="*/ 1466351 w 1539506"/>
                <a:gd name="connsiteY17" fmla="*/ 1791973 h 2721935"/>
                <a:gd name="connsiteX18" fmla="*/ 1350335 w 1539506"/>
                <a:gd name="connsiteY18" fmla="*/ 1998921 h 2721935"/>
                <a:gd name="connsiteX19" fmla="*/ 1254642 w 1539506"/>
                <a:gd name="connsiteY19" fmla="*/ 2052084 h 2721935"/>
                <a:gd name="connsiteX20" fmla="*/ 1105786 w 1539506"/>
                <a:gd name="connsiteY20" fmla="*/ 2721935 h 2721935"/>
                <a:gd name="connsiteX21" fmla="*/ 0 w 1539506"/>
                <a:gd name="connsiteY21" fmla="*/ 2700670 h 2721935"/>
                <a:gd name="connsiteX0" fmla="*/ 0 w 1539506"/>
                <a:gd name="connsiteY0" fmla="*/ 2700670 h 2721935"/>
                <a:gd name="connsiteX1" fmla="*/ 542260 w 1539506"/>
                <a:gd name="connsiteY1" fmla="*/ 1690577 h 2721935"/>
                <a:gd name="connsiteX2" fmla="*/ 616688 w 1539506"/>
                <a:gd name="connsiteY2" fmla="*/ 1509823 h 2721935"/>
                <a:gd name="connsiteX3" fmla="*/ 691116 w 1539506"/>
                <a:gd name="connsiteY3" fmla="*/ 935665 h 2721935"/>
                <a:gd name="connsiteX4" fmla="*/ 701749 w 1539506"/>
                <a:gd name="connsiteY4" fmla="*/ 606056 h 2721935"/>
                <a:gd name="connsiteX5" fmla="*/ 861237 w 1539506"/>
                <a:gd name="connsiteY5" fmla="*/ 372140 h 2721935"/>
                <a:gd name="connsiteX6" fmla="*/ 1137684 w 1539506"/>
                <a:gd name="connsiteY6" fmla="*/ 31898 h 2721935"/>
                <a:gd name="connsiteX7" fmla="*/ 1275907 w 1539506"/>
                <a:gd name="connsiteY7" fmla="*/ 0 h 2721935"/>
                <a:gd name="connsiteX8" fmla="*/ 1275907 w 1539506"/>
                <a:gd name="connsiteY8" fmla="*/ 85060 h 2721935"/>
                <a:gd name="connsiteX9" fmla="*/ 1414130 w 1539506"/>
                <a:gd name="connsiteY9" fmla="*/ 10633 h 2721935"/>
                <a:gd name="connsiteX10" fmla="*/ 1523003 w 1539506"/>
                <a:gd name="connsiteY10" fmla="*/ 95084 h 2721935"/>
                <a:gd name="connsiteX11" fmla="*/ 1539506 w 1539506"/>
                <a:gd name="connsiteY11" fmla="*/ 259943 h 2721935"/>
                <a:gd name="connsiteX12" fmla="*/ 1472056 w 1539506"/>
                <a:gd name="connsiteY12" fmla="*/ 496241 h 2721935"/>
                <a:gd name="connsiteX13" fmla="*/ 1384779 w 1539506"/>
                <a:gd name="connsiteY13" fmla="*/ 805693 h 2721935"/>
                <a:gd name="connsiteX14" fmla="*/ 1449682 w 1539506"/>
                <a:gd name="connsiteY14" fmla="*/ 1142612 h 2721935"/>
                <a:gd name="connsiteX15" fmla="*/ 1371600 w 1539506"/>
                <a:gd name="connsiteY15" fmla="*/ 1509823 h 2721935"/>
                <a:gd name="connsiteX16" fmla="*/ 1307805 w 1539506"/>
                <a:gd name="connsiteY16" fmla="*/ 1679611 h 2721935"/>
                <a:gd name="connsiteX17" fmla="*/ 1466351 w 1539506"/>
                <a:gd name="connsiteY17" fmla="*/ 1791973 h 2721935"/>
                <a:gd name="connsiteX18" fmla="*/ 1350335 w 1539506"/>
                <a:gd name="connsiteY18" fmla="*/ 1998921 h 2721935"/>
                <a:gd name="connsiteX19" fmla="*/ 1254642 w 1539506"/>
                <a:gd name="connsiteY19" fmla="*/ 2052084 h 2721935"/>
                <a:gd name="connsiteX20" fmla="*/ 1105786 w 1539506"/>
                <a:gd name="connsiteY20" fmla="*/ 2721935 h 2721935"/>
                <a:gd name="connsiteX21" fmla="*/ 0 w 1539506"/>
                <a:gd name="connsiteY21" fmla="*/ 2700670 h 2721935"/>
                <a:gd name="connsiteX0" fmla="*/ 0 w 1539506"/>
                <a:gd name="connsiteY0" fmla="*/ 2700670 h 2721935"/>
                <a:gd name="connsiteX1" fmla="*/ 542260 w 1539506"/>
                <a:gd name="connsiteY1" fmla="*/ 1690577 h 2721935"/>
                <a:gd name="connsiteX2" fmla="*/ 616688 w 1539506"/>
                <a:gd name="connsiteY2" fmla="*/ 1509823 h 2721935"/>
                <a:gd name="connsiteX3" fmla="*/ 691116 w 1539506"/>
                <a:gd name="connsiteY3" fmla="*/ 935665 h 2721935"/>
                <a:gd name="connsiteX4" fmla="*/ 701749 w 1539506"/>
                <a:gd name="connsiteY4" fmla="*/ 606056 h 2721935"/>
                <a:gd name="connsiteX5" fmla="*/ 861237 w 1539506"/>
                <a:gd name="connsiteY5" fmla="*/ 372140 h 2721935"/>
                <a:gd name="connsiteX6" fmla="*/ 1137684 w 1539506"/>
                <a:gd name="connsiteY6" fmla="*/ 31898 h 2721935"/>
                <a:gd name="connsiteX7" fmla="*/ 1275907 w 1539506"/>
                <a:gd name="connsiteY7" fmla="*/ 0 h 2721935"/>
                <a:gd name="connsiteX8" fmla="*/ 1275907 w 1539506"/>
                <a:gd name="connsiteY8" fmla="*/ 85060 h 2721935"/>
                <a:gd name="connsiteX9" fmla="*/ 1414130 w 1539506"/>
                <a:gd name="connsiteY9" fmla="*/ 10633 h 2721935"/>
                <a:gd name="connsiteX10" fmla="*/ 1523003 w 1539506"/>
                <a:gd name="connsiteY10" fmla="*/ 95084 h 2721935"/>
                <a:gd name="connsiteX11" fmla="*/ 1539506 w 1539506"/>
                <a:gd name="connsiteY11" fmla="*/ 259943 h 2721935"/>
                <a:gd name="connsiteX12" fmla="*/ 1472056 w 1539506"/>
                <a:gd name="connsiteY12" fmla="*/ 496241 h 2721935"/>
                <a:gd name="connsiteX13" fmla="*/ 1384779 w 1539506"/>
                <a:gd name="connsiteY13" fmla="*/ 805693 h 2721935"/>
                <a:gd name="connsiteX14" fmla="*/ 1449682 w 1539506"/>
                <a:gd name="connsiteY14" fmla="*/ 1142612 h 2721935"/>
                <a:gd name="connsiteX15" fmla="*/ 1371600 w 1539506"/>
                <a:gd name="connsiteY15" fmla="*/ 1509823 h 2721935"/>
                <a:gd name="connsiteX16" fmla="*/ 1307805 w 1539506"/>
                <a:gd name="connsiteY16" fmla="*/ 1679611 h 2721935"/>
                <a:gd name="connsiteX17" fmla="*/ 1466351 w 1539506"/>
                <a:gd name="connsiteY17" fmla="*/ 1791973 h 2721935"/>
                <a:gd name="connsiteX18" fmla="*/ 1369385 w 1539506"/>
                <a:gd name="connsiteY18" fmla="*/ 1987015 h 2721935"/>
                <a:gd name="connsiteX19" fmla="*/ 1254642 w 1539506"/>
                <a:gd name="connsiteY19" fmla="*/ 2052084 h 2721935"/>
                <a:gd name="connsiteX20" fmla="*/ 1105786 w 1539506"/>
                <a:gd name="connsiteY20" fmla="*/ 2721935 h 2721935"/>
                <a:gd name="connsiteX21" fmla="*/ 0 w 1539506"/>
                <a:gd name="connsiteY21" fmla="*/ 2700670 h 2721935"/>
                <a:gd name="connsiteX0" fmla="*/ 0 w 1539506"/>
                <a:gd name="connsiteY0" fmla="*/ 2700670 h 2721935"/>
                <a:gd name="connsiteX1" fmla="*/ 542260 w 1539506"/>
                <a:gd name="connsiteY1" fmla="*/ 1690577 h 2721935"/>
                <a:gd name="connsiteX2" fmla="*/ 616688 w 1539506"/>
                <a:gd name="connsiteY2" fmla="*/ 1509823 h 2721935"/>
                <a:gd name="connsiteX3" fmla="*/ 691116 w 1539506"/>
                <a:gd name="connsiteY3" fmla="*/ 935665 h 2721935"/>
                <a:gd name="connsiteX4" fmla="*/ 701749 w 1539506"/>
                <a:gd name="connsiteY4" fmla="*/ 606056 h 2721935"/>
                <a:gd name="connsiteX5" fmla="*/ 861237 w 1539506"/>
                <a:gd name="connsiteY5" fmla="*/ 372140 h 2721935"/>
                <a:gd name="connsiteX6" fmla="*/ 1137684 w 1539506"/>
                <a:gd name="connsiteY6" fmla="*/ 31898 h 2721935"/>
                <a:gd name="connsiteX7" fmla="*/ 1275907 w 1539506"/>
                <a:gd name="connsiteY7" fmla="*/ 0 h 2721935"/>
                <a:gd name="connsiteX8" fmla="*/ 1275907 w 1539506"/>
                <a:gd name="connsiteY8" fmla="*/ 85060 h 2721935"/>
                <a:gd name="connsiteX9" fmla="*/ 1414130 w 1539506"/>
                <a:gd name="connsiteY9" fmla="*/ 10633 h 2721935"/>
                <a:gd name="connsiteX10" fmla="*/ 1523003 w 1539506"/>
                <a:gd name="connsiteY10" fmla="*/ 95084 h 2721935"/>
                <a:gd name="connsiteX11" fmla="*/ 1539506 w 1539506"/>
                <a:gd name="connsiteY11" fmla="*/ 259943 h 2721935"/>
                <a:gd name="connsiteX12" fmla="*/ 1472056 w 1539506"/>
                <a:gd name="connsiteY12" fmla="*/ 496241 h 2721935"/>
                <a:gd name="connsiteX13" fmla="*/ 1384779 w 1539506"/>
                <a:gd name="connsiteY13" fmla="*/ 805693 h 2721935"/>
                <a:gd name="connsiteX14" fmla="*/ 1449682 w 1539506"/>
                <a:gd name="connsiteY14" fmla="*/ 1142612 h 2721935"/>
                <a:gd name="connsiteX15" fmla="*/ 1371600 w 1539506"/>
                <a:gd name="connsiteY15" fmla="*/ 1509823 h 2721935"/>
                <a:gd name="connsiteX16" fmla="*/ 1307805 w 1539506"/>
                <a:gd name="connsiteY16" fmla="*/ 1679611 h 2721935"/>
                <a:gd name="connsiteX17" fmla="*/ 1466351 w 1539506"/>
                <a:gd name="connsiteY17" fmla="*/ 1791973 h 2721935"/>
                <a:gd name="connsiteX18" fmla="*/ 1369385 w 1539506"/>
                <a:gd name="connsiteY18" fmla="*/ 1987015 h 2721935"/>
                <a:gd name="connsiteX19" fmla="*/ 1254642 w 1539506"/>
                <a:gd name="connsiteY19" fmla="*/ 2052084 h 2721935"/>
                <a:gd name="connsiteX20" fmla="*/ 1105786 w 1539506"/>
                <a:gd name="connsiteY20" fmla="*/ 2721935 h 2721935"/>
                <a:gd name="connsiteX21" fmla="*/ 0 w 1539506"/>
                <a:gd name="connsiteY21" fmla="*/ 2700670 h 2721935"/>
                <a:gd name="connsiteX0" fmla="*/ 0 w 1539506"/>
                <a:gd name="connsiteY0" fmla="*/ 2700670 h 2721935"/>
                <a:gd name="connsiteX1" fmla="*/ 542260 w 1539506"/>
                <a:gd name="connsiteY1" fmla="*/ 1690577 h 2721935"/>
                <a:gd name="connsiteX2" fmla="*/ 616688 w 1539506"/>
                <a:gd name="connsiteY2" fmla="*/ 1509823 h 2721935"/>
                <a:gd name="connsiteX3" fmla="*/ 691116 w 1539506"/>
                <a:gd name="connsiteY3" fmla="*/ 935665 h 2721935"/>
                <a:gd name="connsiteX4" fmla="*/ 701749 w 1539506"/>
                <a:gd name="connsiteY4" fmla="*/ 606056 h 2721935"/>
                <a:gd name="connsiteX5" fmla="*/ 861237 w 1539506"/>
                <a:gd name="connsiteY5" fmla="*/ 372140 h 2721935"/>
                <a:gd name="connsiteX6" fmla="*/ 1137684 w 1539506"/>
                <a:gd name="connsiteY6" fmla="*/ 31898 h 2721935"/>
                <a:gd name="connsiteX7" fmla="*/ 1275907 w 1539506"/>
                <a:gd name="connsiteY7" fmla="*/ 0 h 2721935"/>
                <a:gd name="connsiteX8" fmla="*/ 1275907 w 1539506"/>
                <a:gd name="connsiteY8" fmla="*/ 85060 h 2721935"/>
                <a:gd name="connsiteX9" fmla="*/ 1414130 w 1539506"/>
                <a:gd name="connsiteY9" fmla="*/ 10633 h 2721935"/>
                <a:gd name="connsiteX10" fmla="*/ 1523003 w 1539506"/>
                <a:gd name="connsiteY10" fmla="*/ 95084 h 2721935"/>
                <a:gd name="connsiteX11" fmla="*/ 1539506 w 1539506"/>
                <a:gd name="connsiteY11" fmla="*/ 259943 h 2721935"/>
                <a:gd name="connsiteX12" fmla="*/ 1472056 w 1539506"/>
                <a:gd name="connsiteY12" fmla="*/ 496241 h 2721935"/>
                <a:gd name="connsiteX13" fmla="*/ 1384779 w 1539506"/>
                <a:gd name="connsiteY13" fmla="*/ 805693 h 2721935"/>
                <a:gd name="connsiteX14" fmla="*/ 1449682 w 1539506"/>
                <a:gd name="connsiteY14" fmla="*/ 1142612 h 2721935"/>
                <a:gd name="connsiteX15" fmla="*/ 1371600 w 1539506"/>
                <a:gd name="connsiteY15" fmla="*/ 1509823 h 2721935"/>
                <a:gd name="connsiteX16" fmla="*/ 1307805 w 1539506"/>
                <a:gd name="connsiteY16" fmla="*/ 1679611 h 2721935"/>
                <a:gd name="connsiteX17" fmla="*/ 1466351 w 1539506"/>
                <a:gd name="connsiteY17" fmla="*/ 1791973 h 2721935"/>
                <a:gd name="connsiteX18" fmla="*/ 1369385 w 1539506"/>
                <a:gd name="connsiteY18" fmla="*/ 1987015 h 2721935"/>
                <a:gd name="connsiteX19" fmla="*/ 1271311 w 1539506"/>
                <a:gd name="connsiteY19" fmla="*/ 2052084 h 2721935"/>
                <a:gd name="connsiteX20" fmla="*/ 1105786 w 1539506"/>
                <a:gd name="connsiteY20" fmla="*/ 2721935 h 2721935"/>
                <a:gd name="connsiteX21" fmla="*/ 0 w 1539506"/>
                <a:gd name="connsiteY21" fmla="*/ 2700670 h 2721935"/>
                <a:gd name="connsiteX0" fmla="*/ 0 w 1539506"/>
                <a:gd name="connsiteY0" fmla="*/ 2700670 h 2721935"/>
                <a:gd name="connsiteX1" fmla="*/ 542260 w 1539506"/>
                <a:gd name="connsiteY1" fmla="*/ 1690577 h 2721935"/>
                <a:gd name="connsiteX2" fmla="*/ 616688 w 1539506"/>
                <a:gd name="connsiteY2" fmla="*/ 1509823 h 2721935"/>
                <a:gd name="connsiteX3" fmla="*/ 691116 w 1539506"/>
                <a:gd name="connsiteY3" fmla="*/ 935665 h 2721935"/>
                <a:gd name="connsiteX4" fmla="*/ 701749 w 1539506"/>
                <a:gd name="connsiteY4" fmla="*/ 606056 h 2721935"/>
                <a:gd name="connsiteX5" fmla="*/ 861237 w 1539506"/>
                <a:gd name="connsiteY5" fmla="*/ 372140 h 2721935"/>
                <a:gd name="connsiteX6" fmla="*/ 1137684 w 1539506"/>
                <a:gd name="connsiteY6" fmla="*/ 31898 h 2721935"/>
                <a:gd name="connsiteX7" fmla="*/ 1275907 w 1539506"/>
                <a:gd name="connsiteY7" fmla="*/ 0 h 2721935"/>
                <a:gd name="connsiteX8" fmla="*/ 1275907 w 1539506"/>
                <a:gd name="connsiteY8" fmla="*/ 85060 h 2721935"/>
                <a:gd name="connsiteX9" fmla="*/ 1414130 w 1539506"/>
                <a:gd name="connsiteY9" fmla="*/ 10633 h 2721935"/>
                <a:gd name="connsiteX10" fmla="*/ 1523003 w 1539506"/>
                <a:gd name="connsiteY10" fmla="*/ 95084 h 2721935"/>
                <a:gd name="connsiteX11" fmla="*/ 1539506 w 1539506"/>
                <a:gd name="connsiteY11" fmla="*/ 259943 h 2721935"/>
                <a:gd name="connsiteX12" fmla="*/ 1472056 w 1539506"/>
                <a:gd name="connsiteY12" fmla="*/ 496241 h 2721935"/>
                <a:gd name="connsiteX13" fmla="*/ 1384779 w 1539506"/>
                <a:gd name="connsiteY13" fmla="*/ 805693 h 2721935"/>
                <a:gd name="connsiteX14" fmla="*/ 1449682 w 1539506"/>
                <a:gd name="connsiteY14" fmla="*/ 1142612 h 2721935"/>
                <a:gd name="connsiteX15" fmla="*/ 1371600 w 1539506"/>
                <a:gd name="connsiteY15" fmla="*/ 1509823 h 2721935"/>
                <a:gd name="connsiteX16" fmla="*/ 1307805 w 1539506"/>
                <a:gd name="connsiteY16" fmla="*/ 1679611 h 2721935"/>
                <a:gd name="connsiteX17" fmla="*/ 1466351 w 1539506"/>
                <a:gd name="connsiteY17" fmla="*/ 1791973 h 2721935"/>
                <a:gd name="connsiteX18" fmla="*/ 1369385 w 1539506"/>
                <a:gd name="connsiteY18" fmla="*/ 1987015 h 2721935"/>
                <a:gd name="connsiteX19" fmla="*/ 1271311 w 1539506"/>
                <a:gd name="connsiteY19" fmla="*/ 2052084 h 2721935"/>
                <a:gd name="connsiteX20" fmla="*/ 1105786 w 1539506"/>
                <a:gd name="connsiteY20" fmla="*/ 2721935 h 2721935"/>
                <a:gd name="connsiteX21" fmla="*/ 0 w 1539506"/>
                <a:gd name="connsiteY21" fmla="*/ 2700670 h 2721935"/>
                <a:gd name="connsiteX0" fmla="*/ 0 w 1539506"/>
                <a:gd name="connsiteY0" fmla="*/ 2700670 h 2700670"/>
                <a:gd name="connsiteX1" fmla="*/ 542260 w 1539506"/>
                <a:gd name="connsiteY1" fmla="*/ 1690577 h 2700670"/>
                <a:gd name="connsiteX2" fmla="*/ 616688 w 1539506"/>
                <a:gd name="connsiteY2" fmla="*/ 1509823 h 2700670"/>
                <a:gd name="connsiteX3" fmla="*/ 691116 w 1539506"/>
                <a:gd name="connsiteY3" fmla="*/ 935665 h 2700670"/>
                <a:gd name="connsiteX4" fmla="*/ 701749 w 1539506"/>
                <a:gd name="connsiteY4" fmla="*/ 606056 h 2700670"/>
                <a:gd name="connsiteX5" fmla="*/ 861237 w 1539506"/>
                <a:gd name="connsiteY5" fmla="*/ 372140 h 2700670"/>
                <a:gd name="connsiteX6" fmla="*/ 1137684 w 1539506"/>
                <a:gd name="connsiteY6" fmla="*/ 31898 h 2700670"/>
                <a:gd name="connsiteX7" fmla="*/ 1275907 w 1539506"/>
                <a:gd name="connsiteY7" fmla="*/ 0 h 2700670"/>
                <a:gd name="connsiteX8" fmla="*/ 1275907 w 1539506"/>
                <a:gd name="connsiteY8" fmla="*/ 85060 h 2700670"/>
                <a:gd name="connsiteX9" fmla="*/ 1414130 w 1539506"/>
                <a:gd name="connsiteY9" fmla="*/ 10633 h 2700670"/>
                <a:gd name="connsiteX10" fmla="*/ 1523003 w 1539506"/>
                <a:gd name="connsiteY10" fmla="*/ 95084 h 2700670"/>
                <a:gd name="connsiteX11" fmla="*/ 1539506 w 1539506"/>
                <a:gd name="connsiteY11" fmla="*/ 259943 h 2700670"/>
                <a:gd name="connsiteX12" fmla="*/ 1472056 w 1539506"/>
                <a:gd name="connsiteY12" fmla="*/ 496241 h 2700670"/>
                <a:gd name="connsiteX13" fmla="*/ 1384779 w 1539506"/>
                <a:gd name="connsiteY13" fmla="*/ 805693 h 2700670"/>
                <a:gd name="connsiteX14" fmla="*/ 1449682 w 1539506"/>
                <a:gd name="connsiteY14" fmla="*/ 1142612 h 2700670"/>
                <a:gd name="connsiteX15" fmla="*/ 1371600 w 1539506"/>
                <a:gd name="connsiteY15" fmla="*/ 1509823 h 2700670"/>
                <a:gd name="connsiteX16" fmla="*/ 1307805 w 1539506"/>
                <a:gd name="connsiteY16" fmla="*/ 1679611 h 2700670"/>
                <a:gd name="connsiteX17" fmla="*/ 1466351 w 1539506"/>
                <a:gd name="connsiteY17" fmla="*/ 1791973 h 2700670"/>
                <a:gd name="connsiteX18" fmla="*/ 1369385 w 1539506"/>
                <a:gd name="connsiteY18" fmla="*/ 1987015 h 2700670"/>
                <a:gd name="connsiteX19" fmla="*/ 1271311 w 1539506"/>
                <a:gd name="connsiteY19" fmla="*/ 2052084 h 2700670"/>
                <a:gd name="connsiteX20" fmla="*/ 1129599 w 1539506"/>
                <a:gd name="connsiteY20" fmla="*/ 2650498 h 2700670"/>
                <a:gd name="connsiteX21" fmla="*/ 0 w 1539506"/>
                <a:gd name="connsiteY21" fmla="*/ 2700670 h 2700670"/>
                <a:gd name="connsiteX0" fmla="*/ 0 w 1520456"/>
                <a:gd name="connsiteY0" fmla="*/ 2645901 h 2650498"/>
                <a:gd name="connsiteX1" fmla="*/ 523210 w 1520456"/>
                <a:gd name="connsiteY1" fmla="*/ 1690577 h 2650498"/>
                <a:gd name="connsiteX2" fmla="*/ 597638 w 1520456"/>
                <a:gd name="connsiteY2" fmla="*/ 1509823 h 2650498"/>
                <a:gd name="connsiteX3" fmla="*/ 672066 w 1520456"/>
                <a:gd name="connsiteY3" fmla="*/ 935665 h 2650498"/>
                <a:gd name="connsiteX4" fmla="*/ 682699 w 1520456"/>
                <a:gd name="connsiteY4" fmla="*/ 606056 h 2650498"/>
                <a:gd name="connsiteX5" fmla="*/ 842187 w 1520456"/>
                <a:gd name="connsiteY5" fmla="*/ 372140 h 2650498"/>
                <a:gd name="connsiteX6" fmla="*/ 1118634 w 1520456"/>
                <a:gd name="connsiteY6" fmla="*/ 31898 h 2650498"/>
                <a:gd name="connsiteX7" fmla="*/ 1256857 w 1520456"/>
                <a:gd name="connsiteY7" fmla="*/ 0 h 2650498"/>
                <a:gd name="connsiteX8" fmla="*/ 1256857 w 1520456"/>
                <a:gd name="connsiteY8" fmla="*/ 85060 h 2650498"/>
                <a:gd name="connsiteX9" fmla="*/ 1395080 w 1520456"/>
                <a:gd name="connsiteY9" fmla="*/ 10633 h 2650498"/>
                <a:gd name="connsiteX10" fmla="*/ 1503953 w 1520456"/>
                <a:gd name="connsiteY10" fmla="*/ 95084 h 2650498"/>
                <a:gd name="connsiteX11" fmla="*/ 1520456 w 1520456"/>
                <a:gd name="connsiteY11" fmla="*/ 259943 h 2650498"/>
                <a:gd name="connsiteX12" fmla="*/ 1453006 w 1520456"/>
                <a:gd name="connsiteY12" fmla="*/ 496241 h 2650498"/>
                <a:gd name="connsiteX13" fmla="*/ 1365729 w 1520456"/>
                <a:gd name="connsiteY13" fmla="*/ 805693 h 2650498"/>
                <a:gd name="connsiteX14" fmla="*/ 1430632 w 1520456"/>
                <a:gd name="connsiteY14" fmla="*/ 1142612 h 2650498"/>
                <a:gd name="connsiteX15" fmla="*/ 1352550 w 1520456"/>
                <a:gd name="connsiteY15" fmla="*/ 1509823 h 2650498"/>
                <a:gd name="connsiteX16" fmla="*/ 1288755 w 1520456"/>
                <a:gd name="connsiteY16" fmla="*/ 1679611 h 2650498"/>
                <a:gd name="connsiteX17" fmla="*/ 1447301 w 1520456"/>
                <a:gd name="connsiteY17" fmla="*/ 1791973 h 2650498"/>
                <a:gd name="connsiteX18" fmla="*/ 1350335 w 1520456"/>
                <a:gd name="connsiteY18" fmla="*/ 1987015 h 2650498"/>
                <a:gd name="connsiteX19" fmla="*/ 1252261 w 1520456"/>
                <a:gd name="connsiteY19" fmla="*/ 2052084 h 2650498"/>
                <a:gd name="connsiteX20" fmla="*/ 1110549 w 1520456"/>
                <a:gd name="connsiteY20" fmla="*/ 2650498 h 2650498"/>
                <a:gd name="connsiteX21" fmla="*/ 0 w 1520456"/>
                <a:gd name="connsiteY21" fmla="*/ 2645901 h 2650498"/>
                <a:gd name="connsiteX0" fmla="*/ 0 w 1520456"/>
                <a:gd name="connsiteY0" fmla="*/ 2645901 h 2650498"/>
                <a:gd name="connsiteX1" fmla="*/ 523210 w 1520456"/>
                <a:gd name="connsiteY1" fmla="*/ 1690577 h 2650498"/>
                <a:gd name="connsiteX2" fmla="*/ 597638 w 1520456"/>
                <a:gd name="connsiteY2" fmla="*/ 1509823 h 2650498"/>
                <a:gd name="connsiteX3" fmla="*/ 672066 w 1520456"/>
                <a:gd name="connsiteY3" fmla="*/ 935665 h 2650498"/>
                <a:gd name="connsiteX4" fmla="*/ 682699 w 1520456"/>
                <a:gd name="connsiteY4" fmla="*/ 606056 h 2650498"/>
                <a:gd name="connsiteX5" fmla="*/ 842187 w 1520456"/>
                <a:gd name="connsiteY5" fmla="*/ 372140 h 2650498"/>
                <a:gd name="connsiteX6" fmla="*/ 1118634 w 1520456"/>
                <a:gd name="connsiteY6" fmla="*/ 31898 h 2650498"/>
                <a:gd name="connsiteX7" fmla="*/ 1256857 w 1520456"/>
                <a:gd name="connsiteY7" fmla="*/ 0 h 2650498"/>
                <a:gd name="connsiteX8" fmla="*/ 1256857 w 1520456"/>
                <a:gd name="connsiteY8" fmla="*/ 85060 h 2650498"/>
                <a:gd name="connsiteX9" fmla="*/ 1395080 w 1520456"/>
                <a:gd name="connsiteY9" fmla="*/ 10633 h 2650498"/>
                <a:gd name="connsiteX10" fmla="*/ 1503953 w 1520456"/>
                <a:gd name="connsiteY10" fmla="*/ 95084 h 2650498"/>
                <a:gd name="connsiteX11" fmla="*/ 1520456 w 1520456"/>
                <a:gd name="connsiteY11" fmla="*/ 259943 h 2650498"/>
                <a:gd name="connsiteX12" fmla="*/ 1453006 w 1520456"/>
                <a:gd name="connsiteY12" fmla="*/ 496241 h 2650498"/>
                <a:gd name="connsiteX13" fmla="*/ 1365729 w 1520456"/>
                <a:gd name="connsiteY13" fmla="*/ 805693 h 2650498"/>
                <a:gd name="connsiteX14" fmla="*/ 1430632 w 1520456"/>
                <a:gd name="connsiteY14" fmla="*/ 1142612 h 2650498"/>
                <a:gd name="connsiteX15" fmla="*/ 1352550 w 1520456"/>
                <a:gd name="connsiteY15" fmla="*/ 1509823 h 2650498"/>
                <a:gd name="connsiteX16" fmla="*/ 1288755 w 1520456"/>
                <a:gd name="connsiteY16" fmla="*/ 1679611 h 2650498"/>
                <a:gd name="connsiteX17" fmla="*/ 1447301 w 1520456"/>
                <a:gd name="connsiteY17" fmla="*/ 1791973 h 2650498"/>
                <a:gd name="connsiteX18" fmla="*/ 1350335 w 1520456"/>
                <a:gd name="connsiteY18" fmla="*/ 1987015 h 2650498"/>
                <a:gd name="connsiteX19" fmla="*/ 1252261 w 1520456"/>
                <a:gd name="connsiteY19" fmla="*/ 2052084 h 2650498"/>
                <a:gd name="connsiteX20" fmla="*/ 1110549 w 1520456"/>
                <a:gd name="connsiteY20" fmla="*/ 2650498 h 2650498"/>
                <a:gd name="connsiteX21" fmla="*/ 0 w 1520456"/>
                <a:gd name="connsiteY21" fmla="*/ 2645901 h 2650498"/>
                <a:gd name="connsiteX0" fmla="*/ 0 w 1520456"/>
                <a:gd name="connsiteY0" fmla="*/ 2645901 h 2650498"/>
                <a:gd name="connsiteX1" fmla="*/ 523210 w 1520456"/>
                <a:gd name="connsiteY1" fmla="*/ 1690577 h 2650498"/>
                <a:gd name="connsiteX2" fmla="*/ 583351 w 1520456"/>
                <a:gd name="connsiteY2" fmla="*/ 1514585 h 2650498"/>
                <a:gd name="connsiteX3" fmla="*/ 672066 w 1520456"/>
                <a:gd name="connsiteY3" fmla="*/ 935665 h 2650498"/>
                <a:gd name="connsiteX4" fmla="*/ 682699 w 1520456"/>
                <a:gd name="connsiteY4" fmla="*/ 606056 h 2650498"/>
                <a:gd name="connsiteX5" fmla="*/ 842187 w 1520456"/>
                <a:gd name="connsiteY5" fmla="*/ 372140 h 2650498"/>
                <a:gd name="connsiteX6" fmla="*/ 1118634 w 1520456"/>
                <a:gd name="connsiteY6" fmla="*/ 31898 h 2650498"/>
                <a:gd name="connsiteX7" fmla="*/ 1256857 w 1520456"/>
                <a:gd name="connsiteY7" fmla="*/ 0 h 2650498"/>
                <a:gd name="connsiteX8" fmla="*/ 1256857 w 1520456"/>
                <a:gd name="connsiteY8" fmla="*/ 85060 h 2650498"/>
                <a:gd name="connsiteX9" fmla="*/ 1395080 w 1520456"/>
                <a:gd name="connsiteY9" fmla="*/ 10633 h 2650498"/>
                <a:gd name="connsiteX10" fmla="*/ 1503953 w 1520456"/>
                <a:gd name="connsiteY10" fmla="*/ 95084 h 2650498"/>
                <a:gd name="connsiteX11" fmla="*/ 1520456 w 1520456"/>
                <a:gd name="connsiteY11" fmla="*/ 259943 h 2650498"/>
                <a:gd name="connsiteX12" fmla="*/ 1453006 w 1520456"/>
                <a:gd name="connsiteY12" fmla="*/ 496241 h 2650498"/>
                <a:gd name="connsiteX13" fmla="*/ 1365729 w 1520456"/>
                <a:gd name="connsiteY13" fmla="*/ 805693 h 2650498"/>
                <a:gd name="connsiteX14" fmla="*/ 1430632 w 1520456"/>
                <a:gd name="connsiteY14" fmla="*/ 1142612 h 2650498"/>
                <a:gd name="connsiteX15" fmla="*/ 1352550 w 1520456"/>
                <a:gd name="connsiteY15" fmla="*/ 1509823 h 2650498"/>
                <a:gd name="connsiteX16" fmla="*/ 1288755 w 1520456"/>
                <a:gd name="connsiteY16" fmla="*/ 1679611 h 2650498"/>
                <a:gd name="connsiteX17" fmla="*/ 1447301 w 1520456"/>
                <a:gd name="connsiteY17" fmla="*/ 1791973 h 2650498"/>
                <a:gd name="connsiteX18" fmla="*/ 1350335 w 1520456"/>
                <a:gd name="connsiteY18" fmla="*/ 1987015 h 2650498"/>
                <a:gd name="connsiteX19" fmla="*/ 1252261 w 1520456"/>
                <a:gd name="connsiteY19" fmla="*/ 2052084 h 2650498"/>
                <a:gd name="connsiteX20" fmla="*/ 1110549 w 1520456"/>
                <a:gd name="connsiteY20" fmla="*/ 2650498 h 2650498"/>
                <a:gd name="connsiteX21" fmla="*/ 0 w 1520456"/>
                <a:gd name="connsiteY21" fmla="*/ 2645901 h 2650498"/>
                <a:gd name="connsiteX0" fmla="*/ 0 w 1520456"/>
                <a:gd name="connsiteY0" fmla="*/ 2645901 h 2650498"/>
                <a:gd name="connsiteX1" fmla="*/ 523210 w 1520456"/>
                <a:gd name="connsiteY1" fmla="*/ 1690577 h 2650498"/>
                <a:gd name="connsiteX2" fmla="*/ 583351 w 1520456"/>
                <a:gd name="connsiteY2" fmla="*/ 1514585 h 2650498"/>
                <a:gd name="connsiteX3" fmla="*/ 672066 w 1520456"/>
                <a:gd name="connsiteY3" fmla="*/ 935665 h 2650498"/>
                <a:gd name="connsiteX4" fmla="*/ 713656 w 1520456"/>
                <a:gd name="connsiteY4" fmla="*/ 558431 h 2650498"/>
                <a:gd name="connsiteX5" fmla="*/ 842187 w 1520456"/>
                <a:gd name="connsiteY5" fmla="*/ 372140 h 2650498"/>
                <a:gd name="connsiteX6" fmla="*/ 1118634 w 1520456"/>
                <a:gd name="connsiteY6" fmla="*/ 31898 h 2650498"/>
                <a:gd name="connsiteX7" fmla="*/ 1256857 w 1520456"/>
                <a:gd name="connsiteY7" fmla="*/ 0 h 2650498"/>
                <a:gd name="connsiteX8" fmla="*/ 1256857 w 1520456"/>
                <a:gd name="connsiteY8" fmla="*/ 85060 h 2650498"/>
                <a:gd name="connsiteX9" fmla="*/ 1395080 w 1520456"/>
                <a:gd name="connsiteY9" fmla="*/ 10633 h 2650498"/>
                <a:gd name="connsiteX10" fmla="*/ 1503953 w 1520456"/>
                <a:gd name="connsiteY10" fmla="*/ 95084 h 2650498"/>
                <a:gd name="connsiteX11" fmla="*/ 1520456 w 1520456"/>
                <a:gd name="connsiteY11" fmla="*/ 259943 h 2650498"/>
                <a:gd name="connsiteX12" fmla="*/ 1453006 w 1520456"/>
                <a:gd name="connsiteY12" fmla="*/ 496241 h 2650498"/>
                <a:gd name="connsiteX13" fmla="*/ 1365729 w 1520456"/>
                <a:gd name="connsiteY13" fmla="*/ 805693 h 2650498"/>
                <a:gd name="connsiteX14" fmla="*/ 1430632 w 1520456"/>
                <a:gd name="connsiteY14" fmla="*/ 1142612 h 2650498"/>
                <a:gd name="connsiteX15" fmla="*/ 1352550 w 1520456"/>
                <a:gd name="connsiteY15" fmla="*/ 1509823 h 2650498"/>
                <a:gd name="connsiteX16" fmla="*/ 1288755 w 1520456"/>
                <a:gd name="connsiteY16" fmla="*/ 1679611 h 2650498"/>
                <a:gd name="connsiteX17" fmla="*/ 1447301 w 1520456"/>
                <a:gd name="connsiteY17" fmla="*/ 1791973 h 2650498"/>
                <a:gd name="connsiteX18" fmla="*/ 1350335 w 1520456"/>
                <a:gd name="connsiteY18" fmla="*/ 1987015 h 2650498"/>
                <a:gd name="connsiteX19" fmla="*/ 1252261 w 1520456"/>
                <a:gd name="connsiteY19" fmla="*/ 2052084 h 2650498"/>
                <a:gd name="connsiteX20" fmla="*/ 1110549 w 1520456"/>
                <a:gd name="connsiteY20" fmla="*/ 2650498 h 2650498"/>
                <a:gd name="connsiteX21" fmla="*/ 0 w 1520456"/>
                <a:gd name="connsiteY21" fmla="*/ 2645901 h 2650498"/>
                <a:gd name="connsiteX0" fmla="*/ 0 w 1520456"/>
                <a:gd name="connsiteY0" fmla="*/ 2645901 h 2650498"/>
                <a:gd name="connsiteX1" fmla="*/ 523210 w 1520456"/>
                <a:gd name="connsiteY1" fmla="*/ 1690577 h 2650498"/>
                <a:gd name="connsiteX2" fmla="*/ 583351 w 1520456"/>
                <a:gd name="connsiteY2" fmla="*/ 1514585 h 2650498"/>
                <a:gd name="connsiteX3" fmla="*/ 672066 w 1520456"/>
                <a:gd name="connsiteY3" fmla="*/ 935665 h 2650498"/>
                <a:gd name="connsiteX4" fmla="*/ 713656 w 1520456"/>
                <a:gd name="connsiteY4" fmla="*/ 558431 h 2650498"/>
                <a:gd name="connsiteX5" fmla="*/ 842187 w 1520456"/>
                <a:gd name="connsiteY5" fmla="*/ 372140 h 2650498"/>
                <a:gd name="connsiteX6" fmla="*/ 1130540 w 1520456"/>
                <a:gd name="connsiteY6" fmla="*/ 36660 h 2650498"/>
                <a:gd name="connsiteX7" fmla="*/ 1256857 w 1520456"/>
                <a:gd name="connsiteY7" fmla="*/ 0 h 2650498"/>
                <a:gd name="connsiteX8" fmla="*/ 1256857 w 1520456"/>
                <a:gd name="connsiteY8" fmla="*/ 85060 h 2650498"/>
                <a:gd name="connsiteX9" fmla="*/ 1395080 w 1520456"/>
                <a:gd name="connsiteY9" fmla="*/ 10633 h 2650498"/>
                <a:gd name="connsiteX10" fmla="*/ 1503953 w 1520456"/>
                <a:gd name="connsiteY10" fmla="*/ 95084 h 2650498"/>
                <a:gd name="connsiteX11" fmla="*/ 1520456 w 1520456"/>
                <a:gd name="connsiteY11" fmla="*/ 259943 h 2650498"/>
                <a:gd name="connsiteX12" fmla="*/ 1453006 w 1520456"/>
                <a:gd name="connsiteY12" fmla="*/ 496241 h 2650498"/>
                <a:gd name="connsiteX13" fmla="*/ 1365729 w 1520456"/>
                <a:gd name="connsiteY13" fmla="*/ 805693 h 2650498"/>
                <a:gd name="connsiteX14" fmla="*/ 1430632 w 1520456"/>
                <a:gd name="connsiteY14" fmla="*/ 1142612 h 2650498"/>
                <a:gd name="connsiteX15" fmla="*/ 1352550 w 1520456"/>
                <a:gd name="connsiteY15" fmla="*/ 1509823 h 2650498"/>
                <a:gd name="connsiteX16" fmla="*/ 1288755 w 1520456"/>
                <a:gd name="connsiteY16" fmla="*/ 1679611 h 2650498"/>
                <a:gd name="connsiteX17" fmla="*/ 1447301 w 1520456"/>
                <a:gd name="connsiteY17" fmla="*/ 1791973 h 2650498"/>
                <a:gd name="connsiteX18" fmla="*/ 1350335 w 1520456"/>
                <a:gd name="connsiteY18" fmla="*/ 1987015 h 2650498"/>
                <a:gd name="connsiteX19" fmla="*/ 1252261 w 1520456"/>
                <a:gd name="connsiteY19" fmla="*/ 2052084 h 2650498"/>
                <a:gd name="connsiteX20" fmla="*/ 1110549 w 1520456"/>
                <a:gd name="connsiteY20" fmla="*/ 2650498 h 2650498"/>
                <a:gd name="connsiteX21" fmla="*/ 0 w 1520456"/>
                <a:gd name="connsiteY21" fmla="*/ 2645901 h 2650498"/>
                <a:gd name="connsiteX0" fmla="*/ 0 w 1520456"/>
                <a:gd name="connsiteY0" fmla="*/ 2653045 h 2657642"/>
                <a:gd name="connsiteX1" fmla="*/ 523210 w 1520456"/>
                <a:gd name="connsiteY1" fmla="*/ 1697721 h 2657642"/>
                <a:gd name="connsiteX2" fmla="*/ 583351 w 1520456"/>
                <a:gd name="connsiteY2" fmla="*/ 1521729 h 2657642"/>
                <a:gd name="connsiteX3" fmla="*/ 672066 w 1520456"/>
                <a:gd name="connsiteY3" fmla="*/ 942809 h 2657642"/>
                <a:gd name="connsiteX4" fmla="*/ 713656 w 1520456"/>
                <a:gd name="connsiteY4" fmla="*/ 565575 h 2657642"/>
                <a:gd name="connsiteX5" fmla="*/ 842187 w 1520456"/>
                <a:gd name="connsiteY5" fmla="*/ 379284 h 2657642"/>
                <a:gd name="connsiteX6" fmla="*/ 1130540 w 1520456"/>
                <a:gd name="connsiteY6" fmla="*/ 43804 h 2657642"/>
                <a:gd name="connsiteX7" fmla="*/ 1249714 w 1520456"/>
                <a:gd name="connsiteY7" fmla="*/ 0 h 2657642"/>
                <a:gd name="connsiteX8" fmla="*/ 1256857 w 1520456"/>
                <a:gd name="connsiteY8" fmla="*/ 92204 h 2657642"/>
                <a:gd name="connsiteX9" fmla="*/ 1395080 w 1520456"/>
                <a:gd name="connsiteY9" fmla="*/ 17777 h 2657642"/>
                <a:gd name="connsiteX10" fmla="*/ 1503953 w 1520456"/>
                <a:gd name="connsiteY10" fmla="*/ 102228 h 2657642"/>
                <a:gd name="connsiteX11" fmla="*/ 1520456 w 1520456"/>
                <a:gd name="connsiteY11" fmla="*/ 267087 h 2657642"/>
                <a:gd name="connsiteX12" fmla="*/ 1453006 w 1520456"/>
                <a:gd name="connsiteY12" fmla="*/ 503385 h 2657642"/>
                <a:gd name="connsiteX13" fmla="*/ 1365729 w 1520456"/>
                <a:gd name="connsiteY13" fmla="*/ 812837 h 2657642"/>
                <a:gd name="connsiteX14" fmla="*/ 1430632 w 1520456"/>
                <a:gd name="connsiteY14" fmla="*/ 1149756 h 2657642"/>
                <a:gd name="connsiteX15" fmla="*/ 1352550 w 1520456"/>
                <a:gd name="connsiteY15" fmla="*/ 1516967 h 2657642"/>
                <a:gd name="connsiteX16" fmla="*/ 1288755 w 1520456"/>
                <a:gd name="connsiteY16" fmla="*/ 1686755 h 2657642"/>
                <a:gd name="connsiteX17" fmla="*/ 1447301 w 1520456"/>
                <a:gd name="connsiteY17" fmla="*/ 1799117 h 2657642"/>
                <a:gd name="connsiteX18" fmla="*/ 1350335 w 1520456"/>
                <a:gd name="connsiteY18" fmla="*/ 1994159 h 2657642"/>
                <a:gd name="connsiteX19" fmla="*/ 1252261 w 1520456"/>
                <a:gd name="connsiteY19" fmla="*/ 2059228 h 2657642"/>
                <a:gd name="connsiteX20" fmla="*/ 1110549 w 1520456"/>
                <a:gd name="connsiteY20" fmla="*/ 2657642 h 2657642"/>
                <a:gd name="connsiteX21" fmla="*/ 0 w 1520456"/>
                <a:gd name="connsiteY21" fmla="*/ 2653045 h 2657642"/>
                <a:gd name="connsiteX0" fmla="*/ 0 w 1520456"/>
                <a:gd name="connsiteY0" fmla="*/ 2653045 h 2657642"/>
                <a:gd name="connsiteX1" fmla="*/ 523210 w 1520456"/>
                <a:gd name="connsiteY1" fmla="*/ 1697721 h 2657642"/>
                <a:gd name="connsiteX2" fmla="*/ 583351 w 1520456"/>
                <a:gd name="connsiteY2" fmla="*/ 1521729 h 2657642"/>
                <a:gd name="connsiteX3" fmla="*/ 672066 w 1520456"/>
                <a:gd name="connsiteY3" fmla="*/ 942809 h 2657642"/>
                <a:gd name="connsiteX4" fmla="*/ 713656 w 1520456"/>
                <a:gd name="connsiteY4" fmla="*/ 565575 h 2657642"/>
                <a:gd name="connsiteX5" fmla="*/ 842187 w 1520456"/>
                <a:gd name="connsiteY5" fmla="*/ 379284 h 2657642"/>
                <a:gd name="connsiteX6" fmla="*/ 1130540 w 1520456"/>
                <a:gd name="connsiteY6" fmla="*/ 43804 h 2657642"/>
                <a:gd name="connsiteX7" fmla="*/ 1249714 w 1520456"/>
                <a:gd name="connsiteY7" fmla="*/ 0 h 2657642"/>
                <a:gd name="connsiteX8" fmla="*/ 1254476 w 1520456"/>
                <a:gd name="connsiteY8" fmla="*/ 92204 h 2657642"/>
                <a:gd name="connsiteX9" fmla="*/ 1395080 w 1520456"/>
                <a:gd name="connsiteY9" fmla="*/ 17777 h 2657642"/>
                <a:gd name="connsiteX10" fmla="*/ 1503953 w 1520456"/>
                <a:gd name="connsiteY10" fmla="*/ 102228 h 2657642"/>
                <a:gd name="connsiteX11" fmla="*/ 1520456 w 1520456"/>
                <a:gd name="connsiteY11" fmla="*/ 267087 h 2657642"/>
                <a:gd name="connsiteX12" fmla="*/ 1453006 w 1520456"/>
                <a:gd name="connsiteY12" fmla="*/ 503385 h 2657642"/>
                <a:gd name="connsiteX13" fmla="*/ 1365729 w 1520456"/>
                <a:gd name="connsiteY13" fmla="*/ 812837 h 2657642"/>
                <a:gd name="connsiteX14" fmla="*/ 1430632 w 1520456"/>
                <a:gd name="connsiteY14" fmla="*/ 1149756 h 2657642"/>
                <a:gd name="connsiteX15" fmla="*/ 1352550 w 1520456"/>
                <a:gd name="connsiteY15" fmla="*/ 1516967 h 2657642"/>
                <a:gd name="connsiteX16" fmla="*/ 1288755 w 1520456"/>
                <a:gd name="connsiteY16" fmla="*/ 1686755 h 2657642"/>
                <a:gd name="connsiteX17" fmla="*/ 1447301 w 1520456"/>
                <a:gd name="connsiteY17" fmla="*/ 1799117 h 2657642"/>
                <a:gd name="connsiteX18" fmla="*/ 1350335 w 1520456"/>
                <a:gd name="connsiteY18" fmla="*/ 1994159 h 2657642"/>
                <a:gd name="connsiteX19" fmla="*/ 1252261 w 1520456"/>
                <a:gd name="connsiteY19" fmla="*/ 2059228 h 2657642"/>
                <a:gd name="connsiteX20" fmla="*/ 1110549 w 1520456"/>
                <a:gd name="connsiteY20" fmla="*/ 2657642 h 2657642"/>
                <a:gd name="connsiteX21" fmla="*/ 0 w 1520456"/>
                <a:gd name="connsiteY21" fmla="*/ 2653045 h 2657642"/>
                <a:gd name="connsiteX0" fmla="*/ 0 w 1520456"/>
                <a:gd name="connsiteY0" fmla="*/ 2653045 h 2657642"/>
                <a:gd name="connsiteX1" fmla="*/ 523210 w 1520456"/>
                <a:gd name="connsiteY1" fmla="*/ 1697721 h 2657642"/>
                <a:gd name="connsiteX2" fmla="*/ 583351 w 1520456"/>
                <a:gd name="connsiteY2" fmla="*/ 1521729 h 2657642"/>
                <a:gd name="connsiteX3" fmla="*/ 672066 w 1520456"/>
                <a:gd name="connsiteY3" fmla="*/ 942809 h 2657642"/>
                <a:gd name="connsiteX4" fmla="*/ 713656 w 1520456"/>
                <a:gd name="connsiteY4" fmla="*/ 565575 h 2657642"/>
                <a:gd name="connsiteX5" fmla="*/ 842187 w 1520456"/>
                <a:gd name="connsiteY5" fmla="*/ 379284 h 2657642"/>
                <a:gd name="connsiteX6" fmla="*/ 1130540 w 1520456"/>
                <a:gd name="connsiteY6" fmla="*/ 43804 h 2657642"/>
                <a:gd name="connsiteX7" fmla="*/ 1249714 w 1520456"/>
                <a:gd name="connsiteY7" fmla="*/ 0 h 2657642"/>
                <a:gd name="connsiteX8" fmla="*/ 1254476 w 1520456"/>
                <a:gd name="connsiteY8" fmla="*/ 92204 h 2657642"/>
                <a:gd name="connsiteX9" fmla="*/ 1395080 w 1520456"/>
                <a:gd name="connsiteY9" fmla="*/ 17777 h 2657642"/>
                <a:gd name="connsiteX10" fmla="*/ 1503953 w 1520456"/>
                <a:gd name="connsiteY10" fmla="*/ 102228 h 2657642"/>
                <a:gd name="connsiteX11" fmla="*/ 1520456 w 1520456"/>
                <a:gd name="connsiteY11" fmla="*/ 267087 h 2657642"/>
                <a:gd name="connsiteX12" fmla="*/ 1453006 w 1520456"/>
                <a:gd name="connsiteY12" fmla="*/ 503385 h 2657642"/>
                <a:gd name="connsiteX13" fmla="*/ 1365729 w 1520456"/>
                <a:gd name="connsiteY13" fmla="*/ 812837 h 2657642"/>
                <a:gd name="connsiteX14" fmla="*/ 1430632 w 1520456"/>
                <a:gd name="connsiteY14" fmla="*/ 1149756 h 2657642"/>
                <a:gd name="connsiteX15" fmla="*/ 1352550 w 1520456"/>
                <a:gd name="connsiteY15" fmla="*/ 1516967 h 2657642"/>
                <a:gd name="connsiteX16" fmla="*/ 1274943 w 1520456"/>
                <a:gd name="connsiteY16" fmla="*/ 1598356 h 2657642"/>
                <a:gd name="connsiteX17" fmla="*/ 1447301 w 1520456"/>
                <a:gd name="connsiteY17" fmla="*/ 1799117 h 2657642"/>
                <a:gd name="connsiteX18" fmla="*/ 1350335 w 1520456"/>
                <a:gd name="connsiteY18" fmla="*/ 1994159 h 2657642"/>
                <a:gd name="connsiteX19" fmla="*/ 1252261 w 1520456"/>
                <a:gd name="connsiteY19" fmla="*/ 2059228 h 2657642"/>
                <a:gd name="connsiteX20" fmla="*/ 1110549 w 1520456"/>
                <a:gd name="connsiteY20" fmla="*/ 2657642 h 2657642"/>
                <a:gd name="connsiteX21" fmla="*/ 0 w 1520456"/>
                <a:gd name="connsiteY21" fmla="*/ 2653045 h 2657642"/>
                <a:gd name="connsiteX0" fmla="*/ 0 w 1520456"/>
                <a:gd name="connsiteY0" fmla="*/ 2653045 h 2657642"/>
                <a:gd name="connsiteX1" fmla="*/ 523210 w 1520456"/>
                <a:gd name="connsiteY1" fmla="*/ 1697721 h 2657642"/>
                <a:gd name="connsiteX2" fmla="*/ 583351 w 1520456"/>
                <a:gd name="connsiteY2" fmla="*/ 1521729 h 2657642"/>
                <a:gd name="connsiteX3" fmla="*/ 672066 w 1520456"/>
                <a:gd name="connsiteY3" fmla="*/ 942809 h 2657642"/>
                <a:gd name="connsiteX4" fmla="*/ 713656 w 1520456"/>
                <a:gd name="connsiteY4" fmla="*/ 565575 h 2657642"/>
                <a:gd name="connsiteX5" fmla="*/ 842187 w 1520456"/>
                <a:gd name="connsiteY5" fmla="*/ 379284 h 2657642"/>
                <a:gd name="connsiteX6" fmla="*/ 1130540 w 1520456"/>
                <a:gd name="connsiteY6" fmla="*/ 43804 h 2657642"/>
                <a:gd name="connsiteX7" fmla="*/ 1249714 w 1520456"/>
                <a:gd name="connsiteY7" fmla="*/ 0 h 2657642"/>
                <a:gd name="connsiteX8" fmla="*/ 1254476 w 1520456"/>
                <a:gd name="connsiteY8" fmla="*/ 92204 h 2657642"/>
                <a:gd name="connsiteX9" fmla="*/ 1395080 w 1520456"/>
                <a:gd name="connsiteY9" fmla="*/ 17777 h 2657642"/>
                <a:gd name="connsiteX10" fmla="*/ 1503953 w 1520456"/>
                <a:gd name="connsiteY10" fmla="*/ 102228 h 2657642"/>
                <a:gd name="connsiteX11" fmla="*/ 1520456 w 1520456"/>
                <a:gd name="connsiteY11" fmla="*/ 267087 h 2657642"/>
                <a:gd name="connsiteX12" fmla="*/ 1453006 w 1520456"/>
                <a:gd name="connsiteY12" fmla="*/ 503385 h 2657642"/>
                <a:gd name="connsiteX13" fmla="*/ 1365729 w 1520456"/>
                <a:gd name="connsiteY13" fmla="*/ 812837 h 2657642"/>
                <a:gd name="connsiteX14" fmla="*/ 1430632 w 1520456"/>
                <a:gd name="connsiteY14" fmla="*/ 1149756 h 2657642"/>
                <a:gd name="connsiteX15" fmla="*/ 1352550 w 1520456"/>
                <a:gd name="connsiteY15" fmla="*/ 1516967 h 2657642"/>
                <a:gd name="connsiteX16" fmla="*/ 1274943 w 1520456"/>
                <a:gd name="connsiteY16" fmla="*/ 1598356 h 2657642"/>
                <a:gd name="connsiteX17" fmla="*/ 1427964 w 1520456"/>
                <a:gd name="connsiteY17" fmla="*/ 1699669 h 2657642"/>
                <a:gd name="connsiteX18" fmla="*/ 1350335 w 1520456"/>
                <a:gd name="connsiteY18" fmla="*/ 1994159 h 2657642"/>
                <a:gd name="connsiteX19" fmla="*/ 1252261 w 1520456"/>
                <a:gd name="connsiteY19" fmla="*/ 2059228 h 2657642"/>
                <a:gd name="connsiteX20" fmla="*/ 1110549 w 1520456"/>
                <a:gd name="connsiteY20" fmla="*/ 2657642 h 2657642"/>
                <a:gd name="connsiteX21" fmla="*/ 0 w 1520456"/>
                <a:gd name="connsiteY21" fmla="*/ 2653045 h 2657642"/>
                <a:gd name="connsiteX0" fmla="*/ 0 w 1520456"/>
                <a:gd name="connsiteY0" fmla="*/ 2653045 h 2657642"/>
                <a:gd name="connsiteX1" fmla="*/ 523210 w 1520456"/>
                <a:gd name="connsiteY1" fmla="*/ 1697721 h 2657642"/>
                <a:gd name="connsiteX2" fmla="*/ 583351 w 1520456"/>
                <a:gd name="connsiteY2" fmla="*/ 1521729 h 2657642"/>
                <a:gd name="connsiteX3" fmla="*/ 672066 w 1520456"/>
                <a:gd name="connsiteY3" fmla="*/ 942809 h 2657642"/>
                <a:gd name="connsiteX4" fmla="*/ 713656 w 1520456"/>
                <a:gd name="connsiteY4" fmla="*/ 565575 h 2657642"/>
                <a:gd name="connsiteX5" fmla="*/ 842187 w 1520456"/>
                <a:gd name="connsiteY5" fmla="*/ 379284 h 2657642"/>
                <a:gd name="connsiteX6" fmla="*/ 1130540 w 1520456"/>
                <a:gd name="connsiteY6" fmla="*/ 43804 h 2657642"/>
                <a:gd name="connsiteX7" fmla="*/ 1249714 w 1520456"/>
                <a:gd name="connsiteY7" fmla="*/ 0 h 2657642"/>
                <a:gd name="connsiteX8" fmla="*/ 1254476 w 1520456"/>
                <a:gd name="connsiteY8" fmla="*/ 92204 h 2657642"/>
                <a:gd name="connsiteX9" fmla="*/ 1395080 w 1520456"/>
                <a:gd name="connsiteY9" fmla="*/ 17777 h 2657642"/>
                <a:gd name="connsiteX10" fmla="*/ 1503953 w 1520456"/>
                <a:gd name="connsiteY10" fmla="*/ 102228 h 2657642"/>
                <a:gd name="connsiteX11" fmla="*/ 1520456 w 1520456"/>
                <a:gd name="connsiteY11" fmla="*/ 267087 h 2657642"/>
                <a:gd name="connsiteX12" fmla="*/ 1453006 w 1520456"/>
                <a:gd name="connsiteY12" fmla="*/ 503385 h 2657642"/>
                <a:gd name="connsiteX13" fmla="*/ 1365729 w 1520456"/>
                <a:gd name="connsiteY13" fmla="*/ 812837 h 2657642"/>
                <a:gd name="connsiteX14" fmla="*/ 1430632 w 1520456"/>
                <a:gd name="connsiteY14" fmla="*/ 1149756 h 2657642"/>
                <a:gd name="connsiteX15" fmla="*/ 1352550 w 1520456"/>
                <a:gd name="connsiteY15" fmla="*/ 1516967 h 2657642"/>
                <a:gd name="connsiteX16" fmla="*/ 1274943 w 1520456"/>
                <a:gd name="connsiteY16" fmla="*/ 1598356 h 2657642"/>
                <a:gd name="connsiteX17" fmla="*/ 1427964 w 1520456"/>
                <a:gd name="connsiteY17" fmla="*/ 1699669 h 2657642"/>
                <a:gd name="connsiteX18" fmla="*/ 1253650 w 1520456"/>
                <a:gd name="connsiteY18" fmla="*/ 1938910 h 2657642"/>
                <a:gd name="connsiteX19" fmla="*/ 1252261 w 1520456"/>
                <a:gd name="connsiteY19" fmla="*/ 2059228 h 2657642"/>
                <a:gd name="connsiteX20" fmla="*/ 1110549 w 1520456"/>
                <a:gd name="connsiteY20" fmla="*/ 2657642 h 2657642"/>
                <a:gd name="connsiteX21" fmla="*/ 0 w 1520456"/>
                <a:gd name="connsiteY21" fmla="*/ 2653045 h 2657642"/>
                <a:gd name="connsiteX0" fmla="*/ 0 w 1520456"/>
                <a:gd name="connsiteY0" fmla="*/ 2653045 h 2657642"/>
                <a:gd name="connsiteX1" fmla="*/ 523210 w 1520456"/>
                <a:gd name="connsiteY1" fmla="*/ 1697721 h 2657642"/>
                <a:gd name="connsiteX2" fmla="*/ 583351 w 1520456"/>
                <a:gd name="connsiteY2" fmla="*/ 1521729 h 2657642"/>
                <a:gd name="connsiteX3" fmla="*/ 672066 w 1520456"/>
                <a:gd name="connsiteY3" fmla="*/ 942809 h 2657642"/>
                <a:gd name="connsiteX4" fmla="*/ 713656 w 1520456"/>
                <a:gd name="connsiteY4" fmla="*/ 565575 h 2657642"/>
                <a:gd name="connsiteX5" fmla="*/ 842187 w 1520456"/>
                <a:gd name="connsiteY5" fmla="*/ 379284 h 2657642"/>
                <a:gd name="connsiteX6" fmla="*/ 1130540 w 1520456"/>
                <a:gd name="connsiteY6" fmla="*/ 43804 h 2657642"/>
                <a:gd name="connsiteX7" fmla="*/ 1249714 w 1520456"/>
                <a:gd name="connsiteY7" fmla="*/ 0 h 2657642"/>
                <a:gd name="connsiteX8" fmla="*/ 1254476 w 1520456"/>
                <a:gd name="connsiteY8" fmla="*/ 92204 h 2657642"/>
                <a:gd name="connsiteX9" fmla="*/ 1395080 w 1520456"/>
                <a:gd name="connsiteY9" fmla="*/ 17777 h 2657642"/>
                <a:gd name="connsiteX10" fmla="*/ 1503953 w 1520456"/>
                <a:gd name="connsiteY10" fmla="*/ 102228 h 2657642"/>
                <a:gd name="connsiteX11" fmla="*/ 1520456 w 1520456"/>
                <a:gd name="connsiteY11" fmla="*/ 267087 h 2657642"/>
                <a:gd name="connsiteX12" fmla="*/ 1453006 w 1520456"/>
                <a:gd name="connsiteY12" fmla="*/ 503385 h 2657642"/>
                <a:gd name="connsiteX13" fmla="*/ 1365729 w 1520456"/>
                <a:gd name="connsiteY13" fmla="*/ 812837 h 2657642"/>
                <a:gd name="connsiteX14" fmla="*/ 1430632 w 1520456"/>
                <a:gd name="connsiteY14" fmla="*/ 1149756 h 2657642"/>
                <a:gd name="connsiteX15" fmla="*/ 1352550 w 1520456"/>
                <a:gd name="connsiteY15" fmla="*/ 1516967 h 2657642"/>
                <a:gd name="connsiteX16" fmla="*/ 1274943 w 1520456"/>
                <a:gd name="connsiteY16" fmla="*/ 1598356 h 2657642"/>
                <a:gd name="connsiteX17" fmla="*/ 1427964 w 1520456"/>
                <a:gd name="connsiteY17" fmla="*/ 1699669 h 2657642"/>
                <a:gd name="connsiteX18" fmla="*/ 1253650 w 1520456"/>
                <a:gd name="connsiteY18" fmla="*/ 1938910 h 2657642"/>
                <a:gd name="connsiteX19" fmla="*/ 1252261 w 1520456"/>
                <a:gd name="connsiteY19" fmla="*/ 2059228 h 2657642"/>
                <a:gd name="connsiteX20" fmla="*/ 1110549 w 1520456"/>
                <a:gd name="connsiteY20" fmla="*/ 2657642 h 2657642"/>
                <a:gd name="connsiteX21" fmla="*/ 0 w 1520456"/>
                <a:gd name="connsiteY21" fmla="*/ 2653045 h 2657642"/>
                <a:gd name="connsiteX0" fmla="*/ 0 w 1520456"/>
                <a:gd name="connsiteY0" fmla="*/ 2653045 h 2657642"/>
                <a:gd name="connsiteX1" fmla="*/ 523210 w 1520456"/>
                <a:gd name="connsiteY1" fmla="*/ 1697721 h 2657642"/>
                <a:gd name="connsiteX2" fmla="*/ 583351 w 1520456"/>
                <a:gd name="connsiteY2" fmla="*/ 1521729 h 2657642"/>
                <a:gd name="connsiteX3" fmla="*/ 672066 w 1520456"/>
                <a:gd name="connsiteY3" fmla="*/ 942809 h 2657642"/>
                <a:gd name="connsiteX4" fmla="*/ 713656 w 1520456"/>
                <a:gd name="connsiteY4" fmla="*/ 565575 h 2657642"/>
                <a:gd name="connsiteX5" fmla="*/ 842187 w 1520456"/>
                <a:gd name="connsiteY5" fmla="*/ 379284 h 2657642"/>
                <a:gd name="connsiteX6" fmla="*/ 1130540 w 1520456"/>
                <a:gd name="connsiteY6" fmla="*/ 43804 h 2657642"/>
                <a:gd name="connsiteX7" fmla="*/ 1249714 w 1520456"/>
                <a:gd name="connsiteY7" fmla="*/ 0 h 2657642"/>
                <a:gd name="connsiteX8" fmla="*/ 1254476 w 1520456"/>
                <a:gd name="connsiteY8" fmla="*/ 92204 h 2657642"/>
                <a:gd name="connsiteX9" fmla="*/ 1395080 w 1520456"/>
                <a:gd name="connsiteY9" fmla="*/ 17777 h 2657642"/>
                <a:gd name="connsiteX10" fmla="*/ 1503953 w 1520456"/>
                <a:gd name="connsiteY10" fmla="*/ 102228 h 2657642"/>
                <a:gd name="connsiteX11" fmla="*/ 1520456 w 1520456"/>
                <a:gd name="connsiteY11" fmla="*/ 267087 h 2657642"/>
                <a:gd name="connsiteX12" fmla="*/ 1453006 w 1520456"/>
                <a:gd name="connsiteY12" fmla="*/ 503385 h 2657642"/>
                <a:gd name="connsiteX13" fmla="*/ 1365729 w 1520456"/>
                <a:gd name="connsiteY13" fmla="*/ 812837 h 2657642"/>
                <a:gd name="connsiteX14" fmla="*/ 1430632 w 1520456"/>
                <a:gd name="connsiteY14" fmla="*/ 1149756 h 2657642"/>
                <a:gd name="connsiteX15" fmla="*/ 1352550 w 1520456"/>
                <a:gd name="connsiteY15" fmla="*/ 1516967 h 2657642"/>
                <a:gd name="connsiteX16" fmla="*/ 1274943 w 1520456"/>
                <a:gd name="connsiteY16" fmla="*/ 1598356 h 2657642"/>
                <a:gd name="connsiteX17" fmla="*/ 1427964 w 1520456"/>
                <a:gd name="connsiteY17" fmla="*/ 1699669 h 2657642"/>
                <a:gd name="connsiteX18" fmla="*/ 1253650 w 1520456"/>
                <a:gd name="connsiteY18" fmla="*/ 1938910 h 2657642"/>
                <a:gd name="connsiteX19" fmla="*/ 1188725 w 1520456"/>
                <a:gd name="connsiteY19" fmla="*/ 2070278 h 2657642"/>
                <a:gd name="connsiteX20" fmla="*/ 1110549 w 1520456"/>
                <a:gd name="connsiteY20" fmla="*/ 2657642 h 2657642"/>
                <a:gd name="connsiteX21" fmla="*/ 0 w 1520456"/>
                <a:gd name="connsiteY21" fmla="*/ 2653045 h 2657642"/>
                <a:gd name="connsiteX0" fmla="*/ 0 w 1520456"/>
                <a:gd name="connsiteY0" fmla="*/ 2653045 h 2657642"/>
                <a:gd name="connsiteX1" fmla="*/ 523210 w 1520456"/>
                <a:gd name="connsiteY1" fmla="*/ 1697721 h 2657642"/>
                <a:gd name="connsiteX2" fmla="*/ 583351 w 1520456"/>
                <a:gd name="connsiteY2" fmla="*/ 1521729 h 2657642"/>
                <a:gd name="connsiteX3" fmla="*/ 672066 w 1520456"/>
                <a:gd name="connsiteY3" fmla="*/ 942809 h 2657642"/>
                <a:gd name="connsiteX4" fmla="*/ 713656 w 1520456"/>
                <a:gd name="connsiteY4" fmla="*/ 565575 h 2657642"/>
                <a:gd name="connsiteX5" fmla="*/ 842187 w 1520456"/>
                <a:gd name="connsiteY5" fmla="*/ 379284 h 2657642"/>
                <a:gd name="connsiteX6" fmla="*/ 1130540 w 1520456"/>
                <a:gd name="connsiteY6" fmla="*/ 43804 h 2657642"/>
                <a:gd name="connsiteX7" fmla="*/ 1249714 w 1520456"/>
                <a:gd name="connsiteY7" fmla="*/ 0 h 2657642"/>
                <a:gd name="connsiteX8" fmla="*/ 1254476 w 1520456"/>
                <a:gd name="connsiteY8" fmla="*/ 92204 h 2657642"/>
                <a:gd name="connsiteX9" fmla="*/ 1395080 w 1520456"/>
                <a:gd name="connsiteY9" fmla="*/ 17777 h 2657642"/>
                <a:gd name="connsiteX10" fmla="*/ 1503953 w 1520456"/>
                <a:gd name="connsiteY10" fmla="*/ 102228 h 2657642"/>
                <a:gd name="connsiteX11" fmla="*/ 1520456 w 1520456"/>
                <a:gd name="connsiteY11" fmla="*/ 267087 h 2657642"/>
                <a:gd name="connsiteX12" fmla="*/ 1453006 w 1520456"/>
                <a:gd name="connsiteY12" fmla="*/ 503385 h 2657642"/>
                <a:gd name="connsiteX13" fmla="*/ 1365729 w 1520456"/>
                <a:gd name="connsiteY13" fmla="*/ 812837 h 2657642"/>
                <a:gd name="connsiteX14" fmla="*/ 1430632 w 1520456"/>
                <a:gd name="connsiteY14" fmla="*/ 1149756 h 2657642"/>
                <a:gd name="connsiteX15" fmla="*/ 1352550 w 1520456"/>
                <a:gd name="connsiteY15" fmla="*/ 1516967 h 2657642"/>
                <a:gd name="connsiteX16" fmla="*/ 1274943 w 1520456"/>
                <a:gd name="connsiteY16" fmla="*/ 1598356 h 2657642"/>
                <a:gd name="connsiteX17" fmla="*/ 1427964 w 1520456"/>
                <a:gd name="connsiteY17" fmla="*/ 1699669 h 2657642"/>
                <a:gd name="connsiteX18" fmla="*/ 1253650 w 1520456"/>
                <a:gd name="connsiteY18" fmla="*/ 1938910 h 2657642"/>
                <a:gd name="connsiteX19" fmla="*/ 1188725 w 1520456"/>
                <a:gd name="connsiteY19" fmla="*/ 2070278 h 2657642"/>
                <a:gd name="connsiteX20" fmla="*/ 1071874 w 1520456"/>
                <a:gd name="connsiteY20" fmla="*/ 2657642 h 2657642"/>
                <a:gd name="connsiteX21" fmla="*/ 0 w 1520456"/>
                <a:gd name="connsiteY21" fmla="*/ 2653045 h 2657642"/>
                <a:gd name="connsiteX0" fmla="*/ 0 w 1531506"/>
                <a:gd name="connsiteY0" fmla="*/ 2658570 h 2658570"/>
                <a:gd name="connsiteX1" fmla="*/ 534260 w 1531506"/>
                <a:gd name="connsiteY1" fmla="*/ 1697721 h 2658570"/>
                <a:gd name="connsiteX2" fmla="*/ 594401 w 1531506"/>
                <a:gd name="connsiteY2" fmla="*/ 1521729 h 2658570"/>
                <a:gd name="connsiteX3" fmla="*/ 683116 w 1531506"/>
                <a:gd name="connsiteY3" fmla="*/ 942809 h 2658570"/>
                <a:gd name="connsiteX4" fmla="*/ 724706 w 1531506"/>
                <a:gd name="connsiteY4" fmla="*/ 565575 h 2658570"/>
                <a:gd name="connsiteX5" fmla="*/ 853237 w 1531506"/>
                <a:gd name="connsiteY5" fmla="*/ 379284 h 2658570"/>
                <a:gd name="connsiteX6" fmla="*/ 1141590 w 1531506"/>
                <a:gd name="connsiteY6" fmla="*/ 43804 h 2658570"/>
                <a:gd name="connsiteX7" fmla="*/ 1260764 w 1531506"/>
                <a:gd name="connsiteY7" fmla="*/ 0 h 2658570"/>
                <a:gd name="connsiteX8" fmla="*/ 1265526 w 1531506"/>
                <a:gd name="connsiteY8" fmla="*/ 92204 h 2658570"/>
                <a:gd name="connsiteX9" fmla="*/ 1406130 w 1531506"/>
                <a:gd name="connsiteY9" fmla="*/ 17777 h 2658570"/>
                <a:gd name="connsiteX10" fmla="*/ 1515003 w 1531506"/>
                <a:gd name="connsiteY10" fmla="*/ 102228 h 2658570"/>
                <a:gd name="connsiteX11" fmla="*/ 1531506 w 1531506"/>
                <a:gd name="connsiteY11" fmla="*/ 267087 h 2658570"/>
                <a:gd name="connsiteX12" fmla="*/ 1464056 w 1531506"/>
                <a:gd name="connsiteY12" fmla="*/ 503385 h 2658570"/>
                <a:gd name="connsiteX13" fmla="*/ 1376779 w 1531506"/>
                <a:gd name="connsiteY13" fmla="*/ 812837 h 2658570"/>
                <a:gd name="connsiteX14" fmla="*/ 1441682 w 1531506"/>
                <a:gd name="connsiteY14" fmla="*/ 1149756 h 2658570"/>
                <a:gd name="connsiteX15" fmla="*/ 1363600 w 1531506"/>
                <a:gd name="connsiteY15" fmla="*/ 1516967 h 2658570"/>
                <a:gd name="connsiteX16" fmla="*/ 1285993 w 1531506"/>
                <a:gd name="connsiteY16" fmla="*/ 1598356 h 2658570"/>
                <a:gd name="connsiteX17" fmla="*/ 1439014 w 1531506"/>
                <a:gd name="connsiteY17" fmla="*/ 1699669 h 2658570"/>
                <a:gd name="connsiteX18" fmla="*/ 1264700 w 1531506"/>
                <a:gd name="connsiteY18" fmla="*/ 1938910 h 2658570"/>
                <a:gd name="connsiteX19" fmla="*/ 1199775 w 1531506"/>
                <a:gd name="connsiteY19" fmla="*/ 2070278 h 2658570"/>
                <a:gd name="connsiteX20" fmla="*/ 1082924 w 1531506"/>
                <a:gd name="connsiteY20" fmla="*/ 2657642 h 2658570"/>
                <a:gd name="connsiteX21" fmla="*/ 0 w 1531506"/>
                <a:gd name="connsiteY21" fmla="*/ 2658570 h 2658570"/>
                <a:gd name="connsiteX0" fmla="*/ 0 w 1531506"/>
                <a:gd name="connsiteY0" fmla="*/ 2658570 h 2658570"/>
                <a:gd name="connsiteX1" fmla="*/ 534260 w 1531506"/>
                <a:gd name="connsiteY1" fmla="*/ 1697721 h 2658570"/>
                <a:gd name="connsiteX2" fmla="*/ 594401 w 1531506"/>
                <a:gd name="connsiteY2" fmla="*/ 1521729 h 2658570"/>
                <a:gd name="connsiteX3" fmla="*/ 683116 w 1531506"/>
                <a:gd name="connsiteY3" fmla="*/ 942809 h 2658570"/>
                <a:gd name="connsiteX4" fmla="*/ 724706 w 1531506"/>
                <a:gd name="connsiteY4" fmla="*/ 565575 h 2658570"/>
                <a:gd name="connsiteX5" fmla="*/ 853237 w 1531506"/>
                <a:gd name="connsiteY5" fmla="*/ 379284 h 2658570"/>
                <a:gd name="connsiteX6" fmla="*/ 1141590 w 1531506"/>
                <a:gd name="connsiteY6" fmla="*/ 43804 h 2658570"/>
                <a:gd name="connsiteX7" fmla="*/ 1260764 w 1531506"/>
                <a:gd name="connsiteY7" fmla="*/ 0 h 2658570"/>
                <a:gd name="connsiteX8" fmla="*/ 1265526 w 1531506"/>
                <a:gd name="connsiteY8" fmla="*/ 92204 h 2658570"/>
                <a:gd name="connsiteX9" fmla="*/ 1406130 w 1531506"/>
                <a:gd name="connsiteY9" fmla="*/ 17777 h 2658570"/>
                <a:gd name="connsiteX10" fmla="*/ 1515003 w 1531506"/>
                <a:gd name="connsiteY10" fmla="*/ 102228 h 2658570"/>
                <a:gd name="connsiteX11" fmla="*/ 1531506 w 1531506"/>
                <a:gd name="connsiteY11" fmla="*/ 267087 h 2658570"/>
                <a:gd name="connsiteX12" fmla="*/ 1464056 w 1531506"/>
                <a:gd name="connsiteY12" fmla="*/ 503385 h 2658570"/>
                <a:gd name="connsiteX13" fmla="*/ 1376779 w 1531506"/>
                <a:gd name="connsiteY13" fmla="*/ 812837 h 2658570"/>
                <a:gd name="connsiteX14" fmla="*/ 1441682 w 1531506"/>
                <a:gd name="connsiteY14" fmla="*/ 1149756 h 2658570"/>
                <a:gd name="connsiteX15" fmla="*/ 1363600 w 1531506"/>
                <a:gd name="connsiteY15" fmla="*/ 1516967 h 2658570"/>
                <a:gd name="connsiteX16" fmla="*/ 1285993 w 1531506"/>
                <a:gd name="connsiteY16" fmla="*/ 1598356 h 2658570"/>
                <a:gd name="connsiteX17" fmla="*/ 1439014 w 1531506"/>
                <a:gd name="connsiteY17" fmla="*/ 1699669 h 2658570"/>
                <a:gd name="connsiteX18" fmla="*/ 1264700 w 1531506"/>
                <a:gd name="connsiteY18" fmla="*/ 1938910 h 2658570"/>
                <a:gd name="connsiteX19" fmla="*/ 1199775 w 1531506"/>
                <a:gd name="connsiteY19" fmla="*/ 2070278 h 2658570"/>
                <a:gd name="connsiteX20" fmla="*/ 1082924 w 1531506"/>
                <a:gd name="connsiteY20" fmla="*/ 2657642 h 2658570"/>
                <a:gd name="connsiteX21" fmla="*/ 0 w 1531506"/>
                <a:gd name="connsiteY21" fmla="*/ 2658570 h 2658570"/>
                <a:gd name="connsiteX0" fmla="*/ 0 w 1531506"/>
                <a:gd name="connsiteY0" fmla="*/ 2658570 h 2658570"/>
                <a:gd name="connsiteX1" fmla="*/ 534260 w 1531506"/>
                <a:gd name="connsiteY1" fmla="*/ 1697721 h 2658570"/>
                <a:gd name="connsiteX2" fmla="*/ 594401 w 1531506"/>
                <a:gd name="connsiteY2" fmla="*/ 1521729 h 2658570"/>
                <a:gd name="connsiteX3" fmla="*/ 683116 w 1531506"/>
                <a:gd name="connsiteY3" fmla="*/ 942809 h 2658570"/>
                <a:gd name="connsiteX4" fmla="*/ 724706 w 1531506"/>
                <a:gd name="connsiteY4" fmla="*/ 565575 h 2658570"/>
                <a:gd name="connsiteX5" fmla="*/ 853237 w 1531506"/>
                <a:gd name="connsiteY5" fmla="*/ 379284 h 2658570"/>
                <a:gd name="connsiteX6" fmla="*/ 1141590 w 1531506"/>
                <a:gd name="connsiteY6" fmla="*/ 43804 h 2658570"/>
                <a:gd name="connsiteX7" fmla="*/ 1260764 w 1531506"/>
                <a:gd name="connsiteY7" fmla="*/ 0 h 2658570"/>
                <a:gd name="connsiteX8" fmla="*/ 1265526 w 1531506"/>
                <a:gd name="connsiteY8" fmla="*/ 92204 h 2658570"/>
                <a:gd name="connsiteX9" fmla="*/ 1406130 w 1531506"/>
                <a:gd name="connsiteY9" fmla="*/ 17777 h 2658570"/>
                <a:gd name="connsiteX10" fmla="*/ 1515003 w 1531506"/>
                <a:gd name="connsiteY10" fmla="*/ 102228 h 2658570"/>
                <a:gd name="connsiteX11" fmla="*/ 1531506 w 1531506"/>
                <a:gd name="connsiteY11" fmla="*/ 267087 h 2658570"/>
                <a:gd name="connsiteX12" fmla="*/ 1464056 w 1531506"/>
                <a:gd name="connsiteY12" fmla="*/ 503385 h 2658570"/>
                <a:gd name="connsiteX13" fmla="*/ 1376779 w 1531506"/>
                <a:gd name="connsiteY13" fmla="*/ 812837 h 2658570"/>
                <a:gd name="connsiteX14" fmla="*/ 1441682 w 1531506"/>
                <a:gd name="connsiteY14" fmla="*/ 1149756 h 2658570"/>
                <a:gd name="connsiteX15" fmla="*/ 1363600 w 1531506"/>
                <a:gd name="connsiteY15" fmla="*/ 1516967 h 2658570"/>
                <a:gd name="connsiteX16" fmla="*/ 1285993 w 1531506"/>
                <a:gd name="connsiteY16" fmla="*/ 1598356 h 2658570"/>
                <a:gd name="connsiteX17" fmla="*/ 1439014 w 1531506"/>
                <a:gd name="connsiteY17" fmla="*/ 1699669 h 2658570"/>
                <a:gd name="connsiteX18" fmla="*/ 1264700 w 1531506"/>
                <a:gd name="connsiteY18" fmla="*/ 1938910 h 2658570"/>
                <a:gd name="connsiteX19" fmla="*/ 1199775 w 1531506"/>
                <a:gd name="connsiteY19" fmla="*/ 2070278 h 2658570"/>
                <a:gd name="connsiteX20" fmla="*/ 1082924 w 1531506"/>
                <a:gd name="connsiteY20" fmla="*/ 2657642 h 2658570"/>
                <a:gd name="connsiteX21" fmla="*/ 0 w 1531506"/>
                <a:gd name="connsiteY21" fmla="*/ 2658570 h 2658570"/>
                <a:gd name="connsiteX0" fmla="*/ 0 w 1531506"/>
                <a:gd name="connsiteY0" fmla="*/ 2658570 h 2658570"/>
                <a:gd name="connsiteX1" fmla="*/ 520448 w 1531506"/>
                <a:gd name="connsiteY1" fmla="*/ 1697721 h 2658570"/>
                <a:gd name="connsiteX2" fmla="*/ 594401 w 1531506"/>
                <a:gd name="connsiteY2" fmla="*/ 1521729 h 2658570"/>
                <a:gd name="connsiteX3" fmla="*/ 683116 w 1531506"/>
                <a:gd name="connsiteY3" fmla="*/ 942809 h 2658570"/>
                <a:gd name="connsiteX4" fmla="*/ 724706 w 1531506"/>
                <a:gd name="connsiteY4" fmla="*/ 565575 h 2658570"/>
                <a:gd name="connsiteX5" fmla="*/ 853237 w 1531506"/>
                <a:gd name="connsiteY5" fmla="*/ 379284 h 2658570"/>
                <a:gd name="connsiteX6" fmla="*/ 1141590 w 1531506"/>
                <a:gd name="connsiteY6" fmla="*/ 43804 h 2658570"/>
                <a:gd name="connsiteX7" fmla="*/ 1260764 w 1531506"/>
                <a:gd name="connsiteY7" fmla="*/ 0 h 2658570"/>
                <a:gd name="connsiteX8" fmla="*/ 1265526 w 1531506"/>
                <a:gd name="connsiteY8" fmla="*/ 92204 h 2658570"/>
                <a:gd name="connsiteX9" fmla="*/ 1406130 w 1531506"/>
                <a:gd name="connsiteY9" fmla="*/ 17777 h 2658570"/>
                <a:gd name="connsiteX10" fmla="*/ 1515003 w 1531506"/>
                <a:gd name="connsiteY10" fmla="*/ 102228 h 2658570"/>
                <a:gd name="connsiteX11" fmla="*/ 1531506 w 1531506"/>
                <a:gd name="connsiteY11" fmla="*/ 267087 h 2658570"/>
                <a:gd name="connsiteX12" fmla="*/ 1464056 w 1531506"/>
                <a:gd name="connsiteY12" fmla="*/ 503385 h 2658570"/>
                <a:gd name="connsiteX13" fmla="*/ 1376779 w 1531506"/>
                <a:gd name="connsiteY13" fmla="*/ 812837 h 2658570"/>
                <a:gd name="connsiteX14" fmla="*/ 1441682 w 1531506"/>
                <a:gd name="connsiteY14" fmla="*/ 1149756 h 2658570"/>
                <a:gd name="connsiteX15" fmla="*/ 1363600 w 1531506"/>
                <a:gd name="connsiteY15" fmla="*/ 1516967 h 2658570"/>
                <a:gd name="connsiteX16" fmla="*/ 1285993 w 1531506"/>
                <a:gd name="connsiteY16" fmla="*/ 1598356 h 2658570"/>
                <a:gd name="connsiteX17" fmla="*/ 1439014 w 1531506"/>
                <a:gd name="connsiteY17" fmla="*/ 1699669 h 2658570"/>
                <a:gd name="connsiteX18" fmla="*/ 1264700 w 1531506"/>
                <a:gd name="connsiteY18" fmla="*/ 1938910 h 2658570"/>
                <a:gd name="connsiteX19" fmla="*/ 1199775 w 1531506"/>
                <a:gd name="connsiteY19" fmla="*/ 2070278 h 2658570"/>
                <a:gd name="connsiteX20" fmla="*/ 1082924 w 1531506"/>
                <a:gd name="connsiteY20" fmla="*/ 2657642 h 2658570"/>
                <a:gd name="connsiteX21" fmla="*/ 0 w 1531506"/>
                <a:gd name="connsiteY21" fmla="*/ 2658570 h 2658570"/>
                <a:gd name="connsiteX0" fmla="*/ 0 w 1531506"/>
                <a:gd name="connsiteY0" fmla="*/ 2658570 h 2658570"/>
                <a:gd name="connsiteX1" fmla="*/ 520448 w 1531506"/>
                <a:gd name="connsiteY1" fmla="*/ 1697721 h 2658570"/>
                <a:gd name="connsiteX2" fmla="*/ 594401 w 1531506"/>
                <a:gd name="connsiteY2" fmla="*/ 1521729 h 2658570"/>
                <a:gd name="connsiteX3" fmla="*/ 683116 w 1531506"/>
                <a:gd name="connsiteY3" fmla="*/ 942809 h 2658570"/>
                <a:gd name="connsiteX4" fmla="*/ 724706 w 1531506"/>
                <a:gd name="connsiteY4" fmla="*/ 565575 h 2658570"/>
                <a:gd name="connsiteX5" fmla="*/ 853237 w 1531506"/>
                <a:gd name="connsiteY5" fmla="*/ 379284 h 2658570"/>
                <a:gd name="connsiteX6" fmla="*/ 1141590 w 1531506"/>
                <a:gd name="connsiteY6" fmla="*/ 43804 h 2658570"/>
                <a:gd name="connsiteX7" fmla="*/ 1260764 w 1531506"/>
                <a:gd name="connsiteY7" fmla="*/ 0 h 2658570"/>
                <a:gd name="connsiteX8" fmla="*/ 1265526 w 1531506"/>
                <a:gd name="connsiteY8" fmla="*/ 92204 h 2658570"/>
                <a:gd name="connsiteX9" fmla="*/ 1406130 w 1531506"/>
                <a:gd name="connsiteY9" fmla="*/ 17777 h 2658570"/>
                <a:gd name="connsiteX10" fmla="*/ 1515003 w 1531506"/>
                <a:gd name="connsiteY10" fmla="*/ 102228 h 2658570"/>
                <a:gd name="connsiteX11" fmla="*/ 1531506 w 1531506"/>
                <a:gd name="connsiteY11" fmla="*/ 267087 h 2658570"/>
                <a:gd name="connsiteX12" fmla="*/ 1464056 w 1531506"/>
                <a:gd name="connsiteY12" fmla="*/ 503385 h 2658570"/>
                <a:gd name="connsiteX13" fmla="*/ 1376779 w 1531506"/>
                <a:gd name="connsiteY13" fmla="*/ 812837 h 2658570"/>
                <a:gd name="connsiteX14" fmla="*/ 1441682 w 1531506"/>
                <a:gd name="connsiteY14" fmla="*/ 1149756 h 2658570"/>
                <a:gd name="connsiteX15" fmla="*/ 1363600 w 1531506"/>
                <a:gd name="connsiteY15" fmla="*/ 1516967 h 2658570"/>
                <a:gd name="connsiteX16" fmla="*/ 1285993 w 1531506"/>
                <a:gd name="connsiteY16" fmla="*/ 1598356 h 2658570"/>
                <a:gd name="connsiteX17" fmla="*/ 1439014 w 1531506"/>
                <a:gd name="connsiteY17" fmla="*/ 1699669 h 2658570"/>
                <a:gd name="connsiteX18" fmla="*/ 1264700 w 1531506"/>
                <a:gd name="connsiteY18" fmla="*/ 1938910 h 2658570"/>
                <a:gd name="connsiteX19" fmla="*/ 1199775 w 1531506"/>
                <a:gd name="connsiteY19" fmla="*/ 2070278 h 2658570"/>
                <a:gd name="connsiteX20" fmla="*/ 1082924 w 1531506"/>
                <a:gd name="connsiteY20" fmla="*/ 2657642 h 2658570"/>
                <a:gd name="connsiteX21" fmla="*/ 0 w 1531506"/>
                <a:gd name="connsiteY21" fmla="*/ 2658570 h 2658570"/>
                <a:gd name="connsiteX0" fmla="*/ 0 w 1531506"/>
                <a:gd name="connsiteY0" fmla="*/ 2658570 h 2658570"/>
                <a:gd name="connsiteX1" fmla="*/ 520448 w 1531506"/>
                <a:gd name="connsiteY1" fmla="*/ 1697721 h 2658570"/>
                <a:gd name="connsiteX2" fmla="*/ 594401 w 1531506"/>
                <a:gd name="connsiteY2" fmla="*/ 1521729 h 2658570"/>
                <a:gd name="connsiteX3" fmla="*/ 683116 w 1531506"/>
                <a:gd name="connsiteY3" fmla="*/ 942809 h 2658570"/>
                <a:gd name="connsiteX4" fmla="*/ 724706 w 1531506"/>
                <a:gd name="connsiteY4" fmla="*/ 565575 h 2658570"/>
                <a:gd name="connsiteX5" fmla="*/ 853237 w 1531506"/>
                <a:gd name="connsiteY5" fmla="*/ 379284 h 2658570"/>
                <a:gd name="connsiteX6" fmla="*/ 1141590 w 1531506"/>
                <a:gd name="connsiteY6" fmla="*/ 43804 h 2658570"/>
                <a:gd name="connsiteX7" fmla="*/ 1260764 w 1531506"/>
                <a:gd name="connsiteY7" fmla="*/ 0 h 2658570"/>
                <a:gd name="connsiteX8" fmla="*/ 1265526 w 1531506"/>
                <a:gd name="connsiteY8" fmla="*/ 92204 h 2658570"/>
                <a:gd name="connsiteX9" fmla="*/ 1406130 w 1531506"/>
                <a:gd name="connsiteY9" fmla="*/ 17777 h 2658570"/>
                <a:gd name="connsiteX10" fmla="*/ 1515003 w 1531506"/>
                <a:gd name="connsiteY10" fmla="*/ 102228 h 2658570"/>
                <a:gd name="connsiteX11" fmla="*/ 1531506 w 1531506"/>
                <a:gd name="connsiteY11" fmla="*/ 267087 h 2658570"/>
                <a:gd name="connsiteX12" fmla="*/ 1464056 w 1531506"/>
                <a:gd name="connsiteY12" fmla="*/ 503385 h 2658570"/>
                <a:gd name="connsiteX13" fmla="*/ 1376779 w 1531506"/>
                <a:gd name="connsiteY13" fmla="*/ 812837 h 2658570"/>
                <a:gd name="connsiteX14" fmla="*/ 1441682 w 1531506"/>
                <a:gd name="connsiteY14" fmla="*/ 1149756 h 2658570"/>
                <a:gd name="connsiteX15" fmla="*/ 1363600 w 1531506"/>
                <a:gd name="connsiteY15" fmla="*/ 1516967 h 2658570"/>
                <a:gd name="connsiteX16" fmla="*/ 1285993 w 1531506"/>
                <a:gd name="connsiteY16" fmla="*/ 1598356 h 2658570"/>
                <a:gd name="connsiteX17" fmla="*/ 1439014 w 1531506"/>
                <a:gd name="connsiteY17" fmla="*/ 1699669 h 2658570"/>
                <a:gd name="connsiteX18" fmla="*/ 1264700 w 1531506"/>
                <a:gd name="connsiteY18" fmla="*/ 1938910 h 2658570"/>
                <a:gd name="connsiteX19" fmla="*/ 1199775 w 1531506"/>
                <a:gd name="connsiteY19" fmla="*/ 2070278 h 2658570"/>
                <a:gd name="connsiteX20" fmla="*/ 1082924 w 1531506"/>
                <a:gd name="connsiteY20" fmla="*/ 2657642 h 2658570"/>
                <a:gd name="connsiteX21" fmla="*/ 0 w 1531506"/>
                <a:gd name="connsiteY21" fmla="*/ 2658570 h 2658570"/>
                <a:gd name="connsiteX0" fmla="*/ 0 w 1531506"/>
                <a:gd name="connsiteY0" fmla="*/ 2658570 h 2658570"/>
                <a:gd name="connsiteX1" fmla="*/ 520448 w 1531506"/>
                <a:gd name="connsiteY1" fmla="*/ 1697721 h 2658570"/>
                <a:gd name="connsiteX2" fmla="*/ 594401 w 1531506"/>
                <a:gd name="connsiteY2" fmla="*/ 1521729 h 2658570"/>
                <a:gd name="connsiteX3" fmla="*/ 683116 w 1531506"/>
                <a:gd name="connsiteY3" fmla="*/ 942809 h 2658570"/>
                <a:gd name="connsiteX4" fmla="*/ 724706 w 1531506"/>
                <a:gd name="connsiteY4" fmla="*/ 565575 h 2658570"/>
                <a:gd name="connsiteX5" fmla="*/ 853237 w 1531506"/>
                <a:gd name="connsiteY5" fmla="*/ 379284 h 2658570"/>
                <a:gd name="connsiteX6" fmla="*/ 1141590 w 1531506"/>
                <a:gd name="connsiteY6" fmla="*/ 43804 h 2658570"/>
                <a:gd name="connsiteX7" fmla="*/ 1260764 w 1531506"/>
                <a:gd name="connsiteY7" fmla="*/ 0 h 2658570"/>
                <a:gd name="connsiteX8" fmla="*/ 1265526 w 1531506"/>
                <a:gd name="connsiteY8" fmla="*/ 92204 h 2658570"/>
                <a:gd name="connsiteX9" fmla="*/ 1406130 w 1531506"/>
                <a:gd name="connsiteY9" fmla="*/ 17777 h 2658570"/>
                <a:gd name="connsiteX10" fmla="*/ 1515003 w 1531506"/>
                <a:gd name="connsiteY10" fmla="*/ 102228 h 2658570"/>
                <a:gd name="connsiteX11" fmla="*/ 1531506 w 1531506"/>
                <a:gd name="connsiteY11" fmla="*/ 267087 h 2658570"/>
                <a:gd name="connsiteX12" fmla="*/ 1464056 w 1531506"/>
                <a:gd name="connsiteY12" fmla="*/ 503385 h 2658570"/>
                <a:gd name="connsiteX13" fmla="*/ 1376779 w 1531506"/>
                <a:gd name="connsiteY13" fmla="*/ 812837 h 2658570"/>
                <a:gd name="connsiteX14" fmla="*/ 1441682 w 1531506"/>
                <a:gd name="connsiteY14" fmla="*/ 1149756 h 2658570"/>
                <a:gd name="connsiteX15" fmla="*/ 1338738 w 1531506"/>
                <a:gd name="connsiteY15" fmla="*/ 1494867 h 2658570"/>
                <a:gd name="connsiteX16" fmla="*/ 1285993 w 1531506"/>
                <a:gd name="connsiteY16" fmla="*/ 1598356 h 2658570"/>
                <a:gd name="connsiteX17" fmla="*/ 1439014 w 1531506"/>
                <a:gd name="connsiteY17" fmla="*/ 1699669 h 2658570"/>
                <a:gd name="connsiteX18" fmla="*/ 1264700 w 1531506"/>
                <a:gd name="connsiteY18" fmla="*/ 1938910 h 2658570"/>
                <a:gd name="connsiteX19" fmla="*/ 1199775 w 1531506"/>
                <a:gd name="connsiteY19" fmla="*/ 2070278 h 2658570"/>
                <a:gd name="connsiteX20" fmla="*/ 1082924 w 1531506"/>
                <a:gd name="connsiteY20" fmla="*/ 2657642 h 2658570"/>
                <a:gd name="connsiteX21" fmla="*/ 0 w 1531506"/>
                <a:gd name="connsiteY21" fmla="*/ 2658570 h 2658570"/>
                <a:gd name="connsiteX0" fmla="*/ 0 w 1531506"/>
                <a:gd name="connsiteY0" fmla="*/ 2658570 h 2658570"/>
                <a:gd name="connsiteX1" fmla="*/ 520448 w 1531506"/>
                <a:gd name="connsiteY1" fmla="*/ 1697721 h 2658570"/>
                <a:gd name="connsiteX2" fmla="*/ 594401 w 1531506"/>
                <a:gd name="connsiteY2" fmla="*/ 1521729 h 2658570"/>
                <a:gd name="connsiteX3" fmla="*/ 683116 w 1531506"/>
                <a:gd name="connsiteY3" fmla="*/ 942809 h 2658570"/>
                <a:gd name="connsiteX4" fmla="*/ 724706 w 1531506"/>
                <a:gd name="connsiteY4" fmla="*/ 565575 h 2658570"/>
                <a:gd name="connsiteX5" fmla="*/ 853237 w 1531506"/>
                <a:gd name="connsiteY5" fmla="*/ 379284 h 2658570"/>
                <a:gd name="connsiteX6" fmla="*/ 1141590 w 1531506"/>
                <a:gd name="connsiteY6" fmla="*/ 43804 h 2658570"/>
                <a:gd name="connsiteX7" fmla="*/ 1260764 w 1531506"/>
                <a:gd name="connsiteY7" fmla="*/ 0 h 2658570"/>
                <a:gd name="connsiteX8" fmla="*/ 1265526 w 1531506"/>
                <a:gd name="connsiteY8" fmla="*/ 92204 h 2658570"/>
                <a:gd name="connsiteX9" fmla="*/ 1406130 w 1531506"/>
                <a:gd name="connsiteY9" fmla="*/ 17777 h 2658570"/>
                <a:gd name="connsiteX10" fmla="*/ 1515003 w 1531506"/>
                <a:gd name="connsiteY10" fmla="*/ 102228 h 2658570"/>
                <a:gd name="connsiteX11" fmla="*/ 1531506 w 1531506"/>
                <a:gd name="connsiteY11" fmla="*/ 267087 h 2658570"/>
                <a:gd name="connsiteX12" fmla="*/ 1464056 w 1531506"/>
                <a:gd name="connsiteY12" fmla="*/ 503385 h 2658570"/>
                <a:gd name="connsiteX13" fmla="*/ 1376779 w 1531506"/>
                <a:gd name="connsiteY13" fmla="*/ 812837 h 2658570"/>
                <a:gd name="connsiteX14" fmla="*/ 1419583 w 1531506"/>
                <a:gd name="connsiteY14" fmla="*/ 1119369 h 2658570"/>
                <a:gd name="connsiteX15" fmla="*/ 1338738 w 1531506"/>
                <a:gd name="connsiteY15" fmla="*/ 1494867 h 2658570"/>
                <a:gd name="connsiteX16" fmla="*/ 1285993 w 1531506"/>
                <a:gd name="connsiteY16" fmla="*/ 1598356 h 2658570"/>
                <a:gd name="connsiteX17" fmla="*/ 1439014 w 1531506"/>
                <a:gd name="connsiteY17" fmla="*/ 1699669 h 2658570"/>
                <a:gd name="connsiteX18" fmla="*/ 1264700 w 1531506"/>
                <a:gd name="connsiteY18" fmla="*/ 1938910 h 2658570"/>
                <a:gd name="connsiteX19" fmla="*/ 1199775 w 1531506"/>
                <a:gd name="connsiteY19" fmla="*/ 2070278 h 2658570"/>
                <a:gd name="connsiteX20" fmla="*/ 1082924 w 1531506"/>
                <a:gd name="connsiteY20" fmla="*/ 2657642 h 2658570"/>
                <a:gd name="connsiteX21" fmla="*/ 0 w 1531506"/>
                <a:gd name="connsiteY21" fmla="*/ 2658570 h 2658570"/>
                <a:gd name="connsiteX0" fmla="*/ 0 w 1531506"/>
                <a:gd name="connsiteY0" fmla="*/ 2658570 h 2658570"/>
                <a:gd name="connsiteX1" fmla="*/ 520448 w 1531506"/>
                <a:gd name="connsiteY1" fmla="*/ 1697721 h 2658570"/>
                <a:gd name="connsiteX2" fmla="*/ 594401 w 1531506"/>
                <a:gd name="connsiteY2" fmla="*/ 1521729 h 2658570"/>
                <a:gd name="connsiteX3" fmla="*/ 683116 w 1531506"/>
                <a:gd name="connsiteY3" fmla="*/ 942809 h 2658570"/>
                <a:gd name="connsiteX4" fmla="*/ 724706 w 1531506"/>
                <a:gd name="connsiteY4" fmla="*/ 565575 h 2658570"/>
                <a:gd name="connsiteX5" fmla="*/ 853237 w 1531506"/>
                <a:gd name="connsiteY5" fmla="*/ 379284 h 2658570"/>
                <a:gd name="connsiteX6" fmla="*/ 1141590 w 1531506"/>
                <a:gd name="connsiteY6" fmla="*/ 43804 h 2658570"/>
                <a:gd name="connsiteX7" fmla="*/ 1260764 w 1531506"/>
                <a:gd name="connsiteY7" fmla="*/ 0 h 2658570"/>
                <a:gd name="connsiteX8" fmla="*/ 1265526 w 1531506"/>
                <a:gd name="connsiteY8" fmla="*/ 92204 h 2658570"/>
                <a:gd name="connsiteX9" fmla="*/ 1406130 w 1531506"/>
                <a:gd name="connsiteY9" fmla="*/ 17777 h 2658570"/>
                <a:gd name="connsiteX10" fmla="*/ 1515003 w 1531506"/>
                <a:gd name="connsiteY10" fmla="*/ 102228 h 2658570"/>
                <a:gd name="connsiteX11" fmla="*/ 1531506 w 1531506"/>
                <a:gd name="connsiteY11" fmla="*/ 267087 h 2658570"/>
                <a:gd name="connsiteX12" fmla="*/ 1464056 w 1531506"/>
                <a:gd name="connsiteY12" fmla="*/ 503385 h 2658570"/>
                <a:gd name="connsiteX13" fmla="*/ 1376779 w 1531506"/>
                <a:gd name="connsiteY13" fmla="*/ 812837 h 2658570"/>
                <a:gd name="connsiteX14" fmla="*/ 1419583 w 1531506"/>
                <a:gd name="connsiteY14" fmla="*/ 1119369 h 2658570"/>
                <a:gd name="connsiteX15" fmla="*/ 1338738 w 1531506"/>
                <a:gd name="connsiteY15" fmla="*/ 1494867 h 2658570"/>
                <a:gd name="connsiteX16" fmla="*/ 1285993 w 1531506"/>
                <a:gd name="connsiteY16" fmla="*/ 1598356 h 2658570"/>
                <a:gd name="connsiteX17" fmla="*/ 1439014 w 1531506"/>
                <a:gd name="connsiteY17" fmla="*/ 1699669 h 2658570"/>
                <a:gd name="connsiteX18" fmla="*/ 1264700 w 1531506"/>
                <a:gd name="connsiteY18" fmla="*/ 1938910 h 2658570"/>
                <a:gd name="connsiteX19" fmla="*/ 1199775 w 1531506"/>
                <a:gd name="connsiteY19" fmla="*/ 2070278 h 2658570"/>
                <a:gd name="connsiteX20" fmla="*/ 1082924 w 1531506"/>
                <a:gd name="connsiteY20" fmla="*/ 2657642 h 2658570"/>
                <a:gd name="connsiteX21" fmla="*/ 0 w 1531506"/>
                <a:gd name="connsiteY21" fmla="*/ 2658570 h 2658570"/>
                <a:gd name="connsiteX0" fmla="*/ 0 w 1531506"/>
                <a:gd name="connsiteY0" fmla="*/ 2658570 h 2658570"/>
                <a:gd name="connsiteX1" fmla="*/ 520448 w 1531506"/>
                <a:gd name="connsiteY1" fmla="*/ 1697721 h 2658570"/>
                <a:gd name="connsiteX2" fmla="*/ 594401 w 1531506"/>
                <a:gd name="connsiteY2" fmla="*/ 1521729 h 2658570"/>
                <a:gd name="connsiteX3" fmla="*/ 683116 w 1531506"/>
                <a:gd name="connsiteY3" fmla="*/ 942809 h 2658570"/>
                <a:gd name="connsiteX4" fmla="*/ 724706 w 1531506"/>
                <a:gd name="connsiteY4" fmla="*/ 565575 h 2658570"/>
                <a:gd name="connsiteX5" fmla="*/ 853237 w 1531506"/>
                <a:gd name="connsiteY5" fmla="*/ 379284 h 2658570"/>
                <a:gd name="connsiteX6" fmla="*/ 1141590 w 1531506"/>
                <a:gd name="connsiteY6" fmla="*/ 43804 h 2658570"/>
                <a:gd name="connsiteX7" fmla="*/ 1260764 w 1531506"/>
                <a:gd name="connsiteY7" fmla="*/ 0 h 2658570"/>
                <a:gd name="connsiteX8" fmla="*/ 1265526 w 1531506"/>
                <a:gd name="connsiteY8" fmla="*/ 92204 h 2658570"/>
                <a:gd name="connsiteX9" fmla="*/ 1406130 w 1531506"/>
                <a:gd name="connsiteY9" fmla="*/ 17777 h 2658570"/>
                <a:gd name="connsiteX10" fmla="*/ 1515003 w 1531506"/>
                <a:gd name="connsiteY10" fmla="*/ 102228 h 2658570"/>
                <a:gd name="connsiteX11" fmla="*/ 1531506 w 1531506"/>
                <a:gd name="connsiteY11" fmla="*/ 267087 h 2658570"/>
                <a:gd name="connsiteX12" fmla="*/ 1464056 w 1531506"/>
                <a:gd name="connsiteY12" fmla="*/ 503385 h 2658570"/>
                <a:gd name="connsiteX13" fmla="*/ 1357442 w 1531506"/>
                <a:gd name="connsiteY13" fmla="*/ 768638 h 2658570"/>
                <a:gd name="connsiteX14" fmla="*/ 1419583 w 1531506"/>
                <a:gd name="connsiteY14" fmla="*/ 1119369 h 2658570"/>
                <a:gd name="connsiteX15" fmla="*/ 1338738 w 1531506"/>
                <a:gd name="connsiteY15" fmla="*/ 1494867 h 2658570"/>
                <a:gd name="connsiteX16" fmla="*/ 1285993 w 1531506"/>
                <a:gd name="connsiteY16" fmla="*/ 1598356 h 2658570"/>
                <a:gd name="connsiteX17" fmla="*/ 1439014 w 1531506"/>
                <a:gd name="connsiteY17" fmla="*/ 1699669 h 2658570"/>
                <a:gd name="connsiteX18" fmla="*/ 1264700 w 1531506"/>
                <a:gd name="connsiteY18" fmla="*/ 1938910 h 2658570"/>
                <a:gd name="connsiteX19" fmla="*/ 1199775 w 1531506"/>
                <a:gd name="connsiteY19" fmla="*/ 2070278 h 2658570"/>
                <a:gd name="connsiteX20" fmla="*/ 1082924 w 1531506"/>
                <a:gd name="connsiteY20" fmla="*/ 2657642 h 2658570"/>
                <a:gd name="connsiteX21" fmla="*/ 0 w 1531506"/>
                <a:gd name="connsiteY21" fmla="*/ 2658570 h 2658570"/>
                <a:gd name="connsiteX0" fmla="*/ 0 w 1531506"/>
                <a:gd name="connsiteY0" fmla="*/ 2658570 h 2658570"/>
                <a:gd name="connsiteX1" fmla="*/ 520448 w 1531506"/>
                <a:gd name="connsiteY1" fmla="*/ 1697721 h 2658570"/>
                <a:gd name="connsiteX2" fmla="*/ 594401 w 1531506"/>
                <a:gd name="connsiteY2" fmla="*/ 1521729 h 2658570"/>
                <a:gd name="connsiteX3" fmla="*/ 683116 w 1531506"/>
                <a:gd name="connsiteY3" fmla="*/ 942809 h 2658570"/>
                <a:gd name="connsiteX4" fmla="*/ 724706 w 1531506"/>
                <a:gd name="connsiteY4" fmla="*/ 565575 h 2658570"/>
                <a:gd name="connsiteX5" fmla="*/ 853237 w 1531506"/>
                <a:gd name="connsiteY5" fmla="*/ 379284 h 2658570"/>
                <a:gd name="connsiteX6" fmla="*/ 1141590 w 1531506"/>
                <a:gd name="connsiteY6" fmla="*/ 43804 h 2658570"/>
                <a:gd name="connsiteX7" fmla="*/ 1260764 w 1531506"/>
                <a:gd name="connsiteY7" fmla="*/ 0 h 2658570"/>
                <a:gd name="connsiteX8" fmla="*/ 1265526 w 1531506"/>
                <a:gd name="connsiteY8" fmla="*/ 92204 h 2658570"/>
                <a:gd name="connsiteX9" fmla="*/ 1406130 w 1531506"/>
                <a:gd name="connsiteY9" fmla="*/ 17777 h 2658570"/>
                <a:gd name="connsiteX10" fmla="*/ 1515003 w 1531506"/>
                <a:gd name="connsiteY10" fmla="*/ 102228 h 2658570"/>
                <a:gd name="connsiteX11" fmla="*/ 1531506 w 1531506"/>
                <a:gd name="connsiteY11" fmla="*/ 267087 h 2658570"/>
                <a:gd name="connsiteX12" fmla="*/ 1464056 w 1531506"/>
                <a:gd name="connsiteY12" fmla="*/ 503385 h 2658570"/>
                <a:gd name="connsiteX13" fmla="*/ 1357442 w 1531506"/>
                <a:gd name="connsiteY13" fmla="*/ 768638 h 2658570"/>
                <a:gd name="connsiteX14" fmla="*/ 1419583 w 1531506"/>
                <a:gd name="connsiteY14" fmla="*/ 1119369 h 2658570"/>
                <a:gd name="connsiteX15" fmla="*/ 1338738 w 1531506"/>
                <a:gd name="connsiteY15" fmla="*/ 1494867 h 2658570"/>
                <a:gd name="connsiteX16" fmla="*/ 1285993 w 1531506"/>
                <a:gd name="connsiteY16" fmla="*/ 1598356 h 2658570"/>
                <a:gd name="connsiteX17" fmla="*/ 1439014 w 1531506"/>
                <a:gd name="connsiteY17" fmla="*/ 1699669 h 2658570"/>
                <a:gd name="connsiteX18" fmla="*/ 1264700 w 1531506"/>
                <a:gd name="connsiteY18" fmla="*/ 1938910 h 2658570"/>
                <a:gd name="connsiteX19" fmla="*/ 1199775 w 1531506"/>
                <a:gd name="connsiteY19" fmla="*/ 2070278 h 2658570"/>
                <a:gd name="connsiteX20" fmla="*/ 1082924 w 1531506"/>
                <a:gd name="connsiteY20" fmla="*/ 2657642 h 2658570"/>
                <a:gd name="connsiteX21" fmla="*/ 0 w 1531506"/>
                <a:gd name="connsiteY21" fmla="*/ 2658570 h 2658570"/>
                <a:gd name="connsiteX0" fmla="*/ 0 w 1531506"/>
                <a:gd name="connsiteY0" fmla="*/ 2658570 h 2658570"/>
                <a:gd name="connsiteX1" fmla="*/ 520448 w 1531506"/>
                <a:gd name="connsiteY1" fmla="*/ 1697721 h 2658570"/>
                <a:gd name="connsiteX2" fmla="*/ 594401 w 1531506"/>
                <a:gd name="connsiteY2" fmla="*/ 1521729 h 2658570"/>
                <a:gd name="connsiteX3" fmla="*/ 683116 w 1531506"/>
                <a:gd name="connsiteY3" fmla="*/ 942809 h 2658570"/>
                <a:gd name="connsiteX4" fmla="*/ 724706 w 1531506"/>
                <a:gd name="connsiteY4" fmla="*/ 565575 h 2658570"/>
                <a:gd name="connsiteX5" fmla="*/ 853237 w 1531506"/>
                <a:gd name="connsiteY5" fmla="*/ 379284 h 2658570"/>
                <a:gd name="connsiteX6" fmla="*/ 1141590 w 1531506"/>
                <a:gd name="connsiteY6" fmla="*/ 43804 h 2658570"/>
                <a:gd name="connsiteX7" fmla="*/ 1260764 w 1531506"/>
                <a:gd name="connsiteY7" fmla="*/ 0 h 2658570"/>
                <a:gd name="connsiteX8" fmla="*/ 1265526 w 1531506"/>
                <a:gd name="connsiteY8" fmla="*/ 92204 h 2658570"/>
                <a:gd name="connsiteX9" fmla="*/ 1406130 w 1531506"/>
                <a:gd name="connsiteY9" fmla="*/ 17777 h 2658570"/>
                <a:gd name="connsiteX10" fmla="*/ 1515003 w 1531506"/>
                <a:gd name="connsiteY10" fmla="*/ 102228 h 2658570"/>
                <a:gd name="connsiteX11" fmla="*/ 1531506 w 1531506"/>
                <a:gd name="connsiteY11" fmla="*/ 267087 h 2658570"/>
                <a:gd name="connsiteX12" fmla="*/ 1439194 w 1531506"/>
                <a:gd name="connsiteY12" fmla="*/ 478523 h 2658570"/>
                <a:gd name="connsiteX13" fmla="*/ 1357442 w 1531506"/>
                <a:gd name="connsiteY13" fmla="*/ 768638 h 2658570"/>
                <a:gd name="connsiteX14" fmla="*/ 1419583 w 1531506"/>
                <a:gd name="connsiteY14" fmla="*/ 1119369 h 2658570"/>
                <a:gd name="connsiteX15" fmla="*/ 1338738 w 1531506"/>
                <a:gd name="connsiteY15" fmla="*/ 1494867 h 2658570"/>
                <a:gd name="connsiteX16" fmla="*/ 1285993 w 1531506"/>
                <a:gd name="connsiteY16" fmla="*/ 1598356 h 2658570"/>
                <a:gd name="connsiteX17" fmla="*/ 1439014 w 1531506"/>
                <a:gd name="connsiteY17" fmla="*/ 1699669 h 2658570"/>
                <a:gd name="connsiteX18" fmla="*/ 1264700 w 1531506"/>
                <a:gd name="connsiteY18" fmla="*/ 1938910 h 2658570"/>
                <a:gd name="connsiteX19" fmla="*/ 1199775 w 1531506"/>
                <a:gd name="connsiteY19" fmla="*/ 2070278 h 2658570"/>
                <a:gd name="connsiteX20" fmla="*/ 1082924 w 1531506"/>
                <a:gd name="connsiteY20" fmla="*/ 2657642 h 2658570"/>
                <a:gd name="connsiteX21" fmla="*/ 0 w 1531506"/>
                <a:gd name="connsiteY21" fmla="*/ 2658570 h 2658570"/>
                <a:gd name="connsiteX0" fmla="*/ 0 w 1531506"/>
                <a:gd name="connsiteY0" fmla="*/ 2658570 h 2658570"/>
                <a:gd name="connsiteX1" fmla="*/ 520448 w 1531506"/>
                <a:gd name="connsiteY1" fmla="*/ 1697721 h 2658570"/>
                <a:gd name="connsiteX2" fmla="*/ 594401 w 1531506"/>
                <a:gd name="connsiteY2" fmla="*/ 1521729 h 2658570"/>
                <a:gd name="connsiteX3" fmla="*/ 683116 w 1531506"/>
                <a:gd name="connsiteY3" fmla="*/ 942809 h 2658570"/>
                <a:gd name="connsiteX4" fmla="*/ 724706 w 1531506"/>
                <a:gd name="connsiteY4" fmla="*/ 565575 h 2658570"/>
                <a:gd name="connsiteX5" fmla="*/ 853237 w 1531506"/>
                <a:gd name="connsiteY5" fmla="*/ 379284 h 2658570"/>
                <a:gd name="connsiteX6" fmla="*/ 1141590 w 1531506"/>
                <a:gd name="connsiteY6" fmla="*/ 43804 h 2658570"/>
                <a:gd name="connsiteX7" fmla="*/ 1260764 w 1531506"/>
                <a:gd name="connsiteY7" fmla="*/ 0 h 2658570"/>
                <a:gd name="connsiteX8" fmla="*/ 1265526 w 1531506"/>
                <a:gd name="connsiteY8" fmla="*/ 92204 h 2658570"/>
                <a:gd name="connsiteX9" fmla="*/ 1406130 w 1531506"/>
                <a:gd name="connsiteY9" fmla="*/ 17777 h 2658570"/>
                <a:gd name="connsiteX10" fmla="*/ 1515003 w 1531506"/>
                <a:gd name="connsiteY10" fmla="*/ 102228 h 2658570"/>
                <a:gd name="connsiteX11" fmla="*/ 1531506 w 1531506"/>
                <a:gd name="connsiteY11" fmla="*/ 267087 h 2658570"/>
                <a:gd name="connsiteX12" fmla="*/ 1439194 w 1531506"/>
                <a:gd name="connsiteY12" fmla="*/ 478523 h 2658570"/>
                <a:gd name="connsiteX13" fmla="*/ 1357442 w 1531506"/>
                <a:gd name="connsiteY13" fmla="*/ 768638 h 2658570"/>
                <a:gd name="connsiteX14" fmla="*/ 1419583 w 1531506"/>
                <a:gd name="connsiteY14" fmla="*/ 1119369 h 2658570"/>
                <a:gd name="connsiteX15" fmla="*/ 1338738 w 1531506"/>
                <a:gd name="connsiteY15" fmla="*/ 1494867 h 2658570"/>
                <a:gd name="connsiteX16" fmla="*/ 1285993 w 1531506"/>
                <a:gd name="connsiteY16" fmla="*/ 1598356 h 2658570"/>
                <a:gd name="connsiteX17" fmla="*/ 1439014 w 1531506"/>
                <a:gd name="connsiteY17" fmla="*/ 1699669 h 2658570"/>
                <a:gd name="connsiteX18" fmla="*/ 1264700 w 1531506"/>
                <a:gd name="connsiteY18" fmla="*/ 1938910 h 2658570"/>
                <a:gd name="connsiteX19" fmla="*/ 1199775 w 1531506"/>
                <a:gd name="connsiteY19" fmla="*/ 2070278 h 2658570"/>
                <a:gd name="connsiteX20" fmla="*/ 1082924 w 1531506"/>
                <a:gd name="connsiteY20" fmla="*/ 2657642 h 2658570"/>
                <a:gd name="connsiteX21" fmla="*/ 0 w 1531506"/>
                <a:gd name="connsiteY21" fmla="*/ 2658570 h 2658570"/>
                <a:gd name="connsiteX0" fmla="*/ 0 w 1515003"/>
                <a:gd name="connsiteY0" fmla="*/ 2658570 h 2658570"/>
                <a:gd name="connsiteX1" fmla="*/ 520448 w 1515003"/>
                <a:gd name="connsiteY1" fmla="*/ 1697721 h 2658570"/>
                <a:gd name="connsiteX2" fmla="*/ 594401 w 1515003"/>
                <a:gd name="connsiteY2" fmla="*/ 1521729 h 2658570"/>
                <a:gd name="connsiteX3" fmla="*/ 683116 w 1515003"/>
                <a:gd name="connsiteY3" fmla="*/ 942809 h 2658570"/>
                <a:gd name="connsiteX4" fmla="*/ 724706 w 1515003"/>
                <a:gd name="connsiteY4" fmla="*/ 565575 h 2658570"/>
                <a:gd name="connsiteX5" fmla="*/ 853237 w 1515003"/>
                <a:gd name="connsiteY5" fmla="*/ 379284 h 2658570"/>
                <a:gd name="connsiteX6" fmla="*/ 1141590 w 1515003"/>
                <a:gd name="connsiteY6" fmla="*/ 43804 h 2658570"/>
                <a:gd name="connsiteX7" fmla="*/ 1260764 w 1515003"/>
                <a:gd name="connsiteY7" fmla="*/ 0 h 2658570"/>
                <a:gd name="connsiteX8" fmla="*/ 1265526 w 1515003"/>
                <a:gd name="connsiteY8" fmla="*/ 92204 h 2658570"/>
                <a:gd name="connsiteX9" fmla="*/ 1406130 w 1515003"/>
                <a:gd name="connsiteY9" fmla="*/ 17777 h 2658570"/>
                <a:gd name="connsiteX10" fmla="*/ 1515003 w 1515003"/>
                <a:gd name="connsiteY10" fmla="*/ 102228 h 2658570"/>
                <a:gd name="connsiteX11" fmla="*/ 1498357 w 1515003"/>
                <a:gd name="connsiteY11" fmla="*/ 275375 h 2658570"/>
                <a:gd name="connsiteX12" fmla="*/ 1439194 w 1515003"/>
                <a:gd name="connsiteY12" fmla="*/ 478523 h 2658570"/>
                <a:gd name="connsiteX13" fmla="*/ 1357442 w 1515003"/>
                <a:gd name="connsiteY13" fmla="*/ 768638 h 2658570"/>
                <a:gd name="connsiteX14" fmla="*/ 1419583 w 1515003"/>
                <a:gd name="connsiteY14" fmla="*/ 1119369 h 2658570"/>
                <a:gd name="connsiteX15" fmla="*/ 1338738 w 1515003"/>
                <a:gd name="connsiteY15" fmla="*/ 1494867 h 2658570"/>
                <a:gd name="connsiteX16" fmla="*/ 1285993 w 1515003"/>
                <a:gd name="connsiteY16" fmla="*/ 1598356 h 2658570"/>
                <a:gd name="connsiteX17" fmla="*/ 1439014 w 1515003"/>
                <a:gd name="connsiteY17" fmla="*/ 1699669 h 2658570"/>
                <a:gd name="connsiteX18" fmla="*/ 1264700 w 1515003"/>
                <a:gd name="connsiteY18" fmla="*/ 1938910 h 2658570"/>
                <a:gd name="connsiteX19" fmla="*/ 1199775 w 1515003"/>
                <a:gd name="connsiteY19" fmla="*/ 2070278 h 2658570"/>
                <a:gd name="connsiteX20" fmla="*/ 1082924 w 1515003"/>
                <a:gd name="connsiteY20" fmla="*/ 2657642 h 2658570"/>
                <a:gd name="connsiteX21" fmla="*/ 0 w 1515003"/>
                <a:gd name="connsiteY21" fmla="*/ 2658570 h 2658570"/>
                <a:gd name="connsiteX0" fmla="*/ 0 w 1498357"/>
                <a:gd name="connsiteY0" fmla="*/ 2658570 h 2658570"/>
                <a:gd name="connsiteX1" fmla="*/ 520448 w 1498357"/>
                <a:gd name="connsiteY1" fmla="*/ 1697721 h 2658570"/>
                <a:gd name="connsiteX2" fmla="*/ 594401 w 1498357"/>
                <a:gd name="connsiteY2" fmla="*/ 1521729 h 2658570"/>
                <a:gd name="connsiteX3" fmla="*/ 683116 w 1498357"/>
                <a:gd name="connsiteY3" fmla="*/ 942809 h 2658570"/>
                <a:gd name="connsiteX4" fmla="*/ 724706 w 1498357"/>
                <a:gd name="connsiteY4" fmla="*/ 565575 h 2658570"/>
                <a:gd name="connsiteX5" fmla="*/ 853237 w 1498357"/>
                <a:gd name="connsiteY5" fmla="*/ 379284 h 2658570"/>
                <a:gd name="connsiteX6" fmla="*/ 1141590 w 1498357"/>
                <a:gd name="connsiteY6" fmla="*/ 43804 h 2658570"/>
                <a:gd name="connsiteX7" fmla="*/ 1260764 w 1498357"/>
                <a:gd name="connsiteY7" fmla="*/ 0 h 2658570"/>
                <a:gd name="connsiteX8" fmla="*/ 1265526 w 1498357"/>
                <a:gd name="connsiteY8" fmla="*/ 92204 h 2658570"/>
                <a:gd name="connsiteX9" fmla="*/ 1406130 w 1498357"/>
                <a:gd name="connsiteY9" fmla="*/ 17777 h 2658570"/>
                <a:gd name="connsiteX10" fmla="*/ 1484616 w 1498357"/>
                <a:gd name="connsiteY10" fmla="*/ 116040 h 2658570"/>
                <a:gd name="connsiteX11" fmla="*/ 1498357 w 1498357"/>
                <a:gd name="connsiteY11" fmla="*/ 275375 h 2658570"/>
                <a:gd name="connsiteX12" fmla="*/ 1439194 w 1498357"/>
                <a:gd name="connsiteY12" fmla="*/ 478523 h 2658570"/>
                <a:gd name="connsiteX13" fmla="*/ 1357442 w 1498357"/>
                <a:gd name="connsiteY13" fmla="*/ 768638 h 2658570"/>
                <a:gd name="connsiteX14" fmla="*/ 1419583 w 1498357"/>
                <a:gd name="connsiteY14" fmla="*/ 1119369 h 2658570"/>
                <a:gd name="connsiteX15" fmla="*/ 1338738 w 1498357"/>
                <a:gd name="connsiteY15" fmla="*/ 1494867 h 2658570"/>
                <a:gd name="connsiteX16" fmla="*/ 1285993 w 1498357"/>
                <a:gd name="connsiteY16" fmla="*/ 1598356 h 2658570"/>
                <a:gd name="connsiteX17" fmla="*/ 1439014 w 1498357"/>
                <a:gd name="connsiteY17" fmla="*/ 1699669 h 2658570"/>
                <a:gd name="connsiteX18" fmla="*/ 1264700 w 1498357"/>
                <a:gd name="connsiteY18" fmla="*/ 1938910 h 2658570"/>
                <a:gd name="connsiteX19" fmla="*/ 1199775 w 1498357"/>
                <a:gd name="connsiteY19" fmla="*/ 2070278 h 2658570"/>
                <a:gd name="connsiteX20" fmla="*/ 1082924 w 1498357"/>
                <a:gd name="connsiteY20" fmla="*/ 2657642 h 2658570"/>
                <a:gd name="connsiteX21" fmla="*/ 0 w 1498357"/>
                <a:gd name="connsiteY21" fmla="*/ 2658570 h 2658570"/>
                <a:gd name="connsiteX0" fmla="*/ 0 w 1498357"/>
                <a:gd name="connsiteY0" fmla="*/ 2658570 h 2658570"/>
                <a:gd name="connsiteX1" fmla="*/ 520448 w 1498357"/>
                <a:gd name="connsiteY1" fmla="*/ 1697721 h 2658570"/>
                <a:gd name="connsiteX2" fmla="*/ 594401 w 1498357"/>
                <a:gd name="connsiteY2" fmla="*/ 1521729 h 2658570"/>
                <a:gd name="connsiteX3" fmla="*/ 683116 w 1498357"/>
                <a:gd name="connsiteY3" fmla="*/ 942809 h 2658570"/>
                <a:gd name="connsiteX4" fmla="*/ 724706 w 1498357"/>
                <a:gd name="connsiteY4" fmla="*/ 565575 h 2658570"/>
                <a:gd name="connsiteX5" fmla="*/ 853237 w 1498357"/>
                <a:gd name="connsiteY5" fmla="*/ 379284 h 2658570"/>
                <a:gd name="connsiteX6" fmla="*/ 1141590 w 1498357"/>
                <a:gd name="connsiteY6" fmla="*/ 43804 h 2658570"/>
                <a:gd name="connsiteX7" fmla="*/ 1260764 w 1498357"/>
                <a:gd name="connsiteY7" fmla="*/ 0 h 2658570"/>
                <a:gd name="connsiteX8" fmla="*/ 1265526 w 1498357"/>
                <a:gd name="connsiteY8" fmla="*/ 92204 h 2658570"/>
                <a:gd name="connsiteX9" fmla="*/ 1397843 w 1498357"/>
                <a:gd name="connsiteY9" fmla="*/ 15015 h 2658570"/>
                <a:gd name="connsiteX10" fmla="*/ 1484616 w 1498357"/>
                <a:gd name="connsiteY10" fmla="*/ 116040 h 2658570"/>
                <a:gd name="connsiteX11" fmla="*/ 1498357 w 1498357"/>
                <a:gd name="connsiteY11" fmla="*/ 275375 h 2658570"/>
                <a:gd name="connsiteX12" fmla="*/ 1439194 w 1498357"/>
                <a:gd name="connsiteY12" fmla="*/ 478523 h 2658570"/>
                <a:gd name="connsiteX13" fmla="*/ 1357442 w 1498357"/>
                <a:gd name="connsiteY13" fmla="*/ 768638 h 2658570"/>
                <a:gd name="connsiteX14" fmla="*/ 1419583 w 1498357"/>
                <a:gd name="connsiteY14" fmla="*/ 1119369 h 2658570"/>
                <a:gd name="connsiteX15" fmla="*/ 1338738 w 1498357"/>
                <a:gd name="connsiteY15" fmla="*/ 1494867 h 2658570"/>
                <a:gd name="connsiteX16" fmla="*/ 1285993 w 1498357"/>
                <a:gd name="connsiteY16" fmla="*/ 1598356 h 2658570"/>
                <a:gd name="connsiteX17" fmla="*/ 1439014 w 1498357"/>
                <a:gd name="connsiteY17" fmla="*/ 1699669 h 2658570"/>
                <a:gd name="connsiteX18" fmla="*/ 1264700 w 1498357"/>
                <a:gd name="connsiteY18" fmla="*/ 1938910 h 2658570"/>
                <a:gd name="connsiteX19" fmla="*/ 1199775 w 1498357"/>
                <a:gd name="connsiteY19" fmla="*/ 2070278 h 2658570"/>
                <a:gd name="connsiteX20" fmla="*/ 1082924 w 1498357"/>
                <a:gd name="connsiteY20" fmla="*/ 2657642 h 2658570"/>
                <a:gd name="connsiteX21" fmla="*/ 0 w 1498357"/>
                <a:gd name="connsiteY21" fmla="*/ 2658570 h 2658570"/>
                <a:gd name="connsiteX0" fmla="*/ 0 w 1498357"/>
                <a:gd name="connsiteY0" fmla="*/ 2658570 h 2658570"/>
                <a:gd name="connsiteX1" fmla="*/ 520448 w 1498357"/>
                <a:gd name="connsiteY1" fmla="*/ 1697721 h 2658570"/>
                <a:gd name="connsiteX2" fmla="*/ 594401 w 1498357"/>
                <a:gd name="connsiteY2" fmla="*/ 1521729 h 2658570"/>
                <a:gd name="connsiteX3" fmla="*/ 683116 w 1498357"/>
                <a:gd name="connsiteY3" fmla="*/ 942809 h 2658570"/>
                <a:gd name="connsiteX4" fmla="*/ 724706 w 1498357"/>
                <a:gd name="connsiteY4" fmla="*/ 565575 h 2658570"/>
                <a:gd name="connsiteX5" fmla="*/ 853237 w 1498357"/>
                <a:gd name="connsiteY5" fmla="*/ 379284 h 2658570"/>
                <a:gd name="connsiteX6" fmla="*/ 1141590 w 1498357"/>
                <a:gd name="connsiteY6" fmla="*/ 43804 h 2658570"/>
                <a:gd name="connsiteX7" fmla="*/ 1260764 w 1498357"/>
                <a:gd name="connsiteY7" fmla="*/ 0 h 2658570"/>
                <a:gd name="connsiteX8" fmla="*/ 1265526 w 1498357"/>
                <a:gd name="connsiteY8" fmla="*/ 92204 h 2658570"/>
                <a:gd name="connsiteX9" fmla="*/ 1397843 w 1498357"/>
                <a:gd name="connsiteY9" fmla="*/ 15015 h 2658570"/>
                <a:gd name="connsiteX10" fmla="*/ 1484616 w 1498357"/>
                <a:gd name="connsiteY10" fmla="*/ 116040 h 2658570"/>
                <a:gd name="connsiteX11" fmla="*/ 1498357 w 1498357"/>
                <a:gd name="connsiteY11" fmla="*/ 275375 h 2658570"/>
                <a:gd name="connsiteX12" fmla="*/ 1439194 w 1498357"/>
                <a:gd name="connsiteY12" fmla="*/ 478523 h 2658570"/>
                <a:gd name="connsiteX13" fmla="*/ 1357442 w 1498357"/>
                <a:gd name="connsiteY13" fmla="*/ 768638 h 2658570"/>
                <a:gd name="connsiteX14" fmla="*/ 1419583 w 1498357"/>
                <a:gd name="connsiteY14" fmla="*/ 1119369 h 2658570"/>
                <a:gd name="connsiteX15" fmla="*/ 1338738 w 1498357"/>
                <a:gd name="connsiteY15" fmla="*/ 1494867 h 2658570"/>
                <a:gd name="connsiteX16" fmla="*/ 1285993 w 1498357"/>
                <a:gd name="connsiteY16" fmla="*/ 1598356 h 2658570"/>
                <a:gd name="connsiteX17" fmla="*/ 1439014 w 1498357"/>
                <a:gd name="connsiteY17" fmla="*/ 1699669 h 2658570"/>
                <a:gd name="connsiteX18" fmla="*/ 1264700 w 1498357"/>
                <a:gd name="connsiteY18" fmla="*/ 1938910 h 2658570"/>
                <a:gd name="connsiteX19" fmla="*/ 1199775 w 1498357"/>
                <a:gd name="connsiteY19" fmla="*/ 2070278 h 2658570"/>
                <a:gd name="connsiteX20" fmla="*/ 1082924 w 1498357"/>
                <a:gd name="connsiteY20" fmla="*/ 2657642 h 2658570"/>
                <a:gd name="connsiteX21" fmla="*/ 0 w 1498357"/>
                <a:gd name="connsiteY21" fmla="*/ 2658570 h 26585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498357" h="2658570">
                  <a:moveTo>
                    <a:pt x="0" y="2658570"/>
                  </a:moveTo>
                  <a:lnTo>
                    <a:pt x="520448" y="1697721"/>
                  </a:lnTo>
                  <a:lnTo>
                    <a:pt x="594401" y="1521729"/>
                  </a:lnTo>
                  <a:cubicBezTo>
                    <a:pt x="635023" y="1339806"/>
                    <a:pt x="681169" y="1204843"/>
                    <a:pt x="683116" y="942809"/>
                  </a:cubicBezTo>
                  <a:lnTo>
                    <a:pt x="724706" y="565575"/>
                  </a:lnTo>
                  <a:lnTo>
                    <a:pt x="853237" y="379284"/>
                  </a:lnTo>
                  <a:lnTo>
                    <a:pt x="1141590" y="43804"/>
                  </a:lnTo>
                  <a:lnTo>
                    <a:pt x="1260764" y="0"/>
                  </a:lnTo>
                  <a:lnTo>
                    <a:pt x="1265526" y="92204"/>
                  </a:lnTo>
                  <a:cubicBezTo>
                    <a:pt x="1311600" y="67395"/>
                    <a:pt x="1267756" y="20393"/>
                    <a:pt x="1397843" y="15015"/>
                  </a:cubicBezTo>
                  <a:cubicBezTo>
                    <a:pt x="1434134" y="43165"/>
                    <a:pt x="1472138" y="71221"/>
                    <a:pt x="1484616" y="116040"/>
                  </a:cubicBezTo>
                  <a:lnTo>
                    <a:pt x="1498357" y="275375"/>
                  </a:lnTo>
                  <a:cubicBezTo>
                    <a:pt x="1481430" y="375572"/>
                    <a:pt x="1463265" y="402138"/>
                    <a:pt x="1439194" y="478523"/>
                  </a:cubicBezTo>
                  <a:cubicBezTo>
                    <a:pt x="1410102" y="581674"/>
                    <a:pt x="1371296" y="652818"/>
                    <a:pt x="1357442" y="768638"/>
                  </a:cubicBezTo>
                  <a:cubicBezTo>
                    <a:pt x="1360026" y="895232"/>
                    <a:pt x="1427192" y="985251"/>
                    <a:pt x="1419583" y="1119369"/>
                  </a:cubicBezTo>
                  <a:cubicBezTo>
                    <a:pt x="1393556" y="1241773"/>
                    <a:pt x="1381147" y="1368176"/>
                    <a:pt x="1338738" y="1494867"/>
                  </a:cubicBezTo>
                  <a:lnTo>
                    <a:pt x="1285993" y="1598356"/>
                  </a:lnTo>
                  <a:cubicBezTo>
                    <a:pt x="1338842" y="1635810"/>
                    <a:pt x="1317109" y="1669359"/>
                    <a:pt x="1439014" y="1699669"/>
                  </a:cubicBezTo>
                  <a:cubicBezTo>
                    <a:pt x="1406692" y="1764683"/>
                    <a:pt x="1392659" y="1866370"/>
                    <a:pt x="1264700" y="1938910"/>
                  </a:cubicBezTo>
                  <a:lnTo>
                    <a:pt x="1199775" y="2070278"/>
                  </a:lnTo>
                  <a:cubicBezTo>
                    <a:pt x="1134699" y="2366144"/>
                    <a:pt x="1109811" y="2457790"/>
                    <a:pt x="1082924" y="2657642"/>
                  </a:cubicBezTo>
                  <a:lnTo>
                    <a:pt x="0" y="2658570"/>
                  </a:lnTo>
                  <a:close/>
                </a:path>
              </a:pathLst>
            </a:custGeom>
            <a:solidFill>
              <a:srgbClr val="FFCA9E">
                <a:alpha val="4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26" name="フリーフォーム: 図形 25">
              <a:extLst>
                <a:ext uri="{FF2B5EF4-FFF2-40B4-BE49-F238E27FC236}">
                  <a16:creationId xmlns:a16="http://schemas.microsoft.com/office/drawing/2014/main" id="{FCB12C66-56FE-3B94-BCA3-B1E1462549CB}"/>
                </a:ext>
              </a:extLst>
            </p:cNvPr>
            <p:cNvSpPr/>
            <p:nvPr/>
          </p:nvSpPr>
          <p:spPr>
            <a:xfrm flipH="1">
              <a:off x="8672482" y="3803460"/>
              <a:ext cx="1722125" cy="3055608"/>
            </a:xfrm>
            <a:custGeom>
              <a:avLst/>
              <a:gdLst>
                <a:gd name="connsiteX0" fmla="*/ 0 w 1520456"/>
                <a:gd name="connsiteY0" fmla="*/ 2700670 h 2721935"/>
                <a:gd name="connsiteX1" fmla="*/ 542260 w 1520456"/>
                <a:gd name="connsiteY1" fmla="*/ 1690577 h 2721935"/>
                <a:gd name="connsiteX2" fmla="*/ 616688 w 1520456"/>
                <a:gd name="connsiteY2" fmla="*/ 1509823 h 2721935"/>
                <a:gd name="connsiteX3" fmla="*/ 691116 w 1520456"/>
                <a:gd name="connsiteY3" fmla="*/ 935665 h 2721935"/>
                <a:gd name="connsiteX4" fmla="*/ 701749 w 1520456"/>
                <a:gd name="connsiteY4" fmla="*/ 606056 h 2721935"/>
                <a:gd name="connsiteX5" fmla="*/ 861237 w 1520456"/>
                <a:gd name="connsiteY5" fmla="*/ 372140 h 2721935"/>
                <a:gd name="connsiteX6" fmla="*/ 1137684 w 1520456"/>
                <a:gd name="connsiteY6" fmla="*/ 31898 h 2721935"/>
                <a:gd name="connsiteX7" fmla="*/ 1275907 w 1520456"/>
                <a:gd name="connsiteY7" fmla="*/ 0 h 2721935"/>
                <a:gd name="connsiteX8" fmla="*/ 1275907 w 1520456"/>
                <a:gd name="connsiteY8" fmla="*/ 85060 h 2721935"/>
                <a:gd name="connsiteX9" fmla="*/ 1414130 w 1520456"/>
                <a:gd name="connsiteY9" fmla="*/ 10633 h 2721935"/>
                <a:gd name="connsiteX10" fmla="*/ 1499191 w 1520456"/>
                <a:gd name="connsiteY10" fmla="*/ 21265 h 2721935"/>
                <a:gd name="connsiteX11" fmla="*/ 1520456 w 1520456"/>
                <a:gd name="connsiteY11" fmla="*/ 255181 h 2721935"/>
                <a:gd name="connsiteX12" fmla="*/ 1467293 w 1520456"/>
                <a:gd name="connsiteY12" fmla="*/ 489098 h 2721935"/>
                <a:gd name="connsiteX13" fmla="*/ 1360967 w 1520456"/>
                <a:gd name="connsiteY13" fmla="*/ 808074 h 2721935"/>
                <a:gd name="connsiteX14" fmla="*/ 1435395 w 1520456"/>
                <a:gd name="connsiteY14" fmla="*/ 1116419 h 2721935"/>
                <a:gd name="connsiteX15" fmla="*/ 1371600 w 1520456"/>
                <a:gd name="connsiteY15" fmla="*/ 1509823 h 2721935"/>
                <a:gd name="connsiteX16" fmla="*/ 1307805 w 1520456"/>
                <a:gd name="connsiteY16" fmla="*/ 1722474 h 2721935"/>
                <a:gd name="connsiteX17" fmla="*/ 1435395 w 1520456"/>
                <a:gd name="connsiteY17" fmla="*/ 1818167 h 2721935"/>
                <a:gd name="connsiteX18" fmla="*/ 1350335 w 1520456"/>
                <a:gd name="connsiteY18" fmla="*/ 1998921 h 2721935"/>
                <a:gd name="connsiteX19" fmla="*/ 1254642 w 1520456"/>
                <a:gd name="connsiteY19" fmla="*/ 2052084 h 2721935"/>
                <a:gd name="connsiteX20" fmla="*/ 1105786 w 1520456"/>
                <a:gd name="connsiteY20" fmla="*/ 2721935 h 2721935"/>
                <a:gd name="connsiteX21" fmla="*/ 0 w 1520456"/>
                <a:gd name="connsiteY21" fmla="*/ 2700670 h 2721935"/>
                <a:gd name="connsiteX0" fmla="*/ 0 w 1520456"/>
                <a:gd name="connsiteY0" fmla="*/ 2700670 h 2721935"/>
                <a:gd name="connsiteX1" fmla="*/ 542260 w 1520456"/>
                <a:gd name="connsiteY1" fmla="*/ 1690577 h 2721935"/>
                <a:gd name="connsiteX2" fmla="*/ 616688 w 1520456"/>
                <a:gd name="connsiteY2" fmla="*/ 1509823 h 2721935"/>
                <a:gd name="connsiteX3" fmla="*/ 691116 w 1520456"/>
                <a:gd name="connsiteY3" fmla="*/ 935665 h 2721935"/>
                <a:gd name="connsiteX4" fmla="*/ 701749 w 1520456"/>
                <a:gd name="connsiteY4" fmla="*/ 606056 h 2721935"/>
                <a:gd name="connsiteX5" fmla="*/ 861237 w 1520456"/>
                <a:gd name="connsiteY5" fmla="*/ 372140 h 2721935"/>
                <a:gd name="connsiteX6" fmla="*/ 1137684 w 1520456"/>
                <a:gd name="connsiteY6" fmla="*/ 31898 h 2721935"/>
                <a:gd name="connsiteX7" fmla="*/ 1275907 w 1520456"/>
                <a:gd name="connsiteY7" fmla="*/ 0 h 2721935"/>
                <a:gd name="connsiteX8" fmla="*/ 1275907 w 1520456"/>
                <a:gd name="connsiteY8" fmla="*/ 85060 h 2721935"/>
                <a:gd name="connsiteX9" fmla="*/ 1414130 w 1520456"/>
                <a:gd name="connsiteY9" fmla="*/ 10633 h 2721935"/>
                <a:gd name="connsiteX10" fmla="*/ 1499191 w 1520456"/>
                <a:gd name="connsiteY10" fmla="*/ 21265 h 2721935"/>
                <a:gd name="connsiteX11" fmla="*/ 1520456 w 1520456"/>
                <a:gd name="connsiteY11" fmla="*/ 255181 h 2721935"/>
                <a:gd name="connsiteX12" fmla="*/ 1467293 w 1520456"/>
                <a:gd name="connsiteY12" fmla="*/ 489098 h 2721935"/>
                <a:gd name="connsiteX13" fmla="*/ 1360967 w 1520456"/>
                <a:gd name="connsiteY13" fmla="*/ 808074 h 2721935"/>
                <a:gd name="connsiteX14" fmla="*/ 1435395 w 1520456"/>
                <a:gd name="connsiteY14" fmla="*/ 1116419 h 2721935"/>
                <a:gd name="connsiteX15" fmla="*/ 1371600 w 1520456"/>
                <a:gd name="connsiteY15" fmla="*/ 1509823 h 2721935"/>
                <a:gd name="connsiteX16" fmla="*/ 1307805 w 1520456"/>
                <a:gd name="connsiteY16" fmla="*/ 1722474 h 2721935"/>
                <a:gd name="connsiteX17" fmla="*/ 1435395 w 1520456"/>
                <a:gd name="connsiteY17" fmla="*/ 1818167 h 2721935"/>
                <a:gd name="connsiteX18" fmla="*/ 1350335 w 1520456"/>
                <a:gd name="connsiteY18" fmla="*/ 1998921 h 2721935"/>
                <a:gd name="connsiteX19" fmla="*/ 1254642 w 1520456"/>
                <a:gd name="connsiteY19" fmla="*/ 2052084 h 2721935"/>
                <a:gd name="connsiteX20" fmla="*/ 1105786 w 1520456"/>
                <a:gd name="connsiteY20" fmla="*/ 2721935 h 2721935"/>
                <a:gd name="connsiteX21" fmla="*/ 0 w 1520456"/>
                <a:gd name="connsiteY21" fmla="*/ 2700670 h 2721935"/>
                <a:gd name="connsiteX0" fmla="*/ 0 w 1523003"/>
                <a:gd name="connsiteY0" fmla="*/ 2700670 h 2721935"/>
                <a:gd name="connsiteX1" fmla="*/ 542260 w 1523003"/>
                <a:gd name="connsiteY1" fmla="*/ 1690577 h 2721935"/>
                <a:gd name="connsiteX2" fmla="*/ 616688 w 1523003"/>
                <a:gd name="connsiteY2" fmla="*/ 1509823 h 2721935"/>
                <a:gd name="connsiteX3" fmla="*/ 691116 w 1523003"/>
                <a:gd name="connsiteY3" fmla="*/ 935665 h 2721935"/>
                <a:gd name="connsiteX4" fmla="*/ 701749 w 1523003"/>
                <a:gd name="connsiteY4" fmla="*/ 606056 h 2721935"/>
                <a:gd name="connsiteX5" fmla="*/ 861237 w 1523003"/>
                <a:gd name="connsiteY5" fmla="*/ 372140 h 2721935"/>
                <a:gd name="connsiteX6" fmla="*/ 1137684 w 1523003"/>
                <a:gd name="connsiteY6" fmla="*/ 31898 h 2721935"/>
                <a:gd name="connsiteX7" fmla="*/ 1275907 w 1523003"/>
                <a:gd name="connsiteY7" fmla="*/ 0 h 2721935"/>
                <a:gd name="connsiteX8" fmla="*/ 1275907 w 1523003"/>
                <a:gd name="connsiteY8" fmla="*/ 85060 h 2721935"/>
                <a:gd name="connsiteX9" fmla="*/ 1414130 w 1523003"/>
                <a:gd name="connsiteY9" fmla="*/ 10633 h 2721935"/>
                <a:gd name="connsiteX10" fmla="*/ 1523003 w 1523003"/>
                <a:gd name="connsiteY10" fmla="*/ 95084 h 2721935"/>
                <a:gd name="connsiteX11" fmla="*/ 1520456 w 1523003"/>
                <a:gd name="connsiteY11" fmla="*/ 255181 h 2721935"/>
                <a:gd name="connsiteX12" fmla="*/ 1467293 w 1523003"/>
                <a:gd name="connsiteY12" fmla="*/ 489098 h 2721935"/>
                <a:gd name="connsiteX13" fmla="*/ 1360967 w 1523003"/>
                <a:gd name="connsiteY13" fmla="*/ 808074 h 2721935"/>
                <a:gd name="connsiteX14" fmla="*/ 1435395 w 1523003"/>
                <a:gd name="connsiteY14" fmla="*/ 1116419 h 2721935"/>
                <a:gd name="connsiteX15" fmla="*/ 1371600 w 1523003"/>
                <a:gd name="connsiteY15" fmla="*/ 1509823 h 2721935"/>
                <a:gd name="connsiteX16" fmla="*/ 1307805 w 1523003"/>
                <a:gd name="connsiteY16" fmla="*/ 1722474 h 2721935"/>
                <a:gd name="connsiteX17" fmla="*/ 1435395 w 1523003"/>
                <a:gd name="connsiteY17" fmla="*/ 1818167 h 2721935"/>
                <a:gd name="connsiteX18" fmla="*/ 1350335 w 1523003"/>
                <a:gd name="connsiteY18" fmla="*/ 1998921 h 2721935"/>
                <a:gd name="connsiteX19" fmla="*/ 1254642 w 1523003"/>
                <a:gd name="connsiteY19" fmla="*/ 2052084 h 2721935"/>
                <a:gd name="connsiteX20" fmla="*/ 1105786 w 1523003"/>
                <a:gd name="connsiteY20" fmla="*/ 2721935 h 2721935"/>
                <a:gd name="connsiteX21" fmla="*/ 0 w 1523003"/>
                <a:gd name="connsiteY21" fmla="*/ 2700670 h 2721935"/>
                <a:gd name="connsiteX0" fmla="*/ 0 w 1523003"/>
                <a:gd name="connsiteY0" fmla="*/ 2700670 h 2721935"/>
                <a:gd name="connsiteX1" fmla="*/ 542260 w 1523003"/>
                <a:gd name="connsiteY1" fmla="*/ 1690577 h 2721935"/>
                <a:gd name="connsiteX2" fmla="*/ 616688 w 1523003"/>
                <a:gd name="connsiteY2" fmla="*/ 1509823 h 2721935"/>
                <a:gd name="connsiteX3" fmla="*/ 691116 w 1523003"/>
                <a:gd name="connsiteY3" fmla="*/ 935665 h 2721935"/>
                <a:gd name="connsiteX4" fmla="*/ 701749 w 1523003"/>
                <a:gd name="connsiteY4" fmla="*/ 606056 h 2721935"/>
                <a:gd name="connsiteX5" fmla="*/ 861237 w 1523003"/>
                <a:gd name="connsiteY5" fmla="*/ 372140 h 2721935"/>
                <a:gd name="connsiteX6" fmla="*/ 1137684 w 1523003"/>
                <a:gd name="connsiteY6" fmla="*/ 31898 h 2721935"/>
                <a:gd name="connsiteX7" fmla="*/ 1275907 w 1523003"/>
                <a:gd name="connsiteY7" fmla="*/ 0 h 2721935"/>
                <a:gd name="connsiteX8" fmla="*/ 1275907 w 1523003"/>
                <a:gd name="connsiteY8" fmla="*/ 85060 h 2721935"/>
                <a:gd name="connsiteX9" fmla="*/ 1414130 w 1523003"/>
                <a:gd name="connsiteY9" fmla="*/ 10633 h 2721935"/>
                <a:gd name="connsiteX10" fmla="*/ 1523003 w 1523003"/>
                <a:gd name="connsiteY10" fmla="*/ 95084 h 2721935"/>
                <a:gd name="connsiteX11" fmla="*/ 1520456 w 1523003"/>
                <a:gd name="connsiteY11" fmla="*/ 255181 h 2721935"/>
                <a:gd name="connsiteX12" fmla="*/ 1467293 w 1523003"/>
                <a:gd name="connsiteY12" fmla="*/ 489098 h 2721935"/>
                <a:gd name="connsiteX13" fmla="*/ 1360967 w 1523003"/>
                <a:gd name="connsiteY13" fmla="*/ 808074 h 2721935"/>
                <a:gd name="connsiteX14" fmla="*/ 1435395 w 1523003"/>
                <a:gd name="connsiteY14" fmla="*/ 1116419 h 2721935"/>
                <a:gd name="connsiteX15" fmla="*/ 1371600 w 1523003"/>
                <a:gd name="connsiteY15" fmla="*/ 1509823 h 2721935"/>
                <a:gd name="connsiteX16" fmla="*/ 1307805 w 1523003"/>
                <a:gd name="connsiteY16" fmla="*/ 1722474 h 2721935"/>
                <a:gd name="connsiteX17" fmla="*/ 1435395 w 1523003"/>
                <a:gd name="connsiteY17" fmla="*/ 1818167 h 2721935"/>
                <a:gd name="connsiteX18" fmla="*/ 1350335 w 1523003"/>
                <a:gd name="connsiteY18" fmla="*/ 1998921 h 2721935"/>
                <a:gd name="connsiteX19" fmla="*/ 1254642 w 1523003"/>
                <a:gd name="connsiteY19" fmla="*/ 2052084 h 2721935"/>
                <a:gd name="connsiteX20" fmla="*/ 1105786 w 1523003"/>
                <a:gd name="connsiteY20" fmla="*/ 2721935 h 2721935"/>
                <a:gd name="connsiteX21" fmla="*/ 0 w 1523003"/>
                <a:gd name="connsiteY21" fmla="*/ 2700670 h 2721935"/>
                <a:gd name="connsiteX0" fmla="*/ 0 w 1539506"/>
                <a:gd name="connsiteY0" fmla="*/ 2700670 h 2721935"/>
                <a:gd name="connsiteX1" fmla="*/ 542260 w 1539506"/>
                <a:gd name="connsiteY1" fmla="*/ 1690577 h 2721935"/>
                <a:gd name="connsiteX2" fmla="*/ 616688 w 1539506"/>
                <a:gd name="connsiteY2" fmla="*/ 1509823 h 2721935"/>
                <a:gd name="connsiteX3" fmla="*/ 691116 w 1539506"/>
                <a:gd name="connsiteY3" fmla="*/ 935665 h 2721935"/>
                <a:gd name="connsiteX4" fmla="*/ 701749 w 1539506"/>
                <a:gd name="connsiteY4" fmla="*/ 606056 h 2721935"/>
                <a:gd name="connsiteX5" fmla="*/ 861237 w 1539506"/>
                <a:gd name="connsiteY5" fmla="*/ 372140 h 2721935"/>
                <a:gd name="connsiteX6" fmla="*/ 1137684 w 1539506"/>
                <a:gd name="connsiteY6" fmla="*/ 31898 h 2721935"/>
                <a:gd name="connsiteX7" fmla="*/ 1275907 w 1539506"/>
                <a:gd name="connsiteY7" fmla="*/ 0 h 2721935"/>
                <a:gd name="connsiteX8" fmla="*/ 1275907 w 1539506"/>
                <a:gd name="connsiteY8" fmla="*/ 85060 h 2721935"/>
                <a:gd name="connsiteX9" fmla="*/ 1414130 w 1539506"/>
                <a:gd name="connsiteY9" fmla="*/ 10633 h 2721935"/>
                <a:gd name="connsiteX10" fmla="*/ 1523003 w 1539506"/>
                <a:gd name="connsiteY10" fmla="*/ 95084 h 2721935"/>
                <a:gd name="connsiteX11" fmla="*/ 1539506 w 1539506"/>
                <a:gd name="connsiteY11" fmla="*/ 259943 h 2721935"/>
                <a:gd name="connsiteX12" fmla="*/ 1467293 w 1539506"/>
                <a:gd name="connsiteY12" fmla="*/ 489098 h 2721935"/>
                <a:gd name="connsiteX13" fmla="*/ 1360967 w 1539506"/>
                <a:gd name="connsiteY13" fmla="*/ 808074 h 2721935"/>
                <a:gd name="connsiteX14" fmla="*/ 1435395 w 1539506"/>
                <a:gd name="connsiteY14" fmla="*/ 1116419 h 2721935"/>
                <a:gd name="connsiteX15" fmla="*/ 1371600 w 1539506"/>
                <a:gd name="connsiteY15" fmla="*/ 1509823 h 2721935"/>
                <a:gd name="connsiteX16" fmla="*/ 1307805 w 1539506"/>
                <a:gd name="connsiteY16" fmla="*/ 1722474 h 2721935"/>
                <a:gd name="connsiteX17" fmla="*/ 1435395 w 1539506"/>
                <a:gd name="connsiteY17" fmla="*/ 1818167 h 2721935"/>
                <a:gd name="connsiteX18" fmla="*/ 1350335 w 1539506"/>
                <a:gd name="connsiteY18" fmla="*/ 1998921 h 2721935"/>
                <a:gd name="connsiteX19" fmla="*/ 1254642 w 1539506"/>
                <a:gd name="connsiteY19" fmla="*/ 2052084 h 2721935"/>
                <a:gd name="connsiteX20" fmla="*/ 1105786 w 1539506"/>
                <a:gd name="connsiteY20" fmla="*/ 2721935 h 2721935"/>
                <a:gd name="connsiteX21" fmla="*/ 0 w 1539506"/>
                <a:gd name="connsiteY21" fmla="*/ 2700670 h 2721935"/>
                <a:gd name="connsiteX0" fmla="*/ 0 w 1539506"/>
                <a:gd name="connsiteY0" fmla="*/ 2700670 h 2721935"/>
                <a:gd name="connsiteX1" fmla="*/ 542260 w 1539506"/>
                <a:gd name="connsiteY1" fmla="*/ 1690577 h 2721935"/>
                <a:gd name="connsiteX2" fmla="*/ 616688 w 1539506"/>
                <a:gd name="connsiteY2" fmla="*/ 1509823 h 2721935"/>
                <a:gd name="connsiteX3" fmla="*/ 691116 w 1539506"/>
                <a:gd name="connsiteY3" fmla="*/ 935665 h 2721935"/>
                <a:gd name="connsiteX4" fmla="*/ 701749 w 1539506"/>
                <a:gd name="connsiteY4" fmla="*/ 606056 h 2721935"/>
                <a:gd name="connsiteX5" fmla="*/ 861237 w 1539506"/>
                <a:gd name="connsiteY5" fmla="*/ 372140 h 2721935"/>
                <a:gd name="connsiteX6" fmla="*/ 1137684 w 1539506"/>
                <a:gd name="connsiteY6" fmla="*/ 31898 h 2721935"/>
                <a:gd name="connsiteX7" fmla="*/ 1275907 w 1539506"/>
                <a:gd name="connsiteY7" fmla="*/ 0 h 2721935"/>
                <a:gd name="connsiteX8" fmla="*/ 1275907 w 1539506"/>
                <a:gd name="connsiteY8" fmla="*/ 85060 h 2721935"/>
                <a:gd name="connsiteX9" fmla="*/ 1414130 w 1539506"/>
                <a:gd name="connsiteY9" fmla="*/ 10633 h 2721935"/>
                <a:gd name="connsiteX10" fmla="*/ 1523003 w 1539506"/>
                <a:gd name="connsiteY10" fmla="*/ 95084 h 2721935"/>
                <a:gd name="connsiteX11" fmla="*/ 1539506 w 1539506"/>
                <a:gd name="connsiteY11" fmla="*/ 259943 h 2721935"/>
                <a:gd name="connsiteX12" fmla="*/ 1467293 w 1539506"/>
                <a:gd name="connsiteY12" fmla="*/ 489098 h 2721935"/>
                <a:gd name="connsiteX13" fmla="*/ 1360967 w 1539506"/>
                <a:gd name="connsiteY13" fmla="*/ 808074 h 2721935"/>
                <a:gd name="connsiteX14" fmla="*/ 1435395 w 1539506"/>
                <a:gd name="connsiteY14" fmla="*/ 1116419 h 2721935"/>
                <a:gd name="connsiteX15" fmla="*/ 1371600 w 1539506"/>
                <a:gd name="connsiteY15" fmla="*/ 1509823 h 2721935"/>
                <a:gd name="connsiteX16" fmla="*/ 1307805 w 1539506"/>
                <a:gd name="connsiteY16" fmla="*/ 1722474 h 2721935"/>
                <a:gd name="connsiteX17" fmla="*/ 1435395 w 1539506"/>
                <a:gd name="connsiteY17" fmla="*/ 1818167 h 2721935"/>
                <a:gd name="connsiteX18" fmla="*/ 1350335 w 1539506"/>
                <a:gd name="connsiteY18" fmla="*/ 1998921 h 2721935"/>
                <a:gd name="connsiteX19" fmla="*/ 1254642 w 1539506"/>
                <a:gd name="connsiteY19" fmla="*/ 2052084 h 2721935"/>
                <a:gd name="connsiteX20" fmla="*/ 1105786 w 1539506"/>
                <a:gd name="connsiteY20" fmla="*/ 2721935 h 2721935"/>
                <a:gd name="connsiteX21" fmla="*/ 0 w 1539506"/>
                <a:gd name="connsiteY21" fmla="*/ 2700670 h 2721935"/>
                <a:gd name="connsiteX0" fmla="*/ 0 w 1539506"/>
                <a:gd name="connsiteY0" fmla="*/ 2700670 h 2721935"/>
                <a:gd name="connsiteX1" fmla="*/ 542260 w 1539506"/>
                <a:gd name="connsiteY1" fmla="*/ 1690577 h 2721935"/>
                <a:gd name="connsiteX2" fmla="*/ 616688 w 1539506"/>
                <a:gd name="connsiteY2" fmla="*/ 1509823 h 2721935"/>
                <a:gd name="connsiteX3" fmla="*/ 691116 w 1539506"/>
                <a:gd name="connsiteY3" fmla="*/ 935665 h 2721935"/>
                <a:gd name="connsiteX4" fmla="*/ 701749 w 1539506"/>
                <a:gd name="connsiteY4" fmla="*/ 606056 h 2721935"/>
                <a:gd name="connsiteX5" fmla="*/ 861237 w 1539506"/>
                <a:gd name="connsiteY5" fmla="*/ 372140 h 2721935"/>
                <a:gd name="connsiteX6" fmla="*/ 1137684 w 1539506"/>
                <a:gd name="connsiteY6" fmla="*/ 31898 h 2721935"/>
                <a:gd name="connsiteX7" fmla="*/ 1275907 w 1539506"/>
                <a:gd name="connsiteY7" fmla="*/ 0 h 2721935"/>
                <a:gd name="connsiteX8" fmla="*/ 1275907 w 1539506"/>
                <a:gd name="connsiteY8" fmla="*/ 85060 h 2721935"/>
                <a:gd name="connsiteX9" fmla="*/ 1414130 w 1539506"/>
                <a:gd name="connsiteY9" fmla="*/ 10633 h 2721935"/>
                <a:gd name="connsiteX10" fmla="*/ 1523003 w 1539506"/>
                <a:gd name="connsiteY10" fmla="*/ 95084 h 2721935"/>
                <a:gd name="connsiteX11" fmla="*/ 1539506 w 1539506"/>
                <a:gd name="connsiteY11" fmla="*/ 259943 h 2721935"/>
                <a:gd name="connsiteX12" fmla="*/ 1472056 w 1539506"/>
                <a:gd name="connsiteY12" fmla="*/ 496241 h 2721935"/>
                <a:gd name="connsiteX13" fmla="*/ 1360967 w 1539506"/>
                <a:gd name="connsiteY13" fmla="*/ 808074 h 2721935"/>
                <a:gd name="connsiteX14" fmla="*/ 1435395 w 1539506"/>
                <a:gd name="connsiteY14" fmla="*/ 1116419 h 2721935"/>
                <a:gd name="connsiteX15" fmla="*/ 1371600 w 1539506"/>
                <a:gd name="connsiteY15" fmla="*/ 1509823 h 2721935"/>
                <a:gd name="connsiteX16" fmla="*/ 1307805 w 1539506"/>
                <a:gd name="connsiteY16" fmla="*/ 1722474 h 2721935"/>
                <a:gd name="connsiteX17" fmla="*/ 1435395 w 1539506"/>
                <a:gd name="connsiteY17" fmla="*/ 1818167 h 2721935"/>
                <a:gd name="connsiteX18" fmla="*/ 1350335 w 1539506"/>
                <a:gd name="connsiteY18" fmla="*/ 1998921 h 2721935"/>
                <a:gd name="connsiteX19" fmla="*/ 1254642 w 1539506"/>
                <a:gd name="connsiteY19" fmla="*/ 2052084 h 2721935"/>
                <a:gd name="connsiteX20" fmla="*/ 1105786 w 1539506"/>
                <a:gd name="connsiteY20" fmla="*/ 2721935 h 2721935"/>
                <a:gd name="connsiteX21" fmla="*/ 0 w 1539506"/>
                <a:gd name="connsiteY21" fmla="*/ 2700670 h 2721935"/>
                <a:gd name="connsiteX0" fmla="*/ 0 w 1539506"/>
                <a:gd name="connsiteY0" fmla="*/ 2700670 h 2721935"/>
                <a:gd name="connsiteX1" fmla="*/ 542260 w 1539506"/>
                <a:gd name="connsiteY1" fmla="*/ 1690577 h 2721935"/>
                <a:gd name="connsiteX2" fmla="*/ 616688 w 1539506"/>
                <a:gd name="connsiteY2" fmla="*/ 1509823 h 2721935"/>
                <a:gd name="connsiteX3" fmla="*/ 691116 w 1539506"/>
                <a:gd name="connsiteY3" fmla="*/ 935665 h 2721935"/>
                <a:gd name="connsiteX4" fmla="*/ 701749 w 1539506"/>
                <a:gd name="connsiteY4" fmla="*/ 606056 h 2721935"/>
                <a:gd name="connsiteX5" fmla="*/ 861237 w 1539506"/>
                <a:gd name="connsiteY5" fmla="*/ 372140 h 2721935"/>
                <a:gd name="connsiteX6" fmla="*/ 1137684 w 1539506"/>
                <a:gd name="connsiteY6" fmla="*/ 31898 h 2721935"/>
                <a:gd name="connsiteX7" fmla="*/ 1275907 w 1539506"/>
                <a:gd name="connsiteY7" fmla="*/ 0 h 2721935"/>
                <a:gd name="connsiteX8" fmla="*/ 1275907 w 1539506"/>
                <a:gd name="connsiteY8" fmla="*/ 85060 h 2721935"/>
                <a:gd name="connsiteX9" fmla="*/ 1414130 w 1539506"/>
                <a:gd name="connsiteY9" fmla="*/ 10633 h 2721935"/>
                <a:gd name="connsiteX10" fmla="*/ 1523003 w 1539506"/>
                <a:gd name="connsiteY10" fmla="*/ 95084 h 2721935"/>
                <a:gd name="connsiteX11" fmla="*/ 1539506 w 1539506"/>
                <a:gd name="connsiteY11" fmla="*/ 259943 h 2721935"/>
                <a:gd name="connsiteX12" fmla="*/ 1472056 w 1539506"/>
                <a:gd name="connsiteY12" fmla="*/ 496241 h 2721935"/>
                <a:gd name="connsiteX13" fmla="*/ 1384779 w 1539506"/>
                <a:gd name="connsiteY13" fmla="*/ 805693 h 2721935"/>
                <a:gd name="connsiteX14" fmla="*/ 1435395 w 1539506"/>
                <a:gd name="connsiteY14" fmla="*/ 1116419 h 2721935"/>
                <a:gd name="connsiteX15" fmla="*/ 1371600 w 1539506"/>
                <a:gd name="connsiteY15" fmla="*/ 1509823 h 2721935"/>
                <a:gd name="connsiteX16" fmla="*/ 1307805 w 1539506"/>
                <a:gd name="connsiteY16" fmla="*/ 1722474 h 2721935"/>
                <a:gd name="connsiteX17" fmla="*/ 1435395 w 1539506"/>
                <a:gd name="connsiteY17" fmla="*/ 1818167 h 2721935"/>
                <a:gd name="connsiteX18" fmla="*/ 1350335 w 1539506"/>
                <a:gd name="connsiteY18" fmla="*/ 1998921 h 2721935"/>
                <a:gd name="connsiteX19" fmla="*/ 1254642 w 1539506"/>
                <a:gd name="connsiteY19" fmla="*/ 2052084 h 2721935"/>
                <a:gd name="connsiteX20" fmla="*/ 1105786 w 1539506"/>
                <a:gd name="connsiteY20" fmla="*/ 2721935 h 2721935"/>
                <a:gd name="connsiteX21" fmla="*/ 0 w 1539506"/>
                <a:gd name="connsiteY21" fmla="*/ 2700670 h 2721935"/>
                <a:gd name="connsiteX0" fmla="*/ 0 w 1539506"/>
                <a:gd name="connsiteY0" fmla="*/ 2700670 h 2721935"/>
                <a:gd name="connsiteX1" fmla="*/ 542260 w 1539506"/>
                <a:gd name="connsiteY1" fmla="*/ 1690577 h 2721935"/>
                <a:gd name="connsiteX2" fmla="*/ 616688 w 1539506"/>
                <a:gd name="connsiteY2" fmla="*/ 1509823 h 2721935"/>
                <a:gd name="connsiteX3" fmla="*/ 691116 w 1539506"/>
                <a:gd name="connsiteY3" fmla="*/ 935665 h 2721935"/>
                <a:gd name="connsiteX4" fmla="*/ 701749 w 1539506"/>
                <a:gd name="connsiteY4" fmla="*/ 606056 h 2721935"/>
                <a:gd name="connsiteX5" fmla="*/ 861237 w 1539506"/>
                <a:gd name="connsiteY5" fmla="*/ 372140 h 2721935"/>
                <a:gd name="connsiteX6" fmla="*/ 1137684 w 1539506"/>
                <a:gd name="connsiteY6" fmla="*/ 31898 h 2721935"/>
                <a:gd name="connsiteX7" fmla="*/ 1275907 w 1539506"/>
                <a:gd name="connsiteY7" fmla="*/ 0 h 2721935"/>
                <a:gd name="connsiteX8" fmla="*/ 1275907 w 1539506"/>
                <a:gd name="connsiteY8" fmla="*/ 85060 h 2721935"/>
                <a:gd name="connsiteX9" fmla="*/ 1414130 w 1539506"/>
                <a:gd name="connsiteY9" fmla="*/ 10633 h 2721935"/>
                <a:gd name="connsiteX10" fmla="*/ 1523003 w 1539506"/>
                <a:gd name="connsiteY10" fmla="*/ 95084 h 2721935"/>
                <a:gd name="connsiteX11" fmla="*/ 1539506 w 1539506"/>
                <a:gd name="connsiteY11" fmla="*/ 259943 h 2721935"/>
                <a:gd name="connsiteX12" fmla="*/ 1472056 w 1539506"/>
                <a:gd name="connsiteY12" fmla="*/ 496241 h 2721935"/>
                <a:gd name="connsiteX13" fmla="*/ 1384779 w 1539506"/>
                <a:gd name="connsiteY13" fmla="*/ 805693 h 2721935"/>
                <a:gd name="connsiteX14" fmla="*/ 1435395 w 1539506"/>
                <a:gd name="connsiteY14" fmla="*/ 1116419 h 2721935"/>
                <a:gd name="connsiteX15" fmla="*/ 1371600 w 1539506"/>
                <a:gd name="connsiteY15" fmla="*/ 1509823 h 2721935"/>
                <a:gd name="connsiteX16" fmla="*/ 1307805 w 1539506"/>
                <a:gd name="connsiteY16" fmla="*/ 1722474 h 2721935"/>
                <a:gd name="connsiteX17" fmla="*/ 1435395 w 1539506"/>
                <a:gd name="connsiteY17" fmla="*/ 1818167 h 2721935"/>
                <a:gd name="connsiteX18" fmla="*/ 1350335 w 1539506"/>
                <a:gd name="connsiteY18" fmla="*/ 1998921 h 2721935"/>
                <a:gd name="connsiteX19" fmla="*/ 1254642 w 1539506"/>
                <a:gd name="connsiteY19" fmla="*/ 2052084 h 2721935"/>
                <a:gd name="connsiteX20" fmla="*/ 1105786 w 1539506"/>
                <a:gd name="connsiteY20" fmla="*/ 2721935 h 2721935"/>
                <a:gd name="connsiteX21" fmla="*/ 0 w 1539506"/>
                <a:gd name="connsiteY21" fmla="*/ 2700670 h 2721935"/>
                <a:gd name="connsiteX0" fmla="*/ 0 w 1539506"/>
                <a:gd name="connsiteY0" fmla="*/ 2700670 h 2721935"/>
                <a:gd name="connsiteX1" fmla="*/ 542260 w 1539506"/>
                <a:gd name="connsiteY1" fmla="*/ 1690577 h 2721935"/>
                <a:gd name="connsiteX2" fmla="*/ 616688 w 1539506"/>
                <a:gd name="connsiteY2" fmla="*/ 1509823 h 2721935"/>
                <a:gd name="connsiteX3" fmla="*/ 691116 w 1539506"/>
                <a:gd name="connsiteY3" fmla="*/ 935665 h 2721935"/>
                <a:gd name="connsiteX4" fmla="*/ 701749 w 1539506"/>
                <a:gd name="connsiteY4" fmla="*/ 606056 h 2721935"/>
                <a:gd name="connsiteX5" fmla="*/ 861237 w 1539506"/>
                <a:gd name="connsiteY5" fmla="*/ 372140 h 2721935"/>
                <a:gd name="connsiteX6" fmla="*/ 1137684 w 1539506"/>
                <a:gd name="connsiteY6" fmla="*/ 31898 h 2721935"/>
                <a:gd name="connsiteX7" fmla="*/ 1275907 w 1539506"/>
                <a:gd name="connsiteY7" fmla="*/ 0 h 2721935"/>
                <a:gd name="connsiteX8" fmla="*/ 1275907 w 1539506"/>
                <a:gd name="connsiteY8" fmla="*/ 85060 h 2721935"/>
                <a:gd name="connsiteX9" fmla="*/ 1414130 w 1539506"/>
                <a:gd name="connsiteY9" fmla="*/ 10633 h 2721935"/>
                <a:gd name="connsiteX10" fmla="*/ 1523003 w 1539506"/>
                <a:gd name="connsiteY10" fmla="*/ 95084 h 2721935"/>
                <a:gd name="connsiteX11" fmla="*/ 1539506 w 1539506"/>
                <a:gd name="connsiteY11" fmla="*/ 259943 h 2721935"/>
                <a:gd name="connsiteX12" fmla="*/ 1472056 w 1539506"/>
                <a:gd name="connsiteY12" fmla="*/ 496241 h 2721935"/>
                <a:gd name="connsiteX13" fmla="*/ 1384779 w 1539506"/>
                <a:gd name="connsiteY13" fmla="*/ 805693 h 2721935"/>
                <a:gd name="connsiteX14" fmla="*/ 1449682 w 1539506"/>
                <a:gd name="connsiteY14" fmla="*/ 1142612 h 2721935"/>
                <a:gd name="connsiteX15" fmla="*/ 1371600 w 1539506"/>
                <a:gd name="connsiteY15" fmla="*/ 1509823 h 2721935"/>
                <a:gd name="connsiteX16" fmla="*/ 1307805 w 1539506"/>
                <a:gd name="connsiteY16" fmla="*/ 1722474 h 2721935"/>
                <a:gd name="connsiteX17" fmla="*/ 1435395 w 1539506"/>
                <a:gd name="connsiteY17" fmla="*/ 1818167 h 2721935"/>
                <a:gd name="connsiteX18" fmla="*/ 1350335 w 1539506"/>
                <a:gd name="connsiteY18" fmla="*/ 1998921 h 2721935"/>
                <a:gd name="connsiteX19" fmla="*/ 1254642 w 1539506"/>
                <a:gd name="connsiteY19" fmla="*/ 2052084 h 2721935"/>
                <a:gd name="connsiteX20" fmla="*/ 1105786 w 1539506"/>
                <a:gd name="connsiteY20" fmla="*/ 2721935 h 2721935"/>
                <a:gd name="connsiteX21" fmla="*/ 0 w 1539506"/>
                <a:gd name="connsiteY21" fmla="*/ 2700670 h 2721935"/>
                <a:gd name="connsiteX0" fmla="*/ 0 w 1539506"/>
                <a:gd name="connsiteY0" fmla="*/ 2700670 h 2721935"/>
                <a:gd name="connsiteX1" fmla="*/ 542260 w 1539506"/>
                <a:gd name="connsiteY1" fmla="*/ 1690577 h 2721935"/>
                <a:gd name="connsiteX2" fmla="*/ 616688 w 1539506"/>
                <a:gd name="connsiteY2" fmla="*/ 1509823 h 2721935"/>
                <a:gd name="connsiteX3" fmla="*/ 691116 w 1539506"/>
                <a:gd name="connsiteY3" fmla="*/ 935665 h 2721935"/>
                <a:gd name="connsiteX4" fmla="*/ 701749 w 1539506"/>
                <a:gd name="connsiteY4" fmla="*/ 606056 h 2721935"/>
                <a:gd name="connsiteX5" fmla="*/ 861237 w 1539506"/>
                <a:gd name="connsiteY5" fmla="*/ 372140 h 2721935"/>
                <a:gd name="connsiteX6" fmla="*/ 1137684 w 1539506"/>
                <a:gd name="connsiteY6" fmla="*/ 31898 h 2721935"/>
                <a:gd name="connsiteX7" fmla="*/ 1275907 w 1539506"/>
                <a:gd name="connsiteY7" fmla="*/ 0 h 2721935"/>
                <a:gd name="connsiteX8" fmla="*/ 1275907 w 1539506"/>
                <a:gd name="connsiteY8" fmla="*/ 85060 h 2721935"/>
                <a:gd name="connsiteX9" fmla="*/ 1414130 w 1539506"/>
                <a:gd name="connsiteY9" fmla="*/ 10633 h 2721935"/>
                <a:gd name="connsiteX10" fmla="*/ 1523003 w 1539506"/>
                <a:gd name="connsiteY10" fmla="*/ 95084 h 2721935"/>
                <a:gd name="connsiteX11" fmla="*/ 1539506 w 1539506"/>
                <a:gd name="connsiteY11" fmla="*/ 259943 h 2721935"/>
                <a:gd name="connsiteX12" fmla="*/ 1472056 w 1539506"/>
                <a:gd name="connsiteY12" fmla="*/ 496241 h 2721935"/>
                <a:gd name="connsiteX13" fmla="*/ 1384779 w 1539506"/>
                <a:gd name="connsiteY13" fmla="*/ 805693 h 2721935"/>
                <a:gd name="connsiteX14" fmla="*/ 1449682 w 1539506"/>
                <a:gd name="connsiteY14" fmla="*/ 1142612 h 2721935"/>
                <a:gd name="connsiteX15" fmla="*/ 1371600 w 1539506"/>
                <a:gd name="connsiteY15" fmla="*/ 1509823 h 2721935"/>
                <a:gd name="connsiteX16" fmla="*/ 1307805 w 1539506"/>
                <a:gd name="connsiteY16" fmla="*/ 1722474 h 2721935"/>
                <a:gd name="connsiteX17" fmla="*/ 1435395 w 1539506"/>
                <a:gd name="connsiteY17" fmla="*/ 1818167 h 2721935"/>
                <a:gd name="connsiteX18" fmla="*/ 1350335 w 1539506"/>
                <a:gd name="connsiteY18" fmla="*/ 1998921 h 2721935"/>
                <a:gd name="connsiteX19" fmla="*/ 1254642 w 1539506"/>
                <a:gd name="connsiteY19" fmla="*/ 2052084 h 2721935"/>
                <a:gd name="connsiteX20" fmla="*/ 1105786 w 1539506"/>
                <a:gd name="connsiteY20" fmla="*/ 2721935 h 2721935"/>
                <a:gd name="connsiteX21" fmla="*/ 0 w 1539506"/>
                <a:gd name="connsiteY21" fmla="*/ 2700670 h 2721935"/>
                <a:gd name="connsiteX0" fmla="*/ 0 w 1539506"/>
                <a:gd name="connsiteY0" fmla="*/ 2700670 h 2721935"/>
                <a:gd name="connsiteX1" fmla="*/ 542260 w 1539506"/>
                <a:gd name="connsiteY1" fmla="*/ 1690577 h 2721935"/>
                <a:gd name="connsiteX2" fmla="*/ 616688 w 1539506"/>
                <a:gd name="connsiteY2" fmla="*/ 1509823 h 2721935"/>
                <a:gd name="connsiteX3" fmla="*/ 691116 w 1539506"/>
                <a:gd name="connsiteY3" fmla="*/ 935665 h 2721935"/>
                <a:gd name="connsiteX4" fmla="*/ 701749 w 1539506"/>
                <a:gd name="connsiteY4" fmla="*/ 606056 h 2721935"/>
                <a:gd name="connsiteX5" fmla="*/ 861237 w 1539506"/>
                <a:gd name="connsiteY5" fmla="*/ 372140 h 2721935"/>
                <a:gd name="connsiteX6" fmla="*/ 1137684 w 1539506"/>
                <a:gd name="connsiteY6" fmla="*/ 31898 h 2721935"/>
                <a:gd name="connsiteX7" fmla="*/ 1275907 w 1539506"/>
                <a:gd name="connsiteY7" fmla="*/ 0 h 2721935"/>
                <a:gd name="connsiteX8" fmla="*/ 1275907 w 1539506"/>
                <a:gd name="connsiteY8" fmla="*/ 85060 h 2721935"/>
                <a:gd name="connsiteX9" fmla="*/ 1414130 w 1539506"/>
                <a:gd name="connsiteY9" fmla="*/ 10633 h 2721935"/>
                <a:gd name="connsiteX10" fmla="*/ 1523003 w 1539506"/>
                <a:gd name="connsiteY10" fmla="*/ 95084 h 2721935"/>
                <a:gd name="connsiteX11" fmla="*/ 1539506 w 1539506"/>
                <a:gd name="connsiteY11" fmla="*/ 259943 h 2721935"/>
                <a:gd name="connsiteX12" fmla="*/ 1472056 w 1539506"/>
                <a:gd name="connsiteY12" fmla="*/ 496241 h 2721935"/>
                <a:gd name="connsiteX13" fmla="*/ 1384779 w 1539506"/>
                <a:gd name="connsiteY13" fmla="*/ 805693 h 2721935"/>
                <a:gd name="connsiteX14" fmla="*/ 1449682 w 1539506"/>
                <a:gd name="connsiteY14" fmla="*/ 1142612 h 2721935"/>
                <a:gd name="connsiteX15" fmla="*/ 1371600 w 1539506"/>
                <a:gd name="connsiteY15" fmla="*/ 1509823 h 2721935"/>
                <a:gd name="connsiteX16" fmla="*/ 1307805 w 1539506"/>
                <a:gd name="connsiteY16" fmla="*/ 1722474 h 2721935"/>
                <a:gd name="connsiteX17" fmla="*/ 1435395 w 1539506"/>
                <a:gd name="connsiteY17" fmla="*/ 1818167 h 2721935"/>
                <a:gd name="connsiteX18" fmla="*/ 1350335 w 1539506"/>
                <a:gd name="connsiteY18" fmla="*/ 1998921 h 2721935"/>
                <a:gd name="connsiteX19" fmla="*/ 1254642 w 1539506"/>
                <a:gd name="connsiteY19" fmla="*/ 2052084 h 2721935"/>
                <a:gd name="connsiteX20" fmla="*/ 1105786 w 1539506"/>
                <a:gd name="connsiteY20" fmla="*/ 2721935 h 2721935"/>
                <a:gd name="connsiteX21" fmla="*/ 0 w 1539506"/>
                <a:gd name="connsiteY21" fmla="*/ 2700670 h 2721935"/>
                <a:gd name="connsiteX0" fmla="*/ 0 w 1539506"/>
                <a:gd name="connsiteY0" fmla="*/ 2700670 h 2721935"/>
                <a:gd name="connsiteX1" fmla="*/ 542260 w 1539506"/>
                <a:gd name="connsiteY1" fmla="*/ 1690577 h 2721935"/>
                <a:gd name="connsiteX2" fmla="*/ 616688 w 1539506"/>
                <a:gd name="connsiteY2" fmla="*/ 1509823 h 2721935"/>
                <a:gd name="connsiteX3" fmla="*/ 691116 w 1539506"/>
                <a:gd name="connsiteY3" fmla="*/ 935665 h 2721935"/>
                <a:gd name="connsiteX4" fmla="*/ 701749 w 1539506"/>
                <a:gd name="connsiteY4" fmla="*/ 606056 h 2721935"/>
                <a:gd name="connsiteX5" fmla="*/ 861237 w 1539506"/>
                <a:gd name="connsiteY5" fmla="*/ 372140 h 2721935"/>
                <a:gd name="connsiteX6" fmla="*/ 1137684 w 1539506"/>
                <a:gd name="connsiteY6" fmla="*/ 31898 h 2721935"/>
                <a:gd name="connsiteX7" fmla="*/ 1275907 w 1539506"/>
                <a:gd name="connsiteY7" fmla="*/ 0 h 2721935"/>
                <a:gd name="connsiteX8" fmla="*/ 1275907 w 1539506"/>
                <a:gd name="connsiteY8" fmla="*/ 85060 h 2721935"/>
                <a:gd name="connsiteX9" fmla="*/ 1414130 w 1539506"/>
                <a:gd name="connsiteY9" fmla="*/ 10633 h 2721935"/>
                <a:gd name="connsiteX10" fmla="*/ 1523003 w 1539506"/>
                <a:gd name="connsiteY10" fmla="*/ 95084 h 2721935"/>
                <a:gd name="connsiteX11" fmla="*/ 1539506 w 1539506"/>
                <a:gd name="connsiteY11" fmla="*/ 259943 h 2721935"/>
                <a:gd name="connsiteX12" fmla="*/ 1472056 w 1539506"/>
                <a:gd name="connsiteY12" fmla="*/ 496241 h 2721935"/>
                <a:gd name="connsiteX13" fmla="*/ 1384779 w 1539506"/>
                <a:gd name="connsiteY13" fmla="*/ 805693 h 2721935"/>
                <a:gd name="connsiteX14" fmla="*/ 1449682 w 1539506"/>
                <a:gd name="connsiteY14" fmla="*/ 1142612 h 2721935"/>
                <a:gd name="connsiteX15" fmla="*/ 1371600 w 1539506"/>
                <a:gd name="connsiteY15" fmla="*/ 1509823 h 2721935"/>
                <a:gd name="connsiteX16" fmla="*/ 1307805 w 1539506"/>
                <a:gd name="connsiteY16" fmla="*/ 1722474 h 2721935"/>
                <a:gd name="connsiteX17" fmla="*/ 1435395 w 1539506"/>
                <a:gd name="connsiteY17" fmla="*/ 1818167 h 2721935"/>
                <a:gd name="connsiteX18" fmla="*/ 1350335 w 1539506"/>
                <a:gd name="connsiteY18" fmla="*/ 1998921 h 2721935"/>
                <a:gd name="connsiteX19" fmla="*/ 1254642 w 1539506"/>
                <a:gd name="connsiteY19" fmla="*/ 2052084 h 2721935"/>
                <a:gd name="connsiteX20" fmla="*/ 1105786 w 1539506"/>
                <a:gd name="connsiteY20" fmla="*/ 2721935 h 2721935"/>
                <a:gd name="connsiteX21" fmla="*/ 0 w 1539506"/>
                <a:gd name="connsiteY21" fmla="*/ 2700670 h 2721935"/>
                <a:gd name="connsiteX0" fmla="*/ 0 w 1539506"/>
                <a:gd name="connsiteY0" fmla="*/ 2700670 h 2721935"/>
                <a:gd name="connsiteX1" fmla="*/ 542260 w 1539506"/>
                <a:gd name="connsiteY1" fmla="*/ 1690577 h 2721935"/>
                <a:gd name="connsiteX2" fmla="*/ 616688 w 1539506"/>
                <a:gd name="connsiteY2" fmla="*/ 1509823 h 2721935"/>
                <a:gd name="connsiteX3" fmla="*/ 691116 w 1539506"/>
                <a:gd name="connsiteY3" fmla="*/ 935665 h 2721935"/>
                <a:gd name="connsiteX4" fmla="*/ 701749 w 1539506"/>
                <a:gd name="connsiteY4" fmla="*/ 606056 h 2721935"/>
                <a:gd name="connsiteX5" fmla="*/ 861237 w 1539506"/>
                <a:gd name="connsiteY5" fmla="*/ 372140 h 2721935"/>
                <a:gd name="connsiteX6" fmla="*/ 1137684 w 1539506"/>
                <a:gd name="connsiteY6" fmla="*/ 31898 h 2721935"/>
                <a:gd name="connsiteX7" fmla="*/ 1275907 w 1539506"/>
                <a:gd name="connsiteY7" fmla="*/ 0 h 2721935"/>
                <a:gd name="connsiteX8" fmla="*/ 1275907 w 1539506"/>
                <a:gd name="connsiteY8" fmla="*/ 85060 h 2721935"/>
                <a:gd name="connsiteX9" fmla="*/ 1414130 w 1539506"/>
                <a:gd name="connsiteY9" fmla="*/ 10633 h 2721935"/>
                <a:gd name="connsiteX10" fmla="*/ 1523003 w 1539506"/>
                <a:gd name="connsiteY10" fmla="*/ 95084 h 2721935"/>
                <a:gd name="connsiteX11" fmla="*/ 1539506 w 1539506"/>
                <a:gd name="connsiteY11" fmla="*/ 259943 h 2721935"/>
                <a:gd name="connsiteX12" fmla="*/ 1472056 w 1539506"/>
                <a:gd name="connsiteY12" fmla="*/ 496241 h 2721935"/>
                <a:gd name="connsiteX13" fmla="*/ 1384779 w 1539506"/>
                <a:gd name="connsiteY13" fmla="*/ 805693 h 2721935"/>
                <a:gd name="connsiteX14" fmla="*/ 1449682 w 1539506"/>
                <a:gd name="connsiteY14" fmla="*/ 1142612 h 2721935"/>
                <a:gd name="connsiteX15" fmla="*/ 1371600 w 1539506"/>
                <a:gd name="connsiteY15" fmla="*/ 1509823 h 2721935"/>
                <a:gd name="connsiteX16" fmla="*/ 1307805 w 1539506"/>
                <a:gd name="connsiteY16" fmla="*/ 1679611 h 2721935"/>
                <a:gd name="connsiteX17" fmla="*/ 1435395 w 1539506"/>
                <a:gd name="connsiteY17" fmla="*/ 1818167 h 2721935"/>
                <a:gd name="connsiteX18" fmla="*/ 1350335 w 1539506"/>
                <a:gd name="connsiteY18" fmla="*/ 1998921 h 2721935"/>
                <a:gd name="connsiteX19" fmla="*/ 1254642 w 1539506"/>
                <a:gd name="connsiteY19" fmla="*/ 2052084 h 2721935"/>
                <a:gd name="connsiteX20" fmla="*/ 1105786 w 1539506"/>
                <a:gd name="connsiteY20" fmla="*/ 2721935 h 2721935"/>
                <a:gd name="connsiteX21" fmla="*/ 0 w 1539506"/>
                <a:gd name="connsiteY21" fmla="*/ 2700670 h 2721935"/>
                <a:gd name="connsiteX0" fmla="*/ 0 w 1539506"/>
                <a:gd name="connsiteY0" fmla="*/ 2700670 h 2721935"/>
                <a:gd name="connsiteX1" fmla="*/ 542260 w 1539506"/>
                <a:gd name="connsiteY1" fmla="*/ 1690577 h 2721935"/>
                <a:gd name="connsiteX2" fmla="*/ 616688 w 1539506"/>
                <a:gd name="connsiteY2" fmla="*/ 1509823 h 2721935"/>
                <a:gd name="connsiteX3" fmla="*/ 691116 w 1539506"/>
                <a:gd name="connsiteY3" fmla="*/ 935665 h 2721935"/>
                <a:gd name="connsiteX4" fmla="*/ 701749 w 1539506"/>
                <a:gd name="connsiteY4" fmla="*/ 606056 h 2721935"/>
                <a:gd name="connsiteX5" fmla="*/ 861237 w 1539506"/>
                <a:gd name="connsiteY5" fmla="*/ 372140 h 2721935"/>
                <a:gd name="connsiteX6" fmla="*/ 1137684 w 1539506"/>
                <a:gd name="connsiteY6" fmla="*/ 31898 h 2721935"/>
                <a:gd name="connsiteX7" fmla="*/ 1275907 w 1539506"/>
                <a:gd name="connsiteY7" fmla="*/ 0 h 2721935"/>
                <a:gd name="connsiteX8" fmla="*/ 1275907 w 1539506"/>
                <a:gd name="connsiteY8" fmla="*/ 85060 h 2721935"/>
                <a:gd name="connsiteX9" fmla="*/ 1414130 w 1539506"/>
                <a:gd name="connsiteY9" fmla="*/ 10633 h 2721935"/>
                <a:gd name="connsiteX10" fmla="*/ 1523003 w 1539506"/>
                <a:gd name="connsiteY10" fmla="*/ 95084 h 2721935"/>
                <a:gd name="connsiteX11" fmla="*/ 1539506 w 1539506"/>
                <a:gd name="connsiteY11" fmla="*/ 259943 h 2721935"/>
                <a:gd name="connsiteX12" fmla="*/ 1472056 w 1539506"/>
                <a:gd name="connsiteY12" fmla="*/ 496241 h 2721935"/>
                <a:gd name="connsiteX13" fmla="*/ 1384779 w 1539506"/>
                <a:gd name="connsiteY13" fmla="*/ 805693 h 2721935"/>
                <a:gd name="connsiteX14" fmla="*/ 1449682 w 1539506"/>
                <a:gd name="connsiteY14" fmla="*/ 1142612 h 2721935"/>
                <a:gd name="connsiteX15" fmla="*/ 1371600 w 1539506"/>
                <a:gd name="connsiteY15" fmla="*/ 1509823 h 2721935"/>
                <a:gd name="connsiteX16" fmla="*/ 1307805 w 1539506"/>
                <a:gd name="connsiteY16" fmla="*/ 1679611 h 2721935"/>
                <a:gd name="connsiteX17" fmla="*/ 1466351 w 1539506"/>
                <a:gd name="connsiteY17" fmla="*/ 1791973 h 2721935"/>
                <a:gd name="connsiteX18" fmla="*/ 1350335 w 1539506"/>
                <a:gd name="connsiteY18" fmla="*/ 1998921 h 2721935"/>
                <a:gd name="connsiteX19" fmla="*/ 1254642 w 1539506"/>
                <a:gd name="connsiteY19" fmla="*/ 2052084 h 2721935"/>
                <a:gd name="connsiteX20" fmla="*/ 1105786 w 1539506"/>
                <a:gd name="connsiteY20" fmla="*/ 2721935 h 2721935"/>
                <a:gd name="connsiteX21" fmla="*/ 0 w 1539506"/>
                <a:gd name="connsiteY21" fmla="*/ 2700670 h 2721935"/>
                <a:gd name="connsiteX0" fmla="*/ 0 w 1539506"/>
                <a:gd name="connsiteY0" fmla="*/ 2700670 h 2721935"/>
                <a:gd name="connsiteX1" fmla="*/ 542260 w 1539506"/>
                <a:gd name="connsiteY1" fmla="*/ 1690577 h 2721935"/>
                <a:gd name="connsiteX2" fmla="*/ 616688 w 1539506"/>
                <a:gd name="connsiteY2" fmla="*/ 1509823 h 2721935"/>
                <a:gd name="connsiteX3" fmla="*/ 691116 w 1539506"/>
                <a:gd name="connsiteY3" fmla="*/ 935665 h 2721935"/>
                <a:gd name="connsiteX4" fmla="*/ 701749 w 1539506"/>
                <a:gd name="connsiteY4" fmla="*/ 606056 h 2721935"/>
                <a:gd name="connsiteX5" fmla="*/ 861237 w 1539506"/>
                <a:gd name="connsiteY5" fmla="*/ 372140 h 2721935"/>
                <a:gd name="connsiteX6" fmla="*/ 1137684 w 1539506"/>
                <a:gd name="connsiteY6" fmla="*/ 31898 h 2721935"/>
                <a:gd name="connsiteX7" fmla="*/ 1275907 w 1539506"/>
                <a:gd name="connsiteY7" fmla="*/ 0 h 2721935"/>
                <a:gd name="connsiteX8" fmla="*/ 1275907 w 1539506"/>
                <a:gd name="connsiteY8" fmla="*/ 85060 h 2721935"/>
                <a:gd name="connsiteX9" fmla="*/ 1414130 w 1539506"/>
                <a:gd name="connsiteY9" fmla="*/ 10633 h 2721935"/>
                <a:gd name="connsiteX10" fmla="*/ 1523003 w 1539506"/>
                <a:gd name="connsiteY10" fmla="*/ 95084 h 2721935"/>
                <a:gd name="connsiteX11" fmla="*/ 1539506 w 1539506"/>
                <a:gd name="connsiteY11" fmla="*/ 259943 h 2721935"/>
                <a:gd name="connsiteX12" fmla="*/ 1472056 w 1539506"/>
                <a:gd name="connsiteY12" fmla="*/ 496241 h 2721935"/>
                <a:gd name="connsiteX13" fmla="*/ 1384779 w 1539506"/>
                <a:gd name="connsiteY13" fmla="*/ 805693 h 2721935"/>
                <a:gd name="connsiteX14" fmla="*/ 1449682 w 1539506"/>
                <a:gd name="connsiteY14" fmla="*/ 1142612 h 2721935"/>
                <a:gd name="connsiteX15" fmla="*/ 1371600 w 1539506"/>
                <a:gd name="connsiteY15" fmla="*/ 1509823 h 2721935"/>
                <a:gd name="connsiteX16" fmla="*/ 1307805 w 1539506"/>
                <a:gd name="connsiteY16" fmla="*/ 1679611 h 2721935"/>
                <a:gd name="connsiteX17" fmla="*/ 1466351 w 1539506"/>
                <a:gd name="connsiteY17" fmla="*/ 1791973 h 2721935"/>
                <a:gd name="connsiteX18" fmla="*/ 1350335 w 1539506"/>
                <a:gd name="connsiteY18" fmla="*/ 1998921 h 2721935"/>
                <a:gd name="connsiteX19" fmla="*/ 1254642 w 1539506"/>
                <a:gd name="connsiteY19" fmla="*/ 2052084 h 2721935"/>
                <a:gd name="connsiteX20" fmla="*/ 1105786 w 1539506"/>
                <a:gd name="connsiteY20" fmla="*/ 2721935 h 2721935"/>
                <a:gd name="connsiteX21" fmla="*/ 0 w 1539506"/>
                <a:gd name="connsiteY21" fmla="*/ 2700670 h 2721935"/>
                <a:gd name="connsiteX0" fmla="*/ 0 w 1539506"/>
                <a:gd name="connsiteY0" fmla="*/ 2700670 h 2721935"/>
                <a:gd name="connsiteX1" fmla="*/ 542260 w 1539506"/>
                <a:gd name="connsiteY1" fmla="*/ 1690577 h 2721935"/>
                <a:gd name="connsiteX2" fmla="*/ 616688 w 1539506"/>
                <a:gd name="connsiteY2" fmla="*/ 1509823 h 2721935"/>
                <a:gd name="connsiteX3" fmla="*/ 691116 w 1539506"/>
                <a:gd name="connsiteY3" fmla="*/ 935665 h 2721935"/>
                <a:gd name="connsiteX4" fmla="*/ 701749 w 1539506"/>
                <a:gd name="connsiteY4" fmla="*/ 606056 h 2721935"/>
                <a:gd name="connsiteX5" fmla="*/ 861237 w 1539506"/>
                <a:gd name="connsiteY5" fmla="*/ 372140 h 2721935"/>
                <a:gd name="connsiteX6" fmla="*/ 1137684 w 1539506"/>
                <a:gd name="connsiteY6" fmla="*/ 31898 h 2721935"/>
                <a:gd name="connsiteX7" fmla="*/ 1275907 w 1539506"/>
                <a:gd name="connsiteY7" fmla="*/ 0 h 2721935"/>
                <a:gd name="connsiteX8" fmla="*/ 1275907 w 1539506"/>
                <a:gd name="connsiteY8" fmla="*/ 85060 h 2721935"/>
                <a:gd name="connsiteX9" fmla="*/ 1414130 w 1539506"/>
                <a:gd name="connsiteY9" fmla="*/ 10633 h 2721935"/>
                <a:gd name="connsiteX10" fmla="*/ 1523003 w 1539506"/>
                <a:gd name="connsiteY10" fmla="*/ 95084 h 2721935"/>
                <a:gd name="connsiteX11" fmla="*/ 1539506 w 1539506"/>
                <a:gd name="connsiteY11" fmla="*/ 259943 h 2721935"/>
                <a:gd name="connsiteX12" fmla="*/ 1472056 w 1539506"/>
                <a:gd name="connsiteY12" fmla="*/ 496241 h 2721935"/>
                <a:gd name="connsiteX13" fmla="*/ 1384779 w 1539506"/>
                <a:gd name="connsiteY13" fmla="*/ 805693 h 2721935"/>
                <a:gd name="connsiteX14" fmla="*/ 1449682 w 1539506"/>
                <a:gd name="connsiteY14" fmla="*/ 1142612 h 2721935"/>
                <a:gd name="connsiteX15" fmla="*/ 1371600 w 1539506"/>
                <a:gd name="connsiteY15" fmla="*/ 1509823 h 2721935"/>
                <a:gd name="connsiteX16" fmla="*/ 1307805 w 1539506"/>
                <a:gd name="connsiteY16" fmla="*/ 1679611 h 2721935"/>
                <a:gd name="connsiteX17" fmla="*/ 1466351 w 1539506"/>
                <a:gd name="connsiteY17" fmla="*/ 1791973 h 2721935"/>
                <a:gd name="connsiteX18" fmla="*/ 1369385 w 1539506"/>
                <a:gd name="connsiteY18" fmla="*/ 1987015 h 2721935"/>
                <a:gd name="connsiteX19" fmla="*/ 1254642 w 1539506"/>
                <a:gd name="connsiteY19" fmla="*/ 2052084 h 2721935"/>
                <a:gd name="connsiteX20" fmla="*/ 1105786 w 1539506"/>
                <a:gd name="connsiteY20" fmla="*/ 2721935 h 2721935"/>
                <a:gd name="connsiteX21" fmla="*/ 0 w 1539506"/>
                <a:gd name="connsiteY21" fmla="*/ 2700670 h 2721935"/>
                <a:gd name="connsiteX0" fmla="*/ 0 w 1539506"/>
                <a:gd name="connsiteY0" fmla="*/ 2700670 h 2721935"/>
                <a:gd name="connsiteX1" fmla="*/ 542260 w 1539506"/>
                <a:gd name="connsiteY1" fmla="*/ 1690577 h 2721935"/>
                <a:gd name="connsiteX2" fmla="*/ 616688 w 1539506"/>
                <a:gd name="connsiteY2" fmla="*/ 1509823 h 2721935"/>
                <a:gd name="connsiteX3" fmla="*/ 691116 w 1539506"/>
                <a:gd name="connsiteY3" fmla="*/ 935665 h 2721935"/>
                <a:gd name="connsiteX4" fmla="*/ 701749 w 1539506"/>
                <a:gd name="connsiteY4" fmla="*/ 606056 h 2721935"/>
                <a:gd name="connsiteX5" fmla="*/ 861237 w 1539506"/>
                <a:gd name="connsiteY5" fmla="*/ 372140 h 2721935"/>
                <a:gd name="connsiteX6" fmla="*/ 1137684 w 1539506"/>
                <a:gd name="connsiteY6" fmla="*/ 31898 h 2721935"/>
                <a:gd name="connsiteX7" fmla="*/ 1275907 w 1539506"/>
                <a:gd name="connsiteY7" fmla="*/ 0 h 2721935"/>
                <a:gd name="connsiteX8" fmla="*/ 1275907 w 1539506"/>
                <a:gd name="connsiteY8" fmla="*/ 85060 h 2721935"/>
                <a:gd name="connsiteX9" fmla="*/ 1414130 w 1539506"/>
                <a:gd name="connsiteY9" fmla="*/ 10633 h 2721935"/>
                <a:gd name="connsiteX10" fmla="*/ 1523003 w 1539506"/>
                <a:gd name="connsiteY10" fmla="*/ 95084 h 2721935"/>
                <a:gd name="connsiteX11" fmla="*/ 1539506 w 1539506"/>
                <a:gd name="connsiteY11" fmla="*/ 259943 h 2721935"/>
                <a:gd name="connsiteX12" fmla="*/ 1472056 w 1539506"/>
                <a:gd name="connsiteY12" fmla="*/ 496241 h 2721935"/>
                <a:gd name="connsiteX13" fmla="*/ 1384779 w 1539506"/>
                <a:gd name="connsiteY13" fmla="*/ 805693 h 2721935"/>
                <a:gd name="connsiteX14" fmla="*/ 1449682 w 1539506"/>
                <a:gd name="connsiteY14" fmla="*/ 1142612 h 2721935"/>
                <a:gd name="connsiteX15" fmla="*/ 1371600 w 1539506"/>
                <a:gd name="connsiteY15" fmla="*/ 1509823 h 2721935"/>
                <a:gd name="connsiteX16" fmla="*/ 1307805 w 1539506"/>
                <a:gd name="connsiteY16" fmla="*/ 1679611 h 2721935"/>
                <a:gd name="connsiteX17" fmla="*/ 1466351 w 1539506"/>
                <a:gd name="connsiteY17" fmla="*/ 1791973 h 2721935"/>
                <a:gd name="connsiteX18" fmla="*/ 1369385 w 1539506"/>
                <a:gd name="connsiteY18" fmla="*/ 1987015 h 2721935"/>
                <a:gd name="connsiteX19" fmla="*/ 1254642 w 1539506"/>
                <a:gd name="connsiteY19" fmla="*/ 2052084 h 2721935"/>
                <a:gd name="connsiteX20" fmla="*/ 1105786 w 1539506"/>
                <a:gd name="connsiteY20" fmla="*/ 2721935 h 2721935"/>
                <a:gd name="connsiteX21" fmla="*/ 0 w 1539506"/>
                <a:gd name="connsiteY21" fmla="*/ 2700670 h 2721935"/>
                <a:gd name="connsiteX0" fmla="*/ 0 w 1539506"/>
                <a:gd name="connsiteY0" fmla="*/ 2700670 h 2721935"/>
                <a:gd name="connsiteX1" fmla="*/ 542260 w 1539506"/>
                <a:gd name="connsiteY1" fmla="*/ 1690577 h 2721935"/>
                <a:gd name="connsiteX2" fmla="*/ 616688 w 1539506"/>
                <a:gd name="connsiteY2" fmla="*/ 1509823 h 2721935"/>
                <a:gd name="connsiteX3" fmla="*/ 691116 w 1539506"/>
                <a:gd name="connsiteY3" fmla="*/ 935665 h 2721935"/>
                <a:gd name="connsiteX4" fmla="*/ 701749 w 1539506"/>
                <a:gd name="connsiteY4" fmla="*/ 606056 h 2721935"/>
                <a:gd name="connsiteX5" fmla="*/ 861237 w 1539506"/>
                <a:gd name="connsiteY5" fmla="*/ 372140 h 2721935"/>
                <a:gd name="connsiteX6" fmla="*/ 1137684 w 1539506"/>
                <a:gd name="connsiteY6" fmla="*/ 31898 h 2721935"/>
                <a:gd name="connsiteX7" fmla="*/ 1275907 w 1539506"/>
                <a:gd name="connsiteY7" fmla="*/ 0 h 2721935"/>
                <a:gd name="connsiteX8" fmla="*/ 1275907 w 1539506"/>
                <a:gd name="connsiteY8" fmla="*/ 85060 h 2721935"/>
                <a:gd name="connsiteX9" fmla="*/ 1414130 w 1539506"/>
                <a:gd name="connsiteY9" fmla="*/ 10633 h 2721935"/>
                <a:gd name="connsiteX10" fmla="*/ 1523003 w 1539506"/>
                <a:gd name="connsiteY10" fmla="*/ 95084 h 2721935"/>
                <a:gd name="connsiteX11" fmla="*/ 1539506 w 1539506"/>
                <a:gd name="connsiteY11" fmla="*/ 259943 h 2721935"/>
                <a:gd name="connsiteX12" fmla="*/ 1472056 w 1539506"/>
                <a:gd name="connsiteY12" fmla="*/ 496241 h 2721935"/>
                <a:gd name="connsiteX13" fmla="*/ 1384779 w 1539506"/>
                <a:gd name="connsiteY13" fmla="*/ 805693 h 2721935"/>
                <a:gd name="connsiteX14" fmla="*/ 1449682 w 1539506"/>
                <a:gd name="connsiteY14" fmla="*/ 1142612 h 2721935"/>
                <a:gd name="connsiteX15" fmla="*/ 1371600 w 1539506"/>
                <a:gd name="connsiteY15" fmla="*/ 1509823 h 2721935"/>
                <a:gd name="connsiteX16" fmla="*/ 1307805 w 1539506"/>
                <a:gd name="connsiteY16" fmla="*/ 1679611 h 2721935"/>
                <a:gd name="connsiteX17" fmla="*/ 1466351 w 1539506"/>
                <a:gd name="connsiteY17" fmla="*/ 1791973 h 2721935"/>
                <a:gd name="connsiteX18" fmla="*/ 1369385 w 1539506"/>
                <a:gd name="connsiteY18" fmla="*/ 1987015 h 2721935"/>
                <a:gd name="connsiteX19" fmla="*/ 1271311 w 1539506"/>
                <a:gd name="connsiteY19" fmla="*/ 2052084 h 2721935"/>
                <a:gd name="connsiteX20" fmla="*/ 1105786 w 1539506"/>
                <a:gd name="connsiteY20" fmla="*/ 2721935 h 2721935"/>
                <a:gd name="connsiteX21" fmla="*/ 0 w 1539506"/>
                <a:gd name="connsiteY21" fmla="*/ 2700670 h 2721935"/>
                <a:gd name="connsiteX0" fmla="*/ 0 w 1539506"/>
                <a:gd name="connsiteY0" fmla="*/ 2700670 h 2721935"/>
                <a:gd name="connsiteX1" fmla="*/ 542260 w 1539506"/>
                <a:gd name="connsiteY1" fmla="*/ 1690577 h 2721935"/>
                <a:gd name="connsiteX2" fmla="*/ 616688 w 1539506"/>
                <a:gd name="connsiteY2" fmla="*/ 1509823 h 2721935"/>
                <a:gd name="connsiteX3" fmla="*/ 691116 w 1539506"/>
                <a:gd name="connsiteY3" fmla="*/ 935665 h 2721935"/>
                <a:gd name="connsiteX4" fmla="*/ 701749 w 1539506"/>
                <a:gd name="connsiteY4" fmla="*/ 606056 h 2721935"/>
                <a:gd name="connsiteX5" fmla="*/ 861237 w 1539506"/>
                <a:gd name="connsiteY5" fmla="*/ 372140 h 2721935"/>
                <a:gd name="connsiteX6" fmla="*/ 1137684 w 1539506"/>
                <a:gd name="connsiteY6" fmla="*/ 31898 h 2721935"/>
                <a:gd name="connsiteX7" fmla="*/ 1275907 w 1539506"/>
                <a:gd name="connsiteY7" fmla="*/ 0 h 2721935"/>
                <a:gd name="connsiteX8" fmla="*/ 1275907 w 1539506"/>
                <a:gd name="connsiteY8" fmla="*/ 85060 h 2721935"/>
                <a:gd name="connsiteX9" fmla="*/ 1414130 w 1539506"/>
                <a:gd name="connsiteY9" fmla="*/ 10633 h 2721935"/>
                <a:gd name="connsiteX10" fmla="*/ 1523003 w 1539506"/>
                <a:gd name="connsiteY10" fmla="*/ 95084 h 2721935"/>
                <a:gd name="connsiteX11" fmla="*/ 1539506 w 1539506"/>
                <a:gd name="connsiteY11" fmla="*/ 259943 h 2721935"/>
                <a:gd name="connsiteX12" fmla="*/ 1472056 w 1539506"/>
                <a:gd name="connsiteY12" fmla="*/ 496241 h 2721935"/>
                <a:gd name="connsiteX13" fmla="*/ 1384779 w 1539506"/>
                <a:gd name="connsiteY13" fmla="*/ 805693 h 2721935"/>
                <a:gd name="connsiteX14" fmla="*/ 1449682 w 1539506"/>
                <a:gd name="connsiteY14" fmla="*/ 1142612 h 2721935"/>
                <a:gd name="connsiteX15" fmla="*/ 1371600 w 1539506"/>
                <a:gd name="connsiteY15" fmla="*/ 1509823 h 2721935"/>
                <a:gd name="connsiteX16" fmla="*/ 1307805 w 1539506"/>
                <a:gd name="connsiteY16" fmla="*/ 1679611 h 2721935"/>
                <a:gd name="connsiteX17" fmla="*/ 1466351 w 1539506"/>
                <a:gd name="connsiteY17" fmla="*/ 1791973 h 2721935"/>
                <a:gd name="connsiteX18" fmla="*/ 1369385 w 1539506"/>
                <a:gd name="connsiteY18" fmla="*/ 1987015 h 2721935"/>
                <a:gd name="connsiteX19" fmla="*/ 1271311 w 1539506"/>
                <a:gd name="connsiteY19" fmla="*/ 2052084 h 2721935"/>
                <a:gd name="connsiteX20" fmla="*/ 1105786 w 1539506"/>
                <a:gd name="connsiteY20" fmla="*/ 2721935 h 2721935"/>
                <a:gd name="connsiteX21" fmla="*/ 0 w 1539506"/>
                <a:gd name="connsiteY21" fmla="*/ 2700670 h 2721935"/>
                <a:gd name="connsiteX0" fmla="*/ 0 w 1539506"/>
                <a:gd name="connsiteY0" fmla="*/ 2700670 h 2700670"/>
                <a:gd name="connsiteX1" fmla="*/ 542260 w 1539506"/>
                <a:gd name="connsiteY1" fmla="*/ 1690577 h 2700670"/>
                <a:gd name="connsiteX2" fmla="*/ 616688 w 1539506"/>
                <a:gd name="connsiteY2" fmla="*/ 1509823 h 2700670"/>
                <a:gd name="connsiteX3" fmla="*/ 691116 w 1539506"/>
                <a:gd name="connsiteY3" fmla="*/ 935665 h 2700670"/>
                <a:gd name="connsiteX4" fmla="*/ 701749 w 1539506"/>
                <a:gd name="connsiteY4" fmla="*/ 606056 h 2700670"/>
                <a:gd name="connsiteX5" fmla="*/ 861237 w 1539506"/>
                <a:gd name="connsiteY5" fmla="*/ 372140 h 2700670"/>
                <a:gd name="connsiteX6" fmla="*/ 1137684 w 1539506"/>
                <a:gd name="connsiteY6" fmla="*/ 31898 h 2700670"/>
                <a:gd name="connsiteX7" fmla="*/ 1275907 w 1539506"/>
                <a:gd name="connsiteY7" fmla="*/ 0 h 2700670"/>
                <a:gd name="connsiteX8" fmla="*/ 1275907 w 1539506"/>
                <a:gd name="connsiteY8" fmla="*/ 85060 h 2700670"/>
                <a:gd name="connsiteX9" fmla="*/ 1414130 w 1539506"/>
                <a:gd name="connsiteY9" fmla="*/ 10633 h 2700670"/>
                <a:gd name="connsiteX10" fmla="*/ 1523003 w 1539506"/>
                <a:gd name="connsiteY10" fmla="*/ 95084 h 2700670"/>
                <a:gd name="connsiteX11" fmla="*/ 1539506 w 1539506"/>
                <a:gd name="connsiteY11" fmla="*/ 259943 h 2700670"/>
                <a:gd name="connsiteX12" fmla="*/ 1472056 w 1539506"/>
                <a:gd name="connsiteY12" fmla="*/ 496241 h 2700670"/>
                <a:gd name="connsiteX13" fmla="*/ 1384779 w 1539506"/>
                <a:gd name="connsiteY13" fmla="*/ 805693 h 2700670"/>
                <a:gd name="connsiteX14" fmla="*/ 1449682 w 1539506"/>
                <a:gd name="connsiteY14" fmla="*/ 1142612 h 2700670"/>
                <a:gd name="connsiteX15" fmla="*/ 1371600 w 1539506"/>
                <a:gd name="connsiteY15" fmla="*/ 1509823 h 2700670"/>
                <a:gd name="connsiteX16" fmla="*/ 1307805 w 1539506"/>
                <a:gd name="connsiteY16" fmla="*/ 1679611 h 2700670"/>
                <a:gd name="connsiteX17" fmla="*/ 1466351 w 1539506"/>
                <a:gd name="connsiteY17" fmla="*/ 1791973 h 2700670"/>
                <a:gd name="connsiteX18" fmla="*/ 1369385 w 1539506"/>
                <a:gd name="connsiteY18" fmla="*/ 1987015 h 2700670"/>
                <a:gd name="connsiteX19" fmla="*/ 1271311 w 1539506"/>
                <a:gd name="connsiteY19" fmla="*/ 2052084 h 2700670"/>
                <a:gd name="connsiteX20" fmla="*/ 1129599 w 1539506"/>
                <a:gd name="connsiteY20" fmla="*/ 2650498 h 2700670"/>
                <a:gd name="connsiteX21" fmla="*/ 0 w 1539506"/>
                <a:gd name="connsiteY21" fmla="*/ 2700670 h 2700670"/>
                <a:gd name="connsiteX0" fmla="*/ 0 w 1520456"/>
                <a:gd name="connsiteY0" fmla="*/ 2645901 h 2650498"/>
                <a:gd name="connsiteX1" fmla="*/ 523210 w 1520456"/>
                <a:gd name="connsiteY1" fmla="*/ 1690577 h 2650498"/>
                <a:gd name="connsiteX2" fmla="*/ 597638 w 1520456"/>
                <a:gd name="connsiteY2" fmla="*/ 1509823 h 2650498"/>
                <a:gd name="connsiteX3" fmla="*/ 672066 w 1520456"/>
                <a:gd name="connsiteY3" fmla="*/ 935665 h 2650498"/>
                <a:gd name="connsiteX4" fmla="*/ 682699 w 1520456"/>
                <a:gd name="connsiteY4" fmla="*/ 606056 h 2650498"/>
                <a:gd name="connsiteX5" fmla="*/ 842187 w 1520456"/>
                <a:gd name="connsiteY5" fmla="*/ 372140 h 2650498"/>
                <a:gd name="connsiteX6" fmla="*/ 1118634 w 1520456"/>
                <a:gd name="connsiteY6" fmla="*/ 31898 h 2650498"/>
                <a:gd name="connsiteX7" fmla="*/ 1256857 w 1520456"/>
                <a:gd name="connsiteY7" fmla="*/ 0 h 2650498"/>
                <a:gd name="connsiteX8" fmla="*/ 1256857 w 1520456"/>
                <a:gd name="connsiteY8" fmla="*/ 85060 h 2650498"/>
                <a:gd name="connsiteX9" fmla="*/ 1395080 w 1520456"/>
                <a:gd name="connsiteY9" fmla="*/ 10633 h 2650498"/>
                <a:gd name="connsiteX10" fmla="*/ 1503953 w 1520456"/>
                <a:gd name="connsiteY10" fmla="*/ 95084 h 2650498"/>
                <a:gd name="connsiteX11" fmla="*/ 1520456 w 1520456"/>
                <a:gd name="connsiteY11" fmla="*/ 259943 h 2650498"/>
                <a:gd name="connsiteX12" fmla="*/ 1453006 w 1520456"/>
                <a:gd name="connsiteY12" fmla="*/ 496241 h 2650498"/>
                <a:gd name="connsiteX13" fmla="*/ 1365729 w 1520456"/>
                <a:gd name="connsiteY13" fmla="*/ 805693 h 2650498"/>
                <a:gd name="connsiteX14" fmla="*/ 1430632 w 1520456"/>
                <a:gd name="connsiteY14" fmla="*/ 1142612 h 2650498"/>
                <a:gd name="connsiteX15" fmla="*/ 1352550 w 1520456"/>
                <a:gd name="connsiteY15" fmla="*/ 1509823 h 2650498"/>
                <a:gd name="connsiteX16" fmla="*/ 1288755 w 1520456"/>
                <a:gd name="connsiteY16" fmla="*/ 1679611 h 2650498"/>
                <a:gd name="connsiteX17" fmla="*/ 1447301 w 1520456"/>
                <a:gd name="connsiteY17" fmla="*/ 1791973 h 2650498"/>
                <a:gd name="connsiteX18" fmla="*/ 1350335 w 1520456"/>
                <a:gd name="connsiteY18" fmla="*/ 1987015 h 2650498"/>
                <a:gd name="connsiteX19" fmla="*/ 1252261 w 1520456"/>
                <a:gd name="connsiteY19" fmla="*/ 2052084 h 2650498"/>
                <a:gd name="connsiteX20" fmla="*/ 1110549 w 1520456"/>
                <a:gd name="connsiteY20" fmla="*/ 2650498 h 2650498"/>
                <a:gd name="connsiteX21" fmla="*/ 0 w 1520456"/>
                <a:gd name="connsiteY21" fmla="*/ 2645901 h 2650498"/>
                <a:gd name="connsiteX0" fmla="*/ 0 w 1520456"/>
                <a:gd name="connsiteY0" fmla="*/ 2645901 h 2650498"/>
                <a:gd name="connsiteX1" fmla="*/ 523210 w 1520456"/>
                <a:gd name="connsiteY1" fmla="*/ 1690577 h 2650498"/>
                <a:gd name="connsiteX2" fmla="*/ 597638 w 1520456"/>
                <a:gd name="connsiteY2" fmla="*/ 1509823 h 2650498"/>
                <a:gd name="connsiteX3" fmla="*/ 672066 w 1520456"/>
                <a:gd name="connsiteY3" fmla="*/ 935665 h 2650498"/>
                <a:gd name="connsiteX4" fmla="*/ 682699 w 1520456"/>
                <a:gd name="connsiteY4" fmla="*/ 606056 h 2650498"/>
                <a:gd name="connsiteX5" fmla="*/ 842187 w 1520456"/>
                <a:gd name="connsiteY5" fmla="*/ 372140 h 2650498"/>
                <a:gd name="connsiteX6" fmla="*/ 1118634 w 1520456"/>
                <a:gd name="connsiteY6" fmla="*/ 31898 h 2650498"/>
                <a:gd name="connsiteX7" fmla="*/ 1256857 w 1520456"/>
                <a:gd name="connsiteY7" fmla="*/ 0 h 2650498"/>
                <a:gd name="connsiteX8" fmla="*/ 1256857 w 1520456"/>
                <a:gd name="connsiteY8" fmla="*/ 85060 h 2650498"/>
                <a:gd name="connsiteX9" fmla="*/ 1395080 w 1520456"/>
                <a:gd name="connsiteY9" fmla="*/ 10633 h 2650498"/>
                <a:gd name="connsiteX10" fmla="*/ 1503953 w 1520456"/>
                <a:gd name="connsiteY10" fmla="*/ 95084 h 2650498"/>
                <a:gd name="connsiteX11" fmla="*/ 1520456 w 1520456"/>
                <a:gd name="connsiteY11" fmla="*/ 259943 h 2650498"/>
                <a:gd name="connsiteX12" fmla="*/ 1453006 w 1520456"/>
                <a:gd name="connsiteY12" fmla="*/ 496241 h 2650498"/>
                <a:gd name="connsiteX13" fmla="*/ 1365729 w 1520456"/>
                <a:gd name="connsiteY13" fmla="*/ 805693 h 2650498"/>
                <a:gd name="connsiteX14" fmla="*/ 1430632 w 1520456"/>
                <a:gd name="connsiteY14" fmla="*/ 1142612 h 2650498"/>
                <a:gd name="connsiteX15" fmla="*/ 1352550 w 1520456"/>
                <a:gd name="connsiteY15" fmla="*/ 1509823 h 2650498"/>
                <a:gd name="connsiteX16" fmla="*/ 1288755 w 1520456"/>
                <a:gd name="connsiteY16" fmla="*/ 1679611 h 2650498"/>
                <a:gd name="connsiteX17" fmla="*/ 1447301 w 1520456"/>
                <a:gd name="connsiteY17" fmla="*/ 1791973 h 2650498"/>
                <a:gd name="connsiteX18" fmla="*/ 1350335 w 1520456"/>
                <a:gd name="connsiteY18" fmla="*/ 1987015 h 2650498"/>
                <a:gd name="connsiteX19" fmla="*/ 1252261 w 1520456"/>
                <a:gd name="connsiteY19" fmla="*/ 2052084 h 2650498"/>
                <a:gd name="connsiteX20" fmla="*/ 1110549 w 1520456"/>
                <a:gd name="connsiteY20" fmla="*/ 2650498 h 2650498"/>
                <a:gd name="connsiteX21" fmla="*/ 0 w 1520456"/>
                <a:gd name="connsiteY21" fmla="*/ 2645901 h 2650498"/>
                <a:gd name="connsiteX0" fmla="*/ 0 w 1520456"/>
                <a:gd name="connsiteY0" fmla="*/ 2645901 h 2650498"/>
                <a:gd name="connsiteX1" fmla="*/ 523210 w 1520456"/>
                <a:gd name="connsiteY1" fmla="*/ 1690577 h 2650498"/>
                <a:gd name="connsiteX2" fmla="*/ 583351 w 1520456"/>
                <a:gd name="connsiteY2" fmla="*/ 1514585 h 2650498"/>
                <a:gd name="connsiteX3" fmla="*/ 672066 w 1520456"/>
                <a:gd name="connsiteY3" fmla="*/ 935665 h 2650498"/>
                <a:gd name="connsiteX4" fmla="*/ 682699 w 1520456"/>
                <a:gd name="connsiteY4" fmla="*/ 606056 h 2650498"/>
                <a:gd name="connsiteX5" fmla="*/ 842187 w 1520456"/>
                <a:gd name="connsiteY5" fmla="*/ 372140 h 2650498"/>
                <a:gd name="connsiteX6" fmla="*/ 1118634 w 1520456"/>
                <a:gd name="connsiteY6" fmla="*/ 31898 h 2650498"/>
                <a:gd name="connsiteX7" fmla="*/ 1256857 w 1520456"/>
                <a:gd name="connsiteY7" fmla="*/ 0 h 2650498"/>
                <a:gd name="connsiteX8" fmla="*/ 1256857 w 1520456"/>
                <a:gd name="connsiteY8" fmla="*/ 85060 h 2650498"/>
                <a:gd name="connsiteX9" fmla="*/ 1395080 w 1520456"/>
                <a:gd name="connsiteY9" fmla="*/ 10633 h 2650498"/>
                <a:gd name="connsiteX10" fmla="*/ 1503953 w 1520456"/>
                <a:gd name="connsiteY10" fmla="*/ 95084 h 2650498"/>
                <a:gd name="connsiteX11" fmla="*/ 1520456 w 1520456"/>
                <a:gd name="connsiteY11" fmla="*/ 259943 h 2650498"/>
                <a:gd name="connsiteX12" fmla="*/ 1453006 w 1520456"/>
                <a:gd name="connsiteY12" fmla="*/ 496241 h 2650498"/>
                <a:gd name="connsiteX13" fmla="*/ 1365729 w 1520456"/>
                <a:gd name="connsiteY13" fmla="*/ 805693 h 2650498"/>
                <a:gd name="connsiteX14" fmla="*/ 1430632 w 1520456"/>
                <a:gd name="connsiteY14" fmla="*/ 1142612 h 2650498"/>
                <a:gd name="connsiteX15" fmla="*/ 1352550 w 1520456"/>
                <a:gd name="connsiteY15" fmla="*/ 1509823 h 2650498"/>
                <a:gd name="connsiteX16" fmla="*/ 1288755 w 1520456"/>
                <a:gd name="connsiteY16" fmla="*/ 1679611 h 2650498"/>
                <a:gd name="connsiteX17" fmla="*/ 1447301 w 1520456"/>
                <a:gd name="connsiteY17" fmla="*/ 1791973 h 2650498"/>
                <a:gd name="connsiteX18" fmla="*/ 1350335 w 1520456"/>
                <a:gd name="connsiteY18" fmla="*/ 1987015 h 2650498"/>
                <a:gd name="connsiteX19" fmla="*/ 1252261 w 1520456"/>
                <a:gd name="connsiteY19" fmla="*/ 2052084 h 2650498"/>
                <a:gd name="connsiteX20" fmla="*/ 1110549 w 1520456"/>
                <a:gd name="connsiteY20" fmla="*/ 2650498 h 2650498"/>
                <a:gd name="connsiteX21" fmla="*/ 0 w 1520456"/>
                <a:gd name="connsiteY21" fmla="*/ 2645901 h 2650498"/>
                <a:gd name="connsiteX0" fmla="*/ 0 w 1520456"/>
                <a:gd name="connsiteY0" fmla="*/ 2645901 h 2650498"/>
                <a:gd name="connsiteX1" fmla="*/ 523210 w 1520456"/>
                <a:gd name="connsiteY1" fmla="*/ 1690577 h 2650498"/>
                <a:gd name="connsiteX2" fmla="*/ 583351 w 1520456"/>
                <a:gd name="connsiteY2" fmla="*/ 1514585 h 2650498"/>
                <a:gd name="connsiteX3" fmla="*/ 672066 w 1520456"/>
                <a:gd name="connsiteY3" fmla="*/ 935665 h 2650498"/>
                <a:gd name="connsiteX4" fmla="*/ 713656 w 1520456"/>
                <a:gd name="connsiteY4" fmla="*/ 558431 h 2650498"/>
                <a:gd name="connsiteX5" fmla="*/ 842187 w 1520456"/>
                <a:gd name="connsiteY5" fmla="*/ 372140 h 2650498"/>
                <a:gd name="connsiteX6" fmla="*/ 1118634 w 1520456"/>
                <a:gd name="connsiteY6" fmla="*/ 31898 h 2650498"/>
                <a:gd name="connsiteX7" fmla="*/ 1256857 w 1520456"/>
                <a:gd name="connsiteY7" fmla="*/ 0 h 2650498"/>
                <a:gd name="connsiteX8" fmla="*/ 1256857 w 1520456"/>
                <a:gd name="connsiteY8" fmla="*/ 85060 h 2650498"/>
                <a:gd name="connsiteX9" fmla="*/ 1395080 w 1520456"/>
                <a:gd name="connsiteY9" fmla="*/ 10633 h 2650498"/>
                <a:gd name="connsiteX10" fmla="*/ 1503953 w 1520456"/>
                <a:gd name="connsiteY10" fmla="*/ 95084 h 2650498"/>
                <a:gd name="connsiteX11" fmla="*/ 1520456 w 1520456"/>
                <a:gd name="connsiteY11" fmla="*/ 259943 h 2650498"/>
                <a:gd name="connsiteX12" fmla="*/ 1453006 w 1520456"/>
                <a:gd name="connsiteY12" fmla="*/ 496241 h 2650498"/>
                <a:gd name="connsiteX13" fmla="*/ 1365729 w 1520456"/>
                <a:gd name="connsiteY13" fmla="*/ 805693 h 2650498"/>
                <a:gd name="connsiteX14" fmla="*/ 1430632 w 1520456"/>
                <a:gd name="connsiteY14" fmla="*/ 1142612 h 2650498"/>
                <a:gd name="connsiteX15" fmla="*/ 1352550 w 1520456"/>
                <a:gd name="connsiteY15" fmla="*/ 1509823 h 2650498"/>
                <a:gd name="connsiteX16" fmla="*/ 1288755 w 1520456"/>
                <a:gd name="connsiteY16" fmla="*/ 1679611 h 2650498"/>
                <a:gd name="connsiteX17" fmla="*/ 1447301 w 1520456"/>
                <a:gd name="connsiteY17" fmla="*/ 1791973 h 2650498"/>
                <a:gd name="connsiteX18" fmla="*/ 1350335 w 1520456"/>
                <a:gd name="connsiteY18" fmla="*/ 1987015 h 2650498"/>
                <a:gd name="connsiteX19" fmla="*/ 1252261 w 1520456"/>
                <a:gd name="connsiteY19" fmla="*/ 2052084 h 2650498"/>
                <a:gd name="connsiteX20" fmla="*/ 1110549 w 1520456"/>
                <a:gd name="connsiteY20" fmla="*/ 2650498 h 2650498"/>
                <a:gd name="connsiteX21" fmla="*/ 0 w 1520456"/>
                <a:gd name="connsiteY21" fmla="*/ 2645901 h 2650498"/>
                <a:gd name="connsiteX0" fmla="*/ 0 w 1520456"/>
                <a:gd name="connsiteY0" fmla="*/ 2645901 h 2650498"/>
                <a:gd name="connsiteX1" fmla="*/ 523210 w 1520456"/>
                <a:gd name="connsiteY1" fmla="*/ 1690577 h 2650498"/>
                <a:gd name="connsiteX2" fmla="*/ 583351 w 1520456"/>
                <a:gd name="connsiteY2" fmla="*/ 1514585 h 2650498"/>
                <a:gd name="connsiteX3" fmla="*/ 672066 w 1520456"/>
                <a:gd name="connsiteY3" fmla="*/ 935665 h 2650498"/>
                <a:gd name="connsiteX4" fmla="*/ 713656 w 1520456"/>
                <a:gd name="connsiteY4" fmla="*/ 558431 h 2650498"/>
                <a:gd name="connsiteX5" fmla="*/ 842187 w 1520456"/>
                <a:gd name="connsiteY5" fmla="*/ 372140 h 2650498"/>
                <a:gd name="connsiteX6" fmla="*/ 1130540 w 1520456"/>
                <a:gd name="connsiteY6" fmla="*/ 36660 h 2650498"/>
                <a:gd name="connsiteX7" fmla="*/ 1256857 w 1520456"/>
                <a:gd name="connsiteY7" fmla="*/ 0 h 2650498"/>
                <a:gd name="connsiteX8" fmla="*/ 1256857 w 1520456"/>
                <a:gd name="connsiteY8" fmla="*/ 85060 h 2650498"/>
                <a:gd name="connsiteX9" fmla="*/ 1395080 w 1520456"/>
                <a:gd name="connsiteY9" fmla="*/ 10633 h 2650498"/>
                <a:gd name="connsiteX10" fmla="*/ 1503953 w 1520456"/>
                <a:gd name="connsiteY10" fmla="*/ 95084 h 2650498"/>
                <a:gd name="connsiteX11" fmla="*/ 1520456 w 1520456"/>
                <a:gd name="connsiteY11" fmla="*/ 259943 h 2650498"/>
                <a:gd name="connsiteX12" fmla="*/ 1453006 w 1520456"/>
                <a:gd name="connsiteY12" fmla="*/ 496241 h 2650498"/>
                <a:gd name="connsiteX13" fmla="*/ 1365729 w 1520456"/>
                <a:gd name="connsiteY13" fmla="*/ 805693 h 2650498"/>
                <a:gd name="connsiteX14" fmla="*/ 1430632 w 1520456"/>
                <a:gd name="connsiteY14" fmla="*/ 1142612 h 2650498"/>
                <a:gd name="connsiteX15" fmla="*/ 1352550 w 1520456"/>
                <a:gd name="connsiteY15" fmla="*/ 1509823 h 2650498"/>
                <a:gd name="connsiteX16" fmla="*/ 1288755 w 1520456"/>
                <a:gd name="connsiteY16" fmla="*/ 1679611 h 2650498"/>
                <a:gd name="connsiteX17" fmla="*/ 1447301 w 1520456"/>
                <a:gd name="connsiteY17" fmla="*/ 1791973 h 2650498"/>
                <a:gd name="connsiteX18" fmla="*/ 1350335 w 1520456"/>
                <a:gd name="connsiteY18" fmla="*/ 1987015 h 2650498"/>
                <a:gd name="connsiteX19" fmla="*/ 1252261 w 1520456"/>
                <a:gd name="connsiteY19" fmla="*/ 2052084 h 2650498"/>
                <a:gd name="connsiteX20" fmla="*/ 1110549 w 1520456"/>
                <a:gd name="connsiteY20" fmla="*/ 2650498 h 2650498"/>
                <a:gd name="connsiteX21" fmla="*/ 0 w 1520456"/>
                <a:gd name="connsiteY21" fmla="*/ 2645901 h 2650498"/>
                <a:gd name="connsiteX0" fmla="*/ 0 w 1520456"/>
                <a:gd name="connsiteY0" fmla="*/ 2653045 h 2657642"/>
                <a:gd name="connsiteX1" fmla="*/ 523210 w 1520456"/>
                <a:gd name="connsiteY1" fmla="*/ 1697721 h 2657642"/>
                <a:gd name="connsiteX2" fmla="*/ 583351 w 1520456"/>
                <a:gd name="connsiteY2" fmla="*/ 1521729 h 2657642"/>
                <a:gd name="connsiteX3" fmla="*/ 672066 w 1520456"/>
                <a:gd name="connsiteY3" fmla="*/ 942809 h 2657642"/>
                <a:gd name="connsiteX4" fmla="*/ 713656 w 1520456"/>
                <a:gd name="connsiteY4" fmla="*/ 565575 h 2657642"/>
                <a:gd name="connsiteX5" fmla="*/ 842187 w 1520456"/>
                <a:gd name="connsiteY5" fmla="*/ 379284 h 2657642"/>
                <a:gd name="connsiteX6" fmla="*/ 1130540 w 1520456"/>
                <a:gd name="connsiteY6" fmla="*/ 43804 h 2657642"/>
                <a:gd name="connsiteX7" fmla="*/ 1249714 w 1520456"/>
                <a:gd name="connsiteY7" fmla="*/ 0 h 2657642"/>
                <a:gd name="connsiteX8" fmla="*/ 1256857 w 1520456"/>
                <a:gd name="connsiteY8" fmla="*/ 92204 h 2657642"/>
                <a:gd name="connsiteX9" fmla="*/ 1395080 w 1520456"/>
                <a:gd name="connsiteY9" fmla="*/ 17777 h 2657642"/>
                <a:gd name="connsiteX10" fmla="*/ 1503953 w 1520456"/>
                <a:gd name="connsiteY10" fmla="*/ 102228 h 2657642"/>
                <a:gd name="connsiteX11" fmla="*/ 1520456 w 1520456"/>
                <a:gd name="connsiteY11" fmla="*/ 267087 h 2657642"/>
                <a:gd name="connsiteX12" fmla="*/ 1453006 w 1520456"/>
                <a:gd name="connsiteY12" fmla="*/ 503385 h 2657642"/>
                <a:gd name="connsiteX13" fmla="*/ 1365729 w 1520456"/>
                <a:gd name="connsiteY13" fmla="*/ 812837 h 2657642"/>
                <a:gd name="connsiteX14" fmla="*/ 1430632 w 1520456"/>
                <a:gd name="connsiteY14" fmla="*/ 1149756 h 2657642"/>
                <a:gd name="connsiteX15" fmla="*/ 1352550 w 1520456"/>
                <a:gd name="connsiteY15" fmla="*/ 1516967 h 2657642"/>
                <a:gd name="connsiteX16" fmla="*/ 1288755 w 1520456"/>
                <a:gd name="connsiteY16" fmla="*/ 1686755 h 2657642"/>
                <a:gd name="connsiteX17" fmla="*/ 1447301 w 1520456"/>
                <a:gd name="connsiteY17" fmla="*/ 1799117 h 2657642"/>
                <a:gd name="connsiteX18" fmla="*/ 1350335 w 1520456"/>
                <a:gd name="connsiteY18" fmla="*/ 1994159 h 2657642"/>
                <a:gd name="connsiteX19" fmla="*/ 1252261 w 1520456"/>
                <a:gd name="connsiteY19" fmla="*/ 2059228 h 2657642"/>
                <a:gd name="connsiteX20" fmla="*/ 1110549 w 1520456"/>
                <a:gd name="connsiteY20" fmla="*/ 2657642 h 2657642"/>
                <a:gd name="connsiteX21" fmla="*/ 0 w 1520456"/>
                <a:gd name="connsiteY21" fmla="*/ 2653045 h 2657642"/>
                <a:gd name="connsiteX0" fmla="*/ 0 w 1520456"/>
                <a:gd name="connsiteY0" fmla="*/ 2653045 h 2657642"/>
                <a:gd name="connsiteX1" fmla="*/ 523210 w 1520456"/>
                <a:gd name="connsiteY1" fmla="*/ 1697721 h 2657642"/>
                <a:gd name="connsiteX2" fmla="*/ 583351 w 1520456"/>
                <a:gd name="connsiteY2" fmla="*/ 1521729 h 2657642"/>
                <a:gd name="connsiteX3" fmla="*/ 672066 w 1520456"/>
                <a:gd name="connsiteY3" fmla="*/ 942809 h 2657642"/>
                <a:gd name="connsiteX4" fmla="*/ 713656 w 1520456"/>
                <a:gd name="connsiteY4" fmla="*/ 565575 h 2657642"/>
                <a:gd name="connsiteX5" fmla="*/ 842187 w 1520456"/>
                <a:gd name="connsiteY5" fmla="*/ 379284 h 2657642"/>
                <a:gd name="connsiteX6" fmla="*/ 1130540 w 1520456"/>
                <a:gd name="connsiteY6" fmla="*/ 43804 h 2657642"/>
                <a:gd name="connsiteX7" fmla="*/ 1249714 w 1520456"/>
                <a:gd name="connsiteY7" fmla="*/ 0 h 2657642"/>
                <a:gd name="connsiteX8" fmla="*/ 1254476 w 1520456"/>
                <a:gd name="connsiteY8" fmla="*/ 92204 h 2657642"/>
                <a:gd name="connsiteX9" fmla="*/ 1395080 w 1520456"/>
                <a:gd name="connsiteY9" fmla="*/ 17777 h 2657642"/>
                <a:gd name="connsiteX10" fmla="*/ 1503953 w 1520456"/>
                <a:gd name="connsiteY10" fmla="*/ 102228 h 2657642"/>
                <a:gd name="connsiteX11" fmla="*/ 1520456 w 1520456"/>
                <a:gd name="connsiteY11" fmla="*/ 267087 h 2657642"/>
                <a:gd name="connsiteX12" fmla="*/ 1453006 w 1520456"/>
                <a:gd name="connsiteY12" fmla="*/ 503385 h 2657642"/>
                <a:gd name="connsiteX13" fmla="*/ 1365729 w 1520456"/>
                <a:gd name="connsiteY13" fmla="*/ 812837 h 2657642"/>
                <a:gd name="connsiteX14" fmla="*/ 1430632 w 1520456"/>
                <a:gd name="connsiteY14" fmla="*/ 1149756 h 2657642"/>
                <a:gd name="connsiteX15" fmla="*/ 1352550 w 1520456"/>
                <a:gd name="connsiteY15" fmla="*/ 1516967 h 2657642"/>
                <a:gd name="connsiteX16" fmla="*/ 1288755 w 1520456"/>
                <a:gd name="connsiteY16" fmla="*/ 1686755 h 2657642"/>
                <a:gd name="connsiteX17" fmla="*/ 1447301 w 1520456"/>
                <a:gd name="connsiteY17" fmla="*/ 1799117 h 2657642"/>
                <a:gd name="connsiteX18" fmla="*/ 1350335 w 1520456"/>
                <a:gd name="connsiteY18" fmla="*/ 1994159 h 2657642"/>
                <a:gd name="connsiteX19" fmla="*/ 1252261 w 1520456"/>
                <a:gd name="connsiteY19" fmla="*/ 2059228 h 2657642"/>
                <a:gd name="connsiteX20" fmla="*/ 1110549 w 1520456"/>
                <a:gd name="connsiteY20" fmla="*/ 2657642 h 2657642"/>
                <a:gd name="connsiteX21" fmla="*/ 0 w 1520456"/>
                <a:gd name="connsiteY21" fmla="*/ 2653045 h 2657642"/>
                <a:gd name="connsiteX0" fmla="*/ 0 w 1520456"/>
                <a:gd name="connsiteY0" fmla="*/ 2653045 h 2657642"/>
                <a:gd name="connsiteX1" fmla="*/ 523210 w 1520456"/>
                <a:gd name="connsiteY1" fmla="*/ 1697721 h 2657642"/>
                <a:gd name="connsiteX2" fmla="*/ 583351 w 1520456"/>
                <a:gd name="connsiteY2" fmla="*/ 1521729 h 2657642"/>
                <a:gd name="connsiteX3" fmla="*/ 672066 w 1520456"/>
                <a:gd name="connsiteY3" fmla="*/ 942809 h 2657642"/>
                <a:gd name="connsiteX4" fmla="*/ 713656 w 1520456"/>
                <a:gd name="connsiteY4" fmla="*/ 565575 h 2657642"/>
                <a:gd name="connsiteX5" fmla="*/ 842187 w 1520456"/>
                <a:gd name="connsiteY5" fmla="*/ 379284 h 2657642"/>
                <a:gd name="connsiteX6" fmla="*/ 1130540 w 1520456"/>
                <a:gd name="connsiteY6" fmla="*/ 43804 h 2657642"/>
                <a:gd name="connsiteX7" fmla="*/ 1249714 w 1520456"/>
                <a:gd name="connsiteY7" fmla="*/ 0 h 2657642"/>
                <a:gd name="connsiteX8" fmla="*/ 1254476 w 1520456"/>
                <a:gd name="connsiteY8" fmla="*/ 92204 h 2657642"/>
                <a:gd name="connsiteX9" fmla="*/ 1395080 w 1520456"/>
                <a:gd name="connsiteY9" fmla="*/ 17777 h 2657642"/>
                <a:gd name="connsiteX10" fmla="*/ 1503953 w 1520456"/>
                <a:gd name="connsiteY10" fmla="*/ 102228 h 2657642"/>
                <a:gd name="connsiteX11" fmla="*/ 1520456 w 1520456"/>
                <a:gd name="connsiteY11" fmla="*/ 267087 h 2657642"/>
                <a:gd name="connsiteX12" fmla="*/ 1453006 w 1520456"/>
                <a:gd name="connsiteY12" fmla="*/ 503385 h 2657642"/>
                <a:gd name="connsiteX13" fmla="*/ 1365729 w 1520456"/>
                <a:gd name="connsiteY13" fmla="*/ 812837 h 2657642"/>
                <a:gd name="connsiteX14" fmla="*/ 1430632 w 1520456"/>
                <a:gd name="connsiteY14" fmla="*/ 1149756 h 2657642"/>
                <a:gd name="connsiteX15" fmla="*/ 1352550 w 1520456"/>
                <a:gd name="connsiteY15" fmla="*/ 1516967 h 2657642"/>
                <a:gd name="connsiteX16" fmla="*/ 1274943 w 1520456"/>
                <a:gd name="connsiteY16" fmla="*/ 1598356 h 2657642"/>
                <a:gd name="connsiteX17" fmla="*/ 1447301 w 1520456"/>
                <a:gd name="connsiteY17" fmla="*/ 1799117 h 2657642"/>
                <a:gd name="connsiteX18" fmla="*/ 1350335 w 1520456"/>
                <a:gd name="connsiteY18" fmla="*/ 1994159 h 2657642"/>
                <a:gd name="connsiteX19" fmla="*/ 1252261 w 1520456"/>
                <a:gd name="connsiteY19" fmla="*/ 2059228 h 2657642"/>
                <a:gd name="connsiteX20" fmla="*/ 1110549 w 1520456"/>
                <a:gd name="connsiteY20" fmla="*/ 2657642 h 2657642"/>
                <a:gd name="connsiteX21" fmla="*/ 0 w 1520456"/>
                <a:gd name="connsiteY21" fmla="*/ 2653045 h 2657642"/>
                <a:gd name="connsiteX0" fmla="*/ 0 w 1520456"/>
                <a:gd name="connsiteY0" fmla="*/ 2653045 h 2657642"/>
                <a:gd name="connsiteX1" fmla="*/ 523210 w 1520456"/>
                <a:gd name="connsiteY1" fmla="*/ 1697721 h 2657642"/>
                <a:gd name="connsiteX2" fmla="*/ 583351 w 1520456"/>
                <a:gd name="connsiteY2" fmla="*/ 1521729 h 2657642"/>
                <a:gd name="connsiteX3" fmla="*/ 672066 w 1520456"/>
                <a:gd name="connsiteY3" fmla="*/ 942809 h 2657642"/>
                <a:gd name="connsiteX4" fmla="*/ 713656 w 1520456"/>
                <a:gd name="connsiteY4" fmla="*/ 565575 h 2657642"/>
                <a:gd name="connsiteX5" fmla="*/ 842187 w 1520456"/>
                <a:gd name="connsiteY5" fmla="*/ 379284 h 2657642"/>
                <a:gd name="connsiteX6" fmla="*/ 1130540 w 1520456"/>
                <a:gd name="connsiteY6" fmla="*/ 43804 h 2657642"/>
                <a:gd name="connsiteX7" fmla="*/ 1249714 w 1520456"/>
                <a:gd name="connsiteY7" fmla="*/ 0 h 2657642"/>
                <a:gd name="connsiteX8" fmla="*/ 1254476 w 1520456"/>
                <a:gd name="connsiteY8" fmla="*/ 92204 h 2657642"/>
                <a:gd name="connsiteX9" fmla="*/ 1395080 w 1520456"/>
                <a:gd name="connsiteY9" fmla="*/ 17777 h 2657642"/>
                <a:gd name="connsiteX10" fmla="*/ 1503953 w 1520456"/>
                <a:gd name="connsiteY10" fmla="*/ 102228 h 2657642"/>
                <a:gd name="connsiteX11" fmla="*/ 1520456 w 1520456"/>
                <a:gd name="connsiteY11" fmla="*/ 267087 h 2657642"/>
                <a:gd name="connsiteX12" fmla="*/ 1453006 w 1520456"/>
                <a:gd name="connsiteY12" fmla="*/ 503385 h 2657642"/>
                <a:gd name="connsiteX13" fmla="*/ 1365729 w 1520456"/>
                <a:gd name="connsiteY13" fmla="*/ 812837 h 2657642"/>
                <a:gd name="connsiteX14" fmla="*/ 1430632 w 1520456"/>
                <a:gd name="connsiteY14" fmla="*/ 1149756 h 2657642"/>
                <a:gd name="connsiteX15" fmla="*/ 1352550 w 1520456"/>
                <a:gd name="connsiteY15" fmla="*/ 1516967 h 2657642"/>
                <a:gd name="connsiteX16" fmla="*/ 1274943 w 1520456"/>
                <a:gd name="connsiteY16" fmla="*/ 1598356 h 2657642"/>
                <a:gd name="connsiteX17" fmla="*/ 1427964 w 1520456"/>
                <a:gd name="connsiteY17" fmla="*/ 1699669 h 2657642"/>
                <a:gd name="connsiteX18" fmla="*/ 1350335 w 1520456"/>
                <a:gd name="connsiteY18" fmla="*/ 1994159 h 2657642"/>
                <a:gd name="connsiteX19" fmla="*/ 1252261 w 1520456"/>
                <a:gd name="connsiteY19" fmla="*/ 2059228 h 2657642"/>
                <a:gd name="connsiteX20" fmla="*/ 1110549 w 1520456"/>
                <a:gd name="connsiteY20" fmla="*/ 2657642 h 2657642"/>
                <a:gd name="connsiteX21" fmla="*/ 0 w 1520456"/>
                <a:gd name="connsiteY21" fmla="*/ 2653045 h 2657642"/>
                <a:gd name="connsiteX0" fmla="*/ 0 w 1520456"/>
                <a:gd name="connsiteY0" fmla="*/ 2653045 h 2657642"/>
                <a:gd name="connsiteX1" fmla="*/ 523210 w 1520456"/>
                <a:gd name="connsiteY1" fmla="*/ 1697721 h 2657642"/>
                <a:gd name="connsiteX2" fmla="*/ 583351 w 1520456"/>
                <a:gd name="connsiteY2" fmla="*/ 1521729 h 2657642"/>
                <a:gd name="connsiteX3" fmla="*/ 672066 w 1520456"/>
                <a:gd name="connsiteY3" fmla="*/ 942809 h 2657642"/>
                <a:gd name="connsiteX4" fmla="*/ 713656 w 1520456"/>
                <a:gd name="connsiteY4" fmla="*/ 565575 h 2657642"/>
                <a:gd name="connsiteX5" fmla="*/ 842187 w 1520456"/>
                <a:gd name="connsiteY5" fmla="*/ 379284 h 2657642"/>
                <a:gd name="connsiteX6" fmla="*/ 1130540 w 1520456"/>
                <a:gd name="connsiteY6" fmla="*/ 43804 h 2657642"/>
                <a:gd name="connsiteX7" fmla="*/ 1249714 w 1520456"/>
                <a:gd name="connsiteY7" fmla="*/ 0 h 2657642"/>
                <a:gd name="connsiteX8" fmla="*/ 1254476 w 1520456"/>
                <a:gd name="connsiteY8" fmla="*/ 92204 h 2657642"/>
                <a:gd name="connsiteX9" fmla="*/ 1395080 w 1520456"/>
                <a:gd name="connsiteY9" fmla="*/ 17777 h 2657642"/>
                <a:gd name="connsiteX10" fmla="*/ 1503953 w 1520456"/>
                <a:gd name="connsiteY10" fmla="*/ 102228 h 2657642"/>
                <a:gd name="connsiteX11" fmla="*/ 1520456 w 1520456"/>
                <a:gd name="connsiteY11" fmla="*/ 267087 h 2657642"/>
                <a:gd name="connsiteX12" fmla="*/ 1453006 w 1520456"/>
                <a:gd name="connsiteY12" fmla="*/ 503385 h 2657642"/>
                <a:gd name="connsiteX13" fmla="*/ 1365729 w 1520456"/>
                <a:gd name="connsiteY13" fmla="*/ 812837 h 2657642"/>
                <a:gd name="connsiteX14" fmla="*/ 1430632 w 1520456"/>
                <a:gd name="connsiteY14" fmla="*/ 1149756 h 2657642"/>
                <a:gd name="connsiteX15" fmla="*/ 1352550 w 1520456"/>
                <a:gd name="connsiteY15" fmla="*/ 1516967 h 2657642"/>
                <a:gd name="connsiteX16" fmla="*/ 1274943 w 1520456"/>
                <a:gd name="connsiteY16" fmla="*/ 1598356 h 2657642"/>
                <a:gd name="connsiteX17" fmla="*/ 1427964 w 1520456"/>
                <a:gd name="connsiteY17" fmla="*/ 1699669 h 2657642"/>
                <a:gd name="connsiteX18" fmla="*/ 1253650 w 1520456"/>
                <a:gd name="connsiteY18" fmla="*/ 1938910 h 2657642"/>
                <a:gd name="connsiteX19" fmla="*/ 1252261 w 1520456"/>
                <a:gd name="connsiteY19" fmla="*/ 2059228 h 2657642"/>
                <a:gd name="connsiteX20" fmla="*/ 1110549 w 1520456"/>
                <a:gd name="connsiteY20" fmla="*/ 2657642 h 2657642"/>
                <a:gd name="connsiteX21" fmla="*/ 0 w 1520456"/>
                <a:gd name="connsiteY21" fmla="*/ 2653045 h 2657642"/>
                <a:gd name="connsiteX0" fmla="*/ 0 w 1520456"/>
                <a:gd name="connsiteY0" fmla="*/ 2653045 h 2657642"/>
                <a:gd name="connsiteX1" fmla="*/ 523210 w 1520456"/>
                <a:gd name="connsiteY1" fmla="*/ 1697721 h 2657642"/>
                <a:gd name="connsiteX2" fmla="*/ 583351 w 1520456"/>
                <a:gd name="connsiteY2" fmla="*/ 1521729 h 2657642"/>
                <a:gd name="connsiteX3" fmla="*/ 672066 w 1520456"/>
                <a:gd name="connsiteY3" fmla="*/ 942809 h 2657642"/>
                <a:gd name="connsiteX4" fmla="*/ 713656 w 1520456"/>
                <a:gd name="connsiteY4" fmla="*/ 565575 h 2657642"/>
                <a:gd name="connsiteX5" fmla="*/ 842187 w 1520456"/>
                <a:gd name="connsiteY5" fmla="*/ 379284 h 2657642"/>
                <a:gd name="connsiteX6" fmla="*/ 1130540 w 1520456"/>
                <a:gd name="connsiteY6" fmla="*/ 43804 h 2657642"/>
                <a:gd name="connsiteX7" fmla="*/ 1249714 w 1520456"/>
                <a:gd name="connsiteY7" fmla="*/ 0 h 2657642"/>
                <a:gd name="connsiteX8" fmla="*/ 1254476 w 1520456"/>
                <a:gd name="connsiteY8" fmla="*/ 92204 h 2657642"/>
                <a:gd name="connsiteX9" fmla="*/ 1395080 w 1520456"/>
                <a:gd name="connsiteY9" fmla="*/ 17777 h 2657642"/>
                <a:gd name="connsiteX10" fmla="*/ 1503953 w 1520456"/>
                <a:gd name="connsiteY10" fmla="*/ 102228 h 2657642"/>
                <a:gd name="connsiteX11" fmla="*/ 1520456 w 1520456"/>
                <a:gd name="connsiteY11" fmla="*/ 267087 h 2657642"/>
                <a:gd name="connsiteX12" fmla="*/ 1453006 w 1520456"/>
                <a:gd name="connsiteY12" fmla="*/ 503385 h 2657642"/>
                <a:gd name="connsiteX13" fmla="*/ 1365729 w 1520456"/>
                <a:gd name="connsiteY13" fmla="*/ 812837 h 2657642"/>
                <a:gd name="connsiteX14" fmla="*/ 1430632 w 1520456"/>
                <a:gd name="connsiteY14" fmla="*/ 1149756 h 2657642"/>
                <a:gd name="connsiteX15" fmla="*/ 1352550 w 1520456"/>
                <a:gd name="connsiteY15" fmla="*/ 1516967 h 2657642"/>
                <a:gd name="connsiteX16" fmla="*/ 1274943 w 1520456"/>
                <a:gd name="connsiteY16" fmla="*/ 1598356 h 2657642"/>
                <a:gd name="connsiteX17" fmla="*/ 1427964 w 1520456"/>
                <a:gd name="connsiteY17" fmla="*/ 1699669 h 2657642"/>
                <a:gd name="connsiteX18" fmla="*/ 1253650 w 1520456"/>
                <a:gd name="connsiteY18" fmla="*/ 1938910 h 2657642"/>
                <a:gd name="connsiteX19" fmla="*/ 1252261 w 1520456"/>
                <a:gd name="connsiteY19" fmla="*/ 2059228 h 2657642"/>
                <a:gd name="connsiteX20" fmla="*/ 1110549 w 1520456"/>
                <a:gd name="connsiteY20" fmla="*/ 2657642 h 2657642"/>
                <a:gd name="connsiteX21" fmla="*/ 0 w 1520456"/>
                <a:gd name="connsiteY21" fmla="*/ 2653045 h 2657642"/>
                <a:gd name="connsiteX0" fmla="*/ 0 w 1520456"/>
                <a:gd name="connsiteY0" fmla="*/ 2653045 h 2657642"/>
                <a:gd name="connsiteX1" fmla="*/ 523210 w 1520456"/>
                <a:gd name="connsiteY1" fmla="*/ 1697721 h 2657642"/>
                <a:gd name="connsiteX2" fmla="*/ 583351 w 1520456"/>
                <a:gd name="connsiteY2" fmla="*/ 1521729 h 2657642"/>
                <a:gd name="connsiteX3" fmla="*/ 672066 w 1520456"/>
                <a:gd name="connsiteY3" fmla="*/ 942809 h 2657642"/>
                <a:gd name="connsiteX4" fmla="*/ 713656 w 1520456"/>
                <a:gd name="connsiteY4" fmla="*/ 565575 h 2657642"/>
                <a:gd name="connsiteX5" fmla="*/ 842187 w 1520456"/>
                <a:gd name="connsiteY5" fmla="*/ 379284 h 2657642"/>
                <a:gd name="connsiteX6" fmla="*/ 1130540 w 1520456"/>
                <a:gd name="connsiteY6" fmla="*/ 43804 h 2657642"/>
                <a:gd name="connsiteX7" fmla="*/ 1249714 w 1520456"/>
                <a:gd name="connsiteY7" fmla="*/ 0 h 2657642"/>
                <a:gd name="connsiteX8" fmla="*/ 1254476 w 1520456"/>
                <a:gd name="connsiteY8" fmla="*/ 92204 h 2657642"/>
                <a:gd name="connsiteX9" fmla="*/ 1395080 w 1520456"/>
                <a:gd name="connsiteY9" fmla="*/ 17777 h 2657642"/>
                <a:gd name="connsiteX10" fmla="*/ 1503953 w 1520456"/>
                <a:gd name="connsiteY10" fmla="*/ 102228 h 2657642"/>
                <a:gd name="connsiteX11" fmla="*/ 1520456 w 1520456"/>
                <a:gd name="connsiteY11" fmla="*/ 267087 h 2657642"/>
                <a:gd name="connsiteX12" fmla="*/ 1453006 w 1520456"/>
                <a:gd name="connsiteY12" fmla="*/ 503385 h 2657642"/>
                <a:gd name="connsiteX13" fmla="*/ 1365729 w 1520456"/>
                <a:gd name="connsiteY13" fmla="*/ 812837 h 2657642"/>
                <a:gd name="connsiteX14" fmla="*/ 1430632 w 1520456"/>
                <a:gd name="connsiteY14" fmla="*/ 1149756 h 2657642"/>
                <a:gd name="connsiteX15" fmla="*/ 1352550 w 1520456"/>
                <a:gd name="connsiteY15" fmla="*/ 1516967 h 2657642"/>
                <a:gd name="connsiteX16" fmla="*/ 1274943 w 1520456"/>
                <a:gd name="connsiteY16" fmla="*/ 1598356 h 2657642"/>
                <a:gd name="connsiteX17" fmla="*/ 1427964 w 1520456"/>
                <a:gd name="connsiteY17" fmla="*/ 1699669 h 2657642"/>
                <a:gd name="connsiteX18" fmla="*/ 1253650 w 1520456"/>
                <a:gd name="connsiteY18" fmla="*/ 1938910 h 2657642"/>
                <a:gd name="connsiteX19" fmla="*/ 1188725 w 1520456"/>
                <a:gd name="connsiteY19" fmla="*/ 2070278 h 2657642"/>
                <a:gd name="connsiteX20" fmla="*/ 1110549 w 1520456"/>
                <a:gd name="connsiteY20" fmla="*/ 2657642 h 2657642"/>
                <a:gd name="connsiteX21" fmla="*/ 0 w 1520456"/>
                <a:gd name="connsiteY21" fmla="*/ 2653045 h 2657642"/>
                <a:gd name="connsiteX0" fmla="*/ 0 w 1520456"/>
                <a:gd name="connsiteY0" fmla="*/ 2653045 h 2657642"/>
                <a:gd name="connsiteX1" fmla="*/ 523210 w 1520456"/>
                <a:gd name="connsiteY1" fmla="*/ 1697721 h 2657642"/>
                <a:gd name="connsiteX2" fmla="*/ 583351 w 1520456"/>
                <a:gd name="connsiteY2" fmla="*/ 1521729 h 2657642"/>
                <a:gd name="connsiteX3" fmla="*/ 672066 w 1520456"/>
                <a:gd name="connsiteY3" fmla="*/ 942809 h 2657642"/>
                <a:gd name="connsiteX4" fmla="*/ 713656 w 1520456"/>
                <a:gd name="connsiteY4" fmla="*/ 565575 h 2657642"/>
                <a:gd name="connsiteX5" fmla="*/ 842187 w 1520456"/>
                <a:gd name="connsiteY5" fmla="*/ 379284 h 2657642"/>
                <a:gd name="connsiteX6" fmla="*/ 1130540 w 1520456"/>
                <a:gd name="connsiteY6" fmla="*/ 43804 h 2657642"/>
                <a:gd name="connsiteX7" fmla="*/ 1249714 w 1520456"/>
                <a:gd name="connsiteY7" fmla="*/ 0 h 2657642"/>
                <a:gd name="connsiteX8" fmla="*/ 1254476 w 1520456"/>
                <a:gd name="connsiteY8" fmla="*/ 92204 h 2657642"/>
                <a:gd name="connsiteX9" fmla="*/ 1395080 w 1520456"/>
                <a:gd name="connsiteY9" fmla="*/ 17777 h 2657642"/>
                <a:gd name="connsiteX10" fmla="*/ 1503953 w 1520456"/>
                <a:gd name="connsiteY10" fmla="*/ 102228 h 2657642"/>
                <a:gd name="connsiteX11" fmla="*/ 1520456 w 1520456"/>
                <a:gd name="connsiteY11" fmla="*/ 267087 h 2657642"/>
                <a:gd name="connsiteX12" fmla="*/ 1453006 w 1520456"/>
                <a:gd name="connsiteY12" fmla="*/ 503385 h 2657642"/>
                <a:gd name="connsiteX13" fmla="*/ 1365729 w 1520456"/>
                <a:gd name="connsiteY13" fmla="*/ 812837 h 2657642"/>
                <a:gd name="connsiteX14" fmla="*/ 1430632 w 1520456"/>
                <a:gd name="connsiteY14" fmla="*/ 1149756 h 2657642"/>
                <a:gd name="connsiteX15" fmla="*/ 1352550 w 1520456"/>
                <a:gd name="connsiteY15" fmla="*/ 1516967 h 2657642"/>
                <a:gd name="connsiteX16" fmla="*/ 1274943 w 1520456"/>
                <a:gd name="connsiteY16" fmla="*/ 1598356 h 2657642"/>
                <a:gd name="connsiteX17" fmla="*/ 1427964 w 1520456"/>
                <a:gd name="connsiteY17" fmla="*/ 1699669 h 2657642"/>
                <a:gd name="connsiteX18" fmla="*/ 1253650 w 1520456"/>
                <a:gd name="connsiteY18" fmla="*/ 1938910 h 2657642"/>
                <a:gd name="connsiteX19" fmla="*/ 1188725 w 1520456"/>
                <a:gd name="connsiteY19" fmla="*/ 2070278 h 2657642"/>
                <a:gd name="connsiteX20" fmla="*/ 1071874 w 1520456"/>
                <a:gd name="connsiteY20" fmla="*/ 2657642 h 2657642"/>
                <a:gd name="connsiteX21" fmla="*/ 0 w 1520456"/>
                <a:gd name="connsiteY21" fmla="*/ 2653045 h 2657642"/>
                <a:gd name="connsiteX0" fmla="*/ 0 w 1531506"/>
                <a:gd name="connsiteY0" fmla="*/ 2658570 h 2658570"/>
                <a:gd name="connsiteX1" fmla="*/ 534260 w 1531506"/>
                <a:gd name="connsiteY1" fmla="*/ 1697721 h 2658570"/>
                <a:gd name="connsiteX2" fmla="*/ 594401 w 1531506"/>
                <a:gd name="connsiteY2" fmla="*/ 1521729 h 2658570"/>
                <a:gd name="connsiteX3" fmla="*/ 683116 w 1531506"/>
                <a:gd name="connsiteY3" fmla="*/ 942809 h 2658570"/>
                <a:gd name="connsiteX4" fmla="*/ 724706 w 1531506"/>
                <a:gd name="connsiteY4" fmla="*/ 565575 h 2658570"/>
                <a:gd name="connsiteX5" fmla="*/ 853237 w 1531506"/>
                <a:gd name="connsiteY5" fmla="*/ 379284 h 2658570"/>
                <a:gd name="connsiteX6" fmla="*/ 1141590 w 1531506"/>
                <a:gd name="connsiteY6" fmla="*/ 43804 h 2658570"/>
                <a:gd name="connsiteX7" fmla="*/ 1260764 w 1531506"/>
                <a:gd name="connsiteY7" fmla="*/ 0 h 2658570"/>
                <a:gd name="connsiteX8" fmla="*/ 1265526 w 1531506"/>
                <a:gd name="connsiteY8" fmla="*/ 92204 h 2658570"/>
                <a:gd name="connsiteX9" fmla="*/ 1406130 w 1531506"/>
                <a:gd name="connsiteY9" fmla="*/ 17777 h 2658570"/>
                <a:gd name="connsiteX10" fmla="*/ 1515003 w 1531506"/>
                <a:gd name="connsiteY10" fmla="*/ 102228 h 2658570"/>
                <a:gd name="connsiteX11" fmla="*/ 1531506 w 1531506"/>
                <a:gd name="connsiteY11" fmla="*/ 267087 h 2658570"/>
                <a:gd name="connsiteX12" fmla="*/ 1464056 w 1531506"/>
                <a:gd name="connsiteY12" fmla="*/ 503385 h 2658570"/>
                <a:gd name="connsiteX13" fmla="*/ 1376779 w 1531506"/>
                <a:gd name="connsiteY13" fmla="*/ 812837 h 2658570"/>
                <a:gd name="connsiteX14" fmla="*/ 1441682 w 1531506"/>
                <a:gd name="connsiteY14" fmla="*/ 1149756 h 2658570"/>
                <a:gd name="connsiteX15" fmla="*/ 1363600 w 1531506"/>
                <a:gd name="connsiteY15" fmla="*/ 1516967 h 2658570"/>
                <a:gd name="connsiteX16" fmla="*/ 1285993 w 1531506"/>
                <a:gd name="connsiteY16" fmla="*/ 1598356 h 2658570"/>
                <a:gd name="connsiteX17" fmla="*/ 1439014 w 1531506"/>
                <a:gd name="connsiteY17" fmla="*/ 1699669 h 2658570"/>
                <a:gd name="connsiteX18" fmla="*/ 1264700 w 1531506"/>
                <a:gd name="connsiteY18" fmla="*/ 1938910 h 2658570"/>
                <a:gd name="connsiteX19" fmla="*/ 1199775 w 1531506"/>
                <a:gd name="connsiteY19" fmla="*/ 2070278 h 2658570"/>
                <a:gd name="connsiteX20" fmla="*/ 1082924 w 1531506"/>
                <a:gd name="connsiteY20" fmla="*/ 2657642 h 2658570"/>
                <a:gd name="connsiteX21" fmla="*/ 0 w 1531506"/>
                <a:gd name="connsiteY21" fmla="*/ 2658570 h 2658570"/>
                <a:gd name="connsiteX0" fmla="*/ 0 w 1531506"/>
                <a:gd name="connsiteY0" fmla="*/ 2658570 h 2658570"/>
                <a:gd name="connsiteX1" fmla="*/ 534260 w 1531506"/>
                <a:gd name="connsiteY1" fmla="*/ 1697721 h 2658570"/>
                <a:gd name="connsiteX2" fmla="*/ 594401 w 1531506"/>
                <a:gd name="connsiteY2" fmla="*/ 1521729 h 2658570"/>
                <a:gd name="connsiteX3" fmla="*/ 683116 w 1531506"/>
                <a:gd name="connsiteY3" fmla="*/ 942809 h 2658570"/>
                <a:gd name="connsiteX4" fmla="*/ 724706 w 1531506"/>
                <a:gd name="connsiteY4" fmla="*/ 565575 h 2658570"/>
                <a:gd name="connsiteX5" fmla="*/ 853237 w 1531506"/>
                <a:gd name="connsiteY5" fmla="*/ 379284 h 2658570"/>
                <a:gd name="connsiteX6" fmla="*/ 1141590 w 1531506"/>
                <a:gd name="connsiteY6" fmla="*/ 43804 h 2658570"/>
                <a:gd name="connsiteX7" fmla="*/ 1260764 w 1531506"/>
                <a:gd name="connsiteY7" fmla="*/ 0 h 2658570"/>
                <a:gd name="connsiteX8" fmla="*/ 1265526 w 1531506"/>
                <a:gd name="connsiteY8" fmla="*/ 92204 h 2658570"/>
                <a:gd name="connsiteX9" fmla="*/ 1406130 w 1531506"/>
                <a:gd name="connsiteY9" fmla="*/ 17777 h 2658570"/>
                <a:gd name="connsiteX10" fmla="*/ 1515003 w 1531506"/>
                <a:gd name="connsiteY10" fmla="*/ 102228 h 2658570"/>
                <a:gd name="connsiteX11" fmla="*/ 1531506 w 1531506"/>
                <a:gd name="connsiteY11" fmla="*/ 267087 h 2658570"/>
                <a:gd name="connsiteX12" fmla="*/ 1464056 w 1531506"/>
                <a:gd name="connsiteY12" fmla="*/ 503385 h 2658570"/>
                <a:gd name="connsiteX13" fmla="*/ 1376779 w 1531506"/>
                <a:gd name="connsiteY13" fmla="*/ 812837 h 2658570"/>
                <a:gd name="connsiteX14" fmla="*/ 1441682 w 1531506"/>
                <a:gd name="connsiteY14" fmla="*/ 1149756 h 2658570"/>
                <a:gd name="connsiteX15" fmla="*/ 1363600 w 1531506"/>
                <a:gd name="connsiteY15" fmla="*/ 1516967 h 2658570"/>
                <a:gd name="connsiteX16" fmla="*/ 1285993 w 1531506"/>
                <a:gd name="connsiteY16" fmla="*/ 1598356 h 2658570"/>
                <a:gd name="connsiteX17" fmla="*/ 1439014 w 1531506"/>
                <a:gd name="connsiteY17" fmla="*/ 1699669 h 2658570"/>
                <a:gd name="connsiteX18" fmla="*/ 1264700 w 1531506"/>
                <a:gd name="connsiteY18" fmla="*/ 1938910 h 2658570"/>
                <a:gd name="connsiteX19" fmla="*/ 1199775 w 1531506"/>
                <a:gd name="connsiteY19" fmla="*/ 2070278 h 2658570"/>
                <a:gd name="connsiteX20" fmla="*/ 1082924 w 1531506"/>
                <a:gd name="connsiteY20" fmla="*/ 2657642 h 2658570"/>
                <a:gd name="connsiteX21" fmla="*/ 0 w 1531506"/>
                <a:gd name="connsiteY21" fmla="*/ 2658570 h 2658570"/>
                <a:gd name="connsiteX0" fmla="*/ 0 w 1531506"/>
                <a:gd name="connsiteY0" fmla="*/ 2658570 h 2658570"/>
                <a:gd name="connsiteX1" fmla="*/ 534260 w 1531506"/>
                <a:gd name="connsiteY1" fmla="*/ 1697721 h 2658570"/>
                <a:gd name="connsiteX2" fmla="*/ 594401 w 1531506"/>
                <a:gd name="connsiteY2" fmla="*/ 1521729 h 2658570"/>
                <a:gd name="connsiteX3" fmla="*/ 683116 w 1531506"/>
                <a:gd name="connsiteY3" fmla="*/ 942809 h 2658570"/>
                <a:gd name="connsiteX4" fmla="*/ 724706 w 1531506"/>
                <a:gd name="connsiteY4" fmla="*/ 565575 h 2658570"/>
                <a:gd name="connsiteX5" fmla="*/ 853237 w 1531506"/>
                <a:gd name="connsiteY5" fmla="*/ 379284 h 2658570"/>
                <a:gd name="connsiteX6" fmla="*/ 1141590 w 1531506"/>
                <a:gd name="connsiteY6" fmla="*/ 43804 h 2658570"/>
                <a:gd name="connsiteX7" fmla="*/ 1260764 w 1531506"/>
                <a:gd name="connsiteY7" fmla="*/ 0 h 2658570"/>
                <a:gd name="connsiteX8" fmla="*/ 1265526 w 1531506"/>
                <a:gd name="connsiteY8" fmla="*/ 92204 h 2658570"/>
                <a:gd name="connsiteX9" fmla="*/ 1406130 w 1531506"/>
                <a:gd name="connsiteY9" fmla="*/ 17777 h 2658570"/>
                <a:gd name="connsiteX10" fmla="*/ 1515003 w 1531506"/>
                <a:gd name="connsiteY10" fmla="*/ 102228 h 2658570"/>
                <a:gd name="connsiteX11" fmla="*/ 1531506 w 1531506"/>
                <a:gd name="connsiteY11" fmla="*/ 267087 h 2658570"/>
                <a:gd name="connsiteX12" fmla="*/ 1464056 w 1531506"/>
                <a:gd name="connsiteY12" fmla="*/ 503385 h 2658570"/>
                <a:gd name="connsiteX13" fmla="*/ 1376779 w 1531506"/>
                <a:gd name="connsiteY13" fmla="*/ 812837 h 2658570"/>
                <a:gd name="connsiteX14" fmla="*/ 1441682 w 1531506"/>
                <a:gd name="connsiteY14" fmla="*/ 1149756 h 2658570"/>
                <a:gd name="connsiteX15" fmla="*/ 1363600 w 1531506"/>
                <a:gd name="connsiteY15" fmla="*/ 1516967 h 2658570"/>
                <a:gd name="connsiteX16" fmla="*/ 1285993 w 1531506"/>
                <a:gd name="connsiteY16" fmla="*/ 1598356 h 2658570"/>
                <a:gd name="connsiteX17" fmla="*/ 1439014 w 1531506"/>
                <a:gd name="connsiteY17" fmla="*/ 1699669 h 2658570"/>
                <a:gd name="connsiteX18" fmla="*/ 1264700 w 1531506"/>
                <a:gd name="connsiteY18" fmla="*/ 1938910 h 2658570"/>
                <a:gd name="connsiteX19" fmla="*/ 1199775 w 1531506"/>
                <a:gd name="connsiteY19" fmla="*/ 2070278 h 2658570"/>
                <a:gd name="connsiteX20" fmla="*/ 1082924 w 1531506"/>
                <a:gd name="connsiteY20" fmla="*/ 2657642 h 2658570"/>
                <a:gd name="connsiteX21" fmla="*/ 0 w 1531506"/>
                <a:gd name="connsiteY21" fmla="*/ 2658570 h 2658570"/>
                <a:gd name="connsiteX0" fmla="*/ 0 w 1531506"/>
                <a:gd name="connsiteY0" fmla="*/ 2658570 h 2658570"/>
                <a:gd name="connsiteX1" fmla="*/ 520448 w 1531506"/>
                <a:gd name="connsiteY1" fmla="*/ 1697721 h 2658570"/>
                <a:gd name="connsiteX2" fmla="*/ 594401 w 1531506"/>
                <a:gd name="connsiteY2" fmla="*/ 1521729 h 2658570"/>
                <a:gd name="connsiteX3" fmla="*/ 683116 w 1531506"/>
                <a:gd name="connsiteY3" fmla="*/ 942809 h 2658570"/>
                <a:gd name="connsiteX4" fmla="*/ 724706 w 1531506"/>
                <a:gd name="connsiteY4" fmla="*/ 565575 h 2658570"/>
                <a:gd name="connsiteX5" fmla="*/ 853237 w 1531506"/>
                <a:gd name="connsiteY5" fmla="*/ 379284 h 2658570"/>
                <a:gd name="connsiteX6" fmla="*/ 1141590 w 1531506"/>
                <a:gd name="connsiteY6" fmla="*/ 43804 h 2658570"/>
                <a:gd name="connsiteX7" fmla="*/ 1260764 w 1531506"/>
                <a:gd name="connsiteY7" fmla="*/ 0 h 2658570"/>
                <a:gd name="connsiteX8" fmla="*/ 1265526 w 1531506"/>
                <a:gd name="connsiteY8" fmla="*/ 92204 h 2658570"/>
                <a:gd name="connsiteX9" fmla="*/ 1406130 w 1531506"/>
                <a:gd name="connsiteY9" fmla="*/ 17777 h 2658570"/>
                <a:gd name="connsiteX10" fmla="*/ 1515003 w 1531506"/>
                <a:gd name="connsiteY10" fmla="*/ 102228 h 2658570"/>
                <a:gd name="connsiteX11" fmla="*/ 1531506 w 1531506"/>
                <a:gd name="connsiteY11" fmla="*/ 267087 h 2658570"/>
                <a:gd name="connsiteX12" fmla="*/ 1464056 w 1531506"/>
                <a:gd name="connsiteY12" fmla="*/ 503385 h 2658570"/>
                <a:gd name="connsiteX13" fmla="*/ 1376779 w 1531506"/>
                <a:gd name="connsiteY13" fmla="*/ 812837 h 2658570"/>
                <a:gd name="connsiteX14" fmla="*/ 1441682 w 1531506"/>
                <a:gd name="connsiteY14" fmla="*/ 1149756 h 2658570"/>
                <a:gd name="connsiteX15" fmla="*/ 1363600 w 1531506"/>
                <a:gd name="connsiteY15" fmla="*/ 1516967 h 2658570"/>
                <a:gd name="connsiteX16" fmla="*/ 1285993 w 1531506"/>
                <a:gd name="connsiteY16" fmla="*/ 1598356 h 2658570"/>
                <a:gd name="connsiteX17" fmla="*/ 1439014 w 1531506"/>
                <a:gd name="connsiteY17" fmla="*/ 1699669 h 2658570"/>
                <a:gd name="connsiteX18" fmla="*/ 1264700 w 1531506"/>
                <a:gd name="connsiteY18" fmla="*/ 1938910 h 2658570"/>
                <a:gd name="connsiteX19" fmla="*/ 1199775 w 1531506"/>
                <a:gd name="connsiteY19" fmla="*/ 2070278 h 2658570"/>
                <a:gd name="connsiteX20" fmla="*/ 1082924 w 1531506"/>
                <a:gd name="connsiteY20" fmla="*/ 2657642 h 2658570"/>
                <a:gd name="connsiteX21" fmla="*/ 0 w 1531506"/>
                <a:gd name="connsiteY21" fmla="*/ 2658570 h 2658570"/>
                <a:gd name="connsiteX0" fmla="*/ 0 w 1531506"/>
                <a:gd name="connsiteY0" fmla="*/ 2658570 h 2658570"/>
                <a:gd name="connsiteX1" fmla="*/ 520448 w 1531506"/>
                <a:gd name="connsiteY1" fmla="*/ 1697721 h 2658570"/>
                <a:gd name="connsiteX2" fmla="*/ 594401 w 1531506"/>
                <a:gd name="connsiteY2" fmla="*/ 1521729 h 2658570"/>
                <a:gd name="connsiteX3" fmla="*/ 683116 w 1531506"/>
                <a:gd name="connsiteY3" fmla="*/ 942809 h 2658570"/>
                <a:gd name="connsiteX4" fmla="*/ 724706 w 1531506"/>
                <a:gd name="connsiteY4" fmla="*/ 565575 h 2658570"/>
                <a:gd name="connsiteX5" fmla="*/ 853237 w 1531506"/>
                <a:gd name="connsiteY5" fmla="*/ 379284 h 2658570"/>
                <a:gd name="connsiteX6" fmla="*/ 1141590 w 1531506"/>
                <a:gd name="connsiteY6" fmla="*/ 43804 h 2658570"/>
                <a:gd name="connsiteX7" fmla="*/ 1260764 w 1531506"/>
                <a:gd name="connsiteY7" fmla="*/ 0 h 2658570"/>
                <a:gd name="connsiteX8" fmla="*/ 1265526 w 1531506"/>
                <a:gd name="connsiteY8" fmla="*/ 92204 h 2658570"/>
                <a:gd name="connsiteX9" fmla="*/ 1406130 w 1531506"/>
                <a:gd name="connsiteY9" fmla="*/ 17777 h 2658570"/>
                <a:gd name="connsiteX10" fmla="*/ 1515003 w 1531506"/>
                <a:gd name="connsiteY10" fmla="*/ 102228 h 2658570"/>
                <a:gd name="connsiteX11" fmla="*/ 1531506 w 1531506"/>
                <a:gd name="connsiteY11" fmla="*/ 267087 h 2658570"/>
                <a:gd name="connsiteX12" fmla="*/ 1464056 w 1531506"/>
                <a:gd name="connsiteY12" fmla="*/ 503385 h 2658570"/>
                <a:gd name="connsiteX13" fmla="*/ 1376779 w 1531506"/>
                <a:gd name="connsiteY13" fmla="*/ 812837 h 2658570"/>
                <a:gd name="connsiteX14" fmla="*/ 1441682 w 1531506"/>
                <a:gd name="connsiteY14" fmla="*/ 1149756 h 2658570"/>
                <a:gd name="connsiteX15" fmla="*/ 1363600 w 1531506"/>
                <a:gd name="connsiteY15" fmla="*/ 1516967 h 2658570"/>
                <a:gd name="connsiteX16" fmla="*/ 1285993 w 1531506"/>
                <a:gd name="connsiteY16" fmla="*/ 1598356 h 2658570"/>
                <a:gd name="connsiteX17" fmla="*/ 1439014 w 1531506"/>
                <a:gd name="connsiteY17" fmla="*/ 1699669 h 2658570"/>
                <a:gd name="connsiteX18" fmla="*/ 1264700 w 1531506"/>
                <a:gd name="connsiteY18" fmla="*/ 1938910 h 2658570"/>
                <a:gd name="connsiteX19" fmla="*/ 1199775 w 1531506"/>
                <a:gd name="connsiteY19" fmla="*/ 2070278 h 2658570"/>
                <a:gd name="connsiteX20" fmla="*/ 1082924 w 1531506"/>
                <a:gd name="connsiteY20" fmla="*/ 2657642 h 2658570"/>
                <a:gd name="connsiteX21" fmla="*/ 0 w 1531506"/>
                <a:gd name="connsiteY21" fmla="*/ 2658570 h 2658570"/>
                <a:gd name="connsiteX0" fmla="*/ 0 w 1531506"/>
                <a:gd name="connsiteY0" fmla="*/ 2658570 h 2658570"/>
                <a:gd name="connsiteX1" fmla="*/ 520448 w 1531506"/>
                <a:gd name="connsiteY1" fmla="*/ 1697721 h 2658570"/>
                <a:gd name="connsiteX2" fmla="*/ 594401 w 1531506"/>
                <a:gd name="connsiteY2" fmla="*/ 1521729 h 2658570"/>
                <a:gd name="connsiteX3" fmla="*/ 683116 w 1531506"/>
                <a:gd name="connsiteY3" fmla="*/ 942809 h 2658570"/>
                <a:gd name="connsiteX4" fmla="*/ 724706 w 1531506"/>
                <a:gd name="connsiteY4" fmla="*/ 565575 h 2658570"/>
                <a:gd name="connsiteX5" fmla="*/ 853237 w 1531506"/>
                <a:gd name="connsiteY5" fmla="*/ 379284 h 2658570"/>
                <a:gd name="connsiteX6" fmla="*/ 1141590 w 1531506"/>
                <a:gd name="connsiteY6" fmla="*/ 43804 h 2658570"/>
                <a:gd name="connsiteX7" fmla="*/ 1260764 w 1531506"/>
                <a:gd name="connsiteY7" fmla="*/ 0 h 2658570"/>
                <a:gd name="connsiteX8" fmla="*/ 1265526 w 1531506"/>
                <a:gd name="connsiteY8" fmla="*/ 92204 h 2658570"/>
                <a:gd name="connsiteX9" fmla="*/ 1406130 w 1531506"/>
                <a:gd name="connsiteY9" fmla="*/ 17777 h 2658570"/>
                <a:gd name="connsiteX10" fmla="*/ 1515003 w 1531506"/>
                <a:gd name="connsiteY10" fmla="*/ 102228 h 2658570"/>
                <a:gd name="connsiteX11" fmla="*/ 1531506 w 1531506"/>
                <a:gd name="connsiteY11" fmla="*/ 267087 h 2658570"/>
                <a:gd name="connsiteX12" fmla="*/ 1464056 w 1531506"/>
                <a:gd name="connsiteY12" fmla="*/ 503385 h 2658570"/>
                <a:gd name="connsiteX13" fmla="*/ 1376779 w 1531506"/>
                <a:gd name="connsiteY13" fmla="*/ 812837 h 2658570"/>
                <a:gd name="connsiteX14" fmla="*/ 1441682 w 1531506"/>
                <a:gd name="connsiteY14" fmla="*/ 1149756 h 2658570"/>
                <a:gd name="connsiteX15" fmla="*/ 1363600 w 1531506"/>
                <a:gd name="connsiteY15" fmla="*/ 1516967 h 2658570"/>
                <a:gd name="connsiteX16" fmla="*/ 1285993 w 1531506"/>
                <a:gd name="connsiteY16" fmla="*/ 1598356 h 2658570"/>
                <a:gd name="connsiteX17" fmla="*/ 1439014 w 1531506"/>
                <a:gd name="connsiteY17" fmla="*/ 1699669 h 2658570"/>
                <a:gd name="connsiteX18" fmla="*/ 1264700 w 1531506"/>
                <a:gd name="connsiteY18" fmla="*/ 1938910 h 2658570"/>
                <a:gd name="connsiteX19" fmla="*/ 1199775 w 1531506"/>
                <a:gd name="connsiteY19" fmla="*/ 2070278 h 2658570"/>
                <a:gd name="connsiteX20" fmla="*/ 1082924 w 1531506"/>
                <a:gd name="connsiteY20" fmla="*/ 2657642 h 2658570"/>
                <a:gd name="connsiteX21" fmla="*/ 0 w 1531506"/>
                <a:gd name="connsiteY21" fmla="*/ 2658570 h 2658570"/>
                <a:gd name="connsiteX0" fmla="*/ 0 w 1531506"/>
                <a:gd name="connsiteY0" fmla="*/ 2658570 h 2658570"/>
                <a:gd name="connsiteX1" fmla="*/ 520448 w 1531506"/>
                <a:gd name="connsiteY1" fmla="*/ 1697721 h 2658570"/>
                <a:gd name="connsiteX2" fmla="*/ 594401 w 1531506"/>
                <a:gd name="connsiteY2" fmla="*/ 1521729 h 2658570"/>
                <a:gd name="connsiteX3" fmla="*/ 683116 w 1531506"/>
                <a:gd name="connsiteY3" fmla="*/ 942809 h 2658570"/>
                <a:gd name="connsiteX4" fmla="*/ 724706 w 1531506"/>
                <a:gd name="connsiteY4" fmla="*/ 565575 h 2658570"/>
                <a:gd name="connsiteX5" fmla="*/ 853237 w 1531506"/>
                <a:gd name="connsiteY5" fmla="*/ 379284 h 2658570"/>
                <a:gd name="connsiteX6" fmla="*/ 1141590 w 1531506"/>
                <a:gd name="connsiteY6" fmla="*/ 43804 h 2658570"/>
                <a:gd name="connsiteX7" fmla="*/ 1260764 w 1531506"/>
                <a:gd name="connsiteY7" fmla="*/ 0 h 2658570"/>
                <a:gd name="connsiteX8" fmla="*/ 1265526 w 1531506"/>
                <a:gd name="connsiteY8" fmla="*/ 92204 h 2658570"/>
                <a:gd name="connsiteX9" fmla="*/ 1406130 w 1531506"/>
                <a:gd name="connsiteY9" fmla="*/ 17777 h 2658570"/>
                <a:gd name="connsiteX10" fmla="*/ 1515003 w 1531506"/>
                <a:gd name="connsiteY10" fmla="*/ 102228 h 2658570"/>
                <a:gd name="connsiteX11" fmla="*/ 1531506 w 1531506"/>
                <a:gd name="connsiteY11" fmla="*/ 267087 h 2658570"/>
                <a:gd name="connsiteX12" fmla="*/ 1464056 w 1531506"/>
                <a:gd name="connsiteY12" fmla="*/ 503385 h 2658570"/>
                <a:gd name="connsiteX13" fmla="*/ 1376779 w 1531506"/>
                <a:gd name="connsiteY13" fmla="*/ 812837 h 2658570"/>
                <a:gd name="connsiteX14" fmla="*/ 1441682 w 1531506"/>
                <a:gd name="connsiteY14" fmla="*/ 1149756 h 2658570"/>
                <a:gd name="connsiteX15" fmla="*/ 1338738 w 1531506"/>
                <a:gd name="connsiteY15" fmla="*/ 1494867 h 2658570"/>
                <a:gd name="connsiteX16" fmla="*/ 1285993 w 1531506"/>
                <a:gd name="connsiteY16" fmla="*/ 1598356 h 2658570"/>
                <a:gd name="connsiteX17" fmla="*/ 1439014 w 1531506"/>
                <a:gd name="connsiteY17" fmla="*/ 1699669 h 2658570"/>
                <a:gd name="connsiteX18" fmla="*/ 1264700 w 1531506"/>
                <a:gd name="connsiteY18" fmla="*/ 1938910 h 2658570"/>
                <a:gd name="connsiteX19" fmla="*/ 1199775 w 1531506"/>
                <a:gd name="connsiteY19" fmla="*/ 2070278 h 2658570"/>
                <a:gd name="connsiteX20" fmla="*/ 1082924 w 1531506"/>
                <a:gd name="connsiteY20" fmla="*/ 2657642 h 2658570"/>
                <a:gd name="connsiteX21" fmla="*/ 0 w 1531506"/>
                <a:gd name="connsiteY21" fmla="*/ 2658570 h 2658570"/>
                <a:gd name="connsiteX0" fmla="*/ 0 w 1531506"/>
                <a:gd name="connsiteY0" fmla="*/ 2658570 h 2658570"/>
                <a:gd name="connsiteX1" fmla="*/ 520448 w 1531506"/>
                <a:gd name="connsiteY1" fmla="*/ 1697721 h 2658570"/>
                <a:gd name="connsiteX2" fmla="*/ 594401 w 1531506"/>
                <a:gd name="connsiteY2" fmla="*/ 1521729 h 2658570"/>
                <a:gd name="connsiteX3" fmla="*/ 683116 w 1531506"/>
                <a:gd name="connsiteY3" fmla="*/ 942809 h 2658570"/>
                <a:gd name="connsiteX4" fmla="*/ 724706 w 1531506"/>
                <a:gd name="connsiteY4" fmla="*/ 565575 h 2658570"/>
                <a:gd name="connsiteX5" fmla="*/ 853237 w 1531506"/>
                <a:gd name="connsiteY5" fmla="*/ 379284 h 2658570"/>
                <a:gd name="connsiteX6" fmla="*/ 1141590 w 1531506"/>
                <a:gd name="connsiteY6" fmla="*/ 43804 h 2658570"/>
                <a:gd name="connsiteX7" fmla="*/ 1260764 w 1531506"/>
                <a:gd name="connsiteY7" fmla="*/ 0 h 2658570"/>
                <a:gd name="connsiteX8" fmla="*/ 1265526 w 1531506"/>
                <a:gd name="connsiteY8" fmla="*/ 92204 h 2658570"/>
                <a:gd name="connsiteX9" fmla="*/ 1406130 w 1531506"/>
                <a:gd name="connsiteY9" fmla="*/ 17777 h 2658570"/>
                <a:gd name="connsiteX10" fmla="*/ 1515003 w 1531506"/>
                <a:gd name="connsiteY10" fmla="*/ 102228 h 2658570"/>
                <a:gd name="connsiteX11" fmla="*/ 1531506 w 1531506"/>
                <a:gd name="connsiteY11" fmla="*/ 267087 h 2658570"/>
                <a:gd name="connsiteX12" fmla="*/ 1464056 w 1531506"/>
                <a:gd name="connsiteY12" fmla="*/ 503385 h 2658570"/>
                <a:gd name="connsiteX13" fmla="*/ 1376779 w 1531506"/>
                <a:gd name="connsiteY13" fmla="*/ 812837 h 2658570"/>
                <a:gd name="connsiteX14" fmla="*/ 1419583 w 1531506"/>
                <a:gd name="connsiteY14" fmla="*/ 1119369 h 2658570"/>
                <a:gd name="connsiteX15" fmla="*/ 1338738 w 1531506"/>
                <a:gd name="connsiteY15" fmla="*/ 1494867 h 2658570"/>
                <a:gd name="connsiteX16" fmla="*/ 1285993 w 1531506"/>
                <a:gd name="connsiteY16" fmla="*/ 1598356 h 2658570"/>
                <a:gd name="connsiteX17" fmla="*/ 1439014 w 1531506"/>
                <a:gd name="connsiteY17" fmla="*/ 1699669 h 2658570"/>
                <a:gd name="connsiteX18" fmla="*/ 1264700 w 1531506"/>
                <a:gd name="connsiteY18" fmla="*/ 1938910 h 2658570"/>
                <a:gd name="connsiteX19" fmla="*/ 1199775 w 1531506"/>
                <a:gd name="connsiteY19" fmla="*/ 2070278 h 2658570"/>
                <a:gd name="connsiteX20" fmla="*/ 1082924 w 1531506"/>
                <a:gd name="connsiteY20" fmla="*/ 2657642 h 2658570"/>
                <a:gd name="connsiteX21" fmla="*/ 0 w 1531506"/>
                <a:gd name="connsiteY21" fmla="*/ 2658570 h 2658570"/>
                <a:gd name="connsiteX0" fmla="*/ 0 w 1531506"/>
                <a:gd name="connsiteY0" fmla="*/ 2658570 h 2658570"/>
                <a:gd name="connsiteX1" fmla="*/ 520448 w 1531506"/>
                <a:gd name="connsiteY1" fmla="*/ 1697721 h 2658570"/>
                <a:gd name="connsiteX2" fmla="*/ 594401 w 1531506"/>
                <a:gd name="connsiteY2" fmla="*/ 1521729 h 2658570"/>
                <a:gd name="connsiteX3" fmla="*/ 683116 w 1531506"/>
                <a:gd name="connsiteY3" fmla="*/ 942809 h 2658570"/>
                <a:gd name="connsiteX4" fmla="*/ 724706 w 1531506"/>
                <a:gd name="connsiteY4" fmla="*/ 565575 h 2658570"/>
                <a:gd name="connsiteX5" fmla="*/ 853237 w 1531506"/>
                <a:gd name="connsiteY5" fmla="*/ 379284 h 2658570"/>
                <a:gd name="connsiteX6" fmla="*/ 1141590 w 1531506"/>
                <a:gd name="connsiteY6" fmla="*/ 43804 h 2658570"/>
                <a:gd name="connsiteX7" fmla="*/ 1260764 w 1531506"/>
                <a:gd name="connsiteY7" fmla="*/ 0 h 2658570"/>
                <a:gd name="connsiteX8" fmla="*/ 1265526 w 1531506"/>
                <a:gd name="connsiteY8" fmla="*/ 92204 h 2658570"/>
                <a:gd name="connsiteX9" fmla="*/ 1406130 w 1531506"/>
                <a:gd name="connsiteY9" fmla="*/ 17777 h 2658570"/>
                <a:gd name="connsiteX10" fmla="*/ 1515003 w 1531506"/>
                <a:gd name="connsiteY10" fmla="*/ 102228 h 2658570"/>
                <a:gd name="connsiteX11" fmla="*/ 1531506 w 1531506"/>
                <a:gd name="connsiteY11" fmla="*/ 267087 h 2658570"/>
                <a:gd name="connsiteX12" fmla="*/ 1464056 w 1531506"/>
                <a:gd name="connsiteY12" fmla="*/ 503385 h 2658570"/>
                <a:gd name="connsiteX13" fmla="*/ 1376779 w 1531506"/>
                <a:gd name="connsiteY13" fmla="*/ 812837 h 2658570"/>
                <a:gd name="connsiteX14" fmla="*/ 1419583 w 1531506"/>
                <a:gd name="connsiteY14" fmla="*/ 1119369 h 2658570"/>
                <a:gd name="connsiteX15" fmla="*/ 1338738 w 1531506"/>
                <a:gd name="connsiteY15" fmla="*/ 1494867 h 2658570"/>
                <a:gd name="connsiteX16" fmla="*/ 1285993 w 1531506"/>
                <a:gd name="connsiteY16" fmla="*/ 1598356 h 2658570"/>
                <a:gd name="connsiteX17" fmla="*/ 1439014 w 1531506"/>
                <a:gd name="connsiteY17" fmla="*/ 1699669 h 2658570"/>
                <a:gd name="connsiteX18" fmla="*/ 1264700 w 1531506"/>
                <a:gd name="connsiteY18" fmla="*/ 1938910 h 2658570"/>
                <a:gd name="connsiteX19" fmla="*/ 1199775 w 1531506"/>
                <a:gd name="connsiteY19" fmla="*/ 2070278 h 2658570"/>
                <a:gd name="connsiteX20" fmla="*/ 1082924 w 1531506"/>
                <a:gd name="connsiteY20" fmla="*/ 2657642 h 2658570"/>
                <a:gd name="connsiteX21" fmla="*/ 0 w 1531506"/>
                <a:gd name="connsiteY21" fmla="*/ 2658570 h 2658570"/>
                <a:gd name="connsiteX0" fmla="*/ 0 w 1531506"/>
                <a:gd name="connsiteY0" fmla="*/ 2658570 h 2658570"/>
                <a:gd name="connsiteX1" fmla="*/ 520448 w 1531506"/>
                <a:gd name="connsiteY1" fmla="*/ 1697721 h 2658570"/>
                <a:gd name="connsiteX2" fmla="*/ 594401 w 1531506"/>
                <a:gd name="connsiteY2" fmla="*/ 1521729 h 2658570"/>
                <a:gd name="connsiteX3" fmla="*/ 683116 w 1531506"/>
                <a:gd name="connsiteY3" fmla="*/ 942809 h 2658570"/>
                <a:gd name="connsiteX4" fmla="*/ 724706 w 1531506"/>
                <a:gd name="connsiteY4" fmla="*/ 565575 h 2658570"/>
                <a:gd name="connsiteX5" fmla="*/ 853237 w 1531506"/>
                <a:gd name="connsiteY5" fmla="*/ 379284 h 2658570"/>
                <a:gd name="connsiteX6" fmla="*/ 1141590 w 1531506"/>
                <a:gd name="connsiteY6" fmla="*/ 43804 h 2658570"/>
                <a:gd name="connsiteX7" fmla="*/ 1260764 w 1531506"/>
                <a:gd name="connsiteY7" fmla="*/ 0 h 2658570"/>
                <a:gd name="connsiteX8" fmla="*/ 1265526 w 1531506"/>
                <a:gd name="connsiteY8" fmla="*/ 92204 h 2658570"/>
                <a:gd name="connsiteX9" fmla="*/ 1406130 w 1531506"/>
                <a:gd name="connsiteY9" fmla="*/ 17777 h 2658570"/>
                <a:gd name="connsiteX10" fmla="*/ 1515003 w 1531506"/>
                <a:gd name="connsiteY10" fmla="*/ 102228 h 2658570"/>
                <a:gd name="connsiteX11" fmla="*/ 1531506 w 1531506"/>
                <a:gd name="connsiteY11" fmla="*/ 267087 h 2658570"/>
                <a:gd name="connsiteX12" fmla="*/ 1464056 w 1531506"/>
                <a:gd name="connsiteY12" fmla="*/ 503385 h 2658570"/>
                <a:gd name="connsiteX13" fmla="*/ 1357442 w 1531506"/>
                <a:gd name="connsiteY13" fmla="*/ 768638 h 2658570"/>
                <a:gd name="connsiteX14" fmla="*/ 1419583 w 1531506"/>
                <a:gd name="connsiteY14" fmla="*/ 1119369 h 2658570"/>
                <a:gd name="connsiteX15" fmla="*/ 1338738 w 1531506"/>
                <a:gd name="connsiteY15" fmla="*/ 1494867 h 2658570"/>
                <a:gd name="connsiteX16" fmla="*/ 1285993 w 1531506"/>
                <a:gd name="connsiteY16" fmla="*/ 1598356 h 2658570"/>
                <a:gd name="connsiteX17" fmla="*/ 1439014 w 1531506"/>
                <a:gd name="connsiteY17" fmla="*/ 1699669 h 2658570"/>
                <a:gd name="connsiteX18" fmla="*/ 1264700 w 1531506"/>
                <a:gd name="connsiteY18" fmla="*/ 1938910 h 2658570"/>
                <a:gd name="connsiteX19" fmla="*/ 1199775 w 1531506"/>
                <a:gd name="connsiteY19" fmla="*/ 2070278 h 2658570"/>
                <a:gd name="connsiteX20" fmla="*/ 1082924 w 1531506"/>
                <a:gd name="connsiteY20" fmla="*/ 2657642 h 2658570"/>
                <a:gd name="connsiteX21" fmla="*/ 0 w 1531506"/>
                <a:gd name="connsiteY21" fmla="*/ 2658570 h 2658570"/>
                <a:gd name="connsiteX0" fmla="*/ 0 w 1531506"/>
                <a:gd name="connsiteY0" fmla="*/ 2658570 h 2658570"/>
                <a:gd name="connsiteX1" fmla="*/ 520448 w 1531506"/>
                <a:gd name="connsiteY1" fmla="*/ 1697721 h 2658570"/>
                <a:gd name="connsiteX2" fmla="*/ 594401 w 1531506"/>
                <a:gd name="connsiteY2" fmla="*/ 1521729 h 2658570"/>
                <a:gd name="connsiteX3" fmla="*/ 683116 w 1531506"/>
                <a:gd name="connsiteY3" fmla="*/ 942809 h 2658570"/>
                <a:gd name="connsiteX4" fmla="*/ 724706 w 1531506"/>
                <a:gd name="connsiteY4" fmla="*/ 565575 h 2658570"/>
                <a:gd name="connsiteX5" fmla="*/ 853237 w 1531506"/>
                <a:gd name="connsiteY5" fmla="*/ 379284 h 2658570"/>
                <a:gd name="connsiteX6" fmla="*/ 1141590 w 1531506"/>
                <a:gd name="connsiteY6" fmla="*/ 43804 h 2658570"/>
                <a:gd name="connsiteX7" fmla="*/ 1260764 w 1531506"/>
                <a:gd name="connsiteY7" fmla="*/ 0 h 2658570"/>
                <a:gd name="connsiteX8" fmla="*/ 1265526 w 1531506"/>
                <a:gd name="connsiteY8" fmla="*/ 92204 h 2658570"/>
                <a:gd name="connsiteX9" fmla="*/ 1406130 w 1531506"/>
                <a:gd name="connsiteY9" fmla="*/ 17777 h 2658570"/>
                <a:gd name="connsiteX10" fmla="*/ 1515003 w 1531506"/>
                <a:gd name="connsiteY10" fmla="*/ 102228 h 2658570"/>
                <a:gd name="connsiteX11" fmla="*/ 1531506 w 1531506"/>
                <a:gd name="connsiteY11" fmla="*/ 267087 h 2658570"/>
                <a:gd name="connsiteX12" fmla="*/ 1464056 w 1531506"/>
                <a:gd name="connsiteY12" fmla="*/ 503385 h 2658570"/>
                <a:gd name="connsiteX13" fmla="*/ 1357442 w 1531506"/>
                <a:gd name="connsiteY13" fmla="*/ 768638 h 2658570"/>
                <a:gd name="connsiteX14" fmla="*/ 1419583 w 1531506"/>
                <a:gd name="connsiteY14" fmla="*/ 1119369 h 2658570"/>
                <a:gd name="connsiteX15" fmla="*/ 1338738 w 1531506"/>
                <a:gd name="connsiteY15" fmla="*/ 1494867 h 2658570"/>
                <a:gd name="connsiteX16" fmla="*/ 1285993 w 1531506"/>
                <a:gd name="connsiteY16" fmla="*/ 1598356 h 2658570"/>
                <a:gd name="connsiteX17" fmla="*/ 1439014 w 1531506"/>
                <a:gd name="connsiteY17" fmla="*/ 1699669 h 2658570"/>
                <a:gd name="connsiteX18" fmla="*/ 1264700 w 1531506"/>
                <a:gd name="connsiteY18" fmla="*/ 1938910 h 2658570"/>
                <a:gd name="connsiteX19" fmla="*/ 1199775 w 1531506"/>
                <a:gd name="connsiteY19" fmla="*/ 2070278 h 2658570"/>
                <a:gd name="connsiteX20" fmla="*/ 1082924 w 1531506"/>
                <a:gd name="connsiteY20" fmla="*/ 2657642 h 2658570"/>
                <a:gd name="connsiteX21" fmla="*/ 0 w 1531506"/>
                <a:gd name="connsiteY21" fmla="*/ 2658570 h 2658570"/>
                <a:gd name="connsiteX0" fmla="*/ 0 w 1531506"/>
                <a:gd name="connsiteY0" fmla="*/ 2658570 h 2658570"/>
                <a:gd name="connsiteX1" fmla="*/ 520448 w 1531506"/>
                <a:gd name="connsiteY1" fmla="*/ 1697721 h 2658570"/>
                <a:gd name="connsiteX2" fmla="*/ 594401 w 1531506"/>
                <a:gd name="connsiteY2" fmla="*/ 1521729 h 2658570"/>
                <a:gd name="connsiteX3" fmla="*/ 683116 w 1531506"/>
                <a:gd name="connsiteY3" fmla="*/ 942809 h 2658570"/>
                <a:gd name="connsiteX4" fmla="*/ 724706 w 1531506"/>
                <a:gd name="connsiteY4" fmla="*/ 565575 h 2658570"/>
                <a:gd name="connsiteX5" fmla="*/ 853237 w 1531506"/>
                <a:gd name="connsiteY5" fmla="*/ 379284 h 2658570"/>
                <a:gd name="connsiteX6" fmla="*/ 1141590 w 1531506"/>
                <a:gd name="connsiteY6" fmla="*/ 43804 h 2658570"/>
                <a:gd name="connsiteX7" fmla="*/ 1260764 w 1531506"/>
                <a:gd name="connsiteY7" fmla="*/ 0 h 2658570"/>
                <a:gd name="connsiteX8" fmla="*/ 1265526 w 1531506"/>
                <a:gd name="connsiteY8" fmla="*/ 92204 h 2658570"/>
                <a:gd name="connsiteX9" fmla="*/ 1406130 w 1531506"/>
                <a:gd name="connsiteY9" fmla="*/ 17777 h 2658570"/>
                <a:gd name="connsiteX10" fmla="*/ 1515003 w 1531506"/>
                <a:gd name="connsiteY10" fmla="*/ 102228 h 2658570"/>
                <a:gd name="connsiteX11" fmla="*/ 1531506 w 1531506"/>
                <a:gd name="connsiteY11" fmla="*/ 267087 h 2658570"/>
                <a:gd name="connsiteX12" fmla="*/ 1439194 w 1531506"/>
                <a:gd name="connsiteY12" fmla="*/ 478523 h 2658570"/>
                <a:gd name="connsiteX13" fmla="*/ 1357442 w 1531506"/>
                <a:gd name="connsiteY13" fmla="*/ 768638 h 2658570"/>
                <a:gd name="connsiteX14" fmla="*/ 1419583 w 1531506"/>
                <a:gd name="connsiteY14" fmla="*/ 1119369 h 2658570"/>
                <a:gd name="connsiteX15" fmla="*/ 1338738 w 1531506"/>
                <a:gd name="connsiteY15" fmla="*/ 1494867 h 2658570"/>
                <a:gd name="connsiteX16" fmla="*/ 1285993 w 1531506"/>
                <a:gd name="connsiteY16" fmla="*/ 1598356 h 2658570"/>
                <a:gd name="connsiteX17" fmla="*/ 1439014 w 1531506"/>
                <a:gd name="connsiteY17" fmla="*/ 1699669 h 2658570"/>
                <a:gd name="connsiteX18" fmla="*/ 1264700 w 1531506"/>
                <a:gd name="connsiteY18" fmla="*/ 1938910 h 2658570"/>
                <a:gd name="connsiteX19" fmla="*/ 1199775 w 1531506"/>
                <a:gd name="connsiteY19" fmla="*/ 2070278 h 2658570"/>
                <a:gd name="connsiteX20" fmla="*/ 1082924 w 1531506"/>
                <a:gd name="connsiteY20" fmla="*/ 2657642 h 2658570"/>
                <a:gd name="connsiteX21" fmla="*/ 0 w 1531506"/>
                <a:gd name="connsiteY21" fmla="*/ 2658570 h 2658570"/>
                <a:gd name="connsiteX0" fmla="*/ 0 w 1531506"/>
                <a:gd name="connsiteY0" fmla="*/ 2658570 h 2658570"/>
                <a:gd name="connsiteX1" fmla="*/ 520448 w 1531506"/>
                <a:gd name="connsiteY1" fmla="*/ 1697721 h 2658570"/>
                <a:gd name="connsiteX2" fmla="*/ 594401 w 1531506"/>
                <a:gd name="connsiteY2" fmla="*/ 1521729 h 2658570"/>
                <a:gd name="connsiteX3" fmla="*/ 683116 w 1531506"/>
                <a:gd name="connsiteY3" fmla="*/ 942809 h 2658570"/>
                <a:gd name="connsiteX4" fmla="*/ 724706 w 1531506"/>
                <a:gd name="connsiteY4" fmla="*/ 565575 h 2658570"/>
                <a:gd name="connsiteX5" fmla="*/ 853237 w 1531506"/>
                <a:gd name="connsiteY5" fmla="*/ 379284 h 2658570"/>
                <a:gd name="connsiteX6" fmla="*/ 1141590 w 1531506"/>
                <a:gd name="connsiteY6" fmla="*/ 43804 h 2658570"/>
                <a:gd name="connsiteX7" fmla="*/ 1260764 w 1531506"/>
                <a:gd name="connsiteY7" fmla="*/ 0 h 2658570"/>
                <a:gd name="connsiteX8" fmla="*/ 1265526 w 1531506"/>
                <a:gd name="connsiteY8" fmla="*/ 92204 h 2658570"/>
                <a:gd name="connsiteX9" fmla="*/ 1406130 w 1531506"/>
                <a:gd name="connsiteY9" fmla="*/ 17777 h 2658570"/>
                <a:gd name="connsiteX10" fmla="*/ 1515003 w 1531506"/>
                <a:gd name="connsiteY10" fmla="*/ 102228 h 2658570"/>
                <a:gd name="connsiteX11" fmla="*/ 1531506 w 1531506"/>
                <a:gd name="connsiteY11" fmla="*/ 267087 h 2658570"/>
                <a:gd name="connsiteX12" fmla="*/ 1439194 w 1531506"/>
                <a:gd name="connsiteY12" fmla="*/ 478523 h 2658570"/>
                <a:gd name="connsiteX13" fmla="*/ 1357442 w 1531506"/>
                <a:gd name="connsiteY13" fmla="*/ 768638 h 2658570"/>
                <a:gd name="connsiteX14" fmla="*/ 1419583 w 1531506"/>
                <a:gd name="connsiteY14" fmla="*/ 1119369 h 2658570"/>
                <a:gd name="connsiteX15" fmla="*/ 1338738 w 1531506"/>
                <a:gd name="connsiteY15" fmla="*/ 1494867 h 2658570"/>
                <a:gd name="connsiteX16" fmla="*/ 1285993 w 1531506"/>
                <a:gd name="connsiteY16" fmla="*/ 1598356 h 2658570"/>
                <a:gd name="connsiteX17" fmla="*/ 1439014 w 1531506"/>
                <a:gd name="connsiteY17" fmla="*/ 1699669 h 2658570"/>
                <a:gd name="connsiteX18" fmla="*/ 1264700 w 1531506"/>
                <a:gd name="connsiteY18" fmla="*/ 1938910 h 2658570"/>
                <a:gd name="connsiteX19" fmla="*/ 1199775 w 1531506"/>
                <a:gd name="connsiteY19" fmla="*/ 2070278 h 2658570"/>
                <a:gd name="connsiteX20" fmla="*/ 1082924 w 1531506"/>
                <a:gd name="connsiteY20" fmla="*/ 2657642 h 2658570"/>
                <a:gd name="connsiteX21" fmla="*/ 0 w 1531506"/>
                <a:gd name="connsiteY21" fmla="*/ 2658570 h 2658570"/>
                <a:gd name="connsiteX0" fmla="*/ 0 w 1515003"/>
                <a:gd name="connsiteY0" fmla="*/ 2658570 h 2658570"/>
                <a:gd name="connsiteX1" fmla="*/ 520448 w 1515003"/>
                <a:gd name="connsiteY1" fmla="*/ 1697721 h 2658570"/>
                <a:gd name="connsiteX2" fmla="*/ 594401 w 1515003"/>
                <a:gd name="connsiteY2" fmla="*/ 1521729 h 2658570"/>
                <a:gd name="connsiteX3" fmla="*/ 683116 w 1515003"/>
                <a:gd name="connsiteY3" fmla="*/ 942809 h 2658570"/>
                <a:gd name="connsiteX4" fmla="*/ 724706 w 1515003"/>
                <a:gd name="connsiteY4" fmla="*/ 565575 h 2658570"/>
                <a:gd name="connsiteX5" fmla="*/ 853237 w 1515003"/>
                <a:gd name="connsiteY5" fmla="*/ 379284 h 2658570"/>
                <a:gd name="connsiteX6" fmla="*/ 1141590 w 1515003"/>
                <a:gd name="connsiteY6" fmla="*/ 43804 h 2658570"/>
                <a:gd name="connsiteX7" fmla="*/ 1260764 w 1515003"/>
                <a:gd name="connsiteY7" fmla="*/ 0 h 2658570"/>
                <a:gd name="connsiteX8" fmla="*/ 1265526 w 1515003"/>
                <a:gd name="connsiteY8" fmla="*/ 92204 h 2658570"/>
                <a:gd name="connsiteX9" fmla="*/ 1406130 w 1515003"/>
                <a:gd name="connsiteY9" fmla="*/ 17777 h 2658570"/>
                <a:gd name="connsiteX10" fmla="*/ 1515003 w 1515003"/>
                <a:gd name="connsiteY10" fmla="*/ 102228 h 2658570"/>
                <a:gd name="connsiteX11" fmla="*/ 1498357 w 1515003"/>
                <a:gd name="connsiteY11" fmla="*/ 275375 h 2658570"/>
                <a:gd name="connsiteX12" fmla="*/ 1439194 w 1515003"/>
                <a:gd name="connsiteY12" fmla="*/ 478523 h 2658570"/>
                <a:gd name="connsiteX13" fmla="*/ 1357442 w 1515003"/>
                <a:gd name="connsiteY13" fmla="*/ 768638 h 2658570"/>
                <a:gd name="connsiteX14" fmla="*/ 1419583 w 1515003"/>
                <a:gd name="connsiteY14" fmla="*/ 1119369 h 2658570"/>
                <a:gd name="connsiteX15" fmla="*/ 1338738 w 1515003"/>
                <a:gd name="connsiteY15" fmla="*/ 1494867 h 2658570"/>
                <a:gd name="connsiteX16" fmla="*/ 1285993 w 1515003"/>
                <a:gd name="connsiteY16" fmla="*/ 1598356 h 2658570"/>
                <a:gd name="connsiteX17" fmla="*/ 1439014 w 1515003"/>
                <a:gd name="connsiteY17" fmla="*/ 1699669 h 2658570"/>
                <a:gd name="connsiteX18" fmla="*/ 1264700 w 1515003"/>
                <a:gd name="connsiteY18" fmla="*/ 1938910 h 2658570"/>
                <a:gd name="connsiteX19" fmla="*/ 1199775 w 1515003"/>
                <a:gd name="connsiteY19" fmla="*/ 2070278 h 2658570"/>
                <a:gd name="connsiteX20" fmla="*/ 1082924 w 1515003"/>
                <a:gd name="connsiteY20" fmla="*/ 2657642 h 2658570"/>
                <a:gd name="connsiteX21" fmla="*/ 0 w 1515003"/>
                <a:gd name="connsiteY21" fmla="*/ 2658570 h 2658570"/>
                <a:gd name="connsiteX0" fmla="*/ 0 w 1498357"/>
                <a:gd name="connsiteY0" fmla="*/ 2658570 h 2658570"/>
                <a:gd name="connsiteX1" fmla="*/ 520448 w 1498357"/>
                <a:gd name="connsiteY1" fmla="*/ 1697721 h 2658570"/>
                <a:gd name="connsiteX2" fmla="*/ 594401 w 1498357"/>
                <a:gd name="connsiteY2" fmla="*/ 1521729 h 2658570"/>
                <a:gd name="connsiteX3" fmla="*/ 683116 w 1498357"/>
                <a:gd name="connsiteY3" fmla="*/ 942809 h 2658570"/>
                <a:gd name="connsiteX4" fmla="*/ 724706 w 1498357"/>
                <a:gd name="connsiteY4" fmla="*/ 565575 h 2658570"/>
                <a:gd name="connsiteX5" fmla="*/ 853237 w 1498357"/>
                <a:gd name="connsiteY5" fmla="*/ 379284 h 2658570"/>
                <a:gd name="connsiteX6" fmla="*/ 1141590 w 1498357"/>
                <a:gd name="connsiteY6" fmla="*/ 43804 h 2658570"/>
                <a:gd name="connsiteX7" fmla="*/ 1260764 w 1498357"/>
                <a:gd name="connsiteY7" fmla="*/ 0 h 2658570"/>
                <a:gd name="connsiteX8" fmla="*/ 1265526 w 1498357"/>
                <a:gd name="connsiteY8" fmla="*/ 92204 h 2658570"/>
                <a:gd name="connsiteX9" fmla="*/ 1406130 w 1498357"/>
                <a:gd name="connsiteY9" fmla="*/ 17777 h 2658570"/>
                <a:gd name="connsiteX10" fmla="*/ 1484616 w 1498357"/>
                <a:gd name="connsiteY10" fmla="*/ 116040 h 2658570"/>
                <a:gd name="connsiteX11" fmla="*/ 1498357 w 1498357"/>
                <a:gd name="connsiteY11" fmla="*/ 275375 h 2658570"/>
                <a:gd name="connsiteX12" fmla="*/ 1439194 w 1498357"/>
                <a:gd name="connsiteY12" fmla="*/ 478523 h 2658570"/>
                <a:gd name="connsiteX13" fmla="*/ 1357442 w 1498357"/>
                <a:gd name="connsiteY13" fmla="*/ 768638 h 2658570"/>
                <a:gd name="connsiteX14" fmla="*/ 1419583 w 1498357"/>
                <a:gd name="connsiteY14" fmla="*/ 1119369 h 2658570"/>
                <a:gd name="connsiteX15" fmla="*/ 1338738 w 1498357"/>
                <a:gd name="connsiteY15" fmla="*/ 1494867 h 2658570"/>
                <a:gd name="connsiteX16" fmla="*/ 1285993 w 1498357"/>
                <a:gd name="connsiteY16" fmla="*/ 1598356 h 2658570"/>
                <a:gd name="connsiteX17" fmla="*/ 1439014 w 1498357"/>
                <a:gd name="connsiteY17" fmla="*/ 1699669 h 2658570"/>
                <a:gd name="connsiteX18" fmla="*/ 1264700 w 1498357"/>
                <a:gd name="connsiteY18" fmla="*/ 1938910 h 2658570"/>
                <a:gd name="connsiteX19" fmla="*/ 1199775 w 1498357"/>
                <a:gd name="connsiteY19" fmla="*/ 2070278 h 2658570"/>
                <a:gd name="connsiteX20" fmla="*/ 1082924 w 1498357"/>
                <a:gd name="connsiteY20" fmla="*/ 2657642 h 2658570"/>
                <a:gd name="connsiteX21" fmla="*/ 0 w 1498357"/>
                <a:gd name="connsiteY21" fmla="*/ 2658570 h 2658570"/>
                <a:gd name="connsiteX0" fmla="*/ 0 w 1498357"/>
                <a:gd name="connsiteY0" fmla="*/ 2658570 h 2658570"/>
                <a:gd name="connsiteX1" fmla="*/ 520448 w 1498357"/>
                <a:gd name="connsiteY1" fmla="*/ 1697721 h 2658570"/>
                <a:gd name="connsiteX2" fmla="*/ 594401 w 1498357"/>
                <a:gd name="connsiteY2" fmla="*/ 1521729 h 2658570"/>
                <a:gd name="connsiteX3" fmla="*/ 683116 w 1498357"/>
                <a:gd name="connsiteY3" fmla="*/ 942809 h 2658570"/>
                <a:gd name="connsiteX4" fmla="*/ 724706 w 1498357"/>
                <a:gd name="connsiteY4" fmla="*/ 565575 h 2658570"/>
                <a:gd name="connsiteX5" fmla="*/ 853237 w 1498357"/>
                <a:gd name="connsiteY5" fmla="*/ 379284 h 2658570"/>
                <a:gd name="connsiteX6" fmla="*/ 1141590 w 1498357"/>
                <a:gd name="connsiteY6" fmla="*/ 43804 h 2658570"/>
                <a:gd name="connsiteX7" fmla="*/ 1260764 w 1498357"/>
                <a:gd name="connsiteY7" fmla="*/ 0 h 2658570"/>
                <a:gd name="connsiteX8" fmla="*/ 1265526 w 1498357"/>
                <a:gd name="connsiteY8" fmla="*/ 92204 h 2658570"/>
                <a:gd name="connsiteX9" fmla="*/ 1397843 w 1498357"/>
                <a:gd name="connsiteY9" fmla="*/ 15015 h 2658570"/>
                <a:gd name="connsiteX10" fmla="*/ 1484616 w 1498357"/>
                <a:gd name="connsiteY10" fmla="*/ 116040 h 2658570"/>
                <a:gd name="connsiteX11" fmla="*/ 1498357 w 1498357"/>
                <a:gd name="connsiteY11" fmla="*/ 275375 h 2658570"/>
                <a:gd name="connsiteX12" fmla="*/ 1439194 w 1498357"/>
                <a:gd name="connsiteY12" fmla="*/ 478523 h 2658570"/>
                <a:gd name="connsiteX13" fmla="*/ 1357442 w 1498357"/>
                <a:gd name="connsiteY13" fmla="*/ 768638 h 2658570"/>
                <a:gd name="connsiteX14" fmla="*/ 1419583 w 1498357"/>
                <a:gd name="connsiteY14" fmla="*/ 1119369 h 2658570"/>
                <a:gd name="connsiteX15" fmla="*/ 1338738 w 1498357"/>
                <a:gd name="connsiteY15" fmla="*/ 1494867 h 2658570"/>
                <a:gd name="connsiteX16" fmla="*/ 1285993 w 1498357"/>
                <a:gd name="connsiteY16" fmla="*/ 1598356 h 2658570"/>
                <a:gd name="connsiteX17" fmla="*/ 1439014 w 1498357"/>
                <a:gd name="connsiteY17" fmla="*/ 1699669 h 2658570"/>
                <a:gd name="connsiteX18" fmla="*/ 1264700 w 1498357"/>
                <a:gd name="connsiteY18" fmla="*/ 1938910 h 2658570"/>
                <a:gd name="connsiteX19" fmla="*/ 1199775 w 1498357"/>
                <a:gd name="connsiteY19" fmla="*/ 2070278 h 2658570"/>
                <a:gd name="connsiteX20" fmla="*/ 1082924 w 1498357"/>
                <a:gd name="connsiteY20" fmla="*/ 2657642 h 2658570"/>
                <a:gd name="connsiteX21" fmla="*/ 0 w 1498357"/>
                <a:gd name="connsiteY21" fmla="*/ 2658570 h 2658570"/>
                <a:gd name="connsiteX0" fmla="*/ 0 w 1498357"/>
                <a:gd name="connsiteY0" fmla="*/ 2658570 h 2658570"/>
                <a:gd name="connsiteX1" fmla="*/ 520448 w 1498357"/>
                <a:gd name="connsiteY1" fmla="*/ 1697721 h 2658570"/>
                <a:gd name="connsiteX2" fmla="*/ 594401 w 1498357"/>
                <a:gd name="connsiteY2" fmla="*/ 1521729 h 2658570"/>
                <a:gd name="connsiteX3" fmla="*/ 683116 w 1498357"/>
                <a:gd name="connsiteY3" fmla="*/ 942809 h 2658570"/>
                <a:gd name="connsiteX4" fmla="*/ 724706 w 1498357"/>
                <a:gd name="connsiteY4" fmla="*/ 565575 h 2658570"/>
                <a:gd name="connsiteX5" fmla="*/ 853237 w 1498357"/>
                <a:gd name="connsiteY5" fmla="*/ 379284 h 2658570"/>
                <a:gd name="connsiteX6" fmla="*/ 1141590 w 1498357"/>
                <a:gd name="connsiteY6" fmla="*/ 43804 h 2658570"/>
                <a:gd name="connsiteX7" fmla="*/ 1260764 w 1498357"/>
                <a:gd name="connsiteY7" fmla="*/ 0 h 2658570"/>
                <a:gd name="connsiteX8" fmla="*/ 1265526 w 1498357"/>
                <a:gd name="connsiteY8" fmla="*/ 92204 h 2658570"/>
                <a:gd name="connsiteX9" fmla="*/ 1397843 w 1498357"/>
                <a:gd name="connsiteY9" fmla="*/ 15015 h 2658570"/>
                <a:gd name="connsiteX10" fmla="*/ 1484616 w 1498357"/>
                <a:gd name="connsiteY10" fmla="*/ 116040 h 2658570"/>
                <a:gd name="connsiteX11" fmla="*/ 1498357 w 1498357"/>
                <a:gd name="connsiteY11" fmla="*/ 275375 h 2658570"/>
                <a:gd name="connsiteX12" fmla="*/ 1439194 w 1498357"/>
                <a:gd name="connsiteY12" fmla="*/ 478523 h 2658570"/>
                <a:gd name="connsiteX13" fmla="*/ 1357442 w 1498357"/>
                <a:gd name="connsiteY13" fmla="*/ 768638 h 2658570"/>
                <a:gd name="connsiteX14" fmla="*/ 1419583 w 1498357"/>
                <a:gd name="connsiteY14" fmla="*/ 1119369 h 2658570"/>
                <a:gd name="connsiteX15" fmla="*/ 1338738 w 1498357"/>
                <a:gd name="connsiteY15" fmla="*/ 1494867 h 2658570"/>
                <a:gd name="connsiteX16" fmla="*/ 1285993 w 1498357"/>
                <a:gd name="connsiteY16" fmla="*/ 1598356 h 2658570"/>
                <a:gd name="connsiteX17" fmla="*/ 1439014 w 1498357"/>
                <a:gd name="connsiteY17" fmla="*/ 1699669 h 2658570"/>
                <a:gd name="connsiteX18" fmla="*/ 1264700 w 1498357"/>
                <a:gd name="connsiteY18" fmla="*/ 1938910 h 2658570"/>
                <a:gd name="connsiteX19" fmla="*/ 1199775 w 1498357"/>
                <a:gd name="connsiteY19" fmla="*/ 2070278 h 2658570"/>
                <a:gd name="connsiteX20" fmla="*/ 1082924 w 1498357"/>
                <a:gd name="connsiteY20" fmla="*/ 2657642 h 2658570"/>
                <a:gd name="connsiteX21" fmla="*/ 0 w 1498357"/>
                <a:gd name="connsiteY21" fmla="*/ 2658570 h 26585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498357" h="2658570">
                  <a:moveTo>
                    <a:pt x="0" y="2658570"/>
                  </a:moveTo>
                  <a:lnTo>
                    <a:pt x="520448" y="1697721"/>
                  </a:lnTo>
                  <a:lnTo>
                    <a:pt x="594401" y="1521729"/>
                  </a:lnTo>
                  <a:cubicBezTo>
                    <a:pt x="635023" y="1339806"/>
                    <a:pt x="681169" y="1204843"/>
                    <a:pt x="683116" y="942809"/>
                  </a:cubicBezTo>
                  <a:lnTo>
                    <a:pt x="724706" y="565575"/>
                  </a:lnTo>
                  <a:lnTo>
                    <a:pt x="853237" y="379284"/>
                  </a:lnTo>
                  <a:lnTo>
                    <a:pt x="1141590" y="43804"/>
                  </a:lnTo>
                  <a:lnTo>
                    <a:pt x="1260764" y="0"/>
                  </a:lnTo>
                  <a:lnTo>
                    <a:pt x="1265526" y="92204"/>
                  </a:lnTo>
                  <a:cubicBezTo>
                    <a:pt x="1311600" y="67395"/>
                    <a:pt x="1267756" y="20393"/>
                    <a:pt x="1397843" y="15015"/>
                  </a:cubicBezTo>
                  <a:cubicBezTo>
                    <a:pt x="1434134" y="43165"/>
                    <a:pt x="1472138" y="71221"/>
                    <a:pt x="1484616" y="116040"/>
                  </a:cubicBezTo>
                  <a:lnTo>
                    <a:pt x="1498357" y="275375"/>
                  </a:lnTo>
                  <a:cubicBezTo>
                    <a:pt x="1481430" y="375572"/>
                    <a:pt x="1463265" y="402138"/>
                    <a:pt x="1439194" y="478523"/>
                  </a:cubicBezTo>
                  <a:cubicBezTo>
                    <a:pt x="1410102" y="581674"/>
                    <a:pt x="1371296" y="652818"/>
                    <a:pt x="1357442" y="768638"/>
                  </a:cubicBezTo>
                  <a:cubicBezTo>
                    <a:pt x="1360026" y="895232"/>
                    <a:pt x="1427192" y="985251"/>
                    <a:pt x="1419583" y="1119369"/>
                  </a:cubicBezTo>
                  <a:cubicBezTo>
                    <a:pt x="1393556" y="1241773"/>
                    <a:pt x="1381147" y="1368176"/>
                    <a:pt x="1338738" y="1494867"/>
                  </a:cubicBezTo>
                  <a:lnTo>
                    <a:pt x="1285993" y="1598356"/>
                  </a:lnTo>
                  <a:cubicBezTo>
                    <a:pt x="1338842" y="1635810"/>
                    <a:pt x="1317109" y="1669359"/>
                    <a:pt x="1439014" y="1699669"/>
                  </a:cubicBezTo>
                  <a:cubicBezTo>
                    <a:pt x="1406692" y="1764683"/>
                    <a:pt x="1392659" y="1866370"/>
                    <a:pt x="1264700" y="1938910"/>
                  </a:cubicBezTo>
                  <a:lnTo>
                    <a:pt x="1199775" y="2070278"/>
                  </a:lnTo>
                  <a:cubicBezTo>
                    <a:pt x="1134699" y="2366144"/>
                    <a:pt x="1109811" y="2457790"/>
                    <a:pt x="1082924" y="2657642"/>
                  </a:cubicBezTo>
                  <a:lnTo>
                    <a:pt x="0" y="2658570"/>
                  </a:lnTo>
                  <a:close/>
                </a:path>
              </a:pathLst>
            </a:custGeom>
            <a:solidFill>
              <a:srgbClr val="FFCA9E">
                <a:alpha val="4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27" name="フリーフォーム: 図形 26">
              <a:extLst>
                <a:ext uri="{FF2B5EF4-FFF2-40B4-BE49-F238E27FC236}">
                  <a16:creationId xmlns:a16="http://schemas.microsoft.com/office/drawing/2014/main" id="{FFE0D0B5-9DEC-B0AE-489C-C8B41ED9A1FE}"/>
                </a:ext>
              </a:extLst>
            </p:cNvPr>
            <p:cNvSpPr/>
            <p:nvPr/>
          </p:nvSpPr>
          <p:spPr>
            <a:xfrm>
              <a:off x="3608731" y="2411801"/>
              <a:ext cx="4475707" cy="2847116"/>
            </a:xfrm>
            <a:custGeom>
              <a:avLst/>
              <a:gdLst>
                <a:gd name="connsiteX0" fmla="*/ 49137 w 4711048"/>
                <a:gd name="connsiteY0" fmla="*/ 0 h 2636122"/>
                <a:gd name="connsiteX1" fmla="*/ 4661911 w 4711048"/>
                <a:gd name="connsiteY1" fmla="*/ 0 h 2636122"/>
                <a:gd name="connsiteX2" fmla="*/ 4711048 w 4711048"/>
                <a:gd name="connsiteY2" fmla="*/ 49137 h 2636122"/>
                <a:gd name="connsiteX3" fmla="*/ 4711048 w 4711048"/>
                <a:gd name="connsiteY3" fmla="*/ 1339356 h 2636122"/>
                <a:gd name="connsiteX4" fmla="*/ 4695564 w 4711048"/>
                <a:gd name="connsiteY4" fmla="*/ 1350466 h 2636122"/>
                <a:gd name="connsiteX5" fmla="*/ 4678392 w 4711048"/>
                <a:gd name="connsiteY5" fmla="*/ 1378611 h 2636122"/>
                <a:gd name="connsiteX6" fmla="*/ 4661889 w 4711048"/>
                <a:gd name="connsiteY6" fmla="*/ 1543470 h 2636122"/>
                <a:gd name="connsiteX7" fmla="*/ 4692935 w 4711048"/>
                <a:gd name="connsiteY7" fmla="*/ 1670548 h 2636122"/>
                <a:gd name="connsiteX8" fmla="*/ 4711048 w 4711048"/>
                <a:gd name="connsiteY8" fmla="*/ 1724891 h 2636122"/>
                <a:gd name="connsiteX9" fmla="*/ 4711048 w 4711048"/>
                <a:gd name="connsiteY9" fmla="*/ 2586985 h 2636122"/>
                <a:gd name="connsiteX10" fmla="*/ 4661911 w 4711048"/>
                <a:gd name="connsiteY10" fmla="*/ 2636122 h 2636122"/>
                <a:gd name="connsiteX11" fmla="*/ 49137 w 4711048"/>
                <a:gd name="connsiteY11" fmla="*/ 2636122 h 2636122"/>
                <a:gd name="connsiteX12" fmla="*/ 0 w 4711048"/>
                <a:gd name="connsiteY12" fmla="*/ 2586985 h 2636122"/>
                <a:gd name="connsiteX13" fmla="*/ 0 w 4711048"/>
                <a:gd name="connsiteY13" fmla="*/ 1791992 h 2636122"/>
                <a:gd name="connsiteX14" fmla="*/ 4458 w 4711048"/>
                <a:gd name="connsiteY14" fmla="*/ 1779768 h 2636122"/>
                <a:gd name="connsiteX15" fmla="*/ 71908 w 4711048"/>
                <a:gd name="connsiteY15" fmla="*/ 1543470 h 2636122"/>
                <a:gd name="connsiteX16" fmla="*/ 55405 w 4711048"/>
                <a:gd name="connsiteY16" fmla="*/ 1378611 h 2636122"/>
                <a:gd name="connsiteX17" fmla="*/ 9898 w 4711048"/>
                <a:gd name="connsiteY17" fmla="*/ 1330135 h 2636122"/>
                <a:gd name="connsiteX18" fmla="*/ 0 w 4711048"/>
                <a:gd name="connsiteY18" fmla="*/ 1324943 h 2636122"/>
                <a:gd name="connsiteX19" fmla="*/ 0 w 4711048"/>
                <a:gd name="connsiteY19" fmla="*/ 49137 h 2636122"/>
                <a:gd name="connsiteX20" fmla="*/ 49137 w 4711048"/>
                <a:gd name="connsiteY20" fmla="*/ 0 h 2636122"/>
                <a:gd name="connsiteX0" fmla="*/ 49137 w 4711048"/>
                <a:gd name="connsiteY0" fmla="*/ 0 h 2636122"/>
                <a:gd name="connsiteX1" fmla="*/ 4661911 w 4711048"/>
                <a:gd name="connsiteY1" fmla="*/ 0 h 2636122"/>
                <a:gd name="connsiteX2" fmla="*/ 4711048 w 4711048"/>
                <a:gd name="connsiteY2" fmla="*/ 49137 h 2636122"/>
                <a:gd name="connsiteX3" fmla="*/ 4711048 w 4711048"/>
                <a:gd name="connsiteY3" fmla="*/ 1339356 h 2636122"/>
                <a:gd name="connsiteX4" fmla="*/ 4695564 w 4711048"/>
                <a:gd name="connsiteY4" fmla="*/ 1350466 h 2636122"/>
                <a:gd name="connsiteX5" fmla="*/ 4678392 w 4711048"/>
                <a:gd name="connsiteY5" fmla="*/ 1378611 h 2636122"/>
                <a:gd name="connsiteX6" fmla="*/ 4692935 w 4711048"/>
                <a:gd name="connsiteY6" fmla="*/ 1670548 h 2636122"/>
                <a:gd name="connsiteX7" fmla="*/ 4711048 w 4711048"/>
                <a:gd name="connsiteY7" fmla="*/ 1724891 h 2636122"/>
                <a:gd name="connsiteX8" fmla="*/ 4711048 w 4711048"/>
                <a:gd name="connsiteY8" fmla="*/ 2586985 h 2636122"/>
                <a:gd name="connsiteX9" fmla="*/ 4661911 w 4711048"/>
                <a:gd name="connsiteY9" fmla="*/ 2636122 h 2636122"/>
                <a:gd name="connsiteX10" fmla="*/ 49137 w 4711048"/>
                <a:gd name="connsiteY10" fmla="*/ 2636122 h 2636122"/>
                <a:gd name="connsiteX11" fmla="*/ 0 w 4711048"/>
                <a:gd name="connsiteY11" fmla="*/ 2586985 h 2636122"/>
                <a:gd name="connsiteX12" fmla="*/ 0 w 4711048"/>
                <a:gd name="connsiteY12" fmla="*/ 1791992 h 2636122"/>
                <a:gd name="connsiteX13" fmla="*/ 4458 w 4711048"/>
                <a:gd name="connsiteY13" fmla="*/ 1779768 h 2636122"/>
                <a:gd name="connsiteX14" fmla="*/ 71908 w 4711048"/>
                <a:gd name="connsiteY14" fmla="*/ 1543470 h 2636122"/>
                <a:gd name="connsiteX15" fmla="*/ 55405 w 4711048"/>
                <a:gd name="connsiteY15" fmla="*/ 1378611 h 2636122"/>
                <a:gd name="connsiteX16" fmla="*/ 9898 w 4711048"/>
                <a:gd name="connsiteY16" fmla="*/ 1330135 h 2636122"/>
                <a:gd name="connsiteX17" fmla="*/ 0 w 4711048"/>
                <a:gd name="connsiteY17" fmla="*/ 1324943 h 2636122"/>
                <a:gd name="connsiteX18" fmla="*/ 0 w 4711048"/>
                <a:gd name="connsiteY18" fmla="*/ 49137 h 2636122"/>
                <a:gd name="connsiteX19" fmla="*/ 49137 w 4711048"/>
                <a:gd name="connsiteY19" fmla="*/ 0 h 2636122"/>
                <a:gd name="connsiteX0" fmla="*/ 49137 w 4711048"/>
                <a:gd name="connsiteY0" fmla="*/ 0 h 2636122"/>
                <a:gd name="connsiteX1" fmla="*/ 4661911 w 4711048"/>
                <a:gd name="connsiteY1" fmla="*/ 0 h 2636122"/>
                <a:gd name="connsiteX2" fmla="*/ 4711048 w 4711048"/>
                <a:gd name="connsiteY2" fmla="*/ 49137 h 2636122"/>
                <a:gd name="connsiteX3" fmla="*/ 4711048 w 4711048"/>
                <a:gd name="connsiteY3" fmla="*/ 1339356 h 2636122"/>
                <a:gd name="connsiteX4" fmla="*/ 4695564 w 4711048"/>
                <a:gd name="connsiteY4" fmla="*/ 1350466 h 2636122"/>
                <a:gd name="connsiteX5" fmla="*/ 4678392 w 4711048"/>
                <a:gd name="connsiteY5" fmla="*/ 1378611 h 2636122"/>
                <a:gd name="connsiteX6" fmla="*/ 4711048 w 4711048"/>
                <a:gd name="connsiteY6" fmla="*/ 1724891 h 2636122"/>
                <a:gd name="connsiteX7" fmla="*/ 4711048 w 4711048"/>
                <a:gd name="connsiteY7" fmla="*/ 2586985 h 2636122"/>
                <a:gd name="connsiteX8" fmla="*/ 4661911 w 4711048"/>
                <a:gd name="connsiteY8" fmla="*/ 2636122 h 2636122"/>
                <a:gd name="connsiteX9" fmla="*/ 49137 w 4711048"/>
                <a:gd name="connsiteY9" fmla="*/ 2636122 h 2636122"/>
                <a:gd name="connsiteX10" fmla="*/ 0 w 4711048"/>
                <a:gd name="connsiteY10" fmla="*/ 2586985 h 2636122"/>
                <a:gd name="connsiteX11" fmla="*/ 0 w 4711048"/>
                <a:gd name="connsiteY11" fmla="*/ 1791992 h 2636122"/>
                <a:gd name="connsiteX12" fmla="*/ 4458 w 4711048"/>
                <a:gd name="connsiteY12" fmla="*/ 1779768 h 2636122"/>
                <a:gd name="connsiteX13" fmla="*/ 71908 w 4711048"/>
                <a:gd name="connsiteY13" fmla="*/ 1543470 h 2636122"/>
                <a:gd name="connsiteX14" fmla="*/ 55405 w 4711048"/>
                <a:gd name="connsiteY14" fmla="*/ 1378611 h 2636122"/>
                <a:gd name="connsiteX15" fmla="*/ 9898 w 4711048"/>
                <a:gd name="connsiteY15" fmla="*/ 1330135 h 2636122"/>
                <a:gd name="connsiteX16" fmla="*/ 0 w 4711048"/>
                <a:gd name="connsiteY16" fmla="*/ 1324943 h 2636122"/>
                <a:gd name="connsiteX17" fmla="*/ 0 w 4711048"/>
                <a:gd name="connsiteY17" fmla="*/ 49137 h 2636122"/>
                <a:gd name="connsiteX18" fmla="*/ 49137 w 4711048"/>
                <a:gd name="connsiteY18" fmla="*/ 0 h 2636122"/>
                <a:gd name="connsiteX0" fmla="*/ 49137 w 4711048"/>
                <a:gd name="connsiteY0" fmla="*/ 0 h 2636122"/>
                <a:gd name="connsiteX1" fmla="*/ 4661911 w 4711048"/>
                <a:gd name="connsiteY1" fmla="*/ 0 h 2636122"/>
                <a:gd name="connsiteX2" fmla="*/ 4711048 w 4711048"/>
                <a:gd name="connsiteY2" fmla="*/ 49137 h 2636122"/>
                <a:gd name="connsiteX3" fmla="*/ 4711048 w 4711048"/>
                <a:gd name="connsiteY3" fmla="*/ 1339356 h 2636122"/>
                <a:gd name="connsiteX4" fmla="*/ 4695564 w 4711048"/>
                <a:gd name="connsiteY4" fmla="*/ 1350466 h 2636122"/>
                <a:gd name="connsiteX5" fmla="*/ 4678392 w 4711048"/>
                <a:gd name="connsiteY5" fmla="*/ 1378611 h 2636122"/>
                <a:gd name="connsiteX6" fmla="*/ 4711048 w 4711048"/>
                <a:gd name="connsiteY6" fmla="*/ 2586985 h 2636122"/>
                <a:gd name="connsiteX7" fmla="*/ 4661911 w 4711048"/>
                <a:gd name="connsiteY7" fmla="*/ 2636122 h 2636122"/>
                <a:gd name="connsiteX8" fmla="*/ 49137 w 4711048"/>
                <a:gd name="connsiteY8" fmla="*/ 2636122 h 2636122"/>
                <a:gd name="connsiteX9" fmla="*/ 0 w 4711048"/>
                <a:gd name="connsiteY9" fmla="*/ 2586985 h 2636122"/>
                <a:gd name="connsiteX10" fmla="*/ 0 w 4711048"/>
                <a:gd name="connsiteY10" fmla="*/ 1791992 h 2636122"/>
                <a:gd name="connsiteX11" fmla="*/ 4458 w 4711048"/>
                <a:gd name="connsiteY11" fmla="*/ 1779768 h 2636122"/>
                <a:gd name="connsiteX12" fmla="*/ 71908 w 4711048"/>
                <a:gd name="connsiteY12" fmla="*/ 1543470 h 2636122"/>
                <a:gd name="connsiteX13" fmla="*/ 55405 w 4711048"/>
                <a:gd name="connsiteY13" fmla="*/ 1378611 h 2636122"/>
                <a:gd name="connsiteX14" fmla="*/ 9898 w 4711048"/>
                <a:gd name="connsiteY14" fmla="*/ 1330135 h 2636122"/>
                <a:gd name="connsiteX15" fmla="*/ 0 w 4711048"/>
                <a:gd name="connsiteY15" fmla="*/ 1324943 h 2636122"/>
                <a:gd name="connsiteX16" fmla="*/ 0 w 4711048"/>
                <a:gd name="connsiteY16" fmla="*/ 49137 h 2636122"/>
                <a:gd name="connsiteX17" fmla="*/ 49137 w 4711048"/>
                <a:gd name="connsiteY17" fmla="*/ 0 h 2636122"/>
                <a:gd name="connsiteX0" fmla="*/ 49137 w 4711996"/>
                <a:gd name="connsiteY0" fmla="*/ 0 h 2636122"/>
                <a:gd name="connsiteX1" fmla="*/ 4661911 w 4711996"/>
                <a:gd name="connsiteY1" fmla="*/ 0 h 2636122"/>
                <a:gd name="connsiteX2" fmla="*/ 4711048 w 4711996"/>
                <a:gd name="connsiteY2" fmla="*/ 49137 h 2636122"/>
                <a:gd name="connsiteX3" fmla="*/ 4711048 w 4711996"/>
                <a:gd name="connsiteY3" fmla="*/ 1339356 h 2636122"/>
                <a:gd name="connsiteX4" fmla="*/ 4695564 w 4711996"/>
                <a:gd name="connsiteY4" fmla="*/ 1350466 h 2636122"/>
                <a:gd name="connsiteX5" fmla="*/ 4711048 w 4711996"/>
                <a:gd name="connsiteY5" fmla="*/ 2586985 h 2636122"/>
                <a:gd name="connsiteX6" fmla="*/ 4661911 w 4711996"/>
                <a:gd name="connsiteY6" fmla="*/ 2636122 h 2636122"/>
                <a:gd name="connsiteX7" fmla="*/ 49137 w 4711996"/>
                <a:gd name="connsiteY7" fmla="*/ 2636122 h 2636122"/>
                <a:gd name="connsiteX8" fmla="*/ 0 w 4711996"/>
                <a:gd name="connsiteY8" fmla="*/ 2586985 h 2636122"/>
                <a:gd name="connsiteX9" fmla="*/ 0 w 4711996"/>
                <a:gd name="connsiteY9" fmla="*/ 1791992 h 2636122"/>
                <a:gd name="connsiteX10" fmla="*/ 4458 w 4711996"/>
                <a:gd name="connsiteY10" fmla="*/ 1779768 h 2636122"/>
                <a:gd name="connsiteX11" fmla="*/ 71908 w 4711996"/>
                <a:gd name="connsiteY11" fmla="*/ 1543470 h 2636122"/>
                <a:gd name="connsiteX12" fmla="*/ 55405 w 4711996"/>
                <a:gd name="connsiteY12" fmla="*/ 1378611 h 2636122"/>
                <a:gd name="connsiteX13" fmla="*/ 9898 w 4711996"/>
                <a:gd name="connsiteY13" fmla="*/ 1330135 h 2636122"/>
                <a:gd name="connsiteX14" fmla="*/ 0 w 4711996"/>
                <a:gd name="connsiteY14" fmla="*/ 1324943 h 2636122"/>
                <a:gd name="connsiteX15" fmla="*/ 0 w 4711996"/>
                <a:gd name="connsiteY15" fmla="*/ 49137 h 2636122"/>
                <a:gd name="connsiteX16" fmla="*/ 49137 w 4711996"/>
                <a:gd name="connsiteY16" fmla="*/ 0 h 2636122"/>
                <a:gd name="connsiteX0" fmla="*/ 49137 w 4711048"/>
                <a:gd name="connsiteY0" fmla="*/ 0 h 2636122"/>
                <a:gd name="connsiteX1" fmla="*/ 4661911 w 4711048"/>
                <a:gd name="connsiteY1" fmla="*/ 0 h 2636122"/>
                <a:gd name="connsiteX2" fmla="*/ 4711048 w 4711048"/>
                <a:gd name="connsiteY2" fmla="*/ 49137 h 2636122"/>
                <a:gd name="connsiteX3" fmla="*/ 4711048 w 4711048"/>
                <a:gd name="connsiteY3" fmla="*/ 1339356 h 2636122"/>
                <a:gd name="connsiteX4" fmla="*/ 4711048 w 4711048"/>
                <a:gd name="connsiteY4" fmla="*/ 2586985 h 2636122"/>
                <a:gd name="connsiteX5" fmla="*/ 4661911 w 4711048"/>
                <a:gd name="connsiteY5" fmla="*/ 2636122 h 2636122"/>
                <a:gd name="connsiteX6" fmla="*/ 49137 w 4711048"/>
                <a:gd name="connsiteY6" fmla="*/ 2636122 h 2636122"/>
                <a:gd name="connsiteX7" fmla="*/ 0 w 4711048"/>
                <a:gd name="connsiteY7" fmla="*/ 2586985 h 2636122"/>
                <a:gd name="connsiteX8" fmla="*/ 0 w 4711048"/>
                <a:gd name="connsiteY8" fmla="*/ 1791992 h 2636122"/>
                <a:gd name="connsiteX9" fmla="*/ 4458 w 4711048"/>
                <a:gd name="connsiteY9" fmla="*/ 1779768 h 2636122"/>
                <a:gd name="connsiteX10" fmla="*/ 71908 w 4711048"/>
                <a:gd name="connsiteY10" fmla="*/ 1543470 h 2636122"/>
                <a:gd name="connsiteX11" fmla="*/ 55405 w 4711048"/>
                <a:gd name="connsiteY11" fmla="*/ 1378611 h 2636122"/>
                <a:gd name="connsiteX12" fmla="*/ 9898 w 4711048"/>
                <a:gd name="connsiteY12" fmla="*/ 1330135 h 2636122"/>
                <a:gd name="connsiteX13" fmla="*/ 0 w 4711048"/>
                <a:gd name="connsiteY13" fmla="*/ 1324943 h 2636122"/>
                <a:gd name="connsiteX14" fmla="*/ 0 w 4711048"/>
                <a:gd name="connsiteY14" fmla="*/ 49137 h 2636122"/>
                <a:gd name="connsiteX15" fmla="*/ 49137 w 4711048"/>
                <a:gd name="connsiteY15" fmla="*/ 0 h 2636122"/>
                <a:gd name="connsiteX0" fmla="*/ 49137 w 4711048"/>
                <a:gd name="connsiteY0" fmla="*/ 0 h 2636122"/>
                <a:gd name="connsiteX1" fmla="*/ 4661911 w 4711048"/>
                <a:gd name="connsiteY1" fmla="*/ 0 h 2636122"/>
                <a:gd name="connsiteX2" fmla="*/ 4711048 w 4711048"/>
                <a:gd name="connsiteY2" fmla="*/ 49137 h 2636122"/>
                <a:gd name="connsiteX3" fmla="*/ 4711048 w 4711048"/>
                <a:gd name="connsiteY3" fmla="*/ 2586985 h 2636122"/>
                <a:gd name="connsiteX4" fmla="*/ 4661911 w 4711048"/>
                <a:gd name="connsiteY4" fmla="*/ 2636122 h 2636122"/>
                <a:gd name="connsiteX5" fmla="*/ 49137 w 4711048"/>
                <a:gd name="connsiteY5" fmla="*/ 2636122 h 2636122"/>
                <a:gd name="connsiteX6" fmla="*/ 0 w 4711048"/>
                <a:gd name="connsiteY6" fmla="*/ 2586985 h 2636122"/>
                <a:gd name="connsiteX7" fmla="*/ 0 w 4711048"/>
                <a:gd name="connsiteY7" fmla="*/ 1791992 h 2636122"/>
                <a:gd name="connsiteX8" fmla="*/ 4458 w 4711048"/>
                <a:gd name="connsiteY8" fmla="*/ 1779768 h 2636122"/>
                <a:gd name="connsiteX9" fmla="*/ 71908 w 4711048"/>
                <a:gd name="connsiteY9" fmla="*/ 1543470 h 2636122"/>
                <a:gd name="connsiteX10" fmla="*/ 55405 w 4711048"/>
                <a:gd name="connsiteY10" fmla="*/ 1378611 h 2636122"/>
                <a:gd name="connsiteX11" fmla="*/ 9898 w 4711048"/>
                <a:gd name="connsiteY11" fmla="*/ 1330135 h 2636122"/>
                <a:gd name="connsiteX12" fmla="*/ 0 w 4711048"/>
                <a:gd name="connsiteY12" fmla="*/ 1324943 h 2636122"/>
                <a:gd name="connsiteX13" fmla="*/ 0 w 4711048"/>
                <a:gd name="connsiteY13" fmla="*/ 49137 h 2636122"/>
                <a:gd name="connsiteX14" fmla="*/ 49137 w 4711048"/>
                <a:gd name="connsiteY14" fmla="*/ 0 h 26361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711048" h="2636122">
                  <a:moveTo>
                    <a:pt x="49137" y="0"/>
                  </a:moveTo>
                  <a:lnTo>
                    <a:pt x="4661911" y="0"/>
                  </a:lnTo>
                  <a:cubicBezTo>
                    <a:pt x="4689049" y="0"/>
                    <a:pt x="4711048" y="21999"/>
                    <a:pt x="4711048" y="49137"/>
                  </a:cubicBezTo>
                  <a:lnTo>
                    <a:pt x="4711048" y="2586985"/>
                  </a:lnTo>
                  <a:cubicBezTo>
                    <a:pt x="4711048" y="2614123"/>
                    <a:pt x="4689049" y="2636122"/>
                    <a:pt x="4661911" y="2636122"/>
                  </a:cubicBezTo>
                  <a:lnTo>
                    <a:pt x="49137" y="2636122"/>
                  </a:lnTo>
                  <a:cubicBezTo>
                    <a:pt x="21999" y="2636122"/>
                    <a:pt x="0" y="2614123"/>
                    <a:pt x="0" y="2586985"/>
                  </a:cubicBezTo>
                  <a:lnTo>
                    <a:pt x="0" y="1791992"/>
                  </a:lnTo>
                  <a:lnTo>
                    <a:pt x="4458" y="1779768"/>
                  </a:lnTo>
                  <a:cubicBezTo>
                    <a:pt x="28529" y="1703383"/>
                    <a:pt x="54981" y="1643667"/>
                    <a:pt x="71908" y="1543470"/>
                  </a:cubicBezTo>
                  <a:lnTo>
                    <a:pt x="55405" y="1378611"/>
                  </a:lnTo>
                  <a:cubicBezTo>
                    <a:pt x="49166" y="1356202"/>
                    <a:pt x="31021" y="1342126"/>
                    <a:pt x="9898" y="1330135"/>
                  </a:cubicBezTo>
                  <a:lnTo>
                    <a:pt x="0" y="1324943"/>
                  </a:lnTo>
                  <a:lnTo>
                    <a:pt x="0" y="49137"/>
                  </a:lnTo>
                  <a:cubicBezTo>
                    <a:pt x="0" y="21999"/>
                    <a:pt x="21999" y="0"/>
                    <a:pt x="49137" y="0"/>
                  </a:cubicBezTo>
                  <a:close/>
                </a:path>
              </a:pathLst>
            </a:custGeom>
            <a:gradFill flip="none" rotWithShape="1">
              <a:gsLst>
                <a:gs pos="0">
                  <a:schemeClr val="tx1"/>
                </a:gs>
                <a:gs pos="50000">
                  <a:srgbClr val="000000">
                    <a:tint val="44500"/>
                    <a:satMod val="160000"/>
                  </a:srgbClr>
                </a:gs>
                <a:gs pos="100000">
                  <a:schemeClr val="tx1"/>
                </a:gs>
              </a:gsLst>
              <a:lin ang="81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grpSp>
      <p:sp>
        <p:nvSpPr>
          <p:cNvPr id="18" name="四角形: 角を丸くする 17">
            <a:extLst>
              <a:ext uri="{FF2B5EF4-FFF2-40B4-BE49-F238E27FC236}">
                <a16:creationId xmlns:a16="http://schemas.microsoft.com/office/drawing/2014/main" id="{1C964779-986F-681F-9E14-F0F2559F4BF7}"/>
              </a:ext>
            </a:extLst>
          </p:cNvPr>
          <p:cNvSpPr/>
          <p:nvPr/>
        </p:nvSpPr>
        <p:spPr>
          <a:xfrm>
            <a:off x="3983095" y="2834808"/>
            <a:ext cx="3714321" cy="1851957"/>
          </a:xfrm>
          <a:prstGeom prst="roundRect">
            <a:avLst>
              <a:gd name="adj" fmla="val 12651"/>
            </a:avLst>
          </a:pr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sp>
        <p:nvSpPr>
          <p:cNvPr id="10" name="テキスト ボックス 9">
            <a:extLst>
              <a:ext uri="{FF2B5EF4-FFF2-40B4-BE49-F238E27FC236}">
                <a16:creationId xmlns:a16="http://schemas.microsoft.com/office/drawing/2014/main" id="{28ABF247-8685-EC6E-990C-F8DE2D501A64}"/>
              </a:ext>
            </a:extLst>
          </p:cNvPr>
          <p:cNvSpPr txBox="1"/>
          <p:nvPr/>
        </p:nvSpPr>
        <p:spPr>
          <a:xfrm>
            <a:off x="-2" y="121144"/>
            <a:ext cx="12192001" cy="923330"/>
          </a:xfrm>
          <a:prstGeom prst="rect">
            <a:avLst/>
          </a:prstGeom>
          <a:noFill/>
        </p:spPr>
        <p:txBody>
          <a:bodyPr wrap="square" anchor="ctr">
            <a:spAutoFit/>
          </a:bodyPr>
          <a:lstStyle/>
          <a:p>
            <a:pPr marL="0" marR="0" lvl="0" indent="0" algn="ctr" defTabSz="457200" rtl="0" eaLnBrk="1" fontAlgn="base" latinLnBrk="0" hangingPunct="1">
              <a:lnSpc>
                <a:spcPct val="100000"/>
              </a:lnSpc>
              <a:spcBef>
                <a:spcPts val="0"/>
              </a:spcBef>
              <a:spcAft>
                <a:spcPts val="0"/>
              </a:spcAft>
              <a:buClrTx/>
              <a:buSzTx/>
              <a:buFontTx/>
              <a:buNone/>
              <a:tabLst/>
              <a:defRPr/>
            </a:pPr>
            <a:r>
              <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かめらを つかってみよう</a:t>
            </a:r>
          </a:p>
        </p:txBody>
      </p:sp>
      <p:sp>
        <p:nvSpPr>
          <p:cNvPr id="31" name="四角形: 角を丸くする 30">
            <a:extLst>
              <a:ext uri="{FF2B5EF4-FFF2-40B4-BE49-F238E27FC236}">
                <a16:creationId xmlns:a16="http://schemas.microsoft.com/office/drawing/2014/main" id="{E4E7699B-6169-B8A4-8AC1-7B774A5F421A}"/>
              </a:ext>
            </a:extLst>
          </p:cNvPr>
          <p:cNvSpPr/>
          <p:nvPr/>
        </p:nvSpPr>
        <p:spPr>
          <a:xfrm>
            <a:off x="2816018" y="1246286"/>
            <a:ext cx="6581479" cy="571187"/>
          </a:xfrm>
          <a:prstGeom prst="roundRect">
            <a:avLst>
              <a:gd name="adj" fmla="val 50000"/>
            </a:avLst>
          </a:pr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sp>
        <p:nvSpPr>
          <p:cNvPr id="32" name="四角形: 角を丸くする 31">
            <a:extLst>
              <a:ext uri="{FF2B5EF4-FFF2-40B4-BE49-F238E27FC236}">
                <a16:creationId xmlns:a16="http://schemas.microsoft.com/office/drawing/2014/main" id="{F60FBC93-ECD5-9524-26BC-4A9870128531}"/>
              </a:ext>
            </a:extLst>
          </p:cNvPr>
          <p:cNvSpPr/>
          <p:nvPr/>
        </p:nvSpPr>
        <p:spPr>
          <a:xfrm>
            <a:off x="3106474" y="1185313"/>
            <a:ext cx="6030841" cy="571187"/>
          </a:xfrm>
          <a:prstGeom prst="roundRect">
            <a:avLst>
              <a:gd name="adj" fmla="val 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50000"/>
              </a:lnSpc>
              <a:spcBef>
                <a:spcPts val="0"/>
              </a:spcBef>
              <a:spcAft>
                <a:spcPts val="0"/>
              </a:spcAft>
              <a:buClrTx/>
              <a:buSzTx/>
              <a:buFontTx/>
              <a:buNone/>
              <a:tabLst/>
              <a:defRPr/>
            </a:pPr>
            <a:r>
              <a:rPr kumimoji="1" lang="ja-JP" altLang="en-US" sz="2000" b="1">
                <a:solidFill>
                  <a:prstClr val="white"/>
                </a:solidFill>
                <a:latin typeface="BIZ UDPゴシック" panose="020B0400000000000000" pitchFamily="50" charset="-128"/>
                <a:ea typeface="BIZ UDPゴシック" panose="020B0400000000000000" pitchFamily="50" charset="-128"/>
              </a:rPr>
              <a:t>じぶん</a:t>
            </a:r>
            <a:r>
              <a:rPr kumimoji="1" lang="ja-JP" altLang="en-US" sz="20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の 「ふでばこ」を さつえいします</a:t>
            </a:r>
            <a:endParaRPr kumimoji="1" lang="en-US" altLang="ja-JP" sz="20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sp>
        <p:nvSpPr>
          <p:cNvPr id="22" name="四角形: 角を丸くする 21">
            <a:extLst>
              <a:ext uri="{FF2B5EF4-FFF2-40B4-BE49-F238E27FC236}">
                <a16:creationId xmlns:a16="http://schemas.microsoft.com/office/drawing/2014/main" id="{10163B7B-292B-978F-0281-7174BEB534B9}"/>
              </a:ext>
            </a:extLst>
          </p:cNvPr>
          <p:cNvSpPr/>
          <p:nvPr/>
        </p:nvSpPr>
        <p:spPr>
          <a:xfrm>
            <a:off x="4210990" y="2860003"/>
            <a:ext cx="3467588" cy="1665856"/>
          </a:xfrm>
          <a:prstGeom prst="roundRect">
            <a:avLst>
              <a:gd name="adj" fmla="val 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l" defTabSz="457200" rtl="0" eaLnBrk="1" fontAlgn="auto" latinLnBrk="0" hangingPunct="1">
              <a:lnSpc>
                <a:spcPct val="150000"/>
              </a:lnSpc>
              <a:spcBef>
                <a:spcPts val="0"/>
              </a:spcBef>
              <a:spcAft>
                <a:spcPts val="0"/>
              </a:spcAft>
              <a:buClrTx/>
              <a:buSzTx/>
              <a:buFontTx/>
              <a:buNone/>
              <a:tabLst/>
              <a:defRPr/>
            </a:pPr>
            <a:r>
              <a:rPr kumimoji="1" lang="ja-JP" altLang="en-US" sz="20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じぶんの 「ふでばこ」が</a:t>
            </a:r>
            <a:endParaRPr kumimoji="1" lang="en-US" altLang="ja-JP" sz="20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a:p>
            <a:pPr marL="0" marR="0" lvl="0" indent="0" algn="l" defTabSz="457200" rtl="0" eaLnBrk="1" fontAlgn="auto" latinLnBrk="0" hangingPunct="1">
              <a:lnSpc>
                <a:spcPct val="150000"/>
              </a:lnSpc>
              <a:spcBef>
                <a:spcPts val="0"/>
              </a:spcBef>
              <a:spcAft>
                <a:spcPts val="0"/>
              </a:spcAft>
              <a:buClrTx/>
              <a:buSzTx/>
              <a:buFontTx/>
              <a:buNone/>
              <a:tabLst/>
              <a:defRPr/>
            </a:pPr>
            <a:r>
              <a:rPr kumimoji="1" lang="ja-JP" altLang="en-US" sz="20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がめんに きれいにみえたら</a:t>
            </a:r>
            <a:endParaRPr kumimoji="1" lang="en-US" altLang="ja-JP" sz="20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a:p>
            <a:pPr marL="0" marR="0" lvl="0" indent="0" algn="l" defTabSz="457200" rtl="0" eaLnBrk="1" fontAlgn="auto" latinLnBrk="0" hangingPunct="1">
              <a:lnSpc>
                <a:spcPct val="150000"/>
              </a:lnSpc>
              <a:spcBef>
                <a:spcPts val="0"/>
              </a:spcBef>
              <a:spcAft>
                <a:spcPts val="0"/>
              </a:spcAft>
              <a:buClrTx/>
              <a:buSzTx/>
              <a:buFontTx/>
              <a:buNone/>
              <a:tabLst/>
              <a:defRPr/>
            </a:pPr>
            <a:r>
              <a:rPr kumimoji="1" lang="ja-JP" altLang="en-US" sz="20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さつえいぼたんを おします</a:t>
            </a:r>
            <a:endParaRPr kumimoji="1" lang="en-US" altLang="ja-JP" sz="20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sp>
        <p:nvSpPr>
          <p:cNvPr id="16" name="四角形: 角を丸くする 15">
            <a:extLst>
              <a:ext uri="{FF2B5EF4-FFF2-40B4-BE49-F238E27FC236}">
                <a16:creationId xmlns:a16="http://schemas.microsoft.com/office/drawing/2014/main" id="{690E365F-BA51-9163-C045-E65EDBAABF2C}"/>
              </a:ext>
            </a:extLst>
          </p:cNvPr>
          <p:cNvSpPr/>
          <p:nvPr/>
        </p:nvSpPr>
        <p:spPr>
          <a:xfrm>
            <a:off x="8075777" y="3451225"/>
            <a:ext cx="613000" cy="619125"/>
          </a:xfrm>
          <a:prstGeom prst="roundRect">
            <a:avLst/>
          </a:prstGeom>
          <a:noFill/>
          <a:ln w="730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grpSp>
        <p:nvGrpSpPr>
          <p:cNvPr id="28" name="グループ化 27">
            <a:extLst>
              <a:ext uri="{FF2B5EF4-FFF2-40B4-BE49-F238E27FC236}">
                <a16:creationId xmlns:a16="http://schemas.microsoft.com/office/drawing/2014/main" id="{C8E10ECE-4815-5500-3A8D-7FE2FB04D6B5}"/>
              </a:ext>
            </a:extLst>
          </p:cNvPr>
          <p:cNvGrpSpPr/>
          <p:nvPr/>
        </p:nvGrpSpPr>
        <p:grpSpPr>
          <a:xfrm>
            <a:off x="8382277" y="3259706"/>
            <a:ext cx="3336291" cy="687837"/>
            <a:chOff x="8200609" y="5960448"/>
            <a:chExt cx="3336291" cy="687837"/>
          </a:xfrm>
        </p:grpSpPr>
        <p:sp>
          <p:nvSpPr>
            <p:cNvPr id="29" name="フリーフォーム: 図形 28">
              <a:extLst>
                <a:ext uri="{FF2B5EF4-FFF2-40B4-BE49-F238E27FC236}">
                  <a16:creationId xmlns:a16="http://schemas.microsoft.com/office/drawing/2014/main" id="{04B7B5C0-5479-4DA4-CEAF-F407275A816D}"/>
                </a:ext>
              </a:extLst>
            </p:cNvPr>
            <p:cNvSpPr/>
            <p:nvPr/>
          </p:nvSpPr>
          <p:spPr>
            <a:xfrm>
              <a:off x="8200609" y="5984141"/>
              <a:ext cx="3336291" cy="664144"/>
            </a:xfrm>
            <a:custGeom>
              <a:avLst/>
              <a:gdLst>
                <a:gd name="connsiteX0" fmla="*/ 1291993 w 3539491"/>
                <a:gd name="connsiteY0" fmla="*/ 0 h 664144"/>
                <a:gd name="connsiteX1" fmla="*/ 3207419 w 3539491"/>
                <a:gd name="connsiteY1" fmla="*/ 0 h 664144"/>
                <a:gd name="connsiteX2" fmla="*/ 3539491 w 3539491"/>
                <a:gd name="connsiteY2" fmla="*/ 332072 h 664144"/>
                <a:gd name="connsiteX3" fmla="*/ 3207419 w 3539491"/>
                <a:gd name="connsiteY3" fmla="*/ 664144 h 664144"/>
                <a:gd name="connsiteX4" fmla="*/ 1291993 w 3539491"/>
                <a:gd name="connsiteY4" fmla="*/ 664144 h 664144"/>
                <a:gd name="connsiteX5" fmla="*/ 986017 w 3539491"/>
                <a:gd name="connsiteY5" fmla="*/ 461330 h 664144"/>
                <a:gd name="connsiteX6" fmla="*/ 971079 w 3539491"/>
                <a:gd name="connsiteY6" fmla="*/ 387341 h 664144"/>
                <a:gd name="connsiteX7" fmla="*/ 0 w 3539491"/>
                <a:gd name="connsiteY7" fmla="*/ 57602 h 664144"/>
                <a:gd name="connsiteX8" fmla="*/ 973894 w 3539491"/>
                <a:gd name="connsiteY8" fmla="*/ 262862 h 664144"/>
                <a:gd name="connsiteX9" fmla="*/ 986017 w 3539491"/>
                <a:gd name="connsiteY9" fmla="*/ 202815 h 664144"/>
                <a:gd name="connsiteX10" fmla="*/ 1291993 w 3539491"/>
                <a:gd name="connsiteY10" fmla="*/ 0 h 664144"/>
                <a:gd name="connsiteX0" fmla="*/ 1088793 w 3336291"/>
                <a:gd name="connsiteY0" fmla="*/ 0 h 664144"/>
                <a:gd name="connsiteX1" fmla="*/ 3004219 w 3336291"/>
                <a:gd name="connsiteY1" fmla="*/ 0 h 664144"/>
                <a:gd name="connsiteX2" fmla="*/ 3336291 w 3336291"/>
                <a:gd name="connsiteY2" fmla="*/ 332072 h 664144"/>
                <a:gd name="connsiteX3" fmla="*/ 3004219 w 3336291"/>
                <a:gd name="connsiteY3" fmla="*/ 664144 h 664144"/>
                <a:gd name="connsiteX4" fmla="*/ 1088793 w 3336291"/>
                <a:gd name="connsiteY4" fmla="*/ 664144 h 664144"/>
                <a:gd name="connsiteX5" fmla="*/ 782817 w 3336291"/>
                <a:gd name="connsiteY5" fmla="*/ 461330 h 664144"/>
                <a:gd name="connsiteX6" fmla="*/ 767879 w 3336291"/>
                <a:gd name="connsiteY6" fmla="*/ 387341 h 664144"/>
                <a:gd name="connsiteX7" fmla="*/ 0 w 3336291"/>
                <a:gd name="connsiteY7" fmla="*/ 507545 h 664144"/>
                <a:gd name="connsiteX8" fmla="*/ 770694 w 3336291"/>
                <a:gd name="connsiteY8" fmla="*/ 262862 h 664144"/>
                <a:gd name="connsiteX9" fmla="*/ 782817 w 3336291"/>
                <a:gd name="connsiteY9" fmla="*/ 202815 h 664144"/>
                <a:gd name="connsiteX10" fmla="*/ 1088793 w 3336291"/>
                <a:gd name="connsiteY10" fmla="*/ 0 h 664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336291" h="664144">
                  <a:moveTo>
                    <a:pt x="1088793" y="0"/>
                  </a:moveTo>
                  <a:lnTo>
                    <a:pt x="3004219" y="0"/>
                  </a:lnTo>
                  <a:cubicBezTo>
                    <a:pt x="3187617" y="0"/>
                    <a:pt x="3336291" y="148674"/>
                    <a:pt x="3336291" y="332072"/>
                  </a:cubicBezTo>
                  <a:cubicBezTo>
                    <a:pt x="3336291" y="515470"/>
                    <a:pt x="3187617" y="664144"/>
                    <a:pt x="3004219" y="664144"/>
                  </a:cubicBezTo>
                  <a:lnTo>
                    <a:pt x="1088793" y="664144"/>
                  </a:lnTo>
                  <a:cubicBezTo>
                    <a:pt x="951245" y="664144"/>
                    <a:pt x="833228" y="580515"/>
                    <a:pt x="782817" y="461330"/>
                  </a:cubicBezTo>
                  <a:lnTo>
                    <a:pt x="767879" y="387341"/>
                  </a:lnTo>
                  <a:lnTo>
                    <a:pt x="0" y="507545"/>
                  </a:lnTo>
                  <a:lnTo>
                    <a:pt x="770694" y="262862"/>
                  </a:lnTo>
                  <a:lnTo>
                    <a:pt x="782817" y="202815"/>
                  </a:lnTo>
                  <a:cubicBezTo>
                    <a:pt x="833228" y="83629"/>
                    <a:pt x="951245" y="0"/>
                    <a:pt x="1088793"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sp>
          <p:nvSpPr>
            <p:cNvPr id="30" name="四角形: 角を丸くする 29">
              <a:extLst>
                <a:ext uri="{FF2B5EF4-FFF2-40B4-BE49-F238E27FC236}">
                  <a16:creationId xmlns:a16="http://schemas.microsoft.com/office/drawing/2014/main" id="{7AD62878-34BE-8F98-7ABA-A31A4ECFE9E8}"/>
                </a:ext>
              </a:extLst>
            </p:cNvPr>
            <p:cNvSpPr/>
            <p:nvPr/>
          </p:nvSpPr>
          <p:spPr>
            <a:xfrm>
              <a:off x="8957330" y="5960448"/>
              <a:ext cx="2579570"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さつえいぼたん</a:t>
              </a:r>
            </a:p>
          </p:txBody>
        </p:sp>
      </p:grpSp>
    </p:spTree>
    <p:extLst>
      <p:ext uri="{BB962C8B-B14F-4D97-AF65-F5344CB8AC3E}">
        <p14:creationId xmlns:p14="http://schemas.microsoft.com/office/powerpoint/2010/main" val="326348366"/>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BCD444-56DD-F81B-1692-79CC65C9AC09}"/>
            </a:ext>
          </a:extLst>
        </p:cNvPr>
        <p:cNvGrpSpPr/>
        <p:nvPr/>
      </p:nvGrpSpPr>
      <p:grpSpPr>
        <a:xfrm>
          <a:off x="0" y="0"/>
          <a:ext cx="0" cy="0"/>
          <a:chOff x="0" y="0"/>
          <a:chExt cx="0" cy="0"/>
        </a:xfrm>
      </p:grpSpPr>
      <p:sp>
        <p:nvSpPr>
          <p:cNvPr id="10" name="テキスト ボックス 9">
            <a:extLst>
              <a:ext uri="{FF2B5EF4-FFF2-40B4-BE49-F238E27FC236}">
                <a16:creationId xmlns:a16="http://schemas.microsoft.com/office/drawing/2014/main" id="{097FC51D-98AD-BCA2-EC33-712F23437507}"/>
              </a:ext>
            </a:extLst>
          </p:cNvPr>
          <p:cNvSpPr txBox="1"/>
          <p:nvPr/>
        </p:nvSpPr>
        <p:spPr>
          <a:xfrm>
            <a:off x="-2" y="121144"/>
            <a:ext cx="12192001" cy="923330"/>
          </a:xfrm>
          <a:prstGeom prst="rect">
            <a:avLst/>
          </a:prstGeom>
          <a:noFill/>
        </p:spPr>
        <p:txBody>
          <a:bodyPr wrap="square" anchor="ctr">
            <a:spAutoFit/>
          </a:bodyPr>
          <a:lstStyle/>
          <a:p>
            <a:pPr marL="0" marR="0" lvl="0" indent="0" algn="ctr" defTabSz="457200" rtl="0" eaLnBrk="1" fontAlgn="base" latinLnBrk="0" hangingPunct="1">
              <a:lnSpc>
                <a:spcPct val="100000"/>
              </a:lnSpc>
              <a:spcBef>
                <a:spcPts val="0"/>
              </a:spcBef>
              <a:spcAft>
                <a:spcPts val="0"/>
              </a:spcAft>
              <a:buClrTx/>
              <a:buSzTx/>
              <a:buFontTx/>
              <a:buNone/>
              <a:tabLst/>
              <a:defRPr/>
            </a:pPr>
            <a:r>
              <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かめらを つかってみよう</a:t>
            </a:r>
          </a:p>
        </p:txBody>
      </p:sp>
      <p:pic>
        <p:nvPicPr>
          <p:cNvPr id="2" name="図 1" descr="グラフィカル ユーザー インターフェイス, アプリケーション, PowerPoint&#10;&#10;AI によって生成されたコンテンツは間違っている可能性があります。">
            <a:extLst>
              <a:ext uri="{FF2B5EF4-FFF2-40B4-BE49-F238E27FC236}">
                <a16:creationId xmlns:a16="http://schemas.microsoft.com/office/drawing/2014/main" id="{6D55EE3F-82F7-7633-AF4A-F7B5F57ADAF4}"/>
              </a:ext>
            </a:extLst>
          </p:cNvPr>
          <p:cNvPicPr>
            <a:picLocks noChangeAspect="1"/>
          </p:cNvPicPr>
          <p:nvPr/>
        </p:nvPicPr>
        <p:blipFill>
          <a:blip r:embed="rId3">
            <a:extLst>
              <a:ext uri="{28A0092B-C50C-407E-A947-70E740481C1C}">
                <a14:useLocalDpi xmlns:a14="http://schemas.microsoft.com/office/drawing/2010/main" val="0"/>
              </a:ext>
            </a:extLst>
          </a:blip>
          <a:srcRect l="1618" t="16675" r="2655" b="8124"/>
          <a:stretch/>
        </p:blipFill>
        <p:spPr>
          <a:xfrm>
            <a:off x="1241804" y="1422606"/>
            <a:ext cx="9708391" cy="4287898"/>
          </a:xfrm>
          <a:prstGeom prst="rect">
            <a:avLst/>
          </a:prstGeom>
          <a:ln>
            <a:solidFill>
              <a:schemeClr val="bg1">
                <a:lumMod val="75000"/>
              </a:schemeClr>
            </a:solidFill>
          </a:ln>
        </p:spPr>
      </p:pic>
      <p:sp>
        <p:nvSpPr>
          <p:cNvPr id="4" name="テキスト ボックス 3">
            <a:extLst>
              <a:ext uri="{FF2B5EF4-FFF2-40B4-BE49-F238E27FC236}">
                <a16:creationId xmlns:a16="http://schemas.microsoft.com/office/drawing/2014/main" id="{FFC5B4AF-D2C8-027C-5768-E4EC05FDB033}"/>
              </a:ext>
            </a:extLst>
          </p:cNvPr>
          <p:cNvSpPr txBox="1"/>
          <p:nvPr/>
        </p:nvSpPr>
        <p:spPr>
          <a:xfrm>
            <a:off x="5462781" y="2963513"/>
            <a:ext cx="2067432" cy="400110"/>
          </a:xfrm>
          <a:prstGeom prst="rect">
            <a:avLst/>
          </a:prstGeom>
          <a:noFill/>
        </p:spPr>
        <p:txBody>
          <a:bodyPr wrap="square" rtlCol="0">
            <a:spAutoFit/>
          </a:bodyPr>
          <a:lstStyle/>
          <a:p>
            <a:r>
              <a:rPr kumimoji="1" lang="ja-JP" altLang="en-US" sz="2000" b="1"/>
              <a:t>けってい</a:t>
            </a:r>
            <a:endParaRPr kumimoji="1" lang="en-US" altLang="ja-JP" sz="2000" b="1"/>
          </a:p>
        </p:txBody>
      </p:sp>
      <p:sp>
        <p:nvSpPr>
          <p:cNvPr id="5" name="四角形: 角を丸くする 4">
            <a:extLst>
              <a:ext uri="{FF2B5EF4-FFF2-40B4-BE49-F238E27FC236}">
                <a16:creationId xmlns:a16="http://schemas.microsoft.com/office/drawing/2014/main" id="{DD4F8BD2-1068-A107-C497-6CF87D5C8F39}"/>
              </a:ext>
            </a:extLst>
          </p:cNvPr>
          <p:cNvSpPr/>
          <p:nvPr/>
        </p:nvSpPr>
        <p:spPr>
          <a:xfrm>
            <a:off x="9616000" y="5190872"/>
            <a:ext cx="1446995" cy="543741"/>
          </a:xfrm>
          <a:prstGeom prst="roundRect">
            <a:avLst/>
          </a:prstGeom>
          <a:noFill/>
          <a:ln w="730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テキスト ボックス 6">
            <a:extLst>
              <a:ext uri="{FF2B5EF4-FFF2-40B4-BE49-F238E27FC236}">
                <a16:creationId xmlns:a16="http://schemas.microsoft.com/office/drawing/2014/main" id="{7DABA0C4-DDB6-3CEC-88B6-0AC8ACA0ADF4}"/>
              </a:ext>
            </a:extLst>
          </p:cNvPr>
          <p:cNvSpPr txBox="1"/>
          <p:nvPr/>
        </p:nvSpPr>
        <p:spPr>
          <a:xfrm>
            <a:off x="7277608" y="2973208"/>
            <a:ext cx="1633995" cy="433386"/>
          </a:xfrm>
          <a:prstGeom prst="rect">
            <a:avLst/>
          </a:prstGeom>
          <a:noFill/>
        </p:spPr>
        <p:txBody>
          <a:bodyPr wrap="square" rtlCol="0">
            <a:spAutoFit/>
          </a:bodyPr>
          <a:lstStyle/>
          <a:p>
            <a:r>
              <a:rPr kumimoji="1" lang="ja-JP" altLang="en-US" sz="2000" b="1"/>
              <a:t>た　っ　ぷ</a:t>
            </a:r>
            <a:endParaRPr kumimoji="1" lang="en-US" altLang="ja-JP" sz="2000" b="1"/>
          </a:p>
        </p:txBody>
      </p:sp>
      <p:sp>
        <p:nvSpPr>
          <p:cNvPr id="8" name="四角形: 角を丸くする 7">
            <a:extLst>
              <a:ext uri="{FF2B5EF4-FFF2-40B4-BE49-F238E27FC236}">
                <a16:creationId xmlns:a16="http://schemas.microsoft.com/office/drawing/2014/main" id="{F5611D7D-1928-25E8-11B0-02D4EBE847FC}"/>
              </a:ext>
            </a:extLst>
          </p:cNvPr>
          <p:cNvSpPr/>
          <p:nvPr/>
        </p:nvSpPr>
        <p:spPr>
          <a:xfrm>
            <a:off x="2779589" y="2861669"/>
            <a:ext cx="6632822" cy="571187"/>
          </a:xfrm>
          <a:prstGeom prst="roundRect">
            <a:avLst>
              <a:gd name="adj" fmla="val 50000"/>
            </a:avLst>
          </a:pr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sp>
        <p:nvSpPr>
          <p:cNvPr id="9" name="四角形: 角を丸くする 8">
            <a:extLst>
              <a:ext uri="{FF2B5EF4-FFF2-40B4-BE49-F238E27FC236}">
                <a16:creationId xmlns:a16="http://schemas.microsoft.com/office/drawing/2014/main" id="{19911F9D-40CD-D05F-1956-66AC4EB7B7F3}"/>
              </a:ext>
            </a:extLst>
          </p:cNvPr>
          <p:cNvSpPr/>
          <p:nvPr/>
        </p:nvSpPr>
        <p:spPr>
          <a:xfrm>
            <a:off x="2897923" y="2800696"/>
            <a:ext cx="6394313" cy="571187"/>
          </a:xfrm>
          <a:prstGeom prst="roundRect">
            <a:avLst>
              <a:gd name="adj" fmla="val 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50000"/>
              </a:lnSpc>
              <a:spcBef>
                <a:spcPts val="0"/>
              </a:spcBef>
              <a:spcAft>
                <a:spcPts val="0"/>
              </a:spcAft>
              <a:buClrTx/>
              <a:buSzTx/>
              <a:buFontTx/>
              <a:buNone/>
              <a:tabLst/>
              <a:defRPr/>
            </a:pPr>
            <a:r>
              <a:rPr kumimoji="1" lang="ja-JP" altLang="en-US" sz="2000" b="1">
                <a:solidFill>
                  <a:prstClr val="white"/>
                </a:solidFill>
                <a:latin typeface="BIZ UDPゴシック" panose="020B0400000000000000" pitchFamily="50" charset="-128"/>
                <a:ea typeface="BIZ UDPゴシック" panose="020B0400000000000000" pitchFamily="50" charset="-128"/>
              </a:rPr>
              <a:t>じぶんの 「ふでばこ」</a:t>
            </a:r>
            <a:r>
              <a:rPr kumimoji="1" lang="ja-JP" altLang="en-US" sz="20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が さつえいできていたら</a:t>
            </a:r>
            <a:endParaRPr kumimoji="1" lang="en-US" altLang="ja-JP" sz="20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grpSp>
        <p:nvGrpSpPr>
          <p:cNvPr id="11" name="グループ化 10">
            <a:extLst>
              <a:ext uri="{FF2B5EF4-FFF2-40B4-BE49-F238E27FC236}">
                <a16:creationId xmlns:a16="http://schemas.microsoft.com/office/drawing/2014/main" id="{336D6753-0ADB-D298-EB4F-E14CB79D9622}"/>
              </a:ext>
            </a:extLst>
          </p:cNvPr>
          <p:cNvGrpSpPr/>
          <p:nvPr/>
        </p:nvGrpSpPr>
        <p:grpSpPr>
          <a:xfrm>
            <a:off x="8101497" y="3154533"/>
            <a:ext cx="3417549" cy="2471951"/>
            <a:chOff x="6204706" y="1343938"/>
            <a:chExt cx="3417549" cy="2471951"/>
          </a:xfrm>
        </p:grpSpPr>
        <p:sp>
          <p:nvSpPr>
            <p:cNvPr id="13" name="フリーフォーム: 図形 12">
              <a:extLst>
                <a:ext uri="{FF2B5EF4-FFF2-40B4-BE49-F238E27FC236}">
                  <a16:creationId xmlns:a16="http://schemas.microsoft.com/office/drawing/2014/main" id="{0B985341-F782-51F6-26D9-F940B1B8230A}"/>
                </a:ext>
              </a:extLst>
            </p:cNvPr>
            <p:cNvSpPr/>
            <p:nvPr/>
          </p:nvSpPr>
          <p:spPr>
            <a:xfrm rot="18677589">
              <a:off x="6684479" y="1218703"/>
              <a:ext cx="2471951" cy="2722422"/>
            </a:xfrm>
            <a:custGeom>
              <a:avLst/>
              <a:gdLst>
                <a:gd name="connsiteX0" fmla="*/ 589602 w 2479977"/>
                <a:gd name="connsiteY0" fmla="*/ 112937 h 2722422"/>
                <a:gd name="connsiteX1" fmla="*/ 2397402 w 2479977"/>
                <a:gd name="connsiteY1" fmla="*/ 2171209 h 2722422"/>
                <a:gd name="connsiteX2" fmla="*/ 2367040 w 2479977"/>
                <a:gd name="connsiteY2" fmla="*/ 2639847 h 2722422"/>
                <a:gd name="connsiteX3" fmla="*/ 1898402 w 2479977"/>
                <a:gd name="connsiteY3" fmla="*/ 2609485 h 2722422"/>
                <a:gd name="connsiteX4" fmla="*/ 888090 w 2479977"/>
                <a:gd name="connsiteY4" fmla="*/ 1459195 h 2722422"/>
                <a:gd name="connsiteX5" fmla="*/ 0 w 2479977"/>
                <a:gd name="connsiteY5" fmla="*/ 1625350 h 2722422"/>
                <a:gd name="connsiteX6" fmla="*/ 777177 w 2479977"/>
                <a:gd name="connsiteY6" fmla="*/ 1332915 h 2722422"/>
                <a:gd name="connsiteX7" fmla="*/ 90602 w 2479977"/>
                <a:gd name="connsiteY7" fmla="*/ 551214 h 2722422"/>
                <a:gd name="connsiteX8" fmla="*/ 120964 w 2479977"/>
                <a:gd name="connsiteY8" fmla="*/ 82576 h 2722422"/>
                <a:gd name="connsiteX9" fmla="*/ 589602 w 2479977"/>
                <a:gd name="connsiteY9" fmla="*/ 112937 h 2722422"/>
                <a:gd name="connsiteX0" fmla="*/ 581576 w 2471951"/>
                <a:gd name="connsiteY0" fmla="*/ 112937 h 2722422"/>
                <a:gd name="connsiteX1" fmla="*/ 2389376 w 2471951"/>
                <a:gd name="connsiteY1" fmla="*/ 2171209 h 2722422"/>
                <a:gd name="connsiteX2" fmla="*/ 2359014 w 2471951"/>
                <a:gd name="connsiteY2" fmla="*/ 2639847 h 2722422"/>
                <a:gd name="connsiteX3" fmla="*/ 1890376 w 2471951"/>
                <a:gd name="connsiteY3" fmla="*/ 2609485 h 2722422"/>
                <a:gd name="connsiteX4" fmla="*/ 880064 w 2471951"/>
                <a:gd name="connsiteY4" fmla="*/ 1459195 h 2722422"/>
                <a:gd name="connsiteX5" fmla="*/ 614093 w 2471951"/>
                <a:gd name="connsiteY5" fmla="*/ 2301590 h 2722422"/>
                <a:gd name="connsiteX6" fmla="*/ 769151 w 2471951"/>
                <a:gd name="connsiteY6" fmla="*/ 1332915 h 2722422"/>
                <a:gd name="connsiteX7" fmla="*/ 82576 w 2471951"/>
                <a:gd name="connsiteY7" fmla="*/ 551214 h 2722422"/>
                <a:gd name="connsiteX8" fmla="*/ 112938 w 2471951"/>
                <a:gd name="connsiteY8" fmla="*/ 82576 h 2722422"/>
                <a:gd name="connsiteX9" fmla="*/ 581576 w 2471951"/>
                <a:gd name="connsiteY9" fmla="*/ 112937 h 2722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71951" h="2722422">
                  <a:moveTo>
                    <a:pt x="581576" y="112937"/>
                  </a:moveTo>
                  <a:lnTo>
                    <a:pt x="2389376" y="2171209"/>
                  </a:lnTo>
                  <a:cubicBezTo>
                    <a:pt x="2510402" y="2309003"/>
                    <a:pt x="2496809" y="2518820"/>
                    <a:pt x="2359014" y="2639847"/>
                  </a:cubicBezTo>
                  <a:cubicBezTo>
                    <a:pt x="2221219" y="2760873"/>
                    <a:pt x="2011402" y="2747280"/>
                    <a:pt x="1890376" y="2609485"/>
                  </a:cubicBezTo>
                  <a:lnTo>
                    <a:pt x="880064" y="1459195"/>
                  </a:lnTo>
                  <a:lnTo>
                    <a:pt x="614093" y="2301590"/>
                  </a:lnTo>
                  <a:lnTo>
                    <a:pt x="769151" y="1332915"/>
                  </a:lnTo>
                  <a:lnTo>
                    <a:pt x="82576" y="551214"/>
                  </a:lnTo>
                  <a:cubicBezTo>
                    <a:pt x="-38450" y="413419"/>
                    <a:pt x="-24857" y="203602"/>
                    <a:pt x="112938" y="82576"/>
                  </a:cubicBezTo>
                  <a:cubicBezTo>
                    <a:pt x="250733" y="-38451"/>
                    <a:pt x="460550" y="-24857"/>
                    <a:pt x="581576" y="112937"/>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sp>
          <p:nvSpPr>
            <p:cNvPr id="14" name="四角形: 角を丸くする 13">
              <a:extLst>
                <a:ext uri="{FF2B5EF4-FFF2-40B4-BE49-F238E27FC236}">
                  <a16:creationId xmlns:a16="http://schemas.microsoft.com/office/drawing/2014/main" id="{C9E76F2C-DB98-1E8D-D8F3-974B3F5A468F}"/>
                </a:ext>
              </a:extLst>
            </p:cNvPr>
            <p:cNvSpPr/>
            <p:nvPr/>
          </p:nvSpPr>
          <p:spPr>
            <a:xfrm>
              <a:off x="6204706" y="2236237"/>
              <a:ext cx="3417549"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a:latin typeface="BIZ UDPゴシック" panose="020B0400000000000000" pitchFamily="50" charset="-128"/>
                  <a:ea typeface="BIZ UDPゴシック" panose="020B0400000000000000" pitchFamily="50" charset="-128"/>
                </a:rPr>
                <a:t>ここを たっぷ</a:t>
              </a:r>
              <a:endParaRPr kumimoji="1" lang="en-US" altLang="ja-JP" sz="2400" b="1">
                <a:latin typeface="BIZ UDPゴシック" panose="020B0400000000000000" pitchFamily="50" charset="-128"/>
                <a:ea typeface="BIZ UDPゴシック" panose="020B0400000000000000" pitchFamily="50" charset="-128"/>
              </a:endParaRPr>
            </a:p>
          </p:txBody>
        </p:sp>
      </p:grpSp>
    </p:spTree>
    <p:extLst>
      <p:ext uri="{BB962C8B-B14F-4D97-AF65-F5344CB8AC3E}">
        <p14:creationId xmlns:p14="http://schemas.microsoft.com/office/powerpoint/2010/main" val="3898475851"/>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01B0E9-2DBD-CE58-7FB3-7F238E9CA967}"/>
            </a:ext>
          </a:extLst>
        </p:cNvPr>
        <p:cNvGrpSpPr/>
        <p:nvPr/>
      </p:nvGrpSpPr>
      <p:grpSpPr>
        <a:xfrm>
          <a:off x="0" y="0"/>
          <a:ext cx="0" cy="0"/>
          <a:chOff x="0" y="0"/>
          <a:chExt cx="0" cy="0"/>
        </a:xfrm>
      </p:grpSpPr>
      <p:pic>
        <p:nvPicPr>
          <p:cNvPr id="3" name="図 2" descr="グラフィカル ユーザー インターフェイス, アプリケーション&#10;&#10;AI によって生成されたコンテンツは間違っている可能性があります。">
            <a:extLst>
              <a:ext uri="{FF2B5EF4-FFF2-40B4-BE49-F238E27FC236}">
                <a16:creationId xmlns:a16="http://schemas.microsoft.com/office/drawing/2014/main" id="{DC44E4E3-0306-92BA-3020-C468422F80E9}"/>
              </a:ext>
            </a:extLst>
          </p:cNvPr>
          <p:cNvPicPr>
            <a:picLocks noChangeAspect="1"/>
          </p:cNvPicPr>
          <p:nvPr/>
        </p:nvPicPr>
        <p:blipFill>
          <a:blip r:embed="rId3">
            <a:extLst>
              <a:ext uri="{28A0092B-C50C-407E-A947-70E740481C1C}">
                <a14:useLocalDpi xmlns:a14="http://schemas.microsoft.com/office/drawing/2010/main" val="0"/>
              </a:ext>
            </a:extLst>
          </a:blip>
          <a:srcRect t="15835" b="6737"/>
          <a:stretch/>
        </p:blipFill>
        <p:spPr>
          <a:xfrm>
            <a:off x="1173875" y="1496406"/>
            <a:ext cx="9838910" cy="4283093"/>
          </a:xfrm>
          <a:prstGeom prst="rect">
            <a:avLst/>
          </a:prstGeom>
        </p:spPr>
      </p:pic>
      <p:sp>
        <p:nvSpPr>
          <p:cNvPr id="15" name="四角形: 角を丸くする 14">
            <a:extLst>
              <a:ext uri="{FF2B5EF4-FFF2-40B4-BE49-F238E27FC236}">
                <a16:creationId xmlns:a16="http://schemas.microsoft.com/office/drawing/2014/main" id="{DEB00951-9578-F998-F33E-55F5C7D40C3A}"/>
              </a:ext>
            </a:extLst>
          </p:cNvPr>
          <p:cNvSpPr/>
          <p:nvPr/>
        </p:nvSpPr>
        <p:spPr>
          <a:xfrm>
            <a:off x="1173875" y="1491232"/>
            <a:ext cx="1151424" cy="458789"/>
          </a:xfrm>
          <a:prstGeom prst="roundRect">
            <a:avLst/>
          </a:prstGeom>
          <a:noFill/>
          <a:ln w="730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テキスト ボックス 9">
            <a:extLst>
              <a:ext uri="{FF2B5EF4-FFF2-40B4-BE49-F238E27FC236}">
                <a16:creationId xmlns:a16="http://schemas.microsoft.com/office/drawing/2014/main" id="{1756E14F-31E6-049E-9CD2-8800BDB5E000}"/>
              </a:ext>
            </a:extLst>
          </p:cNvPr>
          <p:cNvSpPr txBox="1"/>
          <p:nvPr/>
        </p:nvSpPr>
        <p:spPr>
          <a:xfrm>
            <a:off x="-2" y="121144"/>
            <a:ext cx="12192001" cy="923330"/>
          </a:xfrm>
          <a:prstGeom prst="rect">
            <a:avLst/>
          </a:prstGeom>
          <a:noFill/>
        </p:spPr>
        <p:txBody>
          <a:bodyPr wrap="square" anchor="ctr">
            <a:spAutoFit/>
          </a:bodyPr>
          <a:lstStyle/>
          <a:p>
            <a:pPr marL="0" marR="0" lvl="0" indent="0" algn="ctr" defTabSz="457200" rtl="0" eaLnBrk="1" fontAlgn="base" latinLnBrk="0" hangingPunct="1">
              <a:lnSpc>
                <a:spcPct val="100000"/>
              </a:lnSpc>
              <a:spcBef>
                <a:spcPts val="0"/>
              </a:spcBef>
              <a:spcAft>
                <a:spcPts val="0"/>
              </a:spcAft>
              <a:buClrTx/>
              <a:buSzTx/>
              <a:buFontTx/>
              <a:buNone/>
              <a:tabLst/>
              <a:defRPr/>
            </a:pPr>
            <a:r>
              <a:rPr kumimoji="0" lang="ja-JP" altLang="en-US" sz="5400" b="1" i="0" u="none" strike="noStrike" kern="1200" cap="all" spc="0" normalizeH="0" baseline="0" noProof="0">
                <a:ln>
                  <a:noFill/>
                </a:ln>
                <a:solidFill>
                  <a:srgbClr val="2A1A00"/>
                </a:solidFill>
                <a:effectLst/>
                <a:uLnTx/>
                <a:uFillTx/>
                <a:latin typeface="BIZ UDPゴシック" panose="020B0400000000000000" pitchFamily="50" charset="-128"/>
                <a:ea typeface="BIZ UDPゴシック" panose="020B0400000000000000" pitchFamily="50" charset="-128"/>
                <a:cs typeface="+mn-cs"/>
              </a:rPr>
              <a:t>かーどに　しゃしんを　はりました</a:t>
            </a:r>
          </a:p>
        </p:txBody>
      </p:sp>
      <p:grpSp>
        <p:nvGrpSpPr>
          <p:cNvPr id="21" name="グループ化 20">
            <a:extLst>
              <a:ext uri="{FF2B5EF4-FFF2-40B4-BE49-F238E27FC236}">
                <a16:creationId xmlns:a16="http://schemas.microsoft.com/office/drawing/2014/main" id="{B088AF80-84AD-22DC-E6B4-8865E1E6FF37}"/>
              </a:ext>
            </a:extLst>
          </p:cNvPr>
          <p:cNvGrpSpPr/>
          <p:nvPr/>
        </p:nvGrpSpPr>
        <p:grpSpPr>
          <a:xfrm>
            <a:off x="243234" y="1797681"/>
            <a:ext cx="3417549" cy="2471951"/>
            <a:chOff x="94512" y="1797681"/>
            <a:chExt cx="3417549" cy="2471951"/>
          </a:xfrm>
        </p:grpSpPr>
        <p:sp>
          <p:nvSpPr>
            <p:cNvPr id="13" name="フリーフォーム: 図形 12">
              <a:extLst>
                <a:ext uri="{FF2B5EF4-FFF2-40B4-BE49-F238E27FC236}">
                  <a16:creationId xmlns:a16="http://schemas.microsoft.com/office/drawing/2014/main" id="{4FB79ECF-DE65-02AD-1015-708429125B62}"/>
                </a:ext>
              </a:extLst>
            </p:cNvPr>
            <p:cNvSpPr/>
            <p:nvPr/>
          </p:nvSpPr>
          <p:spPr>
            <a:xfrm rot="2922411" flipV="1">
              <a:off x="564760" y="1672446"/>
              <a:ext cx="2471951" cy="2722422"/>
            </a:xfrm>
            <a:custGeom>
              <a:avLst/>
              <a:gdLst>
                <a:gd name="connsiteX0" fmla="*/ 589602 w 2479977"/>
                <a:gd name="connsiteY0" fmla="*/ 112937 h 2722422"/>
                <a:gd name="connsiteX1" fmla="*/ 2397402 w 2479977"/>
                <a:gd name="connsiteY1" fmla="*/ 2171209 h 2722422"/>
                <a:gd name="connsiteX2" fmla="*/ 2367040 w 2479977"/>
                <a:gd name="connsiteY2" fmla="*/ 2639847 h 2722422"/>
                <a:gd name="connsiteX3" fmla="*/ 1898402 w 2479977"/>
                <a:gd name="connsiteY3" fmla="*/ 2609485 h 2722422"/>
                <a:gd name="connsiteX4" fmla="*/ 888090 w 2479977"/>
                <a:gd name="connsiteY4" fmla="*/ 1459195 h 2722422"/>
                <a:gd name="connsiteX5" fmla="*/ 0 w 2479977"/>
                <a:gd name="connsiteY5" fmla="*/ 1625350 h 2722422"/>
                <a:gd name="connsiteX6" fmla="*/ 777177 w 2479977"/>
                <a:gd name="connsiteY6" fmla="*/ 1332915 h 2722422"/>
                <a:gd name="connsiteX7" fmla="*/ 90602 w 2479977"/>
                <a:gd name="connsiteY7" fmla="*/ 551214 h 2722422"/>
                <a:gd name="connsiteX8" fmla="*/ 120964 w 2479977"/>
                <a:gd name="connsiteY8" fmla="*/ 82576 h 2722422"/>
                <a:gd name="connsiteX9" fmla="*/ 589602 w 2479977"/>
                <a:gd name="connsiteY9" fmla="*/ 112937 h 2722422"/>
                <a:gd name="connsiteX0" fmla="*/ 581576 w 2471951"/>
                <a:gd name="connsiteY0" fmla="*/ 112937 h 2722422"/>
                <a:gd name="connsiteX1" fmla="*/ 2389376 w 2471951"/>
                <a:gd name="connsiteY1" fmla="*/ 2171209 h 2722422"/>
                <a:gd name="connsiteX2" fmla="*/ 2359014 w 2471951"/>
                <a:gd name="connsiteY2" fmla="*/ 2639847 h 2722422"/>
                <a:gd name="connsiteX3" fmla="*/ 1890376 w 2471951"/>
                <a:gd name="connsiteY3" fmla="*/ 2609485 h 2722422"/>
                <a:gd name="connsiteX4" fmla="*/ 880064 w 2471951"/>
                <a:gd name="connsiteY4" fmla="*/ 1459195 h 2722422"/>
                <a:gd name="connsiteX5" fmla="*/ 614093 w 2471951"/>
                <a:gd name="connsiteY5" fmla="*/ 2301590 h 2722422"/>
                <a:gd name="connsiteX6" fmla="*/ 769151 w 2471951"/>
                <a:gd name="connsiteY6" fmla="*/ 1332915 h 2722422"/>
                <a:gd name="connsiteX7" fmla="*/ 82576 w 2471951"/>
                <a:gd name="connsiteY7" fmla="*/ 551214 h 2722422"/>
                <a:gd name="connsiteX8" fmla="*/ 112938 w 2471951"/>
                <a:gd name="connsiteY8" fmla="*/ 82576 h 2722422"/>
                <a:gd name="connsiteX9" fmla="*/ 581576 w 2471951"/>
                <a:gd name="connsiteY9" fmla="*/ 112937 h 2722422"/>
                <a:gd name="connsiteX0" fmla="*/ 581576 w 2471951"/>
                <a:gd name="connsiteY0" fmla="*/ 112937 h 2722422"/>
                <a:gd name="connsiteX1" fmla="*/ 2389376 w 2471951"/>
                <a:gd name="connsiteY1" fmla="*/ 2171209 h 2722422"/>
                <a:gd name="connsiteX2" fmla="*/ 2359014 w 2471951"/>
                <a:gd name="connsiteY2" fmla="*/ 2639847 h 2722422"/>
                <a:gd name="connsiteX3" fmla="*/ 1890376 w 2471951"/>
                <a:gd name="connsiteY3" fmla="*/ 2609485 h 2722422"/>
                <a:gd name="connsiteX4" fmla="*/ 880064 w 2471951"/>
                <a:gd name="connsiteY4" fmla="*/ 1459195 h 2722422"/>
                <a:gd name="connsiteX5" fmla="*/ 251065 w 2471951"/>
                <a:gd name="connsiteY5" fmla="*/ 2071091 h 2722422"/>
                <a:gd name="connsiteX6" fmla="*/ 769151 w 2471951"/>
                <a:gd name="connsiteY6" fmla="*/ 1332915 h 2722422"/>
                <a:gd name="connsiteX7" fmla="*/ 82576 w 2471951"/>
                <a:gd name="connsiteY7" fmla="*/ 551214 h 2722422"/>
                <a:gd name="connsiteX8" fmla="*/ 112938 w 2471951"/>
                <a:gd name="connsiteY8" fmla="*/ 82576 h 2722422"/>
                <a:gd name="connsiteX9" fmla="*/ 581576 w 2471951"/>
                <a:gd name="connsiteY9" fmla="*/ 112937 h 2722422"/>
                <a:gd name="connsiteX0" fmla="*/ 581576 w 2471951"/>
                <a:gd name="connsiteY0" fmla="*/ 112937 h 2722422"/>
                <a:gd name="connsiteX1" fmla="*/ 2389376 w 2471951"/>
                <a:gd name="connsiteY1" fmla="*/ 2171209 h 2722422"/>
                <a:gd name="connsiteX2" fmla="*/ 2359014 w 2471951"/>
                <a:gd name="connsiteY2" fmla="*/ 2639847 h 2722422"/>
                <a:gd name="connsiteX3" fmla="*/ 1890376 w 2471951"/>
                <a:gd name="connsiteY3" fmla="*/ 2609485 h 2722422"/>
                <a:gd name="connsiteX4" fmla="*/ 880064 w 2471951"/>
                <a:gd name="connsiteY4" fmla="*/ 1459195 h 2722422"/>
                <a:gd name="connsiteX5" fmla="*/ 218892 w 2471951"/>
                <a:gd name="connsiteY5" fmla="*/ 2116251 h 2722422"/>
                <a:gd name="connsiteX6" fmla="*/ 769151 w 2471951"/>
                <a:gd name="connsiteY6" fmla="*/ 1332915 h 2722422"/>
                <a:gd name="connsiteX7" fmla="*/ 82576 w 2471951"/>
                <a:gd name="connsiteY7" fmla="*/ 551214 h 2722422"/>
                <a:gd name="connsiteX8" fmla="*/ 112938 w 2471951"/>
                <a:gd name="connsiteY8" fmla="*/ 82576 h 2722422"/>
                <a:gd name="connsiteX9" fmla="*/ 581576 w 2471951"/>
                <a:gd name="connsiteY9" fmla="*/ 112937 h 2722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71951" h="2722422">
                  <a:moveTo>
                    <a:pt x="581576" y="112937"/>
                  </a:moveTo>
                  <a:lnTo>
                    <a:pt x="2389376" y="2171209"/>
                  </a:lnTo>
                  <a:cubicBezTo>
                    <a:pt x="2510402" y="2309003"/>
                    <a:pt x="2496809" y="2518820"/>
                    <a:pt x="2359014" y="2639847"/>
                  </a:cubicBezTo>
                  <a:cubicBezTo>
                    <a:pt x="2221219" y="2760873"/>
                    <a:pt x="2011402" y="2747280"/>
                    <a:pt x="1890376" y="2609485"/>
                  </a:cubicBezTo>
                  <a:lnTo>
                    <a:pt x="880064" y="1459195"/>
                  </a:lnTo>
                  <a:lnTo>
                    <a:pt x="218892" y="2116251"/>
                  </a:lnTo>
                  <a:lnTo>
                    <a:pt x="769151" y="1332915"/>
                  </a:lnTo>
                  <a:lnTo>
                    <a:pt x="82576" y="551214"/>
                  </a:lnTo>
                  <a:cubicBezTo>
                    <a:pt x="-38450" y="413419"/>
                    <a:pt x="-24857" y="203602"/>
                    <a:pt x="112938" y="82576"/>
                  </a:cubicBezTo>
                  <a:cubicBezTo>
                    <a:pt x="250733" y="-38451"/>
                    <a:pt x="460550" y="-24857"/>
                    <a:pt x="581576" y="112937"/>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sp>
          <p:nvSpPr>
            <p:cNvPr id="14" name="四角形: 角を丸くする 13">
              <a:extLst>
                <a:ext uri="{FF2B5EF4-FFF2-40B4-BE49-F238E27FC236}">
                  <a16:creationId xmlns:a16="http://schemas.microsoft.com/office/drawing/2014/main" id="{963BABA1-FE48-D28E-51D4-B01E6C58D7E6}"/>
                </a:ext>
              </a:extLst>
            </p:cNvPr>
            <p:cNvSpPr/>
            <p:nvPr/>
          </p:nvSpPr>
          <p:spPr>
            <a:xfrm>
              <a:off x="94512" y="2683630"/>
              <a:ext cx="3417549"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a:latin typeface="BIZ UDPゴシック" panose="020B0400000000000000" pitchFamily="50" charset="-128"/>
                  <a:ea typeface="BIZ UDPゴシック" panose="020B0400000000000000" pitchFamily="50" charset="-128"/>
                </a:rPr>
                <a:t>ここを たっぷ</a:t>
              </a:r>
              <a:endParaRPr kumimoji="1" lang="en-US" altLang="ja-JP" sz="2400" b="1">
                <a:latin typeface="BIZ UDPゴシック" panose="020B0400000000000000" pitchFamily="50" charset="-128"/>
                <a:ea typeface="BIZ UDPゴシック" panose="020B0400000000000000" pitchFamily="50" charset="-128"/>
              </a:endParaRPr>
            </a:p>
          </p:txBody>
        </p:sp>
      </p:grpSp>
    </p:spTree>
    <p:extLst>
      <p:ext uri="{BB962C8B-B14F-4D97-AF65-F5344CB8AC3E}">
        <p14:creationId xmlns:p14="http://schemas.microsoft.com/office/powerpoint/2010/main" val="933639429"/>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88FB07-3CC9-241C-7ED0-640C29E4B0BE}"/>
            </a:ext>
          </a:extLst>
        </p:cNvPr>
        <p:cNvGrpSpPr/>
        <p:nvPr/>
      </p:nvGrpSpPr>
      <p:grpSpPr>
        <a:xfrm>
          <a:off x="0" y="0"/>
          <a:ext cx="0" cy="0"/>
          <a:chOff x="0" y="0"/>
          <a:chExt cx="0" cy="0"/>
        </a:xfrm>
      </p:grpSpPr>
      <p:grpSp>
        <p:nvGrpSpPr>
          <p:cNvPr id="13" name="グループ化 12">
            <a:extLst>
              <a:ext uri="{FF2B5EF4-FFF2-40B4-BE49-F238E27FC236}">
                <a16:creationId xmlns:a16="http://schemas.microsoft.com/office/drawing/2014/main" id="{9D0A0C32-7F46-1997-B326-A0F015ECA1A9}"/>
              </a:ext>
            </a:extLst>
          </p:cNvPr>
          <p:cNvGrpSpPr/>
          <p:nvPr/>
        </p:nvGrpSpPr>
        <p:grpSpPr>
          <a:xfrm>
            <a:off x="1201341" y="1332074"/>
            <a:ext cx="9792000" cy="5281334"/>
            <a:chOff x="1201341" y="1332074"/>
            <a:chExt cx="9792000" cy="5281334"/>
          </a:xfrm>
        </p:grpSpPr>
        <p:pic>
          <p:nvPicPr>
            <p:cNvPr id="5" name="図 4">
              <a:extLst>
                <a:ext uri="{FF2B5EF4-FFF2-40B4-BE49-F238E27FC236}">
                  <a16:creationId xmlns:a16="http://schemas.microsoft.com/office/drawing/2014/main" id="{911D38CA-CB60-535E-43F9-C150E57E3BAF}"/>
                </a:ext>
              </a:extLst>
            </p:cNvPr>
            <p:cNvPicPr>
              <a:picLocks noChangeAspect="1"/>
            </p:cNvPicPr>
            <p:nvPr/>
          </p:nvPicPr>
          <p:blipFill>
            <a:blip r:embed="rId3"/>
            <a:stretch>
              <a:fillRect/>
            </a:stretch>
          </p:blipFill>
          <p:spPr>
            <a:xfrm>
              <a:off x="1201341" y="1332074"/>
              <a:ext cx="9792000" cy="5281334"/>
            </a:xfrm>
            <a:prstGeom prst="rect">
              <a:avLst/>
            </a:prstGeom>
            <a:ln>
              <a:solidFill>
                <a:schemeClr val="bg1">
                  <a:lumMod val="75000"/>
                </a:schemeClr>
              </a:solidFill>
            </a:ln>
          </p:spPr>
        </p:pic>
        <p:pic>
          <p:nvPicPr>
            <p:cNvPr id="4" name="図 3">
              <a:extLst>
                <a:ext uri="{FF2B5EF4-FFF2-40B4-BE49-F238E27FC236}">
                  <a16:creationId xmlns:a16="http://schemas.microsoft.com/office/drawing/2014/main" id="{74896B22-8B1B-2EA3-13AF-E69C64CEC0ED}"/>
                </a:ext>
              </a:extLst>
            </p:cNvPr>
            <p:cNvPicPr>
              <a:picLocks noChangeAspect="1"/>
            </p:cNvPicPr>
            <p:nvPr/>
          </p:nvPicPr>
          <p:blipFill>
            <a:blip r:embed="rId3"/>
            <a:srcRect l="45143" t="10899" b="67015"/>
            <a:stretch/>
          </p:blipFill>
          <p:spPr>
            <a:xfrm>
              <a:off x="5620406" y="3081093"/>
              <a:ext cx="4280339" cy="1166445"/>
            </a:xfrm>
            <a:prstGeom prst="rect">
              <a:avLst/>
            </a:prstGeom>
            <a:ln>
              <a:noFill/>
            </a:ln>
          </p:spPr>
        </p:pic>
        <p:pic>
          <p:nvPicPr>
            <p:cNvPr id="7" name="図 6">
              <a:extLst>
                <a:ext uri="{FF2B5EF4-FFF2-40B4-BE49-F238E27FC236}">
                  <a16:creationId xmlns:a16="http://schemas.microsoft.com/office/drawing/2014/main" id="{755E3D4C-5849-9370-2C12-16185755FCF5}"/>
                </a:ext>
              </a:extLst>
            </p:cNvPr>
            <p:cNvPicPr>
              <a:picLocks noChangeAspect="1"/>
            </p:cNvPicPr>
            <p:nvPr/>
          </p:nvPicPr>
          <p:blipFill>
            <a:blip r:embed="rId3"/>
            <a:srcRect l="82993" t="33117" r="11131" b="44797"/>
            <a:stretch/>
          </p:blipFill>
          <p:spPr>
            <a:xfrm>
              <a:off x="5556906" y="3081093"/>
              <a:ext cx="575442" cy="1166446"/>
            </a:xfrm>
            <a:prstGeom prst="rect">
              <a:avLst/>
            </a:prstGeom>
            <a:ln>
              <a:noFill/>
            </a:ln>
          </p:spPr>
        </p:pic>
        <p:sp>
          <p:nvSpPr>
            <p:cNvPr id="9" name="正方形/長方形 8">
              <a:extLst>
                <a:ext uri="{FF2B5EF4-FFF2-40B4-BE49-F238E27FC236}">
                  <a16:creationId xmlns:a16="http://schemas.microsoft.com/office/drawing/2014/main" id="{51C6B9CB-EE76-9AD1-07BD-4D91B6F6B622}"/>
                </a:ext>
              </a:extLst>
            </p:cNvPr>
            <p:cNvSpPr/>
            <p:nvPr/>
          </p:nvSpPr>
          <p:spPr>
            <a:xfrm>
              <a:off x="3812726" y="3230563"/>
              <a:ext cx="1703837" cy="949325"/>
            </a:xfrm>
            <a:prstGeom prst="rect">
              <a:avLst/>
            </a:prstGeom>
            <a:solidFill>
              <a:srgbClr val="FBF8D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正方形/長方形 11">
              <a:extLst>
                <a:ext uri="{FF2B5EF4-FFF2-40B4-BE49-F238E27FC236}">
                  <a16:creationId xmlns:a16="http://schemas.microsoft.com/office/drawing/2014/main" id="{72D8EE72-781D-2D93-A3FD-DF9FF2A6EAB3}"/>
                </a:ext>
              </a:extLst>
            </p:cNvPr>
            <p:cNvSpPr/>
            <p:nvPr/>
          </p:nvSpPr>
          <p:spPr>
            <a:xfrm>
              <a:off x="4167522" y="3397656"/>
              <a:ext cx="982134" cy="603601"/>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3" name="四角形: 角を丸くする 2">
            <a:extLst>
              <a:ext uri="{FF2B5EF4-FFF2-40B4-BE49-F238E27FC236}">
                <a16:creationId xmlns:a16="http://schemas.microsoft.com/office/drawing/2014/main" id="{737F90BE-ED9A-AC22-9511-D0FB17A17543}"/>
              </a:ext>
            </a:extLst>
          </p:cNvPr>
          <p:cNvSpPr/>
          <p:nvPr/>
        </p:nvSpPr>
        <p:spPr>
          <a:xfrm>
            <a:off x="3177214" y="3429000"/>
            <a:ext cx="570604" cy="543741"/>
          </a:xfrm>
          <a:prstGeom prst="roundRect">
            <a:avLst/>
          </a:prstGeom>
          <a:noFill/>
          <a:ln w="730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正方形/長方形 14">
            <a:extLst>
              <a:ext uri="{FF2B5EF4-FFF2-40B4-BE49-F238E27FC236}">
                <a16:creationId xmlns:a16="http://schemas.microsoft.com/office/drawing/2014/main" id="{57B881E3-B59F-AEED-71DC-11649CEADA69}"/>
              </a:ext>
            </a:extLst>
          </p:cNvPr>
          <p:cNvSpPr/>
          <p:nvPr/>
        </p:nvSpPr>
        <p:spPr>
          <a:xfrm>
            <a:off x="983722" y="748634"/>
            <a:ext cx="10271344" cy="30614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a:extLst>
              <a:ext uri="{FF2B5EF4-FFF2-40B4-BE49-F238E27FC236}">
                <a16:creationId xmlns:a16="http://schemas.microsoft.com/office/drawing/2014/main" id="{EE9E0EC8-CDBC-B9E6-5CAF-E9A58066323F}"/>
              </a:ext>
            </a:extLst>
          </p:cNvPr>
          <p:cNvSpPr>
            <a:spLocks noGrp="1"/>
          </p:cNvSpPr>
          <p:nvPr>
            <p:ph type="title" idx="4294967295"/>
          </p:nvPr>
        </p:nvSpPr>
        <p:spPr>
          <a:xfrm>
            <a:off x="342900" y="179388"/>
            <a:ext cx="11506200" cy="793750"/>
          </a:xfrm>
          <a:ln>
            <a:noFill/>
          </a:ln>
        </p:spPr>
        <p:txBody>
          <a:bodyPr>
            <a:noAutofit/>
          </a:bodyPr>
          <a:lstStyle/>
          <a:p>
            <a:pPr algn="ctr"/>
            <a:r>
              <a:rPr lang="ja-JP" altLang="en-US" sz="5400" b="1">
                <a:latin typeface="BIZ UDPゴシック" panose="020B0400000000000000" pitchFamily="50" charset="-128"/>
                <a:ea typeface="BIZ UDPゴシック" panose="020B0400000000000000" pitchFamily="50" charset="-128"/>
              </a:rPr>
              <a:t>せんせいへ かーどを おくる</a:t>
            </a:r>
            <a:endParaRPr kumimoji="1" lang="ja-JP" altLang="en-US" sz="5400" b="1">
              <a:latin typeface="BIZ UDPゴシック" panose="020B0400000000000000" pitchFamily="50" charset="-128"/>
              <a:ea typeface="BIZ UDPゴシック" panose="020B0400000000000000" pitchFamily="50" charset="-128"/>
            </a:endParaRPr>
          </a:p>
        </p:txBody>
      </p:sp>
      <p:grpSp>
        <p:nvGrpSpPr>
          <p:cNvPr id="8" name="グループ化 7">
            <a:extLst>
              <a:ext uri="{FF2B5EF4-FFF2-40B4-BE49-F238E27FC236}">
                <a16:creationId xmlns:a16="http://schemas.microsoft.com/office/drawing/2014/main" id="{69712F56-B005-BA1F-0CB6-7CE34A2938AD}"/>
              </a:ext>
            </a:extLst>
          </p:cNvPr>
          <p:cNvGrpSpPr/>
          <p:nvPr/>
        </p:nvGrpSpPr>
        <p:grpSpPr>
          <a:xfrm>
            <a:off x="1398651" y="1363719"/>
            <a:ext cx="3417549" cy="2471951"/>
            <a:chOff x="6204706" y="1343938"/>
            <a:chExt cx="3417549" cy="2471951"/>
          </a:xfrm>
        </p:grpSpPr>
        <p:sp>
          <p:nvSpPr>
            <p:cNvPr id="11" name="フリーフォーム: 図形 10">
              <a:extLst>
                <a:ext uri="{FF2B5EF4-FFF2-40B4-BE49-F238E27FC236}">
                  <a16:creationId xmlns:a16="http://schemas.microsoft.com/office/drawing/2014/main" id="{CFCD88D5-D5DF-2EBA-4DB5-FCCCDC344701}"/>
                </a:ext>
              </a:extLst>
            </p:cNvPr>
            <p:cNvSpPr/>
            <p:nvPr/>
          </p:nvSpPr>
          <p:spPr>
            <a:xfrm rot="18677589">
              <a:off x="6684479" y="1218703"/>
              <a:ext cx="2471951" cy="2722422"/>
            </a:xfrm>
            <a:custGeom>
              <a:avLst/>
              <a:gdLst>
                <a:gd name="connsiteX0" fmla="*/ 589602 w 2479977"/>
                <a:gd name="connsiteY0" fmla="*/ 112937 h 2722422"/>
                <a:gd name="connsiteX1" fmla="*/ 2397402 w 2479977"/>
                <a:gd name="connsiteY1" fmla="*/ 2171209 h 2722422"/>
                <a:gd name="connsiteX2" fmla="*/ 2367040 w 2479977"/>
                <a:gd name="connsiteY2" fmla="*/ 2639847 h 2722422"/>
                <a:gd name="connsiteX3" fmla="*/ 1898402 w 2479977"/>
                <a:gd name="connsiteY3" fmla="*/ 2609485 h 2722422"/>
                <a:gd name="connsiteX4" fmla="*/ 888090 w 2479977"/>
                <a:gd name="connsiteY4" fmla="*/ 1459195 h 2722422"/>
                <a:gd name="connsiteX5" fmla="*/ 0 w 2479977"/>
                <a:gd name="connsiteY5" fmla="*/ 1625350 h 2722422"/>
                <a:gd name="connsiteX6" fmla="*/ 777177 w 2479977"/>
                <a:gd name="connsiteY6" fmla="*/ 1332915 h 2722422"/>
                <a:gd name="connsiteX7" fmla="*/ 90602 w 2479977"/>
                <a:gd name="connsiteY7" fmla="*/ 551214 h 2722422"/>
                <a:gd name="connsiteX8" fmla="*/ 120964 w 2479977"/>
                <a:gd name="connsiteY8" fmla="*/ 82576 h 2722422"/>
                <a:gd name="connsiteX9" fmla="*/ 589602 w 2479977"/>
                <a:gd name="connsiteY9" fmla="*/ 112937 h 2722422"/>
                <a:gd name="connsiteX0" fmla="*/ 581576 w 2471951"/>
                <a:gd name="connsiteY0" fmla="*/ 112937 h 2722422"/>
                <a:gd name="connsiteX1" fmla="*/ 2389376 w 2471951"/>
                <a:gd name="connsiteY1" fmla="*/ 2171209 h 2722422"/>
                <a:gd name="connsiteX2" fmla="*/ 2359014 w 2471951"/>
                <a:gd name="connsiteY2" fmla="*/ 2639847 h 2722422"/>
                <a:gd name="connsiteX3" fmla="*/ 1890376 w 2471951"/>
                <a:gd name="connsiteY3" fmla="*/ 2609485 h 2722422"/>
                <a:gd name="connsiteX4" fmla="*/ 880064 w 2471951"/>
                <a:gd name="connsiteY4" fmla="*/ 1459195 h 2722422"/>
                <a:gd name="connsiteX5" fmla="*/ 614093 w 2471951"/>
                <a:gd name="connsiteY5" fmla="*/ 2301590 h 2722422"/>
                <a:gd name="connsiteX6" fmla="*/ 769151 w 2471951"/>
                <a:gd name="connsiteY6" fmla="*/ 1332915 h 2722422"/>
                <a:gd name="connsiteX7" fmla="*/ 82576 w 2471951"/>
                <a:gd name="connsiteY7" fmla="*/ 551214 h 2722422"/>
                <a:gd name="connsiteX8" fmla="*/ 112938 w 2471951"/>
                <a:gd name="connsiteY8" fmla="*/ 82576 h 2722422"/>
                <a:gd name="connsiteX9" fmla="*/ 581576 w 2471951"/>
                <a:gd name="connsiteY9" fmla="*/ 112937 h 2722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71951" h="2722422">
                  <a:moveTo>
                    <a:pt x="581576" y="112937"/>
                  </a:moveTo>
                  <a:lnTo>
                    <a:pt x="2389376" y="2171209"/>
                  </a:lnTo>
                  <a:cubicBezTo>
                    <a:pt x="2510402" y="2309003"/>
                    <a:pt x="2496809" y="2518820"/>
                    <a:pt x="2359014" y="2639847"/>
                  </a:cubicBezTo>
                  <a:cubicBezTo>
                    <a:pt x="2221219" y="2760873"/>
                    <a:pt x="2011402" y="2747280"/>
                    <a:pt x="1890376" y="2609485"/>
                  </a:cubicBezTo>
                  <a:lnTo>
                    <a:pt x="880064" y="1459195"/>
                  </a:lnTo>
                  <a:lnTo>
                    <a:pt x="614093" y="2301590"/>
                  </a:lnTo>
                  <a:lnTo>
                    <a:pt x="769151" y="1332915"/>
                  </a:lnTo>
                  <a:lnTo>
                    <a:pt x="82576" y="551214"/>
                  </a:lnTo>
                  <a:cubicBezTo>
                    <a:pt x="-38450" y="413419"/>
                    <a:pt x="-24857" y="203602"/>
                    <a:pt x="112938" y="82576"/>
                  </a:cubicBezTo>
                  <a:cubicBezTo>
                    <a:pt x="250733" y="-38451"/>
                    <a:pt x="460550" y="-24857"/>
                    <a:pt x="581576" y="112937"/>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sp>
          <p:nvSpPr>
            <p:cNvPr id="16" name="四角形: 角を丸くする 15">
              <a:extLst>
                <a:ext uri="{FF2B5EF4-FFF2-40B4-BE49-F238E27FC236}">
                  <a16:creationId xmlns:a16="http://schemas.microsoft.com/office/drawing/2014/main" id="{F130417F-FAB2-9059-5622-DCD707870552}"/>
                </a:ext>
              </a:extLst>
            </p:cNvPr>
            <p:cNvSpPr/>
            <p:nvPr/>
          </p:nvSpPr>
          <p:spPr>
            <a:xfrm>
              <a:off x="6204706" y="2236237"/>
              <a:ext cx="3417549"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a:latin typeface="BIZ UDPゴシック" panose="020B0400000000000000" pitchFamily="50" charset="-128"/>
                  <a:ea typeface="BIZ UDPゴシック" panose="020B0400000000000000" pitchFamily="50" charset="-128"/>
                </a:rPr>
                <a:t>ここに やじるしをおく</a:t>
              </a:r>
              <a:endParaRPr kumimoji="1" lang="en-US" altLang="ja-JP" sz="2400" b="1">
                <a:latin typeface="BIZ UDPゴシック" panose="020B0400000000000000" pitchFamily="50" charset="-128"/>
                <a:ea typeface="BIZ UDPゴシック" panose="020B0400000000000000" pitchFamily="50" charset="-128"/>
              </a:endParaRPr>
            </a:p>
          </p:txBody>
        </p:sp>
      </p:grpSp>
      <p:cxnSp>
        <p:nvCxnSpPr>
          <p:cNvPr id="19" name="直線矢印コネクタ 18">
            <a:extLst>
              <a:ext uri="{FF2B5EF4-FFF2-40B4-BE49-F238E27FC236}">
                <a16:creationId xmlns:a16="http://schemas.microsoft.com/office/drawing/2014/main" id="{F9CF795C-5433-3512-810A-F46F0CBB5612}"/>
              </a:ext>
            </a:extLst>
          </p:cNvPr>
          <p:cNvCxnSpPr>
            <a:cxnSpLocks/>
          </p:cNvCxnSpPr>
          <p:nvPr/>
        </p:nvCxnSpPr>
        <p:spPr>
          <a:xfrm flipH="1">
            <a:off x="1673352" y="4114800"/>
            <a:ext cx="1434073" cy="1911096"/>
          </a:xfrm>
          <a:prstGeom prst="straightConnector1">
            <a:avLst/>
          </a:prstGeom>
          <a:ln w="76200">
            <a:tailEnd type="triangle"/>
          </a:ln>
        </p:spPr>
        <p:style>
          <a:lnRef idx="1">
            <a:schemeClr val="accent1"/>
          </a:lnRef>
          <a:fillRef idx="0">
            <a:schemeClr val="accent1"/>
          </a:fillRef>
          <a:effectRef idx="0">
            <a:schemeClr val="accent1"/>
          </a:effectRef>
          <a:fontRef idx="minor">
            <a:schemeClr val="tx1"/>
          </a:fontRef>
        </p:style>
      </p:cxnSp>
      <p:sp>
        <p:nvSpPr>
          <p:cNvPr id="20" name="四角形: 角を丸くする 19">
            <a:extLst>
              <a:ext uri="{FF2B5EF4-FFF2-40B4-BE49-F238E27FC236}">
                <a16:creationId xmlns:a16="http://schemas.microsoft.com/office/drawing/2014/main" id="{D456F8B0-50EB-EE65-02A2-B867E63718F2}"/>
              </a:ext>
            </a:extLst>
          </p:cNvPr>
          <p:cNvSpPr/>
          <p:nvPr/>
        </p:nvSpPr>
        <p:spPr>
          <a:xfrm>
            <a:off x="4658589" y="4391537"/>
            <a:ext cx="3209061" cy="1568737"/>
          </a:xfrm>
          <a:prstGeom prst="roundRect">
            <a:avLst>
              <a:gd name="adj" fmla="val 12651"/>
            </a:avLst>
          </a:pr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21" name="四角形: 角を丸くする 20">
            <a:extLst>
              <a:ext uri="{FF2B5EF4-FFF2-40B4-BE49-F238E27FC236}">
                <a16:creationId xmlns:a16="http://schemas.microsoft.com/office/drawing/2014/main" id="{ED7126EF-62B5-105C-09D1-DB9B2B407D8F}"/>
              </a:ext>
            </a:extLst>
          </p:cNvPr>
          <p:cNvSpPr/>
          <p:nvPr/>
        </p:nvSpPr>
        <p:spPr>
          <a:xfrm>
            <a:off x="4905322" y="4404238"/>
            <a:ext cx="2867078" cy="1422400"/>
          </a:xfrm>
          <a:prstGeom prst="roundRect">
            <a:avLst>
              <a:gd name="adj" fmla="val 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nSpc>
                <a:spcPct val="150000"/>
              </a:lnSpc>
            </a:pPr>
            <a:r>
              <a:rPr kumimoji="1" lang="ja-JP" altLang="en-US" sz="2000" b="1">
                <a:latin typeface="BIZ UDPゴシック" panose="020B0400000000000000" pitchFamily="50" charset="-128"/>
                <a:ea typeface="BIZ UDPゴシック" panose="020B0400000000000000" pitchFamily="50" charset="-128"/>
              </a:rPr>
              <a:t>やじるしを はなさずに</a:t>
            </a:r>
            <a:endParaRPr kumimoji="1" lang="en-US" altLang="ja-JP" sz="2000" b="1">
              <a:latin typeface="BIZ UDPゴシック" panose="020B0400000000000000" pitchFamily="50" charset="-128"/>
              <a:ea typeface="BIZ UDPゴシック" panose="020B0400000000000000" pitchFamily="50" charset="-128"/>
            </a:endParaRPr>
          </a:p>
          <a:p>
            <a:pPr>
              <a:lnSpc>
                <a:spcPct val="150000"/>
              </a:lnSpc>
            </a:pPr>
            <a:r>
              <a:rPr kumimoji="1" lang="ja-JP" altLang="en-US" sz="2000" b="1">
                <a:latin typeface="BIZ UDPゴシック" panose="020B0400000000000000" pitchFamily="50" charset="-128"/>
                <a:ea typeface="BIZ UDPゴシック" panose="020B0400000000000000" pitchFamily="50" charset="-128"/>
              </a:rPr>
              <a:t>ふたばの ところまで</a:t>
            </a:r>
            <a:endParaRPr kumimoji="1" lang="en-US" altLang="ja-JP" sz="2000" b="1">
              <a:latin typeface="BIZ UDPゴシック" panose="020B0400000000000000" pitchFamily="50" charset="-128"/>
              <a:ea typeface="BIZ UDPゴシック" panose="020B0400000000000000" pitchFamily="50" charset="-128"/>
            </a:endParaRPr>
          </a:p>
          <a:p>
            <a:pPr>
              <a:lnSpc>
                <a:spcPct val="150000"/>
              </a:lnSpc>
            </a:pPr>
            <a:r>
              <a:rPr kumimoji="1" lang="ja-JP" altLang="en-US" sz="2000" b="1">
                <a:latin typeface="BIZ UDPゴシック" panose="020B0400000000000000" pitchFamily="50" charset="-128"/>
                <a:ea typeface="BIZ UDPゴシック" panose="020B0400000000000000" pitchFamily="50" charset="-128"/>
              </a:rPr>
              <a:t>もっていく</a:t>
            </a:r>
          </a:p>
        </p:txBody>
      </p:sp>
      <p:sp>
        <p:nvSpPr>
          <p:cNvPr id="22" name="四角形: 角を丸くする 21">
            <a:extLst>
              <a:ext uri="{FF2B5EF4-FFF2-40B4-BE49-F238E27FC236}">
                <a16:creationId xmlns:a16="http://schemas.microsoft.com/office/drawing/2014/main" id="{619E17B8-1FE6-31A5-0DF7-E954FC528832}"/>
              </a:ext>
            </a:extLst>
          </p:cNvPr>
          <p:cNvSpPr/>
          <p:nvPr/>
        </p:nvSpPr>
        <p:spPr>
          <a:xfrm>
            <a:off x="1201341" y="6116583"/>
            <a:ext cx="570604" cy="543741"/>
          </a:xfrm>
          <a:prstGeom prst="roundRect">
            <a:avLst/>
          </a:prstGeom>
          <a:noFill/>
          <a:ln w="730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6" name="図 5" descr="アイコン&#10;&#10;AI 生成コンテンツは誤りを含む可能性があります。">
            <a:extLst>
              <a:ext uri="{FF2B5EF4-FFF2-40B4-BE49-F238E27FC236}">
                <a16:creationId xmlns:a16="http://schemas.microsoft.com/office/drawing/2014/main" id="{DABC2FA0-10B8-E359-C6DB-C7A0E666A7C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288901" y="3514961"/>
            <a:ext cx="357325" cy="368989"/>
          </a:xfrm>
          <a:prstGeom prst="rect">
            <a:avLst/>
          </a:prstGeom>
        </p:spPr>
      </p:pic>
    </p:spTree>
    <p:extLst>
      <p:ext uri="{BB962C8B-B14F-4D97-AF65-F5344CB8AC3E}">
        <p14:creationId xmlns:p14="http://schemas.microsoft.com/office/powerpoint/2010/main" val="3155607504"/>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705546-7F69-B53C-07A7-7BFD11ED4FC7}"/>
            </a:ext>
          </a:extLst>
        </p:cNvPr>
        <p:cNvGrpSpPr/>
        <p:nvPr/>
      </p:nvGrpSpPr>
      <p:grpSpPr>
        <a:xfrm>
          <a:off x="0" y="0"/>
          <a:ext cx="0" cy="0"/>
          <a:chOff x="0" y="0"/>
          <a:chExt cx="0" cy="0"/>
        </a:xfrm>
      </p:grpSpPr>
      <p:grpSp>
        <p:nvGrpSpPr>
          <p:cNvPr id="7" name="グループ化 6">
            <a:extLst>
              <a:ext uri="{FF2B5EF4-FFF2-40B4-BE49-F238E27FC236}">
                <a16:creationId xmlns:a16="http://schemas.microsoft.com/office/drawing/2014/main" id="{DD809602-C0C0-C401-18A1-87C576FFA742}"/>
              </a:ext>
            </a:extLst>
          </p:cNvPr>
          <p:cNvGrpSpPr/>
          <p:nvPr/>
        </p:nvGrpSpPr>
        <p:grpSpPr>
          <a:xfrm>
            <a:off x="1207126" y="1347230"/>
            <a:ext cx="9792000" cy="5267212"/>
            <a:chOff x="1198659" y="1347230"/>
            <a:chExt cx="9792000" cy="5267212"/>
          </a:xfrm>
        </p:grpSpPr>
        <p:pic>
          <p:nvPicPr>
            <p:cNvPr id="6" name="図 5" descr="グラフィカル ユーザー インターフェイス, テキスト, アプリケーション&#10;&#10;AI によって生成されたコンテンツは間違っている可能性があります。">
              <a:extLst>
                <a:ext uri="{FF2B5EF4-FFF2-40B4-BE49-F238E27FC236}">
                  <a16:creationId xmlns:a16="http://schemas.microsoft.com/office/drawing/2014/main" id="{B8AC2433-A2F7-D6C9-1653-E948CA1ACB70}"/>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198659" y="1347230"/>
              <a:ext cx="9792000" cy="5261681"/>
            </a:xfrm>
            <a:prstGeom prst="rect">
              <a:avLst/>
            </a:prstGeom>
            <a:ln>
              <a:solidFill>
                <a:schemeClr val="bg1">
                  <a:lumMod val="75000"/>
                </a:schemeClr>
              </a:solidFill>
            </a:ln>
          </p:spPr>
        </p:pic>
        <p:pic>
          <p:nvPicPr>
            <p:cNvPr id="3" name="図 2" descr="グラフィカル ユーザー インターフェイス, テキスト, アプリケーション&#10;&#10;AI によって生成されたコンテンツは間違っている可能性があります。">
              <a:extLst>
                <a:ext uri="{FF2B5EF4-FFF2-40B4-BE49-F238E27FC236}">
                  <a16:creationId xmlns:a16="http://schemas.microsoft.com/office/drawing/2014/main" id="{25CE117F-32F9-3A43-8706-6CD9DBB1D147}"/>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1198659" y="2342221"/>
              <a:ext cx="4047119" cy="4272221"/>
            </a:xfrm>
            <a:prstGeom prst="rect">
              <a:avLst/>
            </a:prstGeom>
            <a:ln>
              <a:noFill/>
            </a:ln>
          </p:spPr>
        </p:pic>
        <p:sp>
          <p:nvSpPr>
            <p:cNvPr id="4" name="正方形/長方形 3">
              <a:extLst>
                <a:ext uri="{FF2B5EF4-FFF2-40B4-BE49-F238E27FC236}">
                  <a16:creationId xmlns:a16="http://schemas.microsoft.com/office/drawing/2014/main" id="{4E8F789A-0789-2ECD-7708-4FE3799FD866}"/>
                </a:ext>
              </a:extLst>
            </p:cNvPr>
            <p:cNvSpPr/>
            <p:nvPr/>
          </p:nvSpPr>
          <p:spPr>
            <a:xfrm>
              <a:off x="2418902" y="3821078"/>
              <a:ext cx="1187528" cy="661654"/>
            </a:xfrm>
            <a:prstGeom prst="rect">
              <a:avLst/>
            </a:prstGeom>
            <a:solidFill>
              <a:srgbClr val="FCFAE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正方形/長方形 4">
              <a:extLst>
                <a:ext uri="{FF2B5EF4-FFF2-40B4-BE49-F238E27FC236}">
                  <a16:creationId xmlns:a16="http://schemas.microsoft.com/office/drawing/2014/main" id="{ACD37004-88E1-6463-53F4-245D742B0A24}"/>
                </a:ext>
              </a:extLst>
            </p:cNvPr>
            <p:cNvSpPr/>
            <p:nvPr/>
          </p:nvSpPr>
          <p:spPr>
            <a:xfrm>
              <a:off x="2672097" y="3932620"/>
              <a:ext cx="684521" cy="420694"/>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15" name="正方形/長方形 14">
            <a:extLst>
              <a:ext uri="{FF2B5EF4-FFF2-40B4-BE49-F238E27FC236}">
                <a16:creationId xmlns:a16="http://schemas.microsoft.com/office/drawing/2014/main" id="{70F5B0BC-2FC2-1BE8-8174-DDDE5DF532D2}"/>
              </a:ext>
            </a:extLst>
          </p:cNvPr>
          <p:cNvSpPr/>
          <p:nvPr/>
        </p:nvSpPr>
        <p:spPr>
          <a:xfrm>
            <a:off x="983722" y="748634"/>
            <a:ext cx="10271344" cy="30614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2" name="タイトル 1">
            <a:extLst>
              <a:ext uri="{FF2B5EF4-FFF2-40B4-BE49-F238E27FC236}">
                <a16:creationId xmlns:a16="http://schemas.microsoft.com/office/drawing/2014/main" id="{F4C16744-C63B-3A20-06F2-F436043309B6}"/>
              </a:ext>
            </a:extLst>
          </p:cNvPr>
          <p:cNvSpPr>
            <a:spLocks noGrp="1"/>
          </p:cNvSpPr>
          <p:nvPr>
            <p:ph type="title" idx="4294967295"/>
          </p:nvPr>
        </p:nvSpPr>
        <p:spPr>
          <a:xfrm>
            <a:off x="342900" y="179388"/>
            <a:ext cx="11506200" cy="793750"/>
          </a:xfrm>
          <a:ln>
            <a:noFill/>
          </a:ln>
        </p:spPr>
        <p:txBody>
          <a:bodyPr>
            <a:noAutofit/>
          </a:bodyPr>
          <a:lstStyle/>
          <a:p>
            <a:pPr algn="ctr"/>
            <a:r>
              <a:rPr lang="ja-JP" altLang="en-US" sz="5400" b="1">
                <a:latin typeface="BIZ UDPゴシック" panose="020B0400000000000000" pitchFamily="50" charset="-128"/>
                <a:ea typeface="BIZ UDPゴシック" panose="020B0400000000000000" pitchFamily="50" charset="-128"/>
              </a:rPr>
              <a:t>せんせいへ かーどを おくる</a:t>
            </a:r>
            <a:endParaRPr kumimoji="1" lang="ja-JP" altLang="en-US" sz="5400" b="1">
              <a:latin typeface="BIZ UDPゴシック" panose="020B0400000000000000" pitchFamily="50" charset="-128"/>
              <a:ea typeface="BIZ UDPゴシック" panose="020B0400000000000000" pitchFamily="50" charset="-128"/>
            </a:endParaRPr>
          </a:p>
        </p:txBody>
      </p:sp>
      <p:sp>
        <p:nvSpPr>
          <p:cNvPr id="20" name="四角形: 角を丸くする 19">
            <a:extLst>
              <a:ext uri="{FF2B5EF4-FFF2-40B4-BE49-F238E27FC236}">
                <a16:creationId xmlns:a16="http://schemas.microsoft.com/office/drawing/2014/main" id="{9D30BAD1-AE77-9569-D979-88129388F7CA}"/>
              </a:ext>
            </a:extLst>
          </p:cNvPr>
          <p:cNvSpPr/>
          <p:nvPr/>
        </p:nvSpPr>
        <p:spPr>
          <a:xfrm>
            <a:off x="4588164" y="2469364"/>
            <a:ext cx="5420760" cy="2100872"/>
          </a:xfrm>
          <a:prstGeom prst="roundRect">
            <a:avLst>
              <a:gd name="adj" fmla="val 12651"/>
            </a:avLst>
          </a:pr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sp>
        <p:nvSpPr>
          <p:cNvPr id="21" name="四角形: 角を丸くする 20">
            <a:extLst>
              <a:ext uri="{FF2B5EF4-FFF2-40B4-BE49-F238E27FC236}">
                <a16:creationId xmlns:a16="http://schemas.microsoft.com/office/drawing/2014/main" id="{58E543DD-3135-F252-B5FA-A85CB934310B}"/>
              </a:ext>
            </a:extLst>
          </p:cNvPr>
          <p:cNvSpPr/>
          <p:nvPr/>
        </p:nvSpPr>
        <p:spPr>
          <a:xfrm>
            <a:off x="4834897" y="2446363"/>
            <a:ext cx="5174027" cy="2018901"/>
          </a:xfrm>
          <a:prstGeom prst="roundRect">
            <a:avLst>
              <a:gd name="adj" fmla="val 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l" defTabSz="457200" rtl="0" eaLnBrk="1" fontAlgn="auto" latinLnBrk="0" hangingPunct="1">
              <a:lnSpc>
                <a:spcPct val="150000"/>
              </a:lnSpc>
              <a:spcBef>
                <a:spcPts val="0"/>
              </a:spcBef>
              <a:spcAft>
                <a:spcPts val="0"/>
              </a:spcAft>
              <a:buClrTx/>
              <a:buSzTx/>
              <a:buFontTx/>
              <a:buNone/>
              <a:tabLst/>
              <a:defRPr/>
            </a:pPr>
            <a:r>
              <a:rPr kumimoji="1" lang="ja-JP" altLang="en-US" sz="2000" b="1">
                <a:solidFill>
                  <a:prstClr val="white"/>
                </a:solidFill>
                <a:latin typeface="BIZ UDPゴシック" panose="020B0400000000000000" pitchFamily="50" charset="-128"/>
                <a:ea typeface="BIZ UDPゴシック" panose="020B0400000000000000" pitchFamily="50" charset="-128"/>
              </a:rPr>
              <a:t>あかいはこ（ていしゅつぼっくす）の うえに</a:t>
            </a:r>
            <a:endParaRPr kumimoji="1" lang="en-US" altLang="ja-JP" sz="2000" b="1">
              <a:solidFill>
                <a:prstClr val="white"/>
              </a:solidFill>
              <a:latin typeface="BIZ UDPゴシック" panose="020B0400000000000000" pitchFamily="50" charset="-128"/>
              <a:ea typeface="BIZ UDPゴシック" panose="020B0400000000000000" pitchFamily="50" charset="-128"/>
            </a:endParaRPr>
          </a:p>
          <a:p>
            <a:pPr marL="0" marR="0" lvl="0" indent="0" algn="l" defTabSz="457200" rtl="0" eaLnBrk="1" fontAlgn="auto" latinLnBrk="0" hangingPunct="1">
              <a:lnSpc>
                <a:spcPct val="150000"/>
              </a:lnSpc>
              <a:spcBef>
                <a:spcPts val="0"/>
              </a:spcBef>
              <a:spcAft>
                <a:spcPts val="0"/>
              </a:spcAft>
              <a:buClrTx/>
              <a:buSzTx/>
              <a:buFontTx/>
              <a:buNone/>
              <a:tabLst/>
              <a:defRPr/>
            </a:pPr>
            <a:r>
              <a:rPr kumimoji="1" lang="ja-JP" altLang="en-US" sz="2000" b="1">
                <a:solidFill>
                  <a:prstClr val="white"/>
                </a:solidFill>
                <a:latin typeface="BIZ UDPゴシック" panose="020B0400000000000000" pitchFamily="50" charset="-128"/>
                <a:ea typeface="BIZ UDPゴシック" panose="020B0400000000000000" pitchFamily="50" charset="-128"/>
              </a:rPr>
              <a:t>かーどを もっていくと あかいはこが</a:t>
            </a:r>
            <a:endParaRPr kumimoji="1" lang="en-US" altLang="ja-JP" sz="2000" b="1">
              <a:solidFill>
                <a:prstClr val="white"/>
              </a:solidFill>
              <a:latin typeface="BIZ UDPゴシック" panose="020B0400000000000000" pitchFamily="50" charset="-128"/>
              <a:ea typeface="BIZ UDPゴシック" panose="020B0400000000000000" pitchFamily="50" charset="-128"/>
            </a:endParaRPr>
          </a:p>
          <a:p>
            <a:pPr marL="0" marR="0" lvl="0" indent="0" algn="l" defTabSz="457200" rtl="0" eaLnBrk="1" fontAlgn="auto" latinLnBrk="0" hangingPunct="1">
              <a:lnSpc>
                <a:spcPct val="150000"/>
              </a:lnSpc>
              <a:spcBef>
                <a:spcPts val="0"/>
              </a:spcBef>
              <a:spcAft>
                <a:spcPts val="0"/>
              </a:spcAft>
              <a:buClrTx/>
              <a:buSzTx/>
              <a:buFontTx/>
              <a:buNone/>
              <a:tabLst/>
              <a:defRPr/>
            </a:pPr>
            <a:r>
              <a:rPr kumimoji="1" lang="ja-JP" altLang="en-US" sz="2000" b="1">
                <a:solidFill>
                  <a:prstClr val="white"/>
                </a:solidFill>
                <a:latin typeface="BIZ UDPゴシック" panose="020B0400000000000000" pitchFamily="50" charset="-128"/>
                <a:ea typeface="BIZ UDPゴシック" panose="020B0400000000000000" pitchFamily="50" charset="-128"/>
              </a:rPr>
              <a:t>うえによけるので あいたまるのうえで</a:t>
            </a:r>
            <a:endParaRPr kumimoji="1" lang="en-US" altLang="ja-JP" sz="2000" b="1">
              <a:solidFill>
                <a:prstClr val="white"/>
              </a:solidFill>
              <a:latin typeface="BIZ UDPゴシック" panose="020B0400000000000000" pitchFamily="50" charset="-128"/>
              <a:ea typeface="BIZ UDPゴシック" panose="020B0400000000000000" pitchFamily="50" charset="-128"/>
            </a:endParaRPr>
          </a:p>
          <a:p>
            <a:pPr marL="0" marR="0" lvl="0" indent="0" algn="l" defTabSz="457200" rtl="0" eaLnBrk="1" fontAlgn="auto" latinLnBrk="0" hangingPunct="1">
              <a:lnSpc>
                <a:spcPct val="150000"/>
              </a:lnSpc>
              <a:spcBef>
                <a:spcPts val="0"/>
              </a:spcBef>
              <a:spcAft>
                <a:spcPts val="0"/>
              </a:spcAft>
              <a:buClrTx/>
              <a:buSzTx/>
              <a:buFontTx/>
              <a:buNone/>
              <a:tabLst/>
              <a:defRPr/>
            </a:pPr>
            <a:r>
              <a:rPr kumimoji="1" lang="ja-JP" altLang="en-US" sz="2000" b="1">
                <a:solidFill>
                  <a:prstClr val="white"/>
                </a:solidFill>
                <a:latin typeface="BIZ UDPゴシック" panose="020B0400000000000000" pitchFamily="50" charset="-128"/>
                <a:ea typeface="BIZ UDPゴシック" panose="020B0400000000000000" pitchFamily="50" charset="-128"/>
              </a:rPr>
              <a:t>かーどを はなす</a:t>
            </a:r>
            <a:endParaRPr kumimoji="1" lang="en-US" altLang="ja-JP" sz="2000" b="1">
              <a:solidFill>
                <a:prstClr val="white"/>
              </a:solidFill>
              <a:latin typeface="BIZ UDPゴシック" panose="020B0400000000000000" pitchFamily="50" charset="-128"/>
              <a:ea typeface="BIZ UDPゴシック" panose="020B0400000000000000" pitchFamily="50" charset="-128"/>
            </a:endParaRPr>
          </a:p>
        </p:txBody>
      </p:sp>
      <p:sp>
        <p:nvSpPr>
          <p:cNvPr id="22" name="四角形: 角を丸くする 21">
            <a:extLst>
              <a:ext uri="{FF2B5EF4-FFF2-40B4-BE49-F238E27FC236}">
                <a16:creationId xmlns:a16="http://schemas.microsoft.com/office/drawing/2014/main" id="{38C03D1E-5399-A93C-1AEA-532ADFCCEE32}"/>
              </a:ext>
            </a:extLst>
          </p:cNvPr>
          <p:cNvSpPr/>
          <p:nvPr/>
        </p:nvSpPr>
        <p:spPr>
          <a:xfrm>
            <a:off x="2252814" y="2342221"/>
            <a:ext cx="1582563" cy="2366449"/>
          </a:xfrm>
          <a:prstGeom prst="roundRect">
            <a:avLst/>
          </a:prstGeom>
          <a:noFill/>
          <a:ln w="730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grpSp>
        <p:nvGrpSpPr>
          <p:cNvPr id="8" name="グループ化 7">
            <a:extLst>
              <a:ext uri="{FF2B5EF4-FFF2-40B4-BE49-F238E27FC236}">
                <a16:creationId xmlns:a16="http://schemas.microsoft.com/office/drawing/2014/main" id="{64A680EC-43A1-8F53-DA10-0B777158DFDB}"/>
              </a:ext>
            </a:extLst>
          </p:cNvPr>
          <p:cNvGrpSpPr/>
          <p:nvPr/>
        </p:nvGrpSpPr>
        <p:grpSpPr>
          <a:xfrm>
            <a:off x="2951818" y="344634"/>
            <a:ext cx="3457626" cy="3667915"/>
            <a:chOff x="6164629" y="1195246"/>
            <a:chExt cx="3457626" cy="3667915"/>
          </a:xfrm>
        </p:grpSpPr>
        <p:sp>
          <p:nvSpPr>
            <p:cNvPr id="11" name="フリーフォーム: 図形 10">
              <a:extLst>
                <a:ext uri="{FF2B5EF4-FFF2-40B4-BE49-F238E27FC236}">
                  <a16:creationId xmlns:a16="http://schemas.microsoft.com/office/drawing/2014/main" id="{AFFDA8BF-7240-0893-C6D4-D469BC3AB71B}"/>
                </a:ext>
              </a:extLst>
            </p:cNvPr>
            <p:cNvSpPr/>
            <p:nvPr/>
          </p:nvSpPr>
          <p:spPr>
            <a:xfrm rot="18677589">
              <a:off x="5691882" y="1667993"/>
              <a:ext cx="3667915" cy="2722422"/>
            </a:xfrm>
            <a:custGeom>
              <a:avLst/>
              <a:gdLst>
                <a:gd name="connsiteX0" fmla="*/ 589602 w 2479977"/>
                <a:gd name="connsiteY0" fmla="*/ 112937 h 2722422"/>
                <a:gd name="connsiteX1" fmla="*/ 2397402 w 2479977"/>
                <a:gd name="connsiteY1" fmla="*/ 2171209 h 2722422"/>
                <a:gd name="connsiteX2" fmla="*/ 2367040 w 2479977"/>
                <a:gd name="connsiteY2" fmla="*/ 2639847 h 2722422"/>
                <a:gd name="connsiteX3" fmla="*/ 1898402 w 2479977"/>
                <a:gd name="connsiteY3" fmla="*/ 2609485 h 2722422"/>
                <a:gd name="connsiteX4" fmla="*/ 888090 w 2479977"/>
                <a:gd name="connsiteY4" fmla="*/ 1459195 h 2722422"/>
                <a:gd name="connsiteX5" fmla="*/ 0 w 2479977"/>
                <a:gd name="connsiteY5" fmla="*/ 1625350 h 2722422"/>
                <a:gd name="connsiteX6" fmla="*/ 777177 w 2479977"/>
                <a:gd name="connsiteY6" fmla="*/ 1332915 h 2722422"/>
                <a:gd name="connsiteX7" fmla="*/ 90602 w 2479977"/>
                <a:gd name="connsiteY7" fmla="*/ 551214 h 2722422"/>
                <a:gd name="connsiteX8" fmla="*/ 120964 w 2479977"/>
                <a:gd name="connsiteY8" fmla="*/ 82576 h 2722422"/>
                <a:gd name="connsiteX9" fmla="*/ 589602 w 2479977"/>
                <a:gd name="connsiteY9" fmla="*/ 112937 h 2722422"/>
                <a:gd name="connsiteX0" fmla="*/ 581576 w 2471951"/>
                <a:gd name="connsiteY0" fmla="*/ 112937 h 2722422"/>
                <a:gd name="connsiteX1" fmla="*/ 2389376 w 2471951"/>
                <a:gd name="connsiteY1" fmla="*/ 2171209 h 2722422"/>
                <a:gd name="connsiteX2" fmla="*/ 2359014 w 2471951"/>
                <a:gd name="connsiteY2" fmla="*/ 2639847 h 2722422"/>
                <a:gd name="connsiteX3" fmla="*/ 1890376 w 2471951"/>
                <a:gd name="connsiteY3" fmla="*/ 2609485 h 2722422"/>
                <a:gd name="connsiteX4" fmla="*/ 880064 w 2471951"/>
                <a:gd name="connsiteY4" fmla="*/ 1459195 h 2722422"/>
                <a:gd name="connsiteX5" fmla="*/ 614093 w 2471951"/>
                <a:gd name="connsiteY5" fmla="*/ 2301590 h 2722422"/>
                <a:gd name="connsiteX6" fmla="*/ 769151 w 2471951"/>
                <a:gd name="connsiteY6" fmla="*/ 1332915 h 2722422"/>
                <a:gd name="connsiteX7" fmla="*/ 82576 w 2471951"/>
                <a:gd name="connsiteY7" fmla="*/ 551214 h 2722422"/>
                <a:gd name="connsiteX8" fmla="*/ 112938 w 2471951"/>
                <a:gd name="connsiteY8" fmla="*/ 82576 h 2722422"/>
                <a:gd name="connsiteX9" fmla="*/ 581576 w 2471951"/>
                <a:gd name="connsiteY9" fmla="*/ 112937 h 2722422"/>
                <a:gd name="connsiteX0" fmla="*/ 581576 w 2471951"/>
                <a:gd name="connsiteY0" fmla="*/ 112937 h 2722422"/>
                <a:gd name="connsiteX1" fmla="*/ 2389376 w 2471951"/>
                <a:gd name="connsiteY1" fmla="*/ 2171209 h 2722422"/>
                <a:gd name="connsiteX2" fmla="*/ 2359014 w 2471951"/>
                <a:gd name="connsiteY2" fmla="*/ 2639847 h 2722422"/>
                <a:gd name="connsiteX3" fmla="*/ 1890376 w 2471951"/>
                <a:gd name="connsiteY3" fmla="*/ 2609485 h 2722422"/>
                <a:gd name="connsiteX4" fmla="*/ 880064 w 2471951"/>
                <a:gd name="connsiteY4" fmla="*/ 1459195 h 2722422"/>
                <a:gd name="connsiteX5" fmla="*/ 284354 w 2471951"/>
                <a:gd name="connsiteY5" fmla="*/ 1690608 h 2722422"/>
                <a:gd name="connsiteX6" fmla="*/ 769151 w 2471951"/>
                <a:gd name="connsiteY6" fmla="*/ 1332915 h 2722422"/>
                <a:gd name="connsiteX7" fmla="*/ 82576 w 2471951"/>
                <a:gd name="connsiteY7" fmla="*/ 551214 h 2722422"/>
                <a:gd name="connsiteX8" fmla="*/ 112938 w 2471951"/>
                <a:gd name="connsiteY8" fmla="*/ 82576 h 2722422"/>
                <a:gd name="connsiteX9" fmla="*/ 581576 w 2471951"/>
                <a:gd name="connsiteY9" fmla="*/ 112937 h 2722422"/>
                <a:gd name="connsiteX0" fmla="*/ 1777540 w 3667915"/>
                <a:gd name="connsiteY0" fmla="*/ 112937 h 2722422"/>
                <a:gd name="connsiteX1" fmla="*/ 3585340 w 3667915"/>
                <a:gd name="connsiteY1" fmla="*/ 2171209 h 2722422"/>
                <a:gd name="connsiteX2" fmla="*/ 3554978 w 3667915"/>
                <a:gd name="connsiteY2" fmla="*/ 2639847 h 2722422"/>
                <a:gd name="connsiteX3" fmla="*/ 3086340 w 3667915"/>
                <a:gd name="connsiteY3" fmla="*/ 2609485 h 2722422"/>
                <a:gd name="connsiteX4" fmla="*/ 2076028 w 3667915"/>
                <a:gd name="connsiteY4" fmla="*/ 1459195 h 2722422"/>
                <a:gd name="connsiteX5" fmla="*/ 0 w 3667915"/>
                <a:gd name="connsiteY5" fmla="*/ 1610506 h 2722422"/>
                <a:gd name="connsiteX6" fmla="*/ 1965115 w 3667915"/>
                <a:gd name="connsiteY6" fmla="*/ 1332915 h 2722422"/>
                <a:gd name="connsiteX7" fmla="*/ 1278540 w 3667915"/>
                <a:gd name="connsiteY7" fmla="*/ 551214 h 2722422"/>
                <a:gd name="connsiteX8" fmla="*/ 1308902 w 3667915"/>
                <a:gd name="connsiteY8" fmla="*/ 82576 h 2722422"/>
                <a:gd name="connsiteX9" fmla="*/ 1777540 w 3667915"/>
                <a:gd name="connsiteY9" fmla="*/ 112937 h 2722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667915" h="2722422">
                  <a:moveTo>
                    <a:pt x="1777540" y="112937"/>
                  </a:moveTo>
                  <a:lnTo>
                    <a:pt x="3585340" y="2171209"/>
                  </a:lnTo>
                  <a:cubicBezTo>
                    <a:pt x="3706366" y="2309003"/>
                    <a:pt x="3692773" y="2518820"/>
                    <a:pt x="3554978" y="2639847"/>
                  </a:cubicBezTo>
                  <a:cubicBezTo>
                    <a:pt x="3417183" y="2760873"/>
                    <a:pt x="3207366" y="2747280"/>
                    <a:pt x="3086340" y="2609485"/>
                  </a:cubicBezTo>
                  <a:lnTo>
                    <a:pt x="2076028" y="1459195"/>
                  </a:lnTo>
                  <a:lnTo>
                    <a:pt x="0" y="1610506"/>
                  </a:lnTo>
                  <a:lnTo>
                    <a:pt x="1965115" y="1332915"/>
                  </a:lnTo>
                  <a:lnTo>
                    <a:pt x="1278540" y="551214"/>
                  </a:lnTo>
                  <a:cubicBezTo>
                    <a:pt x="1157514" y="413419"/>
                    <a:pt x="1171107" y="203602"/>
                    <a:pt x="1308902" y="82576"/>
                  </a:cubicBezTo>
                  <a:cubicBezTo>
                    <a:pt x="1446697" y="-38451"/>
                    <a:pt x="1656514" y="-24857"/>
                    <a:pt x="1777540" y="112937"/>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16" name="四角形: 角を丸くする 15">
              <a:extLst>
                <a:ext uri="{FF2B5EF4-FFF2-40B4-BE49-F238E27FC236}">
                  <a16:creationId xmlns:a16="http://schemas.microsoft.com/office/drawing/2014/main" id="{557C9250-2EF3-AAA0-28C0-54CCC3859BFA}"/>
                </a:ext>
              </a:extLst>
            </p:cNvPr>
            <p:cNvSpPr/>
            <p:nvPr/>
          </p:nvSpPr>
          <p:spPr>
            <a:xfrm>
              <a:off x="6204706" y="2236237"/>
              <a:ext cx="3417549"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ここに カードをおく</a:t>
              </a:r>
              <a:endParaRPr kumimoji="1" lang="en-US" altLang="ja-JP" sz="2400"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grpSp>
    </p:spTree>
    <p:extLst>
      <p:ext uri="{BB962C8B-B14F-4D97-AF65-F5344CB8AC3E}">
        <p14:creationId xmlns:p14="http://schemas.microsoft.com/office/powerpoint/2010/main" val="1575916738"/>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4FDA37-CF58-314F-D435-B5E48AEE8D81}"/>
            </a:ext>
          </a:extLst>
        </p:cNvPr>
        <p:cNvGrpSpPr/>
        <p:nvPr/>
      </p:nvGrpSpPr>
      <p:grpSpPr>
        <a:xfrm>
          <a:off x="0" y="0"/>
          <a:ext cx="0" cy="0"/>
          <a:chOff x="0" y="0"/>
          <a:chExt cx="0" cy="0"/>
        </a:xfrm>
      </p:grpSpPr>
      <p:pic>
        <p:nvPicPr>
          <p:cNvPr id="3" name="図 2" descr="グラフィカル ユーザー インターフェイス, アプリケーション&#10;&#10;AI によって生成されたコンテンツは間違っている可能性があります。">
            <a:extLst>
              <a:ext uri="{FF2B5EF4-FFF2-40B4-BE49-F238E27FC236}">
                <a16:creationId xmlns:a16="http://schemas.microsoft.com/office/drawing/2014/main" id="{D9DF6036-3039-B66A-2D5C-8ECA33ED579D}"/>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108244" y="1259528"/>
            <a:ext cx="9975512" cy="5409560"/>
          </a:xfrm>
          <a:prstGeom prst="rect">
            <a:avLst/>
          </a:prstGeom>
        </p:spPr>
      </p:pic>
      <p:sp>
        <p:nvSpPr>
          <p:cNvPr id="5" name="四角形: 角を丸くする 4">
            <a:extLst>
              <a:ext uri="{FF2B5EF4-FFF2-40B4-BE49-F238E27FC236}">
                <a16:creationId xmlns:a16="http://schemas.microsoft.com/office/drawing/2014/main" id="{502C0C5C-3F77-5225-A69C-C873BA7AA782}"/>
              </a:ext>
            </a:extLst>
          </p:cNvPr>
          <p:cNvSpPr/>
          <p:nvPr/>
        </p:nvSpPr>
        <p:spPr>
          <a:xfrm>
            <a:off x="3011619" y="5659445"/>
            <a:ext cx="6168761" cy="571187"/>
          </a:xfrm>
          <a:prstGeom prst="roundRect">
            <a:avLst>
              <a:gd name="adj" fmla="val 50000"/>
            </a:avLst>
          </a:pr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9" name="四角形: 角を丸くする 8">
            <a:extLst>
              <a:ext uri="{FF2B5EF4-FFF2-40B4-BE49-F238E27FC236}">
                <a16:creationId xmlns:a16="http://schemas.microsoft.com/office/drawing/2014/main" id="{E0C5A71B-0089-3D3A-E7A8-6A4F3BB004FA}"/>
              </a:ext>
            </a:extLst>
          </p:cNvPr>
          <p:cNvSpPr/>
          <p:nvPr/>
        </p:nvSpPr>
        <p:spPr>
          <a:xfrm>
            <a:off x="3142703" y="5598472"/>
            <a:ext cx="5906593" cy="571187"/>
          </a:xfrm>
          <a:prstGeom prst="roundRect">
            <a:avLst>
              <a:gd name="adj" fmla="val 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150000"/>
              </a:lnSpc>
            </a:pPr>
            <a:r>
              <a:rPr kumimoji="1" lang="ja-JP" altLang="en-US" sz="2000" b="1">
                <a:latin typeface="BIZ UDPゴシック" panose="020B0400000000000000" pitchFamily="50" charset="-128"/>
                <a:ea typeface="BIZ UDPゴシック" panose="020B0400000000000000" pitchFamily="50" charset="-128"/>
              </a:rPr>
              <a:t>これで せんせいへ おくることができました</a:t>
            </a:r>
            <a:endParaRPr kumimoji="1" lang="en-US" altLang="ja-JP" sz="2000" b="1">
              <a:latin typeface="BIZ UDPゴシック" panose="020B0400000000000000" pitchFamily="50" charset="-128"/>
              <a:ea typeface="BIZ UDPゴシック" panose="020B0400000000000000" pitchFamily="50" charset="-128"/>
            </a:endParaRPr>
          </a:p>
        </p:txBody>
      </p:sp>
      <p:sp>
        <p:nvSpPr>
          <p:cNvPr id="10" name="タイトル 1">
            <a:extLst>
              <a:ext uri="{FF2B5EF4-FFF2-40B4-BE49-F238E27FC236}">
                <a16:creationId xmlns:a16="http://schemas.microsoft.com/office/drawing/2014/main" id="{DCDDECC8-5B38-28FC-2DE1-88B7E1935239}"/>
              </a:ext>
            </a:extLst>
          </p:cNvPr>
          <p:cNvSpPr txBox="1">
            <a:spLocks/>
          </p:cNvSpPr>
          <p:nvPr/>
        </p:nvSpPr>
        <p:spPr>
          <a:xfrm>
            <a:off x="342900" y="179388"/>
            <a:ext cx="11506200" cy="793750"/>
          </a:xfrm>
          <a:prstGeom prst="rect">
            <a:avLst/>
          </a:prstGeom>
          <a:ln>
            <a:noFill/>
          </a:ln>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lgn="ctr"/>
            <a:r>
              <a:rPr lang="ja-JP" altLang="en-US" sz="5400" b="1">
                <a:latin typeface="BIZ UDPゴシック" panose="020B0400000000000000" pitchFamily="50" charset="-128"/>
                <a:ea typeface="BIZ UDPゴシック" panose="020B0400000000000000" pitchFamily="50" charset="-128"/>
              </a:rPr>
              <a:t>せんせいへ かーどを おくりました</a:t>
            </a:r>
          </a:p>
        </p:txBody>
      </p:sp>
    </p:spTree>
    <p:extLst>
      <p:ext uri="{BB962C8B-B14F-4D97-AF65-F5344CB8AC3E}">
        <p14:creationId xmlns:p14="http://schemas.microsoft.com/office/powerpoint/2010/main" val="1238211486"/>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08A284-C6CA-820E-4A54-4D32A524772F}"/>
            </a:ext>
          </a:extLst>
        </p:cNvPr>
        <p:cNvGrpSpPr/>
        <p:nvPr/>
      </p:nvGrpSpPr>
      <p:grpSpPr>
        <a:xfrm>
          <a:off x="0" y="0"/>
          <a:ext cx="0" cy="0"/>
          <a:chOff x="0" y="0"/>
          <a:chExt cx="0" cy="0"/>
        </a:xfrm>
      </p:grpSpPr>
      <p:grpSp>
        <p:nvGrpSpPr>
          <p:cNvPr id="6" name="グループ化 5">
            <a:extLst>
              <a:ext uri="{FF2B5EF4-FFF2-40B4-BE49-F238E27FC236}">
                <a16:creationId xmlns:a16="http://schemas.microsoft.com/office/drawing/2014/main" id="{FCD71436-0D97-B998-AA76-CD88F00DD612}"/>
              </a:ext>
            </a:extLst>
          </p:cNvPr>
          <p:cNvGrpSpPr/>
          <p:nvPr/>
        </p:nvGrpSpPr>
        <p:grpSpPr>
          <a:xfrm>
            <a:off x="1351120" y="1252688"/>
            <a:ext cx="9504000" cy="5416400"/>
            <a:chOff x="1351120" y="1252688"/>
            <a:chExt cx="9504000" cy="5416400"/>
          </a:xfrm>
        </p:grpSpPr>
        <p:pic>
          <p:nvPicPr>
            <p:cNvPr id="4" name="図 3">
              <a:extLst>
                <a:ext uri="{FF2B5EF4-FFF2-40B4-BE49-F238E27FC236}">
                  <a16:creationId xmlns:a16="http://schemas.microsoft.com/office/drawing/2014/main" id="{C6FD515F-8D00-CF2D-CBA0-69BBD3039AB7}"/>
                </a:ext>
              </a:extLst>
            </p:cNvPr>
            <p:cNvPicPr>
              <a:picLocks noChangeAspect="1"/>
            </p:cNvPicPr>
            <p:nvPr/>
          </p:nvPicPr>
          <p:blipFill>
            <a:blip r:embed="rId3"/>
            <a:stretch>
              <a:fillRect/>
            </a:stretch>
          </p:blipFill>
          <p:spPr>
            <a:xfrm>
              <a:off x="1351120" y="1252688"/>
              <a:ext cx="9504000" cy="5416400"/>
            </a:xfrm>
            <a:prstGeom prst="rect">
              <a:avLst/>
            </a:prstGeom>
            <a:ln>
              <a:solidFill>
                <a:schemeClr val="bg1">
                  <a:lumMod val="75000"/>
                </a:schemeClr>
              </a:solidFill>
            </a:ln>
          </p:spPr>
        </p:pic>
        <p:sp>
          <p:nvSpPr>
            <p:cNvPr id="2" name="正方形/長方形 1">
              <a:extLst>
                <a:ext uri="{FF2B5EF4-FFF2-40B4-BE49-F238E27FC236}">
                  <a16:creationId xmlns:a16="http://schemas.microsoft.com/office/drawing/2014/main" id="{D6F6EBA5-FEC6-599D-24E0-E6F99BC7ADD0}"/>
                </a:ext>
              </a:extLst>
            </p:cNvPr>
            <p:cNvSpPr/>
            <p:nvPr/>
          </p:nvSpPr>
          <p:spPr>
            <a:xfrm>
              <a:off x="3483052" y="2139087"/>
              <a:ext cx="876171" cy="470763"/>
            </a:xfrm>
            <a:prstGeom prst="rect">
              <a:avLst/>
            </a:prstGeom>
            <a:solidFill>
              <a:srgbClr val="FBF8D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正方形/長方形 2">
              <a:extLst>
                <a:ext uri="{FF2B5EF4-FFF2-40B4-BE49-F238E27FC236}">
                  <a16:creationId xmlns:a16="http://schemas.microsoft.com/office/drawing/2014/main" id="{146FED3B-38CE-C88F-E800-3EA498A0D180}"/>
                </a:ext>
              </a:extLst>
            </p:cNvPr>
            <p:cNvSpPr/>
            <p:nvPr/>
          </p:nvSpPr>
          <p:spPr>
            <a:xfrm>
              <a:off x="3690211" y="2250042"/>
              <a:ext cx="495009" cy="248852"/>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5" name="タイトル 1">
            <a:extLst>
              <a:ext uri="{FF2B5EF4-FFF2-40B4-BE49-F238E27FC236}">
                <a16:creationId xmlns:a16="http://schemas.microsoft.com/office/drawing/2014/main" id="{34CC50E2-94DC-4C8D-BB34-4146EF56EB8E}"/>
              </a:ext>
            </a:extLst>
          </p:cNvPr>
          <p:cNvSpPr txBox="1">
            <a:spLocks/>
          </p:cNvSpPr>
          <p:nvPr/>
        </p:nvSpPr>
        <p:spPr>
          <a:xfrm>
            <a:off x="342900" y="179388"/>
            <a:ext cx="11506200" cy="793750"/>
          </a:xfrm>
          <a:prstGeom prst="rect">
            <a:avLst/>
          </a:prstGeom>
          <a:ln>
            <a:noFill/>
          </a:ln>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lgn="ctr"/>
            <a:r>
              <a:rPr lang="ja-JP" altLang="en-US" sz="5400" b="1">
                <a:latin typeface="BIZ UDPゴシック" panose="020B0400000000000000" pitchFamily="50" charset="-128"/>
                <a:ea typeface="BIZ UDPゴシック" panose="020B0400000000000000" pitchFamily="50" charset="-128"/>
              </a:rPr>
              <a:t>しゃしんを みてみよう</a:t>
            </a:r>
          </a:p>
        </p:txBody>
      </p:sp>
      <p:sp>
        <p:nvSpPr>
          <p:cNvPr id="7" name="四角形: 角を丸くする 6">
            <a:extLst>
              <a:ext uri="{FF2B5EF4-FFF2-40B4-BE49-F238E27FC236}">
                <a16:creationId xmlns:a16="http://schemas.microsoft.com/office/drawing/2014/main" id="{58DFE875-E35A-36CA-D3A2-3AE02A7F89A2}"/>
              </a:ext>
            </a:extLst>
          </p:cNvPr>
          <p:cNvSpPr/>
          <p:nvPr/>
        </p:nvSpPr>
        <p:spPr>
          <a:xfrm>
            <a:off x="3011619" y="5659445"/>
            <a:ext cx="6168761" cy="571187"/>
          </a:xfrm>
          <a:prstGeom prst="roundRect">
            <a:avLst>
              <a:gd name="adj" fmla="val 50000"/>
            </a:avLst>
          </a:pr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8" name="四角形: 角を丸くする 7">
            <a:extLst>
              <a:ext uri="{FF2B5EF4-FFF2-40B4-BE49-F238E27FC236}">
                <a16:creationId xmlns:a16="http://schemas.microsoft.com/office/drawing/2014/main" id="{A8DEA65D-1C03-B3BE-42E0-15A1266D0AF9}"/>
              </a:ext>
            </a:extLst>
          </p:cNvPr>
          <p:cNvSpPr/>
          <p:nvPr/>
        </p:nvSpPr>
        <p:spPr>
          <a:xfrm>
            <a:off x="3142703" y="5598472"/>
            <a:ext cx="5906593" cy="571187"/>
          </a:xfrm>
          <a:prstGeom prst="roundRect">
            <a:avLst>
              <a:gd name="adj" fmla="val 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150000"/>
              </a:lnSpc>
            </a:pPr>
            <a:r>
              <a:rPr kumimoji="1" lang="ja-JP" altLang="en-US" sz="2000" b="1">
                <a:latin typeface="BIZ UDPゴシック" panose="020B0400000000000000" pitchFamily="50" charset="-128"/>
                <a:ea typeface="BIZ UDPゴシック" panose="020B0400000000000000" pitchFamily="50" charset="-128"/>
              </a:rPr>
              <a:t>いまは たぶれっとを さわりません</a:t>
            </a:r>
            <a:endParaRPr kumimoji="1" lang="en-US" altLang="ja-JP" sz="2000" b="1">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2063139933"/>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DF8FA93-AEB4-5A0E-75B2-156BF59DD10B}"/>
            </a:ext>
          </a:extLst>
        </p:cNvPr>
        <p:cNvGrpSpPr/>
        <p:nvPr/>
      </p:nvGrpSpPr>
      <p:grpSpPr>
        <a:xfrm>
          <a:off x="0" y="0"/>
          <a:ext cx="0" cy="0"/>
          <a:chOff x="0" y="0"/>
          <a:chExt cx="0" cy="0"/>
        </a:xfrm>
      </p:grpSpPr>
      <p:pic>
        <p:nvPicPr>
          <p:cNvPr id="10" name="図 9">
            <a:extLst>
              <a:ext uri="{FF2B5EF4-FFF2-40B4-BE49-F238E27FC236}">
                <a16:creationId xmlns:a16="http://schemas.microsoft.com/office/drawing/2014/main" id="{A7B2569D-240B-3918-4E10-AF2D11AFFBC2}"/>
              </a:ext>
            </a:extLst>
          </p:cNvPr>
          <p:cNvPicPr>
            <a:picLocks noChangeAspect="1"/>
          </p:cNvPicPr>
          <p:nvPr/>
        </p:nvPicPr>
        <p:blipFill>
          <a:blip r:embed="rId3"/>
          <a:stretch>
            <a:fillRect/>
          </a:stretch>
        </p:blipFill>
        <p:spPr>
          <a:xfrm>
            <a:off x="1907685" y="1268413"/>
            <a:ext cx="8376630" cy="5492972"/>
          </a:xfrm>
          <a:prstGeom prst="rect">
            <a:avLst/>
          </a:prstGeom>
        </p:spPr>
      </p:pic>
      <p:sp>
        <p:nvSpPr>
          <p:cNvPr id="4" name="テキスト ボックス 3">
            <a:extLst>
              <a:ext uri="{FF2B5EF4-FFF2-40B4-BE49-F238E27FC236}">
                <a16:creationId xmlns:a16="http://schemas.microsoft.com/office/drawing/2014/main" id="{2A0B0889-6B10-04D4-21DE-F7C65B43AB4F}"/>
              </a:ext>
            </a:extLst>
          </p:cNvPr>
          <p:cNvSpPr txBox="1"/>
          <p:nvPr/>
        </p:nvSpPr>
        <p:spPr>
          <a:xfrm>
            <a:off x="-2" y="121144"/>
            <a:ext cx="12192001" cy="923330"/>
          </a:xfrm>
          <a:prstGeom prst="rect">
            <a:avLst/>
          </a:prstGeom>
          <a:noFill/>
        </p:spPr>
        <p:txBody>
          <a:bodyPr wrap="square" anchor="ctr">
            <a:spAutoFit/>
          </a:bodyPr>
          <a:lstStyle/>
          <a:p>
            <a:pPr algn="ctr" fontAlgn="base"/>
            <a:r>
              <a:rPr lang="ja-JP" altLang="en-US" sz="5400" b="1" cap="all" dirty="0">
                <a:solidFill>
                  <a:srgbClr val="2A1A00"/>
                </a:solidFill>
                <a:latin typeface="BIZ UDPゴシック" panose="020B0400000000000000" pitchFamily="50" charset="-128"/>
                <a:ea typeface="BIZ UDPゴシック" panose="020B0400000000000000" pitchFamily="50" charset="-128"/>
              </a:rPr>
              <a:t>オクリンクプラスを とじて おわる</a:t>
            </a:r>
          </a:p>
        </p:txBody>
      </p:sp>
      <p:sp>
        <p:nvSpPr>
          <p:cNvPr id="7" name="テキスト ボックス 6">
            <a:extLst>
              <a:ext uri="{FF2B5EF4-FFF2-40B4-BE49-F238E27FC236}">
                <a16:creationId xmlns:a16="http://schemas.microsoft.com/office/drawing/2014/main" id="{2F1587CA-2F08-7413-C797-50AA2406B45C}"/>
              </a:ext>
            </a:extLst>
          </p:cNvPr>
          <p:cNvSpPr txBox="1"/>
          <p:nvPr/>
        </p:nvSpPr>
        <p:spPr>
          <a:xfrm>
            <a:off x="1070905" y="937517"/>
            <a:ext cx="3962160" cy="338554"/>
          </a:xfrm>
          <a:prstGeom prst="rect">
            <a:avLst/>
          </a:prstGeom>
          <a:noFill/>
        </p:spPr>
        <p:txBody>
          <a:bodyPr wrap="square" rtlCol="0">
            <a:spAutoFit/>
          </a:bodyPr>
          <a:lstStyle/>
          <a:p>
            <a:pPr algn="ctr"/>
            <a:r>
              <a:rPr kumimoji="1" lang="ja-JP" altLang="en-US" sz="1600" b="1" dirty="0"/>
              <a:t>（ お　く　り　ん　く　ぷ　ら　す）</a:t>
            </a:r>
            <a:endParaRPr kumimoji="1" lang="en-US" altLang="ja-JP" sz="1600" b="1" dirty="0"/>
          </a:p>
        </p:txBody>
      </p:sp>
      <p:sp>
        <p:nvSpPr>
          <p:cNvPr id="14" name="四角形: 角を丸くする 13">
            <a:extLst>
              <a:ext uri="{FF2B5EF4-FFF2-40B4-BE49-F238E27FC236}">
                <a16:creationId xmlns:a16="http://schemas.microsoft.com/office/drawing/2014/main" id="{3B806A22-C7A7-8936-CC93-C360CCE404B2}"/>
              </a:ext>
            </a:extLst>
          </p:cNvPr>
          <p:cNvSpPr/>
          <p:nvPr/>
        </p:nvSpPr>
        <p:spPr>
          <a:xfrm>
            <a:off x="5964448" y="1808936"/>
            <a:ext cx="559033" cy="553802"/>
          </a:xfrm>
          <a:prstGeom prst="roundRect">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4281745985"/>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30F787EC-E237-C3CD-64C0-054B0F811D89}"/>
            </a:ext>
          </a:extLst>
        </p:cNvPr>
        <p:cNvGrpSpPr/>
        <p:nvPr/>
      </p:nvGrpSpPr>
      <p:grpSpPr>
        <a:xfrm>
          <a:off x="0" y="0"/>
          <a:ext cx="0" cy="0"/>
          <a:chOff x="0" y="0"/>
          <a:chExt cx="0" cy="0"/>
        </a:xfrm>
      </p:grpSpPr>
      <p:pic>
        <p:nvPicPr>
          <p:cNvPr id="2" name="図 1">
            <a:extLst>
              <a:ext uri="{FF2B5EF4-FFF2-40B4-BE49-F238E27FC236}">
                <a16:creationId xmlns:a16="http://schemas.microsoft.com/office/drawing/2014/main" id="{D0E9F2E7-9457-9A35-469B-D8A27C3E77EF}"/>
              </a:ext>
            </a:extLst>
          </p:cNvPr>
          <p:cNvPicPr>
            <a:picLocks noChangeAspect="1"/>
          </p:cNvPicPr>
          <p:nvPr/>
        </p:nvPicPr>
        <p:blipFill>
          <a:blip r:embed="rId3"/>
          <a:stretch>
            <a:fillRect/>
          </a:stretch>
        </p:blipFill>
        <p:spPr>
          <a:xfrm>
            <a:off x="1907685" y="1268413"/>
            <a:ext cx="8376630" cy="5492972"/>
          </a:xfrm>
          <a:prstGeom prst="rect">
            <a:avLst/>
          </a:prstGeom>
        </p:spPr>
      </p:pic>
      <p:sp>
        <p:nvSpPr>
          <p:cNvPr id="4" name="テキスト ボックス 3">
            <a:extLst>
              <a:ext uri="{FF2B5EF4-FFF2-40B4-BE49-F238E27FC236}">
                <a16:creationId xmlns:a16="http://schemas.microsoft.com/office/drawing/2014/main" id="{FB4BEAF0-3122-61B4-6532-592F4333B5CD}"/>
              </a:ext>
            </a:extLst>
          </p:cNvPr>
          <p:cNvSpPr txBox="1"/>
          <p:nvPr/>
        </p:nvSpPr>
        <p:spPr>
          <a:xfrm>
            <a:off x="-2" y="121144"/>
            <a:ext cx="12192001" cy="923330"/>
          </a:xfrm>
          <a:prstGeom prst="rect">
            <a:avLst/>
          </a:prstGeom>
          <a:noFill/>
        </p:spPr>
        <p:txBody>
          <a:bodyPr wrap="square" anchor="ctr">
            <a:spAutoFit/>
          </a:bodyPr>
          <a:lstStyle/>
          <a:p>
            <a:pPr algn="ctr" fontAlgn="base"/>
            <a:r>
              <a:rPr lang="ja-JP" altLang="en-US" sz="5400" b="1" cap="all" dirty="0">
                <a:solidFill>
                  <a:srgbClr val="2A1A00"/>
                </a:solidFill>
                <a:latin typeface="BIZ UDPゴシック" panose="020B0400000000000000" pitchFamily="50" charset="-128"/>
                <a:ea typeface="BIZ UDPゴシック" panose="020B0400000000000000" pitchFamily="50" charset="-128"/>
              </a:rPr>
              <a:t>ミライシードを とじて おわる</a:t>
            </a:r>
          </a:p>
        </p:txBody>
      </p:sp>
      <p:sp>
        <p:nvSpPr>
          <p:cNvPr id="7" name="テキスト ボックス 6">
            <a:extLst>
              <a:ext uri="{FF2B5EF4-FFF2-40B4-BE49-F238E27FC236}">
                <a16:creationId xmlns:a16="http://schemas.microsoft.com/office/drawing/2014/main" id="{A88EC84A-1096-609C-6FB8-8AD9C31FEF22}"/>
              </a:ext>
            </a:extLst>
          </p:cNvPr>
          <p:cNvSpPr txBox="1"/>
          <p:nvPr/>
        </p:nvSpPr>
        <p:spPr>
          <a:xfrm>
            <a:off x="1070904" y="937517"/>
            <a:ext cx="4633609" cy="338554"/>
          </a:xfrm>
          <a:prstGeom prst="rect">
            <a:avLst/>
          </a:prstGeom>
          <a:noFill/>
        </p:spPr>
        <p:txBody>
          <a:bodyPr wrap="square" rtlCol="0">
            <a:spAutoFit/>
          </a:bodyPr>
          <a:lstStyle/>
          <a:p>
            <a:pPr algn="ctr"/>
            <a:r>
              <a:rPr kumimoji="1" lang="ja-JP" altLang="en-US" sz="1600" b="1" dirty="0"/>
              <a:t>（ み　ら　い　し　ー　ど）</a:t>
            </a:r>
            <a:endParaRPr kumimoji="1" lang="en-US" altLang="ja-JP" sz="1600" b="1" dirty="0"/>
          </a:p>
        </p:txBody>
      </p:sp>
      <p:sp>
        <p:nvSpPr>
          <p:cNvPr id="14" name="四角形: 角を丸くする 13">
            <a:extLst>
              <a:ext uri="{FF2B5EF4-FFF2-40B4-BE49-F238E27FC236}">
                <a16:creationId xmlns:a16="http://schemas.microsoft.com/office/drawing/2014/main" id="{8488F33D-BC45-8D27-CFED-3A961A145ACA}"/>
              </a:ext>
            </a:extLst>
          </p:cNvPr>
          <p:cNvSpPr/>
          <p:nvPr/>
        </p:nvSpPr>
        <p:spPr>
          <a:xfrm>
            <a:off x="9723680" y="1412426"/>
            <a:ext cx="559033" cy="553802"/>
          </a:xfrm>
          <a:prstGeom prst="roundRect">
            <a:avLst/>
          </a:prstGeom>
          <a:noFill/>
          <a:ln w="1111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正方形/長方形 5">
            <a:extLst>
              <a:ext uri="{FF2B5EF4-FFF2-40B4-BE49-F238E27FC236}">
                <a16:creationId xmlns:a16="http://schemas.microsoft.com/office/drawing/2014/main" id="{8A7FABC6-67EF-73B0-E3C9-E4E0DB57A673}"/>
              </a:ext>
            </a:extLst>
          </p:cNvPr>
          <p:cNvSpPr/>
          <p:nvPr/>
        </p:nvSpPr>
        <p:spPr>
          <a:xfrm>
            <a:off x="-2103930" y="173038"/>
            <a:ext cx="1998733" cy="1108609"/>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dirty="0"/>
              <a:t>ブラウザをすべて閉じる場合にご活用ください</a:t>
            </a:r>
          </a:p>
        </p:txBody>
      </p:sp>
      <p:grpSp>
        <p:nvGrpSpPr>
          <p:cNvPr id="15" name="グループ化 14">
            <a:extLst>
              <a:ext uri="{FF2B5EF4-FFF2-40B4-BE49-F238E27FC236}">
                <a16:creationId xmlns:a16="http://schemas.microsoft.com/office/drawing/2014/main" id="{3F355156-D33E-2066-7C42-462ED3F56368}"/>
              </a:ext>
            </a:extLst>
          </p:cNvPr>
          <p:cNvGrpSpPr/>
          <p:nvPr/>
        </p:nvGrpSpPr>
        <p:grpSpPr>
          <a:xfrm>
            <a:off x="7662281" y="1796626"/>
            <a:ext cx="2303841" cy="1668887"/>
            <a:chOff x="492797" y="3768360"/>
            <a:chExt cx="1976083" cy="1378157"/>
          </a:xfrm>
        </p:grpSpPr>
        <p:sp>
          <p:nvSpPr>
            <p:cNvPr id="16" name="フリーフォーム: 図形 15">
              <a:extLst>
                <a:ext uri="{FF2B5EF4-FFF2-40B4-BE49-F238E27FC236}">
                  <a16:creationId xmlns:a16="http://schemas.microsoft.com/office/drawing/2014/main" id="{A652624F-BD82-502F-5CD9-7B6F381EB8E7}"/>
                </a:ext>
              </a:extLst>
            </p:cNvPr>
            <p:cNvSpPr/>
            <p:nvPr/>
          </p:nvSpPr>
          <p:spPr>
            <a:xfrm flipV="1">
              <a:off x="495341" y="3768360"/>
              <a:ext cx="1973539" cy="1378157"/>
            </a:xfrm>
            <a:custGeom>
              <a:avLst/>
              <a:gdLst>
                <a:gd name="connsiteX0" fmla="*/ 332072 w 1973539"/>
                <a:gd name="connsiteY0" fmla="*/ 0 h 1378157"/>
                <a:gd name="connsiteX1" fmla="*/ 1641467 w 1973539"/>
                <a:gd name="connsiteY1" fmla="*/ 0 h 1378157"/>
                <a:gd name="connsiteX2" fmla="*/ 1973539 w 1973539"/>
                <a:gd name="connsiteY2" fmla="*/ 332072 h 1378157"/>
                <a:gd name="connsiteX3" fmla="*/ 1641467 w 1973539"/>
                <a:gd name="connsiteY3" fmla="*/ 664144 h 1378157"/>
                <a:gd name="connsiteX4" fmla="*/ 1515675 w 1973539"/>
                <a:gd name="connsiteY4" fmla="*/ 664144 h 1378157"/>
                <a:gd name="connsiteX5" fmla="*/ 1812970 w 1973539"/>
                <a:gd name="connsiteY5" fmla="*/ 1378157 h 1378157"/>
                <a:gd name="connsiteX6" fmla="*/ 1363200 w 1973539"/>
                <a:gd name="connsiteY6" fmla="*/ 664144 h 1378157"/>
                <a:gd name="connsiteX7" fmla="*/ 332072 w 1973539"/>
                <a:gd name="connsiteY7" fmla="*/ 664144 h 1378157"/>
                <a:gd name="connsiteX8" fmla="*/ 0 w 1973539"/>
                <a:gd name="connsiteY8" fmla="*/ 332072 h 1378157"/>
                <a:gd name="connsiteX9" fmla="*/ 332072 w 1973539"/>
                <a:gd name="connsiteY9" fmla="*/ 0 h 1378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73539" h="1378157">
                  <a:moveTo>
                    <a:pt x="332072" y="0"/>
                  </a:moveTo>
                  <a:lnTo>
                    <a:pt x="1641467" y="0"/>
                  </a:lnTo>
                  <a:cubicBezTo>
                    <a:pt x="1824865" y="0"/>
                    <a:pt x="1973539" y="148674"/>
                    <a:pt x="1973539" y="332072"/>
                  </a:cubicBezTo>
                  <a:cubicBezTo>
                    <a:pt x="1973539" y="515470"/>
                    <a:pt x="1824865" y="664144"/>
                    <a:pt x="1641467" y="664144"/>
                  </a:cubicBezTo>
                  <a:lnTo>
                    <a:pt x="1515675" y="664144"/>
                  </a:lnTo>
                  <a:lnTo>
                    <a:pt x="1812970" y="1378157"/>
                  </a:lnTo>
                  <a:lnTo>
                    <a:pt x="1363200" y="664144"/>
                  </a:lnTo>
                  <a:lnTo>
                    <a:pt x="332072" y="664144"/>
                  </a:lnTo>
                  <a:cubicBezTo>
                    <a:pt x="148674" y="664144"/>
                    <a:pt x="0" y="515470"/>
                    <a:pt x="0" y="332072"/>
                  </a:cubicBezTo>
                  <a:cubicBezTo>
                    <a:pt x="0" y="148674"/>
                    <a:pt x="148674" y="0"/>
                    <a:pt x="332072" y="0"/>
                  </a:cubicBezTo>
                  <a:close/>
                </a:path>
              </a:pathLst>
            </a:cu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2400" b="1">
                <a:latin typeface="BIZ UDPゴシック" panose="020B0400000000000000" pitchFamily="50" charset="-128"/>
                <a:ea typeface="BIZ UDPゴシック" panose="020B0400000000000000" pitchFamily="50" charset="-128"/>
              </a:endParaRPr>
            </a:p>
          </p:txBody>
        </p:sp>
        <p:sp>
          <p:nvSpPr>
            <p:cNvPr id="17" name="四角形: 角を丸くする 16">
              <a:extLst>
                <a:ext uri="{FF2B5EF4-FFF2-40B4-BE49-F238E27FC236}">
                  <a16:creationId xmlns:a16="http://schemas.microsoft.com/office/drawing/2014/main" id="{2D197103-B147-6F10-7887-0A86D6990D89}"/>
                </a:ext>
              </a:extLst>
            </p:cNvPr>
            <p:cNvSpPr/>
            <p:nvPr/>
          </p:nvSpPr>
          <p:spPr>
            <a:xfrm>
              <a:off x="492797" y="4457439"/>
              <a:ext cx="1966939" cy="664144"/>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dirty="0">
                  <a:latin typeface="BIZ UDPゴシック" panose="020B0400000000000000" pitchFamily="50" charset="-128"/>
                  <a:ea typeface="BIZ UDPゴシック" panose="020B0400000000000000" pitchFamily="50" charset="-128"/>
                </a:rPr>
                <a:t>　　たっぷ</a:t>
              </a:r>
            </a:p>
          </p:txBody>
        </p:sp>
      </p:grpSp>
      <p:pic>
        <p:nvPicPr>
          <p:cNvPr id="19" name="図 18" descr="テーブル&#10;&#10;AI 生成コンテンツは誤りを含む可能性があります。">
            <a:extLst>
              <a:ext uri="{FF2B5EF4-FFF2-40B4-BE49-F238E27FC236}">
                <a16:creationId xmlns:a16="http://schemas.microsoft.com/office/drawing/2014/main" id="{56B38DF2-BF0C-E9A5-C682-AFE84DB32B22}"/>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a:xfrm>
            <a:off x="7944375" y="2819297"/>
            <a:ext cx="536894" cy="562326"/>
          </a:xfrm>
          <a:prstGeom prst="rect">
            <a:avLst/>
          </a:prstGeom>
        </p:spPr>
      </p:pic>
    </p:spTree>
    <p:extLst>
      <p:ext uri="{BB962C8B-B14F-4D97-AF65-F5344CB8AC3E}">
        <p14:creationId xmlns:p14="http://schemas.microsoft.com/office/powerpoint/2010/main" val="479755676"/>
      </p:ext>
    </p:extLst>
  </p:cSld>
  <p:clrMapOvr>
    <a:masterClrMapping/>
  </p:clrMapOvr>
</p:sld>
</file>

<file path=ppt/theme/theme1.xml><?xml version="1.0" encoding="utf-8"?>
<a:theme xmlns:a="http://schemas.openxmlformats.org/drawingml/2006/main" name="Office 2013 - 2022 テーマ">
  <a:themeElements>
    <a:clrScheme name="Office 2013 - 2022 テーマ">
      <a:dk1>
        <a:sysClr val="windowText" lastClr="000000"/>
      </a:dk1>
      <a:lt1>
        <a:sysClr val="window" lastClr="FFFFFF"/>
      </a:lt1>
      <a:dk2>
        <a:srgbClr val="44546A"/>
      </a:dk2>
      <a:lt2>
        <a:srgbClr val="E7E6E6"/>
      </a:lt2>
      <a:accent1>
        <a:srgbClr val="1D9A78"/>
      </a:accent1>
      <a:accent2>
        <a:srgbClr val="8BC145"/>
      </a:accent2>
      <a:accent3>
        <a:srgbClr val="36AFCE"/>
      </a:accent3>
      <a:accent4>
        <a:srgbClr val="1D6FA9"/>
      </a:accent4>
      <a:accent5>
        <a:srgbClr val="B74919"/>
      </a:accent5>
      <a:accent6>
        <a:srgbClr val="F19D19"/>
      </a:accent6>
      <a:hlink>
        <a:srgbClr val="0563C1"/>
      </a:hlink>
      <a:folHlink>
        <a:srgbClr val="954F72"/>
      </a:folHlink>
    </a:clrScheme>
    <a:fontScheme name="Office 2013 - 2022 テーマ">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13 - 2022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AE6F2518-B084-4896-AF52-66CC2144AA26}"/>
    </a:ext>
  </a:extLst>
</a:theme>
</file>

<file path=ppt/theme/theme2.xml><?xml version="1.0" encoding="utf-8"?>
<a:theme xmlns:a="http://schemas.openxmlformats.org/drawingml/2006/main" name="1_Office 2013 - 2022 テーマ">
  <a:themeElements>
    <a:clrScheme name="Office 2013 - 2022 テーマ">
      <a:dk1>
        <a:sysClr val="windowText" lastClr="000000"/>
      </a:dk1>
      <a:lt1>
        <a:sysClr val="window" lastClr="FFFFFF"/>
      </a:lt1>
      <a:dk2>
        <a:srgbClr val="44546A"/>
      </a:dk2>
      <a:lt2>
        <a:srgbClr val="E7E6E6"/>
      </a:lt2>
      <a:accent1>
        <a:srgbClr val="1D9A78"/>
      </a:accent1>
      <a:accent2>
        <a:srgbClr val="8BC145"/>
      </a:accent2>
      <a:accent3>
        <a:srgbClr val="36AFCE"/>
      </a:accent3>
      <a:accent4>
        <a:srgbClr val="1D6FA9"/>
      </a:accent4>
      <a:accent5>
        <a:srgbClr val="B74919"/>
      </a:accent5>
      <a:accent6>
        <a:srgbClr val="F19D19"/>
      </a:accent6>
      <a:hlink>
        <a:srgbClr val="0563C1"/>
      </a:hlink>
      <a:folHlink>
        <a:srgbClr val="954F72"/>
      </a:folHlink>
    </a:clrScheme>
    <a:fontScheme name="Office 2013 - 2022 テーマ">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13 - 2022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AE6F2518-B084-4896-AF52-66CC2144AA26}"/>
    </a:ext>
  </a:ext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テーマ">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游ゴシック Light"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ドキュメント" ma:contentTypeID="0x010100DAC8B651FE8FAB4980A0CD832FD20183" ma:contentTypeVersion="15" ma:contentTypeDescription="新しいドキュメントを作成します。" ma:contentTypeScope="" ma:versionID="728bc0fdc52b5e6d067aa5c47e9a9518">
  <xsd:schema xmlns:xsd="http://www.w3.org/2001/XMLSchema" xmlns:xs="http://www.w3.org/2001/XMLSchema" xmlns:p="http://schemas.microsoft.com/office/2006/metadata/properties" xmlns:ns2="ceeaadb8-670c-4bbc-bf54-732c07c9b9a6" xmlns:ns3="9240f669-f077-4ccc-9b51-f4d7bb1f72fc" targetNamespace="http://schemas.microsoft.com/office/2006/metadata/properties" ma:root="true" ma:fieldsID="53d00d6f3e6be8146a5720eaed4b0c25" ns2:_="" ns3:_="">
    <xsd:import namespace="ceeaadb8-670c-4bbc-bf54-732c07c9b9a6"/>
    <xsd:import namespace="9240f669-f077-4ccc-9b51-f4d7bb1f72fc"/>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element ref="ns3:SharedWithUsers" minOccurs="0"/>
                <xsd:element ref="ns3:SharedWithDetail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eeaadb8-670c-4bbc-bf54-732c07c9b9a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画像タグ" ma:readOnly="false" ma:fieldId="{5cf76f15-5ced-4ddc-b409-7134ff3c332f}" ma:taxonomyMulti="true" ma:sspId="6636be5e-3ab2-4972-9ba5-a3fa17e616c9"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BillingMetadata" ma:index="22"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9240f669-f077-4ccc-9b51-f4d7bb1f72fc"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ebfa36a7-b595-4603-9458-511d54251f81}" ma:internalName="TaxCatchAll" ma:showField="CatchAllData" ma:web="9240f669-f077-4ccc-9b51-f4d7bb1f72fc">
      <xsd:complexType>
        <xsd:complexContent>
          <xsd:extension base="dms:MultiChoiceLookup">
            <xsd:sequence>
              <xsd:element name="Value" type="dms:Lookup" maxOccurs="unbounded" minOccurs="0" nillable="true"/>
            </xsd:sequence>
          </xsd:extension>
        </xsd:complexContent>
      </xsd:complexType>
    </xsd:element>
    <xsd:element name="SharedWithUsers" ma:index="20" nillable="true" ma:displayName="共有相手"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1" nillable="true" ma:displayName="共有相手の詳細情報"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コンテンツ タイプ"/>
        <xsd:element ref="dc:title" minOccurs="0" maxOccurs="1" ma:index="4" ma:displayName="タイトル"/>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ceeaadb8-670c-4bbc-bf54-732c07c9b9a6">
      <Terms xmlns="http://schemas.microsoft.com/office/infopath/2007/PartnerControls"/>
    </lcf76f155ced4ddcb4097134ff3c332f>
    <TaxCatchAll xmlns="9240f669-f077-4ccc-9b51-f4d7bb1f72fc" xsi:nil="true"/>
  </documentManagement>
</p:properties>
</file>

<file path=customXml/itemProps1.xml><?xml version="1.0" encoding="utf-8"?>
<ds:datastoreItem xmlns:ds="http://schemas.openxmlformats.org/officeDocument/2006/customXml" ds:itemID="{E589579F-8901-48C8-818D-1D25F95C2932}"/>
</file>

<file path=customXml/itemProps2.xml><?xml version="1.0" encoding="utf-8"?>
<ds:datastoreItem xmlns:ds="http://schemas.openxmlformats.org/officeDocument/2006/customXml" ds:itemID="{D47A6E3B-A25A-43F1-9B7B-255D6DBBE64D}"/>
</file>

<file path=customXml/itemProps3.xml><?xml version="1.0" encoding="utf-8"?>
<ds:datastoreItem xmlns:ds="http://schemas.openxmlformats.org/officeDocument/2006/customXml" ds:itemID="{5EA18E45-9920-4DDE-AF94-0495CC054D59}"/>
</file>

<file path=docProps/app.xml><?xml version="1.0" encoding="utf-8"?>
<Properties xmlns="http://schemas.openxmlformats.org/officeDocument/2006/extended-properties" xmlns:vt="http://schemas.openxmlformats.org/officeDocument/2006/docPropsVTypes">
  <Template>Office 2013 - 2022 Theme</Template>
  <TotalTime>0</TotalTime>
  <Words>5814</Words>
  <Application>Microsoft Office PowerPoint</Application>
  <PresentationFormat>ワイド画面</PresentationFormat>
  <Paragraphs>1292</Paragraphs>
  <Slides>178</Slides>
  <Notes>166</Notes>
  <HiddenSlides>15</HiddenSlides>
  <MMClips>0</MMClips>
  <ScaleCrop>false</ScaleCrop>
  <HeadingPairs>
    <vt:vector size="6" baseType="variant">
      <vt:variant>
        <vt:lpstr>使用されているフォント</vt:lpstr>
      </vt:variant>
      <vt:variant>
        <vt:i4>8</vt:i4>
      </vt:variant>
      <vt:variant>
        <vt:lpstr>テーマ</vt:lpstr>
      </vt:variant>
      <vt:variant>
        <vt:i4>2</vt:i4>
      </vt:variant>
      <vt:variant>
        <vt:lpstr>スライド タイトル</vt:lpstr>
      </vt:variant>
      <vt:variant>
        <vt:i4>178</vt:i4>
      </vt:variant>
    </vt:vector>
  </HeadingPairs>
  <TitlesOfParts>
    <vt:vector size="188" baseType="lpstr">
      <vt:lpstr>BIZ UDPゴシック</vt:lpstr>
      <vt:lpstr>Meiryo UI</vt:lpstr>
      <vt:lpstr>UD デジタル 教科書体 NK-R</vt:lpstr>
      <vt:lpstr>游ゴシック</vt:lpstr>
      <vt:lpstr>游明朝</vt:lpstr>
      <vt:lpstr>Arial</vt:lpstr>
      <vt:lpstr>Calibri</vt:lpstr>
      <vt:lpstr>Calibri Light</vt:lpstr>
      <vt:lpstr>Office 2013 - 2022 テーマ</vt:lpstr>
      <vt:lpstr>1_Office 2013 - 2022 テーマ</vt:lpstr>
      <vt:lpstr>1年生タブレット　オリエンテーション</vt:lpstr>
      <vt:lpstr>PowerPoint プレゼンテーション</vt:lpstr>
      <vt:lpstr>PowerPoint プレゼンテーション</vt:lpstr>
      <vt:lpstr>PowerPoint プレゼンテーション</vt:lpstr>
      <vt:lpstr>たぶれっと（あいぱっど）の がくしゅうを はじめます</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たぶれっとの がくしゅうを　はじめます</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せんせいへ かーどを おくる</vt:lpstr>
      <vt:lpstr>せんせいへ かーどを おくる</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たぶれっとの がくしゅうを　はじめます</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せんせいへ かーどを おくる</vt:lpstr>
      <vt:lpstr>せんせいへ かーどを おくる</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たぶれっとの がくしゅうを　はじめます</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たぶれっとの がくしゅうを　はじめます</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2026-03-30T08:12:40Z</dcterms:created>
  <dcterms:modified xsi:type="dcterms:W3CDTF">2026-03-30T08:12:49Z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ae844f0c-1254-4999-9eb9-77969d5bbc63_Enabled">
    <vt:lpwstr>true</vt:lpwstr>
  </property>
  <property fmtid="{D5CDD505-2E9C-101B-9397-08002B2CF9AE}" pid="3" name="MediaServiceImageTags">
    <vt:lpwstr/>
  </property>
  <property fmtid="{D5CDD505-2E9C-101B-9397-08002B2CF9AE}" pid="4" name="ContentTypeId">
    <vt:lpwstr>0x010100DAC8B651FE8FAB4980A0CD832FD20183</vt:lpwstr>
  </property>
  <property fmtid="{D5CDD505-2E9C-101B-9397-08002B2CF9AE}" pid="5" name="MSIP_Label_ae844f0c-1254-4999-9eb9-77969d5bbc63_SiteId">
    <vt:lpwstr>ef496887-fa9b-4ec2-a63a-3fc3958adea3</vt:lpwstr>
  </property>
  <property fmtid="{D5CDD505-2E9C-101B-9397-08002B2CF9AE}" pid="6" name="MSIP_Label_ae844f0c-1254-4999-9eb9-77969d5bbc63_Method">
    <vt:lpwstr>Privileged</vt:lpwstr>
  </property>
  <property fmtid="{D5CDD505-2E9C-101B-9397-08002B2CF9AE}" pid="7" name="MSIP_Label_ae844f0c-1254-4999-9eb9-77969d5bbc63_SetDate">
    <vt:lpwstr>2024-04-24T08:41:10Z</vt:lpwstr>
  </property>
  <property fmtid="{D5CDD505-2E9C-101B-9397-08002B2CF9AE}" pid="8" name="MSIP_Label_ae844f0c-1254-4999-9eb9-77969d5bbc63_Name">
    <vt:lpwstr>公開</vt:lpwstr>
  </property>
  <property fmtid="{D5CDD505-2E9C-101B-9397-08002B2CF9AE}" pid="9" name="MSIP_Label_ae844f0c-1254-4999-9eb9-77969d5bbc63_ContentBits">
    <vt:lpwstr>0</vt:lpwstr>
  </property>
  <property fmtid="{D5CDD505-2E9C-101B-9397-08002B2CF9AE}" pid="10" name="MSIP_Label_ae844f0c-1254-4999-9eb9-77969d5bbc63_ActionId">
    <vt:lpwstr>6ae72011-d570-484b-b9c2-f64fe7e37f4c</vt:lpwstr>
  </property>
</Properties>
</file>