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42" r:id="rId1"/>
    <p:sldMasterId id="2147483854" r:id="rId2"/>
  </p:sldMasterIdLst>
  <p:notesMasterIdLst>
    <p:notesMasterId r:id="rId184"/>
  </p:notesMasterIdLst>
  <p:handoutMasterIdLst>
    <p:handoutMasterId r:id="rId185"/>
  </p:handoutMasterIdLst>
  <p:sldIdLst>
    <p:sldId id="1253" r:id="rId3"/>
    <p:sldId id="1031" r:id="rId4"/>
    <p:sldId id="1402" r:id="rId5"/>
    <p:sldId id="1159" r:id="rId6"/>
    <p:sldId id="256" r:id="rId7"/>
    <p:sldId id="1064" r:id="rId8"/>
    <p:sldId id="1206" r:id="rId9"/>
    <p:sldId id="1065" r:id="rId10"/>
    <p:sldId id="1063" r:id="rId11"/>
    <p:sldId id="1207" r:id="rId12"/>
    <p:sldId id="1208" r:id="rId13"/>
    <p:sldId id="1211" r:id="rId14"/>
    <p:sldId id="1209" r:id="rId15"/>
    <p:sldId id="1212" r:id="rId16"/>
    <p:sldId id="1213" r:id="rId17"/>
    <p:sldId id="1210" r:id="rId18"/>
    <p:sldId id="1215" r:id="rId19"/>
    <p:sldId id="1415" r:id="rId20"/>
    <p:sldId id="1400" r:id="rId21"/>
    <p:sldId id="1401" r:id="rId22"/>
    <p:sldId id="1416" r:id="rId23"/>
    <p:sldId id="1218" r:id="rId24"/>
    <p:sldId id="1214" r:id="rId25"/>
    <p:sldId id="1403" r:id="rId26"/>
    <p:sldId id="1257" r:id="rId27"/>
    <p:sldId id="1356" r:id="rId28"/>
    <p:sldId id="1225" r:id="rId29"/>
    <p:sldId id="1226" r:id="rId30"/>
    <p:sldId id="1406" r:id="rId31"/>
    <p:sldId id="1419" r:id="rId32"/>
    <p:sldId id="1420" r:id="rId33"/>
    <p:sldId id="1407" r:id="rId34"/>
    <p:sldId id="1234" r:id="rId35"/>
    <p:sldId id="1346" r:id="rId36"/>
    <p:sldId id="1417" r:id="rId37"/>
    <p:sldId id="1424" r:id="rId38"/>
    <p:sldId id="1425" r:id="rId39"/>
    <p:sldId id="1418" r:id="rId40"/>
    <p:sldId id="1236" r:id="rId41"/>
    <p:sldId id="1237" r:id="rId42"/>
    <p:sldId id="1238" r:id="rId43"/>
    <p:sldId id="1239" r:id="rId44"/>
    <p:sldId id="1240" r:id="rId45"/>
    <p:sldId id="1241" r:id="rId46"/>
    <p:sldId id="1242" r:id="rId47"/>
    <p:sldId id="1259" r:id="rId48"/>
    <p:sldId id="1258" r:id="rId49"/>
    <p:sldId id="1078" r:id="rId50"/>
    <p:sldId id="1079" r:id="rId51"/>
    <p:sldId id="1260" r:id="rId52"/>
    <p:sldId id="1261" r:id="rId53"/>
    <p:sldId id="1262" r:id="rId54"/>
    <p:sldId id="1081" r:id="rId55"/>
    <p:sldId id="1263" r:id="rId56"/>
    <p:sldId id="1087" r:id="rId57"/>
    <p:sldId id="1273" r:id="rId58"/>
    <p:sldId id="1274" r:id="rId59"/>
    <p:sldId id="1089" r:id="rId60"/>
    <p:sldId id="1103" r:id="rId61"/>
    <p:sldId id="1275" r:id="rId62"/>
    <p:sldId id="1117" r:id="rId63"/>
    <p:sldId id="1276" r:id="rId64"/>
    <p:sldId id="1118" r:id="rId65"/>
    <p:sldId id="1122" r:id="rId66"/>
    <p:sldId id="1157" r:id="rId67"/>
    <p:sldId id="1444" r:id="rId68"/>
    <p:sldId id="1445" r:id="rId69"/>
    <p:sldId id="1408" r:id="rId70"/>
    <p:sldId id="1404" r:id="rId71"/>
    <p:sldId id="1405" r:id="rId72"/>
    <p:sldId id="1357" r:id="rId73"/>
    <p:sldId id="1244" r:id="rId74"/>
    <p:sldId id="1245" r:id="rId75"/>
    <p:sldId id="1421" r:id="rId76"/>
    <p:sldId id="1426" r:id="rId77"/>
    <p:sldId id="1427" r:id="rId78"/>
    <p:sldId id="1428" r:id="rId79"/>
    <p:sldId id="1429" r:id="rId80"/>
    <p:sldId id="1430" r:id="rId81"/>
    <p:sldId id="1431" r:id="rId82"/>
    <p:sldId id="1270" r:id="rId83"/>
    <p:sldId id="1271" r:id="rId84"/>
    <p:sldId id="1272" r:id="rId85"/>
    <p:sldId id="1279" r:id="rId86"/>
    <p:sldId id="1280" r:id="rId87"/>
    <p:sldId id="1278" r:id="rId88"/>
    <p:sldId id="1409" r:id="rId89"/>
    <p:sldId id="1281" r:id="rId90"/>
    <p:sldId id="1282" r:id="rId91"/>
    <p:sldId id="1052" r:id="rId92"/>
    <p:sldId id="1291" r:id="rId93"/>
    <p:sldId id="1411" r:id="rId94"/>
    <p:sldId id="1292" r:id="rId95"/>
    <p:sldId id="1293" r:id="rId96"/>
    <p:sldId id="1294" r:id="rId97"/>
    <p:sldId id="1295" r:id="rId98"/>
    <p:sldId id="1296" r:id="rId99"/>
    <p:sldId id="1297" r:id="rId100"/>
    <p:sldId id="1422" r:id="rId101"/>
    <p:sldId id="1446" r:id="rId102"/>
    <p:sldId id="1447" r:id="rId103"/>
    <p:sldId id="1410" r:id="rId104"/>
    <p:sldId id="1305" r:id="rId105"/>
    <p:sldId id="1306" r:id="rId106"/>
    <p:sldId id="1432" r:id="rId107"/>
    <p:sldId id="1433" r:id="rId108"/>
    <p:sldId id="1434" r:id="rId109"/>
    <p:sldId id="1435" r:id="rId110"/>
    <p:sldId id="1436" r:id="rId111"/>
    <p:sldId id="1437" r:id="rId112"/>
    <p:sldId id="1316" r:id="rId113"/>
    <p:sldId id="1125" r:id="rId114"/>
    <p:sldId id="1317" r:id="rId115"/>
    <p:sldId id="1147" r:id="rId116"/>
    <p:sldId id="1126" r:id="rId117"/>
    <p:sldId id="1127" r:id="rId118"/>
    <p:sldId id="1148" r:id="rId119"/>
    <p:sldId id="1141" r:id="rId120"/>
    <p:sldId id="1129" r:id="rId121"/>
    <p:sldId id="1130" r:id="rId122"/>
    <p:sldId id="1131" r:id="rId123"/>
    <p:sldId id="1152" r:id="rId124"/>
    <p:sldId id="1318" r:id="rId125"/>
    <p:sldId id="1144" r:id="rId126"/>
    <p:sldId id="1319" r:id="rId127"/>
    <p:sldId id="1132" r:id="rId128"/>
    <p:sldId id="1321" r:id="rId129"/>
    <p:sldId id="1145" r:id="rId130"/>
    <p:sldId id="1133" r:id="rId131"/>
    <p:sldId id="1322" r:id="rId132"/>
    <p:sldId id="1135" r:id="rId133"/>
    <p:sldId id="1136" r:id="rId134"/>
    <p:sldId id="1137" r:id="rId135"/>
    <p:sldId id="1139" r:id="rId136"/>
    <p:sldId id="1140" r:id="rId137"/>
    <p:sldId id="1448" r:id="rId138"/>
    <p:sldId id="1449" r:id="rId139"/>
    <p:sldId id="1412" r:id="rId140"/>
    <p:sldId id="1358" r:id="rId141"/>
    <p:sldId id="1325" r:id="rId142"/>
    <p:sldId id="1326" r:id="rId143"/>
    <p:sldId id="1438" r:id="rId144"/>
    <p:sldId id="1439" r:id="rId145"/>
    <p:sldId id="1440" r:id="rId146"/>
    <p:sldId id="1441" r:id="rId147"/>
    <p:sldId id="1442" r:id="rId148"/>
    <p:sldId id="1443" r:id="rId149"/>
    <p:sldId id="1336" r:id="rId150"/>
    <p:sldId id="1337" r:id="rId151"/>
    <p:sldId id="1170" r:id="rId152"/>
    <p:sldId id="1171" r:id="rId153"/>
    <p:sldId id="1172" r:id="rId154"/>
    <p:sldId id="1173" r:id="rId155"/>
    <p:sldId id="1174" r:id="rId156"/>
    <p:sldId id="1033" r:id="rId157"/>
    <p:sldId id="1175" r:id="rId158"/>
    <p:sldId id="1176" r:id="rId159"/>
    <p:sldId id="1178" r:id="rId160"/>
    <p:sldId id="1179" r:id="rId161"/>
    <p:sldId id="1180" r:id="rId162"/>
    <p:sldId id="1181" r:id="rId163"/>
    <p:sldId id="1182" r:id="rId164"/>
    <p:sldId id="1183" r:id="rId165"/>
    <p:sldId id="1184" r:id="rId166"/>
    <p:sldId id="1185" r:id="rId167"/>
    <p:sldId id="1082" r:id="rId168"/>
    <p:sldId id="1413" r:id="rId169"/>
    <p:sldId id="1338" r:id="rId170"/>
    <p:sldId id="1191" r:id="rId171"/>
    <p:sldId id="1339" r:id="rId172"/>
    <p:sldId id="1340" r:id="rId173"/>
    <p:sldId id="1194" r:id="rId174"/>
    <p:sldId id="1341" r:id="rId175"/>
    <p:sldId id="1197" r:id="rId176"/>
    <p:sldId id="1198" r:id="rId177"/>
    <p:sldId id="1200" r:id="rId178"/>
    <p:sldId id="1342" r:id="rId179"/>
    <p:sldId id="1423" r:id="rId180"/>
    <p:sldId id="1450" r:id="rId181"/>
    <p:sldId id="1451" r:id="rId182"/>
    <p:sldId id="1414" r:id="rId183"/>
  </p:sldIdLst>
  <p:sldSz cx="12192000" cy="6858000"/>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1年生オリエンテーションプログラム" id="{9D60A999-3735-4440-8156-C8AD4A9AD2A0}">
          <p14:sldIdLst>
            <p14:sldId id="1253"/>
            <p14:sldId id="1031"/>
            <p14:sldId id="1402"/>
          </p14:sldIdLst>
        </p14:section>
        <p14:section name="①導入" id="{6EBE391B-3071-4740-86FF-30E1C725745B}">
          <p14:sldIdLst>
            <p14:sldId id="1159"/>
            <p14:sldId id="256"/>
            <p14:sldId id="1064"/>
            <p14:sldId id="1206"/>
            <p14:sldId id="1065"/>
            <p14:sldId id="1063"/>
            <p14:sldId id="1207"/>
            <p14:sldId id="1208"/>
            <p14:sldId id="1211"/>
            <p14:sldId id="1209"/>
            <p14:sldId id="1212"/>
            <p14:sldId id="1213"/>
          </p14:sldIdLst>
        </p14:section>
        <p14:section name="①タブレット起動" id="{42D6F812-777C-4F19-94DA-DE85BD6048ED}">
          <p14:sldIdLst>
            <p14:sldId id="1210"/>
            <p14:sldId id="1215"/>
            <p14:sldId id="1415"/>
            <p14:sldId id="1400"/>
            <p14:sldId id="1401"/>
            <p14:sldId id="1416"/>
            <p14:sldId id="1218"/>
            <p14:sldId id="1214"/>
            <p14:sldId id="1403"/>
            <p14:sldId id="1257"/>
          </p14:sldIdLst>
        </p14:section>
        <p14:section name="②ミライシードをひらく" id="{EFA54CCC-BF5C-4D1F-A9A4-197F53B4D222}">
          <p14:sldIdLst>
            <p14:sldId id="1356"/>
            <p14:sldId id="1225"/>
            <p14:sldId id="1226"/>
            <p14:sldId id="1406"/>
            <p14:sldId id="1419"/>
            <p14:sldId id="1420"/>
            <p14:sldId id="1407"/>
            <p14:sldId id="1234"/>
            <p14:sldId id="1346"/>
            <p14:sldId id="1417"/>
            <p14:sldId id="1424"/>
            <p14:sldId id="1425"/>
            <p14:sldId id="1418"/>
          </p14:sldIdLst>
        </p14:section>
        <p14:section name="②オクリンクプラス　ペンツール" id="{C29D97C1-34CF-462B-97F7-8440D0B25B56}">
          <p14:sldIdLst>
            <p14:sldId id="1236"/>
            <p14:sldId id="1237"/>
            <p14:sldId id="1238"/>
            <p14:sldId id="1239"/>
            <p14:sldId id="1240"/>
            <p14:sldId id="1241"/>
            <p14:sldId id="1242"/>
            <p14:sldId id="1259"/>
            <p14:sldId id="1258"/>
            <p14:sldId id="1078"/>
            <p14:sldId id="1079"/>
            <p14:sldId id="1260"/>
            <p14:sldId id="1261"/>
            <p14:sldId id="1262"/>
            <p14:sldId id="1081"/>
            <p14:sldId id="1263"/>
            <p14:sldId id="1087"/>
            <p14:sldId id="1273"/>
            <p14:sldId id="1274"/>
            <p14:sldId id="1089"/>
            <p14:sldId id="1103"/>
            <p14:sldId id="1275"/>
            <p14:sldId id="1117"/>
            <p14:sldId id="1276"/>
            <p14:sldId id="1118"/>
            <p14:sldId id="1122"/>
            <p14:sldId id="1157"/>
            <p14:sldId id="1444"/>
            <p14:sldId id="1445"/>
            <p14:sldId id="1408"/>
            <p14:sldId id="1404"/>
            <p14:sldId id="1405"/>
          </p14:sldIdLst>
        </p14:section>
        <p14:section name="③ミライシードをひらく" id="{39C6BE09-23D0-4962-9679-4A80A966742F}">
          <p14:sldIdLst>
            <p14:sldId id="1357"/>
            <p14:sldId id="1244"/>
            <p14:sldId id="1245"/>
            <p14:sldId id="1421"/>
            <p14:sldId id="1426"/>
            <p14:sldId id="1427"/>
            <p14:sldId id="1428"/>
            <p14:sldId id="1429"/>
            <p14:sldId id="1430"/>
            <p14:sldId id="1431"/>
          </p14:sldIdLst>
        </p14:section>
        <p14:section name="③オクリンクプラス　カメラ" id="{015F0BB7-81E2-435E-9AA8-7F2C028B16C0}">
          <p14:sldIdLst>
            <p14:sldId id="1270"/>
            <p14:sldId id="1271"/>
            <p14:sldId id="1272"/>
            <p14:sldId id="1279"/>
            <p14:sldId id="1280"/>
            <p14:sldId id="1278"/>
            <p14:sldId id="1409"/>
            <p14:sldId id="1281"/>
            <p14:sldId id="1282"/>
            <p14:sldId id="1052"/>
            <p14:sldId id="1291"/>
            <p14:sldId id="1411"/>
            <p14:sldId id="1292"/>
            <p14:sldId id="1293"/>
            <p14:sldId id="1294"/>
            <p14:sldId id="1295"/>
            <p14:sldId id="1296"/>
            <p14:sldId id="1297"/>
            <p14:sldId id="1422"/>
            <p14:sldId id="1446"/>
            <p14:sldId id="1447"/>
            <p14:sldId id="1410"/>
          </p14:sldIdLst>
        </p14:section>
        <p14:section name="④ミライシードをひらく" id="{4AF72E42-F91C-4DF1-905D-88BA982687C8}">
          <p14:sldIdLst>
            <p14:sldId id="1305"/>
            <p14:sldId id="1306"/>
            <p14:sldId id="1432"/>
            <p14:sldId id="1433"/>
            <p14:sldId id="1434"/>
            <p14:sldId id="1435"/>
            <p14:sldId id="1436"/>
            <p14:sldId id="1437"/>
          </p14:sldIdLst>
        </p14:section>
        <p14:section name="④ドリルパーク　AI" id="{FE5D2B39-EDB0-47B6-86BF-880EF1EBF684}">
          <p14:sldIdLst>
            <p14:sldId id="1316"/>
            <p14:sldId id="1125"/>
            <p14:sldId id="1317"/>
            <p14:sldId id="1147"/>
            <p14:sldId id="1126"/>
            <p14:sldId id="1127"/>
            <p14:sldId id="1148"/>
            <p14:sldId id="1141"/>
            <p14:sldId id="1129"/>
            <p14:sldId id="1130"/>
            <p14:sldId id="1131"/>
            <p14:sldId id="1152"/>
            <p14:sldId id="1318"/>
            <p14:sldId id="1144"/>
            <p14:sldId id="1319"/>
            <p14:sldId id="1132"/>
            <p14:sldId id="1321"/>
            <p14:sldId id="1145"/>
            <p14:sldId id="1133"/>
            <p14:sldId id="1322"/>
            <p14:sldId id="1135"/>
            <p14:sldId id="1136"/>
            <p14:sldId id="1137"/>
            <p14:sldId id="1139"/>
            <p14:sldId id="1140"/>
            <p14:sldId id="1448"/>
            <p14:sldId id="1449"/>
            <p14:sldId id="1412"/>
          </p14:sldIdLst>
        </p14:section>
        <p14:section name="⑤ミライシードをひらく" id="{C745F710-7976-4961-B7ED-16CABCF02755}">
          <p14:sldIdLst>
            <p14:sldId id="1358"/>
            <p14:sldId id="1325"/>
            <p14:sldId id="1326"/>
            <p14:sldId id="1438"/>
            <p14:sldId id="1439"/>
            <p14:sldId id="1440"/>
            <p14:sldId id="1441"/>
            <p14:sldId id="1442"/>
            <p14:sldId id="1443"/>
          </p14:sldIdLst>
        </p14:section>
        <p14:section name="⑤ドリルパーク　課題" id="{882C0F06-81DD-45F0-BBD4-40D0BBC3F751}">
          <p14:sldIdLst>
            <p14:sldId id="1336"/>
            <p14:sldId id="1337"/>
            <p14:sldId id="1170"/>
            <p14:sldId id="1171"/>
            <p14:sldId id="1172"/>
            <p14:sldId id="1173"/>
            <p14:sldId id="1174"/>
            <p14:sldId id="1033"/>
            <p14:sldId id="1175"/>
            <p14:sldId id="1176"/>
            <p14:sldId id="1178"/>
            <p14:sldId id="1179"/>
            <p14:sldId id="1180"/>
            <p14:sldId id="1181"/>
            <p14:sldId id="1182"/>
            <p14:sldId id="1183"/>
            <p14:sldId id="1184"/>
            <p14:sldId id="1185"/>
            <p14:sldId id="1082"/>
            <p14:sldId id="1413"/>
            <p14:sldId id="1338"/>
            <p14:sldId id="1191"/>
            <p14:sldId id="1339"/>
            <p14:sldId id="1340"/>
            <p14:sldId id="1194"/>
            <p14:sldId id="1341"/>
            <p14:sldId id="1197"/>
            <p14:sldId id="1198"/>
            <p14:sldId id="1200"/>
            <p14:sldId id="1342"/>
            <p14:sldId id="1423"/>
            <p14:sldId id="1450"/>
            <p14:sldId id="1451"/>
            <p14:sldId id="1414"/>
          </p14:sldIdLst>
        </p14:section>
      </p14:sectionLst>
    </p:ext>
    <p:ext uri="{EFAFB233-063F-42B5-8137-9DF3F51BA10A}">
      <p15:sldGuideLst xmlns:p15="http://schemas.microsoft.com/office/powerpoint/2012/main">
        <p15:guide id="1" orient="horz" pos="2183" userDrawn="1">
          <p15:clr>
            <a:srgbClr val="A4A3A4"/>
          </p15:clr>
        </p15:guide>
        <p15:guide id="2" pos="3840" userDrawn="1">
          <p15:clr>
            <a:srgbClr val="A4A3A4"/>
          </p15:clr>
        </p15:guide>
        <p15:guide id="3" orient="horz" pos="799" userDrawn="1">
          <p15:clr>
            <a:srgbClr val="A4A3A4"/>
          </p15:clr>
        </p15:guide>
        <p15:guide id="4" orient="horz" pos="4201" userDrawn="1">
          <p15:clr>
            <a:srgbClr val="A4A3A4"/>
          </p15:clr>
        </p15:guide>
        <p15:guide id="5" orient="horz" pos="109" userDrawn="1">
          <p15:clr>
            <a:srgbClr val="A4A3A4"/>
          </p15:clr>
        </p15:guide>
        <p15:guide id="6" orient="horz" pos="2568" userDrawn="1">
          <p15:clr>
            <a:srgbClr val="A4A3A4"/>
          </p15:clr>
        </p15:guide>
        <p15:guide id="7" pos="3999"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E3FD"/>
    <a:srgbClr val="20223F"/>
    <a:srgbClr val="2E3156"/>
    <a:srgbClr val="EDF2FA"/>
    <a:srgbClr val="78909C"/>
    <a:srgbClr val="FFCCFF"/>
    <a:srgbClr val="CCECFF"/>
    <a:srgbClr val="A75F16"/>
    <a:srgbClr val="FFCA9E"/>
    <a:srgbClr val="FAA61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2079A6-EC40-499F-A1DE-B116ECE9CEE3}" v="3" dt="2026-03-30T08:14:30.638"/>
    <p1510:client id="{47A46DB4-485D-4BA6-B3E0-6EEFB72B62F5}" v="16" dt="2026-03-30T07:50:48.3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59" autoAdjust="0"/>
    <p:restoredTop sz="94539" autoAdjust="0"/>
  </p:normalViewPr>
  <p:slideViewPr>
    <p:cSldViewPr snapToGrid="0">
      <p:cViewPr varScale="1">
        <p:scale>
          <a:sx n="70" d="100"/>
          <a:sy n="70" d="100"/>
        </p:scale>
        <p:origin x="88" y="528"/>
      </p:cViewPr>
      <p:guideLst>
        <p:guide orient="horz" pos="2183"/>
        <p:guide pos="3840"/>
        <p:guide orient="horz" pos="799"/>
        <p:guide orient="horz" pos="4201"/>
        <p:guide orient="horz" pos="109"/>
        <p:guide orient="horz" pos="2568"/>
        <p:guide pos="3999"/>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microsoft.com/office/2018/10/relationships/authors" Target="authors.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92" Type="http://schemas.openxmlformats.org/officeDocument/2006/relationships/customXml" Target="../customXml/item1.xml"/><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82" Type="http://schemas.openxmlformats.org/officeDocument/2006/relationships/slide" Target="slides/slide180.xml"/><Relationship Id="rId6" Type="http://schemas.openxmlformats.org/officeDocument/2006/relationships/slide" Target="slides/slide4.xml"/><Relationship Id="rId23" Type="http://schemas.openxmlformats.org/officeDocument/2006/relationships/slide" Target="slides/slide21.xml"/><Relationship Id="rId119" Type="http://schemas.openxmlformats.org/officeDocument/2006/relationships/slide" Target="slides/slide117.xml"/><Relationship Id="rId44" Type="http://schemas.openxmlformats.org/officeDocument/2006/relationships/slide" Target="slides/slide42.xml"/><Relationship Id="rId65" Type="http://schemas.openxmlformats.org/officeDocument/2006/relationships/slide" Target="slides/slide63.xml"/><Relationship Id="rId86" Type="http://schemas.openxmlformats.org/officeDocument/2006/relationships/slide" Target="slides/slide84.xml"/><Relationship Id="rId130" Type="http://schemas.openxmlformats.org/officeDocument/2006/relationships/slide" Target="slides/slide128.xml"/><Relationship Id="rId151" Type="http://schemas.openxmlformats.org/officeDocument/2006/relationships/slide" Target="slides/slide149.xml"/><Relationship Id="rId172" Type="http://schemas.openxmlformats.org/officeDocument/2006/relationships/slide" Target="slides/slide170.xml"/><Relationship Id="rId193" Type="http://schemas.openxmlformats.org/officeDocument/2006/relationships/customXml" Target="../customXml/item2.xml"/><Relationship Id="rId13" Type="http://schemas.openxmlformats.org/officeDocument/2006/relationships/slide" Target="slides/slide11.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customXml" Target="../customXml/item3.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notesMaster" Target="notesMasters/notesMaster1.xml"/><Relationship Id="rId189" Type="http://schemas.openxmlformats.org/officeDocument/2006/relationships/tableStyles" Target="tableStyles.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0" Type="http://schemas.microsoft.com/office/2015/10/relationships/revisionInfo" Target="revisionInfo.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presProps" Target="presProps.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viewProps" Target="viewProps.xml"/><Relationship Id="rId1" Type="http://schemas.openxmlformats.org/officeDocument/2006/relationships/slideMaster" Target="slideMasters/slideMaster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 Id="rId18" Type="http://schemas.openxmlformats.org/officeDocument/2006/relationships/slide" Target="slides/slide16.xml"/><Relationship Id="rId39"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5015799C-F702-9B93-AAE1-A186018FF451}"/>
              </a:ext>
            </a:extLst>
          </p:cNvPr>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kumimoji="1" lang="ja-JP" altLang="en-US"/>
          </a:p>
        </p:txBody>
      </p:sp>
      <p:sp>
        <p:nvSpPr>
          <p:cNvPr id="3" name="日付プレースホルダー 2">
            <a:extLst>
              <a:ext uri="{FF2B5EF4-FFF2-40B4-BE49-F238E27FC236}">
                <a16:creationId xmlns:a16="http://schemas.microsoft.com/office/drawing/2014/main" id="{B1FBE1FF-4976-5155-4075-639D8BB41B38}"/>
              </a:ext>
            </a:extLst>
          </p:cNvPr>
          <p:cNvSpPr>
            <a:spLocks noGrp="1"/>
          </p:cNvSpPr>
          <p:nvPr>
            <p:ph type="dt" sz="quarter" idx="1"/>
          </p:nvPr>
        </p:nvSpPr>
        <p:spPr>
          <a:xfrm>
            <a:off x="4023992" y="0"/>
            <a:ext cx="3078427" cy="513508"/>
          </a:xfrm>
          <a:prstGeom prst="rect">
            <a:avLst/>
          </a:prstGeom>
        </p:spPr>
        <p:txBody>
          <a:bodyPr vert="horz" lIns="99075" tIns="49538" rIns="99075" bIns="49538" rtlCol="0"/>
          <a:lstStyle>
            <a:lvl1pPr algn="r">
              <a:defRPr sz="1300"/>
            </a:lvl1pPr>
          </a:lstStyle>
          <a:p>
            <a:fld id="{A8BCBF16-EDDD-4E90-8017-CDA28EF73784}" type="datetimeFigureOut">
              <a:rPr kumimoji="1" lang="ja-JP" altLang="en-US" smtClean="0"/>
              <a:t>2026/3/30</a:t>
            </a:fld>
            <a:endParaRPr kumimoji="1" lang="ja-JP" altLang="en-US"/>
          </a:p>
        </p:txBody>
      </p:sp>
      <p:sp>
        <p:nvSpPr>
          <p:cNvPr id="4" name="フッター プレースホルダー 3">
            <a:extLst>
              <a:ext uri="{FF2B5EF4-FFF2-40B4-BE49-F238E27FC236}">
                <a16:creationId xmlns:a16="http://schemas.microsoft.com/office/drawing/2014/main" id="{5D2EA8E3-63EA-0E72-F2FF-F2F9B75B69E1}"/>
              </a:ext>
            </a:extLst>
          </p:cNvPr>
          <p:cNvSpPr>
            <a:spLocks noGrp="1"/>
          </p:cNvSpPr>
          <p:nvPr>
            <p:ph type="ftr" sz="quarter" idx="2"/>
          </p:nvPr>
        </p:nvSpPr>
        <p:spPr>
          <a:xfrm>
            <a:off x="0" y="9721107"/>
            <a:ext cx="3078427" cy="513507"/>
          </a:xfrm>
          <a:prstGeom prst="rect">
            <a:avLst/>
          </a:prstGeom>
        </p:spPr>
        <p:txBody>
          <a:bodyPr vert="horz" lIns="99075" tIns="49538" rIns="99075" bIns="49538" rtlCol="0" anchor="b"/>
          <a:lstStyle>
            <a:lvl1pPr algn="l">
              <a:defRPr sz="1300"/>
            </a:lvl1pPr>
          </a:lstStyle>
          <a:p>
            <a:endParaRPr kumimoji="1" lang="ja-JP" altLang="en-US"/>
          </a:p>
        </p:txBody>
      </p:sp>
      <p:sp>
        <p:nvSpPr>
          <p:cNvPr id="5" name="スライド番号プレースホルダー 4">
            <a:extLst>
              <a:ext uri="{FF2B5EF4-FFF2-40B4-BE49-F238E27FC236}">
                <a16:creationId xmlns:a16="http://schemas.microsoft.com/office/drawing/2014/main" id="{E1FED9EB-7236-E448-4F6F-8EF7DD6037AD}"/>
              </a:ext>
            </a:extLst>
          </p:cNvPr>
          <p:cNvSpPr>
            <a:spLocks noGrp="1"/>
          </p:cNvSpPr>
          <p:nvPr>
            <p:ph type="sldNum" sz="quarter" idx="3"/>
          </p:nvPr>
        </p:nvSpPr>
        <p:spPr>
          <a:xfrm>
            <a:off x="4023992" y="9721107"/>
            <a:ext cx="3078427" cy="513507"/>
          </a:xfrm>
          <a:prstGeom prst="rect">
            <a:avLst/>
          </a:prstGeom>
        </p:spPr>
        <p:txBody>
          <a:bodyPr vert="horz" lIns="99075" tIns="49538" rIns="99075" bIns="49538" rtlCol="0" anchor="b"/>
          <a:lstStyle>
            <a:lvl1pPr algn="r">
              <a:defRPr sz="1300"/>
            </a:lvl1pPr>
          </a:lstStyle>
          <a:p>
            <a:fld id="{B2DA7D01-2C99-46C5-995E-E94134016D97}" type="slidenum">
              <a:rPr kumimoji="1" lang="ja-JP" altLang="en-US" smtClean="0"/>
              <a:t>‹#›</a:t>
            </a:fld>
            <a:endParaRPr kumimoji="1" lang="ja-JP" altLang="en-US"/>
          </a:p>
        </p:txBody>
      </p:sp>
    </p:spTree>
    <p:extLst>
      <p:ext uri="{BB962C8B-B14F-4D97-AF65-F5344CB8AC3E}">
        <p14:creationId xmlns:p14="http://schemas.microsoft.com/office/powerpoint/2010/main" val="36545422"/>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224" userDrawn="1">
          <p15:clr>
            <a:srgbClr val="F26B43"/>
          </p15:clr>
        </p15:guide>
        <p15:guide id="2" pos="2238"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kumimoji="1" lang="ja-JP" altLang="en-US"/>
          </a:p>
        </p:txBody>
      </p:sp>
      <p:sp>
        <p:nvSpPr>
          <p:cNvPr id="3" name="日付プレースホルダー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97B70EAA-DF68-45CD-8E29-B0F1226A3299}" type="datetimeFigureOut">
              <a:rPr kumimoji="1" lang="ja-JP" altLang="en-US" smtClean="0"/>
              <a:t>2026/3/30</a:t>
            </a:fld>
            <a:endParaRPr kumimoji="1" lang="ja-JP" altLang="en-US"/>
          </a:p>
        </p:txBody>
      </p:sp>
      <p:sp>
        <p:nvSpPr>
          <p:cNvPr id="4" name="スライド イメージ プレースホルダー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ja-JP" altLang="en-US"/>
          </a:p>
        </p:txBody>
      </p:sp>
      <p:sp>
        <p:nvSpPr>
          <p:cNvPr id="5" name="ノート プレースホルダー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11BCE330-5413-4EFD-B718-434A2A6398AE}" type="slidenum">
              <a:rPr kumimoji="1" lang="ja-JP" altLang="en-US" smtClean="0"/>
              <a:t>‹#›</a:t>
            </a:fld>
            <a:endParaRPr kumimoji="1" lang="ja-JP" altLang="en-US"/>
          </a:p>
        </p:txBody>
      </p:sp>
    </p:spTree>
    <p:extLst>
      <p:ext uri="{BB962C8B-B14F-4D97-AF65-F5344CB8AC3E}">
        <p14:creationId xmlns:p14="http://schemas.microsoft.com/office/powerpoint/2010/main" val="25576672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3" Type="http://schemas.openxmlformats.org/officeDocument/2006/relationships/hyperlink" Target="https://loginauth.benesse.ne.jp/miraiseed/login" TargetMode="External"/><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loginauth.benesse.ne.jp/miraiseed/login"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s://loginauth.benesse.ne.jp/miraiseed/login"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s://loginauth.benesse.ne.jp/miraiseed/login"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ボタンアイコンをタップすると、対象のスライド</a:t>
            </a:r>
            <a:r>
              <a:rPr kumimoji="1" lang="en-US" altLang="ja-JP" dirty="0"/>
              <a:t>TOP</a:t>
            </a:r>
            <a:r>
              <a:rPr kumimoji="1" lang="ja-JP" altLang="en-US" dirty="0"/>
              <a:t>に飛びます</a:t>
            </a:r>
            <a:r>
              <a:rPr kumimoji="1" lang="en-US" altLang="ja-JP" dirty="0"/>
              <a:t>】</a:t>
            </a:r>
          </a:p>
          <a:p>
            <a:r>
              <a:rPr kumimoji="1" lang="en-US" altLang="ja-JP" dirty="0"/>
              <a:t>※</a:t>
            </a:r>
            <a:r>
              <a:rPr kumimoji="1" lang="ja-JP" altLang="en-US" dirty="0"/>
              <a:t>スライドの順番を入れ替えると、ボタンアイコンが正しく機能しませんのでご注意ください。</a:t>
            </a:r>
            <a:endParaRPr kumimoji="1" lang="en-US" altLang="ja-JP" dirty="0"/>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a:t>
            </a:fld>
            <a:endParaRPr kumimoji="1" lang="ja-JP" altLang="en-US"/>
          </a:p>
        </p:txBody>
      </p:sp>
    </p:spTree>
    <p:extLst>
      <p:ext uri="{BB962C8B-B14F-4D97-AF65-F5344CB8AC3E}">
        <p14:creationId xmlns:p14="http://schemas.microsoft.com/office/powerpoint/2010/main" val="1388772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10</a:t>
            </a:fld>
            <a:endParaRPr kumimoji="1" lang="ja-JP" altLang="en-US"/>
          </a:p>
        </p:txBody>
      </p:sp>
    </p:spTree>
    <p:extLst>
      <p:ext uri="{BB962C8B-B14F-4D97-AF65-F5344CB8AC3E}">
        <p14:creationId xmlns:p14="http://schemas.microsoft.com/office/powerpoint/2010/main" val="80807978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AD5EED-3ADF-165F-2DA1-0A372431D24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101A8CF-A8FF-8FBC-CC88-DDD505A06C5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259424C-F7F4-8EB3-D32F-501414117E3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★補足★</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・学校コード入力　⇒　</a:t>
            </a:r>
            <a:r>
              <a:rPr kumimoji="1" lang="en-US" altLang="ja-JP" dirty="0"/>
              <a:t>ID</a:t>
            </a:r>
            <a:r>
              <a:rPr kumimoji="1" lang="ja-JP" altLang="en-US" dirty="0"/>
              <a:t>入力　⇒　パスワード入力　⇒　学校コード・</a:t>
            </a:r>
            <a:r>
              <a:rPr kumimoji="1" lang="en-US" altLang="ja-JP" dirty="0"/>
              <a:t>ID</a:t>
            </a:r>
            <a:r>
              <a:rPr kumimoji="1" lang="ja-JP" altLang="en-US" dirty="0"/>
              <a:t>を保存するにチェックを入れる　⇒　ログイン　の順に押下します。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・学校コードは、管理者画面の個別登録完了画面、または、一括登録後に出力した</a:t>
            </a:r>
            <a:r>
              <a:rPr kumimoji="1" lang="en-US" altLang="ja-JP" dirty="0"/>
              <a:t>Excel</a:t>
            </a:r>
            <a:r>
              <a:rPr kumimoji="1" lang="ja-JP" altLang="en-US" dirty="0"/>
              <a:t>ファイルで確認ができます。</a:t>
            </a:r>
            <a:endParaRPr kumimoji="1" lang="en-US" altLang="ja-JP" dirty="0"/>
          </a:p>
        </p:txBody>
      </p:sp>
      <p:sp>
        <p:nvSpPr>
          <p:cNvPr id="4" name="スライド番号プレースホルダー 3">
            <a:extLst>
              <a:ext uri="{FF2B5EF4-FFF2-40B4-BE49-F238E27FC236}">
                <a16:creationId xmlns:a16="http://schemas.microsoft.com/office/drawing/2014/main" id="{6AE16C03-7E1B-9837-0643-801E1BC53A9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109</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7297431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3E344-9C53-6128-5C7D-008B670AA68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8F8FC74-2D52-BF68-4C6B-87D70C9ECBE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B396AF9-480C-18CC-6ACD-1091B0E1888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スライド番号プレースホルダー 3">
            <a:extLst>
              <a:ext uri="{FF2B5EF4-FFF2-40B4-BE49-F238E27FC236}">
                <a16:creationId xmlns:a16="http://schemas.microsoft.com/office/drawing/2014/main" id="{2A9908A4-2C37-0C52-004F-0A186263E4A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110</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5871340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239EE-8926-48FE-6E61-1470977BF5C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03C98FE-76C4-532F-CD94-29486848A7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D795766-3209-F6EF-F0E2-3BE60292342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ADC508D-39E5-B00D-0924-6014BB70141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111</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29929123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112</a:t>
            </a:fld>
            <a:endParaRPr kumimoji="1" lang="ja-JP" altLang="en-US"/>
          </a:p>
        </p:txBody>
      </p:sp>
    </p:spTree>
    <p:extLst>
      <p:ext uri="{BB962C8B-B14F-4D97-AF65-F5344CB8AC3E}">
        <p14:creationId xmlns:p14="http://schemas.microsoft.com/office/powerpoint/2010/main" val="385106234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・鉛筆を持つときに使う手をえらびます</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113</a:t>
            </a:fld>
            <a:endParaRPr kumimoji="1" lang="ja-JP" altLang="en-US"/>
          </a:p>
        </p:txBody>
      </p:sp>
    </p:spTree>
    <p:extLst>
      <p:ext uri="{BB962C8B-B14F-4D97-AF65-F5344CB8AC3E}">
        <p14:creationId xmlns:p14="http://schemas.microsoft.com/office/powerpoint/2010/main" val="2774690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・採択教科書に合わせて画像を変更、もしくは実際の画面で操作して学校に合わせる</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114</a:t>
            </a:fld>
            <a:endParaRPr kumimoji="1" lang="ja-JP" altLang="en-US"/>
          </a:p>
        </p:txBody>
      </p:sp>
    </p:spTree>
    <p:extLst>
      <p:ext uri="{BB962C8B-B14F-4D97-AF65-F5344CB8AC3E}">
        <p14:creationId xmlns:p14="http://schemas.microsoft.com/office/powerpoint/2010/main" val="374603448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115</a:t>
            </a:fld>
            <a:endParaRPr kumimoji="1" lang="ja-JP" altLang="en-US"/>
          </a:p>
        </p:txBody>
      </p:sp>
    </p:spTree>
    <p:extLst>
      <p:ext uri="{BB962C8B-B14F-4D97-AF65-F5344CB8AC3E}">
        <p14:creationId xmlns:p14="http://schemas.microsoft.com/office/powerpoint/2010/main" val="719696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・右側に問題（もんだい：えにあうじはどっち？）左側に選択肢があります</a:t>
            </a:r>
            <a:endParaRPr kumimoji="1" lang="en-US" altLang="ja-JP"/>
          </a:p>
          <a:p>
            <a:r>
              <a:rPr kumimoji="1" lang="ja-JP" altLang="en-US"/>
              <a:t>❶問題を読む</a:t>
            </a:r>
            <a:endParaRPr kumimoji="1" lang="en-US" altLang="ja-JP"/>
          </a:p>
          <a:p>
            <a:r>
              <a:rPr kumimoji="1" lang="ja-JP" altLang="en-US"/>
              <a:t>❷選択肢のなかから正しいと思う答えを選ぶ</a:t>
            </a:r>
            <a:endParaRPr kumimoji="1" lang="en-US" altLang="ja-JP"/>
          </a:p>
          <a:p>
            <a:r>
              <a:rPr kumimoji="1" lang="ja-JP" altLang="en-US"/>
              <a:t>四角の（</a:t>
            </a:r>
            <a:r>
              <a:rPr kumimoji="1" lang="en-US" altLang="ja-JP"/>
              <a:t>1</a:t>
            </a:r>
            <a:r>
              <a:rPr kumimoji="1" lang="ja-JP" altLang="en-US"/>
              <a:t>）に選択した答えが表示されたら、❸「かいとうする」をタップする</a:t>
            </a:r>
            <a:endParaRPr kumimoji="1" lang="en-US" altLang="ja-JP"/>
          </a:p>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116</a:t>
            </a:fld>
            <a:endParaRPr kumimoji="1" lang="ja-JP" altLang="en-US"/>
          </a:p>
        </p:txBody>
      </p:sp>
    </p:spTree>
    <p:extLst>
      <p:ext uri="{BB962C8B-B14F-4D97-AF65-F5344CB8AC3E}">
        <p14:creationId xmlns:p14="http://schemas.microsoft.com/office/powerpoint/2010/main" val="369417102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117</a:t>
            </a:fld>
            <a:endParaRPr kumimoji="1" lang="ja-JP" altLang="en-US"/>
          </a:p>
        </p:txBody>
      </p:sp>
    </p:spTree>
    <p:extLst>
      <p:ext uri="{BB962C8B-B14F-4D97-AF65-F5344CB8AC3E}">
        <p14:creationId xmlns:p14="http://schemas.microsoft.com/office/powerpoint/2010/main" val="114036689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118</a:t>
            </a:fld>
            <a:endParaRPr kumimoji="1" lang="ja-JP" altLang="en-US"/>
          </a:p>
        </p:txBody>
      </p:sp>
    </p:spTree>
    <p:extLst>
      <p:ext uri="{BB962C8B-B14F-4D97-AF65-F5344CB8AC3E}">
        <p14:creationId xmlns:p14="http://schemas.microsoft.com/office/powerpoint/2010/main" val="4635346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a:t>
            </a:fld>
            <a:endParaRPr kumimoji="1" lang="ja-JP" altLang="en-US"/>
          </a:p>
        </p:txBody>
      </p:sp>
    </p:spTree>
    <p:extLst>
      <p:ext uri="{BB962C8B-B14F-4D97-AF65-F5344CB8AC3E}">
        <p14:creationId xmlns:p14="http://schemas.microsoft.com/office/powerpoint/2010/main" val="31644560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119</a:t>
            </a:fld>
            <a:endParaRPr kumimoji="1" lang="ja-JP" altLang="en-US"/>
          </a:p>
        </p:txBody>
      </p:sp>
    </p:spTree>
    <p:extLst>
      <p:ext uri="{BB962C8B-B14F-4D97-AF65-F5344CB8AC3E}">
        <p14:creationId xmlns:p14="http://schemas.microsoft.com/office/powerpoint/2010/main" val="307007621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・青が正解、赤が不正解です</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121</a:t>
            </a:fld>
            <a:endParaRPr kumimoji="1" lang="ja-JP" altLang="en-US"/>
          </a:p>
        </p:txBody>
      </p:sp>
    </p:spTree>
    <p:extLst>
      <p:ext uri="{BB962C8B-B14F-4D97-AF65-F5344CB8AC3E}">
        <p14:creationId xmlns:p14="http://schemas.microsoft.com/office/powerpoint/2010/main" val="194970244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122</a:t>
            </a:fld>
            <a:endParaRPr kumimoji="1" lang="ja-JP" altLang="en-US"/>
          </a:p>
        </p:txBody>
      </p:sp>
    </p:spTree>
    <p:extLst>
      <p:ext uri="{BB962C8B-B14F-4D97-AF65-F5344CB8AC3E}">
        <p14:creationId xmlns:p14="http://schemas.microsoft.com/office/powerpoint/2010/main" val="161163750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123</a:t>
            </a:fld>
            <a:endParaRPr kumimoji="1" lang="ja-JP" altLang="en-US"/>
          </a:p>
        </p:txBody>
      </p:sp>
    </p:spTree>
    <p:extLst>
      <p:ext uri="{BB962C8B-B14F-4D97-AF65-F5344CB8AC3E}">
        <p14:creationId xmlns:p14="http://schemas.microsoft.com/office/powerpoint/2010/main" val="212905520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124</a:t>
            </a:fld>
            <a:endParaRPr kumimoji="1" lang="ja-JP" altLang="en-US"/>
          </a:p>
        </p:txBody>
      </p:sp>
    </p:spTree>
    <p:extLst>
      <p:ext uri="{BB962C8B-B14F-4D97-AF65-F5344CB8AC3E}">
        <p14:creationId xmlns:p14="http://schemas.microsoft.com/office/powerpoint/2010/main" val="419445577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125</a:t>
            </a:fld>
            <a:endParaRPr kumimoji="1" lang="ja-JP" altLang="en-US"/>
          </a:p>
        </p:txBody>
      </p:sp>
    </p:spTree>
    <p:extLst>
      <p:ext uri="{BB962C8B-B14F-4D97-AF65-F5344CB8AC3E}">
        <p14:creationId xmlns:p14="http://schemas.microsoft.com/office/powerpoint/2010/main" val="10163582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126</a:t>
            </a:fld>
            <a:endParaRPr kumimoji="1" lang="ja-JP" altLang="en-US"/>
          </a:p>
        </p:txBody>
      </p:sp>
    </p:spTree>
    <p:extLst>
      <p:ext uri="{BB962C8B-B14F-4D97-AF65-F5344CB8AC3E}">
        <p14:creationId xmlns:p14="http://schemas.microsoft.com/office/powerpoint/2010/main" val="141687723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127</a:t>
            </a:fld>
            <a:endParaRPr kumimoji="1" lang="ja-JP" altLang="en-US"/>
          </a:p>
        </p:txBody>
      </p:sp>
    </p:spTree>
    <p:extLst>
      <p:ext uri="{BB962C8B-B14F-4D97-AF65-F5344CB8AC3E}">
        <p14:creationId xmlns:p14="http://schemas.microsoft.com/office/powerpoint/2010/main" val="404454795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128</a:t>
            </a:fld>
            <a:endParaRPr kumimoji="1" lang="ja-JP" altLang="en-US"/>
          </a:p>
        </p:txBody>
      </p:sp>
    </p:spTree>
    <p:extLst>
      <p:ext uri="{BB962C8B-B14F-4D97-AF65-F5344CB8AC3E}">
        <p14:creationId xmlns:p14="http://schemas.microsoft.com/office/powerpoint/2010/main" val="226117816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129</a:t>
            </a:fld>
            <a:endParaRPr kumimoji="1" lang="ja-JP" altLang="en-US"/>
          </a:p>
        </p:txBody>
      </p:sp>
    </p:spTree>
    <p:extLst>
      <p:ext uri="{BB962C8B-B14F-4D97-AF65-F5344CB8AC3E}">
        <p14:creationId xmlns:p14="http://schemas.microsoft.com/office/powerpoint/2010/main" val="4042245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a:t>
            </a:fld>
            <a:endParaRPr kumimoji="1" lang="ja-JP" altLang="en-US"/>
          </a:p>
        </p:txBody>
      </p:sp>
    </p:spTree>
    <p:extLst>
      <p:ext uri="{BB962C8B-B14F-4D97-AF65-F5344CB8AC3E}">
        <p14:creationId xmlns:p14="http://schemas.microsoft.com/office/powerpoint/2010/main" val="418282468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130</a:t>
            </a:fld>
            <a:endParaRPr kumimoji="1" lang="ja-JP" altLang="en-US"/>
          </a:p>
        </p:txBody>
      </p:sp>
    </p:spTree>
    <p:extLst>
      <p:ext uri="{BB962C8B-B14F-4D97-AF65-F5344CB8AC3E}">
        <p14:creationId xmlns:p14="http://schemas.microsoft.com/office/powerpoint/2010/main" val="55961253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131</a:t>
            </a:fld>
            <a:endParaRPr kumimoji="1" lang="ja-JP" altLang="en-US"/>
          </a:p>
        </p:txBody>
      </p:sp>
    </p:spTree>
    <p:extLst>
      <p:ext uri="{BB962C8B-B14F-4D97-AF65-F5344CB8AC3E}">
        <p14:creationId xmlns:p14="http://schemas.microsoft.com/office/powerpoint/2010/main" val="178158948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132</a:t>
            </a:fld>
            <a:endParaRPr kumimoji="1" lang="ja-JP" altLang="en-US"/>
          </a:p>
        </p:txBody>
      </p:sp>
    </p:spTree>
    <p:extLst>
      <p:ext uri="{BB962C8B-B14F-4D97-AF65-F5344CB8AC3E}">
        <p14:creationId xmlns:p14="http://schemas.microsoft.com/office/powerpoint/2010/main" val="126604976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133</a:t>
            </a:fld>
            <a:endParaRPr kumimoji="1" lang="ja-JP" altLang="en-US"/>
          </a:p>
        </p:txBody>
      </p:sp>
    </p:spTree>
    <p:extLst>
      <p:ext uri="{BB962C8B-B14F-4D97-AF65-F5344CB8AC3E}">
        <p14:creationId xmlns:p14="http://schemas.microsoft.com/office/powerpoint/2010/main" val="246040032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134</a:t>
            </a:fld>
            <a:endParaRPr kumimoji="1" lang="ja-JP" altLang="en-US"/>
          </a:p>
        </p:txBody>
      </p:sp>
    </p:spTree>
    <p:extLst>
      <p:ext uri="{BB962C8B-B14F-4D97-AF65-F5344CB8AC3E}">
        <p14:creationId xmlns:p14="http://schemas.microsoft.com/office/powerpoint/2010/main" val="275366862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135</a:t>
            </a:fld>
            <a:endParaRPr kumimoji="1" lang="ja-JP" altLang="en-US"/>
          </a:p>
        </p:txBody>
      </p:sp>
    </p:spTree>
    <p:extLst>
      <p:ext uri="{BB962C8B-B14F-4D97-AF65-F5344CB8AC3E}">
        <p14:creationId xmlns:p14="http://schemas.microsoft.com/office/powerpoint/2010/main" val="234660002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322DF5-DBC8-CA9D-33EC-EF80454C810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181DD6F-3930-A3C9-E918-1B9B826792F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CD571F5-D869-6B73-303A-3435AF8CA67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5FF16C0-85C2-B062-5E4E-BF58E5C4CAB4}"/>
              </a:ext>
            </a:extLst>
          </p:cNvPr>
          <p:cNvSpPr>
            <a:spLocks noGrp="1"/>
          </p:cNvSpPr>
          <p:nvPr>
            <p:ph type="sldNum" sz="quarter" idx="5"/>
          </p:nvPr>
        </p:nvSpPr>
        <p:spPr/>
        <p:txBody>
          <a:bodyPr/>
          <a:lstStyle/>
          <a:p>
            <a:fld id="{11BCE330-5413-4EFD-B718-434A2A6398AE}" type="slidenum">
              <a:rPr kumimoji="1" lang="ja-JP" altLang="en-US" smtClean="0"/>
              <a:t>136</a:t>
            </a:fld>
            <a:endParaRPr kumimoji="1" lang="ja-JP" altLang="en-US"/>
          </a:p>
        </p:txBody>
      </p:sp>
    </p:spTree>
    <p:extLst>
      <p:ext uri="{BB962C8B-B14F-4D97-AF65-F5344CB8AC3E}">
        <p14:creationId xmlns:p14="http://schemas.microsoft.com/office/powerpoint/2010/main" val="597250968"/>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3D849-3E5F-E773-503C-4687F3FFDDB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3849F3A-24D7-D3CC-56C5-B78BDFDD215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2C21DEE-CE97-21BE-74EA-3F2AF244D399}"/>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00653EB8-5E31-32E6-EB8E-BE8EDBF958D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137</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83780294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440B7-F4AC-5C83-608A-EB9A57677C8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09BD72F-73AA-5104-77B5-C478ED7F4C9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6747624-E4A7-F255-464D-EE9A2F6DEC3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E5E6310-290F-9A5C-00FD-EB7A9C807CF2}"/>
              </a:ext>
            </a:extLst>
          </p:cNvPr>
          <p:cNvSpPr>
            <a:spLocks noGrp="1"/>
          </p:cNvSpPr>
          <p:nvPr>
            <p:ph type="sldNum" sz="quarter" idx="5"/>
          </p:nvPr>
        </p:nvSpPr>
        <p:spPr/>
        <p:txBody>
          <a:bodyPr/>
          <a:lstStyle/>
          <a:p>
            <a:fld id="{11BCE330-5413-4EFD-B718-434A2A6398AE}" type="slidenum">
              <a:rPr kumimoji="1" lang="ja-JP" altLang="en-US" smtClean="0"/>
              <a:t>138</a:t>
            </a:fld>
            <a:endParaRPr kumimoji="1" lang="ja-JP" altLang="en-US"/>
          </a:p>
        </p:txBody>
      </p:sp>
    </p:spTree>
    <p:extLst>
      <p:ext uri="{BB962C8B-B14F-4D97-AF65-F5344CB8AC3E}">
        <p14:creationId xmlns:p14="http://schemas.microsoft.com/office/powerpoint/2010/main" val="539388103"/>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077EA-B474-7EBB-A964-121C9456B17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4222CA3-0FF3-A672-9BDF-1CEF0D5BD52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288283-09BB-40C0-302F-EFA83774B7F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EB7F154-2A41-F540-3DFA-973286594BC6}"/>
              </a:ext>
            </a:extLst>
          </p:cNvPr>
          <p:cNvSpPr>
            <a:spLocks noGrp="1"/>
          </p:cNvSpPr>
          <p:nvPr>
            <p:ph type="sldNum" sz="quarter" idx="5"/>
          </p:nvPr>
        </p:nvSpPr>
        <p:spPr/>
        <p:txBody>
          <a:bodyPr/>
          <a:lstStyle/>
          <a:p>
            <a:fld id="{11BCE330-5413-4EFD-B718-434A2A6398AE}" type="slidenum">
              <a:rPr kumimoji="1" lang="ja-JP" altLang="en-US" smtClean="0"/>
              <a:t>139</a:t>
            </a:fld>
            <a:endParaRPr kumimoji="1" lang="ja-JP" altLang="en-US"/>
          </a:p>
        </p:txBody>
      </p:sp>
    </p:spTree>
    <p:extLst>
      <p:ext uri="{BB962C8B-B14F-4D97-AF65-F5344CB8AC3E}">
        <p14:creationId xmlns:p14="http://schemas.microsoft.com/office/powerpoint/2010/main" val="667520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★補足★</a:t>
            </a:r>
            <a:endParaRPr kumimoji="1" lang="en-US" altLang="ja-JP" dirty="0"/>
          </a:p>
          <a:p>
            <a:r>
              <a:rPr kumimoji="1" lang="ja-JP" altLang="en-US" dirty="0"/>
              <a:t>・実際に両手でもって、持ち方を確認することをおすすめします。</a:t>
            </a:r>
            <a:endParaRPr kumimoji="1" lang="en-US" altLang="ja-JP" dirty="0"/>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a:t>
            </a:fld>
            <a:endParaRPr kumimoji="1" lang="ja-JP" altLang="en-US"/>
          </a:p>
        </p:txBody>
      </p:sp>
    </p:spTree>
    <p:extLst>
      <p:ext uri="{BB962C8B-B14F-4D97-AF65-F5344CB8AC3E}">
        <p14:creationId xmlns:p14="http://schemas.microsoft.com/office/powerpoint/2010/main" val="8193397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87A52-0C86-A69F-20F4-A5BE147EFD2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8C8273F-0DD8-0291-B575-87B9966BE29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9BBBF4C-FECC-E1AA-DC19-CCACAA65D69A}"/>
              </a:ext>
            </a:extLst>
          </p:cNvPr>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a:extLst>
              <a:ext uri="{FF2B5EF4-FFF2-40B4-BE49-F238E27FC236}">
                <a16:creationId xmlns:a16="http://schemas.microsoft.com/office/drawing/2014/main" id="{E3AFCA33-97EF-FE3C-0C24-0339C1461E1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141</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285115398"/>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F3D0C-C996-0A74-CD50-ED474DEE5B6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6019BE9-1CD4-BD47-C2FF-035337007CA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FE767BC-59A6-16C8-C803-A6AE93FC531C}"/>
              </a:ext>
            </a:extLst>
          </p:cNvPr>
          <p:cNvSpPr>
            <a:spLocks noGrp="1"/>
          </p:cNvSpPr>
          <p:nvPr>
            <p:ph type="body" idx="1"/>
          </p:nvPr>
        </p:nvSpPr>
        <p:spPr/>
        <p:txBody>
          <a:bodyPr/>
          <a:lstStyle/>
          <a:p>
            <a:r>
              <a:rPr kumimoji="1" lang="ja-JP" altLang="en-US" dirty="0"/>
              <a:t>★補足★</a:t>
            </a:r>
            <a:endParaRPr kumimoji="1" lang="en-US" altLang="ja-JP" dirty="0"/>
          </a:p>
          <a:p>
            <a:r>
              <a:rPr kumimoji="1" lang="ja-JP" altLang="en-US" dirty="0"/>
              <a:t>・スタートボタンは「</a:t>
            </a:r>
            <a:r>
              <a:rPr kumimoji="1" lang="en-US" altLang="ja-JP" dirty="0"/>
              <a:t>1</a:t>
            </a:r>
            <a:r>
              <a:rPr kumimoji="1" lang="ja-JP" altLang="en-US" dirty="0"/>
              <a:t>回」タップします。</a:t>
            </a:r>
            <a:endParaRPr kumimoji="1" lang="en-US" altLang="ja-JP" dirty="0"/>
          </a:p>
          <a:p>
            <a:r>
              <a:rPr kumimoji="1" lang="ja-JP" altLang="en-US" dirty="0"/>
              <a:t>・「タップというのは画面を</a:t>
            </a:r>
            <a:r>
              <a:rPr kumimoji="1" lang="en-US" altLang="ja-JP" dirty="0"/>
              <a:t>1</a:t>
            </a:r>
            <a:r>
              <a:rPr kumimoji="1" lang="ja-JP" altLang="en-US" dirty="0"/>
              <a:t>回、ポンとタッチする（さわること）です。」等とご説明ください。</a:t>
            </a:r>
            <a:endParaRPr kumimoji="1" lang="en-US" altLang="ja-JP" dirty="0"/>
          </a:p>
        </p:txBody>
      </p:sp>
      <p:sp>
        <p:nvSpPr>
          <p:cNvPr id="4" name="スライド番号プレースホルダー 3">
            <a:extLst>
              <a:ext uri="{FF2B5EF4-FFF2-40B4-BE49-F238E27FC236}">
                <a16:creationId xmlns:a16="http://schemas.microsoft.com/office/drawing/2014/main" id="{1F51678D-F0BD-7836-6B46-D922F3843DB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142</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10857443"/>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0DF9F-B227-C1B1-882F-9BFFE1AA4AF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1EF1B53-13F3-60D0-D913-89C86D56AF2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8277BA7-1DC7-D3EF-93F1-266CA4DB40D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・学年　⇒　組　⇒　出席番号　⇒　「けってい」　⇒　パスワード　⇒　「けってい」　⇒　「</a:t>
            </a:r>
            <a:r>
              <a:rPr kumimoji="1" lang="en-US" altLang="ja-JP"/>
              <a:t>OK</a:t>
            </a:r>
            <a:r>
              <a:rPr kumimoji="1" lang="ja-JP" altLang="en-US"/>
              <a:t>」の順に押下します。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898A5948-AFB1-FDBC-7A87-88BE30EFF49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143</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3490415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41168-5214-2E5E-9617-B89BE3689B1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6303A06-FE26-FDBA-B41A-962738741AE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5FDDA7-1426-61BA-2E4A-46C187BCA7A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★補足★</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Microsoft</a:t>
            </a:r>
            <a:r>
              <a:rPr kumimoji="1" lang="ja-JP" altLang="en-US" dirty="0"/>
              <a:t>アカウントで</a:t>
            </a:r>
            <a:r>
              <a:rPr kumimoji="1" lang="en-US" altLang="ja-JP" dirty="0"/>
              <a:t>SSO</a:t>
            </a:r>
            <a:r>
              <a:rPr kumimoji="1" lang="ja-JP" altLang="en-US" dirty="0"/>
              <a:t>連携している場合はこちらのスライドをご使用ください。</a:t>
            </a:r>
            <a:endParaRPr kumimoji="1" lang="en-US" altLang="ja-JP" dirty="0"/>
          </a:p>
        </p:txBody>
      </p:sp>
      <p:sp>
        <p:nvSpPr>
          <p:cNvPr id="4" name="スライド番号プレースホルダー 3">
            <a:extLst>
              <a:ext uri="{FF2B5EF4-FFF2-40B4-BE49-F238E27FC236}">
                <a16:creationId xmlns:a16="http://schemas.microsoft.com/office/drawing/2014/main" id="{C7376A1C-3942-620F-D80D-7E104896515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144</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37807148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68016-DA8A-B360-C07B-01E9255217B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430F1CC-04D8-69DD-6C46-8F9BE271AFA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7B91E35-B5B5-89FC-E633-1DEC7FBD801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a:hlinkClick r:id="rId3" tooltip="https://loginauth.benesse.ne.jp/miraiseed/login?a=t"/>
              </a:rPr>
              <a:t>https://loginauth.benesse.ne.jp/miraiseed/login</a:t>
            </a:r>
            <a:endParaRPr kumimoji="1" lang="en-US" altLang="ja-JP"/>
          </a:p>
        </p:txBody>
      </p:sp>
      <p:sp>
        <p:nvSpPr>
          <p:cNvPr id="4" name="スライド番号プレースホルダー 3">
            <a:extLst>
              <a:ext uri="{FF2B5EF4-FFF2-40B4-BE49-F238E27FC236}">
                <a16:creationId xmlns:a16="http://schemas.microsoft.com/office/drawing/2014/main" id="{B32FA0BF-5541-5FF6-07CA-E6580AB189E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27138214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6D8EEB-3A01-8550-E67E-31E4DD4C59A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5967D57-E616-E944-1B47-79AC25A4484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7BEEC03-6815-96C1-317D-413F9ADD8EC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★補足★</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・学校コード入力　⇒　</a:t>
            </a:r>
            <a:r>
              <a:rPr kumimoji="1" lang="en-US" altLang="ja-JP" dirty="0"/>
              <a:t>ID</a:t>
            </a:r>
            <a:r>
              <a:rPr kumimoji="1" lang="ja-JP" altLang="en-US" dirty="0"/>
              <a:t>入力　⇒　パスワード入力　⇒　学校コード・</a:t>
            </a:r>
            <a:r>
              <a:rPr kumimoji="1" lang="en-US" altLang="ja-JP" dirty="0"/>
              <a:t>ID</a:t>
            </a:r>
            <a:r>
              <a:rPr kumimoji="1" lang="ja-JP" altLang="en-US" dirty="0"/>
              <a:t>を保存するにチェックを入れる　⇒　ログイン　の順に押下します。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・学校コードは、管理者画面の個別登録完了画面、または、一括登録後に出力した</a:t>
            </a:r>
            <a:r>
              <a:rPr kumimoji="1" lang="en-US" altLang="ja-JP" dirty="0"/>
              <a:t>Excel</a:t>
            </a:r>
            <a:r>
              <a:rPr kumimoji="1" lang="ja-JP" altLang="en-US" dirty="0"/>
              <a:t>ファイルで確認ができます。</a:t>
            </a:r>
            <a:endParaRPr kumimoji="1" lang="en-US" altLang="ja-JP" dirty="0"/>
          </a:p>
        </p:txBody>
      </p:sp>
      <p:sp>
        <p:nvSpPr>
          <p:cNvPr id="4" name="スライド番号プレースホルダー 3">
            <a:extLst>
              <a:ext uri="{FF2B5EF4-FFF2-40B4-BE49-F238E27FC236}">
                <a16:creationId xmlns:a16="http://schemas.microsoft.com/office/drawing/2014/main" id="{D68FFAE9-59E4-9B8A-4737-A86FF2058F2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146</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5997431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A8FF21-5BB6-3C7A-7A60-4B89EB86B40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1F7B98A-21ED-737B-AEE4-2822748204A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3D41003-2722-E81E-F21E-E82DF0C074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スライド番号プレースホルダー 3">
            <a:extLst>
              <a:ext uri="{FF2B5EF4-FFF2-40B4-BE49-F238E27FC236}">
                <a16:creationId xmlns:a16="http://schemas.microsoft.com/office/drawing/2014/main" id="{C00487F7-C2D9-B9CC-4029-E9FCFA2EC11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147</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06001339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E8891F-DB10-A601-C5EB-069BB522005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578E2E9-FCA6-FC7C-9845-3B75B6688AA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5105FA3-6DD9-9F96-B183-08DE4BE60AF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DA18B23-8002-E0A1-3E03-807C7408D98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148</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5574216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b="1"/>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149</a:t>
            </a:fld>
            <a:endParaRPr kumimoji="1" lang="ja-JP" altLang="en-US"/>
          </a:p>
        </p:txBody>
      </p:sp>
    </p:spTree>
    <p:extLst>
      <p:ext uri="{BB962C8B-B14F-4D97-AF65-F5344CB8AC3E}">
        <p14:creationId xmlns:p14="http://schemas.microsoft.com/office/powerpoint/2010/main" val="232465279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46C4A-4960-2C8C-CEA1-3B7ABB58C04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69E3538-4CEC-C63D-5A24-00488BE6D1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AC840E4-8535-1319-C95A-46C372199389}"/>
              </a:ext>
            </a:extLst>
          </p:cNvPr>
          <p:cNvSpPr>
            <a:spLocks noGrp="1"/>
          </p:cNvSpPr>
          <p:nvPr>
            <p:ph type="body" idx="1"/>
          </p:nvPr>
        </p:nvSpPr>
        <p:spPr/>
        <p:txBody>
          <a:bodyPr/>
          <a:lstStyle/>
          <a:p>
            <a:pPr marL="279400" marR="0" lvl="0" indent="0" algn="just" defTabSz="914400" rtl="0" eaLnBrk="1" fontAlgn="auto" latinLnBrk="0" hangingPunct="1">
              <a:lnSpc>
                <a:spcPct val="100000"/>
              </a:lnSpc>
              <a:spcBef>
                <a:spcPts val="0"/>
              </a:spcBef>
              <a:spcAft>
                <a:spcPts val="0"/>
              </a:spcAft>
              <a:buClrTx/>
              <a:buSzTx/>
              <a:buFontTx/>
              <a:buNone/>
              <a:tabLst/>
              <a:defRPr/>
            </a:pP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2AD00FDA-3E3A-15FF-947D-E312C1481BE3}"/>
              </a:ext>
            </a:extLst>
          </p:cNvPr>
          <p:cNvSpPr>
            <a:spLocks noGrp="1"/>
          </p:cNvSpPr>
          <p:nvPr>
            <p:ph type="sldNum" sz="quarter" idx="5"/>
          </p:nvPr>
        </p:nvSpPr>
        <p:spPr/>
        <p:txBody>
          <a:bodyPr/>
          <a:lstStyle/>
          <a:p>
            <a:fld id="{11BCE330-5413-4EFD-B718-434A2A6398AE}" type="slidenum">
              <a:rPr kumimoji="1" lang="ja-JP" altLang="en-US" smtClean="0"/>
              <a:t>150</a:t>
            </a:fld>
            <a:endParaRPr kumimoji="1" lang="ja-JP" altLang="en-US"/>
          </a:p>
        </p:txBody>
      </p:sp>
    </p:spTree>
    <p:extLst>
      <p:ext uri="{BB962C8B-B14F-4D97-AF65-F5344CB8AC3E}">
        <p14:creationId xmlns:p14="http://schemas.microsoft.com/office/powerpoint/2010/main" val="4187354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14</a:t>
            </a:fld>
            <a:endParaRPr kumimoji="1" lang="ja-JP" altLang="en-US"/>
          </a:p>
        </p:txBody>
      </p:sp>
    </p:spTree>
    <p:extLst>
      <p:ext uri="{BB962C8B-B14F-4D97-AF65-F5344CB8AC3E}">
        <p14:creationId xmlns:p14="http://schemas.microsoft.com/office/powerpoint/2010/main" val="265167827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537-9B6A-590D-55B9-EF0DDEE7D7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D4645-C02A-05F4-3BF4-6F9C4A07D3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606DB7-3BF5-39B0-4003-F1E5365EC356}"/>
              </a:ext>
            </a:extLst>
          </p:cNvPr>
          <p:cNvSpPr>
            <a:spLocks noGrp="1"/>
          </p:cNvSpPr>
          <p:nvPr>
            <p:ph type="body" idx="1"/>
          </p:nvPr>
        </p:nvSpPr>
        <p:spPr/>
        <p:txBody>
          <a:bodyPr/>
          <a:lstStyle/>
          <a:p>
            <a:pPr marL="0" lvl="0" indent="0" algn="just">
              <a:buFont typeface="+mj-l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27287F7-FAD3-5110-415E-DE5AB5A4D3AC}"/>
              </a:ext>
            </a:extLst>
          </p:cNvPr>
          <p:cNvSpPr>
            <a:spLocks noGrp="1"/>
          </p:cNvSpPr>
          <p:nvPr>
            <p:ph type="sldNum" sz="quarter" idx="5"/>
          </p:nvPr>
        </p:nvSpPr>
        <p:spPr/>
        <p:txBody>
          <a:bodyPr/>
          <a:lstStyle/>
          <a:p>
            <a:fld id="{11BCE330-5413-4EFD-B718-434A2A6398AE}" type="slidenum">
              <a:rPr kumimoji="1" lang="ja-JP" altLang="en-US" smtClean="0"/>
              <a:t>151</a:t>
            </a:fld>
            <a:endParaRPr kumimoji="1" lang="ja-JP" altLang="en-US"/>
          </a:p>
        </p:txBody>
      </p:sp>
    </p:spTree>
    <p:extLst>
      <p:ext uri="{BB962C8B-B14F-4D97-AF65-F5344CB8AC3E}">
        <p14:creationId xmlns:p14="http://schemas.microsoft.com/office/powerpoint/2010/main" val="8663545"/>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537-9B6A-590D-55B9-EF0DDEE7D7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D4645-C02A-05F4-3BF4-6F9C4A07D3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606DB7-3BF5-39B0-4003-F1E5365EC356}"/>
              </a:ext>
            </a:extLst>
          </p:cNvPr>
          <p:cNvSpPr>
            <a:spLocks noGrp="1"/>
          </p:cNvSpPr>
          <p:nvPr>
            <p:ph type="body" idx="1"/>
          </p:nvPr>
        </p:nvSpPr>
        <p:spPr/>
        <p:txBody>
          <a:bodyPr/>
          <a:lstStyle/>
          <a:p>
            <a:pPr marL="0" lvl="0" indent="0" algn="just">
              <a:buFont typeface="+mj-l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27287F7-FAD3-5110-415E-DE5AB5A4D3AC}"/>
              </a:ext>
            </a:extLst>
          </p:cNvPr>
          <p:cNvSpPr>
            <a:spLocks noGrp="1"/>
          </p:cNvSpPr>
          <p:nvPr>
            <p:ph type="sldNum" sz="quarter" idx="5"/>
          </p:nvPr>
        </p:nvSpPr>
        <p:spPr/>
        <p:txBody>
          <a:bodyPr/>
          <a:lstStyle/>
          <a:p>
            <a:fld id="{11BCE330-5413-4EFD-B718-434A2A6398AE}" type="slidenum">
              <a:rPr kumimoji="1" lang="ja-JP" altLang="en-US" smtClean="0"/>
              <a:t>152</a:t>
            </a:fld>
            <a:endParaRPr kumimoji="1" lang="ja-JP" altLang="en-US"/>
          </a:p>
        </p:txBody>
      </p:sp>
    </p:spTree>
    <p:extLst>
      <p:ext uri="{BB962C8B-B14F-4D97-AF65-F5344CB8AC3E}">
        <p14:creationId xmlns:p14="http://schemas.microsoft.com/office/powerpoint/2010/main" val="78235958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537-9B6A-590D-55B9-EF0DDEE7D7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D4645-C02A-05F4-3BF4-6F9C4A07D3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606DB7-3BF5-39B0-4003-F1E5365EC356}"/>
              </a:ext>
            </a:extLst>
          </p:cNvPr>
          <p:cNvSpPr>
            <a:spLocks noGrp="1"/>
          </p:cNvSpPr>
          <p:nvPr>
            <p:ph type="body" idx="1"/>
          </p:nvPr>
        </p:nvSpPr>
        <p:spPr/>
        <p:txBody>
          <a:bodyPr/>
          <a:lstStyle/>
          <a:p>
            <a:pPr marL="0" lvl="0" indent="0" algn="just">
              <a:buFont typeface="+mj-l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27287F7-FAD3-5110-415E-DE5AB5A4D3AC}"/>
              </a:ext>
            </a:extLst>
          </p:cNvPr>
          <p:cNvSpPr>
            <a:spLocks noGrp="1"/>
          </p:cNvSpPr>
          <p:nvPr>
            <p:ph type="sldNum" sz="quarter" idx="5"/>
          </p:nvPr>
        </p:nvSpPr>
        <p:spPr/>
        <p:txBody>
          <a:bodyPr/>
          <a:lstStyle/>
          <a:p>
            <a:fld id="{11BCE330-5413-4EFD-B718-434A2A6398AE}" type="slidenum">
              <a:rPr kumimoji="1" lang="ja-JP" altLang="en-US" smtClean="0"/>
              <a:t>153</a:t>
            </a:fld>
            <a:endParaRPr kumimoji="1" lang="ja-JP" altLang="en-US"/>
          </a:p>
        </p:txBody>
      </p:sp>
    </p:spTree>
    <p:extLst>
      <p:ext uri="{BB962C8B-B14F-4D97-AF65-F5344CB8AC3E}">
        <p14:creationId xmlns:p14="http://schemas.microsoft.com/office/powerpoint/2010/main" val="3261531604"/>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537-9B6A-590D-55B9-EF0DDEE7D7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D4645-C02A-05F4-3BF4-6F9C4A07D3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606DB7-3BF5-39B0-4003-F1E5365EC356}"/>
              </a:ext>
            </a:extLst>
          </p:cNvPr>
          <p:cNvSpPr>
            <a:spLocks noGrp="1"/>
          </p:cNvSpPr>
          <p:nvPr>
            <p:ph type="body" idx="1"/>
          </p:nvPr>
        </p:nvSpPr>
        <p:spPr/>
        <p:txBody>
          <a:bodyPr/>
          <a:lstStyle/>
          <a:p>
            <a:pPr marL="0" lvl="0" indent="0" algn="just">
              <a:buFont typeface="+mj-l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27287F7-FAD3-5110-415E-DE5AB5A4D3AC}"/>
              </a:ext>
            </a:extLst>
          </p:cNvPr>
          <p:cNvSpPr>
            <a:spLocks noGrp="1"/>
          </p:cNvSpPr>
          <p:nvPr>
            <p:ph type="sldNum" sz="quarter" idx="5"/>
          </p:nvPr>
        </p:nvSpPr>
        <p:spPr/>
        <p:txBody>
          <a:bodyPr/>
          <a:lstStyle/>
          <a:p>
            <a:fld id="{11BCE330-5413-4EFD-B718-434A2A6398AE}" type="slidenum">
              <a:rPr kumimoji="1" lang="ja-JP" altLang="en-US" smtClean="0"/>
              <a:t>154</a:t>
            </a:fld>
            <a:endParaRPr kumimoji="1" lang="ja-JP" altLang="en-US"/>
          </a:p>
        </p:txBody>
      </p:sp>
    </p:spTree>
    <p:extLst>
      <p:ext uri="{BB962C8B-B14F-4D97-AF65-F5344CB8AC3E}">
        <p14:creationId xmlns:p14="http://schemas.microsoft.com/office/powerpoint/2010/main" val="100494982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この問題は後で解きます。</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なので、問題を途中で終わるとき、例えば授業中に途中までやったけど、次は給食だからタブレットを早く片付けないといけない！</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そんな時にどうするか。まず右上の「おわる」をタップします。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24069462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★補足★</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・終わっていない問題の続きをあとで解きたい場合は「とちゅうでやめる」を選びます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76725483"/>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★補足★</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・「とちゅうでやめる」を選んであれば、あとから「やりのこし」で続きに取り組むことができます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055173616"/>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marR="0" lvl="0" indent="0" algn="just" defTabSz="914400" rtl="0" eaLnBrk="1" fontAlgn="auto" latinLnBrk="0" hangingPunct="1">
              <a:lnSpc>
                <a:spcPct val="100000"/>
              </a:lnSpc>
              <a:spcBef>
                <a:spcPts val="0"/>
              </a:spcBef>
              <a:spcAft>
                <a:spcPts val="0"/>
              </a:spcAft>
              <a:buClrTx/>
              <a:buSzTx/>
              <a:buFontTx/>
              <a:buNone/>
              <a:tabLst/>
              <a:defRPr/>
            </a:pPr>
            <a:endParaRPr lang="en-US"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5230782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946902099"/>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804040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15</a:t>
            </a:fld>
            <a:endParaRPr kumimoji="1" lang="ja-JP" altLang="en-US"/>
          </a:p>
        </p:txBody>
      </p:sp>
    </p:spTree>
    <p:extLst>
      <p:ext uri="{BB962C8B-B14F-4D97-AF65-F5344CB8AC3E}">
        <p14:creationId xmlns:p14="http://schemas.microsoft.com/office/powerpoint/2010/main" val="1580479461"/>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「てがきでかいとう」と「キーボードでかいとう」と書いてあります。今は、「キーボードでかいとう」を選びます。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220683998"/>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19139531"/>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★補足★</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・（１）のあとに（２）の枠に回答する際に、（２）の枠をタップしてアクティブにします</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01622199"/>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76038494"/>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55189075"/>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56825199"/>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8ABCB-5DED-3395-9654-67191494D4E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25DDAC0-9E0C-3D3B-A0F9-26ED6A7A84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59D9CAC-4528-878A-0C6F-E9B9A480837D}"/>
              </a:ext>
            </a:extLst>
          </p:cNvPr>
          <p:cNvSpPr>
            <a:spLocks noGrp="1"/>
          </p:cNvSpPr>
          <p:nvPr>
            <p:ph type="body" idx="1"/>
          </p:nvPr>
        </p:nvSpPr>
        <p:spPr/>
        <p:txBody>
          <a:bodyPr/>
          <a:lstStyle/>
          <a:p>
            <a:pPr marL="279400" algn="just">
              <a:buNone/>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279400" algn="just">
              <a:buNone/>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・画面を上下に動かすことを「スクロール」といいます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29A8FEC2-6D93-8C85-B85E-583BAF33451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41612879"/>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33B2A-CA58-EE70-CEB1-492667FCF63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7890692-2321-3A47-640F-A92281756EB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C2DF287-7A8F-87D2-ACF0-6BF01E6C9265}"/>
              </a:ext>
            </a:extLst>
          </p:cNvPr>
          <p:cNvSpPr>
            <a:spLocks noGrp="1"/>
          </p:cNvSpPr>
          <p:nvPr>
            <p:ph type="body" idx="1"/>
          </p:nvPr>
        </p:nvSpPr>
        <p:spPr/>
        <p:txBody>
          <a:bodyPr/>
          <a:lstStyle/>
          <a:p>
            <a:pPr marL="279400" algn="just">
              <a:buNone/>
            </a:pP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54D5F22F-03D7-A3E0-1F7C-3F4D295F7EA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333917712"/>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504034437"/>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DFE268-3070-0EEF-9A80-36CB807B1CE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1DF77C8-8217-0329-AB5F-FB67C37F38E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8DBAC88-8871-D321-D0F3-8FEC46047DBE}"/>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★補足★</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・終わっていない問題の続きをあとで解きたい場合は「とちゅうでやめる」を選びます</a:t>
            </a:r>
          </a:p>
        </p:txBody>
      </p:sp>
      <p:sp>
        <p:nvSpPr>
          <p:cNvPr id="4" name="スライド番号プレースホルダー 3">
            <a:extLst>
              <a:ext uri="{FF2B5EF4-FFF2-40B4-BE49-F238E27FC236}">
                <a16:creationId xmlns:a16="http://schemas.microsoft.com/office/drawing/2014/main" id="{17AD5B05-4A5B-82DE-7F19-D100EEAEA284}"/>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753214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16</a:t>
            </a:fld>
            <a:endParaRPr kumimoji="1" lang="ja-JP" altLang="en-US"/>
          </a:p>
        </p:txBody>
      </p:sp>
    </p:spTree>
    <p:extLst>
      <p:ext uri="{BB962C8B-B14F-4D97-AF65-F5344CB8AC3E}">
        <p14:creationId xmlns:p14="http://schemas.microsoft.com/office/powerpoint/2010/main" val="1904187503"/>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2FEF8-B40B-4B41-28C5-6C3518CAF4C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BC088B-3FE7-DD0F-5D13-FB5A946C0D1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15F93B3-1AAF-82BE-D4E4-FB0C95C18B11}"/>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C33C68C7-02F8-63A4-251D-EAA24E8E71D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89340158"/>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01523612"/>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B05F6-E48F-A3BB-2B36-117D9B4FE3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7A06106-52BC-1FA3-8F81-1348F39D482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2387380-7963-D49F-B891-9BA2A6FA27F3}"/>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3F9207EC-CFD6-B640-7E04-0FEC4630B90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1174171"/>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365554036"/>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27309241"/>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lang="ja-JP" altLang="en-US" sz="1800" kern="100">
                <a:effectLst/>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a:p>
            <a:pPr marL="279400" algn="just">
              <a:buNone/>
            </a:pPr>
            <a:r>
              <a:rPr lang="ja-JP" altLang="en-US" sz="1800" kern="100">
                <a:effectLst/>
                <a:latin typeface="游明朝" panose="02020400000000000000" pitchFamily="18" charset="-128"/>
                <a:ea typeface="游明朝" panose="02020400000000000000" pitchFamily="18" charset="-128"/>
                <a:cs typeface="Times New Roman" panose="02020603050405020304" pitchFamily="18" charset="0"/>
              </a:rPr>
              <a:t>・それぞれの課題の右上の「✓かんりょう」の文字があればこの課題は全部取り組みできたということが確認できます</a:t>
            </a: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77809444"/>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F9ECE-E033-2507-CAFC-DDE9324B111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417E657-6A0F-1A34-84EC-B10A1896689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473BB1F-FFEA-6B3E-6800-131EEE3ED21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F330CAC-D022-3E83-BF5C-83CE841F1574}"/>
              </a:ext>
            </a:extLst>
          </p:cNvPr>
          <p:cNvSpPr>
            <a:spLocks noGrp="1"/>
          </p:cNvSpPr>
          <p:nvPr>
            <p:ph type="sldNum" sz="quarter" idx="5"/>
          </p:nvPr>
        </p:nvSpPr>
        <p:spPr/>
        <p:txBody>
          <a:bodyPr/>
          <a:lstStyle/>
          <a:p>
            <a:fld id="{11BCE330-5413-4EFD-B718-434A2A6398AE}" type="slidenum">
              <a:rPr kumimoji="1" lang="ja-JP" altLang="en-US" smtClean="0"/>
              <a:t>178</a:t>
            </a:fld>
            <a:endParaRPr kumimoji="1" lang="ja-JP" altLang="en-US"/>
          </a:p>
        </p:txBody>
      </p:sp>
    </p:spTree>
    <p:extLst>
      <p:ext uri="{BB962C8B-B14F-4D97-AF65-F5344CB8AC3E}">
        <p14:creationId xmlns:p14="http://schemas.microsoft.com/office/powerpoint/2010/main" val="1840843496"/>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A3C2B-BDE8-E7B1-5E7D-C9B544531EC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10BEB06-6375-35A4-07B0-19497373D26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F4222AE-9FFB-FA7E-536F-37ECAAA02BE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CDF63C3-D514-A3CE-E73B-55FBBB606779}"/>
              </a:ext>
            </a:extLst>
          </p:cNvPr>
          <p:cNvSpPr>
            <a:spLocks noGrp="1"/>
          </p:cNvSpPr>
          <p:nvPr>
            <p:ph type="sldNum" sz="quarter" idx="5"/>
          </p:nvPr>
        </p:nvSpPr>
        <p:spPr/>
        <p:txBody>
          <a:bodyPr/>
          <a:lstStyle/>
          <a:p>
            <a:fld id="{11BCE330-5413-4EFD-B718-434A2A6398AE}" type="slidenum">
              <a:rPr kumimoji="1" lang="ja-JP" altLang="en-US" smtClean="0"/>
              <a:t>179</a:t>
            </a:fld>
            <a:endParaRPr kumimoji="1" lang="ja-JP" altLang="en-US"/>
          </a:p>
        </p:txBody>
      </p:sp>
    </p:spTree>
    <p:extLst>
      <p:ext uri="{BB962C8B-B14F-4D97-AF65-F5344CB8AC3E}">
        <p14:creationId xmlns:p14="http://schemas.microsoft.com/office/powerpoint/2010/main" val="3750777400"/>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C7365-1CE2-E0BA-0222-E9C71BB12EF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8F9488B-B9D5-6815-BF70-0218C3C3D28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78F9258-F5C5-05FB-88AE-07F82A95C0D3}"/>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0096E535-1D52-5B68-4CCF-C0AB89FCC61B}"/>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180</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85617915"/>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7F0FB-277A-4554-23AE-E51178BB407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A496E8D-4813-CB7F-83E0-B8CDB43EBAC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C724E59-B9CB-E77C-B8CE-9753B4DDD0F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61FC467-C53B-3019-4BEE-BB3FA2E713B0}"/>
              </a:ext>
            </a:extLst>
          </p:cNvPr>
          <p:cNvSpPr>
            <a:spLocks noGrp="1"/>
          </p:cNvSpPr>
          <p:nvPr>
            <p:ph type="sldNum" sz="quarter" idx="5"/>
          </p:nvPr>
        </p:nvSpPr>
        <p:spPr/>
        <p:txBody>
          <a:bodyPr/>
          <a:lstStyle/>
          <a:p>
            <a:fld id="{11BCE330-5413-4EFD-B718-434A2A6398AE}" type="slidenum">
              <a:rPr kumimoji="1" lang="ja-JP" altLang="en-US" smtClean="0"/>
              <a:t>181</a:t>
            </a:fld>
            <a:endParaRPr kumimoji="1" lang="ja-JP" altLang="en-US"/>
          </a:p>
        </p:txBody>
      </p:sp>
    </p:spTree>
    <p:extLst>
      <p:ext uri="{BB962C8B-B14F-4D97-AF65-F5344CB8AC3E}">
        <p14:creationId xmlns:p14="http://schemas.microsoft.com/office/powerpoint/2010/main" val="5200762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47726-C52F-3808-4161-D244223A45B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9E1115A-D723-D131-4EB7-B7AE6ED35B3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7B876DA-9BB3-8BD1-CED0-6C9FFF7E3FB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7B6194E-1C92-D980-72D2-EDEBD1F13BD4}"/>
              </a:ext>
            </a:extLst>
          </p:cNvPr>
          <p:cNvSpPr>
            <a:spLocks noGrp="1"/>
          </p:cNvSpPr>
          <p:nvPr>
            <p:ph type="sldNum" sz="quarter" idx="5"/>
          </p:nvPr>
        </p:nvSpPr>
        <p:spPr/>
        <p:txBody>
          <a:bodyPr/>
          <a:lstStyle/>
          <a:p>
            <a:fld id="{11BCE330-5413-4EFD-B718-434A2A6398AE}" type="slidenum">
              <a:rPr kumimoji="1" lang="ja-JP" altLang="en-US" smtClean="0"/>
              <a:t>17</a:t>
            </a:fld>
            <a:endParaRPr kumimoji="1" lang="ja-JP" altLang="en-US"/>
          </a:p>
        </p:txBody>
      </p:sp>
    </p:spTree>
    <p:extLst>
      <p:ext uri="{BB962C8B-B14F-4D97-AF65-F5344CB8AC3E}">
        <p14:creationId xmlns:p14="http://schemas.microsoft.com/office/powerpoint/2010/main" val="8366358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C4686-EFDC-F74E-5143-EDA7C4CFE9A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A71AD41-D3AC-8012-CAE4-72CF64E604D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BD02E8C-D70F-D11B-57D4-682812FBCCE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3804ED29-E12A-6EAB-57DC-0077189B08DC}"/>
              </a:ext>
            </a:extLst>
          </p:cNvPr>
          <p:cNvSpPr>
            <a:spLocks noGrp="1"/>
          </p:cNvSpPr>
          <p:nvPr>
            <p:ph type="sldNum" sz="quarter" idx="5"/>
          </p:nvPr>
        </p:nvSpPr>
        <p:spPr/>
        <p:txBody>
          <a:bodyPr/>
          <a:lstStyle/>
          <a:p>
            <a:fld id="{11BCE330-5413-4EFD-B718-434A2A6398AE}" type="slidenum">
              <a:rPr kumimoji="1" lang="ja-JP" altLang="en-US" smtClean="0"/>
              <a:t>18</a:t>
            </a:fld>
            <a:endParaRPr kumimoji="1" lang="ja-JP" altLang="en-US"/>
          </a:p>
        </p:txBody>
      </p:sp>
    </p:spTree>
    <p:extLst>
      <p:ext uri="{BB962C8B-B14F-4D97-AF65-F5344CB8AC3E}">
        <p14:creationId xmlns:p14="http://schemas.microsoft.com/office/powerpoint/2010/main" val="14016598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CE335-1FD4-5145-C1F9-60069FE9059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5CD0B57-C4DB-A4DD-5AB8-92ACA76AED7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D8FE3D3-AB12-8741-4BAE-5F7DFBA1538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242BDD0-59AD-5D95-6066-0A59112A54F9}"/>
              </a:ext>
            </a:extLst>
          </p:cNvPr>
          <p:cNvSpPr>
            <a:spLocks noGrp="1"/>
          </p:cNvSpPr>
          <p:nvPr>
            <p:ph type="sldNum" sz="quarter" idx="5"/>
          </p:nvPr>
        </p:nvSpPr>
        <p:spPr/>
        <p:txBody>
          <a:bodyPr/>
          <a:lstStyle/>
          <a:p>
            <a:fld id="{11BCE330-5413-4EFD-B718-434A2A6398AE}" type="slidenum">
              <a:rPr kumimoji="1" lang="ja-JP" altLang="en-US" smtClean="0"/>
              <a:t>22</a:t>
            </a:fld>
            <a:endParaRPr kumimoji="1" lang="ja-JP" altLang="en-US"/>
          </a:p>
        </p:txBody>
      </p:sp>
    </p:spTree>
    <p:extLst>
      <p:ext uri="{BB962C8B-B14F-4D97-AF65-F5344CB8AC3E}">
        <p14:creationId xmlns:p14="http://schemas.microsoft.com/office/powerpoint/2010/main" val="1096794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外付けキーボードの例</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2</a:t>
            </a:fld>
            <a:endParaRPr kumimoji="1" lang="ja-JP" altLang="en-US"/>
          </a:p>
        </p:txBody>
      </p:sp>
    </p:spTree>
    <p:extLst>
      <p:ext uri="{BB962C8B-B14F-4D97-AF65-F5344CB8AC3E}">
        <p14:creationId xmlns:p14="http://schemas.microsoft.com/office/powerpoint/2010/main" val="406822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・付属のスタイラスペンを使用する場合は、この時に出し方や使い方を説明</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23</a:t>
            </a:fld>
            <a:endParaRPr kumimoji="1" lang="ja-JP" altLang="en-US"/>
          </a:p>
        </p:txBody>
      </p:sp>
    </p:spTree>
    <p:extLst>
      <p:ext uri="{BB962C8B-B14F-4D97-AF65-F5344CB8AC3E}">
        <p14:creationId xmlns:p14="http://schemas.microsoft.com/office/powerpoint/2010/main" val="21979584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B85E9B-7D67-D91B-5912-4FF67735A10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9BFA837-EA6B-AAEB-A206-2DA3B91B2F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EEA4A-0586-A5F9-F58D-F23B4A9C7D68}"/>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B017F59-C423-40A2-B870-CF30A48B7043}"/>
              </a:ext>
            </a:extLst>
          </p:cNvPr>
          <p:cNvSpPr>
            <a:spLocks noGrp="1"/>
          </p:cNvSpPr>
          <p:nvPr>
            <p:ph type="sldNum" sz="quarter" idx="5"/>
          </p:nvPr>
        </p:nvSpPr>
        <p:spPr/>
        <p:txBody>
          <a:bodyPr/>
          <a:lstStyle/>
          <a:p>
            <a:fld id="{11BCE330-5413-4EFD-B718-434A2A6398AE}" type="slidenum">
              <a:rPr kumimoji="1" lang="ja-JP" altLang="en-US" smtClean="0"/>
              <a:t>24</a:t>
            </a:fld>
            <a:endParaRPr kumimoji="1" lang="ja-JP" altLang="en-US"/>
          </a:p>
        </p:txBody>
      </p:sp>
    </p:spTree>
    <p:extLst>
      <p:ext uri="{BB962C8B-B14F-4D97-AF65-F5344CB8AC3E}">
        <p14:creationId xmlns:p14="http://schemas.microsoft.com/office/powerpoint/2010/main" val="13386514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4805F-9383-CD25-2B3C-6F609546C91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32EE01C-3336-3A52-AE7A-18BDC8E2602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32C9E76-0EBE-3656-B654-A09038DA2C9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BEAF416-C924-8865-E3D1-E1289EBA7A5E}"/>
              </a:ext>
            </a:extLst>
          </p:cNvPr>
          <p:cNvSpPr>
            <a:spLocks noGrp="1"/>
          </p:cNvSpPr>
          <p:nvPr>
            <p:ph type="sldNum" sz="quarter" idx="5"/>
          </p:nvPr>
        </p:nvSpPr>
        <p:spPr/>
        <p:txBody>
          <a:bodyPr/>
          <a:lstStyle/>
          <a:p>
            <a:fld id="{11BCE330-5413-4EFD-B718-434A2A6398AE}" type="slidenum">
              <a:rPr kumimoji="1" lang="ja-JP" altLang="en-US" smtClean="0"/>
              <a:t>26</a:t>
            </a:fld>
            <a:endParaRPr kumimoji="1" lang="ja-JP" altLang="en-US"/>
          </a:p>
        </p:txBody>
      </p:sp>
    </p:spTree>
    <p:extLst>
      <p:ext uri="{BB962C8B-B14F-4D97-AF65-F5344CB8AC3E}">
        <p14:creationId xmlns:p14="http://schemas.microsoft.com/office/powerpoint/2010/main" val="7968683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27</a:t>
            </a:fld>
            <a:endParaRPr kumimoji="1" lang="ja-JP" altLang="en-US"/>
          </a:p>
        </p:txBody>
      </p:sp>
    </p:spTree>
    <p:extLst>
      <p:ext uri="{BB962C8B-B14F-4D97-AF65-F5344CB8AC3E}">
        <p14:creationId xmlns:p14="http://schemas.microsoft.com/office/powerpoint/2010/main" val="32953812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F605D-69EA-3268-80AF-DD9FE9F4BBF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DCC4810-40DB-2E38-847F-8BAF66C917A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217735-1983-6670-3584-80A26AE204BE}"/>
              </a:ext>
            </a:extLst>
          </p:cNvPr>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a:extLst>
              <a:ext uri="{FF2B5EF4-FFF2-40B4-BE49-F238E27FC236}">
                <a16:creationId xmlns:a16="http://schemas.microsoft.com/office/drawing/2014/main" id="{51C0CB99-E855-39FE-1B1E-CB95F13F4E44}"/>
              </a:ext>
            </a:extLst>
          </p:cNvPr>
          <p:cNvSpPr>
            <a:spLocks noGrp="1"/>
          </p:cNvSpPr>
          <p:nvPr>
            <p:ph type="sldNum" sz="quarter" idx="5"/>
          </p:nvPr>
        </p:nvSpPr>
        <p:spPr/>
        <p:txBody>
          <a:bodyPr/>
          <a:lstStyle/>
          <a:p>
            <a:fld id="{11BCE330-5413-4EFD-B718-434A2A6398AE}" type="slidenum">
              <a:rPr kumimoji="1" lang="ja-JP" altLang="en-US" smtClean="0"/>
              <a:t>28</a:t>
            </a:fld>
            <a:endParaRPr kumimoji="1" lang="ja-JP" altLang="en-US"/>
          </a:p>
        </p:txBody>
      </p:sp>
    </p:spTree>
    <p:extLst>
      <p:ext uri="{BB962C8B-B14F-4D97-AF65-F5344CB8AC3E}">
        <p14:creationId xmlns:p14="http://schemas.microsoft.com/office/powerpoint/2010/main" val="16013946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AE616-F378-04C5-5A5C-FEA797BF4D5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CA35EF-FFF6-F328-F89F-BCB9F8B948B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DBEE635-BBC7-0BB8-25ED-A543671C130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A7597BC-D260-22C9-8BAE-A212C85169B2}"/>
              </a:ext>
            </a:extLst>
          </p:cNvPr>
          <p:cNvSpPr>
            <a:spLocks noGrp="1"/>
          </p:cNvSpPr>
          <p:nvPr>
            <p:ph type="sldNum" sz="quarter" idx="5"/>
          </p:nvPr>
        </p:nvSpPr>
        <p:spPr/>
        <p:txBody>
          <a:bodyPr/>
          <a:lstStyle/>
          <a:p>
            <a:fld id="{11BCE330-5413-4EFD-B718-434A2A6398AE}" type="slidenum">
              <a:rPr kumimoji="1" lang="ja-JP" altLang="en-US" smtClean="0"/>
              <a:t>31</a:t>
            </a:fld>
            <a:endParaRPr kumimoji="1" lang="ja-JP" altLang="en-US"/>
          </a:p>
        </p:txBody>
      </p:sp>
    </p:spTree>
    <p:extLst>
      <p:ext uri="{BB962C8B-B14F-4D97-AF65-F5344CB8AC3E}">
        <p14:creationId xmlns:p14="http://schemas.microsoft.com/office/powerpoint/2010/main" val="17774560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B0EBC-A175-3BA1-9C90-F1F633165F1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ABD807-322C-A499-35FF-F596077A50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B27F7B0-F6EC-D532-6B8F-19554DEF264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D2D7196-EACC-E4D4-9E18-73052E46F13B}"/>
              </a:ext>
            </a:extLst>
          </p:cNvPr>
          <p:cNvSpPr>
            <a:spLocks noGrp="1"/>
          </p:cNvSpPr>
          <p:nvPr>
            <p:ph type="sldNum" sz="quarter" idx="5"/>
          </p:nvPr>
        </p:nvSpPr>
        <p:spPr/>
        <p:txBody>
          <a:bodyPr/>
          <a:lstStyle/>
          <a:p>
            <a:fld id="{11BCE330-5413-4EFD-B718-434A2A6398AE}" type="slidenum">
              <a:rPr kumimoji="1" lang="ja-JP" altLang="en-US" smtClean="0"/>
              <a:t>32</a:t>
            </a:fld>
            <a:endParaRPr kumimoji="1" lang="ja-JP" altLang="en-US"/>
          </a:p>
        </p:txBody>
      </p:sp>
    </p:spTree>
    <p:extLst>
      <p:ext uri="{BB962C8B-B14F-4D97-AF65-F5344CB8AC3E}">
        <p14:creationId xmlns:p14="http://schemas.microsoft.com/office/powerpoint/2010/main" val="13843547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4E971-4F72-D715-18CA-F318BECAD12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5429593-C368-5809-F4C1-949C2A755E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6768E22-6C17-1358-8762-C58DA197BF4B}"/>
              </a:ext>
            </a:extLst>
          </p:cNvPr>
          <p:cNvSpPr>
            <a:spLocks noGrp="1"/>
          </p:cNvSpPr>
          <p:nvPr>
            <p:ph type="body" idx="1"/>
          </p:nvPr>
        </p:nvSpPr>
        <p:spPr/>
        <p:txBody>
          <a:bodyPr/>
          <a:lstStyle/>
          <a:p>
            <a:r>
              <a:rPr kumimoji="1" lang="ja-JP" altLang="en-US" dirty="0"/>
              <a:t>★補足★</a:t>
            </a:r>
            <a:endParaRPr kumimoji="1" lang="en-US" altLang="ja-JP" dirty="0"/>
          </a:p>
          <a:p>
            <a:r>
              <a:rPr kumimoji="1" lang="ja-JP" altLang="en-US" dirty="0"/>
              <a:t>・スタートボタンは「</a:t>
            </a:r>
            <a:r>
              <a:rPr kumimoji="1" lang="en-US" altLang="ja-JP" dirty="0"/>
              <a:t>1</a:t>
            </a:r>
            <a:r>
              <a:rPr kumimoji="1" lang="ja-JP" altLang="en-US" dirty="0"/>
              <a:t>回」タップします。</a:t>
            </a:r>
            <a:endParaRPr kumimoji="1" lang="en-US" altLang="ja-JP" dirty="0"/>
          </a:p>
          <a:p>
            <a:r>
              <a:rPr kumimoji="1" lang="ja-JP" altLang="en-US" dirty="0"/>
              <a:t>・「タップというのは画面を</a:t>
            </a:r>
            <a:r>
              <a:rPr kumimoji="1" lang="en-US" altLang="ja-JP" dirty="0"/>
              <a:t>1</a:t>
            </a:r>
            <a:r>
              <a:rPr kumimoji="1" lang="ja-JP" altLang="en-US" dirty="0"/>
              <a:t>回、ポンとタッチする（さわること）です。」等とご説明ください。</a:t>
            </a:r>
            <a:endParaRPr kumimoji="1" lang="en-US" altLang="ja-JP" dirty="0"/>
          </a:p>
        </p:txBody>
      </p:sp>
      <p:sp>
        <p:nvSpPr>
          <p:cNvPr id="4" name="スライド番号プレースホルダー 3">
            <a:extLst>
              <a:ext uri="{FF2B5EF4-FFF2-40B4-BE49-F238E27FC236}">
                <a16:creationId xmlns:a16="http://schemas.microsoft.com/office/drawing/2014/main" id="{8F1B6D05-F48D-D8FD-3532-5AFB201C874C}"/>
              </a:ext>
            </a:extLst>
          </p:cNvPr>
          <p:cNvSpPr>
            <a:spLocks noGrp="1"/>
          </p:cNvSpPr>
          <p:nvPr>
            <p:ph type="sldNum" sz="quarter" idx="5"/>
          </p:nvPr>
        </p:nvSpPr>
        <p:spPr/>
        <p:txBody>
          <a:bodyPr/>
          <a:lstStyle/>
          <a:p>
            <a:fld id="{11BCE330-5413-4EFD-B718-434A2A6398AE}" type="slidenum">
              <a:rPr kumimoji="1" lang="ja-JP" altLang="en-US" smtClean="0"/>
              <a:t>33</a:t>
            </a:fld>
            <a:endParaRPr kumimoji="1" lang="ja-JP" altLang="en-US"/>
          </a:p>
        </p:txBody>
      </p:sp>
    </p:spTree>
    <p:extLst>
      <p:ext uri="{BB962C8B-B14F-4D97-AF65-F5344CB8AC3E}">
        <p14:creationId xmlns:p14="http://schemas.microsoft.com/office/powerpoint/2010/main" val="5430302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5F263-BF19-C649-3BAD-E7047E4CC59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B8897A1-766F-6CA0-68F7-E883825A2D6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1072D89-5C12-96DE-5F94-EA8605FD67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・学年　⇒　組　⇒　出席番号　⇒　「けってい」　⇒　パスワード　⇒　「けってい」　⇒　「</a:t>
            </a:r>
            <a:r>
              <a:rPr kumimoji="1" lang="en-US" altLang="ja-JP"/>
              <a:t>OK</a:t>
            </a:r>
            <a:r>
              <a:rPr kumimoji="1" lang="ja-JP" altLang="en-US"/>
              <a:t>」の順に押下します。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3DB01142-19FB-A8F4-4E44-BE29C4E14D78}"/>
              </a:ext>
            </a:extLst>
          </p:cNvPr>
          <p:cNvSpPr>
            <a:spLocks noGrp="1"/>
          </p:cNvSpPr>
          <p:nvPr>
            <p:ph type="sldNum" sz="quarter" idx="5"/>
          </p:nvPr>
        </p:nvSpPr>
        <p:spPr/>
        <p:txBody>
          <a:bodyPr/>
          <a:lstStyle/>
          <a:p>
            <a:fld id="{11BCE330-5413-4EFD-B718-434A2A6398AE}" type="slidenum">
              <a:rPr kumimoji="1" lang="ja-JP" altLang="en-US" smtClean="0"/>
              <a:t>34</a:t>
            </a:fld>
            <a:endParaRPr kumimoji="1" lang="ja-JP" altLang="en-US"/>
          </a:p>
        </p:txBody>
      </p:sp>
    </p:spTree>
    <p:extLst>
      <p:ext uri="{BB962C8B-B14F-4D97-AF65-F5344CB8AC3E}">
        <p14:creationId xmlns:p14="http://schemas.microsoft.com/office/powerpoint/2010/main" val="4723285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D37FE-EBBE-FDB4-32EF-67EB288F78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00B7AD0-5419-FE29-03D0-6096855623C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4CE7999-3C2E-AD0A-21CD-46767FA45ED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★補足★</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Microsoft</a:t>
            </a:r>
            <a:r>
              <a:rPr kumimoji="1" lang="ja-JP" altLang="en-US" dirty="0"/>
              <a:t>アカウントで</a:t>
            </a:r>
            <a:r>
              <a:rPr kumimoji="1" lang="en-US" altLang="ja-JP" dirty="0"/>
              <a:t>SSO</a:t>
            </a:r>
            <a:r>
              <a:rPr kumimoji="1" lang="ja-JP" altLang="en-US" dirty="0"/>
              <a:t>連携している場合はこちらのスライドをご使用ください。</a:t>
            </a:r>
            <a:endParaRPr kumimoji="1" lang="en-US" altLang="ja-JP" dirty="0"/>
          </a:p>
        </p:txBody>
      </p:sp>
      <p:sp>
        <p:nvSpPr>
          <p:cNvPr id="4" name="スライド番号プレースホルダー 3">
            <a:extLst>
              <a:ext uri="{FF2B5EF4-FFF2-40B4-BE49-F238E27FC236}">
                <a16:creationId xmlns:a16="http://schemas.microsoft.com/office/drawing/2014/main" id="{42D249E2-51E2-7C79-AE78-995DCA23B16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4746610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876FF-6525-B829-334B-C91774EAA21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EC578A8-C39C-C1C8-03B2-1095BB30AE1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08F050F-7967-CA7D-AC15-F392C3DEA625}"/>
              </a:ext>
            </a:extLst>
          </p:cNvPr>
          <p:cNvSpPr>
            <a:spLocks noGrp="1"/>
          </p:cNvSpPr>
          <p:nvPr>
            <p:ph type="body" idx="1"/>
          </p:nvPr>
        </p:nvSpPr>
        <p:spPr/>
        <p:txBody>
          <a:bodyPr/>
          <a:lstStyle/>
          <a:p>
            <a:r>
              <a:rPr kumimoji="1" lang="ja-JP" altLang="en-US" dirty="0"/>
              <a:t>タッチキーボードの例</a:t>
            </a:r>
          </a:p>
        </p:txBody>
      </p:sp>
      <p:sp>
        <p:nvSpPr>
          <p:cNvPr id="4" name="スライド番号プレースホルダー 3">
            <a:extLst>
              <a:ext uri="{FF2B5EF4-FFF2-40B4-BE49-F238E27FC236}">
                <a16:creationId xmlns:a16="http://schemas.microsoft.com/office/drawing/2014/main" id="{CB5FA2DA-C131-2F0E-2082-609EBC241C1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7363652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D57AE-F687-AE2C-2A20-0E484773451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F8143E3-2B11-11F8-2F59-BA5B4DBD860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F7A9FBA-E3CE-7360-7B8C-70396DAB13D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a:hlinkClick r:id="rId3" tooltip="https://loginauth.benesse.ne.jp/miraiseed/login?a=t"/>
              </a:rPr>
              <a:t>https://loginauth.benesse.ne.jp/miraiseed/login</a:t>
            </a:r>
            <a:endParaRPr kumimoji="1" lang="en-US" altLang="ja-JP"/>
          </a:p>
        </p:txBody>
      </p:sp>
      <p:sp>
        <p:nvSpPr>
          <p:cNvPr id="4" name="スライド番号プレースホルダー 3">
            <a:extLst>
              <a:ext uri="{FF2B5EF4-FFF2-40B4-BE49-F238E27FC236}">
                <a16:creationId xmlns:a16="http://schemas.microsoft.com/office/drawing/2014/main" id="{B376D43E-08F7-DA67-F8F9-9D77E1F534D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6423851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F3A31-E25A-9D0E-5A4B-664B82FD1E1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D2C3957-C9FC-15BF-9283-40881873AED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579F782-9AEA-C836-D553-6B33ECAEC31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★補足★</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・学校コード入力　⇒　</a:t>
            </a:r>
            <a:r>
              <a:rPr kumimoji="1" lang="en-US" altLang="ja-JP" dirty="0"/>
              <a:t>ID</a:t>
            </a:r>
            <a:r>
              <a:rPr kumimoji="1" lang="ja-JP" altLang="en-US" dirty="0"/>
              <a:t>入力　⇒　パスワード入力　⇒　学校コード・</a:t>
            </a:r>
            <a:r>
              <a:rPr kumimoji="1" lang="en-US" altLang="ja-JP" dirty="0"/>
              <a:t>ID</a:t>
            </a:r>
            <a:r>
              <a:rPr kumimoji="1" lang="ja-JP" altLang="en-US" dirty="0"/>
              <a:t>を保存するにチェックを入れる　⇒　ログイン　の順に押下します。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・学校コードは、管理者画面の個別登録完了画面、または、一括登録後に出力した</a:t>
            </a:r>
            <a:r>
              <a:rPr kumimoji="1" lang="en-US" altLang="ja-JP" dirty="0"/>
              <a:t>Excel</a:t>
            </a:r>
            <a:r>
              <a:rPr kumimoji="1" lang="ja-JP" altLang="en-US" dirty="0"/>
              <a:t>ファイルで確認ができます。</a:t>
            </a:r>
            <a:endParaRPr kumimoji="1" lang="en-US" altLang="ja-JP" dirty="0"/>
          </a:p>
        </p:txBody>
      </p:sp>
      <p:sp>
        <p:nvSpPr>
          <p:cNvPr id="4" name="スライド番号プレースホルダー 3">
            <a:extLst>
              <a:ext uri="{FF2B5EF4-FFF2-40B4-BE49-F238E27FC236}">
                <a16:creationId xmlns:a16="http://schemas.microsoft.com/office/drawing/2014/main" id="{37ADBA10-DB17-6806-B2FC-BB330E46B32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1923858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1807D5-196E-50DA-17E6-B34021D409E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04768A7-CBF4-1070-5023-016E03613C1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582B0AC-EDBF-D581-E830-9AEE0BD527C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スライド番号プレースホルダー 3">
            <a:extLst>
              <a:ext uri="{FF2B5EF4-FFF2-40B4-BE49-F238E27FC236}">
                <a16:creationId xmlns:a16="http://schemas.microsoft.com/office/drawing/2014/main" id="{915148C2-1817-A0A4-0A8E-737F1BB87C8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769035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9393C-2429-6FE1-456C-B0D459F6432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4666463-EBC0-A5E7-6060-92EB9FC3D2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B29BA38-75FD-4A80-91A0-3C239D1C1DD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832E9DC-FC2E-708F-90B1-2CE28FEF7179}"/>
              </a:ext>
            </a:extLst>
          </p:cNvPr>
          <p:cNvSpPr>
            <a:spLocks noGrp="1"/>
          </p:cNvSpPr>
          <p:nvPr>
            <p:ph type="sldNum" sz="quarter" idx="5"/>
          </p:nvPr>
        </p:nvSpPr>
        <p:spPr/>
        <p:txBody>
          <a:bodyPr/>
          <a:lstStyle/>
          <a:p>
            <a:fld id="{11BCE330-5413-4EFD-B718-434A2A6398AE}" type="slidenum">
              <a:rPr kumimoji="1" lang="ja-JP" altLang="en-US" smtClean="0"/>
              <a:t>39</a:t>
            </a:fld>
            <a:endParaRPr kumimoji="1" lang="ja-JP" altLang="en-US"/>
          </a:p>
        </p:txBody>
      </p:sp>
    </p:spTree>
    <p:extLst>
      <p:ext uri="{BB962C8B-B14F-4D97-AF65-F5344CB8AC3E}">
        <p14:creationId xmlns:p14="http://schemas.microsoft.com/office/powerpoint/2010/main" val="4210301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4DD8B-3FDB-9D84-7C65-807DE624A1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42B792-900E-A561-CC65-45826D8E818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0CD10F5-C95A-00BB-6B18-9FF7BE5EAA48}"/>
              </a:ext>
            </a:extLst>
          </p:cNvPr>
          <p:cNvSpPr>
            <a:spLocks noGrp="1"/>
          </p:cNvSpPr>
          <p:nvPr>
            <p:ph type="body" idx="1"/>
          </p:nvPr>
        </p:nvSpPr>
        <p:spPr/>
        <p:txBody>
          <a:bodyPr/>
          <a:lstStyle/>
          <a:p>
            <a:pPr marL="302730" algn="just"/>
            <a:endParaRPr lang="en-US" altLang="ja-JP" sz="1200" b="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E691EFAB-C786-738B-088A-7C6AD1D4CF78}"/>
              </a:ext>
            </a:extLst>
          </p:cNvPr>
          <p:cNvSpPr>
            <a:spLocks noGrp="1"/>
          </p:cNvSpPr>
          <p:nvPr>
            <p:ph type="sldNum" sz="quarter" idx="5"/>
          </p:nvPr>
        </p:nvSpPr>
        <p:spPr/>
        <p:txBody>
          <a:bodyPr/>
          <a:lstStyle/>
          <a:p>
            <a:fld id="{11BCE330-5413-4EFD-B718-434A2A6398AE}" type="slidenum">
              <a:rPr kumimoji="1" lang="ja-JP" altLang="en-US" smtClean="0"/>
              <a:t>40</a:t>
            </a:fld>
            <a:endParaRPr kumimoji="1" lang="ja-JP" altLang="en-US"/>
          </a:p>
        </p:txBody>
      </p:sp>
    </p:spTree>
    <p:extLst>
      <p:ext uri="{BB962C8B-B14F-4D97-AF65-F5344CB8AC3E}">
        <p14:creationId xmlns:p14="http://schemas.microsoft.com/office/powerpoint/2010/main" val="24515826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B6D31-1547-B9DA-E9A0-A522DDA3EA1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CCF902A-2D1D-A830-E534-FA76BF382F6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BA8F6F-4683-6D02-4CEB-6795146AE313}"/>
              </a:ext>
            </a:extLst>
          </p:cNvPr>
          <p:cNvSpPr>
            <a:spLocks noGrp="1"/>
          </p:cNvSpPr>
          <p:nvPr>
            <p:ph type="body" idx="1"/>
          </p:nvPr>
        </p:nvSpPr>
        <p:spPr/>
        <p:txBody>
          <a:bodyPr/>
          <a:lstStyle/>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これで、準備ができました。</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それでは、私からみんなに、</a:t>
            </a:r>
            <a:r>
              <a:rPr lang="ja-JP" altLang="ja-JP" sz="1200" kern="100">
                <a:latin typeface="游明朝" panose="02020400000000000000" pitchFamily="18" charset="-128"/>
                <a:ea typeface="游明朝" panose="02020400000000000000" pitchFamily="18" charset="-128"/>
                <a:cs typeface="Times New Roman" panose="02020603050405020304" pitchFamily="18" charset="0"/>
              </a:rPr>
              <a:t>カードが送られています。</a:t>
            </a:r>
          </a:p>
        </p:txBody>
      </p:sp>
      <p:sp>
        <p:nvSpPr>
          <p:cNvPr id="4" name="スライド番号プレースホルダー 3">
            <a:extLst>
              <a:ext uri="{FF2B5EF4-FFF2-40B4-BE49-F238E27FC236}">
                <a16:creationId xmlns:a16="http://schemas.microsoft.com/office/drawing/2014/main" id="{659ED7BC-812D-86BF-D016-3B96F8A9D461}"/>
              </a:ext>
            </a:extLst>
          </p:cNvPr>
          <p:cNvSpPr>
            <a:spLocks noGrp="1"/>
          </p:cNvSpPr>
          <p:nvPr>
            <p:ph type="sldNum" sz="quarter" idx="5"/>
          </p:nvPr>
        </p:nvSpPr>
        <p:spPr/>
        <p:txBody>
          <a:bodyPr/>
          <a:lstStyle/>
          <a:p>
            <a:fld id="{11BCE330-5413-4EFD-B718-434A2A6398AE}" type="slidenum">
              <a:rPr kumimoji="1" lang="ja-JP" altLang="en-US" smtClean="0"/>
              <a:t>41</a:t>
            </a:fld>
            <a:endParaRPr kumimoji="1" lang="ja-JP" altLang="en-US"/>
          </a:p>
        </p:txBody>
      </p:sp>
    </p:spTree>
    <p:extLst>
      <p:ext uri="{BB962C8B-B14F-4D97-AF65-F5344CB8AC3E}">
        <p14:creationId xmlns:p14="http://schemas.microsoft.com/office/powerpoint/2010/main" val="16563924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8B95F-E73E-8099-4052-324DE17159B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3677F80-EB99-57D1-CBE7-06079F472E7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97425C9-5119-23C4-D59A-DC38366843FB}"/>
              </a:ext>
            </a:extLst>
          </p:cNvPr>
          <p:cNvSpPr>
            <a:spLocks noGrp="1"/>
          </p:cNvSpPr>
          <p:nvPr>
            <p:ph type="body" idx="1"/>
          </p:nvPr>
        </p:nvSpPr>
        <p:spPr/>
        <p:txBody>
          <a:bodyPr/>
          <a:lstStyle/>
          <a:p>
            <a:pPr marL="302730" algn="just"/>
            <a:endParaRPr lang="en-US" altLang="ja-JP" sz="1200" b="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973A8B08-9161-4056-B3E5-D207351A2507}"/>
              </a:ext>
            </a:extLst>
          </p:cNvPr>
          <p:cNvSpPr>
            <a:spLocks noGrp="1"/>
          </p:cNvSpPr>
          <p:nvPr>
            <p:ph type="sldNum" sz="quarter" idx="5"/>
          </p:nvPr>
        </p:nvSpPr>
        <p:spPr/>
        <p:txBody>
          <a:bodyPr/>
          <a:lstStyle/>
          <a:p>
            <a:fld id="{11BCE330-5413-4EFD-B718-434A2A6398AE}" type="slidenum">
              <a:rPr kumimoji="1" lang="ja-JP" altLang="en-US" smtClean="0"/>
              <a:t>42</a:t>
            </a:fld>
            <a:endParaRPr kumimoji="1" lang="ja-JP" altLang="en-US"/>
          </a:p>
        </p:txBody>
      </p:sp>
    </p:spTree>
    <p:extLst>
      <p:ext uri="{BB962C8B-B14F-4D97-AF65-F5344CB8AC3E}">
        <p14:creationId xmlns:p14="http://schemas.microsoft.com/office/powerpoint/2010/main" val="40790083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E0271-71DF-26C7-FEC7-D237575E6F3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E9A6E0-DC2F-6944-C30E-D94975B1ECB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99230AF-0016-866F-AF86-28EE3731DF40}"/>
              </a:ext>
            </a:extLst>
          </p:cNvPr>
          <p:cNvSpPr>
            <a:spLocks noGrp="1"/>
          </p:cNvSpPr>
          <p:nvPr>
            <p:ph type="body" idx="1"/>
          </p:nvPr>
        </p:nvSpPr>
        <p:spPr/>
        <p:txBody>
          <a:bodyPr/>
          <a:lstStyle/>
          <a:p>
            <a:pPr marL="302730" algn="just"/>
            <a:endParaRPr lang="ja-JP" altLang="en-US" sz="1200" b="1">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1B2A0B4C-5494-E20F-9771-13DB9478F054}"/>
              </a:ext>
            </a:extLst>
          </p:cNvPr>
          <p:cNvSpPr>
            <a:spLocks noGrp="1"/>
          </p:cNvSpPr>
          <p:nvPr>
            <p:ph type="sldNum" sz="quarter" idx="5"/>
          </p:nvPr>
        </p:nvSpPr>
        <p:spPr/>
        <p:txBody>
          <a:bodyPr/>
          <a:lstStyle/>
          <a:p>
            <a:fld id="{11BCE330-5413-4EFD-B718-434A2A6398AE}" type="slidenum">
              <a:rPr kumimoji="1" lang="ja-JP" altLang="en-US" smtClean="0"/>
              <a:t>43</a:t>
            </a:fld>
            <a:endParaRPr kumimoji="1" lang="ja-JP" altLang="en-US"/>
          </a:p>
        </p:txBody>
      </p:sp>
    </p:spTree>
    <p:extLst>
      <p:ext uri="{BB962C8B-B14F-4D97-AF65-F5344CB8AC3E}">
        <p14:creationId xmlns:p14="http://schemas.microsoft.com/office/powerpoint/2010/main" val="29962997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68799-EC08-F522-C557-DC7B700F42F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7BC8770-9688-A988-D664-3C9C64A0D9A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E2BF092-67C5-8364-EF77-727DA22365D5}"/>
              </a:ext>
            </a:extLst>
          </p:cNvPr>
          <p:cNvSpPr>
            <a:spLocks noGrp="1"/>
          </p:cNvSpPr>
          <p:nvPr>
            <p:ph type="body" idx="1"/>
          </p:nvPr>
        </p:nvSpPr>
        <p:spPr/>
        <p:txBody>
          <a:bodyPr/>
          <a:lstStyle/>
          <a:p>
            <a:pPr marL="302730" algn="just"/>
            <a:endParaRPr lang="ja-JP" altLang="en-US" sz="1200" b="1">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F13BD43F-9FE5-4B0A-4B02-BA708FA8E8D6}"/>
              </a:ext>
            </a:extLst>
          </p:cNvPr>
          <p:cNvSpPr>
            <a:spLocks noGrp="1"/>
          </p:cNvSpPr>
          <p:nvPr>
            <p:ph type="sldNum" sz="quarter" idx="5"/>
          </p:nvPr>
        </p:nvSpPr>
        <p:spPr/>
        <p:txBody>
          <a:bodyPr/>
          <a:lstStyle/>
          <a:p>
            <a:fld id="{11BCE330-5413-4EFD-B718-434A2A6398AE}" type="slidenum">
              <a:rPr kumimoji="1" lang="ja-JP" altLang="en-US" smtClean="0"/>
              <a:t>44</a:t>
            </a:fld>
            <a:endParaRPr kumimoji="1" lang="ja-JP" altLang="en-US"/>
          </a:p>
        </p:txBody>
      </p:sp>
    </p:spTree>
    <p:extLst>
      <p:ext uri="{BB962C8B-B14F-4D97-AF65-F5344CB8AC3E}">
        <p14:creationId xmlns:p14="http://schemas.microsoft.com/office/powerpoint/2010/main" val="26248777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7EEDF-10FB-5500-C570-17B72B3E10C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8232141-23C9-1B5A-EC4C-C59295AF166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109AF63-1EBD-511B-D250-D73C08164B80}"/>
              </a:ext>
            </a:extLst>
          </p:cNvPr>
          <p:cNvSpPr>
            <a:spLocks noGrp="1"/>
          </p:cNvSpPr>
          <p:nvPr>
            <p:ph type="body" idx="1"/>
          </p:nvPr>
        </p:nvSpPr>
        <p:spPr/>
        <p:txBody>
          <a:bodyPr/>
          <a:lstStyle/>
          <a:p>
            <a:pPr marL="302730" algn="just"/>
            <a:endParaRPr lang="ja-JP" altLang="en-US" sz="1200" b="1">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1530A9DA-38BA-107B-1FDC-5CA00308D058}"/>
              </a:ext>
            </a:extLst>
          </p:cNvPr>
          <p:cNvSpPr>
            <a:spLocks noGrp="1"/>
          </p:cNvSpPr>
          <p:nvPr>
            <p:ph type="sldNum" sz="quarter" idx="5"/>
          </p:nvPr>
        </p:nvSpPr>
        <p:spPr/>
        <p:txBody>
          <a:bodyPr/>
          <a:lstStyle/>
          <a:p>
            <a:fld id="{11BCE330-5413-4EFD-B718-434A2A6398AE}" type="slidenum">
              <a:rPr kumimoji="1" lang="ja-JP" altLang="en-US" smtClean="0"/>
              <a:t>45</a:t>
            </a:fld>
            <a:endParaRPr kumimoji="1" lang="ja-JP" altLang="en-US"/>
          </a:p>
        </p:txBody>
      </p:sp>
    </p:spTree>
    <p:extLst>
      <p:ext uri="{BB962C8B-B14F-4D97-AF65-F5344CB8AC3E}">
        <p14:creationId xmlns:p14="http://schemas.microsoft.com/office/powerpoint/2010/main" val="4176759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4</a:t>
            </a:fld>
            <a:endParaRPr kumimoji="1" lang="ja-JP" altLang="en-US"/>
          </a:p>
        </p:txBody>
      </p:sp>
    </p:spTree>
    <p:extLst>
      <p:ext uri="{BB962C8B-B14F-4D97-AF65-F5344CB8AC3E}">
        <p14:creationId xmlns:p14="http://schemas.microsoft.com/office/powerpoint/2010/main" val="8351200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42F69-1C78-7C0D-BBD0-E4A3F4FD7BF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546A042-7747-A849-090E-BA123F241DF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200461-83E8-DAFC-5534-6851364667CA}"/>
              </a:ext>
            </a:extLst>
          </p:cNvPr>
          <p:cNvSpPr>
            <a:spLocks noGrp="1"/>
          </p:cNvSpPr>
          <p:nvPr>
            <p:ph type="body" idx="1"/>
          </p:nvPr>
        </p:nvSpPr>
        <p:spPr/>
        <p:txBody>
          <a:bodyPr/>
          <a:lstStyle/>
          <a:p>
            <a:pPr marL="302730"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marL="302730"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・カードを選んで開くとき、一度タップすると青い線でカードが選ばれた状態になります。その上でもう一度タップすることで次の編集画面になります。</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BD3651C4-71F4-6B14-62C3-632C670C38F2}"/>
              </a:ext>
            </a:extLst>
          </p:cNvPr>
          <p:cNvSpPr>
            <a:spLocks noGrp="1"/>
          </p:cNvSpPr>
          <p:nvPr>
            <p:ph type="sldNum" sz="quarter" idx="5"/>
          </p:nvPr>
        </p:nvSpPr>
        <p:spPr/>
        <p:txBody>
          <a:bodyPr/>
          <a:lstStyle/>
          <a:p>
            <a:fld id="{11BCE330-5413-4EFD-B718-434A2A6398AE}" type="slidenum">
              <a:rPr kumimoji="1" lang="ja-JP" altLang="en-US" smtClean="0"/>
              <a:t>46</a:t>
            </a:fld>
            <a:endParaRPr kumimoji="1" lang="ja-JP" altLang="en-US"/>
          </a:p>
        </p:txBody>
      </p:sp>
    </p:spTree>
    <p:extLst>
      <p:ext uri="{BB962C8B-B14F-4D97-AF65-F5344CB8AC3E}">
        <p14:creationId xmlns:p14="http://schemas.microsoft.com/office/powerpoint/2010/main" val="14121983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必要に応じて使用する</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47</a:t>
            </a:fld>
            <a:endParaRPr kumimoji="1" lang="ja-JP" altLang="en-US"/>
          </a:p>
        </p:txBody>
      </p:sp>
    </p:spTree>
    <p:extLst>
      <p:ext uri="{BB962C8B-B14F-4D97-AF65-F5344CB8AC3E}">
        <p14:creationId xmlns:p14="http://schemas.microsoft.com/office/powerpoint/2010/main" val="21697464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48</a:t>
            </a:fld>
            <a:endParaRPr kumimoji="1" lang="ja-JP" altLang="en-US"/>
          </a:p>
        </p:txBody>
      </p:sp>
    </p:spTree>
    <p:extLst>
      <p:ext uri="{BB962C8B-B14F-4D97-AF65-F5344CB8AC3E}">
        <p14:creationId xmlns:p14="http://schemas.microsoft.com/office/powerpoint/2010/main" val="41755447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49</a:t>
            </a:fld>
            <a:endParaRPr kumimoji="1" lang="ja-JP" altLang="en-US"/>
          </a:p>
        </p:txBody>
      </p:sp>
    </p:spTree>
    <p:extLst>
      <p:ext uri="{BB962C8B-B14F-4D97-AF65-F5344CB8AC3E}">
        <p14:creationId xmlns:p14="http://schemas.microsoft.com/office/powerpoint/2010/main" val="29439699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50</a:t>
            </a:fld>
            <a:endParaRPr kumimoji="1" lang="ja-JP" altLang="en-US"/>
          </a:p>
        </p:txBody>
      </p:sp>
    </p:spTree>
    <p:extLst>
      <p:ext uri="{BB962C8B-B14F-4D97-AF65-F5344CB8AC3E}">
        <p14:creationId xmlns:p14="http://schemas.microsoft.com/office/powerpoint/2010/main" val="22301922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51</a:t>
            </a:fld>
            <a:endParaRPr kumimoji="1" lang="ja-JP" altLang="en-US"/>
          </a:p>
        </p:txBody>
      </p:sp>
    </p:spTree>
    <p:extLst>
      <p:ext uri="{BB962C8B-B14F-4D97-AF65-F5344CB8AC3E}">
        <p14:creationId xmlns:p14="http://schemas.microsoft.com/office/powerpoint/2010/main" val="27109315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52</a:t>
            </a:fld>
            <a:endParaRPr kumimoji="1" lang="ja-JP" altLang="en-US"/>
          </a:p>
        </p:txBody>
      </p:sp>
    </p:spTree>
    <p:extLst>
      <p:ext uri="{BB962C8B-B14F-4D97-AF65-F5344CB8AC3E}">
        <p14:creationId xmlns:p14="http://schemas.microsoft.com/office/powerpoint/2010/main" val="14071747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53</a:t>
            </a:fld>
            <a:endParaRPr kumimoji="1" lang="ja-JP" altLang="en-US"/>
          </a:p>
        </p:txBody>
      </p:sp>
    </p:spTree>
    <p:extLst>
      <p:ext uri="{BB962C8B-B14F-4D97-AF65-F5344CB8AC3E}">
        <p14:creationId xmlns:p14="http://schemas.microsoft.com/office/powerpoint/2010/main" val="41977739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54</a:t>
            </a:fld>
            <a:endParaRPr kumimoji="1" lang="ja-JP" altLang="en-US"/>
          </a:p>
        </p:txBody>
      </p:sp>
    </p:spTree>
    <p:extLst>
      <p:ext uri="{BB962C8B-B14F-4D97-AF65-F5344CB8AC3E}">
        <p14:creationId xmlns:p14="http://schemas.microsoft.com/office/powerpoint/2010/main" val="27605074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55</a:t>
            </a:fld>
            <a:endParaRPr kumimoji="1" lang="ja-JP" altLang="en-US"/>
          </a:p>
        </p:txBody>
      </p:sp>
    </p:spTree>
    <p:extLst>
      <p:ext uri="{BB962C8B-B14F-4D97-AF65-F5344CB8AC3E}">
        <p14:creationId xmlns:p14="http://schemas.microsoft.com/office/powerpoint/2010/main" val="4116817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a:t>
            </a:fld>
            <a:endParaRPr kumimoji="1" lang="ja-JP" altLang="en-US"/>
          </a:p>
        </p:txBody>
      </p:sp>
    </p:spTree>
    <p:extLst>
      <p:ext uri="{BB962C8B-B14F-4D97-AF65-F5344CB8AC3E}">
        <p14:creationId xmlns:p14="http://schemas.microsoft.com/office/powerpoint/2010/main" val="307442993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56</a:t>
            </a:fld>
            <a:endParaRPr kumimoji="1" lang="ja-JP" altLang="en-US"/>
          </a:p>
        </p:txBody>
      </p:sp>
    </p:spTree>
    <p:extLst>
      <p:ext uri="{BB962C8B-B14F-4D97-AF65-F5344CB8AC3E}">
        <p14:creationId xmlns:p14="http://schemas.microsoft.com/office/powerpoint/2010/main" val="21328602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それでは次に進むよ。またカードの右側の矢印をタップします。</a:t>
            </a:r>
          </a:p>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57</a:t>
            </a:fld>
            <a:endParaRPr kumimoji="1" lang="ja-JP" altLang="en-US"/>
          </a:p>
        </p:txBody>
      </p:sp>
    </p:spTree>
    <p:extLst>
      <p:ext uri="{BB962C8B-B14F-4D97-AF65-F5344CB8AC3E}">
        <p14:creationId xmlns:p14="http://schemas.microsoft.com/office/powerpoint/2010/main" val="12658882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58</a:t>
            </a:fld>
            <a:endParaRPr kumimoji="1" lang="ja-JP" altLang="en-US"/>
          </a:p>
        </p:txBody>
      </p:sp>
    </p:spTree>
    <p:extLst>
      <p:ext uri="{BB962C8B-B14F-4D97-AF65-F5344CB8AC3E}">
        <p14:creationId xmlns:p14="http://schemas.microsoft.com/office/powerpoint/2010/main" val="25616208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59</a:t>
            </a:fld>
            <a:endParaRPr kumimoji="1" lang="ja-JP" altLang="en-US"/>
          </a:p>
        </p:txBody>
      </p:sp>
    </p:spTree>
    <p:extLst>
      <p:ext uri="{BB962C8B-B14F-4D97-AF65-F5344CB8AC3E}">
        <p14:creationId xmlns:p14="http://schemas.microsoft.com/office/powerpoint/2010/main" val="33936543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60</a:t>
            </a:fld>
            <a:endParaRPr kumimoji="1" lang="ja-JP" altLang="en-US"/>
          </a:p>
        </p:txBody>
      </p:sp>
    </p:spTree>
    <p:extLst>
      <p:ext uri="{BB962C8B-B14F-4D97-AF65-F5344CB8AC3E}">
        <p14:creationId xmlns:p14="http://schemas.microsoft.com/office/powerpoint/2010/main" val="27125171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90AF8-960C-4638-7BC9-008EE495954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B7C6B2D-7B42-965D-E1A3-3413CA72111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DAC1B10-D3EF-B9EC-2B86-DCD36A60E77C}"/>
              </a:ext>
            </a:extLst>
          </p:cNvPr>
          <p:cNvSpPr>
            <a:spLocks noGrp="1"/>
          </p:cNvSpPr>
          <p:nvPr>
            <p:ph type="body" idx="1"/>
          </p:nvPr>
        </p:nvSpPr>
        <p:spPr/>
        <p:txBody>
          <a:bodyPr/>
          <a:lstStyle/>
          <a:p>
            <a:pPr defTabSz="990752">
              <a:defRPr/>
            </a:pPr>
            <a:r>
              <a:rPr lang="ja-JP" altLang="en-US" sz="2000">
                <a:latin typeface="BIZ UDPゴシック" panose="020B0400000000000000" pitchFamily="50" charset="-128"/>
                <a:ea typeface="BIZ UDPゴシック" panose="020B0400000000000000" pitchFamily="50" charset="-128"/>
              </a:rPr>
              <a:t>★補足★</a:t>
            </a:r>
            <a:endParaRPr lang="en-US" altLang="ja-JP" sz="2000">
              <a:latin typeface="BIZ UDPゴシック" panose="020B0400000000000000" pitchFamily="50" charset="-128"/>
              <a:ea typeface="BIZ UDPゴシック" panose="020B0400000000000000" pitchFamily="50" charset="-128"/>
            </a:endParaRPr>
          </a:p>
          <a:p>
            <a:pPr marL="0" marR="0" lvl="0" indent="0" algn="l" defTabSz="990752" rtl="0" eaLnBrk="1" fontAlgn="auto" latinLnBrk="0" hangingPunct="1">
              <a:lnSpc>
                <a:spcPct val="100000"/>
              </a:lnSpc>
              <a:spcBef>
                <a:spcPts val="0"/>
              </a:spcBef>
              <a:spcAft>
                <a:spcPts val="0"/>
              </a:spcAft>
              <a:buClrTx/>
              <a:buSzTx/>
              <a:buFontTx/>
              <a:buNone/>
              <a:tabLst/>
              <a:defRPr/>
            </a:pPr>
            <a:r>
              <a:rPr lang="ja-JP" altLang="en-US" sz="2000">
                <a:latin typeface="BIZ UDPゴシック" panose="020B0400000000000000" pitchFamily="50" charset="-128"/>
                <a:ea typeface="BIZ UDPゴシック" panose="020B0400000000000000" pitchFamily="50" charset="-128"/>
              </a:rPr>
              <a:t>・ペン（指）やタッチパッドで十字の矢印を離さずに、動かすことを「ドラッグ」、動かした場所で置くことを「ドロップ」と言います</a:t>
            </a:r>
            <a:endParaRPr lang="en-US" altLang="ja-JP" sz="2000">
              <a:latin typeface="BIZ UDPゴシック" panose="020B0400000000000000" pitchFamily="50" charset="-128"/>
              <a:ea typeface="BIZ UDPゴシック" panose="020B0400000000000000" pitchFamily="50" charset="-128"/>
            </a:endParaRPr>
          </a:p>
          <a:p>
            <a:pPr marL="0" marR="0" lvl="0" indent="0" algn="l" defTabSz="990752" rtl="0" eaLnBrk="1" fontAlgn="auto" latinLnBrk="0" hangingPunct="1">
              <a:lnSpc>
                <a:spcPct val="100000"/>
              </a:lnSpc>
              <a:spcBef>
                <a:spcPts val="0"/>
              </a:spcBef>
              <a:spcAft>
                <a:spcPts val="0"/>
              </a:spcAft>
              <a:buClrTx/>
              <a:buSzTx/>
              <a:buFontTx/>
              <a:buNone/>
              <a:tabLst/>
              <a:defRPr/>
            </a:pPr>
            <a:r>
              <a:rPr lang="ja-JP" altLang="en-US" sz="2000">
                <a:latin typeface="BIZ UDPゴシック" panose="020B0400000000000000" pitchFamily="50" charset="-128"/>
                <a:ea typeface="BIZ UDPゴシック" panose="020B0400000000000000" pitchFamily="50" charset="-128"/>
              </a:rPr>
              <a:t>・十字の矢印を置き、「持って動かすこと」を「ドラッグアンドドロップ」と言います</a:t>
            </a: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340E7FE4-1921-FAA4-971F-9E06880A3B59}"/>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61</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49784471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913A3-5B47-403C-38A9-67BC1544454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76C2AD8-B842-2EF8-E2D8-027A6BDEA2E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7725B0E-4274-2FF9-7E99-76E000E5C254}"/>
              </a:ext>
            </a:extLst>
          </p:cNvPr>
          <p:cNvSpPr>
            <a:spLocks noGrp="1"/>
          </p:cNvSpPr>
          <p:nvPr>
            <p:ph type="body" idx="1"/>
          </p:nvPr>
        </p:nvSpPr>
        <p:spPr/>
        <p:txBody>
          <a:bodyPr/>
          <a:lstStyle/>
          <a:p>
            <a:pPr defTabSz="990752">
              <a:defRPr/>
            </a:pPr>
            <a:r>
              <a:rPr lang="ja-JP" altLang="en-US" sz="2000">
                <a:latin typeface="BIZ UDPゴシック" panose="020B0400000000000000" pitchFamily="50" charset="-128"/>
                <a:ea typeface="BIZ UDPゴシック" panose="020B0400000000000000" pitchFamily="50" charset="-128"/>
              </a:rPr>
              <a:t>★補足★</a:t>
            </a:r>
            <a:endParaRPr lang="en-US" altLang="ja-JP" sz="2000">
              <a:latin typeface="BIZ UDPゴシック" panose="020B0400000000000000" pitchFamily="50" charset="-128"/>
              <a:ea typeface="BIZ UDPゴシック" panose="020B0400000000000000" pitchFamily="50" charset="-128"/>
            </a:endParaRPr>
          </a:p>
          <a:p>
            <a:pPr defTabSz="990752">
              <a:defRPr/>
            </a:pPr>
            <a:r>
              <a:rPr lang="ja-JP" altLang="en-US" sz="2000">
                <a:latin typeface="BIZ UDPゴシック" panose="020B0400000000000000" pitchFamily="50" charset="-128"/>
                <a:ea typeface="BIZ UDPゴシック" panose="020B0400000000000000" pitchFamily="50" charset="-128"/>
              </a:rPr>
              <a:t>・提出</a:t>
            </a:r>
            <a:r>
              <a:rPr lang="en-US" altLang="ja-JP" sz="2000">
                <a:latin typeface="BIZ UDPゴシック" panose="020B0400000000000000" pitchFamily="50" charset="-128"/>
                <a:ea typeface="BIZ UDPゴシック" panose="020B0400000000000000" pitchFamily="50" charset="-128"/>
              </a:rPr>
              <a:t>BOX</a:t>
            </a:r>
            <a:r>
              <a:rPr lang="ja-JP" altLang="en-US" sz="2000">
                <a:latin typeface="BIZ UDPゴシック" panose="020B0400000000000000" pitchFamily="50" charset="-128"/>
                <a:ea typeface="BIZ UDPゴシック" panose="020B0400000000000000" pitchFamily="50" charset="-128"/>
              </a:rPr>
              <a:t>の絵が飛び出す前にカードをはなすと、ふたばマーク（木箱）閉じてしまいます。赤い「提出</a:t>
            </a:r>
            <a:r>
              <a:rPr lang="en-US" altLang="ja-JP" sz="2000">
                <a:latin typeface="BIZ UDPゴシック" panose="020B0400000000000000" pitchFamily="50" charset="-128"/>
                <a:ea typeface="BIZ UDPゴシック" panose="020B0400000000000000" pitchFamily="50" charset="-128"/>
              </a:rPr>
              <a:t>BOX</a:t>
            </a:r>
            <a:r>
              <a:rPr lang="ja-JP" altLang="en-US" sz="2000">
                <a:latin typeface="BIZ UDPゴシック" panose="020B0400000000000000" pitchFamily="50" charset="-128"/>
                <a:ea typeface="BIZ UDPゴシック" panose="020B0400000000000000" pitchFamily="50" charset="-128"/>
              </a:rPr>
              <a:t>」に入れるまではカードは離さないようにします。</a:t>
            </a:r>
          </a:p>
        </p:txBody>
      </p:sp>
      <p:sp>
        <p:nvSpPr>
          <p:cNvPr id="4" name="スライド番号プレースホルダー 3">
            <a:extLst>
              <a:ext uri="{FF2B5EF4-FFF2-40B4-BE49-F238E27FC236}">
                <a16:creationId xmlns:a16="http://schemas.microsoft.com/office/drawing/2014/main" id="{ECC4F2E7-3D04-BE40-FE2D-6AC7EE298CBE}"/>
              </a:ext>
            </a:extLst>
          </p:cNvPr>
          <p:cNvSpPr>
            <a:spLocks noGrp="1"/>
          </p:cNvSpPr>
          <p:nvPr>
            <p:ph type="sldNum" sz="quarter" idx="5"/>
          </p:nvPr>
        </p:nvSpPr>
        <p:spPr/>
        <p:txBody>
          <a:bodyPr/>
          <a:lstStyle/>
          <a:p>
            <a:pPr marL="0" marR="0" lvl="0" indent="0" algn="r" defTabSz="495376"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95376" rtl="0" eaLnBrk="1" fontAlgn="auto" latinLnBrk="0" hangingPunct="1">
                <a:lnSpc>
                  <a:spcPct val="100000"/>
                </a:lnSpc>
                <a:spcBef>
                  <a:spcPts val="0"/>
                </a:spcBef>
                <a:spcAft>
                  <a:spcPts val="0"/>
                </a:spcAft>
                <a:buClrTx/>
                <a:buSzTx/>
                <a:buFontTx/>
                <a:buNone/>
                <a:tabLst/>
                <a:defRPr/>
              </a:pPr>
              <a:t>62</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8799773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CA9A1-FA9A-F43C-CAB1-68644DB6601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BD04A7F-782A-01C0-74B7-779DDE949AE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B3072F8-5BFC-8214-B273-85566607C721}"/>
              </a:ext>
            </a:extLst>
          </p:cNvPr>
          <p:cNvSpPr>
            <a:spLocks noGrp="1"/>
          </p:cNvSpPr>
          <p:nvPr>
            <p:ph type="body" idx="1"/>
          </p:nvPr>
        </p:nvSpPr>
        <p:spPr/>
        <p:txBody>
          <a:bodyPr/>
          <a:lstStyle/>
          <a:p>
            <a:pPr defTabSz="990752">
              <a:defRPr/>
            </a:pP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7C8B75EA-9261-C46A-5337-F90A0470DC09}"/>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63</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248811629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302730" algn="just"/>
            <a:r>
              <a:rPr lang="ja-JP" altLang="en-US" sz="2000" b="0">
                <a:latin typeface="BIZ UDPゴシック" panose="020B0400000000000000" pitchFamily="50" charset="-128"/>
                <a:ea typeface="BIZ UDPゴシック" panose="020B0400000000000000" pitchFamily="50" charset="-128"/>
              </a:rPr>
              <a:t>★補足★</a:t>
            </a:r>
            <a:endParaRPr lang="en-US" altLang="ja-JP" sz="2000" b="0">
              <a:latin typeface="BIZ UDPゴシック" panose="020B0400000000000000" pitchFamily="50" charset="-128"/>
              <a:ea typeface="BIZ UDPゴシック" panose="020B0400000000000000" pitchFamily="50" charset="-128"/>
            </a:endParaRPr>
          </a:p>
          <a:p>
            <a:pPr marL="302730" algn="just"/>
            <a:r>
              <a:rPr lang="ja-JP" altLang="en-US" sz="2000" b="0">
                <a:latin typeface="BIZ UDPゴシック" panose="020B0400000000000000" pitchFamily="50" charset="-128"/>
                <a:ea typeface="BIZ UDPゴシック" panose="020B0400000000000000" pitchFamily="50" charset="-128"/>
              </a:rPr>
              <a:t>・先生が提示することで全体共有できます</a:t>
            </a:r>
            <a:endParaRPr lang="en-US" altLang="ja-JP" sz="2000" b="0">
              <a:latin typeface="BIZ UDPゴシック" panose="020B0400000000000000" pitchFamily="50" charset="-128"/>
              <a:ea typeface="BIZ UDPゴシック" panose="020B0400000000000000" pitchFamily="50" charset="-128"/>
            </a:endParaRPr>
          </a:p>
          <a:p>
            <a:pPr marL="302730" algn="just"/>
            <a:r>
              <a:rPr lang="ja-JP" altLang="en-US" sz="2000" b="0">
                <a:latin typeface="BIZ UDPゴシック" panose="020B0400000000000000" pitchFamily="50" charset="-128"/>
                <a:ea typeface="BIZ UDPゴシック" panose="020B0400000000000000" pitchFamily="50" charset="-128"/>
              </a:rPr>
              <a:t>・提出</a:t>
            </a:r>
            <a:r>
              <a:rPr lang="en-US" altLang="ja-JP" sz="2000" b="0">
                <a:latin typeface="BIZ UDPゴシック" panose="020B0400000000000000" pitchFamily="50" charset="-128"/>
                <a:ea typeface="BIZ UDPゴシック" panose="020B0400000000000000" pitchFamily="50" charset="-128"/>
              </a:rPr>
              <a:t>BOX</a:t>
            </a:r>
            <a:r>
              <a:rPr lang="ja-JP" altLang="en-US" sz="2000" b="0">
                <a:latin typeface="BIZ UDPゴシック" panose="020B0400000000000000" pitchFamily="50" charset="-128"/>
                <a:ea typeface="BIZ UDPゴシック" panose="020B0400000000000000" pitchFamily="50" charset="-128"/>
              </a:rPr>
              <a:t>を公開設定すると子供たちの手元で閲覧することもできます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64</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30195317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31C5F-8704-D8D4-7597-B211EC773D8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556A33-1930-EAB1-F0DE-32538EB5E22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908F8D2-794A-36FC-A2CD-FDC84E825D07}"/>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311AF113-A5F6-67AB-2CE4-51F20891D04F}"/>
              </a:ext>
            </a:extLst>
          </p:cNvPr>
          <p:cNvSpPr>
            <a:spLocks noGrp="1"/>
          </p:cNvSpPr>
          <p:nvPr>
            <p:ph type="sldNum" sz="quarter" idx="5"/>
          </p:nvPr>
        </p:nvSpPr>
        <p:spPr/>
        <p:txBody>
          <a:bodyPr/>
          <a:lstStyle/>
          <a:p>
            <a:fld id="{11BCE330-5413-4EFD-B718-434A2A6398AE}" type="slidenum">
              <a:rPr kumimoji="1" lang="ja-JP" altLang="en-US" smtClean="0"/>
              <a:t>65</a:t>
            </a:fld>
            <a:endParaRPr kumimoji="1" lang="ja-JP" altLang="en-US"/>
          </a:p>
        </p:txBody>
      </p:sp>
    </p:spTree>
    <p:extLst>
      <p:ext uri="{BB962C8B-B14F-4D97-AF65-F5344CB8AC3E}">
        <p14:creationId xmlns:p14="http://schemas.microsoft.com/office/powerpoint/2010/main" val="1283584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6</a:t>
            </a:fld>
            <a:endParaRPr kumimoji="1" lang="ja-JP" altLang="en-US"/>
          </a:p>
        </p:txBody>
      </p:sp>
    </p:spTree>
    <p:extLst>
      <p:ext uri="{BB962C8B-B14F-4D97-AF65-F5344CB8AC3E}">
        <p14:creationId xmlns:p14="http://schemas.microsoft.com/office/powerpoint/2010/main" val="304141546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42D39-E4BE-0221-7644-5EFA6FBEA37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E3A6616-877C-4A95-F514-FB0E77B5834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597B227-A185-8307-A3CE-60922ABCF02B}"/>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45BC4B9-575B-F4CC-69C9-FBD07C27F36C}"/>
              </a:ext>
            </a:extLst>
          </p:cNvPr>
          <p:cNvSpPr>
            <a:spLocks noGrp="1"/>
          </p:cNvSpPr>
          <p:nvPr>
            <p:ph type="sldNum" sz="quarter" idx="5"/>
          </p:nvPr>
        </p:nvSpPr>
        <p:spPr/>
        <p:txBody>
          <a:bodyPr/>
          <a:lstStyle/>
          <a:p>
            <a:fld id="{11BCE330-5413-4EFD-B718-434A2A6398AE}" type="slidenum">
              <a:rPr kumimoji="1" lang="ja-JP" altLang="en-US" smtClean="0"/>
              <a:t>66</a:t>
            </a:fld>
            <a:endParaRPr kumimoji="1" lang="ja-JP" altLang="en-US"/>
          </a:p>
        </p:txBody>
      </p:sp>
    </p:spTree>
    <p:extLst>
      <p:ext uri="{BB962C8B-B14F-4D97-AF65-F5344CB8AC3E}">
        <p14:creationId xmlns:p14="http://schemas.microsoft.com/office/powerpoint/2010/main" val="127950024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70CD4-5537-E6F7-A8F4-DDD5860C9B5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5E28A-F792-E0F2-BFA9-68E10C27D00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E912DAC-D9C2-A4C2-CF1D-70D8670EBC37}"/>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5437B0E2-3E49-0855-FB14-B88E6C777E07}"/>
              </a:ext>
            </a:extLst>
          </p:cNvPr>
          <p:cNvSpPr>
            <a:spLocks noGrp="1"/>
          </p:cNvSpPr>
          <p:nvPr>
            <p:ph type="sldNum" sz="quarter" idx="5"/>
          </p:nvPr>
        </p:nvSpPr>
        <p:spPr/>
        <p:txBody>
          <a:bodyPr/>
          <a:lstStyle/>
          <a:p>
            <a:fld id="{11BCE330-5413-4EFD-B718-434A2A6398AE}" type="slidenum">
              <a:rPr kumimoji="1" lang="ja-JP" altLang="en-US" smtClean="0"/>
              <a:t>67</a:t>
            </a:fld>
            <a:endParaRPr kumimoji="1" lang="ja-JP" altLang="en-US"/>
          </a:p>
        </p:txBody>
      </p:sp>
    </p:spTree>
    <p:extLst>
      <p:ext uri="{BB962C8B-B14F-4D97-AF65-F5344CB8AC3E}">
        <p14:creationId xmlns:p14="http://schemas.microsoft.com/office/powerpoint/2010/main" val="16578667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09C28-364C-7DAE-954F-7F748DEA8AA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102B0C0-132E-C6E8-D1CF-EC87F4FD67E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B4CC7B4-7453-68FF-CCC8-A9AC4B684E82}"/>
              </a:ext>
            </a:extLst>
          </p:cNvPr>
          <p:cNvSpPr>
            <a:spLocks noGrp="1"/>
          </p:cNvSpPr>
          <p:nvPr>
            <p:ph type="body" idx="1"/>
          </p:nvPr>
        </p:nvSpPr>
        <p:spPr/>
        <p:txBody>
          <a:bodyPr/>
          <a:lstStyle/>
          <a:p>
            <a:r>
              <a:rPr kumimoji="1" lang="ja-JP" altLang="en-US" dirty="0"/>
              <a:t>必要に応じて使用する</a:t>
            </a:r>
          </a:p>
        </p:txBody>
      </p:sp>
      <p:sp>
        <p:nvSpPr>
          <p:cNvPr id="4" name="スライド番号プレースホルダー 3">
            <a:extLst>
              <a:ext uri="{FF2B5EF4-FFF2-40B4-BE49-F238E27FC236}">
                <a16:creationId xmlns:a16="http://schemas.microsoft.com/office/drawing/2014/main" id="{CD9331E6-0F62-DD77-3393-9BDEED09B89A}"/>
              </a:ext>
            </a:extLst>
          </p:cNvPr>
          <p:cNvSpPr>
            <a:spLocks noGrp="1"/>
          </p:cNvSpPr>
          <p:nvPr>
            <p:ph type="sldNum" sz="quarter" idx="5"/>
          </p:nvPr>
        </p:nvSpPr>
        <p:spPr/>
        <p:txBody>
          <a:bodyPr/>
          <a:lstStyle/>
          <a:p>
            <a:fld id="{11BCE330-5413-4EFD-B718-434A2A6398AE}" type="slidenum">
              <a:rPr kumimoji="1" lang="ja-JP" altLang="en-US" smtClean="0"/>
              <a:t>68</a:t>
            </a:fld>
            <a:endParaRPr kumimoji="1" lang="ja-JP" altLang="en-US"/>
          </a:p>
        </p:txBody>
      </p:sp>
    </p:spTree>
    <p:extLst>
      <p:ext uri="{BB962C8B-B14F-4D97-AF65-F5344CB8AC3E}">
        <p14:creationId xmlns:p14="http://schemas.microsoft.com/office/powerpoint/2010/main" val="281885281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E90D5-981A-B1AF-6541-FD657792AF2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E9E7A56-2973-3561-59BD-5591475BE89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E5D80EA-342C-0F74-44D2-14C33313996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178AB15-E9F2-BBED-9A74-94E170B17081}"/>
              </a:ext>
            </a:extLst>
          </p:cNvPr>
          <p:cNvSpPr>
            <a:spLocks noGrp="1"/>
          </p:cNvSpPr>
          <p:nvPr>
            <p:ph type="sldNum" sz="quarter" idx="5"/>
          </p:nvPr>
        </p:nvSpPr>
        <p:spPr/>
        <p:txBody>
          <a:bodyPr/>
          <a:lstStyle/>
          <a:p>
            <a:fld id="{11BCE330-5413-4EFD-B718-434A2A6398AE}" type="slidenum">
              <a:rPr kumimoji="1" lang="ja-JP" altLang="en-US" smtClean="0"/>
              <a:t>69</a:t>
            </a:fld>
            <a:endParaRPr kumimoji="1" lang="ja-JP" altLang="en-US"/>
          </a:p>
        </p:txBody>
      </p:sp>
    </p:spTree>
    <p:extLst>
      <p:ext uri="{BB962C8B-B14F-4D97-AF65-F5344CB8AC3E}">
        <p14:creationId xmlns:p14="http://schemas.microsoft.com/office/powerpoint/2010/main" val="5983463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82FF1-224F-51E2-0FFF-E63E2B70556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8B731D6-1D42-4E44-D547-95BCF42AC4C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AF935D3-5334-360E-47E9-C9DB2A9B9423}"/>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0021C96-D449-B12F-8AFB-34300E96F2B5}"/>
              </a:ext>
            </a:extLst>
          </p:cNvPr>
          <p:cNvSpPr>
            <a:spLocks noGrp="1"/>
          </p:cNvSpPr>
          <p:nvPr>
            <p:ph type="sldNum" sz="quarter" idx="5"/>
          </p:nvPr>
        </p:nvSpPr>
        <p:spPr/>
        <p:txBody>
          <a:bodyPr/>
          <a:lstStyle/>
          <a:p>
            <a:fld id="{11BCE330-5413-4EFD-B718-434A2A6398AE}" type="slidenum">
              <a:rPr kumimoji="1" lang="ja-JP" altLang="en-US" smtClean="0"/>
              <a:t>71</a:t>
            </a:fld>
            <a:endParaRPr kumimoji="1" lang="ja-JP" altLang="en-US"/>
          </a:p>
        </p:txBody>
      </p:sp>
    </p:spTree>
    <p:extLst>
      <p:ext uri="{BB962C8B-B14F-4D97-AF65-F5344CB8AC3E}">
        <p14:creationId xmlns:p14="http://schemas.microsoft.com/office/powerpoint/2010/main" val="206841532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9A4F2-4959-D692-45EB-7C21E183251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1A4885A-1BEC-F4D2-F13C-40B0B3B8EDB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DE5F8D5-E135-1C6E-C595-E8ECF146FCFC}"/>
              </a:ext>
            </a:extLst>
          </p:cNvPr>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a:extLst>
              <a:ext uri="{FF2B5EF4-FFF2-40B4-BE49-F238E27FC236}">
                <a16:creationId xmlns:a16="http://schemas.microsoft.com/office/drawing/2014/main" id="{F7C3E6D7-7148-BE2B-CBBA-2DBCB7ECCD4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73</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9305009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59674-67D5-8A21-D65E-39DC94E0E3E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5CBCA9-76F5-B151-F35F-32CB13975C1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8C04EB1-D2B7-567A-0D39-CA2833D22B5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66D556B-B7E6-2174-B070-74FDEF6C6865}"/>
              </a:ext>
            </a:extLst>
          </p:cNvPr>
          <p:cNvSpPr>
            <a:spLocks noGrp="1"/>
          </p:cNvSpPr>
          <p:nvPr>
            <p:ph type="sldNum" sz="quarter" idx="5"/>
          </p:nvPr>
        </p:nvSpPr>
        <p:spPr/>
        <p:txBody>
          <a:bodyPr/>
          <a:lstStyle/>
          <a:p>
            <a:fld id="{11BCE330-5413-4EFD-B718-434A2A6398AE}" type="slidenum">
              <a:rPr kumimoji="1" lang="ja-JP" altLang="en-US" smtClean="0"/>
              <a:t>74</a:t>
            </a:fld>
            <a:endParaRPr kumimoji="1" lang="ja-JP" altLang="en-US"/>
          </a:p>
        </p:txBody>
      </p:sp>
    </p:spTree>
    <p:extLst>
      <p:ext uri="{BB962C8B-B14F-4D97-AF65-F5344CB8AC3E}">
        <p14:creationId xmlns:p14="http://schemas.microsoft.com/office/powerpoint/2010/main" val="48888418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77B3F-40FA-6C9F-7551-453A1B306AE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E324285-3421-2CB2-F407-EC8E4CF97AB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4E109F2-EB9B-1834-324C-C161F87DD59B}"/>
              </a:ext>
            </a:extLst>
          </p:cNvPr>
          <p:cNvSpPr>
            <a:spLocks noGrp="1"/>
          </p:cNvSpPr>
          <p:nvPr>
            <p:ph type="body" idx="1"/>
          </p:nvPr>
        </p:nvSpPr>
        <p:spPr/>
        <p:txBody>
          <a:bodyPr/>
          <a:lstStyle/>
          <a:p>
            <a:r>
              <a:rPr kumimoji="1" lang="ja-JP" altLang="en-US" dirty="0"/>
              <a:t>★補足★</a:t>
            </a:r>
            <a:endParaRPr kumimoji="1" lang="en-US" altLang="ja-JP" dirty="0"/>
          </a:p>
          <a:p>
            <a:r>
              <a:rPr kumimoji="1" lang="ja-JP" altLang="en-US" dirty="0"/>
              <a:t>・スタートボタンは「</a:t>
            </a:r>
            <a:r>
              <a:rPr kumimoji="1" lang="en-US" altLang="ja-JP" dirty="0"/>
              <a:t>1</a:t>
            </a:r>
            <a:r>
              <a:rPr kumimoji="1" lang="ja-JP" altLang="en-US" dirty="0"/>
              <a:t>回」タップします。</a:t>
            </a:r>
            <a:endParaRPr kumimoji="1" lang="en-US" altLang="ja-JP" dirty="0"/>
          </a:p>
          <a:p>
            <a:r>
              <a:rPr kumimoji="1" lang="ja-JP" altLang="en-US" dirty="0"/>
              <a:t>・「タップというのは画面を</a:t>
            </a:r>
            <a:r>
              <a:rPr kumimoji="1" lang="en-US" altLang="ja-JP" dirty="0"/>
              <a:t>1</a:t>
            </a:r>
            <a:r>
              <a:rPr kumimoji="1" lang="ja-JP" altLang="en-US" dirty="0"/>
              <a:t>回、ポンとタッチする（さわること）です。」等とご説明ください。</a:t>
            </a:r>
            <a:endParaRPr kumimoji="1" lang="en-US" altLang="ja-JP" dirty="0"/>
          </a:p>
        </p:txBody>
      </p:sp>
      <p:sp>
        <p:nvSpPr>
          <p:cNvPr id="4" name="スライド番号プレースホルダー 3">
            <a:extLst>
              <a:ext uri="{FF2B5EF4-FFF2-40B4-BE49-F238E27FC236}">
                <a16:creationId xmlns:a16="http://schemas.microsoft.com/office/drawing/2014/main" id="{DB7AB8EA-5553-C445-0EEC-BA8EF252077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15222076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64901-A9AC-2CF6-267D-E72F0277675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C4DE9F3-3604-2524-65DB-8F6AD3AB599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1693C0A-4708-AE94-0FDD-0EDA2343584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・学年　⇒　組　⇒　出席番号　⇒　「けってい」　⇒　パスワード　⇒　「けってい」　⇒　「</a:t>
            </a:r>
            <a:r>
              <a:rPr kumimoji="1" lang="en-US" altLang="ja-JP"/>
              <a:t>OK</a:t>
            </a:r>
            <a:r>
              <a:rPr kumimoji="1" lang="ja-JP" altLang="en-US"/>
              <a:t>」の順に押下します。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461CB109-1E96-89AB-1608-21AA424D3A2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76</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85214042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58B7D5-7907-73F2-D8B0-F414F27DF8B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9469F6A-73D5-C431-7D4A-1AC6EA6BE1B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A9701C3-D510-02EE-E561-A50BD04FC87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★補足★</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Microsoft</a:t>
            </a:r>
            <a:r>
              <a:rPr kumimoji="1" lang="ja-JP" altLang="en-US" dirty="0"/>
              <a:t>アカウントで</a:t>
            </a:r>
            <a:r>
              <a:rPr kumimoji="1" lang="en-US" altLang="ja-JP" dirty="0"/>
              <a:t>SSO</a:t>
            </a:r>
            <a:r>
              <a:rPr kumimoji="1" lang="ja-JP" altLang="en-US" dirty="0"/>
              <a:t>連携している場合はこちらのスライドをご使用ください。</a:t>
            </a:r>
            <a:endParaRPr kumimoji="1" lang="en-US" altLang="ja-JP" dirty="0"/>
          </a:p>
        </p:txBody>
      </p:sp>
      <p:sp>
        <p:nvSpPr>
          <p:cNvPr id="4" name="スライド番号プレースホルダー 3">
            <a:extLst>
              <a:ext uri="{FF2B5EF4-FFF2-40B4-BE49-F238E27FC236}">
                <a16:creationId xmlns:a16="http://schemas.microsoft.com/office/drawing/2014/main" id="{1B6881A0-9E59-D5D1-E178-7AA55887400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77</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521286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7</a:t>
            </a:fld>
            <a:endParaRPr kumimoji="1" lang="ja-JP" altLang="en-US"/>
          </a:p>
        </p:txBody>
      </p:sp>
    </p:spTree>
    <p:extLst>
      <p:ext uri="{BB962C8B-B14F-4D97-AF65-F5344CB8AC3E}">
        <p14:creationId xmlns:p14="http://schemas.microsoft.com/office/powerpoint/2010/main" val="2848348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B3C6B-4305-3857-E96B-F9865E62837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483850A-7F34-B145-5FE1-258328C3F8E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F791E27-666B-37A0-EFEE-EF31860256F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a:hlinkClick r:id="rId3" tooltip="https://loginauth.benesse.ne.jp/miraiseed/login?a=t"/>
              </a:rPr>
              <a:t>https://loginauth.benesse.ne.jp/miraiseed/login</a:t>
            </a:r>
            <a:endParaRPr kumimoji="1" lang="en-US" altLang="ja-JP"/>
          </a:p>
        </p:txBody>
      </p:sp>
      <p:sp>
        <p:nvSpPr>
          <p:cNvPr id="4" name="スライド番号プレースホルダー 3">
            <a:extLst>
              <a:ext uri="{FF2B5EF4-FFF2-40B4-BE49-F238E27FC236}">
                <a16:creationId xmlns:a16="http://schemas.microsoft.com/office/drawing/2014/main" id="{A71369A8-407C-497F-EBF3-1645D199503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78</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3541887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4A0EB-2387-855E-BFFE-AEB19E70AB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46E6A65-7925-F2B4-E464-1F8EAC9205D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5627840-BD73-B39C-927C-5F205E08965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★補足★</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・学校コード入力　⇒　</a:t>
            </a:r>
            <a:r>
              <a:rPr kumimoji="1" lang="en-US" altLang="ja-JP" dirty="0"/>
              <a:t>ID</a:t>
            </a:r>
            <a:r>
              <a:rPr kumimoji="1" lang="ja-JP" altLang="en-US" dirty="0"/>
              <a:t>入力　⇒　パスワード入力　⇒　学校コード・</a:t>
            </a:r>
            <a:r>
              <a:rPr kumimoji="1" lang="en-US" altLang="ja-JP" dirty="0"/>
              <a:t>ID</a:t>
            </a:r>
            <a:r>
              <a:rPr kumimoji="1" lang="ja-JP" altLang="en-US" dirty="0"/>
              <a:t>を保存するにチェックを入れる　⇒　ログイン　の順に押下します。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・学校コードは、管理者画面の個別登録完了画面、または、一括登録後に出力した</a:t>
            </a:r>
            <a:r>
              <a:rPr kumimoji="1" lang="en-US" altLang="ja-JP" dirty="0"/>
              <a:t>Excel</a:t>
            </a:r>
            <a:r>
              <a:rPr kumimoji="1" lang="ja-JP" altLang="en-US" dirty="0"/>
              <a:t>ファイルで確認ができます。</a:t>
            </a:r>
            <a:endParaRPr kumimoji="1" lang="en-US" altLang="ja-JP" dirty="0"/>
          </a:p>
        </p:txBody>
      </p:sp>
      <p:sp>
        <p:nvSpPr>
          <p:cNvPr id="4" name="スライド番号プレースホルダー 3">
            <a:extLst>
              <a:ext uri="{FF2B5EF4-FFF2-40B4-BE49-F238E27FC236}">
                <a16:creationId xmlns:a16="http://schemas.microsoft.com/office/drawing/2014/main" id="{4D43C958-F7AF-97CF-251C-3B1252BDDF9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79</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64249163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F3239-97BA-01F4-BE47-AE99EFFC694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A6A2E5A-29C9-7C14-5FC4-378FA6B0632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D696DAF-1D38-382E-20DD-8E67AF93320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スライド番号プレースホルダー 3">
            <a:extLst>
              <a:ext uri="{FF2B5EF4-FFF2-40B4-BE49-F238E27FC236}">
                <a16:creationId xmlns:a16="http://schemas.microsoft.com/office/drawing/2014/main" id="{4D0AA7E7-C5A8-082F-821E-90348EBCA3C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80</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63189457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269DB6-433B-2C8E-0C45-0904F3BFB91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E0E2DDE-858A-51D9-3440-C51E018454C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B6B5424-712E-8D60-9106-4B7944A3677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B3B3BAD-CF23-4A1E-FBD1-BC4DF9D3B01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81</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2760889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17950-794C-9F4D-6D3E-E455DB92FE5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AE3D9CA-9AC1-F9DF-F149-4D85C991BD1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E91E7AB-72DC-075E-7406-8318C106B95E}"/>
              </a:ext>
            </a:extLst>
          </p:cNvPr>
          <p:cNvSpPr>
            <a:spLocks noGrp="1"/>
          </p:cNvSpPr>
          <p:nvPr>
            <p:ph type="body" idx="1"/>
          </p:nvPr>
        </p:nvSpPr>
        <p:spPr/>
        <p:txBody>
          <a:bodyPr/>
          <a:lstStyle/>
          <a:p>
            <a:pPr marL="302730" algn="just"/>
            <a:endParaRPr lang="en-US" altLang="ja-JP" sz="1200" b="1">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6865E373-2F3E-CEA1-8627-C1A07AD3EE0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5422614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0F63C-4338-68C2-6CD3-E9E7B6B9F79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1F3A9C0-681B-E557-EA2C-DBAA4F26E89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4723C5E-8064-30E8-7627-ADA84D3FD0C6}"/>
              </a:ext>
            </a:extLst>
          </p:cNvPr>
          <p:cNvSpPr>
            <a:spLocks noGrp="1"/>
          </p:cNvSpPr>
          <p:nvPr>
            <p:ph type="body" idx="1"/>
          </p:nvPr>
        </p:nvSpPr>
        <p:spPr/>
        <p:txBody>
          <a:bodyPr/>
          <a:lstStyle/>
          <a:p>
            <a:pPr algn="just"/>
            <a:endParaRPr lang="ja-JP"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4C1F167C-F671-1AF8-A17E-0FCE330838F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3033217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4291A6-BE07-0AA2-3B06-5E319C857B0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42CEF7-F55D-9D0A-3557-B7DEE370C1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91FB689-C643-EC6B-89C1-795768B338F3}"/>
              </a:ext>
            </a:extLst>
          </p:cNvPr>
          <p:cNvSpPr>
            <a:spLocks noGrp="1"/>
          </p:cNvSpPr>
          <p:nvPr>
            <p:ph type="body" idx="1"/>
          </p:nvPr>
        </p:nvSpPr>
        <p:spPr/>
        <p:txBody>
          <a:bodyPr/>
          <a:lstStyle/>
          <a:p>
            <a:pPr algn="just"/>
            <a:endParaRPr lang="ja-JP"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221FD6FE-FF0A-A26A-50E2-AD28B29C82F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5766513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BD740-BF92-E8DD-90E6-B153075EF94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1073D01-4C17-8295-071F-12C67648CAC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59549C5-3B44-761E-5B63-702BC84CE904}"/>
              </a:ext>
            </a:extLst>
          </p:cNvPr>
          <p:cNvSpPr>
            <a:spLocks noGrp="1"/>
          </p:cNvSpPr>
          <p:nvPr>
            <p:ph type="body" idx="1"/>
          </p:nvPr>
        </p:nvSpPr>
        <p:spPr/>
        <p:txBody>
          <a:bodyPr/>
          <a:lstStyle/>
          <a:p>
            <a:pPr algn="just"/>
            <a:endParaRPr lang="ja-JP"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83CE94D9-5282-68A6-484F-061719295E2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9443249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4C763-79FD-E533-C7C8-B68CF03D495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E123BAF-A092-B1F1-E17F-13FDAA4F5FF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0510148-DE2D-699C-09B9-1FEED5CADFDC}"/>
              </a:ext>
            </a:extLst>
          </p:cNvPr>
          <p:cNvSpPr>
            <a:spLocks noGrp="1"/>
          </p:cNvSpPr>
          <p:nvPr>
            <p:ph type="body" idx="1"/>
          </p:nvPr>
        </p:nvSpPr>
        <p:spPr/>
        <p:txBody>
          <a:bodyPr/>
          <a:lstStyle/>
          <a:p>
            <a:pPr algn="just"/>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7E3461B2-C78D-7022-8ED9-DAC34FD9EB4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86</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88598379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96E1E-DD65-676C-0E68-D53860A1293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F1DF036-0106-987C-2D64-C6115F7661F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FCC0FD-81E8-2269-6703-CA010E03F53E}"/>
              </a:ext>
            </a:extLst>
          </p:cNvPr>
          <p:cNvSpPr>
            <a:spLocks noGrp="1"/>
          </p:cNvSpPr>
          <p:nvPr>
            <p:ph type="body" idx="1"/>
          </p:nvPr>
        </p:nvSpPr>
        <p:spPr/>
        <p:txBody>
          <a:bodyPr/>
          <a:lstStyle/>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・次の操作で子供たちが自己判断の操作をすると、ブラウザの設定変更をしないとカメラが使用できなくなることがあるのでご注意ください</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2DFB77AF-C540-CE0D-88BA-D24739882A7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87</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089338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・学習に無関係なゲームや動画視聴</a:t>
            </a:r>
            <a:r>
              <a:rPr kumimoji="1" lang="en-US" altLang="ja-JP"/>
              <a:t>(YouTube</a:t>
            </a:r>
            <a:r>
              <a:rPr kumimoji="1" lang="ja-JP" altLang="en-US"/>
              <a:t>など）をする目的ではないことを確認してください。</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8</a:t>
            </a:fld>
            <a:endParaRPr kumimoji="1" lang="ja-JP" altLang="en-US"/>
          </a:p>
        </p:txBody>
      </p:sp>
    </p:spTree>
    <p:extLst>
      <p:ext uri="{BB962C8B-B14F-4D97-AF65-F5344CB8AC3E}">
        <p14:creationId xmlns:p14="http://schemas.microsoft.com/office/powerpoint/2010/main" val="2227227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DAAA9-2E6D-9621-5C5D-980E2820AAD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AD2BBEC-3FE7-852A-4801-0D7BC7311E3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091C035-33A9-0607-0B15-22E9B2961046}"/>
              </a:ext>
            </a:extLst>
          </p:cNvPr>
          <p:cNvSpPr>
            <a:spLocks noGrp="1"/>
          </p:cNvSpPr>
          <p:nvPr>
            <p:ph type="body" idx="1"/>
          </p:nvPr>
        </p:nvSpPr>
        <p:spPr/>
        <p:txBody>
          <a:bodyPr/>
          <a:lstStyle/>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・次の操作で子供たちが自己判断の操作をすると、ブラウザの設定変更をしないとカメラが使用できなくなることがあるのでご注意ください</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5B4AF238-F73A-7DDD-A78C-DFEAFD160A3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98384626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F7982-683B-F929-596B-0AD3F663AD8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72D11CE-3FBD-EEFB-1EDC-924B40D66D6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6172F45-1C25-2BD4-5515-795CDEFFEF73}"/>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US" altLang="ja-JP" sz="1200" kern="100" dirty="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0F9808A7-F4B5-4C01-84C0-341284E347E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89</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57146618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0" marR="0" lvl="0" indent="0" algn="l" defTabSz="457200" rtl="0" eaLnBrk="1" fontAlgn="auto" latinLnBrk="0" hangingPunct="1">
              <a:lnSpc>
                <a:spcPct val="150000"/>
              </a:lnSpc>
              <a:spcBef>
                <a:spcPts val="0"/>
              </a:spcBef>
              <a:spcAft>
                <a:spcPts val="0"/>
              </a:spcAft>
              <a:buClrTx/>
              <a:buSzTx/>
              <a:buFont typeface="+mj-ea"/>
              <a:buNone/>
              <a:tabLst/>
              <a:defRPr/>
            </a:pP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r>
              <a:rPr lang="ja-JP" altLang="en-US" sz="2000" kern="100">
                <a:latin typeface="游明朝" panose="02020400000000000000" pitchFamily="18" charset="-128"/>
                <a:ea typeface="游明朝" panose="02020400000000000000" pitchFamily="18" charset="-128"/>
                <a:cs typeface="Times New Roman" panose="02020603050405020304" pitchFamily="18" charset="0"/>
              </a:rPr>
              <a:t>カメラ位置が端末によって違うので、裏返したときの位置を明確にしましょう。</a:t>
            </a: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endParaRPr lang="ja-JP" altLang="en-US" sz="2000" kern="100">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457200" rtl="0" eaLnBrk="1" fontAlgn="auto" latinLnBrk="0" hangingPunct="1">
              <a:lnSpc>
                <a:spcPct val="150000"/>
              </a:lnSpc>
              <a:spcBef>
                <a:spcPts val="0"/>
              </a:spcBef>
              <a:spcAft>
                <a:spcPts val="0"/>
              </a:spcAft>
              <a:buClrTx/>
              <a:buSzTx/>
              <a:buFont typeface="+mj-ea"/>
              <a:buNone/>
              <a:tabLst/>
              <a:defRPr/>
            </a:pPr>
            <a:endParaRPr kumimoji="0" lang="en-US" altLang="ja-JP" sz="20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90</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211401031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08B90-41B1-C951-FC97-051B69BADE0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AF22C11-D58B-4368-7CE3-35C933A5396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7EF3B2-AE9D-CEA7-F6B3-4EDDA08CD219}"/>
              </a:ext>
            </a:extLst>
          </p:cNvPr>
          <p:cNvSpPr>
            <a:spLocks noGrp="1"/>
          </p:cNvSpPr>
          <p:nvPr>
            <p:ph type="body" idx="1"/>
          </p:nvPr>
        </p:nvSpPr>
        <p:spPr/>
        <p:txBody>
          <a:bodyPr/>
          <a:lstStyle/>
          <a:p>
            <a:pPr marL="0" marR="0" lvl="0" indent="0" algn="l" defTabSz="457200" rtl="0" eaLnBrk="1" fontAlgn="auto" latinLnBrk="0" hangingPunct="1">
              <a:lnSpc>
                <a:spcPct val="150000"/>
              </a:lnSpc>
              <a:spcBef>
                <a:spcPts val="0"/>
              </a:spcBef>
              <a:spcAft>
                <a:spcPts val="0"/>
              </a:spcAft>
              <a:buClrTx/>
              <a:buSzTx/>
              <a:buFont typeface="+mj-ea"/>
              <a:buNone/>
              <a:tabLst/>
              <a:defRPr/>
            </a:pPr>
            <a:endParaRPr kumimoji="0" lang="en-US" altLang="ja-JP" sz="20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スライド番号プレースホルダー 3">
            <a:extLst>
              <a:ext uri="{FF2B5EF4-FFF2-40B4-BE49-F238E27FC236}">
                <a16:creationId xmlns:a16="http://schemas.microsoft.com/office/drawing/2014/main" id="{AECECF4D-7970-E1B2-427A-85EA144C4A87}"/>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91</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7089866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54F26-B079-E4E7-AD0A-E740B44D75F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7FF21C5-8001-020B-31F1-E69A348CAF2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2921BCE-BA3B-7D10-1E3A-12552574E458}"/>
              </a:ext>
            </a:extLst>
          </p:cNvPr>
          <p:cNvSpPr>
            <a:spLocks noGrp="1"/>
          </p:cNvSpPr>
          <p:nvPr>
            <p:ph type="body" idx="1"/>
          </p:nvPr>
        </p:nvSpPr>
        <p:spPr/>
        <p:txBody>
          <a:bodyPr/>
          <a:lstStyle/>
          <a:p>
            <a:r>
              <a:rPr kumimoji="1" lang="ja-JP" altLang="en-US" sz="2000"/>
              <a:t>★補足★</a:t>
            </a:r>
            <a:endParaRPr kumimoji="1" lang="en-US" altLang="ja-JP" sz="2000"/>
          </a:p>
          <a:p>
            <a:r>
              <a:rPr kumimoji="1" lang="ja-JP" altLang="en-US" sz="2000"/>
              <a:t>・カメラの切り替え（インカメラとアウトカメラ）が正しくできているかどうか、「カメラの向こう側が見えていますか」などとお声かけください</a:t>
            </a:r>
            <a:endParaRPr kumimoji="1" lang="en-US" altLang="ja-JP" sz="200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r>
              <a:rPr lang="ja-JP" altLang="en-US" sz="2000" kern="100">
                <a:latin typeface="游明朝" panose="02020400000000000000" pitchFamily="18" charset="-128"/>
                <a:ea typeface="游明朝" panose="02020400000000000000" pitchFamily="18" charset="-128"/>
                <a:cs typeface="Times New Roman" panose="02020603050405020304" pitchFamily="18" charset="0"/>
              </a:rPr>
              <a:t>カメラ位置が端末によって違うので、裏返したときの位置を明確にしましょう。</a:t>
            </a: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endParaRPr lang="ja-JP" altLang="en-US"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EC0627B5-D62E-216A-3B0E-AB01595407C3}"/>
              </a:ext>
            </a:extLst>
          </p:cNvPr>
          <p:cNvSpPr>
            <a:spLocks noGrp="1"/>
          </p:cNvSpPr>
          <p:nvPr>
            <p:ph type="sldNum" sz="quarter" idx="5"/>
          </p:nvPr>
        </p:nvSpPr>
        <p:spPr/>
        <p:txBody>
          <a:bodyPr/>
          <a:lstStyle/>
          <a:p>
            <a:pPr marL="0" marR="0" lvl="0" indent="0" algn="r" defTabSz="495376"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95376" rtl="0" eaLnBrk="1" fontAlgn="auto" latinLnBrk="0" hangingPunct="1">
                <a:lnSpc>
                  <a:spcPct val="100000"/>
                </a:lnSpc>
                <a:spcBef>
                  <a:spcPts val="0"/>
                </a:spcBef>
                <a:spcAft>
                  <a:spcPts val="0"/>
                </a:spcAft>
                <a:buClrTx/>
                <a:buSzTx/>
                <a:buFontTx/>
                <a:buNone/>
                <a:tabLst/>
                <a:defRPr/>
              </a:pPr>
              <a:t>92</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8603941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0FC27-9650-D78D-7324-CEBBAC20821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A56D4ED-38D4-5D96-A302-980BC785B7C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3F820FC-6E6D-1141-ACFD-C905B96651EB}"/>
              </a:ext>
            </a:extLst>
          </p:cNvPr>
          <p:cNvSpPr>
            <a:spLocks noGrp="1"/>
          </p:cNvSpPr>
          <p:nvPr>
            <p:ph type="body" idx="1"/>
          </p:nvPr>
        </p:nvSpPr>
        <p:spPr/>
        <p:txBody>
          <a:bodyPr/>
          <a:lstStyle/>
          <a:p>
            <a:endParaRPr kumimoji="1" lang="ja-JP" altLang="en-US" sz="2000"/>
          </a:p>
        </p:txBody>
      </p:sp>
      <p:sp>
        <p:nvSpPr>
          <p:cNvPr id="4" name="スライド番号プレースホルダー 3">
            <a:extLst>
              <a:ext uri="{FF2B5EF4-FFF2-40B4-BE49-F238E27FC236}">
                <a16:creationId xmlns:a16="http://schemas.microsoft.com/office/drawing/2014/main" id="{7C815824-6B29-702E-5DF9-EF1E96698498}"/>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93</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14105057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CC450-D74B-DBB4-5C9E-B12311727B1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F7A0B34-2FB9-3C1C-01B8-4EC5D7CD9C0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548DB34-FC67-D043-9D8F-A4DC164B90AC}"/>
              </a:ext>
            </a:extLst>
          </p:cNvPr>
          <p:cNvSpPr>
            <a:spLocks noGrp="1"/>
          </p:cNvSpPr>
          <p:nvPr>
            <p:ph type="body" idx="1"/>
          </p:nvPr>
        </p:nvSpPr>
        <p:spPr/>
        <p:txBody>
          <a:bodyPr/>
          <a:lstStyle/>
          <a:p>
            <a:endParaRPr kumimoji="1" lang="ja-JP" altLang="en-US" sz="2000"/>
          </a:p>
        </p:txBody>
      </p:sp>
      <p:sp>
        <p:nvSpPr>
          <p:cNvPr id="4" name="スライド番号プレースホルダー 3">
            <a:extLst>
              <a:ext uri="{FF2B5EF4-FFF2-40B4-BE49-F238E27FC236}">
                <a16:creationId xmlns:a16="http://schemas.microsoft.com/office/drawing/2014/main" id="{0C84E6A8-9058-ACC4-FF92-87636BC9DFC1}"/>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94</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80344125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0848A-CB8B-E3AA-2292-532AFC065F0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3C5204F-DC77-1ECF-6A37-4DA81459E75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8F5DEC-6B1D-7F3E-8A82-F8B39ED22489}"/>
              </a:ext>
            </a:extLst>
          </p:cNvPr>
          <p:cNvSpPr>
            <a:spLocks noGrp="1"/>
          </p:cNvSpPr>
          <p:nvPr>
            <p:ph type="body" idx="1"/>
          </p:nvPr>
        </p:nvSpPr>
        <p:spPr/>
        <p:txBody>
          <a:bodyPr/>
          <a:lstStyle/>
          <a:p>
            <a:pPr defTabSz="990752">
              <a:defRPr/>
            </a:pPr>
            <a:r>
              <a:rPr lang="ja-JP" altLang="en-US" sz="2000">
                <a:latin typeface="BIZ UDPゴシック" panose="020B0400000000000000" pitchFamily="50" charset="-128"/>
                <a:ea typeface="BIZ UDPゴシック" panose="020B0400000000000000" pitchFamily="50" charset="-128"/>
              </a:rPr>
              <a:t>★補足★</a:t>
            </a:r>
            <a:endParaRPr lang="en-US" altLang="ja-JP" sz="2000">
              <a:latin typeface="BIZ UDPゴシック" panose="020B0400000000000000" pitchFamily="50" charset="-128"/>
              <a:ea typeface="BIZ UDPゴシック" panose="020B0400000000000000" pitchFamily="50" charset="-128"/>
            </a:endParaRPr>
          </a:p>
          <a:p>
            <a:pPr marL="0" marR="0" lvl="0" indent="0" algn="l" defTabSz="990752" rtl="0" eaLnBrk="1" fontAlgn="auto" latinLnBrk="0" hangingPunct="1">
              <a:lnSpc>
                <a:spcPct val="100000"/>
              </a:lnSpc>
              <a:spcBef>
                <a:spcPts val="0"/>
              </a:spcBef>
              <a:spcAft>
                <a:spcPts val="0"/>
              </a:spcAft>
              <a:buClrTx/>
              <a:buSzTx/>
              <a:buFontTx/>
              <a:buNone/>
              <a:tabLst/>
              <a:defRPr/>
            </a:pPr>
            <a:r>
              <a:rPr lang="ja-JP" altLang="en-US" sz="2000">
                <a:latin typeface="BIZ UDPゴシック" panose="020B0400000000000000" pitchFamily="50" charset="-128"/>
                <a:ea typeface="BIZ UDPゴシック" panose="020B0400000000000000" pitchFamily="50" charset="-128"/>
              </a:rPr>
              <a:t>・ペン（指）やタッチパッドで十字の矢印を離さずに、動かすことを「ドラッグ」、動かした場所で置くことを「ドロップ」と言います</a:t>
            </a:r>
            <a:endParaRPr lang="en-US" altLang="ja-JP" sz="2000">
              <a:latin typeface="BIZ UDPゴシック" panose="020B0400000000000000" pitchFamily="50" charset="-128"/>
              <a:ea typeface="BIZ UDPゴシック" panose="020B0400000000000000" pitchFamily="50" charset="-128"/>
            </a:endParaRPr>
          </a:p>
          <a:p>
            <a:pPr marL="0" marR="0" lvl="0" indent="0" algn="l" defTabSz="990752" rtl="0" eaLnBrk="1" fontAlgn="auto" latinLnBrk="0" hangingPunct="1">
              <a:lnSpc>
                <a:spcPct val="100000"/>
              </a:lnSpc>
              <a:spcBef>
                <a:spcPts val="0"/>
              </a:spcBef>
              <a:spcAft>
                <a:spcPts val="0"/>
              </a:spcAft>
              <a:buClrTx/>
              <a:buSzTx/>
              <a:buFontTx/>
              <a:buNone/>
              <a:tabLst/>
              <a:defRPr/>
            </a:pPr>
            <a:r>
              <a:rPr lang="ja-JP" altLang="en-US" sz="2000">
                <a:latin typeface="BIZ UDPゴシック" panose="020B0400000000000000" pitchFamily="50" charset="-128"/>
                <a:ea typeface="BIZ UDPゴシック" panose="020B0400000000000000" pitchFamily="50" charset="-128"/>
              </a:rPr>
              <a:t>・十字の矢印を置き、「持って動かすこと」を「ドラッグアンドドロップ」と言います</a:t>
            </a: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2FB2D431-8E5C-3FF6-C70E-59D45741F0FB}"/>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95</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212031648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4EE9D-6A1E-FCF0-210A-5501EB78111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8066CBC-F89C-DB2A-7F42-28299E08BA8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1DDB010-DCC6-AB6F-3A28-6710FC267E73}"/>
              </a:ext>
            </a:extLst>
          </p:cNvPr>
          <p:cNvSpPr>
            <a:spLocks noGrp="1"/>
          </p:cNvSpPr>
          <p:nvPr>
            <p:ph type="body" idx="1"/>
          </p:nvPr>
        </p:nvSpPr>
        <p:spPr/>
        <p:txBody>
          <a:bodyPr/>
          <a:lstStyle/>
          <a:p>
            <a:pPr defTabSz="990752">
              <a:defRPr/>
            </a:pPr>
            <a:r>
              <a:rPr lang="ja-JP" altLang="en-US" sz="2000">
                <a:latin typeface="BIZ UDPゴシック" panose="020B0400000000000000" pitchFamily="50" charset="-128"/>
                <a:ea typeface="BIZ UDPゴシック" panose="020B0400000000000000" pitchFamily="50" charset="-128"/>
              </a:rPr>
              <a:t>★補足★</a:t>
            </a:r>
            <a:endParaRPr lang="en-US" altLang="ja-JP" sz="2000">
              <a:latin typeface="BIZ UDPゴシック" panose="020B0400000000000000" pitchFamily="50" charset="-128"/>
              <a:ea typeface="BIZ UDPゴシック" panose="020B0400000000000000" pitchFamily="50" charset="-128"/>
            </a:endParaRPr>
          </a:p>
          <a:p>
            <a:pPr defTabSz="990752">
              <a:defRPr/>
            </a:pPr>
            <a:r>
              <a:rPr lang="ja-JP" altLang="en-US" sz="2000">
                <a:latin typeface="BIZ UDPゴシック" panose="020B0400000000000000" pitchFamily="50" charset="-128"/>
                <a:ea typeface="BIZ UDPゴシック" panose="020B0400000000000000" pitchFamily="50" charset="-128"/>
              </a:rPr>
              <a:t>・提出</a:t>
            </a:r>
            <a:r>
              <a:rPr lang="en-US" altLang="ja-JP" sz="2000">
                <a:latin typeface="BIZ UDPゴシック" panose="020B0400000000000000" pitchFamily="50" charset="-128"/>
                <a:ea typeface="BIZ UDPゴシック" panose="020B0400000000000000" pitchFamily="50" charset="-128"/>
              </a:rPr>
              <a:t>BOX</a:t>
            </a:r>
            <a:r>
              <a:rPr lang="ja-JP" altLang="en-US" sz="2000">
                <a:latin typeface="BIZ UDPゴシック" panose="020B0400000000000000" pitchFamily="50" charset="-128"/>
                <a:ea typeface="BIZ UDPゴシック" panose="020B0400000000000000" pitchFamily="50" charset="-128"/>
              </a:rPr>
              <a:t>の絵が飛び出す前にカードをはなすと、ふたばマーク（木箱）閉じてしまいます。赤い「提出</a:t>
            </a:r>
            <a:r>
              <a:rPr lang="en-US" altLang="ja-JP" sz="2000">
                <a:latin typeface="BIZ UDPゴシック" panose="020B0400000000000000" pitchFamily="50" charset="-128"/>
                <a:ea typeface="BIZ UDPゴシック" panose="020B0400000000000000" pitchFamily="50" charset="-128"/>
              </a:rPr>
              <a:t>BOX</a:t>
            </a:r>
            <a:r>
              <a:rPr lang="ja-JP" altLang="en-US" sz="2000">
                <a:latin typeface="BIZ UDPゴシック" panose="020B0400000000000000" pitchFamily="50" charset="-128"/>
                <a:ea typeface="BIZ UDPゴシック" panose="020B0400000000000000" pitchFamily="50" charset="-128"/>
              </a:rPr>
              <a:t>」に入れるまではカードは離さないようにします。</a:t>
            </a:r>
          </a:p>
          <a:p>
            <a:pPr defTabSz="990752">
              <a:defRPr/>
            </a:pP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B844210B-634C-E73D-FB4C-2D3FEAE33E76}"/>
              </a:ext>
            </a:extLst>
          </p:cNvPr>
          <p:cNvSpPr>
            <a:spLocks noGrp="1"/>
          </p:cNvSpPr>
          <p:nvPr>
            <p:ph type="sldNum" sz="quarter" idx="5"/>
          </p:nvPr>
        </p:nvSpPr>
        <p:spPr/>
        <p:txBody>
          <a:bodyPr/>
          <a:lstStyle/>
          <a:p>
            <a:pPr marL="0" marR="0" lvl="0" indent="0" algn="r" defTabSz="495376"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95376" rtl="0" eaLnBrk="1" fontAlgn="auto" latinLnBrk="0" hangingPunct="1">
                <a:lnSpc>
                  <a:spcPct val="100000"/>
                </a:lnSpc>
                <a:spcBef>
                  <a:spcPts val="0"/>
                </a:spcBef>
                <a:spcAft>
                  <a:spcPts val="0"/>
                </a:spcAft>
                <a:buClrTx/>
                <a:buSzTx/>
                <a:buFontTx/>
                <a:buNone/>
                <a:tabLst/>
                <a:defRPr/>
              </a:pPr>
              <a:t>96</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7161373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187E1-C540-9389-C6D9-014352EF086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F3BDF07-F483-4A93-0DD3-B367E580C7E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F38D730-D80F-651B-DDBD-DA458D312AA8}"/>
              </a:ext>
            </a:extLst>
          </p:cNvPr>
          <p:cNvSpPr>
            <a:spLocks noGrp="1"/>
          </p:cNvSpPr>
          <p:nvPr>
            <p:ph type="body" idx="1"/>
          </p:nvPr>
        </p:nvSpPr>
        <p:spPr/>
        <p:txBody>
          <a:bodyPr/>
          <a:lstStyle/>
          <a:p>
            <a:pPr defTabSz="990752">
              <a:defRPr/>
            </a:pP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9A3F964B-4210-FA5B-A927-5A64FD8C7747}"/>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97</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3130120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9</a:t>
            </a:fld>
            <a:endParaRPr kumimoji="1" lang="ja-JP" altLang="en-US"/>
          </a:p>
        </p:txBody>
      </p:sp>
    </p:spTree>
    <p:extLst>
      <p:ext uri="{BB962C8B-B14F-4D97-AF65-F5344CB8AC3E}">
        <p14:creationId xmlns:p14="http://schemas.microsoft.com/office/powerpoint/2010/main" val="283652306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89CF8C-107C-3F7E-A604-1F8B964E3D3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7909266-720B-800D-3251-CDEDACB6EA4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68E028-4D62-7508-754F-283F7278AB76}"/>
              </a:ext>
            </a:extLst>
          </p:cNvPr>
          <p:cNvSpPr>
            <a:spLocks noGrp="1"/>
          </p:cNvSpPr>
          <p:nvPr>
            <p:ph type="body" idx="1"/>
          </p:nvPr>
        </p:nvSpPr>
        <p:spPr/>
        <p:txBody>
          <a:bodyPr/>
          <a:lstStyle/>
          <a:p>
            <a:pPr marL="302730" algn="just"/>
            <a:r>
              <a:rPr lang="ja-JP" altLang="en-US" sz="2000" b="0">
                <a:latin typeface="BIZ UDPゴシック" panose="020B0400000000000000" pitchFamily="50" charset="-128"/>
                <a:ea typeface="BIZ UDPゴシック" panose="020B0400000000000000" pitchFamily="50" charset="-128"/>
              </a:rPr>
              <a:t>★補足★</a:t>
            </a:r>
            <a:endParaRPr lang="en-US" altLang="ja-JP" sz="2000" b="0">
              <a:latin typeface="BIZ UDPゴシック" panose="020B0400000000000000" pitchFamily="50" charset="-128"/>
              <a:ea typeface="BIZ UDPゴシック" panose="020B0400000000000000" pitchFamily="50" charset="-128"/>
            </a:endParaRPr>
          </a:p>
          <a:p>
            <a:pPr marL="302730" algn="just"/>
            <a:r>
              <a:rPr lang="ja-JP" altLang="en-US" sz="2000" b="0">
                <a:latin typeface="BIZ UDPゴシック" panose="020B0400000000000000" pitchFamily="50" charset="-128"/>
                <a:ea typeface="BIZ UDPゴシック" panose="020B0400000000000000" pitchFamily="50" charset="-128"/>
              </a:rPr>
              <a:t>・先生が提示することで全体共有できます</a:t>
            </a:r>
            <a:endParaRPr lang="en-US" altLang="ja-JP" sz="2000" b="0">
              <a:latin typeface="BIZ UDPゴシック" panose="020B0400000000000000" pitchFamily="50" charset="-128"/>
              <a:ea typeface="BIZ UDPゴシック" panose="020B0400000000000000" pitchFamily="50" charset="-128"/>
            </a:endParaRPr>
          </a:p>
          <a:p>
            <a:pPr marL="302730" algn="just"/>
            <a:r>
              <a:rPr lang="ja-JP" altLang="en-US" sz="2000" b="0">
                <a:latin typeface="BIZ UDPゴシック" panose="020B0400000000000000" pitchFamily="50" charset="-128"/>
                <a:ea typeface="BIZ UDPゴシック" panose="020B0400000000000000" pitchFamily="50" charset="-128"/>
              </a:rPr>
              <a:t>・提出</a:t>
            </a:r>
            <a:r>
              <a:rPr lang="en-US" altLang="ja-JP" sz="2000" b="0">
                <a:latin typeface="BIZ UDPゴシック" panose="020B0400000000000000" pitchFamily="50" charset="-128"/>
                <a:ea typeface="BIZ UDPゴシック" panose="020B0400000000000000" pitchFamily="50" charset="-128"/>
              </a:rPr>
              <a:t>BOX</a:t>
            </a:r>
            <a:r>
              <a:rPr lang="ja-JP" altLang="en-US" sz="2000" b="0">
                <a:latin typeface="BIZ UDPゴシック" panose="020B0400000000000000" pitchFamily="50" charset="-128"/>
                <a:ea typeface="BIZ UDPゴシック" panose="020B0400000000000000" pitchFamily="50" charset="-128"/>
              </a:rPr>
              <a:t>を公開設定すると子供たちの手元で閲覧することもできます</a:t>
            </a:r>
          </a:p>
        </p:txBody>
      </p:sp>
      <p:sp>
        <p:nvSpPr>
          <p:cNvPr id="4" name="スライド番号プレースホルダー 3">
            <a:extLst>
              <a:ext uri="{FF2B5EF4-FFF2-40B4-BE49-F238E27FC236}">
                <a16:creationId xmlns:a16="http://schemas.microsoft.com/office/drawing/2014/main" id="{42A5D850-B252-3C41-BCF3-686C42D393CE}"/>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98</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120586702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5BA6F-9B11-4698-4548-5CA069880B4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E6C9857-0441-6745-C3AD-2E8D46F2428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3387D25-C1C3-92DE-7ADD-4CA06A4B0AFE}"/>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DF64BEA6-6CED-44F4-9C19-B585402BAFA2}"/>
              </a:ext>
            </a:extLst>
          </p:cNvPr>
          <p:cNvSpPr>
            <a:spLocks noGrp="1"/>
          </p:cNvSpPr>
          <p:nvPr>
            <p:ph type="sldNum" sz="quarter" idx="5"/>
          </p:nvPr>
        </p:nvSpPr>
        <p:spPr/>
        <p:txBody>
          <a:bodyPr/>
          <a:lstStyle/>
          <a:p>
            <a:fld id="{11BCE330-5413-4EFD-B718-434A2A6398AE}" type="slidenum">
              <a:rPr kumimoji="1" lang="ja-JP" altLang="en-US" smtClean="0"/>
              <a:t>99</a:t>
            </a:fld>
            <a:endParaRPr kumimoji="1" lang="ja-JP" altLang="en-US"/>
          </a:p>
        </p:txBody>
      </p:sp>
    </p:spTree>
    <p:extLst>
      <p:ext uri="{BB962C8B-B14F-4D97-AF65-F5344CB8AC3E}">
        <p14:creationId xmlns:p14="http://schemas.microsoft.com/office/powerpoint/2010/main" val="247933067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BFB6B-7F08-2FC5-A41A-47D3D67AF41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E7EBAF2-599F-265C-3E71-CEEE70F2B5F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BF6EE6F-9379-A57F-5F63-8840B6183151}"/>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254A6761-2744-C4DB-9597-F68EFCCA400D}"/>
              </a:ext>
            </a:extLst>
          </p:cNvPr>
          <p:cNvSpPr>
            <a:spLocks noGrp="1"/>
          </p:cNvSpPr>
          <p:nvPr>
            <p:ph type="sldNum" sz="quarter" idx="5"/>
          </p:nvPr>
        </p:nvSpPr>
        <p:spPr/>
        <p:txBody>
          <a:bodyPr/>
          <a:lstStyle/>
          <a:p>
            <a:fld id="{11BCE330-5413-4EFD-B718-434A2A6398AE}" type="slidenum">
              <a:rPr kumimoji="1" lang="ja-JP" altLang="en-US" smtClean="0"/>
              <a:t>100</a:t>
            </a:fld>
            <a:endParaRPr kumimoji="1" lang="ja-JP" altLang="en-US"/>
          </a:p>
        </p:txBody>
      </p:sp>
    </p:spTree>
    <p:extLst>
      <p:ext uri="{BB962C8B-B14F-4D97-AF65-F5344CB8AC3E}">
        <p14:creationId xmlns:p14="http://schemas.microsoft.com/office/powerpoint/2010/main" val="358316969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18386-269E-EAD0-BA2B-2B4C68AF1C5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2B4AF45-4F0A-5423-5BFD-670B997765F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94B1D55-9943-BA28-8FCA-D4434504F88D}"/>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59BEAFBF-6BE3-C202-FC82-7259DA3165E4}"/>
              </a:ext>
            </a:extLst>
          </p:cNvPr>
          <p:cNvSpPr>
            <a:spLocks noGrp="1"/>
          </p:cNvSpPr>
          <p:nvPr>
            <p:ph type="sldNum" sz="quarter" idx="5"/>
          </p:nvPr>
        </p:nvSpPr>
        <p:spPr/>
        <p:txBody>
          <a:bodyPr/>
          <a:lstStyle/>
          <a:p>
            <a:fld id="{11BCE330-5413-4EFD-B718-434A2A6398AE}" type="slidenum">
              <a:rPr kumimoji="1" lang="ja-JP" altLang="en-US" smtClean="0"/>
              <a:t>101</a:t>
            </a:fld>
            <a:endParaRPr kumimoji="1" lang="ja-JP" altLang="en-US"/>
          </a:p>
        </p:txBody>
      </p:sp>
    </p:spTree>
    <p:extLst>
      <p:ext uri="{BB962C8B-B14F-4D97-AF65-F5344CB8AC3E}">
        <p14:creationId xmlns:p14="http://schemas.microsoft.com/office/powerpoint/2010/main" val="299163465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67DD6-0443-43FE-B0B9-3F1F947FF90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BE331E6-FA9D-B0FB-F869-42CB65B5519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842EEBD-66B4-6D72-A466-D400B2F7F43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39FBDE3-438A-7527-3825-4324244ABEE9}"/>
              </a:ext>
            </a:extLst>
          </p:cNvPr>
          <p:cNvSpPr>
            <a:spLocks noGrp="1"/>
          </p:cNvSpPr>
          <p:nvPr>
            <p:ph type="sldNum" sz="quarter" idx="5"/>
          </p:nvPr>
        </p:nvSpPr>
        <p:spPr/>
        <p:txBody>
          <a:bodyPr/>
          <a:lstStyle/>
          <a:p>
            <a:fld id="{11BCE330-5413-4EFD-B718-434A2A6398AE}" type="slidenum">
              <a:rPr kumimoji="1" lang="ja-JP" altLang="en-US" smtClean="0"/>
              <a:t>102</a:t>
            </a:fld>
            <a:endParaRPr kumimoji="1" lang="ja-JP" altLang="en-US"/>
          </a:p>
        </p:txBody>
      </p:sp>
    </p:spTree>
    <p:extLst>
      <p:ext uri="{BB962C8B-B14F-4D97-AF65-F5344CB8AC3E}">
        <p14:creationId xmlns:p14="http://schemas.microsoft.com/office/powerpoint/2010/main" val="157887086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699771-F352-5986-A2A8-C4B48C64B2B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693629A-7632-46F2-D0AF-DF646F73D46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D047B01-5011-BF3E-A13B-CDDE79C70059}"/>
              </a:ext>
            </a:extLst>
          </p:cNvPr>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a:extLst>
              <a:ext uri="{FF2B5EF4-FFF2-40B4-BE49-F238E27FC236}">
                <a16:creationId xmlns:a16="http://schemas.microsoft.com/office/drawing/2014/main" id="{2D5A939F-8D8A-A42E-E377-A719D8931AD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104</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2807271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E143D-DDA6-28D5-878D-8D21524ED22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F6EF716-A79E-4E95-73FD-464C07ADD66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EB545F9-20AE-F5A1-E2AD-2CF9273EEC58}"/>
              </a:ext>
            </a:extLst>
          </p:cNvPr>
          <p:cNvSpPr>
            <a:spLocks noGrp="1"/>
          </p:cNvSpPr>
          <p:nvPr>
            <p:ph type="body" idx="1"/>
          </p:nvPr>
        </p:nvSpPr>
        <p:spPr/>
        <p:txBody>
          <a:bodyPr/>
          <a:lstStyle/>
          <a:p>
            <a:r>
              <a:rPr kumimoji="1" lang="ja-JP" altLang="en-US" dirty="0"/>
              <a:t>★補足★</a:t>
            </a:r>
            <a:endParaRPr kumimoji="1" lang="en-US" altLang="ja-JP" dirty="0"/>
          </a:p>
          <a:p>
            <a:r>
              <a:rPr kumimoji="1" lang="ja-JP" altLang="en-US" dirty="0"/>
              <a:t>・スタートボタンは「</a:t>
            </a:r>
            <a:r>
              <a:rPr kumimoji="1" lang="en-US" altLang="ja-JP" dirty="0"/>
              <a:t>1</a:t>
            </a:r>
            <a:r>
              <a:rPr kumimoji="1" lang="ja-JP" altLang="en-US" dirty="0"/>
              <a:t>回」タップします。</a:t>
            </a:r>
            <a:endParaRPr kumimoji="1" lang="en-US" altLang="ja-JP" dirty="0"/>
          </a:p>
          <a:p>
            <a:r>
              <a:rPr kumimoji="1" lang="ja-JP" altLang="en-US" dirty="0"/>
              <a:t>・「タップというのは画面を</a:t>
            </a:r>
            <a:r>
              <a:rPr kumimoji="1" lang="en-US" altLang="ja-JP" dirty="0"/>
              <a:t>1</a:t>
            </a:r>
            <a:r>
              <a:rPr kumimoji="1" lang="ja-JP" altLang="en-US" dirty="0"/>
              <a:t>回、ポンとタッチする（さわること）です。」等とご説明ください。</a:t>
            </a:r>
            <a:endParaRPr kumimoji="1" lang="en-US" altLang="ja-JP" dirty="0"/>
          </a:p>
        </p:txBody>
      </p:sp>
      <p:sp>
        <p:nvSpPr>
          <p:cNvPr id="4" name="スライド番号プレースホルダー 3">
            <a:extLst>
              <a:ext uri="{FF2B5EF4-FFF2-40B4-BE49-F238E27FC236}">
                <a16:creationId xmlns:a16="http://schemas.microsoft.com/office/drawing/2014/main" id="{31E523B6-CC1D-73EC-5C3F-26A13B2ADE1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4521217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1181AD-4D23-2E24-96DA-4261025EAA0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1F07B0A-3CDB-F8BE-890F-ABF4D942228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062058C-5158-5CED-D969-91A18DCAD07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・学年　⇒　組　⇒　出席番号　⇒　「けってい」　⇒　パスワード　⇒　「けってい」　⇒　「</a:t>
            </a:r>
            <a:r>
              <a:rPr kumimoji="1" lang="en-US" altLang="ja-JP"/>
              <a:t>OK</a:t>
            </a:r>
            <a:r>
              <a:rPr kumimoji="1" lang="ja-JP" altLang="en-US"/>
              <a:t>」の順に押下します。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4C7C41E5-5456-5472-E41C-6A20A8CEE73B}"/>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106</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8300079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495501-E7DC-146C-ADDD-FCA91E949E9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8809417-C8AD-9467-8C8A-B5167F475F2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26FEFFC-7512-B3AB-2001-A2681699A8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★補足★</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Microsoft</a:t>
            </a:r>
            <a:r>
              <a:rPr kumimoji="1" lang="ja-JP" altLang="en-US" dirty="0"/>
              <a:t>アカウントで</a:t>
            </a:r>
            <a:r>
              <a:rPr kumimoji="1" lang="en-US" altLang="ja-JP" dirty="0"/>
              <a:t>SSO</a:t>
            </a:r>
            <a:r>
              <a:rPr kumimoji="1" lang="ja-JP" altLang="en-US" dirty="0"/>
              <a:t>連携している場合はこちらのスライドをご使用ください。</a:t>
            </a:r>
            <a:endParaRPr kumimoji="1" lang="en-US" altLang="ja-JP" dirty="0"/>
          </a:p>
        </p:txBody>
      </p:sp>
      <p:sp>
        <p:nvSpPr>
          <p:cNvPr id="4" name="スライド番号プレースホルダー 3">
            <a:extLst>
              <a:ext uri="{FF2B5EF4-FFF2-40B4-BE49-F238E27FC236}">
                <a16:creationId xmlns:a16="http://schemas.microsoft.com/office/drawing/2014/main" id="{13E4AB47-D4E1-9E96-85BC-C6120C2F6C6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107</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91626922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71ADA0-F146-625C-A147-80F42DC9ABC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01085C5-95E0-A5E3-D0EF-DBB1E7E1321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FBE0A4E-A245-F609-E1C7-6247E631CED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a:hlinkClick r:id="rId3" tooltip="https://loginauth.benesse.ne.jp/miraiseed/login?a=t"/>
              </a:rPr>
              <a:t>https://loginauth.benesse.ne.jp/miraiseed/login</a:t>
            </a:r>
            <a:endParaRPr kumimoji="1" lang="en-US" altLang="ja-JP"/>
          </a:p>
        </p:txBody>
      </p:sp>
      <p:sp>
        <p:nvSpPr>
          <p:cNvPr id="4" name="スライド番号プレースホルダー 3">
            <a:extLst>
              <a:ext uri="{FF2B5EF4-FFF2-40B4-BE49-F238E27FC236}">
                <a16:creationId xmlns:a16="http://schemas.microsoft.com/office/drawing/2014/main" id="{8BA1CC8A-943E-4DB5-7F56-EDC0CEEA021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108</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37406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2053717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9925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481958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28074936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42043950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19952372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346759892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215112154"/>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16236064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26551050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73485782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14147931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5196010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161341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4017803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569608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255756763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355261971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884481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92AD5CBE-1947-DA98-A345-FE6DBADBE701}"/>
              </a:ext>
            </a:extLst>
          </p:cNvPr>
          <p:cNvSpPr/>
          <p:nvPr userDrawn="1"/>
        </p:nvSpPr>
        <p:spPr>
          <a:xfrm>
            <a:off x="-1" y="2383971"/>
            <a:ext cx="12192001" cy="4473219"/>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0372504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タイトル付きのコンテンツ">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
        <p:nvSpPr>
          <p:cNvPr id="8" name="正方形/長方形 7">
            <a:extLst>
              <a:ext uri="{FF2B5EF4-FFF2-40B4-BE49-F238E27FC236}">
                <a16:creationId xmlns:a16="http://schemas.microsoft.com/office/drawing/2014/main" id="{4F31057D-5600-126B-E8AC-192C8B1E4B06}"/>
              </a:ext>
            </a:extLst>
          </p:cNvPr>
          <p:cNvSpPr/>
          <p:nvPr userDrawn="1"/>
        </p:nvSpPr>
        <p:spPr>
          <a:xfrm>
            <a:off x="-1" y="2383971"/>
            <a:ext cx="12192001" cy="4473219"/>
          </a:xfrm>
          <a:prstGeom prst="rect">
            <a:avLst/>
          </a:prstGeom>
          <a:solidFill>
            <a:srgbClr val="DACE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195872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4151812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34D819-9F07-4261-B09B-9E467E5D9002}" type="datetimeFigureOut">
              <a:rPr lang="en-US" smtClean="0"/>
              <a:pPr/>
              <a:t>3/30/2026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1A7204-CB3F-4B7B-98D5-6454F70EC146}" type="slidenum">
              <a:rPr kumimoji="1" lang="ja-JP" altLang="en-US" smtClean="0"/>
              <a:t>‹#›</a:t>
            </a:fld>
            <a:endParaRPr kumimoji="1" lang="ja-JP" altLang="en-US"/>
          </a:p>
        </p:txBody>
      </p:sp>
    </p:spTree>
    <p:extLst>
      <p:ext uri="{BB962C8B-B14F-4D97-AF65-F5344CB8AC3E}">
        <p14:creationId xmlns:p14="http://schemas.microsoft.com/office/powerpoint/2010/main" val="3765360069"/>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34D819-9F07-4261-B09B-9E467E5D9002}" type="datetimeFigureOut">
              <a:rPr lang="en-US" smtClean="0"/>
              <a:pPr/>
              <a:t>3/30/2026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1A7204-CB3F-4B7B-98D5-6454F70EC146}" type="slidenum">
              <a:rPr kumimoji="1" lang="ja-JP" altLang="en-US" smtClean="0"/>
              <a:t>‹#›</a:t>
            </a:fld>
            <a:endParaRPr kumimoji="1" lang="ja-JP" altLang="en-US"/>
          </a:p>
        </p:txBody>
      </p:sp>
    </p:spTree>
    <p:extLst>
      <p:ext uri="{BB962C8B-B14F-4D97-AF65-F5344CB8AC3E}">
        <p14:creationId xmlns:p14="http://schemas.microsoft.com/office/powerpoint/2010/main" val="3386136788"/>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slide" Target="slide4.xml"/><Relationship Id="rId7" Type="http://schemas.openxmlformats.org/officeDocument/2006/relationships/slide" Target="slide139.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103.xml"/><Relationship Id="rId5" Type="http://schemas.openxmlformats.org/officeDocument/2006/relationships/slide" Target="slide71.xml"/><Relationship Id="rId10" Type="http://schemas.openxmlformats.org/officeDocument/2006/relationships/slide" Target="slide3.xml"/><Relationship Id="rId4" Type="http://schemas.openxmlformats.org/officeDocument/2006/relationships/slide" Target="slide26.xml"/><Relationship Id="rId9" Type="http://schemas.openxmlformats.org/officeDocument/2006/relationships/slide" Target="slide20.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2.xml"/><Relationship Id="rId1" Type="http://schemas.openxmlformats.org/officeDocument/2006/relationships/slideLayout" Target="../slideLayouts/slideLayout6.xml"/><Relationship Id="rId4" Type="http://schemas.openxmlformats.org/officeDocument/2006/relationships/image" Target="../media/image52.jpeg"/></Relationships>
</file>

<file path=ppt/slides/_rels/slide10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7.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0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5.xml"/><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06.xml"/><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07.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08.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9.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1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2.png"/></Relationships>
</file>

<file path=ppt/slides/_rels/slide12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3.xml"/><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15.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16.xml"/><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17.xml"/><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18.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19.xml"/><Relationship Id="rId1" Type="http://schemas.openxmlformats.org/officeDocument/2006/relationships/slideLayout" Target="../slideLayouts/slideLayout6.xml"/><Relationship Id="rId4" Type="http://schemas.openxmlformats.org/officeDocument/2006/relationships/image" Target="../media/image81.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microsoft.com/office/2007/relationships/hdphoto" Target="../media/hdphoto1.wdp"/></Relationships>
</file>

<file path=ppt/slides/_rels/slide13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20.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21.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22.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23.xml"/><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24.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25.xml"/><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26.xml"/><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27.xml"/><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29.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4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30.xml"/><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1.xml"/><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2.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3.xml"/><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4.xml"/><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5.xml"/><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6.xml"/><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7.xml"/><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38.xml"/><Relationship Id="rId1" Type="http://schemas.openxmlformats.org/officeDocument/2006/relationships/slideLayout" Target="../slideLayouts/slideLayout6.xml"/><Relationship Id="rId4" Type="http://schemas.openxmlformats.org/officeDocument/2006/relationships/image" Target="../media/image90.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16.svg"/><Relationship Id="rId4" Type="http://schemas.openxmlformats.org/officeDocument/2006/relationships/image" Target="../media/image15.png"/></Relationships>
</file>

<file path=ppt/slides/_rels/slide15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39.xml"/><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40.xml"/><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41.xml"/><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42.xml"/><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43.xml"/><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44.xml"/><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45.xml"/><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46.xml"/><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47.xml"/><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48.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6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49.xml"/><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50.xml"/><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51.xml"/><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52.xml"/><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53.xml"/><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54.xml"/><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55.xml"/><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56.xml"/><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57.xml"/><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5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59.xml"/><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60.xml"/><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61.xml"/><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62.xml"/><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63.xml"/><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64.xml"/><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65.xml"/><Relationship Id="rId1" Type="http://schemas.openxmlformats.org/officeDocument/2006/relationships/slideLayout" Target="../slideLayouts/slideLayout6.xml"/><Relationship Id="rId4" Type="http://schemas.openxmlformats.org/officeDocument/2006/relationships/image" Target="../media/image112.png"/></Relationships>
</file>

<file path=ppt/slides/_rels/slide17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66.xml"/><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6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68.xml"/><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slide" Target="slide1.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5.xml"/><Relationship Id="rId1" Type="http://schemas.openxmlformats.org/officeDocument/2006/relationships/slideLayout" Target="../slideLayouts/slideLayout6.xml"/><Relationship Id="rId4" Type="http://schemas.openxmlformats.org/officeDocument/2006/relationships/image" Target="../media/image47.png"/></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0.xml"/><Relationship Id="rId1" Type="http://schemas.openxmlformats.org/officeDocument/2006/relationships/slideLayout" Target="../slideLayouts/slideLayout6.xml"/><Relationship Id="rId4" Type="http://schemas.openxmlformats.org/officeDocument/2006/relationships/image" Target="../media/image52.jpeg"/></Relationships>
</file>

<file path=ppt/slides/_rels/slide6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8.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7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5.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8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7.xml"/><Relationship Id="rId1" Type="http://schemas.openxmlformats.org/officeDocument/2006/relationships/slideLayout" Target="../slideLayouts/slideLayout6.xml"/><Relationship Id="rId4" Type="http://schemas.openxmlformats.org/officeDocument/2006/relationships/image" Target="../media/image47.png"/></Relationships>
</file>

<file path=ppt/slides/_rels/slide9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8.xml"/><Relationship Id="rId1" Type="http://schemas.openxmlformats.org/officeDocument/2006/relationships/slideLayout" Target="../slideLayouts/slideLayout6.xml"/><Relationship Id="rId4" Type="http://schemas.openxmlformats.org/officeDocument/2006/relationships/image" Target="../media/image63.png"/></Relationships>
</file>

<file path=ppt/slides/_rels/slide9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2CD1096-5C43-F21D-4E32-7D818A562EE3}"/>
              </a:ext>
            </a:extLst>
          </p:cNvPr>
          <p:cNvSpPr>
            <a:spLocks noGrp="1"/>
          </p:cNvSpPr>
          <p:nvPr>
            <p:ph type="ctrTitle"/>
          </p:nvPr>
        </p:nvSpPr>
        <p:spPr>
          <a:xfrm>
            <a:off x="1524000" y="1268412"/>
            <a:ext cx="9144000" cy="1292225"/>
          </a:xfrm>
        </p:spPr>
        <p:txBody>
          <a:bodyPr>
            <a:noAutofit/>
          </a:bodyPr>
          <a:lstStyle/>
          <a:p>
            <a:pPr>
              <a:lnSpc>
                <a:spcPct val="150000"/>
              </a:lnSpc>
            </a:pPr>
            <a:r>
              <a:rPr lang="en-US" altLang="ja-JP" sz="3600" b="1">
                <a:latin typeface="BIZ UDPゴシック" panose="020B0400000000000000" pitchFamily="50" charset="-128"/>
                <a:ea typeface="BIZ UDPゴシック" panose="020B0400000000000000" pitchFamily="50" charset="-128"/>
              </a:rPr>
              <a:t>1</a:t>
            </a:r>
            <a:r>
              <a:rPr lang="ja-JP" altLang="en-US" sz="3600" b="1">
                <a:latin typeface="BIZ UDPゴシック" panose="020B0400000000000000" pitchFamily="50" charset="-128"/>
                <a:ea typeface="BIZ UDPゴシック" panose="020B0400000000000000" pitchFamily="50" charset="-128"/>
              </a:rPr>
              <a:t>年生タブレット　オリエンテーション</a:t>
            </a:r>
            <a:endParaRPr kumimoji="1" lang="ja-JP" altLang="en-US" sz="3600"/>
          </a:p>
        </p:txBody>
      </p:sp>
      <p:sp>
        <p:nvSpPr>
          <p:cNvPr id="3" name="字幕 2">
            <a:extLst>
              <a:ext uri="{FF2B5EF4-FFF2-40B4-BE49-F238E27FC236}">
                <a16:creationId xmlns:a16="http://schemas.microsoft.com/office/drawing/2014/main" id="{833458E2-80C3-6816-CEAC-2987F2F0249E}"/>
              </a:ext>
            </a:extLst>
          </p:cNvPr>
          <p:cNvSpPr>
            <a:spLocks noGrp="1"/>
          </p:cNvSpPr>
          <p:nvPr>
            <p:ph type="subTitle" idx="1"/>
          </p:nvPr>
        </p:nvSpPr>
        <p:spPr>
          <a:xfrm>
            <a:off x="1524000" y="2652728"/>
            <a:ext cx="9144000" cy="551527"/>
          </a:xfrm>
        </p:spPr>
        <p:txBody>
          <a:bodyPr/>
          <a:lstStyle/>
          <a:p>
            <a:r>
              <a:rPr lang="ja-JP" altLang="en-US" b="1" dirty="0">
                <a:latin typeface="BIZ UDPゴシック" panose="020B0400000000000000" pitchFamily="50" charset="-128"/>
                <a:ea typeface="BIZ UDPゴシック" panose="020B0400000000000000" pitchFamily="50" charset="-128"/>
              </a:rPr>
              <a:t>＜</a:t>
            </a:r>
            <a:r>
              <a:rPr lang="en-US" altLang="ja-JP" b="1" dirty="0">
                <a:latin typeface="BIZ UDPゴシック" panose="020B0400000000000000" pitchFamily="50" charset="-128"/>
                <a:ea typeface="BIZ UDPゴシック" panose="020B0400000000000000" pitchFamily="50" charset="-128"/>
              </a:rPr>
              <a:t>iPad</a:t>
            </a:r>
            <a:r>
              <a:rPr lang="ja-JP" altLang="en-US" b="1" dirty="0">
                <a:latin typeface="BIZ UDPゴシック" panose="020B0400000000000000" pitchFamily="50" charset="-128"/>
                <a:ea typeface="BIZ UDPゴシック" panose="020B0400000000000000" pitchFamily="50" charset="-128"/>
              </a:rPr>
              <a:t> 基本授業集＞</a:t>
            </a:r>
            <a:endParaRPr lang="en-US" altLang="ja-JP" b="1" dirty="0">
              <a:latin typeface="BIZ UDPゴシック" panose="020B0400000000000000" pitchFamily="50" charset="-128"/>
              <a:ea typeface="BIZ UDPゴシック" panose="020B0400000000000000" pitchFamily="50" charset="-128"/>
            </a:endParaRPr>
          </a:p>
        </p:txBody>
      </p:sp>
      <p:sp>
        <p:nvSpPr>
          <p:cNvPr id="4" name="四角形: 角を丸くする 3">
            <a:hlinkClick r:id="rId3" action="ppaction://hlinksldjump"/>
            <a:extLst>
              <a:ext uri="{FF2B5EF4-FFF2-40B4-BE49-F238E27FC236}">
                <a16:creationId xmlns:a16="http://schemas.microsoft.com/office/drawing/2014/main" id="{29964D35-B208-199B-F75C-DFE56EF35108}"/>
              </a:ext>
            </a:extLst>
          </p:cNvPr>
          <p:cNvSpPr/>
          <p:nvPr/>
        </p:nvSpPr>
        <p:spPr>
          <a:xfrm>
            <a:off x="481262"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タブレットに</a:t>
            </a:r>
            <a:endParaRPr kumimoji="1" lang="en-US" altLang="ja-JP" b="1">
              <a:latin typeface="BIZ UDPゴシック" panose="020B0400000000000000" pitchFamily="50" charset="-128"/>
              <a:ea typeface="BIZ UDPゴシック" panose="020B0400000000000000" pitchFamily="50" charset="-128"/>
            </a:endParaRPr>
          </a:p>
          <a:p>
            <a:pPr algn="ctr"/>
            <a:r>
              <a:rPr kumimoji="1" lang="ja-JP" altLang="en-US" b="1">
                <a:latin typeface="BIZ UDPゴシック" panose="020B0400000000000000" pitchFamily="50" charset="-128"/>
                <a:ea typeface="BIZ UDPゴシック" panose="020B0400000000000000" pitchFamily="50" charset="-128"/>
              </a:rPr>
              <a:t>サインイン</a:t>
            </a:r>
          </a:p>
        </p:txBody>
      </p:sp>
      <p:sp>
        <p:nvSpPr>
          <p:cNvPr id="5" name="四角形: 角を丸くする 4">
            <a:hlinkClick r:id="rId4" action="ppaction://hlinksldjump"/>
            <a:extLst>
              <a:ext uri="{FF2B5EF4-FFF2-40B4-BE49-F238E27FC236}">
                <a16:creationId xmlns:a16="http://schemas.microsoft.com/office/drawing/2014/main" id="{5A312EAF-7B5B-0DB2-5FF4-BEC3DFEEBA8F}"/>
              </a:ext>
            </a:extLst>
          </p:cNvPr>
          <p:cNvSpPr/>
          <p:nvPr/>
        </p:nvSpPr>
        <p:spPr>
          <a:xfrm>
            <a:off x="2784908"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オクリンクプラス</a:t>
            </a:r>
            <a:endParaRPr kumimoji="1" lang="en-US" altLang="ja-JP" b="1">
              <a:latin typeface="BIZ UDPゴシック" panose="020B0400000000000000" pitchFamily="50" charset="-128"/>
              <a:ea typeface="BIZ UDPゴシック" panose="020B0400000000000000" pitchFamily="50" charset="-128"/>
            </a:endParaRPr>
          </a:p>
          <a:p>
            <a:pPr algn="ctr"/>
            <a:r>
              <a:rPr kumimoji="1" lang="ja-JP" altLang="en-US" b="1">
                <a:latin typeface="BIZ UDPゴシック" panose="020B0400000000000000" pitchFamily="50" charset="-128"/>
                <a:ea typeface="BIZ UDPゴシック" panose="020B0400000000000000" pitchFamily="50" charset="-128"/>
              </a:rPr>
              <a:t>ペンツール</a:t>
            </a:r>
          </a:p>
        </p:txBody>
      </p:sp>
      <p:sp>
        <p:nvSpPr>
          <p:cNvPr id="6" name="四角形: 角を丸くする 5">
            <a:hlinkClick r:id="rId5" action="ppaction://hlinksldjump"/>
            <a:extLst>
              <a:ext uri="{FF2B5EF4-FFF2-40B4-BE49-F238E27FC236}">
                <a16:creationId xmlns:a16="http://schemas.microsoft.com/office/drawing/2014/main" id="{43454481-67CA-BE20-522E-1FCEECFA4C49}"/>
              </a:ext>
            </a:extLst>
          </p:cNvPr>
          <p:cNvSpPr/>
          <p:nvPr/>
        </p:nvSpPr>
        <p:spPr>
          <a:xfrm>
            <a:off x="5088554"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オクリンクプラス</a:t>
            </a:r>
            <a:endParaRPr kumimoji="1" lang="en-US" altLang="ja-JP" b="1">
              <a:latin typeface="BIZ UDPゴシック" panose="020B0400000000000000" pitchFamily="50" charset="-128"/>
              <a:ea typeface="BIZ UDPゴシック" panose="020B0400000000000000" pitchFamily="50" charset="-128"/>
            </a:endParaRPr>
          </a:p>
          <a:p>
            <a:pPr algn="ctr"/>
            <a:r>
              <a:rPr kumimoji="1" lang="ja-JP" altLang="en-US" b="1">
                <a:latin typeface="BIZ UDPゴシック" panose="020B0400000000000000" pitchFamily="50" charset="-128"/>
                <a:ea typeface="BIZ UDPゴシック" panose="020B0400000000000000" pitchFamily="50" charset="-128"/>
              </a:rPr>
              <a:t>カメラ</a:t>
            </a:r>
          </a:p>
        </p:txBody>
      </p:sp>
      <p:sp>
        <p:nvSpPr>
          <p:cNvPr id="7" name="四角形: 角を丸くする 6">
            <a:hlinkClick r:id="rId6" action="ppaction://hlinksldjump"/>
            <a:extLst>
              <a:ext uri="{FF2B5EF4-FFF2-40B4-BE49-F238E27FC236}">
                <a16:creationId xmlns:a16="http://schemas.microsoft.com/office/drawing/2014/main" id="{DAE50396-039E-2E39-8431-66B545718CCB}"/>
              </a:ext>
            </a:extLst>
          </p:cNvPr>
          <p:cNvSpPr/>
          <p:nvPr/>
        </p:nvSpPr>
        <p:spPr>
          <a:xfrm>
            <a:off x="7392200"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ドリルパーク</a:t>
            </a:r>
            <a:endParaRPr kumimoji="1" lang="en-US" altLang="ja-JP" sz="1600" b="1">
              <a:latin typeface="BIZ UDPゴシック" panose="020B0400000000000000" pitchFamily="50" charset="-128"/>
              <a:ea typeface="BIZ UDPゴシック" panose="020B0400000000000000" pitchFamily="50" charset="-128"/>
            </a:endParaRPr>
          </a:p>
          <a:p>
            <a:pPr algn="ctr"/>
            <a:r>
              <a:rPr kumimoji="1" lang="en-US" altLang="ja-JP" sz="1600" b="1">
                <a:latin typeface="BIZ UDPゴシック" panose="020B0400000000000000" pitchFamily="50" charset="-128"/>
                <a:ea typeface="BIZ UDPゴシック" panose="020B0400000000000000" pitchFamily="50" charset="-128"/>
              </a:rPr>
              <a:t>AI</a:t>
            </a:r>
            <a:r>
              <a:rPr kumimoji="1" lang="ja-JP" altLang="en-US" sz="1600" b="1">
                <a:latin typeface="BIZ UDPゴシック" panose="020B0400000000000000" pitchFamily="50" charset="-128"/>
                <a:ea typeface="BIZ UDPゴシック" panose="020B0400000000000000" pitchFamily="50" charset="-128"/>
              </a:rPr>
              <a:t>ドリル</a:t>
            </a:r>
            <a:endParaRPr kumimoji="1" lang="ja-JP" altLang="en-US" b="1">
              <a:latin typeface="BIZ UDPゴシック" panose="020B0400000000000000" pitchFamily="50" charset="-128"/>
              <a:ea typeface="BIZ UDPゴシック" panose="020B0400000000000000" pitchFamily="50" charset="-128"/>
            </a:endParaRPr>
          </a:p>
        </p:txBody>
      </p:sp>
      <p:sp>
        <p:nvSpPr>
          <p:cNvPr id="8" name="四角形: 角を丸くする 7">
            <a:hlinkClick r:id="rId7" action="ppaction://hlinksldjump"/>
            <a:extLst>
              <a:ext uri="{FF2B5EF4-FFF2-40B4-BE49-F238E27FC236}">
                <a16:creationId xmlns:a16="http://schemas.microsoft.com/office/drawing/2014/main" id="{299D487E-6EC0-D011-BF18-92CDE13CFFA5}"/>
              </a:ext>
            </a:extLst>
          </p:cNvPr>
          <p:cNvSpPr/>
          <p:nvPr/>
        </p:nvSpPr>
        <p:spPr>
          <a:xfrm>
            <a:off x="9695846"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ドリルパーク</a:t>
            </a:r>
            <a:endParaRPr kumimoji="1" lang="en-US" altLang="ja-JP" b="1">
              <a:latin typeface="BIZ UDPゴシック" panose="020B0400000000000000" pitchFamily="50" charset="-128"/>
              <a:ea typeface="BIZ UDPゴシック" panose="020B0400000000000000" pitchFamily="50" charset="-128"/>
            </a:endParaRPr>
          </a:p>
          <a:p>
            <a:pPr algn="ctr"/>
            <a:r>
              <a:rPr kumimoji="1" lang="ja-JP" altLang="en-US" b="1">
                <a:latin typeface="BIZ UDPゴシック" panose="020B0400000000000000" pitchFamily="50" charset="-128"/>
                <a:ea typeface="BIZ UDPゴシック" panose="020B0400000000000000" pitchFamily="50" charset="-128"/>
              </a:rPr>
              <a:t>課題</a:t>
            </a:r>
          </a:p>
        </p:txBody>
      </p:sp>
      <p:sp>
        <p:nvSpPr>
          <p:cNvPr id="9" name="四角形: 角を丸くする 8">
            <a:hlinkClick r:id="rId8" action="ppaction://hlinksldjump"/>
            <a:extLst>
              <a:ext uri="{FF2B5EF4-FFF2-40B4-BE49-F238E27FC236}">
                <a16:creationId xmlns:a16="http://schemas.microsoft.com/office/drawing/2014/main" id="{42528AB2-0DB9-E20D-007B-BC1BD8A345FC}"/>
              </a:ext>
            </a:extLst>
          </p:cNvPr>
          <p:cNvSpPr/>
          <p:nvPr/>
        </p:nvSpPr>
        <p:spPr>
          <a:xfrm>
            <a:off x="2743288" y="5234739"/>
            <a:ext cx="2021305" cy="551527"/>
          </a:xfrm>
          <a:prstGeom prst="roundRect">
            <a:avLst/>
          </a:prstGeom>
          <a:solidFill>
            <a:srgbClr val="0070C0"/>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BIZ UDPゴシック" panose="020B0400000000000000" pitchFamily="50" charset="-128"/>
                <a:ea typeface="BIZ UDPゴシック" panose="020B0400000000000000" pitchFamily="50" charset="-128"/>
              </a:rPr>
              <a:t>キーボード画像</a:t>
            </a:r>
            <a:r>
              <a:rPr kumimoji="1" lang="en-US" altLang="ja-JP" sz="1600" b="1" dirty="0">
                <a:latin typeface="BIZ UDPゴシック" panose="020B0400000000000000" pitchFamily="50" charset="-128"/>
                <a:ea typeface="BIZ UDPゴシック" panose="020B0400000000000000" pitchFamily="50" charset="-128"/>
              </a:rPr>
              <a:t>1</a:t>
            </a:r>
            <a:endParaRPr kumimoji="1" lang="ja-JP" altLang="en-US" sz="1600" b="1" dirty="0">
              <a:latin typeface="BIZ UDPゴシック" panose="020B0400000000000000" pitchFamily="50" charset="-128"/>
              <a:ea typeface="BIZ UDPゴシック" panose="020B0400000000000000" pitchFamily="50" charset="-128"/>
            </a:endParaRPr>
          </a:p>
        </p:txBody>
      </p:sp>
      <p:sp>
        <p:nvSpPr>
          <p:cNvPr id="14" name="四角形: 角を丸くする 13">
            <a:hlinkClick r:id="rId9" action="ppaction://hlinksldjump"/>
            <a:extLst>
              <a:ext uri="{FF2B5EF4-FFF2-40B4-BE49-F238E27FC236}">
                <a16:creationId xmlns:a16="http://schemas.microsoft.com/office/drawing/2014/main" id="{D9F76CA3-9418-B082-B522-53F177AD1633}"/>
              </a:ext>
            </a:extLst>
          </p:cNvPr>
          <p:cNvSpPr/>
          <p:nvPr/>
        </p:nvSpPr>
        <p:spPr>
          <a:xfrm>
            <a:off x="7433820" y="5234739"/>
            <a:ext cx="2021305" cy="551527"/>
          </a:xfrm>
          <a:prstGeom prst="roundRect">
            <a:avLst/>
          </a:prstGeom>
          <a:solidFill>
            <a:srgbClr val="0070C0"/>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BIZ UDPゴシック" panose="020B0400000000000000" pitchFamily="50" charset="-128"/>
                <a:ea typeface="BIZ UDPゴシック" panose="020B0400000000000000" pitchFamily="50" charset="-128"/>
              </a:rPr>
              <a:t>サインインおさらい</a:t>
            </a:r>
          </a:p>
        </p:txBody>
      </p:sp>
      <p:sp>
        <p:nvSpPr>
          <p:cNvPr id="10" name="字幕 2">
            <a:extLst>
              <a:ext uri="{FF2B5EF4-FFF2-40B4-BE49-F238E27FC236}">
                <a16:creationId xmlns:a16="http://schemas.microsoft.com/office/drawing/2014/main" id="{609C1C72-D6E4-7E50-291D-EC797D48EFAF}"/>
              </a:ext>
            </a:extLst>
          </p:cNvPr>
          <p:cNvSpPr txBox="1">
            <a:spLocks/>
          </p:cNvSpPr>
          <p:nvPr/>
        </p:nvSpPr>
        <p:spPr>
          <a:xfrm>
            <a:off x="1548939" y="3131390"/>
            <a:ext cx="9144000" cy="551527"/>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600" b="1">
                <a:latin typeface="BIZ UDPゴシック" panose="020B0400000000000000" pitchFamily="50" charset="-128"/>
                <a:ea typeface="BIZ UDPゴシック" panose="020B0400000000000000" pitchFamily="50" charset="-128"/>
              </a:rPr>
              <a:t>各項目はそれぞれ</a:t>
            </a:r>
            <a:r>
              <a:rPr lang="en-US" altLang="ja-JP" sz="1600" b="1">
                <a:latin typeface="BIZ UDPゴシック" panose="020B0400000000000000" pitchFamily="50" charset="-128"/>
                <a:ea typeface="BIZ UDPゴシック" panose="020B0400000000000000" pitchFamily="50" charset="-128"/>
              </a:rPr>
              <a:t>1</a:t>
            </a:r>
            <a:r>
              <a:rPr lang="ja-JP" altLang="en-US" sz="1600" b="1">
                <a:latin typeface="BIZ UDPゴシック" panose="020B0400000000000000" pitchFamily="50" charset="-128"/>
                <a:ea typeface="BIZ UDPゴシック" panose="020B0400000000000000" pitchFamily="50" charset="-128"/>
              </a:rPr>
              <a:t>時限程度を想定している内容です</a:t>
            </a:r>
            <a:endParaRPr lang="en-US" altLang="ja-JP" sz="1600" b="1">
              <a:latin typeface="BIZ UDPゴシック" panose="020B0400000000000000" pitchFamily="50" charset="-128"/>
              <a:ea typeface="BIZ UDPゴシック" panose="020B0400000000000000" pitchFamily="50" charset="-128"/>
            </a:endParaRPr>
          </a:p>
        </p:txBody>
      </p:sp>
      <p:sp>
        <p:nvSpPr>
          <p:cNvPr id="11" name="四角形: 角を丸くする 10">
            <a:hlinkClick r:id="rId10" action="ppaction://hlinksldjump"/>
            <a:extLst>
              <a:ext uri="{FF2B5EF4-FFF2-40B4-BE49-F238E27FC236}">
                <a16:creationId xmlns:a16="http://schemas.microsoft.com/office/drawing/2014/main" id="{948EFD04-EAE6-8AC2-AD46-60F6F50BA6F3}"/>
              </a:ext>
            </a:extLst>
          </p:cNvPr>
          <p:cNvSpPr/>
          <p:nvPr/>
        </p:nvSpPr>
        <p:spPr>
          <a:xfrm>
            <a:off x="5088554" y="5234739"/>
            <a:ext cx="2021305" cy="551527"/>
          </a:xfrm>
          <a:prstGeom prst="roundRect">
            <a:avLst/>
          </a:prstGeom>
          <a:solidFill>
            <a:srgbClr val="0070C0"/>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BIZ UDPゴシック" panose="020B0400000000000000" pitchFamily="50" charset="-128"/>
                <a:ea typeface="BIZ UDPゴシック" panose="020B0400000000000000" pitchFamily="50" charset="-128"/>
              </a:rPr>
              <a:t>キーボード画像</a:t>
            </a:r>
            <a:r>
              <a:rPr kumimoji="1" lang="en-US" altLang="ja-JP" sz="1600" b="1" dirty="0">
                <a:latin typeface="BIZ UDPゴシック" panose="020B0400000000000000" pitchFamily="50" charset="-128"/>
                <a:ea typeface="BIZ UDPゴシック" panose="020B0400000000000000" pitchFamily="50" charset="-128"/>
              </a:rPr>
              <a:t>2</a:t>
            </a:r>
            <a:endParaRPr kumimoji="1" lang="ja-JP" altLang="en-US" sz="1600" b="1" dirty="0">
              <a:latin typeface="BIZ UDPゴシック" panose="020B0400000000000000" pitchFamily="50" charset="-128"/>
              <a:ea typeface="BIZ UDPゴシック" panose="020B0400000000000000" pitchFamily="50" charset="-128"/>
            </a:endParaRPr>
          </a:p>
        </p:txBody>
      </p:sp>
      <p:sp>
        <p:nvSpPr>
          <p:cNvPr id="12" name="字幕 2">
            <a:extLst>
              <a:ext uri="{FF2B5EF4-FFF2-40B4-BE49-F238E27FC236}">
                <a16:creationId xmlns:a16="http://schemas.microsoft.com/office/drawing/2014/main" id="{B90677E3-5A84-1AE0-77F6-C86A7DF9C702}"/>
              </a:ext>
            </a:extLst>
          </p:cNvPr>
          <p:cNvSpPr txBox="1">
            <a:spLocks/>
          </p:cNvSpPr>
          <p:nvPr/>
        </p:nvSpPr>
        <p:spPr>
          <a:xfrm>
            <a:off x="0" y="7091916"/>
            <a:ext cx="12191999" cy="87187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600" b="1" dirty="0">
                <a:latin typeface="BIZ UDPゴシック" panose="020B0400000000000000" pitchFamily="50" charset="-128"/>
                <a:ea typeface="BIZ UDPゴシック" panose="020B0400000000000000" pitchFamily="50" charset="-128"/>
              </a:rPr>
              <a:t>本資料は、</a:t>
            </a:r>
            <a:r>
              <a:rPr lang="en-US" altLang="ja-JP" sz="1600" b="1" dirty="0">
                <a:latin typeface="BIZ UDPゴシック" panose="020B0400000000000000" pitchFamily="50" charset="-128"/>
                <a:ea typeface="BIZ UDPゴシック" panose="020B0400000000000000" pitchFamily="50" charset="-128"/>
              </a:rPr>
              <a:t>2026</a:t>
            </a:r>
            <a:r>
              <a:rPr lang="ja-JP" altLang="en-US" sz="1600" b="1" dirty="0">
                <a:latin typeface="BIZ UDPゴシック" panose="020B0400000000000000" pitchFamily="50" charset="-128"/>
                <a:ea typeface="BIZ UDPゴシック" panose="020B0400000000000000" pitchFamily="50" charset="-128"/>
              </a:rPr>
              <a:t>年</a:t>
            </a:r>
            <a:r>
              <a:rPr lang="en-US" altLang="ja-JP" sz="1600" b="1" dirty="0">
                <a:latin typeface="BIZ UDPゴシック" panose="020B0400000000000000" pitchFamily="50" charset="-128"/>
                <a:ea typeface="BIZ UDPゴシック" panose="020B0400000000000000" pitchFamily="50" charset="-128"/>
              </a:rPr>
              <a:t>3</a:t>
            </a:r>
            <a:r>
              <a:rPr lang="ja-JP" altLang="en-US" sz="1600" b="1" dirty="0">
                <a:latin typeface="BIZ UDPゴシック" panose="020B0400000000000000" pitchFamily="50" charset="-128"/>
                <a:ea typeface="BIZ UDPゴシック" panose="020B0400000000000000" pitchFamily="50" charset="-128"/>
              </a:rPr>
              <a:t>月時点での各アプリなどの画面構成をもとに作成しております。</a:t>
            </a:r>
            <a:endParaRPr lang="en-US" altLang="ja-JP" sz="1600" b="1" dirty="0">
              <a:latin typeface="BIZ UDPゴシック" panose="020B0400000000000000" pitchFamily="50" charset="-128"/>
              <a:ea typeface="BIZ UDPゴシック" panose="020B0400000000000000" pitchFamily="50" charset="-128"/>
            </a:endParaRPr>
          </a:p>
          <a:p>
            <a:r>
              <a:rPr lang="ja-JP" altLang="en-US" sz="1600" b="1" dirty="0">
                <a:latin typeface="BIZ UDPゴシック" panose="020B0400000000000000" pitchFamily="50" charset="-128"/>
                <a:ea typeface="BIZ UDPゴシック" panose="020B0400000000000000" pitchFamily="50" charset="-128"/>
              </a:rPr>
              <a:t>バージョンアップなどにより変更される可能性がありますので、ご活用いただく前に実際に操作してご確認ください。</a:t>
            </a:r>
            <a:endParaRPr lang="en-US" altLang="ja-JP" sz="1600" b="1" dirty="0">
              <a:latin typeface="BIZ UDPゴシック" panose="020B0400000000000000" pitchFamily="50" charset="-128"/>
              <a:ea typeface="BIZ UDPゴシック" panose="020B0400000000000000" pitchFamily="50" charset="-128"/>
            </a:endParaRPr>
          </a:p>
          <a:p>
            <a:r>
              <a:rPr lang="ja-JP" altLang="en-US" sz="1600" b="1" dirty="0">
                <a:latin typeface="BIZ UDPゴシック" panose="020B0400000000000000" pitchFamily="50" charset="-128"/>
                <a:ea typeface="BIZ UDPゴシック" panose="020B0400000000000000" pitchFamily="50" charset="-128"/>
              </a:rPr>
              <a:t>また、導入時の設定など自治体様により異なりますので、学校環境にあわせて、カスタマイズなどしてご活用ください。</a:t>
            </a:r>
            <a:endParaRPr lang="en-US" altLang="ja-JP" sz="1600" b="1" dirty="0">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32F5CFA6-E863-DA5A-2572-8643388F6D9F}"/>
              </a:ext>
            </a:extLst>
          </p:cNvPr>
          <p:cNvSpPr txBox="1"/>
          <p:nvPr/>
        </p:nvSpPr>
        <p:spPr>
          <a:xfrm>
            <a:off x="1" y="6564470"/>
            <a:ext cx="12268199" cy="276999"/>
          </a:xfrm>
          <a:prstGeom prst="rect">
            <a:avLst/>
          </a:prstGeom>
          <a:noFill/>
        </p:spPr>
        <p:txBody>
          <a:bodyPr wrap="square">
            <a:spAutoFit/>
          </a:bodyPr>
          <a:lstStyle/>
          <a:p>
            <a:pPr algn="ctr"/>
            <a:r>
              <a:rPr lang="en-US" altLang="ja-JP" sz="1200" dirty="0">
                <a:latin typeface="Meiryo UI" panose="020B0604030504040204" pitchFamily="50" charset="-128"/>
                <a:ea typeface="Meiryo UI" panose="020B0604030504040204" pitchFamily="50" charset="-128"/>
              </a:rPr>
              <a:t>iPad</a:t>
            </a:r>
            <a:r>
              <a:rPr lang="ja-JP" altLang="en-US" sz="1200" dirty="0">
                <a:latin typeface="Meiryo UI" panose="020B0604030504040204" pitchFamily="50" charset="-128"/>
                <a:ea typeface="Meiryo UI" panose="020B0604030504040204" pitchFamily="50" charset="-128"/>
              </a:rPr>
              <a:t> および </a:t>
            </a:r>
            <a:r>
              <a:rPr lang="en-US" altLang="ja-JP" sz="1200" dirty="0">
                <a:latin typeface="Meiryo UI" panose="020B0604030504040204" pitchFamily="50" charset="-128"/>
                <a:ea typeface="Meiryo UI" panose="020B0604030504040204" pitchFamily="50" charset="-128"/>
              </a:rPr>
              <a:t>Safari </a:t>
            </a:r>
            <a:r>
              <a:rPr lang="ja-JP" altLang="en-US" sz="1200" b="0" i="0" dirty="0">
                <a:solidFill>
                  <a:srgbClr val="242424"/>
                </a:solidFill>
                <a:effectLst/>
                <a:latin typeface="Meiryo UI" panose="020B0604030504040204" pitchFamily="50" charset="-128"/>
                <a:ea typeface="Meiryo UI" panose="020B0604030504040204" pitchFamily="50" charset="-128"/>
              </a:rPr>
              <a:t>は、米国およびその他の国と地域で登録された</a:t>
            </a:r>
            <a:r>
              <a:rPr lang="en-US" altLang="ja-JP" sz="1200" b="0" i="0" dirty="0">
                <a:solidFill>
                  <a:srgbClr val="242424"/>
                </a:solidFill>
                <a:effectLst/>
                <a:latin typeface="Meiryo UI" panose="020B0604030504040204" pitchFamily="50" charset="-128"/>
                <a:ea typeface="Meiryo UI" panose="020B0604030504040204" pitchFamily="50" charset="-128"/>
              </a:rPr>
              <a:t>Apple Inc.</a:t>
            </a:r>
            <a:r>
              <a:rPr lang="ja-JP" altLang="en-US" sz="1200" b="0" i="0" dirty="0">
                <a:solidFill>
                  <a:srgbClr val="242424"/>
                </a:solidFill>
                <a:effectLst/>
                <a:latin typeface="Meiryo UI" panose="020B0604030504040204" pitchFamily="50" charset="-128"/>
                <a:ea typeface="Meiryo UI" panose="020B0604030504040204" pitchFamily="50" charset="-128"/>
              </a:rPr>
              <a:t>の商標です。</a:t>
            </a:r>
            <a:endParaRPr lang="ja-JP" altLang="en-US" sz="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71703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6E3F9-30BE-5792-9029-07EA7ECA9700}"/>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21CF1382-9E4A-5164-5592-5B8B50D702BB}"/>
              </a:ext>
            </a:extLst>
          </p:cNvPr>
          <p:cNvSpPr txBox="1"/>
          <p:nvPr/>
        </p:nvSpPr>
        <p:spPr>
          <a:xfrm>
            <a:off x="5450296" y="2653987"/>
            <a:ext cx="5768200" cy="1200329"/>
          </a:xfrm>
          <a:prstGeom prst="rect">
            <a:avLst/>
          </a:prstGeom>
          <a:noFill/>
        </p:spPr>
        <p:txBody>
          <a:bodyPr wrap="square">
            <a:spAutoFit/>
          </a:bodyPr>
          <a:lstStyle/>
          <a:p>
            <a:pPr rtl="0" fontAlgn="base"/>
            <a:r>
              <a:rPr lang="ja-JP" altLang="en-US" sz="7200" b="1" i="0" u="none" strike="noStrike" cap="all">
                <a:solidFill>
                  <a:srgbClr val="2A1A00"/>
                </a:solidFill>
                <a:effectLst/>
                <a:latin typeface="Meiryo UI" panose="020B0604030504040204" pitchFamily="50" charset="-128"/>
                <a:ea typeface="BIZ UDPゴシック" panose="020B0400000000000000" pitchFamily="50" charset="-128"/>
              </a:rPr>
              <a:t>おしえない</a:t>
            </a:r>
          </a:p>
        </p:txBody>
      </p:sp>
      <p:grpSp>
        <p:nvGrpSpPr>
          <p:cNvPr id="18" name="グループ化 17">
            <a:extLst>
              <a:ext uri="{FF2B5EF4-FFF2-40B4-BE49-F238E27FC236}">
                <a16:creationId xmlns:a16="http://schemas.microsoft.com/office/drawing/2014/main" id="{74FCDEBF-1DDE-DDAD-08B7-2C4610274A72}"/>
              </a:ext>
            </a:extLst>
          </p:cNvPr>
          <p:cNvGrpSpPr/>
          <p:nvPr/>
        </p:nvGrpSpPr>
        <p:grpSpPr>
          <a:xfrm>
            <a:off x="520665" y="570972"/>
            <a:ext cx="4360941" cy="5828816"/>
            <a:chOff x="647665" y="570972"/>
            <a:chExt cx="4360941" cy="5828816"/>
          </a:xfrm>
        </p:grpSpPr>
        <p:sp>
          <p:nvSpPr>
            <p:cNvPr id="12" name="四角形: 角を丸くする 11">
              <a:extLst>
                <a:ext uri="{FF2B5EF4-FFF2-40B4-BE49-F238E27FC236}">
                  <a16:creationId xmlns:a16="http://schemas.microsoft.com/office/drawing/2014/main" id="{5BAF1909-7891-1596-A6A4-1F069ACE7880}"/>
                </a:ext>
              </a:extLst>
            </p:cNvPr>
            <p:cNvSpPr/>
            <p:nvPr/>
          </p:nvSpPr>
          <p:spPr>
            <a:xfrm>
              <a:off x="2679903" y="3859183"/>
              <a:ext cx="622300" cy="2540605"/>
            </a:xfrm>
            <a:prstGeom prst="roundRect">
              <a:avLst/>
            </a:prstGeom>
            <a:no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 name="グループ化 4">
              <a:extLst>
                <a:ext uri="{FF2B5EF4-FFF2-40B4-BE49-F238E27FC236}">
                  <a16:creationId xmlns:a16="http://schemas.microsoft.com/office/drawing/2014/main" id="{ED908BB2-E090-F3D3-6388-43A63DF40729}"/>
                </a:ext>
              </a:extLst>
            </p:cNvPr>
            <p:cNvGrpSpPr/>
            <p:nvPr/>
          </p:nvGrpSpPr>
          <p:grpSpPr>
            <a:xfrm>
              <a:off x="973504" y="662149"/>
              <a:ext cx="4035102" cy="4035102"/>
              <a:chOff x="5140929" y="2999910"/>
              <a:chExt cx="1164771" cy="1164771"/>
            </a:xfrm>
          </p:grpSpPr>
          <p:sp>
            <p:nvSpPr>
              <p:cNvPr id="6" name="楕円 5">
                <a:extLst>
                  <a:ext uri="{FF2B5EF4-FFF2-40B4-BE49-F238E27FC236}">
                    <a16:creationId xmlns:a16="http://schemas.microsoft.com/office/drawing/2014/main" id="{78F06B52-CA8C-0069-80E0-AFAC89D3DBDD}"/>
                  </a:ext>
                </a:extLst>
              </p:cNvPr>
              <p:cNvSpPr/>
              <p:nvPr/>
            </p:nvSpPr>
            <p:spPr>
              <a:xfrm>
                <a:off x="5140929" y="2999910"/>
                <a:ext cx="1164771" cy="1164771"/>
              </a:xfrm>
              <a:prstGeom prst="ellipse">
                <a:avLst/>
              </a:prstGeom>
              <a:solidFill>
                <a:schemeClr val="bg1"/>
              </a:solid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descr="図形, アイコン&#10;&#10;AI によって生成されたコンテンツは間違っている可能性があります。">
                <a:extLst>
                  <a:ext uri="{FF2B5EF4-FFF2-40B4-BE49-F238E27FC236}">
                    <a16:creationId xmlns:a16="http://schemas.microsoft.com/office/drawing/2014/main" id="{F55D4D19-73C9-4A64-EE38-E094E81B6E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grpSp>
          <p:nvGrpSpPr>
            <p:cNvPr id="11" name="グループ化 10">
              <a:extLst>
                <a:ext uri="{FF2B5EF4-FFF2-40B4-BE49-F238E27FC236}">
                  <a16:creationId xmlns:a16="http://schemas.microsoft.com/office/drawing/2014/main" id="{89D6F137-F176-DCB3-41FC-690A0C03CFED}"/>
                </a:ext>
              </a:extLst>
            </p:cNvPr>
            <p:cNvGrpSpPr/>
            <p:nvPr/>
          </p:nvGrpSpPr>
          <p:grpSpPr>
            <a:xfrm rot="20854989">
              <a:off x="647665" y="570972"/>
              <a:ext cx="1036760" cy="744600"/>
              <a:chOff x="742852" y="1084200"/>
              <a:chExt cx="1036760" cy="744600"/>
            </a:xfrm>
          </p:grpSpPr>
          <p:cxnSp>
            <p:nvCxnSpPr>
              <p:cNvPr id="8" name="直線コネクタ 7">
                <a:extLst>
                  <a:ext uri="{FF2B5EF4-FFF2-40B4-BE49-F238E27FC236}">
                    <a16:creationId xmlns:a16="http://schemas.microsoft.com/office/drawing/2014/main" id="{59BC758C-F6B4-2104-A61C-58CA0AB5D111}"/>
                  </a:ext>
                </a:extLst>
              </p:cNvPr>
              <p:cNvCxnSpPr>
                <a:cxnSpLocks/>
              </p:cNvCxnSpPr>
              <p:nvPr/>
            </p:nvCxnSpPr>
            <p:spPr>
              <a:xfrm>
                <a:off x="742852" y="1666425"/>
                <a:ext cx="289962" cy="16237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7D50B602-EBB9-B8F0-D5D2-112FFB3FCCC8}"/>
                  </a:ext>
                </a:extLst>
              </p:cNvPr>
              <p:cNvCxnSpPr>
                <a:cxnSpLocks/>
              </p:cNvCxnSpPr>
              <p:nvPr/>
            </p:nvCxnSpPr>
            <p:spPr>
              <a:xfrm>
                <a:off x="1169875" y="1290826"/>
                <a:ext cx="213437" cy="2650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04473964-2086-C78A-F1A1-6661217C1EBF}"/>
                  </a:ext>
                </a:extLst>
              </p:cNvPr>
              <p:cNvCxnSpPr>
                <a:cxnSpLocks/>
              </p:cNvCxnSpPr>
              <p:nvPr/>
            </p:nvCxnSpPr>
            <p:spPr>
              <a:xfrm>
                <a:off x="1725092" y="1084200"/>
                <a:ext cx="54520" cy="3063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sp>
        <p:nvSpPr>
          <p:cNvPr id="2" name="四角形: 角を丸くする 1">
            <a:extLst>
              <a:ext uri="{FF2B5EF4-FFF2-40B4-BE49-F238E27FC236}">
                <a16:creationId xmlns:a16="http://schemas.microsoft.com/office/drawing/2014/main" id="{D9325254-EABC-DF84-21D5-4EB01991ACC3}"/>
              </a:ext>
            </a:extLst>
          </p:cNvPr>
          <p:cNvSpPr/>
          <p:nvPr/>
        </p:nvSpPr>
        <p:spPr>
          <a:xfrm>
            <a:off x="5189960" y="1581175"/>
            <a:ext cx="7682416" cy="813025"/>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BBD91049-7D6E-A810-1DE1-AAA34D26B066}"/>
              </a:ext>
            </a:extLst>
          </p:cNvPr>
          <p:cNvSpPr txBox="1"/>
          <p:nvPr/>
        </p:nvSpPr>
        <p:spPr>
          <a:xfrm>
            <a:off x="5459110" y="1661533"/>
            <a:ext cx="3862690" cy="584775"/>
          </a:xfrm>
          <a:prstGeom prst="rect">
            <a:avLst/>
          </a:prstGeom>
          <a:noFill/>
        </p:spPr>
        <p:txBody>
          <a:bodyPr wrap="square" anchor="ctr">
            <a:spAutoFit/>
          </a:bodyPr>
          <a:lstStyle/>
          <a:p>
            <a:r>
              <a:rPr lang="ja-JP" altLang="en-US" sz="3200" b="1" cap="all">
                <a:solidFill>
                  <a:schemeClr val="bg1"/>
                </a:solidFill>
                <a:latin typeface="BIZ UDPゴシック" panose="020B0400000000000000" pitchFamily="50" charset="-128"/>
                <a:ea typeface="BIZ UDPゴシック" panose="020B0400000000000000" pitchFamily="50" charset="-128"/>
              </a:rPr>
              <a:t>ぱすわーどは・・・</a:t>
            </a:r>
            <a:endParaRPr lang="ja-JP" altLang="en-US" sz="3200" b="1">
              <a:solidFill>
                <a:schemeClr val="bg1"/>
              </a:solidFill>
              <a:latin typeface="BIZ UDPゴシック" panose="020B0400000000000000" pitchFamily="50" charset="-128"/>
              <a:ea typeface="BIZ UDPゴシック" panose="020B0400000000000000" pitchFamily="50" charset="-128"/>
            </a:endParaRPr>
          </a:p>
        </p:txBody>
      </p:sp>
      <p:pic>
        <p:nvPicPr>
          <p:cNvPr id="19" name="Picture 6">
            <a:extLst>
              <a:ext uri="{FF2B5EF4-FFF2-40B4-BE49-F238E27FC236}">
                <a16:creationId xmlns:a16="http://schemas.microsoft.com/office/drawing/2014/main" id="{F5A6BBB0-65BA-AD93-885F-6D2FFA6595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21800" y="4114104"/>
            <a:ext cx="2702719" cy="2702719"/>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B1C8455F-4074-75B2-92DB-77912B71E411}"/>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842540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0F787EC-E237-C3CD-64C0-054B0F811D89}"/>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D0E9F2E7-9457-9A35-469B-D8A27C3E77EF}"/>
              </a:ext>
            </a:extLst>
          </p:cNvPr>
          <p:cNvPicPr>
            <a:picLocks noChangeAspect="1"/>
          </p:cNvPicPr>
          <p:nvPr/>
        </p:nvPicPr>
        <p:blipFill>
          <a:blip r:embed="rId3"/>
          <a:stretch>
            <a:fillRect/>
          </a:stretch>
        </p:blipFill>
        <p:spPr>
          <a:xfrm>
            <a:off x="1907685" y="1268413"/>
            <a:ext cx="8376630" cy="5492972"/>
          </a:xfrm>
          <a:prstGeom prst="rect">
            <a:avLst/>
          </a:prstGeom>
        </p:spPr>
      </p:pic>
      <p:sp>
        <p:nvSpPr>
          <p:cNvPr id="4" name="テキスト ボックス 3">
            <a:extLst>
              <a:ext uri="{FF2B5EF4-FFF2-40B4-BE49-F238E27FC236}">
                <a16:creationId xmlns:a16="http://schemas.microsoft.com/office/drawing/2014/main" id="{FB4BEAF0-3122-61B4-6532-592F4333B5CD}"/>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ミライシードを とじて おわる</a:t>
            </a:r>
          </a:p>
        </p:txBody>
      </p:sp>
      <p:sp>
        <p:nvSpPr>
          <p:cNvPr id="7" name="テキスト ボックス 6">
            <a:extLst>
              <a:ext uri="{FF2B5EF4-FFF2-40B4-BE49-F238E27FC236}">
                <a16:creationId xmlns:a16="http://schemas.microsoft.com/office/drawing/2014/main" id="{A88EC84A-1096-609C-6FB8-8AD9C31FEF22}"/>
              </a:ext>
            </a:extLst>
          </p:cNvPr>
          <p:cNvSpPr txBox="1"/>
          <p:nvPr/>
        </p:nvSpPr>
        <p:spPr>
          <a:xfrm>
            <a:off x="1070904" y="937517"/>
            <a:ext cx="4633609" cy="338554"/>
          </a:xfrm>
          <a:prstGeom prst="rect">
            <a:avLst/>
          </a:prstGeom>
          <a:noFill/>
        </p:spPr>
        <p:txBody>
          <a:bodyPr wrap="square" rtlCol="0">
            <a:spAutoFit/>
          </a:bodyPr>
          <a:lstStyle/>
          <a:p>
            <a:pPr algn="ctr"/>
            <a:r>
              <a:rPr kumimoji="1" lang="ja-JP" altLang="en-US" sz="1600" b="1" dirty="0"/>
              <a:t>（ み　ら　い　し　ー　ど）</a:t>
            </a:r>
            <a:endParaRPr kumimoji="1" lang="en-US" altLang="ja-JP" sz="1600" b="1" dirty="0"/>
          </a:p>
        </p:txBody>
      </p:sp>
      <p:sp>
        <p:nvSpPr>
          <p:cNvPr id="14" name="四角形: 角を丸くする 13">
            <a:extLst>
              <a:ext uri="{FF2B5EF4-FFF2-40B4-BE49-F238E27FC236}">
                <a16:creationId xmlns:a16="http://schemas.microsoft.com/office/drawing/2014/main" id="{8488F33D-BC45-8D27-CFED-3A961A145ACA}"/>
              </a:ext>
            </a:extLst>
          </p:cNvPr>
          <p:cNvSpPr/>
          <p:nvPr/>
        </p:nvSpPr>
        <p:spPr>
          <a:xfrm>
            <a:off x="9723680" y="1412426"/>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8A7FABC6-67EF-73B0-E3C9-E4E0DB57A673}"/>
              </a:ext>
            </a:extLst>
          </p:cNvPr>
          <p:cNvSpPr/>
          <p:nvPr/>
        </p:nvSpPr>
        <p:spPr>
          <a:xfrm>
            <a:off x="-2103930" y="173038"/>
            <a:ext cx="1998733" cy="11086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ブラウザをすべて閉じる場合にご活用ください</a:t>
            </a:r>
          </a:p>
        </p:txBody>
      </p:sp>
      <p:grpSp>
        <p:nvGrpSpPr>
          <p:cNvPr id="15" name="グループ化 14">
            <a:extLst>
              <a:ext uri="{FF2B5EF4-FFF2-40B4-BE49-F238E27FC236}">
                <a16:creationId xmlns:a16="http://schemas.microsoft.com/office/drawing/2014/main" id="{3F355156-D33E-2066-7C42-462ED3F56368}"/>
              </a:ext>
            </a:extLst>
          </p:cNvPr>
          <p:cNvGrpSpPr/>
          <p:nvPr/>
        </p:nvGrpSpPr>
        <p:grpSpPr>
          <a:xfrm>
            <a:off x="7662281" y="1796626"/>
            <a:ext cx="2303841" cy="1668887"/>
            <a:chOff x="492797" y="3768360"/>
            <a:chExt cx="1976083" cy="1378157"/>
          </a:xfrm>
        </p:grpSpPr>
        <p:sp>
          <p:nvSpPr>
            <p:cNvPr id="16" name="フリーフォーム: 図形 15">
              <a:extLst>
                <a:ext uri="{FF2B5EF4-FFF2-40B4-BE49-F238E27FC236}">
                  <a16:creationId xmlns:a16="http://schemas.microsoft.com/office/drawing/2014/main" id="{A652624F-BD82-502F-5CD9-7B6F381EB8E7}"/>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2D197103-B147-6F10-7887-0A86D6990D89}"/>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　　たっぷ</a:t>
              </a:r>
            </a:p>
          </p:txBody>
        </p:sp>
      </p:grpSp>
      <p:pic>
        <p:nvPicPr>
          <p:cNvPr id="19" name="図 18" descr="テーブル&#10;&#10;AI 生成コンテンツは誤りを含む可能性があります。">
            <a:extLst>
              <a:ext uri="{FF2B5EF4-FFF2-40B4-BE49-F238E27FC236}">
                <a16:creationId xmlns:a16="http://schemas.microsoft.com/office/drawing/2014/main" id="{56B38DF2-BF0C-E9A5-C682-AFE84DB32B2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7944375" y="2819297"/>
            <a:ext cx="536894" cy="562326"/>
          </a:xfrm>
          <a:prstGeom prst="rect">
            <a:avLst/>
          </a:prstGeom>
        </p:spPr>
      </p:pic>
    </p:spTree>
    <p:extLst>
      <p:ext uri="{BB962C8B-B14F-4D97-AF65-F5344CB8AC3E}">
        <p14:creationId xmlns:p14="http://schemas.microsoft.com/office/powerpoint/2010/main" val="47975567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96ECC46-834B-D0A7-2792-AA142EFA2AD4}"/>
            </a:ext>
          </a:extLst>
        </p:cNvPr>
        <p:cNvGrpSpPr/>
        <p:nvPr/>
      </p:nvGrpSpPr>
      <p:grpSpPr>
        <a:xfrm>
          <a:off x="0" y="0"/>
          <a:ext cx="0" cy="0"/>
          <a:chOff x="0" y="0"/>
          <a:chExt cx="0" cy="0"/>
        </a:xfrm>
      </p:grpSpPr>
      <p:pic>
        <p:nvPicPr>
          <p:cNvPr id="8" name="図 7">
            <a:extLst>
              <a:ext uri="{FF2B5EF4-FFF2-40B4-BE49-F238E27FC236}">
                <a16:creationId xmlns:a16="http://schemas.microsoft.com/office/drawing/2014/main" id="{E9628154-ABA9-9797-A641-8E2E16D02C5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67948" y="1284057"/>
            <a:ext cx="8450511" cy="5526763"/>
          </a:xfrm>
          <a:prstGeom prst="rect">
            <a:avLst/>
          </a:prstGeom>
        </p:spPr>
      </p:pic>
      <p:sp>
        <p:nvSpPr>
          <p:cNvPr id="4" name="テキスト ボックス 3">
            <a:extLst>
              <a:ext uri="{FF2B5EF4-FFF2-40B4-BE49-F238E27FC236}">
                <a16:creationId xmlns:a16="http://schemas.microsoft.com/office/drawing/2014/main" id="{42A26C6D-D4C5-A9CA-4083-48800E0F67A3}"/>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ミライシードを とじて おわる</a:t>
            </a:r>
          </a:p>
        </p:txBody>
      </p:sp>
      <p:sp>
        <p:nvSpPr>
          <p:cNvPr id="14" name="四角形: 角を丸くする 13">
            <a:extLst>
              <a:ext uri="{FF2B5EF4-FFF2-40B4-BE49-F238E27FC236}">
                <a16:creationId xmlns:a16="http://schemas.microsoft.com/office/drawing/2014/main" id="{7A2A1CB5-7F98-F7BF-3559-C5FCB2DD0DBC}"/>
              </a:ext>
            </a:extLst>
          </p:cNvPr>
          <p:cNvSpPr/>
          <p:nvPr/>
        </p:nvSpPr>
        <p:spPr>
          <a:xfrm>
            <a:off x="5705353" y="1898987"/>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71EDE811-9C2C-4468-55EE-6ACD2090CF2D}"/>
              </a:ext>
            </a:extLst>
          </p:cNvPr>
          <p:cNvSpPr/>
          <p:nvPr/>
        </p:nvSpPr>
        <p:spPr>
          <a:xfrm>
            <a:off x="-2103930" y="173038"/>
            <a:ext cx="1998733" cy="11086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ブラウザをすべて閉じる場合にご活用ください</a:t>
            </a:r>
          </a:p>
        </p:txBody>
      </p:sp>
      <p:sp>
        <p:nvSpPr>
          <p:cNvPr id="2" name="テキスト ボックス 1">
            <a:extLst>
              <a:ext uri="{FF2B5EF4-FFF2-40B4-BE49-F238E27FC236}">
                <a16:creationId xmlns:a16="http://schemas.microsoft.com/office/drawing/2014/main" id="{6FFD5C8E-75F1-99C3-9E06-3DC2BC90AE48}"/>
              </a:ext>
            </a:extLst>
          </p:cNvPr>
          <p:cNvSpPr txBox="1"/>
          <p:nvPr/>
        </p:nvSpPr>
        <p:spPr>
          <a:xfrm>
            <a:off x="1070904" y="937517"/>
            <a:ext cx="4633609" cy="338554"/>
          </a:xfrm>
          <a:prstGeom prst="rect">
            <a:avLst/>
          </a:prstGeom>
          <a:noFill/>
        </p:spPr>
        <p:txBody>
          <a:bodyPr wrap="square" rtlCol="0">
            <a:spAutoFit/>
          </a:bodyPr>
          <a:lstStyle/>
          <a:p>
            <a:pPr algn="ctr"/>
            <a:r>
              <a:rPr kumimoji="1" lang="ja-JP" altLang="en-US" sz="1600" b="1" dirty="0"/>
              <a:t>（ み　ら　い　し　ー　ど）</a:t>
            </a:r>
            <a:endParaRPr kumimoji="1" lang="en-US" altLang="ja-JP" sz="1600" b="1" dirty="0"/>
          </a:p>
        </p:txBody>
      </p:sp>
      <p:sp>
        <p:nvSpPr>
          <p:cNvPr id="9" name="四角形: 角を丸くする 8">
            <a:extLst>
              <a:ext uri="{FF2B5EF4-FFF2-40B4-BE49-F238E27FC236}">
                <a16:creationId xmlns:a16="http://schemas.microsoft.com/office/drawing/2014/main" id="{F012EB0C-3FB6-8D76-2D41-B0622EE417B1}"/>
              </a:ext>
            </a:extLst>
          </p:cNvPr>
          <p:cNvSpPr/>
          <p:nvPr/>
        </p:nvSpPr>
        <p:spPr>
          <a:xfrm>
            <a:off x="9899849" y="1873820"/>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 name="グループ化 12">
            <a:extLst>
              <a:ext uri="{FF2B5EF4-FFF2-40B4-BE49-F238E27FC236}">
                <a16:creationId xmlns:a16="http://schemas.microsoft.com/office/drawing/2014/main" id="{5FD04EC4-D39D-7737-8DA4-30DEA1F04DD3}"/>
              </a:ext>
            </a:extLst>
          </p:cNvPr>
          <p:cNvGrpSpPr/>
          <p:nvPr/>
        </p:nvGrpSpPr>
        <p:grpSpPr>
          <a:xfrm>
            <a:off x="4029848" y="2266410"/>
            <a:ext cx="1976083" cy="1378157"/>
            <a:chOff x="492797" y="3768360"/>
            <a:chExt cx="1976083" cy="1378157"/>
          </a:xfrm>
        </p:grpSpPr>
        <p:sp>
          <p:nvSpPr>
            <p:cNvPr id="15" name="フリーフォーム: 図形 14">
              <a:extLst>
                <a:ext uri="{FF2B5EF4-FFF2-40B4-BE49-F238E27FC236}">
                  <a16:creationId xmlns:a16="http://schemas.microsoft.com/office/drawing/2014/main" id="{CEA92D53-384B-2489-B3DA-85B52550997C}"/>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95D8C340-CA71-8DE8-F44A-AF941EA467C6}"/>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a:latin typeface="BIZ UDPゴシック" panose="020B0400000000000000" pitchFamily="50" charset="-128"/>
                  <a:ea typeface="BIZ UDPゴシック" panose="020B0400000000000000" pitchFamily="50" charset="-128"/>
                </a:rPr>
                <a:t>× </a:t>
              </a:r>
              <a:r>
                <a:rPr kumimoji="1" lang="ja-JP" altLang="en-US" sz="2400" b="1" dirty="0">
                  <a:latin typeface="BIZ UDPゴシック" panose="020B0400000000000000" pitchFamily="50" charset="-128"/>
                  <a:ea typeface="BIZ UDPゴシック" panose="020B0400000000000000" pitchFamily="50" charset="-128"/>
                </a:rPr>
                <a:t>をたっぷ</a:t>
              </a:r>
            </a:p>
          </p:txBody>
        </p:sp>
      </p:grpSp>
      <p:grpSp>
        <p:nvGrpSpPr>
          <p:cNvPr id="17" name="グループ化 16">
            <a:extLst>
              <a:ext uri="{FF2B5EF4-FFF2-40B4-BE49-F238E27FC236}">
                <a16:creationId xmlns:a16="http://schemas.microsoft.com/office/drawing/2014/main" id="{FB6345AC-1D15-58F1-3495-1C51FE1215DD}"/>
              </a:ext>
            </a:extLst>
          </p:cNvPr>
          <p:cNvGrpSpPr/>
          <p:nvPr/>
        </p:nvGrpSpPr>
        <p:grpSpPr>
          <a:xfrm>
            <a:off x="8274678" y="2258021"/>
            <a:ext cx="1976083" cy="1378157"/>
            <a:chOff x="492797" y="3768360"/>
            <a:chExt cx="1976083" cy="1378157"/>
          </a:xfrm>
        </p:grpSpPr>
        <p:sp>
          <p:nvSpPr>
            <p:cNvPr id="18" name="フリーフォーム: 図形 17">
              <a:extLst>
                <a:ext uri="{FF2B5EF4-FFF2-40B4-BE49-F238E27FC236}">
                  <a16:creationId xmlns:a16="http://schemas.microsoft.com/office/drawing/2014/main" id="{7190C7F4-9401-2605-14BC-1BDA1A96B960}"/>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C445A1D2-B667-DDF5-42DF-F4FA9623DC32}"/>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a:latin typeface="BIZ UDPゴシック" panose="020B0400000000000000" pitchFamily="50" charset="-128"/>
                  <a:ea typeface="BIZ UDPゴシック" panose="020B0400000000000000" pitchFamily="50" charset="-128"/>
                </a:rPr>
                <a:t>× </a:t>
              </a:r>
              <a:r>
                <a:rPr kumimoji="1" lang="ja-JP" altLang="en-US" sz="2400" b="1" dirty="0">
                  <a:latin typeface="BIZ UDPゴシック" panose="020B0400000000000000" pitchFamily="50" charset="-128"/>
                  <a:ea typeface="BIZ UDPゴシック" panose="020B0400000000000000" pitchFamily="50" charset="-128"/>
                </a:rPr>
                <a:t>をたっぷ</a:t>
              </a:r>
            </a:p>
          </p:txBody>
        </p:sp>
      </p:grpSp>
    </p:spTree>
    <p:extLst>
      <p:ext uri="{BB962C8B-B14F-4D97-AF65-F5344CB8AC3E}">
        <p14:creationId xmlns:p14="http://schemas.microsoft.com/office/powerpoint/2010/main" val="219669510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05197-1083-02AA-0BE4-F3D4F8E27F45}"/>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AD8007DA-D1E9-5D15-07A1-0309617DCE90}"/>
              </a:ext>
            </a:extLst>
          </p:cNvPr>
          <p:cNvGrpSpPr/>
          <p:nvPr/>
        </p:nvGrpSpPr>
        <p:grpSpPr>
          <a:xfrm>
            <a:off x="2424000" y="1382571"/>
            <a:ext cx="7344000" cy="5292000"/>
            <a:chOff x="2424000" y="1353311"/>
            <a:chExt cx="7344000" cy="5292000"/>
          </a:xfrm>
        </p:grpSpPr>
        <p:sp>
          <p:nvSpPr>
            <p:cNvPr id="12" name="四角形: 角を丸くする 11">
              <a:extLst>
                <a:ext uri="{FF2B5EF4-FFF2-40B4-BE49-F238E27FC236}">
                  <a16:creationId xmlns:a16="http://schemas.microsoft.com/office/drawing/2014/main" id="{B31CD091-054E-C17D-E2FE-610BDCE820FB}"/>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C9646BB1-7B1F-A1FE-64A1-A91A37689DD5}"/>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6B670C2A-19FC-E1C5-075C-0A6C1C7ABA4E}"/>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7B731CB2-4D6E-DAF4-E850-ED3331ECBA49}"/>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たぶれっとを おわる</a:t>
            </a:r>
          </a:p>
        </p:txBody>
      </p:sp>
      <p:sp>
        <p:nvSpPr>
          <p:cNvPr id="5" name="テキスト ボックス 4">
            <a:extLst>
              <a:ext uri="{FF2B5EF4-FFF2-40B4-BE49-F238E27FC236}">
                <a16:creationId xmlns:a16="http://schemas.microsoft.com/office/drawing/2014/main" id="{A34DA1C7-2834-F9A9-03C8-8C1D8FD92711}"/>
              </a:ext>
            </a:extLst>
          </p:cNvPr>
          <p:cNvSpPr txBox="1"/>
          <p:nvPr/>
        </p:nvSpPr>
        <p:spPr>
          <a:xfrm>
            <a:off x="2544008" y="3607756"/>
            <a:ext cx="7103980" cy="707886"/>
          </a:xfrm>
          <a:prstGeom prst="rect">
            <a:avLst/>
          </a:prstGeom>
          <a:noFill/>
        </p:spPr>
        <p:txBody>
          <a:bodyPr wrap="square">
            <a:spAutoFit/>
          </a:bodyPr>
          <a:lstStyle/>
          <a:p>
            <a:pPr algn="ctr" fontAlgn="base"/>
            <a:r>
              <a:rPr lang="ja-JP" altLang="en-US" sz="4000" b="1" cap="all" dirty="0">
                <a:solidFill>
                  <a:srgbClr val="2A1A00"/>
                </a:solidFill>
                <a:latin typeface="Meiryo UI" panose="020B0604030504040204" pitchFamily="50" charset="-128"/>
                <a:ea typeface="BIZ UDPゴシック" panose="020B0400000000000000" pitchFamily="50" charset="-128"/>
              </a:rPr>
              <a:t>かばー</a:t>
            </a:r>
            <a:r>
              <a:rPr lang="ja-JP" altLang="en-US" sz="4000" b="1" i="0" u="none" strike="noStrike" cap="all" dirty="0">
                <a:solidFill>
                  <a:srgbClr val="2A1A00"/>
                </a:solidFill>
                <a:effectLst/>
                <a:latin typeface="Meiryo UI" panose="020B0604030504040204" pitchFamily="50" charset="-128"/>
                <a:ea typeface="BIZ UDPゴシック" panose="020B0400000000000000" pitchFamily="50" charset="-128"/>
              </a:rPr>
              <a:t>を とじる</a:t>
            </a:r>
            <a:endParaRPr lang="en-US" altLang="ja-JP" sz="4000" b="1" i="0" dirty="0">
              <a:solidFill>
                <a:srgbClr val="000000"/>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9251403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C6D5F-FF90-A2C1-A5AB-4938CAFA7B16}"/>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60F4A0AA-E947-26AB-C598-A01EB45F16D5}"/>
              </a:ext>
            </a:extLst>
          </p:cNvPr>
          <p:cNvSpPr txBox="1"/>
          <p:nvPr/>
        </p:nvSpPr>
        <p:spPr>
          <a:xfrm>
            <a:off x="1625599" y="461846"/>
            <a:ext cx="8940799" cy="133613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年生タブレット　オリエンテーション</a:t>
            </a:r>
            <a:endParaRPr kumimoji="1" lang="en-US" altLang="ja-JP"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algn="ctr">
              <a:lnSpc>
                <a:spcPct val="150000"/>
              </a:lnSpc>
            </a:pPr>
            <a:r>
              <a:rPr kumimoji="1" lang="ja-JP" altLang="en-US" sz="3600" b="1" dirty="0">
                <a:latin typeface="BIZ UDPゴシック" panose="020B0400000000000000" pitchFamily="50" charset="-128"/>
                <a:ea typeface="BIZ UDPゴシック" panose="020B0400000000000000" pitchFamily="50" charset="-128"/>
              </a:rPr>
              <a:t>④</a:t>
            </a:r>
            <a:r>
              <a:rPr lang="en-US" altLang="ja-JP" sz="3600" b="1" dirty="0">
                <a:latin typeface="BIZ UDPゴシック" panose="020B0400000000000000" pitchFamily="50" charset="-128"/>
                <a:ea typeface="BIZ UDPゴシック" panose="020B0400000000000000" pitchFamily="50" charset="-128"/>
              </a:rPr>
              <a:t> iPad</a:t>
            </a:r>
            <a:r>
              <a:rPr kumimoji="1" lang="ja-JP" altLang="en-US" sz="3600" b="1" dirty="0">
                <a:latin typeface="BIZ UDPゴシック" panose="020B0400000000000000" pitchFamily="50" charset="-128"/>
                <a:ea typeface="BIZ UDPゴシック" panose="020B0400000000000000" pitchFamily="50" charset="-128"/>
              </a:rPr>
              <a:t> ドリルパーク　</a:t>
            </a:r>
            <a:r>
              <a:rPr kumimoji="1" lang="en-US" altLang="ja-JP" sz="3600" b="1" dirty="0">
                <a:latin typeface="BIZ UDPゴシック" panose="020B0400000000000000" pitchFamily="50" charset="-128"/>
                <a:ea typeface="BIZ UDPゴシック" panose="020B0400000000000000" pitchFamily="50" charset="-128"/>
              </a:rPr>
              <a:t>AI</a:t>
            </a:r>
            <a:r>
              <a:rPr kumimoji="1" lang="ja-JP" altLang="en-US" sz="3600" b="1" dirty="0">
                <a:latin typeface="BIZ UDPゴシック" panose="020B0400000000000000" pitchFamily="50" charset="-128"/>
                <a:ea typeface="BIZ UDPゴシック" panose="020B0400000000000000" pitchFamily="50" charset="-128"/>
              </a:rPr>
              <a:t>ドリル</a:t>
            </a:r>
            <a:endParaRPr kumimoji="1" lang="en-US" altLang="ja-JP" sz="3600" b="1" dirty="0">
              <a:latin typeface="BIZ UDPゴシック" panose="020B0400000000000000" pitchFamily="50" charset="-128"/>
              <a:ea typeface="BIZ UDPゴシック" panose="020B0400000000000000" pitchFamily="50" charset="-128"/>
            </a:endParaRPr>
          </a:p>
        </p:txBody>
      </p:sp>
      <p:pic>
        <p:nvPicPr>
          <p:cNvPr id="23554" name="Picture 2">
            <a:extLst>
              <a:ext uri="{FF2B5EF4-FFF2-40B4-BE49-F238E27FC236}">
                <a16:creationId xmlns:a16="http://schemas.microsoft.com/office/drawing/2014/main" id="{7A0CDEEA-5F83-F335-2483-0088D0AF592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6274"/>
          <a:stretch/>
        </p:blipFill>
        <p:spPr bwMode="auto">
          <a:xfrm>
            <a:off x="4275799" y="1921733"/>
            <a:ext cx="3640397" cy="4936267"/>
          </a:xfrm>
          <a:prstGeom prst="rect">
            <a:avLst/>
          </a:prstGeom>
          <a:noFill/>
          <a:extLst>
            <a:ext uri="{909E8E84-426E-40DD-AFC4-6F175D3DCCD1}">
              <a14:hiddenFill xmlns:a14="http://schemas.microsoft.com/office/drawing/2010/main">
                <a:solidFill>
                  <a:srgbClr val="FFFFFF"/>
                </a:solidFill>
              </a14:hiddenFill>
            </a:ext>
          </a:extLst>
        </p:spPr>
      </p:pic>
      <p:sp>
        <p:nvSpPr>
          <p:cNvPr id="5" name="四角形: 角を丸くする 4">
            <a:hlinkClick r:id="rId3" action="ppaction://hlinksldjump"/>
            <a:extLst>
              <a:ext uri="{FF2B5EF4-FFF2-40B4-BE49-F238E27FC236}">
                <a16:creationId xmlns:a16="http://schemas.microsoft.com/office/drawing/2014/main" id="{591ED179-1842-E3B1-AC65-6B8E586917FC}"/>
              </a:ext>
            </a:extLst>
          </p:cNvPr>
          <p:cNvSpPr/>
          <p:nvPr/>
        </p:nvSpPr>
        <p:spPr>
          <a:xfrm>
            <a:off x="10026938" y="57845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3" name="テキスト ボックス 2">
            <a:extLst>
              <a:ext uri="{FF2B5EF4-FFF2-40B4-BE49-F238E27FC236}">
                <a16:creationId xmlns:a16="http://schemas.microsoft.com/office/drawing/2014/main" id="{6DBC966C-BDF2-AB2B-AE5B-E03AD4CE527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6" name="テキスト ボックス 5">
            <a:extLst>
              <a:ext uri="{FF2B5EF4-FFF2-40B4-BE49-F238E27FC236}">
                <a16:creationId xmlns:a16="http://schemas.microsoft.com/office/drawing/2014/main" id="{E70461E4-9A51-D9B2-985D-8C81205DA77C}"/>
              </a:ext>
            </a:extLst>
          </p:cNvPr>
          <p:cNvSpPr txBox="1"/>
          <p:nvPr/>
        </p:nvSpPr>
        <p:spPr>
          <a:xfrm>
            <a:off x="7086601" y="6604084"/>
            <a:ext cx="5105399" cy="230832"/>
          </a:xfrm>
          <a:prstGeom prst="rect">
            <a:avLst/>
          </a:prstGeom>
          <a:noFill/>
        </p:spPr>
        <p:txBody>
          <a:bodyPr wrap="square">
            <a:spAutoFit/>
          </a:bodyPr>
          <a:lstStyle/>
          <a:p>
            <a:pPr algn="r"/>
            <a:r>
              <a:rPr lang="en-US" altLang="ja-JP" sz="900" dirty="0">
                <a:solidFill>
                  <a:schemeClr val="bg1">
                    <a:lumMod val="50000"/>
                  </a:schemeClr>
                </a:solidFill>
                <a:latin typeface="Meiryo UI" panose="020B0604030504040204" pitchFamily="50" charset="-128"/>
                <a:ea typeface="Meiryo UI" panose="020B0604030504040204" pitchFamily="50" charset="-128"/>
              </a:rPr>
              <a:t>iPad</a:t>
            </a:r>
            <a:r>
              <a:rPr lang="ja-JP" altLang="en-US" sz="900" dirty="0">
                <a:solidFill>
                  <a:schemeClr val="bg1">
                    <a:lumMod val="50000"/>
                  </a:schemeClr>
                </a:solidFill>
                <a:latin typeface="Meiryo UI" panose="020B0604030504040204" pitchFamily="50" charset="-128"/>
                <a:ea typeface="Meiryo UI" panose="020B0604030504040204" pitchFamily="50" charset="-128"/>
              </a:rPr>
              <a:t> および </a:t>
            </a:r>
            <a:r>
              <a:rPr lang="en-US" altLang="ja-JP" sz="900" dirty="0">
                <a:solidFill>
                  <a:schemeClr val="bg1">
                    <a:lumMod val="50000"/>
                  </a:schemeClr>
                </a:solidFill>
                <a:latin typeface="Meiryo UI" panose="020B0604030504040204" pitchFamily="50" charset="-128"/>
                <a:ea typeface="Meiryo UI" panose="020B0604030504040204" pitchFamily="50" charset="-128"/>
              </a:rPr>
              <a:t>Safari </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は、米国およびその他の国と地域で登録された</a:t>
            </a:r>
            <a:r>
              <a:rPr lang="en-US" altLang="ja-JP" sz="900" b="0" i="0" dirty="0">
                <a:solidFill>
                  <a:schemeClr val="bg1">
                    <a:lumMod val="50000"/>
                  </a:schemeClr>
                </a:solidFill>
                <a:effectLst/>
                <a:latin typeface="Meiryo UI" panose="020B0604030504040204" pitchFamily="50" charset="-128"/>
                <a:ea typeface="Meiryo UI" panose="020B0604030504040204" pitchFamily="50" charset="-128"/>
              </a:rPr>
              <a:t>Apple Inc.</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の商標です。</a:t>
            </a:r>
            <a:endParaRPr lang="ja-JP" altLang="en-US" sz="900" dirty="0">
              <a:solidFill>
                <a:schemeClr val="bg1">
                  <a:lumMod val="50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193870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327F4-1A60-95C8-9E40-02F87038E550}"/>
            </a:ext>
          </a:extLst>
        </p:cNvPr>
        <p:cNvGrpSpPr/>
        <p:nvPr/>
      </p:nvGrpSpPr>
      <p:grpSpPr>
        <a:xfrm>
          <a:off x="0" y="0"/>
          <a:ext cx="0" cy="0"/>
          <a:chOff x="0" y="0"/>
          <a:chExt cx="0" cy="0"/>
        </a:xfrm>
      </p:grpSpPr>
      <p:pic>
        <p:nvPicPr>
          <p:cNvPr id="22530" name="Picture 2">
            <a:extLst>
              <a:ext uri="{FF2B5EF4-FFF2-40B4-BE49-F238E27FC236}">
                <a16:creationId xmlns:a16="http://schemas.microsoft.com/office/drawing/2014/main" id="{8AFBF207-A80B-5B89-2B67-378BED04E5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95" y="2147254"/>
            <a:ext cx="4515555" cy="4710746"/>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99A2C315-804A-7586-D59E-456DB8733240}"/>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dirty="0">
                <a:latin typeface="BIZ UDPゴシック" panose="020B0400000000000000" pitchFamily="50" charset="-128"/>
                <a:ea typeface="BIZ UDPゴシック" panose="020B0400000000000000" pitchFamily="50" charset="-128"/>
              </a:rPr>
              <a:t>たぶれっとの</a:t>
            </a:r>
            <a:br>
              <a:rPr kumimoji="1" lang="en-US" altLang="ja-JP" sz="5400" b="1" dirty="0">
                <a:latin typeface="BIZ UDPゴシック" panose="020B0400000000000000" pitchFamily="50" charset="-128"/>
                <a:ea typeface="BIZ UDPゴシック" panose="020B0400000000000000" pitchFamily="50" charset="-128"/>
              </a:rPr>
            </a:br>
            <a:r>
              <a:rPr kumimoji="1" lang="ja-JP" altLang="en-US" sz="5400" b="1" dirty="0">
                <a:latin typeface="BIZ UDPゴシック" panose="020B0400000000000000" pitchFamily="50" charset="-128"/>
                <a:ea typeface="BIZ UDPゴシック" panose="020B0400000000000000" pitchFamily="50" charset="-128"/>
              </a:rPr>
              <a:t>がくしゅうを　はじめます</a:t>
            </a:r>
          </a:p>
        </p:txBody>
      </p:sp>
      <p:sp>
        <p:nvSpPr>
          <p:cNvPr id="3" name="テキスト ボックス 2">
            <a:extLst>
              <a:ext uri="{FF2B5EF4-FFF2-40B4-BE49-F238E27FC236}">
                <a16:creationId xmlns:a16="http://schemas.microsoft.com/office/drawing/2014/main" id="{F2166A63-4055-15F6-68A3-859315422F46}"/>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345079104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B7F8B8-C11B-CC3D-6F93-B514F5C2802A}"/>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73A1B71F-059B-96B4-2A52-A6DC1B1A7C9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3498" y="1621844"/>
            <a:ext cx="10376502" cy="4640957"/>
          </a:xfrm>
          <a:prstGeom prst="rect">
            <a:avLst/>
          </a:prstGeom>
          <a:ln>
            <a:solidFill>
              <a:schemeClr val="bg1">
                <a:lumMod val="75000"/>
              </a:schemeClr>
            </a:solidFill>
          </a:ln>
        </p:spPr>
      </p:pic>
      <p:sp>
        <p:nvSpPr>
          <p:cNvPr id="18" name="四角形: 角を丸くする 17">
            <a:extLst>
              <a:ext uri="{FF2B5EF4-FFF2-40B4-BE49-F238E27FC236}">
                <a16:creationId xmlns:a16="http://schemas.microsoft.com/office/drawing/2014/main" id="{79FC7A0C-86B9-4BE7-ED10-B1D6C1D112D8}"/>
              </a:ext>
            </a:extLst>
          </p:cNvPr>
          <p:cNvSpPr/>
          <p:nvPr/>
        </p:nvSpPr>
        <p:spPr>
          <a:xfrm>
            <a:off x="4830851" y="4520794"/>
            <a:ext cx="2915946" cy="77541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36677D1C-7F60-F33C-DA0B-5E485997322B}"/>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すたーと がめん</a:t>
            </a:r>
          </a:p>
        </p:txBody>
      </p:sp>
      <p:grpSp>
        <p:nvGrpSpPr>
          <p:cNvPr id="13" name="グループ化 12">
            <a:extLst>
              <a:ext uri="{FF2B5EF4-FFF2-40B4-BE49-F238E27FC236}">
                <a16:creationId xmlns:a16="http://schemas.microsoft.com/office/drawing/2014/main" id="{E5ABEE4D-1E9B-B017-C610-3146AC428B42}"/>
              </a:ext>
            </a:extLst>
          </p:cNvPr>
          <p:cNvGrpSpPr/>
          <p:nvPr/>
        </p:nvGrpSpPr>
        <p:grpSpPr>
          <a:xfrm>
            <a:off x="7133083" y="4050296"/>
            <a:ext cx="3526815" cy="898148"/>
            <a:chOff x="8010085" y="4853978"/>
            <a:chExt cx="3526815" cy="898148"/>
          </a:xfrm>
        </p:grpSpPr>
        <p:sp>
          <p:nvSpPr>
            <p:cNvPr id="14" name="フリーフォーム: 図形 13">
              <a:extLst>
                <a:ext uri="{FF2B5EF4-FFF2-40B4-BE49-F238E27FC236}">
                  <a16:creationId xmlns:a16="http://schemas.microsoft.com/office/drawing/2014/main" id="{57C50519-8FB5-3577-B311-59BBD0D5B9A9}"/>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5" name="四角形: 角を丸くする 14">
              <a:extLst>
                <a:ext uri="{FF2B5EF4-FFF2-40B4-BE49-F238E27FC236}">
                  <a16:creationId xmlns:a16="http://schemas.microsoft.com/office/drawing/2014/main" id="{B0F9595D-1198-D256-C6D6-18E0A2246984}"/>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
        <p:nvSpPr>
          <p:cNvPr id="17" name="テキスト ボックス 16">
            <a:extLst>
              <a:ext uri="{FF2B5EF4-FFF2-40B4-BE49-F238E27FC236}">
                <a16:creationId xmlns:a16="http://schemas.microsoft.com/office/drawing/2014/main" id="{F8AB41E0-20A6-E556-89E7-A3F27CE52B2F}"/>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 name="正方形/長方形 1">
            <a:extLst>
              <a:ext uri="{FF2B5EF4-FFF2-40B4-BE49-F238E27FC236}">
                <a16:creationId xmlns:a16="http://schemas.microsoft.com/office/drawing/2014/main" id="{71459D32-BA10-1457-5CD0-47077D47A3D8}"/>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従来</a:t>
            </a: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Tree>
    <p:extLst>
      <p:ext uri="{BB962C8B-B14F-4D97-AF65-F5344CB8AC3E}">
        <p14:creationId xmlns:p14="http://schemas.microsoft.com/office/powerpoint/2010/main" val="252121094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532680-46DE-65B9-AFB6-EC9BF642C685}"/>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E519EAAD-1C78-0017-9F29-348091CBB6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40F98BE5-FA6B-FE5A-6DD2-DCE13FBEEE7A}"/>
              </a:ext>
            </a:extLst>
          </p:cNvPr>
          <p:cNvSpPr/>
          <p:nvPr/>
        </p:nvSpPr>
        <p:spPr>
          <a:xfrm>
            <a:off x="5394960" y="3858478"/>
            <a:ext cx="141224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1440DC18-0F76-71E7-3016-A24E2C23B62D}"/>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E369A2B4-2250-2EAB-AB6E-F87FA5ACF7AC}"/>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AFCFF506-A90F-81E7-6378-592E2432ED11}"/>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学年・組・番号で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14" name="グループ化 13">
            <a:extLst>
              <a:ext uri="{FF2B5EF4-FFF2-40B4-BE49-F238E27FC236}">
                <a16:creationId xmlns:a16="http://schemas.microsoft.com/office/drawing/2014/main" id="{15FB2AB8-5850-5449-EF53-12DD3993D70D}"/>
              </a:ext>
            </a:extLst>
          </p:cNvPr>
          <p:cNvGrpSpPr/>
          <p:nvPr/>
        </p:nvGrpSpPr>
        <p:grpSpPr>
          <a:xfrm>
            <a:off x="7306702" y="3385632"/>
            <a:ext cx="3539491" cy="687837"/>
            <a:chOff x="7997409" y="5960448"/>
            <a:chExt cx="3539491" cy="687837"/>
          </a:xfrm>
        </p:grpSpPr>
        <p:sp>
          <p:nvSpPr>
            <p:cNvPr id="15" name="フリーフォーム: 図形 14">
              <a:extLst>
                <a:ext uri="{FF2B5EF4-FFF2-40B4-BE49-F238E27FC236}">
                  <a16:creationId xmlns:a16="http://schemas.microsoft.com/office/drawing/2014/main" id="{056E99D4-27C3-5693-0E82-E9BDF4A28850}"/>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C2685018-ADFC-5EC5-228E-2D2A505ABA71}"/>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a:t>
              </a:r>
            </a:p>
          </p:txBody>
        </p:sp>
      </p:grpSp>
      <p:sp>
        <p:nvSpPr>
          <p:cNvPr id="31" name="四角形: 角を丸くする 30">
            <a:extLst>
              <a:ext uri="{FF2B5EF4-FFF2-40B4-BE49-F238E27FC236}">
                <a16:creationId xmlns:a16="http://schemas.microsoft.com/office/drawing/2014/main" id="{2CFF5CC3-F631-C28C-247A-8FAB7518D372}"/>
              </a:ext>
            </a:extLst>
          </p:cNvPr>
          <p:cNvSpPr/>
          <p:nvPr/>
        </p:nvSpPr>
        <p:spPr>
          <a:xfrm>
            <a:off x="667538" y="4191987"/>
            <a:ext cx="3014521" cy="1248103"/>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ばんごうをいれたら</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pic>
        <p:nvPicPr>
          <p:cNvPr id="28" name="図 27" descr="ホワイトボード&#10;&#10;AI 生成コンテンツは誤りを含む可能性があります。">
            <a:extLst>
              <a:ext uri="{FF2B5EF4-FFF2-40B4-BE49-F238E27FC236}">
                <a16:creationId xmlns:a16="http://schemas.microsoft.com/office/drawing/2014/main" id="{009178EB-DF34-5608-C2E0-DA081163DA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079" y="4933463"/>
            <a:ext cx="1314518" cy="406421"/>
          </a:xfrm>
          <a:prstGeom prst="rect">
            <a:avLst/>
          </a:prstGeom>
        </p:spPr>
      </p:pic>
      <p:sp>
        <p:nvSpPr>
          <p:cNvPr id="32" name="四角形: 角を丸くする 31">
            <a:extLst>
              <a:ext uri="{FF2B5EF4-FFF2-40B4-BE49-F238E27FC236}">
                <a16:creationId xmlns:a16="http://schemas.microsoft.com/office/drawing/2014/main" id="{9EBB56A2-5A79-9AB3-6F05-7E2ACA19910D}"/>
              </a:ext>
            </a:extLst>
          </p:cNvPr>
          <p:cNvSpPr/>
          <p:nvPr/>
        </p:nvSpPr>
        <p:spPr>
          <a:xfrm>
            <a:off x="8266624" y="4121463"/>
            <a:ext cx="2579570" cy="1457471"/>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ぱすわーどを</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いれたら</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pic>
        <p:nvPicPr>
          <p:cNvPr id="33" name="図 32" descr="ホワイトボード&#10;&#10;AI 生成コンテンツは誤りを含む可能性があります。">
            <a:extLst>
              <a:ext uri="{FF2B5EF4-FFF2-40B4-BE49-F238E27FC236}">
                <a16:creationId xmlns:a16="http://schemas.microsoft.com/office/drawing/2014/main" id="{7EB7009E-39FE-9B33-8EA0-E1A9E6519A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9149" y="5075234"/>
            <a:ext cx="1314518" cy="406421"/>
          </a:xfrm>
          <a:prstGeom prst="rect">
            <a:avLst/>
          </a:prstGeom>
        </p:spPr>
      </p:pic>
      <p:grpSp>
        <p:nvGrpSpPr>
          <p:cNvPr id="3" name="グループ化 2">
            <a:extLst>
              <a:ext uri="{FF2B5EF4-FFF2-40B4-BE49-F238E27FC236}">
                <a16:creationId xmlns:a16="http://schemas.microsoft.com/office/drawing/2014/main" id="{36A90DEC-53B7-3CE5-31F6-752B15B1D94C}"/>
              </a:ext>
            </a:extLst>
          </p:cNvPr>
          <p:cNvGrpSpPr/>
          <p:nvPr/>
        </p:nvGrpSpPr>
        <p:grpSpPr>
          <a:xfrm>
            <a:off x="1534079" y="1186996"/>
            <a:ext cx="3106487" cy="1727203"/>
            <a:chOff x="3470849" y="3680976"/>
            <a:chExt cx="3106487" cy="1727203"/>
          </a:xfrm>
        </p:grpSpPr>
        <p:sp>
          <p:nvSpPr>
            <p:cNvPr id="5" name="フリーフォーム: 図形 4">
              <a:extLst>
                <a:ext uri="{FF2B5EF4-FFF2-40B4-BE49-F238E27FC236}">
                  <a16:creationId xmlns:a16="http://schemas.microsoft.com/office/drawing/2014/main" id="{F4A3318D-09FC-6841-8328-A0D33C39238E}"/>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AAE1030B-5484-7825-71F9-9E5558BE8BEF}"/>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がくねん・くみ</a:t>
              </a:r>
            </a:p>
          </p:txBody>
        </p:sp>
      </p:grpSp>
      <p:sp>
        <p:nvSpPr>
          <p:cNvPr id="21" name="フリーフォーム: 図形 20">
            <a:extLst>
              <a:ext uri="{FF2B5EF4-FFF2-40B4-BE49-F238E27FC236}">
                <a16:creationId xmlns:a16="http://schemas.microsoft.com/office/drawing/2014/main" id="{15916863-CE67-54EB-616F-39A7E2D06E8F}"/>
              </a:ext>
            </a:extLst>
          </p:cNvPr>
          <p:cNvSpPr/>
          <p:nvPr/>
        </p:nvSpPr>
        <p:spPr>
          <a:xfrm>
            <a:off x="759211" y="3105883"/>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8BE1FB9E-1D0E-CCB7-F28D-C69A9A44B8B3}"/>
              </a:ext>
            </a:extLst>
          </p:cNvPr>
          <p:cNvSpPr/>
          <p:nvPr/>
        </p:nvSpPr>
        <p:spPr>
          <a:xfrm>
            <a:off x="615751" y="307725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しゅっせきばんごう</a:t>
            </a:r>
          </a:p>
        </p:txBody>
      </p:sp>
      <p:sp>
        <p:nvSpPr>
          <p:cNvPr id="22" name="正方形/長方形 21">
            <a:extLst>
              <a:ext uri="{FF2B5EF4-FFF2-40B4-BE49-F238E27FC236}">
                <a16:creationId xmlns:a16="http://schemas.microsoft.com/office/drawing/2014/main" id="{CD1A79D6-6455-942E-D0F2-1AAE9FA01BB0}"/>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従来</a:t>
            </a: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Tree>
    <p:extLst>
      <p:ext uri="{BB962C8B-B14F-4D97-AF65-F5344CB8AC3E}">
        <p14:creationId xmlns:p14="http://schemas.microsoft.com/office/powerpoint/2010/main" val="93046224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0EAEAC-DEFC-3B8D-3FF8-383504795319}"/>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036128EE-3F37-2AA7-7993-A48735121B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6F053635-A215-8E4E-B8FE-FC3E0CD8D139}"/>
              </a:ext>
            </a:extLst>
          </p:cNvPr>
          <p:cNvSpPr/>
          <p:nvPr/>
        </p:nvSpPr>
        <p:spPr>
          <a:xfrm>
            <a:off x="5997527" y="4332334"/>
            <a:ext cx="2350059" cy="554298"/>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7B103807-7123-96B2-0111-AEFE4E26F72F}"/>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836EA757-F7B5-66F7-AD34-DF838B6C5D29}"/>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 name="正方形/長方形 6">
            <a:extLst>
              <a:ext uri="{FF2B5EF4-FFF2-40B4-BE49-F238E27FC236}">
                <a16:creationId xmlns:a16="http://schemas.microsoft.com/office/drawing/2014/main" id="{82228CAF-D0E5-F00E-664B-4BCA8C63F9D4}"/>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Microsoft</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アカウントでログインする場合</a:t>
            </a:r>
          </a:p>
        </p:txBody>
      </p:sp>
      <p:sp>
        <p:nvSpPr>
          <p:cNvPr id="4" name="正方形/長方形 3">
            <a:extLst>
              <a:ext uri="{FF2B5EF4-FFF2-40B4-BE49-F238E27FC236}">
                <a16:creationId xmlns:a16="http://schemas.microsoft.com/office/drawing/2014/main" id="{F3438BBD-02BA-99FA-A840-CEAB27C70C94}"/>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従来</a:t>
            </a: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5" name="グループ化 4">
            <a:extLst>
              <a:ext uri="{FF2B5EF4-FFF2-40B4-BE49-F238E27FC236}">
                <a16:creationId xmlns:a16="http://schemas.microsoft.com/office/drawing/2014/main" id="{5ECD388D-2FC7-ACB2-A0D9-93B2C91136DF}"/>
              </a:ext>
            </a:extLst>
          </p:cNvPr>
          <p:cNvGrpSpPr/>
          <p:nvPr/>
        </p:nvGrpSpPr>
        <p:grpSpPr>
          <a:xfrm>
            <a:off x="7133083" y="3337909"/>
            <a:ext cx="3526815" cy="898148"/>
            <a:chOff x="8010085" y="4853978"/>
            <a:chExt cx="3526815" cy="898148"/>
          </a:xfrm>
        </p:grpSpPr>
        <p:sp>
          <p:nvSpPr>
            <p:cNvPr id="11" name="フリーフォーム: 図形 10">
              <a:extLst>
                <a:ext uri="{FF2B5EF4-FFF2-40B4-BE49-F238E27FC236}">
                  <a16:creationId xmlns:a16="http://schemas.microsoft.com/office/drawing/2014/main" id="{B224BCE6-2D7A-9B73-5F50-1D61A8742A3F}"/>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4FF5F819-6E47-946A-A56C-B46C7CF1DB7D}"/>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193326277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A59434-12C6-15A2-EAA7-2216725FBF7E}"/>
            </a:ext>
          </a:extLst>
        </p:cNvPr>
        <p:cNvGrpSpPr/>
        <p:nvPr/>
      </p:nvGrpSpPr>
      <p:grpSpPr>
        <a:xfrm>
          <a:off x="0" y="0"/>
          <a:ext cx="0" cy="0"/>
          <a:chOff x="0" y="0"/>
          <a:chExt cx="0" cy="0"/>
        </a:xfrm>
      </p:grpSpPr>
      <p:sp>
        <p:nvSpPr>
          <p:cNvPr id="9" name="四角形: 角を丸くする 8">
            <a:extLst>
              <a:ext uri="{FF2B5EF4-FFF2-40B4-BE49-F238E27FC236}">
                <a16:creationId xmlns:a16="http://schemas.microsoft.com/office/drawing/2014/main" id="{D08EF983-6EC9-E789-CD0D-FCED92C61FE8}"/>
              </a:ext>
            </a:extLst>
          </p:cNvPr>
          <p:cNvSpPr/>
          <p:nvPr/>
        </p:nvSpPr>
        <p:spPr>
          <a:xfrm>
            <a:off x="5394960" y="3858478"/>
            <a:ext cx="137442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6CD816A5-31E1-DDC0-BECA-5BD476D18FCB}"/>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5644F6A0-81E0-B8C9-C630-DA5FBA208EE5}"/>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4E6CF65B-9993-C342-5A99-66F0DB15BB9F}"/>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pic>
        <p:nvPicPr>
          <p:cNvPr id="6" name="図 5">
            <a:extLst>
              <a:ext uri="{FF2B5EF4-FFF2-40B4-BE49-F238E27FC236}">
                <a16:creationId xmlns:a16="http://schemas.microsoft.com/office/drawing/2014/main" id="{35080F51-0135-4BD9-CFC0-35C1246F69E4}"/>
              </a:ext>
            </a:extLst>
          </p:cNvPr>
          <p:cNvPicPr>
            <a:picLocks noChangeAspect="1"/>
          </p:cNvPicPr>
          <p:nvPr/>
        </p:nvPicPr>
        <p:blipFill>
          <a:blip r:embed="rId3"/>
          <a:stretch>
            <a:fillRect/>
          </a:stretch>
        </p:blipFill>
        <p:spPr>
          <a:xfrm>
            <a:off x="4147858" y="1636246"/>
            <a:ext cx="3901689" cy="4444464"/>
          </a:xfrm>
          <a:prstGeom prst="rect">
            <a:avLst/>
          </a:prstGeom>
        </p:spPr>
      </p:pic>
      <p:sp>
        <p:nvSpPr>
          <p:cNvPr id="11" name="四角形: 角を丸くする 10">
            <a:extLst>
              <a:ext uri="{FF2B5EF4-FFF2-40B4-BE49-F238E27FC236}">
                <a16:creationId xmlns:a16="http://schemas.microsoft.com/office/drawing/2014/main" id="{70001FAC-3306-EF2D-4354-0CF17DEC3FD0}"/>
              </a:ext>
            </a:extLst>
          </p:cNvPr>
          <p:cNvSpPr/>
          <p:nvPr/>
        </p:nvSpPr>
        <p:spPr>
          <a:xfrm>
            <a:off x="4017920" y="3785298"/>
            <a:ext cx="1985315" cy="1880006"/>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2" name="フリーフォーム: 図形 11">
            <a:extLst>
              <a:ext uri="{FF2B5EF4-FFF2-40B4-BE49-F238E27FC236}">
                <a16:creationId xmlns:a16="http://schemas.microsoft.com/office/drawing/2014/main" id="{1C59E3FF-19BE-684A-2504-E8D53FBA082C}"/>
              </a:ext>
            </a:extLst>
          </p:cNvPr>
          <p:cNvSpPr/>
          <p:nvPr/>
        </p:nvSpPr>
        <p:spPr>
          <a:xfrm>
            <a:off x="649880" y="3905476"/>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411A203F-7253-ED9B-64E6-99B58A5A1473}"/>
              </a:ext>
            </a:extLst>
          </p:cNvPr>
          <p:cNvSpPr/>
          <p:nvPr/>
        </p:nvSpPr>
        <p:spPr>
          <a:xfrm>
            <a:off x="506420" y="3876846"/>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じどう せいと</a:t>
            </a:r>
          </a:p>
        </p:txBody>
      </p:sp>
    </p:spTree>
    <p:extLst>
      <p:ext uri="{BB962C8B-B14F-4D97-AF65-F5344CB8AC3E}">
        <p14:creationId xmlns:p14="http://schemas.microsoft.com/office/powerpoint/2010/main" val="23025204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5371B-65DF-4AA1-02ED-3935231B902C}"/>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88D097AD-BD02-7F0B-41E5-6F12E7A41451}"/>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39881D8C-165F-558B-A3AB-E3A5D8D5538D}"/>
              </a:ext>
            </a:extLst>
          </p:cNvPr>
          <p:cNvSpPr/>
          <p:nvPr/>
        </p:nvSpPr>
        <p:spPr>
          <a:xfrm>
            <a:off x="4744000" y="2092445"/>
            <a:ext cx="2691524" cy="2822456"/>
          </a:xfrm>
          <a:prstGeom prst="roundRect">
            <a:avLst>
              <a:gd name="adj" fmla="val 65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31C35792-8732-4E8D-4B91-854DF7A4F9D8}"/>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67700F30-71E1-5594-2D8E-8C1CBDD3694C}"/>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61D8C737-87DB-6349-E3C0-2E1BC0F50F0F}"/>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14" name="グループ化 13">
            <a:extLst>
              <a:ext uri="{FF2B5EF4-FFF2-40B4-BE49-F238E27FC236}">
                <a16:creationId xmlns:a16="http://schemas.microsoft.com/office/drawing/2014/main" id="{050F62EE-A635-6777-60D6-2B4BE4698257}"/>
              </a:ext>
            </a:extLst>
          </p:cNvPr>
          <p:cNvGrpSpPr/>
          <p:nvPr/>
        </p:nvGrpSpPr>
        <p:grpSpPr>
          <a:xfrm>
            <a:off x="6613992" y="3025246"/>
            <a:ext cx="3539491" cy="687837"/>
            <a:chOff x="7997409" y="5960448"/>
            <a:chExt cx="3539491" cy="687837"/>
          </a:xfrm>
        </p:grpSpPr>
        <p:sp>
          <p:nvSpPr>
            <p:cNvPr id="15" name="フリーフォーム: 図形 14">
              <a:extLst>
                <a:ext uri="{FF2B5EF4-FFF2-40B4-BE49-F238E27FC236}">
                  <a16:creationId xmlns:a16="http://schemas.microsoft.com/office/drawing/2014/main" id="{AA694676-E25D-267A-B649-9A28DFA8DBC5}"/>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36D775E2-58F0-7147-6D08-20FE648A34ED}"/>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ID</a:t>
              </a: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（あいでぃ）</a:t>
              </a:r>
            </a:p>
          </p:txBody>
        </p:sp>
      </p:grpSp>
      <p:grpSp>
        <p:nvGrpSpPr>
          <p:cNvPr id="11" name="グループ化 10">
            <a:extLst>
              <a:ext uri="{FF2B5EF4-FFF2-40B4-BE49-F238E27FC236}">
                <a16:creationId xmlns:a16="http://schemas.microsoft.com/office/drawing/2014/main" id="{A69B58E6-8CF4-CFCE-E692-F133997C99CE}"/>
              </a:ext>
            </a:extLst>
          </p:cNvPr>
          <p:cNvGrpSpPr/>
          <p:nvPr/>
        </p:nvGrpSpPr>
        <p:grpSpPr>
          <a:xfrm>
            <a:off x="1319772" y="2137294"/>
            <a:ext cx="4045149" cy="692774"/>
            <a:chOff x="1053072" y="2236581"/>
            <a:chExt cx="4045149" cy="692774"/>
          </a:xfrm>
        </p:grpSpPr>
        <p:sp>
          <p:nvSpPr>
            <p:cNvPr id="21" name="フリーフォーム: 図形 20">
              <a:extLst>
                <a:ext uri="{FF2B5EF4-FFF2-40B4-BE49-F238E27FC236}">
                  <a16:creationId xmlns:a16="http://schemas.microsoft.com/office/drawing/2014/main" id="{C4549EA2-8AB9-BA6A-2022-25FA3B8A0393}"/>
                </a:ext>
              </a:extLst>
            </p:cNvPr>
            <p:cNvSpPr/>
            <p:nvPr/>
          </p:nvSpPr>
          <p:spPr>
            <a:xfrm>
              <a:off x="1196532" y="2265211"/>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61C68F03-587E-CC91-BF18-9770E75C9BF7}"/>
                </a:ext>
              </a:extLst>
            </p:cNvPr>
            <p:cNvSpPr/>
            <p:nvPr/>
          </p:nvSpPr>
          <p:spPr>
            <a:xfrm>
              <a:off x="1053072" y="223658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がっこうこーど</a:t>
              </a:r>
            </a:p>
          </p:txBody>
        </p:sp>
      </p:grpSp>
      <p:grpSp>
        <p:nvGrpSpPr>
          <p:cNvPr id="20" name="グループ化 19">
            <a:extLst>
              <a:ext uri="{FF2B5EF4-FFF2-40B4-BE49-F238E27FC236}">
                <a16:creationId xmlns:a16="http://schemas.microsoft.com/office/drawing/2014/main" id="{7327A1AA-F11E-B5E3-8E18-C1A76CECEB54}"/>
              </a:ext>
            </a:extLst>
          </p:cNvPr>
          <p:cNvGrpSpPr/>
          <p:nvPr/>
        </p:nvGrpSpPr>
        <p:grpSpPr>
          <a:xfrm>
            <a:off x="1867702" y="3280617"/>
            <a:ext cx="3704591" cy="722645"/>
            <a:chOff x="1825430" y="3313838"/>
            <a:chExt cx="3704591" cy="722645"/>
          </a:xfrm>
        </p:grpSpPr>
        <p:sp>
          <p:nvSpPr>
            <p:cNvPr id="13" name="フリーフォーム: 図形 12">
              <a:extLst>
                <a:ext uri="{FF2B5EF4-FFF2-40B4-BE49-F238E27FC236}">
                  <a16:creationId xmlns:a16="http://schemas.microsoft.com/office/drawing/2014/main" id="{18E2C1F9-129E-B79A-C2DB-AF3B21E3F92B}"/>
                </a:ext>
              </a:extLst>
            </p:cNvPr>
            <p:cNvSpPr/>
            <p:nvPr/>
          </p:nvSpPr>
          <p:spPr>
            <a:xfrm flipH="1">
              <a:off x="1825430" y="3337531"/>
              <a:ext cx="3704591" cy="698952"/>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4591" h="698952">
                  <a:moveTo>
                    <a:pt x="1457093" y="0"/>
                  </a:moveTo>
                  <a:lnTo>
                    <a:pt x="3372519" y="0"/>
                  </a:lnTo>
                  <a:cubicBezTo>
                    <a:pt x="3555917" y="0"/>
                    <a:pt x="3704591" y="148674"/>
                    <a:pt x="3704591" y="332072"/>
                  </a:cubicBezTo>
                  <a:cubicBezTo>
                    <a:pt x="3704591" y="515470"/>
                    <a:pt x="3555917" y="664144"/>
                    <a:pt x="3372519" y="664144"/>
                  </a:cubicBezTo>
                  <a:lnTo>
                    <a:pt x="1457093" y="664144"/>
                  </a:lnTo>
                  <a:cubicBezTo>
                    <a:pt x="1319545" y="664144"/>
                    <a:pt x="1201528" y="580515"/>
                    <a:pt x="1151117" y="461330"/>
                  </a:cubicBezTo>
                  <a:lnTo>
                    <a:pt x="1136179" y="387341"/>
                  </a:lnTo>
                  <a:lnTo>
                    <a:pt x="0" y="698952"/>
                  </a:lnTo>
                  <a:lnTo>
                    <a:pt x="1138994" y="262862"/>
                  </a:lnTo>
                  <a:lnTo>
                    <a:pt x="1151117" y="202815"/>
                  </a:lnTo>
                  <a:cubicBezTo>
                    <a:pt x="1201528" y="83629"/>
                    <a:pt x="1319545" y="0"/>
                    <a:pt x="14570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8" name="四角形: 角を丸くする 17">
              <a:extLst>
                <a:ext uri="{FF2B5EF4-FFF2-40B4-BE49-F238E27FC236}">
                  <a16:creationId xmlns:a16="http://schemas.microsoft.com/office/drawing/2014/main" id="{D52F43A6-CA3C-9F0C-37AD-2701CFE06086}"/>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a:t>
              </a:r>
            </a:p>
          </p:txBody>
        </p:sp>
      </p:grpSp>
      <p:grpSp>
        <p:nvGrpSpPr>
          <p:cNvPr id="22" name="グループ化 21">
            <a:extLst>
              <a:ext uri="{FF2B5EF4-FFF2-40B4-BE49-F238E27FC236}">
                <a16:creationId xmlns:a16="http://schemas.microsoft.com/office/drawing/2014/main" id="{1DC2B9A2-773E-1509-447D-FDA51019470E}"/>
              </a:ext>
            </a:extLst>
          </p:cNvPr>
          <p:cNvGrpSpPr/>
          <p:nvPr/>
        </p:nvGrpSpPr>
        <p:grpSpPr>
          <a:xfrm>
            <a:off x="1736530" y="4227064"/>
            <a:ext cx="3152141" cy="687837"/>
            <a:chOff x="1825430" y="3313838"/>
            <a:chExt cx="3152141" cy="687837"/>
          </a:xfrm>
        </p:grpSpPr>
        <p:sp>
          <p:nvSpPr>
            <p:cNvPr id="23" name="フリーフォーム: 図形 22">
              <a:extLst>
                <a:ext uri="{FF2B5EF4-FFF2-40B4-BE49-F238E27FC236}">
                  <a16:creationId xmlns:a16="http://schemas.microsoft.com/office/drawing/2014/main" id="{4D14311F-F9B8-E4B1-5F5F-AE82E0A2DCE8}"/>
                </a:ext>
              </a:extLst>
            </p:cNvPr>
            <p:cNvSpPr/>
            <p:nvPr/>
          </p:nvSpPr>
          <p:spPr>
            <a:xfrm flipH="1">
              <a:off x="1825430" y="3337531"/>
              <a:ext cx="315214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 name="connsiteX0" fmla="*/ 968143 w 3215641"/>
                <a:gd name="connsiteY0" fmla="*/ 0 h 664144"/>
                <a:gd name="connsiteX1" fmla="*/ 2883569 w 3215641"/>
                <a:gd name="connsiteY1" fmla="*/ 0 h 664144"/>
                <a:gd name="connsiteX2" fmla="*/ 3215641 w 3215641"/>
                <a:gd name="connsiteY2" fmla="*/ 332072 h 664144"/>
                <a:gd name="connsiteX3" fmla="*/ 2883569 w 3215641"/>
                <a:gd name="connsiteY3" fmla="*/ 664144 h 664144"/>
                <a:gd name="connsiteX4" fmla="*/ 968143 w 3215641"/>
                <a:gd name="connsiteY4" fmla="*/ 664144 h 664144"/>
                <a:gd name="connsiteX5" fmla="*/ 662167 w 3215641"/>
                <a:gd name="connsiteY5" fmla="*/ 461330 h 664144"/>
                <a:gd name="connsiteX6" fmla="*/ 647229 w 3215641"/>
                <a:gd name="connsiteY6" fmla="*/ 387341 h 664144"/>
                <a:gd name="connsiteX7" fmla="*/ 0 w 3215641"/>
                <a:gd name="connsiteY7" fmla="*/ 6802 h 664144"/>
                <a:gd name="connsiteX8" fmla="*/ 650044 w 3215641"/>
                <a:gd name="connsiteY8" fmla="*/ 262862 h 664144"/>
                <a:gd name="connsiteX9" fmla="*/ 662167 w 3215641"/>
                <a:gd name="connsiteY9" fmla="*/ 202815 h 664144"/>
                <a:gd name="connsiteX10" fmla="*/ 968143 w 3215641"/>
                <a:gd name="connsiteY10" fmla="*/ 0 h 664144"/>
                <a:gd name="connsiteX0" fmla="*/ 904643 w 3152141"/>
                <a:gd name="connsiteY0" fmla="*/ 0 h 664144"/>
                <a:gd name="connsiteX1" fmla="*/ 2820069 w 3152141"/>
                <a:gd name="connsiteY1" fmla="*/ 0 h 664144"/>
                <a:gd name="connsiteX2" fmla="*/ 3152141 w 3152141"/>
                <a:gd name="connsiteY2" fmla="*/ 332072 h 664144"/>
                <a:gd name="connsiteX3" fmla="*/ 2820069 w 3152141"/>
                <a:gd name="connsiteY3" fmla="*/ 664144 h 664144"/>
                <a:gd name="connsiteX4" fmla="*/ 904643 w 3152141"/>
                <a:gd name="connsiteY4" fmla="*/ 664144 h 664144"/>
                <a:gd name="connsiteX5" fmla="*/ 598667 w 3152141"/>
                <a:gd name="connsiteY5" fmla="*/ 461330 h 664144"/>
                <a:gd name="connsiteX6" fmla="*/ 583729 w 3152141"/>
                <a:gd name="connsiteY6" fmla="*/ 387341 h 664144"/>
                <a:gd name="connsiteX7" fmla="*/ 0 w 3152141"/>
                <a:gd name="connsiteY7" fmla="*/ 13152 h 664144"/>
                <a:gd name="connsiteX8" fmla="*/ 586544 w 3152141"/>
                <a:gd name="connsiteY8" fmla="*/ 262862 h 664144"/>
                <a:gd name="connsiteX9" fmla="*/ 598667 w 3152141"/>
                <a:gd name="connsiteY9" fmla="*/ 202815 h 664144"/>
                <a:gd name="connsiteX10" fmla="*/ 904643 w 315214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2141" h="664144">
                  <a:moveTo>
                    <a:pt x="904643" y="0"/>
                  </a:moveTo>
                  <a:lnTo>
                    <a:pt x="2820069" y="0"/>
                  </a:lnTo>
                  <a:cubicBezTo>
                    <a:pt x="3003467" y="0"/>
                    <a:pt x="3152141" y="148674"/>
                    <a:pt x="3152141" y="332072"/>
                  </a:cubicBezTo>
                  <a:cubicBezTo>
                    <a:pt x="3152141" y="515470"/>
                    <a:pt x="3003467" y="664144"/>
                    <a:pt x="2820069" y="664144"/>
                  </a:cubicBezTo>
                  <a:lnTo>
                    <a:pt x="904643" y="664144"/>
                  </a:lnTo>
                  <a:cubicBezTo>
                    <a:pt x="767095" y="664144"/>
                    <a:pt x="649078" y="580515"/>
                    <a:pt x="598667" y="461330"/>
                  </a:cubicBezTo>
                  <a:lnTo>
                    <a:pt x="583729" y="387341"/>
                  </a:lnTo>
                  <a:lnTo>
                    <a:pt x="0" y="13152"/>
                  </a:lnTo>
                  <a:lnTo>
                    <a:pt x="586544" y="262862"/>
                  </a:lnTo>
                  <a:lnTo>
                    <a:pt x="598667" y="202815"/>
                  </a:lnTo>
                  <a:cubicBezTo>
                    <a:pt x="649078" y="83629"/>
                    <a:pt x="767095" y="0"/>
                    <a:pt x="90464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4" name="四角形: 角を丸くする 23">
              <a:extLst>
                <a:ext uri="{FF2B5EF4-FFF2-40B4-BE49-F238E27FC236}">
                  <a16:creationId xmlns:a16="http://schemas.microsoft.com/office/drawing/2014/main" id="{C7FAE8CA-0CC9-1248-CDD5-20F413E72051}"/>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ほぞんする</a:t>
              </a:r>
            </a:p>
          </p:txBody>
        </p:sp>
      </p:grpSp>
      <p:sp>
        <p:nvSpPr>
          <p:cNvPr id="27" name="四角形: 角を丸くする 26">
            <a:extLst>
              <a:ext uri="{FF2B5EF4-FFF2-40B4-BE49-F238E27FC236}">
                <a16:creationId xmlns:a16="http://schemas.microsoft.com/office/drawing/2014/main" id="{21ADBA1D-456C-89D8-31EE-1026AED9959F}"/>
              </a:ext>
            </a:extLst>
          </p:cNvPr>
          <p:cNvSpPr/>
          <p:nvPr/>
        </p:nvSpPr>
        <p:spPr>
          <a:xfrm>
            <a:off x="4795677" y="4064741"/>
            <a:ext cx="369094" cy="372032"/>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0" name="正方形/長方形 29">
            <a:extLst>
              <a:ext uri="{FF2B5EF4-FFF2-40B4-BE49-F238E27FC236}">
                <a16:creationId xmlns:a16="http://schemas.microsoft.com/office/drawing/2014/main" id="{80823BF1-1366-04D4-1640-4C47EBBF8602}"/>
              </a:ext>
            </a:extLst>
          </p:cNvPr>
          <p:cNvSpPr/>
          <p:nvPr/>
        </p:nvSpPr>
        <p:spPr>
          <a:xfrm>
            <a:off x="-2468880" y="1276071"/>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学校コード、</a:t>
            </a: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ID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パスワードで</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37" name="グループ化 36">
            <a:extLst>
              <a:ext uri="{FF2B5EF4-FFF2-40B4-BE49-F238E27FC236}">
                <a16:creationId xmlns:a16="http://schemas.microsoft.com/office/drawing/2014/main" id="{F94E6509-FACD-A30C-03FC-87C5D0E5FEDE}"/>
              </a:ext>
            </a:extLst>
          </p:cNvPr>
          <p:cNvGrpSpPr/>
          <p:nvPr/>
        </p:nvGrpSpPr>
        <p:grpSpPr>
          <a:xfrm>
            <a:off x="6416612" y="4626830"/>
            <a:ext cx="3539491" cy="687837"/>
            <a:chOff x="7997409" y="5960448"/>
            <a:chExt cx="3539491" cy="687837"/>
          </a:xfrm>
        </p:grpSpPr>
        <p:sp>
          <p:nvSpPr>
            <p:cNvPr id="38" name="フリーフォーム: 図形 37">
              <a:extLst>
                <a:ext uri="{FF2B5EF4-FFF2-40B4-BE49-F238E27FC236}">
                  <a16:creationId xmlns:a16="http://schemas.microsoft.com/office/drawing/2014/main" id="{AFBF68D0-EEAB-64DA-36AD-2F49DD487740}"/>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9" name="四角形: 角を丸くする 38">
              <a:extLst>
                <a:ext uri="{FF2B5EF4-FFF2-40B4-BE49-F238E27FC236}">
                  <a16:creationId xmlns:a16="http://schemas.microsoft.com/office/drawing/2014/main" id="{FCAE15CE-2FB9-06B0-172A-378312645D1B}"/>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16480484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B1C99-57F6-196D-5EAA-F60B3F5B6586}"/>
            </a:ext>
          </a:extLst>
        </p:cNvPr>
        <p:cNvGrpSpPr/>
        <p:nvPr/>
      </p:nvGrpSpPr>
      <p:grpSpPr>
        <a:xfrm>
          <a:off x="0" y="0"/>
          <a:ext cx="0" cy="0"/>
          <a:chOff x="0" y="0"/>
          <a:chExt cx="0" cy="0"/>
        </a:xfrm>
      </p:grpSpPr>
      <p:grpSp>
        <p:nvGrpSpPr>
          <p:cNvPr id="18" name="グループ化 17">
            <a:extLst>
              <a:ext uri="{FF2B5EF4-FFF2-40B4-BE49-F238E27FC236}">
                <a16:creationId xmlns:a16="http://schemas.microsoft.com/office/drawing/2014/main" id="{1785E29D-8133-64BD-9132-9DDD689EC4EB}"/>
              </a:ext>
            </a:extLst>
          </p:cNvPr>
          <p:cNvGrpSpPr/>
          <p:nvPr/>
        </p:nvGrpSpPr>
        <p:grpSpPr>
          <a:xfrm>
            <a:off x="3509209" y="2577655"/>
            <a:ext cx="5173582" cy="4279535"/>
            <a:chOff x="1075922" y="3162881"/>
            <a:chExt cx="5173582" cy="4279535"/>
          </a:xfrm>
        </p:grpSpPr>
        <p:pic>
          <p:nvPicPr>
            <p:cNvPr id="1028" name="Picture 4">
              <a:extLst>
                <a:ext uri="{FF2B5EF4-FFF2-40B4-BE49-F238E27FC236}">
                  <a16:creationId xmlns:a16="http://schemas.microsoft.com/office/drawing/2014/main" id="{1B44E712-6CA2-C8BE-CF82-B83E9AE83B0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075922" y="3165230"/>
              <a:ext cx="5173582" cy="4277186"/>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descr="ノートパソコンの画面&#10;&#10;自動的に生成された説明">
              <a:extLst>
                <a:ext uri="{FF2B5EF4-FFF2-40B4-BE49-F238E27FC236}">
                  <a16:creationId xmlns:a16="http://schemas.microsoft.com/office/drawing/2014/main" id="{EAB144EA-254A-9912-AF86-A5AD654F34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5790" y="3162881"/>
              <a:ext cx="1896923" cy="1659808"/>
            </a:xfrm>
            <a:prstGeom prst="rect">
              <a:avLst/>
            </a:prstGeom>
          </p:spPr>
        </p:pic>
      </p:grpSp>
      <p:sp>
        <p:nvSpPr>
          <p:cNvPr id="19" name="テキスト ボックス 18">
            <a:extLst>
              <a:ext uri="{FF2B5EF4-FFF2-40B4-BE49-F238E27FC236}">
                <a16:creationId xmlns:a16="http://schemas.microsoft.com/office/drawing/2014/main" id="{BAC511D4-9A1C-143A-76C9-65A24FACE29D}"/>
              </a:ext>
            </a:extLst>
          </p:cNvPr>
          <p:cNvSpPr txBox="1"/>
          <p:nvPr/>
        </p:nvSpPr>
        <p:spPr>
          <a:xfrm>
            <a:off x="-2" y="314822"/>
            <a:ext cx="12192001" cy="1754326"/>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③ たぶれっとを おくばしょは</a:t>
            </a:r>
            <a:endParaRPr lang="en-US" altLang="ja-JP" sz="5400" b="1" cap="all">
              <a:solidFill>
                <a:srgbClr val="2A1A00"/>
              </a:solidFill>
              <a:latin typeface="BIZ UDPゴシック" panose="020B0400000000000000" pitchFamily="50" charset="-128"/>
              <a:ea typeface="BIZ UDPゴシック" panose="020B0400000000000000" pitchFamily="50" charset="-128"/>
            </a:endParaRPr>
          </a:p>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つくえの はし</a:t>
            </a:r>
            <a:endParaRPr lang="en-US" altLang="ja-JP" sz="5400" b="1" i="0">
              <a:solidFill>
                <a:srgbClr val="000000"/>
              </a:solidFill>
              <a:effectLst/>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DB91D22A-3F0D-69D7-92B9-623762C3A67D}"/>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96441947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B4093-E892-A411-C152-93967AD73FB8}"/>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AF1F2EDD-1E9D-1087-AC74-243FAC0F4433}"/>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22E1E737-404D-0C14-4C0A-542985D0C6A7}"/>
              </a:ext>
            </a:extLst>
          </p:cNvPr>
          <p:cNvSpPr/>
          <p:nvPr/>
        </p:nvSpPr>
        <p:spPr>
          <a:xfrm>
            <a:off x="6090865" y="5400672"/>
            <a:ext cx="1352000" cy="500759"/>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4283E0FA-912B-C1F0-B802-952EF5D9E5B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7EEC7007-C25F-A9A2-06A6-2D0DADE406EE}"/>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E0D2CD53-5C47-8590-B642-A4255FD614FC}"/>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
        <p:nvSpPr>
          <p:cNvPr id="30" name="正方形/長方形 29">
            <a:extLst>
              <a:ext uri="{FF2B5EF4-FFF2-40B4-BE49-F238E27FC236}">
                <a16:creationId xmlns:a16="http://schemas.microsoft.com/office/drawing/2014/main" id="{C3684EFB-2CC5-661C-09B8-230C39C85C68}"/>
              </a:ext>
            </a:extLst>
          </p:cNvPr>
          <p:cNvSpPr/>
          <p:nvPr/>
        </p:nvSpPr>
        <p:spPr>
          <a:xfrm>
            <a:off x="-2468880" y="1276071"/>
            <a:ext cx="2319251" cy="8163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Microsoft</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アカウントでログインする場合</a:t>
            </a:r>
          </a:p>
        </p:txBody>
      </p:sp>
      <p:grpSp>
        <p:nvGrpSpPr>
          <p:cNvPr id="6" name="グループ化 5">
            <a:extLst>
              <a:ext uri="{FF2B5EF4-FFF2-40B4-BE49-F238E27FC236}">
                <a16:creationId xmlns:a16="http://schemas.microsoft.com/office/drawing/2014/main" id="{A8169CE1-BD26-091E-7028-DD770F5D61D0}"/>
              </a:ext>
            </a:extLst>
          </p:cNvPr>
          <p:cNvGrpSpPr/>
          <p:nvPr/>
        </p:nvGrpSpPr>
        <p:grpSpPr>
          <a:xfrm>
            <a:off x="6856638" y="4528756"/>
            <a:ext cx="3021010" cy="898148"/>
            <a:chOff x="8010085" y="4853978"/>
            <a:chExt cx="3526815" cy="898148"/>
          </a:xfrm>
        </p:grpSpPr>
        <p:sp>
          <p:nvSpPr>
            <p:cNvPr id="7" name="フリーフォーム: 図形 6">
              <a:extLst>
                <a:ext uri="{FF2B5EF4-FFF2-40B4-BE49-F238E27FC236}">
                  <a16:creationId xmlns:a16="http://schemas.microsoft.com/office/drawing/2014/main" id="{472B738F-8327-9E9F-4D86-3C6AD3030DFA}"/>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3202DB35-B86C-D13F-62BF-79521522B3AA}"/>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184589611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CFD13-5295-42C4-A457-414F2BAAC8C8}"/>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205A555B-223E-8D91-046F-1D52A489687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95196" y="1549285"/>
            <a:ext cx="9601603" cy="5119803"/>
          </a:xfrm>
          <a:prstGeom prst="rect">
            <a:avLst/>
          </a:prstGeom>
          <a:ln>
            <a:solidFill>
              <a:schemeClr val="bg1">
                <a:lumMod val="75000"/>
              </a:schemeClr>
            </a:solidFill>
          </a:ln>
        </p:spPr>
      </p:pic>
      <p:sp>
        <p:nvSpPr>
          <p:cNvPr id="3" name="四角形: 角を丸くする 2">
            <a:extLst>
              <a:ext uri="{FF2B5EF4-FFF2-40B4-BE49-F238E27FC236}">
                <a16:creationId xmlns:a16="http://schemas.microsoft.com/office/drawing/2014/main" id="{062BBCD3-608E-B367-511A-BA56337F61A9}"/>
              </a:ext>
            </a:extLst>
          </p:cNvPr>
          <p:cNvSpPr/>
          <p:nvPr/>
        </p:nvSpPr>
        <p:spPr>
          <a:xfrm>
            <a:off x="6046453" y="2322871"/>
            <a:ext cx="2261394" cy="1238250"/>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764A0F51-0490-D0CB-0572-D4F8809EB21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ドリルパークを ひらく</a:t>
            </a:r>
          </a:p>
        </p:txBody>
      </p:sp>
      <p:sp>
        <p:nvSpPr>
          <p:cNvPr id="17" name="テキスト ボックス 16">
            <a:extLst>
              <a:ext uri="{FF2B5EF4-FFF2-40B4-BE49-F238E27FC236}">
                <a16:creationId xmlns:a16="http://schemas.microsoft.com/office/drawing/2014/main" id="{B6C2D20F-90C1-D6D0-88D4-57611BA904EA}"/>
              </a:ext>
            </a:extLst>
          </p:cNvPr>
          <p:cNvSpPr txBox="1"/>
          <p:nvPr/>
        </p:nvSpPr>
        <p:spPr>
          <a:xfrm>
            <a:off x="2697641"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どりるぱーく）</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17449946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D640B34-8FA5-F1C5-14C1-CC7EAF5F14F1}"/>
              </a:ext>
            </a:extLst>
          </p:cNvPr>
          <p:cNvPicPr>
            <a:picLocks noChangeAspect="1"/>
          </p:cNvPicPr>
          <p:nvPr/>
        </p:nvPicPr>
        <p:blipFill>
          <a:blip r:embed="rId3"/>
          <a:srcRect t="5173"/>
          <a:stretch/>
        </p:blipFill>
        <p:spPr>
          <a:xfrm>
            <a:off x="1463978" y="1268413"/>
            <a:ext cx="9264044"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E8ED45F5-A787-4689-7919-2D1B4A2334A7}"/>
              </a:ext>
            </a:extLst>
          </p:cNvPr>
          <p:cNvSpPr/>
          <p:nvPr/>
        </p:nvSpPr>
        <p:spPr>
          <a:xfrm>
            <a:off x="5927726" y="2092445"/>
            <a:ext cx="1181100" cy="1701462"/>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77400A64-2375-5A26-C966-A64269952C5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こくごの　ＡＩドリルを　えらぶ</a:t>
            </a:r>
          </a:p>
        </p:txBody>
      </p:sp>
      <p:sp>
        <p:nvSpPr>
          <p:cNvPr id="8" name="テキスト ボックス 7">
            <a:extLst>
              <a:ext uri="{FF2B5EF4-FFF2-40B4-BE49-F238E27FC236}">
                <a16:creationId xmlns:a16="http://schemas.microsoft.com/office/drawing/2014/main" id="{B8806F54-8E25-1507-ED44-0FFABA2153F1}"/>
              </a:ext>
            </a:extLst>
          </p:cNvPr>
          <p:cNvSpPr txBox="1"/>
          <p:nvPr/>
        </p:nvSpPr>
        <p:spPr>
          <a:xfrm>
            <a:off x="3146666" y="929859"/>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（えーあい）</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4362467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B3A5C-2256-D435-DAE8-BDFF1AF9DE9F}"/>
            </a:ext>
          </a:extLst>
        </p:cNvPr>
        <p:cNvGrpSpPr/>
        <p:nvPr/>
      </p:nvGrpSpPr>
      <p:grpSpPr>
        <a:xfrm>
          <a:off x="0" y="0"/>
          <a:ext cx="0" cy="0"/>
          <a:chOff x="0" y="0"/>
          <a:chExt cx="0" cy="0"/>
        </a:xfrm>
      </p:grpSpPr>
      <p:pic>
        <p:nvPicPr>
          <p:cNvPr id="9" name="図 8">
            <a:extLst>
              <a:ext uri="{FF2B5EF4-FFF2-40B4-BE49-F238E27FC236}">
                <a16:creationId xmlns:a16="http://schemas.microsoft.com/office/drawing/2014/main" id="{86B72986-943F-4FCC-114D-8E69F100AF3C}"/>
              </a:ext>
            </a:extLst>
          </p:cNvPr>
          <p:cNvPicPr>
            <a:picLocks noChangeAspect="1"/>
          </p:cNvPicPr>
          <p:nvPr/>
        </p:nvPicPr>
        <p:blipFill>
          <a:blip r:embed="rId3"/>
          <a:stretch>
            <a:fillRect/>
          </a:stretch>
        </p:blipFill>
        <p:spPr>
          <a:xfrm>
            <a:off x="1507277" y="1275194"/>
            <a:ext cx="9177445" cy="5425739"/>
          </a:xfrm>
          <a:prstGeom prst="rect">
            <a:avLst/>
          </a:prstGeom>
        </p:spPr>
      </p:pic>
      <p:sp>
        <p:nvSpPr>
          <p:cNvPr id="4" name="四角形: 角を丸くする 3">
            <a:extLst>
              <a:ext uri="{FF2B5EF4-FFF2-40B4-BE49-F238E27FC236}">
                <a16:creationId xmlns:a16="http://schemas.microsoft.com/office/drawing/2014/main" id="{1D815D5A-14B3-951E-46B9-5B6CACA1CB10}"/>
              </a:ext>
            </a:extLst>
          </p:cNvPr>
          <p:cNvSpPr/>
          <p:nvPr/>
        </p:nvSpPr>
        <p:spPr>
          <a:xfrm>
            <a:off x="3315154" y="2287040"/>
            <a:ext cx="5524046" cy="3431590"/>
          </a:xfrm>
          <a:prstGeom prst="roundRect">
            <a:avLst>
              <a:gd name="adj" fmla="val 480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B7960307-6E4D-A1A8-9288-CDD7E8651B6D}"/>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ききてを えらぶ</a:t>
            </a:r>
          </a:p>
        </p:txBody>
      </p:sp>
    </p:spTree>
    <p:extLst>
      <p:ext uri="{BB962C8B-B14F-4D97-AF65-F5344CB8AC3E}">
        <p14:creationId xmlns:p14="http://schemas.microsoft.com/office/powerpoint/2010/main" val="102047535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2DA4D86A-C716-25AC-B1E8-656D05E61A3C}"/>
              </a:ext>
            </a:extLst>
          </p:cNvPr>
          <p:cNvPicPr>
            <a:picLocks noChangeAspect="1"/>
          </p:cNvPicPr>
          <p:nvPr/>
        </p:nvPicPr>
        <p:blipFill>
          <a:blip r:embed="rId3"/>
          <a:stretch>
            <a:fillRect/>
          </a:stretch>
        </p:blipFill>
        <p:spPr>
          <a:xfrm>
            <a:off x="1286382" y="1268413"/>
            <a:ext cx="9609695"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30AD1790-BAC0-C76F-41A0-AA5B747E72CF}"/>
              </a:ext>
            </a:extLst>
          </p:cNvPr>
          <p:cNvSpPr/>
          <p:nvPr/>
        </p:nvSpPr>
        <p:spPr>
          <a:xfrm>
            <a:off x="1485432" y="3174997"/>
            <a:ext cx="9211597" cy="613232"/>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E64286DE-E470-52C4-43A9-143816439D0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いちばんうえの </a:t>
            </a:r>
            <a:r>
              <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1</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を えらぶ</a:t>
            </a:r>
          </a:p>
        </p:txBody>
      </p:sp>
    </p:spTree>
    <p:extLst>
      <p:ext uri="{BB962C8B-B14F-4D97-AF65-F5344CB8AC3E}">
        <p14:creationId xmlns:p14="http://schemas.microsoft.com/office/powerpoint/2010/main" val="306954310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0D2C0B4E-33DE-620F-D063-69284D70175C}"/>
              </a:ext>
            </a:extLst>
          </p:cNvPr>
          <p:cNvPicPr>
            <a:picLocks noChangeAspect="1"/>
          </p:cNvPicPr>
          <p:nvPr/>
        </p:nvPicPr>
        <p:blipFill>
          <a:blip r:embed="rId3"/>
          <a:stretch>
            <a:fillRect/>
          </a:stretch>
        </p:blipFill>
        <p:spPr>
          <a:xfrm>
            <a:off x="1288137" y="1268413"/>
            <a:ext cx="9615726"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30AD1790-BAC0-C76F-41A0-AA5B747E72CF}"/>
              </a:ext>
            </a:extLst>
          </p:cNvPr>
          <p:cNvSpPr/>
          <p:nvPr/>
        </p:nvSpPr>
        <p:spPr>
          <a:xfrm>
            <a:off x="1643063" y="3787894"/>
            <a:ext cx="2056466" cy="922219"/>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15B4824E-83E6-998A-2CF7-CDCB2681EEDE}"/>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1-1</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の ひだりの もんだいを えらぶ</a:t>
            </a:r>
          </a:p>
        </p:txBody>
      </p:sp>
      <p:grpSp>
        <p:nvGrpSpPr>
          <p:cNvPr id="9" name="グループ化 8">
            <a:extLst>
              <a:ext uri="{FF2B5EF4-FFF2-40B4-BE49-F238E27FC236}">
                <a16:creationId xmlns:a16="http://schemas.microsoft.com/office/drawing/2014/main" id="{1B348157-FBBA-9431-E46F-7601501BE072}"/>
              </a:ext>
            </a:extLst>
          </p:cNvPr>
          <p:cNvGrpSpPr/>
          <p:nvPr/>
        </p:nvGrpSpPr>
        <p:grpSpPr>
          <a:xfrm>
            <a:off x="3298503" y="3429000"/>
            <a:ext cx="3526815" cy="898148"/>
            <a:chOff x="8010085" y="4853978"/>
            <a:chExt cx="3526815" cy="898148"/>
          </a:xfrm>
        </p:grpSpPr>
        <p:sp>
          <p:nvSpPr>
            <p:cNvPr id="10" name="フリーフォーム: 図形 9">
              <a:extLst>
                <a:ext uri="{FF2B5EF4-FFF2-40B4-BE49-F238E27FC236}">
                  <a16:creationId xmlns:a16="http://schemas.microsoft.com/office/drawing/2014/main" id="{953005CD-F113-42BB-1C22-CCA6A1FD65D3}"/>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1" name="四角形: 角を丸くする 10">
              <a:extLst>
                <a:ext uri="{FF2B5EF4-FFF2-40B4-BE49-F238E27FC236}">
                  <a16:creationId xmlns:a16="http://schemas.microsoft.com/office/drawing/2014/main" id="{193D99BF-985D-5406-7003-26E071BBBE0D}"/>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Tree>
    <p:extLst>
      <p:ext uri="{BB962C8B-B14F-4D97-AF65-F5344CB8AC3E}">
        <p14:creationId xmlns:p14="http://schemas.microsoft.com/office/powerpoint/2010/main" val="385739441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図 22">
            <a:extLst>
              <a:ext uri="{FF2B5EF4-FFF2-40B4-BE49-F238E27FC236}">
                <a16:creationId xmlns:a16="http://schemas.microsoft.com/office/drawing/2014/main" id="{D4D9054C-4A26-3FE0-8FB1-AEEB14EFC434}"/>
              </a:ext>
            </a:extLst>
          </p:cNvPr>
          <p:cNvPicPr>
            <a:picLocks noChangeAspect="1"/>
          </p:cNvPicPr>
          <p:nvPr/>
        </p:nvPicPr>
        <p:blipFill>
          <a:blip r:embed="rId3"/>
          <a:stretch>
            <a:fillRect/>
          </a:stretch>
        </p:blipFill>
        <p:spPr>
          <a:xfrm>
            <a:off x="1243477" y="1268413"/>
            <a:ext cx="9705041" cy="5400675"/>
          </a:xfrm>
          <a:prstGeom prst="rect">
            <a:avLst/>
          </a:prstGeom>
          <a:ln>
            <a:solidFill>
              <a:schemeClr val="bg1">
                <a:lumMod val="75000"/>
              </a:schemeClr>
            </a:solidFill>
          </a:ln>
        </p:spPr>
      </p:pic>
      <p:sp>
        <p:nvSpPr>
          <p:cNvPr id="8" name="四角形: 角を丸くする 7">
            <a:extLst>
              <a:ext uri="{FF2B5EF4-FFF2-40B4-BE49-F238E27FC236}">
                <a16:creationId xmlns:a16="http://schemas.microsoft.com/office/drawing/2014/main" id="{F678B66F-0455-4BA3-E42E-DA443B94C937}"/>
              </a:ext>
            </a:extLst>
          </p:cNvPr>
          <p:cNvSpPr/>
          <p:nvPr/>
        </p:nvSpPr>
        <p:spPr>
          <a:xfrm>
            <a:off x="7805008" y="1532241"/>
            <a:ext cx="2719854" cy="3334728"/>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82599F71-013F-55D3-29D1-EBA41D4EAF3D}"/>
              </a:ext>
            </a:extLst>
          </p:cNvPr>
          <p:cNvSpPr/>
          <p:nvPr/>
        </p:nvSpPr>
        <p:spPr>
          <a:xfrm>
            <a:off x="2815772" y="1532241"/>
            <a:ext cx="1687421" cy="2646469"/>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192B3F79-08C1-71F6-BCD0-4AD6BDA61474}"/>
              </a:ext>
            </a:extLst>
          </p:cNvPr>
          <p:cNvSpPr/>
          <p:nvPr/>
        </p:nvSpPr>
        <p:spPr>
          <a:xfrm>
            <a:off x="5611463" y="1597670"/>
            <a:ext cx="2114131" cy="1141661"/>
          </a:xfrm>
          <a:prstGeom prst="roundRect">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1859B7C9-827A-B353-B45B-5C96D0450337}"/>
              </a:ext>
            </a:extLst>
          </p:cNvPr>
          <p:cNvSpPr/>
          <p:nvPr/>
        </p:nvSpPr>
        <p:spPr>
          <a:xfrm>
            <a:off x="5747399" y="1627472"/>
            <a:ext cx="2114130" cy="96355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もんだいを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かくにんします</a:t>
            </a:r>
          </a:p>
        </p:txBody>
      </p:sp>
      <p:sp>
        <p:nvSpPr>
          <p:cNvPr id="13" name="テキスト ボックス 12">
            <a:extLst>
              <a:ext uri="{FF2B5EF4-FFF2-40B4-BE49-F238E27FC236}">
                <a16:creationId xmlns:a16="http://schemas.microsoft.com/office/drawing/2014/main" id="{B98E457C-9D09-1B98-2497-2646A161A3C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もんだいにとりくもう</a:t>
            </a:r>
          </a:p>
        </p:txBody>
      </p:sp>
      <p:sp>
        <p:nvSpPr>
          <p:cNvPr id="14" name="四角形: 角を丸くする 13">
            <a:extLst>
              <a:ext uri="{FF2B5EF4-FFF2-40B4-BE49-F238E27FC236}">
                <a16:creationId xmlns:a16="http://schemas.microsoft.com/office/drawing/2014/main" id="{1437DFC6-83CE-8DC8-AF2B-3825904474CD}"/>
              </a:ext>
            </a:extLst>
          </p:cNvPr>
          <p:cNvSpPr/>
          <p:nvPr/>
        </p:nvSpPr>
        <p:spPr>
          <a:xfrm>
            <a:off x="4386993" y="2930852"/>
            <a:ext cx="310949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8EB5E173-68F8-16C6-436D-C1F263099E06}"/>
              </a:ext>
            </a:extLst>
          </p:cNvPr>
          <p:cNvSpPr/>
          <p:nvPr/>
        </p:nvSpPr>
        <p:spPr>
          <a:xfrm>
            <a:off x="4590398" y="2978873"/>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せんたくしから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かいとうを えらびます</a:t>
            </a:r>
          </a:p>
        </p:txBody>
      </p:sp>
      <p:sp>
        <p:nvSpPr>
          <p:cNvPr id="18" name="四角形: 角を丸くする 17">
            <a:extLst>
              <a:ext uri="{FF2B5EF4-FFF2-40B4-BE49-F238E27FC236}">
                <a16:creationId xmlns:a16="http://schemas.microsoft.com/office/drawing/2014/main" id="{D78F9094-B2EC-A1AA-3586-21D68B731DD6}"/>
              </a:ext>
            </a:extLst>
          </p:cNvPr>
          <p:cNvSpPr/>
          <p:nvPr/>
        </p:nvSpPr>
        <p:spPr>
          <a:xfrm>
            <a:off x="2064497" y="5663381"/>
            <a:ext cx="1046206" cy="1005707"/>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四角形: 角を丸くする 15">
            <a:extLst>
              <a:ext uri="{FF2B5EF4-FFF2-40B4-BE49-F238E27FC236}">
                <a16:creationId xmlns:a16="http://schemas.microsoft.com/office/drawing/2014/main" id="{BFAAD130-59B4-B543-B67F-191D24EC8131}"/>
              </a:ext>
            </a:extLst>
          </p:cNvPr>
          <p:cNvSpPr/>
          <p:nvPr/>
        </p:nvSpPr>
        <p:spPr>
          <a:xfrm>
            <a:off x="3291834" y="5028222"/>
            <a:ext cx="351263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1684CCC6-6FA8-3D18-FF75-D7E490B5A119}"/>
              </a:ext>
            </a:extLst>
          </p:cNvPr>
          <p:cNvSpPr/>
          <p:nvPr/>
        </p:nvSpPr>
        <p:spPr>
          <a:xfrm>
            <a:off x="3445309" y="5079291"/>
            <a:ext cx="3766424"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せんたくしから えらんだら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かいとうするを えらびます</a:t>
            </a:r>
          </a:p>
        </p:txBody>
      </p:sp>
      <p:sp>
        <p:nvSpPr>
          <p:cNvPr id="19" name="楕円 18">
            <a:extLst>
              <a:ext uri="{FF2B5EF4-FFF2-40B4-BE49-F238E27FC236}">
                <a16:creationId xmlns:a16="http://schemas.microsoft.com/office/drawing/2014/main" id="{4BFD03A1-0BD1-6B55-B2B4-79CEC4E27ACD}"/>
              </a:ext>
            </a:extLst>
          </p:cNvPr>
          <p:cNvSpPr/>
          <p:nvPr/>
        </p:nvSpPr>
        <p:spPr>
          <a:xfrm>
            <a:off x="7433693" y="133530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1</a:t>
            </a:r>
            <a:endParaRPr kumimoji="1" lang="ja-JP" altLang="en-US" sz="2800" b="1">
              <a:latin typeface="BIZ UDPゴシック" panose="020B0400000000000000" pitchFamily="50" charset="-128"/>
              <a:ea typeface="BIZ UDPゴシック" panose="020B0400000000000000" pitchFamily="50" charset="-128"/>
            </a:endParaRPr>
          </a:p>
        </p:txBody>
      </p:sp>
      <p:sp>
        <p:nvSpPr>
          <p:cNvPr id="20" name="楕円 19">
            <a:extLst>
              <a:ext uri="{FF2B5EF4-FFF2-40B4-BE49-F238E27FC236}">
                <a16:creationId xmlns:a16="http://schemas.microsoft.com/office/drawing/2014/main" id="{BD5100F6-8B0D-D054-2480-4DBBDDC14A3E}"/>
              </a:ext>
            </a:extLst>
          </p:cNvPr>
          <p:cNvSpPr/>
          <p:nvPr/>
        </p:nvSpPr>
        <p:spPr>
          <a:xfrm>
            <a:off x="4136632" y="2613155"/>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2</a:t>
            </a:r>
            <a:endParaRPr kumimoji="1" lang="ja-JP" altLang="en-US" sz="2800" b="1">
              <a:latin typeface="BIZ UDPゴシック" panose="020B0400000000000000" pitchFamily="50" charset="-128"/>
              <a:ea typeface="BIZ UDPゴシック" panose="020B0400000000000000" pitchFamily="50" charset="-128"/>
            </a:endParaRPr>
          </a:p>
        </p:txBody>
      </p:sp>
      <p:sp>
        <p:nvSpPr>
          <p:cNvPr id="21" name="楕円 20">
            <a:extLst>
              <a:ext uri="{FF2B5EF4-FFF2-40B4-BE49-F238E27FC236}">
                <a16:creationId xmlns:a16="http://schemas.microsoft.com/office/drawing/2014/main" id="{2935AC24-166D-F6FB-AB29-BA2AF568BDDE}"/>
              </a:ext>
            </a:extLst>
          </p:cNvPr>
          <p:cNvSpPr/>
          <p:nvPr/>
        </p:nvSpPr>
        <p:spPr>
          <a:xfrm>
            <a:off x="2851994" y="532770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3</a:t>
            </a:r>
            <a:endParaRPr kumimoji="1" lang="ja-JP" altLang="en-US" sz="28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491471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DC688BF5-3843-3C8B-6D0A-4B31B0A66D8C}"/>
              </a:ext>
            </a:extLst>
          </p:cNvPr>
          <p:cNvPicPr>
            <a:picLocks noChangeAspect="1"/>
          </p:cNvPicPr>
          <p:nvPr/>
        </p:nvPicPr>
        <p:blipFill>
          <a:blip r:embed="rId3"/>
          <a:stretch>
            <a:fillRect/>
          </a:stretch>
        </p:blipFill>
        <p:spPr>
          <a:xfrm>
            <a:off x="1243480" y="1268413"/>
            <a:ext cx="9705040"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53728306-18AE-D929-8B6A-C5778CBA35B3}"/>
              </a:ext>
            </a:extLst>
          </p:cNvPr>
          <p:cNvSpPr/>
          <p:nvPr/>
        </p:nvSpPr>
        <p:spPr>
          <a:xfrm>
            <a:off x="2084173" y="1664654"/>
            <a:ext cx="3373351" cy="2898545"/>
          </a:xfrm>
          <a:prstGeom prst="roundRect">
            <a:avLst>
              <a:gd name="adj" fmla="val 78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394C9566-8B91-80CA-6080-5A75CA4A759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もんだいに とりくもう</a:t>
            </a:r>
          </a:p>
        </p:txBody>
      </p:sp>
      <p:sp>
        <p:nvSpPr>
          <p:cNvPr id="5" name="四角形: 角を丸くする 4">
            <a:extLst>
              <a:ext uri="{FF2B5EF4-FFF2-40B4-BE49-F238E27FC236}">
                <a16:creationId xmlns:a16="http://schemas.microsoft.com/office/drawing/2014/main" id="{BED995AA-ACA7-BC56-4743-DFA023474D78}"/>
              </a:ext>
            </a:extLst>
          </p:cNvPr>
          <p:cNvSpPr/>
          <p:nvPr/>
        </p:nvSpPr>
        <p:spPr>
          <a:xfrm>
            <a:off x="2451385" y="5669280"/>
            <a:ext cx="1046206" cy="1057951"/>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B55F5F43-589E-820E-6336-C68D3FC5B7EB}"/>
              </a:ext>
            </a:extLst>
          </p:cNvPr>
          <p:cNvSpPr/>
          <p:nvPr/>
        </p:nvSpPr>
        <p:spPr>
          <a:xfrm>
            <a:off x="4256641" y="3090445"/>
            <a:ext cx="3529595"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97029661-707B-87FB-828A-51B21CE02EFB}"/>
              </a:ext>
            </a:extLst>
          </p:cNvPr>
          <p:cNvSpPr/>
          <p:nvPr/>
        </p:nvSpPr>
        <p:spPr>
          <a:xfrm>
            <a:off x="4460046" y="3138466"/>
            <a:ext cx="3440490"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もんだいの こたえと</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かいせつを かくにんします</a:t>
            </a:r>
          </a:p>
        </p:txBody>
      </p:sp>
      <p:sp>
        <p:nvSpPr>
          <p:cNvPr id="11" name="楕円 10">
            <a:extLst>
              <a:ext uri="{FF2B5EF4-FFF2-40B4-BE49-F238E27FC236}">
                <a16:creationId xmlns:a16="http://schemas.microsoft.com/office/drawing/2014/main" id="{EEC0A2A7-E772-6361-B1CB-FE1AD84FE752}"/>
              </a:ext>
            </a:extLst>
          </p:cNvPr>
          <p:cNvSpPr/>
          <p:nvPr/>
        </p:nvSpPr>
        <p:spPr>
          <a:xfrm>
            <a:off x="4006280" y="2772748"/>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4</a:t>
            </a:r>
            <a:endParaRPr kumimoji="1" lang="ja-JP" altLang="en-US" sz="2800" b="1">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C2E0C8E2-41A7-A2DF-D131-3E8BF73294A1}"/>
              </a:ext>
            </a:extLst>
          </p:cNvPr>
          <p:cNvSpPr/>
          <p:nvPr/>
        </p:nvSpPr>
        <p:spPr>
          <a:xfrm>
            <a:off x="3656946" y="5012852"/>
            <a:ext cx="3067678" cy="15559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1D03247E-1CCC-A412-3F00-4F8F591E3330}"/>
              </a:ext>
            </a:extLst>
          </p:cNvPr>
          <p:cNvSpPr/>
          <p:nvPr/>
        </p:nvSpPr>
        <p:spPr>
          <a:xfrm>
            <a:off x="3855406" y="5232203"/>
            <a:ext cx="3766424"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かくにんが おわったら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「つぎのもんだいへ」を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たっぷします</a:t>
            </a:r>
          </a:p>
        </p:txBody>
      </p:sp>
      <p:sp>
        <p:nvSpPr>
          <p:cNvPr id="14" name="楕円 13">
            <a:extLst>
              <a:ext uri="{FF2B5EF4-FFF2-40B4-BE49-F238E27FC236}">
                <a16:creationId xmlns:a16="http://schemas.microsoft.com/office/drawing/2014/main" id="{1B2E62F9-FEC2-2874-7522-C45A7919A492}"/>
              </a:ext>
            </a:extLst>
          </p:cNvPr>
          <p:cNvSpPr/>
          <p:nvPr/>
        </p:nvSpPr>
        <p:spPr>
          <a:xfrm>
            <a:off x="3205428" y="5297424"/>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5</a:t>
            </a:r>
            <a:endParaRPr kumimoji="1" lang="ja-JP" altLang="en-US" sz="28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4132780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E58CF53E-5AD5-C236-AF92-11431D1C8722}"/>
              </a:ext>
            </a:extLst>
          </p:cNvPr>
          <p:cNvPicPr>
            <a:picLocks noChangeAspect="1"/>
          </p:cNvPicPr>
          <p:nvPr/>
        </p:nvPicPr>
        <p:blipFill>
          <a:blip r:embed="rId3"/>
          <a:srcRect t="4938"/>
          <a:stretch/>
        </p:blipFill>
        <p:spPr>
          <a:xfrm>
            <a:off x="1437185" y="1268412"/>
            <a:ext cx="9317630" cy="5400675"/>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87908CA5-75E8-A9A6-2D2F-116D47D7958B}"/>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くりかえし もんだいに とりもう</a:t>
            </a:r>
          </a:p>
        </p:txBody>
      </p:sp>
      <p:sp>
        <p:nvSpPr>
          <p:cNvPr id="10" name="四角形: 角を丸くする 9">
            <a:extLst>
              <a:ext uri="{FF2B5EF4-FFF2-40B4-BE49-F238E27FC236}">
                <a16:creationId xmlns:a16="http://schemas.microsoft.com/office/drawing/2014/main" id="{005A9362-BB75-D4B1-E1D7-E2FB9AEEC537}"/>
              </a:ext>
            </a:extLst>
          </p:cNvPr>
          <p:cNvSpPr/>
          <p:nvPr/>
        </p:nvSpPr>
        <p:spPr>
          <a:xfrm>
            <a:off x="8601421" y="1532241"/>
            <a:ext cx="1878228" cy="3334728"/>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EAAF662E-0F00-CF4E-8414-B5A29744E63F}"/>
              </a:ext>
            </a:extLst>
          </p:cNvPr>
          <p:cNvSpPr/>
          <p:nvPr/>
        </p:nvSpPr>
        <p:spPr>
          <a:xfrm>
            <a:off x="2643073" y="1532241"/>
            <a:ext cx="1461921" cy="2962697"/>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3C783BD3-B205-585E-2D89-C5869D2E2212}"/>
              </a:ext>
            </a:extLst>
          </p:cNvPr>
          <p:cNvSpPr/>
          <p:nvPr/>
        </p:nvSpPr>
        <p:spPr>
          <a:xfrm>
            <a:off x="6407876" y="1597670"/>
            <a:ext cx="2114131" cy="1141661"/>
          </a:xfrm>
          <a:prstGeom prst="roundRect">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C7F58D29-F608-CF4A-09F7-2605C767A408}"/>
              </a:ext>
            </a:extLst>
          </p:cNvPr>
          <p:cNvSpPr/>
          <p:nvPr/>
        </p:nvSpPr>
        <p:spPr>
          <a:xfrm>
            <a:off x="6543812" y="1627472"/>
            <a:ext cx="2114130" cy="96355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もんだいを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かくにんします</a:t>
            </a:r>
          </a:p>
        </p:txBody>
      </p:sp>
      <p:sp>
        <p:nvSpPr>
          <p:cNvPr id="14" name="四角形: 角を丸くする 13">
            <a:extLst>
              <a:ext uri="{FF2B5EF4-FFF2-40B4-BE49-F238E27FC236}">
                <a16:creationId xmlns:a16="http://schemas.microsoft.com/office/drawing/2014/main" id="{91A1AEAB-EFE5-1DA7-5D16-F258E0F7D9DB}"/>
              </a:ext>
            </a:extLst>
          </p:cNvPr>
          <p:cNvSpPr/>
          <p:nvPr/>
        </p:nvSpPr>
        <p:spPr>
          <a:xfrm>
            <a:off x="3590580" y="2851301"/>
            <a:ext cx="310949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F2E70F8A-1A84-5863-4F15-F7FDCD6AAC5E}"/>
              </a:ext>
            </a:extLst>
          </p:cNvPr>
          <p:cNvSpPr/>
          <p:nvPr/>
        </p:nvSpPr>
        <p:spPr>
          <a:xfrm>
            <a:off x="3793985" y="2899322"/>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せんたくしから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かいとうを えらびます</a:t>
            </a:r>
          </a:p>
        </p:txBody>
      </p:sp>
      <p:sp>
        <p:nvSpPr>
          <p:cNvPr id="17" name="四角形: 角を丸くする 16">
            <a:extLst>
              <a:ext uri="{FF2B5EF4-FFF2-40B4-BE49-F238E27FC236}">
                <a16:creationId xmlns:a16="http://schemas.microsoft.com/office/drawing/2014/main" id="{B075E608-29FC-6DEE-388B-491B3C72B262}"/>
              </a:ext>
            </a:extLst>
          </p:cNvPr>
          <p:cNvSpPr/>
          <p:nvPr/>
        </p:nvSpPr>
        <p:spPr>
          <a:xfrm>
            <a:off x="1993557" y="5878255"/>
            <a:ext cx="1046206" cy="790833"/>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 角を丸くする 17">
            <a:extLst>
              <a:ext uri="{FF2B5EF4-FFF2-40B4-BE49-F238E27FC236}">
                <a16:creationId xmlns:a16="http://schemas.microsoft.com/office/drawing/2014/main" id="{F91DC2F4-C12B-92CC-042E-D7E61D0D21AA}"/>
              </a:ext>
            </a:extLst>
          </p:cNvPr>
          <p:cNvSpPr/>
          <p:nvPr/>
        </p:nvSpPr>
        <p:spPr>
          <a:xfrm>
            <a:off x="3187440" y="5178432"/>
            <a:ext cx="351263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458B3A9F-B764-8CE8-ECE4-10909716EEFD}"/>
              </a:ext>
            </a:extLst>
          </p:cNvPr>
          <p:cNvSpPr/>
          <p:nvPr/>
        </p:nvSpPr>
        <p:spPr>
          <a:xfrm>
            <a:off x="3340915" y="5229501"/>
            <a:ext cx="3766424"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せんたくしから えらんだら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かいとうするを えらびます</a:t>
            </a:r>
          </a:p>
        </p:txBody>
      </p:sp>
      <p:sp>
        <p:nvSpPr>
          <p:cNvPr id="20" name="楕円 19">
            <a:extLst>
              <a:ext uri="{FF2B5EF4-FFF2-40B4-BE49-F238E27FC236}">
                <a16:creationId xmlns:a16="http://schemas.microsoft.com/office/drawing/2014/main" id="{8F136231-7A3D-114E-AD9C-D6147DE0C38C}"/>
              </a:ext>
            </a:extLst>
          </p:cNvPr>
          <p:cNvSpPr/>
          <p:nvPr/>
        </p:nvSpPr>
        <p:spPr>
          <a:xfrm>
            <a:off x="8230106" y="133530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1</a:t>
            </a:r>
            <a:endParaRPr kumimoji="1" lang="ja-JP" altLang="en-US" sz="2800" b="1">
              <a:latin typeface="BIZ UDPゴシック" panose="020B0400000000000000" pitchFamily="50" charset="-128"/>
              <a:ea typeface="BIZ UDPゴシック" panose="020B0400000000000000" pitchFamily="50" charset="-128"/>
            </a:endParaRPr>
          </a:p>
        </p:txBody>
      </p:sp>
      <p:sp>
        <p:nvSpPr>
          <p:cNvPr id="21" name="楕円 20">
            <a:extLst>
              <a:ext uri="{FF2B5EF4-FFF2-40B4-BE49-F238E27FC236}">
                <a16:creationId xmlns:a16="http://schemas.microsoft.com/office/drawing/2014/main" id="{BB2D6E79-67FD-9D92-1AE4-EA88D9FEE767}"/>
              </a:ext>
            </a:extLst>
          </p:cNvPr>
          <p:cNvSpPr/>
          <p:nvPr/>
        </p:nvSpPr>
        <p:spPr>
          <a:xfrm>
            <a:off x="3340219" y="2533604"/>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2</a:t>
            </a:r>
            <a:endParaRPr kumimoji="1" lang="ja-JP" altLang="en-US" sz="2800" b="1">
              <a:latin typeface="BIZ UDPゴシック" panose="020B0400000000000000" pitchFamily="50" charset="-128"/>
              <a:ea typeface="BIZ UDPゴシック" panose="020B0400000000000000" pitchFamily="50" charset="-128"/>
            </a:endParaRPr>
          </a:p>
        </p:txBody>
      </p:sp>
      <p:sp>
        <p:nvSpPr>
          <p:cNvPr id="22" name="楕円 21">
            <a:extLst>
              <a:ext uri="{FF2B5EF4-FFF2-40B4-BE49-F238E27FC236}">
                <a16:creationId xmlns:a16="http://schemas.microsoft.com/office/drawing/2014/main" id="{41D44A37-4543-7DA8-8A3B-1C75B513C4E5}"/>
              </a:ext>
            </a:extLst>
          </p:cNvPr>
          <p:cNvSpPr/>
          <p:nvPr/>
        </p:nvSpPr>
        <p:spPr>
          <a:xfrm>
            <a:off x="2747600" y="547791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3</a:t>
            </a:r>
            <a:endParaRPr kumimoji="1" lang="ja-JP" altLang="en-US" sz="2800" b="1">
              <a:latin typeface="BIZ UDPゴシック" panose="020B0400000000000000" pitchFamily="50" charset="-128"/>
              <a:ea typeface="BIZ UDPゴシック" panose="020B0400000000000000" pitchFamily="50" charset="-128"/>
            </a:endParaRPr>
          </a:p>
        </p:txBody>
      </p:sp>
      <p:pic>
        <p:nvPicPr>
          <p:cNvPr id="24" name="Picture 2">
            <a:extLst>
              <a:ext uri="{FF2B5EF4-FFF2-40B4-BE49-F238E27FC236}">
                <a16:creationId xmlns:a16="http://schemas.microsoft.com/office/drawing/2014/main" id="{46574FB1-9734-6B07-A1F7-C3EC5A93B43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274"/>
          <a:stretch/>
        </p:blipFill>
        <p:spPr bwMode="auto">
          <a:xfrm>
            <a:off x="9707646" y="3492184"/>
            <a:ext cx="2481624" cy="3365005"/>
          </a:xfrm>
          <a:prstGeom prst="rect">
            <a:avLst/>
          </a:prstGeom>
          <a:noFill/>
          <a:extLst>
            <a:ext uri="{909E8E84-426E-40DD-AFC4-6F175D3DCCD1}">
              <a14:hiddenFill xmlns:a14="http://schemas.microsoft.com/office/drawing/2010/main">
                <a:solidFill>
                  <a:srgbClr val="FFFFFF"/>
                </a:solidFill>
              </a14:hiddenFill>
            </a:ext>
          </a:extLst>
        </p:spPr>
      </p:pic>
      <p:sp>
        <p:nvSpPr>
          <p:cNvPr id="25" name="フリーフォーム: 図形 24">
            <a:extLst>
              <a:ext uri="{FF2B5EF4-FFF2-40B4-BE49-F238E27FC236}">
                <a16:creationId xmlns:a16="http://schemas.microsoft.com/office/drawing/2014/main" id="{949D517D-C436-6AEE-00C4-0E49461CD103}"/>
              </a:ext>
            </a:extLst>
          </p:cNvPr>
          <p:cNvSpPr/>
          <p:nvPr/>
        </p:nvSpPr>
        <p:spPr>
          <a:xfrm>
            <a:off x="7139910" y="4631023"/>
            <a:ext cx="3370643" cy="1516708"/>
          </a:xfrm>
          <a:custGeom>
            <a:avLst/>
            <a:gdLst>
              <a:gd name="connsiteX0" fmla="*/ 300011 w 4840425"/>
              <a:gd name="connsiteY0" fmla="*/ 0 h 2041311"/>
              <a:gd name="connsiteX1" fmla="*/ 3835352 w 4840425"/>
              <a:gd name="connsiteY1" fmla="*/ 0 h 2041311"/>
              <a:gd name="connsiteX2" fmla="*/ 4135363 w 4840425"/>
              <a:gd name="connsiteY2" fmla="*/ 300011 h 2041311"/>
              <a:gd name="connsiteX3" fmla="*/ 4135363 w 4840425"/>
              <a:gd name="connsiteY3" fmla="*/ 997475 h 2041311"/>
              <a:gd name="connsiteX4" fmla="*/ 4840425 w 4840425"/>
              <a:gd name="connsiteY4" fmla="*/ 1476338 h 2041311"/>
              <a:gd name="connsiteX5" fmla="*/ 4135363 w 4840425"/>
              <a:gd name="connsiteY5" fmla="*/ 1185237 h 2041311"/>
              <a:gd name="connsiteX6" fmla="*/ 4135363 w 4840425"/>
              <a:gd name="connsiteY6" fmla="*/ 1741300 h 2041311"/>
              <a:gd name="connsiteX7" fmla="*/ 3835352 w 4840425"/>
              <a:gd name="connsiteY7" fmla="*/ 2041311 h 2041311"/>
              <a:gd name="connsiteX8" fmla="*/ 300011 w 4840425"/>
              <a:gd name="connsiteY8" fmla="*/ 2041311 h 2041311"/>
              <a:gd name="connsiteX9" fmla="*/ 0 w 4840425"/>
              <a:gd name="connsiteY9" fmla="*/ 1741300 h 2041311"/>
              <a:gd name="connsiteX10" fmla="*/ 0 w 4840425"/>
              <a:gd name="connsiteY10" fmla="*/ 300011 h 2041311"/>
              <a:gd name="connsiteX11" fmla="*/ 300011 w 4840425"/>
              <a:gd name="connsiteY11" fmla="*/ 0 h 2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0425" h="2041311">
                <a:moveTo>
                  <a:pt x="300011" y="0"/>
                </a:moveTo>
                <a:lnTo>
                  <a:pt x="3835352" y="0"/>
                </a:lnTo>
                <a:cubicBezTo>
                  <a:pt x="4001044" y="0"/>
                  <a:pt x="4135363" y="134319"/>
                  <a:pt x="4135363" y="300011"/>
                </a:cubicBezTo>
                <a:lnTo>
                  <a:pt x="4135363" y="997475"/>
                </a:lnTo>
                <a:lnTo>
                  <a:pt x="4840425" y="1476338"/>
                </a:lnTo>
                <a:lnTo>
                  <a:pt x="4135363" y="1185237"/>
                </a:lnTo>
                <a:lnTo>
                  <a:pt x="4135363" y="1741300"/>
                </a:lnTo>
                <a:cubicBezTo>
                  <a:pt x="4135363" y="1906992"/>
                  <a:pt x="4001044" y="2041311"/>
                  <a:pt x="3835352" y="2041311"/>
                </a:cubicBezTo>
                <a:lnTo>
                  <a:pt x="300011" y="2041311"/>
                </a:lnTo>
                <a:cubicBezTo>
                  <a:pt x="134319" y="2041311"/>
                  <a:pt x="0" y="1906992"/>
                  <a:pt x="0" y="1741300"/>
                </a:cubicBezTo>
                <a:lnTo>
                  <a:pt x="0" y="300011"/>
                </a:lnTo>
                <a:cubicBezTo>
                  <a:pt x="0" y="134319"/>
                  <a:pt x="134319" y="0"/>
                  <a:pt x="300011"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6" name="四角形: 角を丸くする 25">
            <a:extLst>
              <a:ext uri="{FF2B5EF4-FFF2-40B4-BE49-F238E27FC236}">
                <a16:creationId xmlns:a16="http://schemas.microsoft.com/office/drawing/2014/main" id="{1F5D6912-29AE-8E53-8C3E-A08F575CFE4B}"/>
              </a:ext>
            </a:extLst>
          </p:cNvPr>
          <p:cNvSpPr/>
          <p:nvPr/>
        </p:nvSpPr>
        <p:spPr>
          <a:xfrm>
            <a:off x="7449037" y="4406488"/>
            <a:ext cx="2594156" cy="18112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さいごまで</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もんだいを といて</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みましょう</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E101A3B1-FE3E-4E43-A9A4-3468B0197BE4}"/>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41456909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5949CF3-147F-CFA7-9E56-856261374DEF}"/>
              </a:ext>
            </a:extLst>
          </p:cNvPr>
          <p:cNvPicPr>
            <a:picLocks noChangeAspect="1"/>
          </p:cNvPicPr>
          <p:nvPr/>
        </p:nvPicPr>
        <p:blipFill>
          <a:blip r:embed="rId3"/>
          <a:stretch>
            <a:fillRect/>
          </a:stretch>
        </p:blipFill>
        <p:spPr>
          <a:xfrm>
            <a:off x="1670677" y="1268412"/>
            <a:ext cx="8853161" cy="5400675"/>
          </a:xfrm>
          <a:prstGeom prst="rect">
            <a:avLst/>
          </a:prstGeom>
        </p:spPr>
      </p:pic>
      <p:sp>
        <p:nvSpPr>
          <p:cNvPr id="4" name="四角形: 角を丸くする 3">
            <a:extLst>
              <a:ext uri="{FF2B5EF4-FFF2-40B4-BE49-F238E27FC236}">
                <a16:creationId xmlns:a16="http://schemas.microsoft.com/office/drawing/2014/main" id="{FD64486D-ED08-2180-2002-5C2CC8F90DDC}"/>
              </a:ext>
            </a:extLst>
          </p:cNvPr>
          <p:cNvSpPr/>
          <p:nvPr/>
        </p:nvSpPr>
        <p:spPr>
          <a:xfrm>
            <a:off x="9990990" y="3628446"/>
            <a:ext cx="577958" cy="655768"/>
          </a:xfrm>
          <a:prstGeom prst="roundRect">
            <a:avLst>
              <a:gd name="adj" fmla="val 21085"/>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2917314D-6420-A7B7-5FC8-3D46CBAAA439}"/>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さいごは いらすと かいせつ</a:t>
            </a:r>
          </a:p>
        </p:txBody>
      </p:sp>
      <p:sp>
        <p:nvSpPr>
          <p:cNvPr id="10" name="四角形: 角を丸くする 9">
            <a:extLst>
              <a:ext uri="{FF2B5EF4-FFF2-40B4-BE49-F238E27FC236}">
                <a16:creationId xmlns:a16="http://schemas.microsoft.com/office/drawing/2014/main" id="{DE1CA775-16A2-914F-0575-75A4407AA1DF}"/>
              </a:ext>
            </a:extLst>
          </p:cNvPr>
          <p:cNvSpPr/>
          <p:nvPr/>
        </p:nvSpPr>
        <p:spPr>
          <a:xfrm>
            <a:off x="8581680" y="2204509"/>
            <a:ext cx="310949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A4C8F600-0318-E1E2-4154-5290D091AC3E}"/>
              </a:ext>
            </a:extLst>
          </p:cNvPr>
          <p:cNvSpPr/>
          <p:nvPr/>
        </p:nvSpPr>
        <p:spPr>
          <a:xfrm>
            <a:off x="8785085" y="2252530"/>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つぎが あれば</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みぎぼたんを　たっぷ</a:t>
            </a:r>
          </a:p>
        </p:txBody>
      </p:sp>
    </p:spTree>
    <p:extLst>
      <p:ext uri="{BB962C8B-B14F-4D97-AF65-F5344CB8AC3E}">
        <p14:creationId xmlns:p14="http://schemas.microsoft.com/office/powerpoint/2010/main" val="2734547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AF7997-4392-C6EB-835D-60F94E19DA49}"/>
            </a:ext>
          </a:extLst>
        </p:cNvPr>
        <p:cNvGrpSpPr/>
        <p:nvPr/>
      </p:nvGrpSpPr>
      <p:grpSpPr>
        <a:xfrm>
          <a:off x="0" y="0"/>
          <a:ext cx="0" cy="0"/>
          <a:chOff x="0" y="0"/>
          <a:chExt cx="0" cy="0"/>
        </a:xfrm>
      </p:grpSpPr>
      <p:grpSp>
        <p:nvGrpSpPr>
          <p:cNvPr id="18" name="グループ化 17">
            <a:extLst>
              <a:ext uri="{FF2B5EF4-FFF2-40B4-BE49-F238E27FC236}">
                <a16:creationId xmlns:a16="http://schemas.microsoft.com/office/drawing/2014/main" id="{B2B3DC33-6934-CAC4-58D9-3434298343C7}"/>
              </a:ext>
            </a:extLst>
          </p:cNvPr>
          <p:cNvGrpSpPr/>
          <p:nvPr/>
        </p:nvGrpSpPr>
        <p:grpSpPr>
          <a:xfrm>
            <a:off x="520665" y="570972"/>
            <a:ext cx="4360941" cy="5828816"/>
            <a:chOff x="647665" y="570972"/>
            <a:chExt cx="4360941" cy="5828816"/>
          </a:xfrm>
        </p:grpSpPr>
        <p:sp>
          <p:nvSpPr>
            <p:cNvPr id="12" name="四角形: 角を丸くする 11">
              <a:extLst>
                <a:ext uri="{FF2B5EF4-FFF2-40B4-BE49-F238E27FC236}">
                  <a16:creationId xmlns:a16="http://schemas.microsoft.com/office/drawing/2014/main" id="{26976D4B-CE35-DA19-5610-DC4A9084E2DA}"/>
                </a:ext>
              </a:extLst>
            </p:cNvPr>
            <p:cNvSpPr/>
            <p:nvPr/>
          </p:nvSpPr>
          <p:spPr>
            <a:xfrm>
              <a:off x="2679903" y="3859183"/>
              <a:ext cx="622300" cy="2540605"/>
            </a:xfrm>
            <a:prstGeom prst="roundRect">
              <a:avLst/>
            </a:prstGeom>
            <a:no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 name="グループ化 4">
              <a:extLst>
                <a:ext uri="{FF2B5EF4-FFF2-40B4-BE49-F238E27FC236}">
                  <a16:creationId xmlns:a16="http://schemas.microsoft.com/office/drawing/2014/main" id="{40CFC964-F78E-3BBD-5F7F-FF0F57008FAF}"/>
                </a:ext>
              </a:extLst>
            </p:cNvPr>
            <p:cNvGrpSpPr/>
            <p:nvPr/>
          </p:nvGrpSpPr>
          <p:grpSpPr>
            <a:xfrm>
              <a:off x="973504" y="662149"/>
              <a:ext cx="4035102" cy="4035102"/>
              <a:chOff x="5140929" y="2999910"/>
              <a:chExt cx="1164771" cy="1164771"/>
            </a:xfrm>
          </p:grpSpPr>
          <p:sp>
            <p:nvSpPr>
              <p:cNvPr id="6" name="楕円 5">
                <a:extLst>
                  <a:ext uri="{FF2B5EF4-FFF2-40B4-BE49-F238E27FC236}">
                    <a16:creationId xmlns:a16="http://schemas.microsoft.com/office/drawing/2014/main" id="{75FB83E4-3266-6B4A-DC5E-B9598B9B7DA2}"/>
                  </a:ext>
                </a:extLst>
              </p:cNvPr>
              <p:cNvSpPr/>
              <p:nvPr/>
            </p:nvSpPr>
            <p:spPr>
              <a:xfrm>
                <a:off x="5140929" y="2999910"/>
                <a:ext cx="1164771" cy="1164771"/>
              </a:xfrm>
              <a:prstGeom prst="ellipse">
                <a:avLst/>
              </a:prstGeom>
              <a:solidFill>
                <a:schemeClr val="bg1"/>
              </a:solid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descr="図形, アイコン&#10;&#10;AI によって生成されたコンテンツは間違っている可能性があります。">
                <a:extLst>
                  <a:ext uri="{FF2B5EF4-FFF2-40B4-BE49-F238E27FC236}">
                    <a16:creationId xmlns:a16="http://schemas.microsoft.com/office/drawing/2014/main" id="{8E5E5D73-C49D-D774-C27F-44E01038E29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grpSp>
          <p:nvGrpSpPr>
            <p:cNvPr id="11" name="グループ化 10">
              <a:extLst>
                <a:ext uri="{FF2B5EF4-FFF2-40B4-BE49-F238E27FC236}">
                  <a16:creationId xmlns:a16="http://schemas.microsoft.com/office/drawing/2014/main" id="{23411BB9-DCF5-1955-F07B-32A8899FEA25}"/>
                </a:ext>
              </a:extLst>
            </p:cNvPr>
            <p:cNvGrpSpPr/>
            <p:nvPr/>
          </p:nvGrpSpPr>
          <p:grpSpPr>
            <a:xfrm rot="20854989">
              <a:off x="647665" y="570972"/>
              <a:ext cx="1036760" cy="744600"/>
              <a:chOff x="742852" y="1084200"/>
              <a:chExt cx="1036760" cy="744600"/>
            </a:xfrm>
          </p:grpSpPr>
          <p:cxnSp>
            <p:nvCxnSpPr>
              <p:cNvPr id="8" name="直線コネクタ 7">
                <a:extLst>
                  <a:ext uri="{FF2B5EF4-FFF2-40B4-BE49-F238E27FC236}">
                    <a16:creationId xmlns:a16="http://schemas.microsoft.com/office/drawing/2014/main" id="{B9DB48AC-F735-0EF1-EFF4-09C8A5312BC8}"/>
                  </a:ext>
                </a:extLst>
              </p:cNvPr>
              <p:cNvCxnSpPr>
                <a:cxnSpLocks/>
              </p:cNvCxnSpPr>
              <p:nvPr/>
            </p:nvCxnSpPr>
            <p:spPr>
              <a:xfrm>
                <a:off x="742852" y="1666425"/>
                <a:ext cx="289962" cy="16237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5BEC8EC2-0C1B-6887-69E5-09405FC9A03B}"/>
                  </a:ext>
                </a:extLst>
              </p:cNvPr>
              <p:cNvCxnSpPr>
                <a:cxnSpLocks/>
              </p:cNvCxnSpPr>
              <p:nvPr/>
            </p:nvCxnSpPr>
            <p:spPr>
              <a:xfrm>
                <a:off x="1169875" y="1290826"/>
                <a:ext cx="213437" cy="2650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21A99842-96A1-174C-C6D9-7A8395A0FB6A}"/>
                  </a:ext>
                </a:extLst>
              </p:cNvPr>
              <p:cNvCxnSpPr>
                <a:cxnSpLocks/>
              </p:cNvCxnSpPr>
              <p:nvPr/>
            </p:nvCxnSpPr>
            <p:spPr>
              <a:xfrm>
                <a:off x="1725092" y="1084200"/>
                <a:ext cx="54520" cy="3063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sp>
        <p:nvSpPr>
          <p:cNvPr id="2" name="四角形: 角を丸くする 1">
            <a:extLst>
              <a:ext uri="{FF2B5EF4-FFF2-40B4-BE49-F238E27FC236}">
                <a16:creationId xmlns:a16="http://schemas.microsoft.com/office/drawing/2014/main" id="{B4F2359B-3A19-2B7A-A6A3-8093CC86CC8C}"/>
              </a:ext>
            </a:extLst>
          </p:cNvPr>
          <p:cNvSpPr/>
          <p:nvPr/>
        </p:nvSpPr>
        <p:spPr>
          <a:xfrm>
            <a:off x="5189960" y="1587977"/>
            <a:ext cx="7682416" cy="813025"/>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D8EA3E19-B1AB-BFA9-1D0F-D0395E65053B}"/>
              </a:ext>
            </a:extLst>
          </p:cNvPr>
          <p:cNvSpPr txBox="1"/>
          <p:nvPr/>
        </p:nvSpPr>
        <p:spPr>
          <a:xfrm>
            <a:off x="5459110" y="1668335"/>
            <a:ext cx="3862690" cy="584775"/>
          </a:xfrm>
          <a:prstGeom prst="rect">
            <a:avLst/>
          </a:prstGeom>
          <a:noFill/>
        </p:spPr>
        <p:txBody>
          <a:bodyPr wrap="square" anchor="ctr">
            <a:spAutoFit/>
          </a:bodyPr>
          <a:lstStyle/>
          <a:p>
            <a:r>
              <a:rPr lang="ja-JP" altLang="en-US" sz="3200" b="1" cap="all">
                <a:solidFill>
                  <a:schemeClr val="bg1"/>
                </a:solidFill>
                <a:latin typeface="BIZ UDPゴシック" panose="020B0400000000000000" pitchFamily="50" charset="-128"/>
                <a:ea typeface="BIZ UDPゴシック" panose="020B0400000000000000" pitchFamily="50" charset="-128"/>
              </a:rPr>
              <a:t>おくばしょは・・・</a:t>
            </a:r>
          </a:p>
        </p:txBody>
      </p:sp>
      <p:grpSp>
        <p:nvGrpSpPr>
          <p:cNvPr id="4" name="グループ化 3">
            <a:extLst>
              <a:ext uri="{FF2B5EF4-FFF2-40B4-BE49-F238E27FC236}">
                <a16:creationId xmlns:a16="http://schemas.microsoft.com/office/drawing/2014/main" id="{699C0AA8-271C-3538-76E8-558D6E5F4E06}"/>
              </a:ext>
            </a:extLst>
          </p:cNvPr>
          <p:cNvGrpSpPr/>
          <p:nvPr/>
        </p:nvGrpSpPr>
        <p:grpSpPr>
          <a:xfrm>
            <a:off x="6086512" y="3429000"/>
            <a:ext cx="5119083" cy="3429000"/>
            <a:chOff x="5996995" y="3199631"/>
            <a:chExt cx="5119083" cy="3429000"/>
          </a:xfrm>
        </p:grpSpPr>
        <p:pic>
          <p:nvPicPr>
            <p:cNvPr id="13" name="Picture 2">
              <a:extLst>
                <a:ext uri="{FF2B5EF4-FFF2-40B4-BE49-F238E27FC236}">
                  <a16:creationId xmlns:a16="http://schemas.microsoft.com/office/drawing/2014/main" id="{DA337A40-141D-662D-EB2C-FF2885D4366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5996995" y="3199631"/>
              <a:ext cx="5119083"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4" name="図 13" descr="ノートパソコンの画面&#10;&#10;自動的に生成された説明">
              <a:extLst>
                <a:ext uri="{FF2B5EF4-FFF2-40B4-BE49-F238E27FC236}">
                  <a16:creationId xmlns:a16="http://schemas.microsoft.com/office/drawing/2014/main" id="{D2F76777-4097-7471-CD1C-B5F11556F9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08075" y="3537666"/>
              <a:ext cx="1896923" cy="1659808"/>
            </a:xfrm>
            <a:prstGeom prst="rect">
              <a:avLst/>
            </a:prstGeom>
          </p:spPr>
        </p:pic>
      </p:grpSp>
      <p:sp>
        <p:nvSpPr>
          <p:cNvPr id="3" name="テキスト ボックス 2">
            <a:extLst>
              <a:ext uri="{FF2B5EF4-FFF2-40B4-BE49-F238E27FC236}">
                <a16:creationId xmlns:a16="http://schemas.microsoft.com/office/drawing/2014/main" id="{36BBCD1C-EAB4-3212-F578-A74E01492A5C}"/>
              </a:ext>
            </a:extLst>
          </p:cNvPr>
          <p:cNvSpPr txBox="1"/>
          <p:nvPr/>
        </p:nvSpPr>
        <p:spPr>
          <a:xfrm>
            <a:off x="5275201" y="2582354"/>
            <a:ext cx="6741704" cy="1015663"/>
          </a:xfrm>
          <a:prstGeom prst="rect">
            <a:avLst/>
          </a:prstGeom>
          <a:noFill/>
        </p:spPr>
        <p:txBody>
          <a:bodyPr wrap="square">
            <a:spAutoFit/>
          </a:bodyPr>
          <a:lstStyle/>
          <a:p>
            <a:pPr algn="ctr" rtl="0" fontAlgn="base"/>
            <a:r>
              <a:rPr lang="ja-JP" altLang="en-US" sz="6000" b="1" i="0" u="none" strike="noStrike" cap="all">
                <a:effectLst/>
                <a:latin typeface="Meiryo UI" panose="020B0604030504040204" pitchFamily="50" charset="-128"/>
                <a:ea typeface="BIZ UDPゴシック" panose="020B0400000000000000" pitchFamily="50" charset="-128"/>
              </a:rPr>
              <a:t>つくえのまんなか</a:t>
            </a:r>
          </a:p>
        </p:txBody>
      </p:sp>
      <p:sp>
        <p:nvSpPr>
          <p:cNvPr id="15" name="テキスト ボックス 14">
            <a:extLst>
              <a:ext uri="{FF2B5EF4-FFF2-40B4-BE49-F238E27FC236}">
                <a16:creationId xmlns:a16="http://schemas.microsoft.com/office/drawing/2014/main" id="{624E8B92-2F12-7563-A291-8CE7FF532F10}"/>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6510609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D0AC8D3-D413-DA9E-EC86-0387B34049EF}"/>
              </a:ext>
            </a:extLst>
          </p:cNvPr>
          <p:cNvPicPr>
            <a:picLocks noChangeAspect="1"/>
          </p:cNvPicPr>
          <p:nvPr/>
        </p:nvPicPr>
        <p:blipFill>
          <a:blip r:embed="rId2"/>
          <a:stretch>
            <a:fillRect/>
          </a:stretch>
        </p:blipFill>
        <p:spPr>
          <a:xfrm>
            <a:off x="1662477" y="1267712"/>
            <a:ext cx="8865478" cy="5401375"/>
          </a:xfrm>
          <a:prstGeom prst="rect">
            <a:avLst/>
          </a:prstGeom>
        </p:spPr>
      </p:pic>
      <p:sp>
        <p:nvSpPr>
          <p:cNvPr id="2" name="四角形: 角を丸くする 1">
            <a:extLst>
              <a:ext uri="{FF2B5EF4-FFF2-40B4-BE49-F238E27FC236}">
                <a16:creationId xmlns:a16="http://schemas.microsoft.com/office/drawing/2014/main" id="{E5B08CF6-0167-4A1A-4904-F4154AA56C12}"/>
              </a:ext>
            </a:extLst>
          </p:cNvPr>
          <p:cNvSpPr/>
          <p:nvPr/>
        </p:nvSpPr>
        <p:spPr>
          <a:xfrm>
            <a:off x="10076713" y="1248485"/>
            <a:ext cx="498867" cy="485065"/>
          </a:xfrm>
          <a:prstGeom prst="roundRect">
            <a:avLst>
              <a:gd name="adj" fmla="val 21085"/>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6569CC03-DE92-0BFB-1EB3-E4E899EF346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かいせつ</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が おわったら </a:t>
            </a:r>
            <a:r>
              <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でとじる</a:t>
            </a:r>
          </a:p>
        </p:txBody>
      </p:sp>
    </p:spTree>
    <p:extLst>
      <p:ext uri="{BB962C8B-B14F-4D97-AF65-F5344CB8AC3E}">
        <p14:creationId xmlns:p14="http://schemas.microsoft.com/office/powerpoint/2010/main" val="41123412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39B1DC9-3334-2F42-9657-83E77A80DA04}"/>
              </a:ext>
            </a:extLst>
          </p:cNvPr>
          <p:cNvPicPr>
            <a:picLocks noChangeAspect="1"/>
          </p:cNvPicPr>
          <p:nvPr/>
        </p:nvPicPr>
        <p:blipFill>
          <a:blip r:embed="rId3"/>
          <a:srcRect t="4744"/>
          <a:stretch/>
        </p:blipFill>
        <p:spPr>
          <a:xfrm>
            <a:off x="1452019" y="1268412"/>
            <a:ext cx="9304437" cy="5400675"/>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CF276F9F-FC3A-A027-A20C-741560238C26}"/>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とりくんだ けっかの かくにん</a:t>
            </a:r>
          </a:p>
        </p:txBody>
      </p:sp>
      <p:sp>
        <p:nvSpPr>
          <p:cNvPr id="4" name="四角形: 角を丸くする 3">
            <a:extLst>
              <a:ext uri="{FF2B5EF4-FFF2-40B4-BE49-F238E27FC236}">
                <a16:creationId xmlns:a16="http://schemas.microsoft.com/office/drawing/2014/main" id="{56E2CAFE-E625-A4CF-FDDD-73235A813003}"/>
              </a:ext>
            </a:extLst>
          </p:cNvPr>
          <p:cNvSpPr/>
          <p:nvPr/>
        </p:nvSpPr>
        <p:spPr>
          <a:xfrm>
            <a:off x="1696993" y="2698751"/>
            <a:ext cx="4530811" cy="546100"/>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53313954-9704-E425-02A5-55515DA59B8F}"/>
              </a:ext>
            </a:extLst>
          </p:cNvPr>
          <p:cNvSpPr/>
          <p:nvPr/>
        </p:nvSpPr>
        <p:spPr>
          <a:xfrm>
            <a:off x="4193060" y="4219387"/>
            <a:ext cx="3831220"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AD950637-0759-4FE0-74CB-02DD6FD2CD35}"/>
              </a:ext>
            </a:extLst>
          </p:cNvPr>
          <p:cNvSpPr/>
          <p:nvPr/>
        </p:nvSpPr>
        <p:spPr>
          <a:xfrm>
            <a:off x="4385250" y="4136684"/>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ばんごうを えらぶと</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もんだいの とりくみけっかをかくにんできます</a:t>
            </a:r>
          </a:p>
        </p:txBody>
      </p:sp>
    </p:spTree>
    <p:extLst>
      <p:ext uri="{BB962C8B-B14F-4D97-AF65-F5344CB8AC3E}">
        <p14:creationId xmlns:p14="http://schemas.microsoft.com/office/powerpoint/2010/main" val="222788672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6BBBF307-7556-6653-CD20-2C38B145DD85}"/>
              </a:ext>
            </a:extLst>
          </p:cNvPr>
          <p:cNvPicPr>
            <a:picLocks noChangeAspect="1"/>
          </p:cNvPicPr>
          <p:nvPr/>
        </p:nvPicPr>
        <p:blipFill>
          <a:blip r:embed="rId3"/>
          <a:stretch>
            <a:fillRect/>
          </a:stretch>
        </p:blipFill>
        <p:spPr>
          <a:xfrm>
            <a:off x="1515133" y="1269605"/>
            <a:ext cx="9161734" cy="5399484"/>
          </a:xfrm>
          <a:prstGeom prst="rect">
            <a:avLst/>
          </a:prstGeom>
        </p:spPr>
      </p:pic>
      <p:sp>
        <p:nvSpPr>
          <p:cNvPr id="4" name="四角形: 角を丸くする 3">
            <a:extLst>
              <a:ext uri="{FF2B5EF4-FFF2-40B4-BE49-F238E27FC236}">
                <a16:creationId xmlns:a16="http://schemas.microsoft.com/office/drawing/2014/main" id="{DCA5ADA2-810C-BFC2-5DBC-217A1EF66F8C}"/>
              </a:ext>
            </a:extLst>
          </p:cNvPr>
          <p:cNvSpPr/>
          <p:nvPr/>
        </p:nvSpPr>
        <p:spPr>
          <a:xfrm>
            <a:off x="2261937" y="1398890"/>
            <a:ext cx="7671336" cy="4260766"/>
          </a:xfrm>
          <a:prstGeom prst="roundRect">
            <a:avLst>
              <a:gd name="adj" fmla="val 2411"/>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88F1C1D0-7514-F885-DDA6-5BFBDAD8ED2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とりくんだ けっかの かくにん</a:t>
            </a:r>
          </a:p>
        </p:txBody>
      </p:sp>
      <p:sp>
        <p:nvSpPr>
          <p:cNvPr id="7" name="四角形: 角を丸くする 6">
            <a:extLst>
              <a:ext uri="{FF2B5EF4-FFF2-40B4-BE49-F238E27FC236}">
                <a16:creationId xmlns:a16="http://schemas.microsoft.com/office/drawing/2014/main" id="{4F7DFF92-A207-8FEB-E8C2-F8B03D649ACB}"/>
              </a:ext>
            </a:extLst>
          </p:cNvPr>
          <p:cNvSpPr/>
          <p:nvPr/>
        </p:nvSpPr>
        <p:spPr>
          <a:xfrm>
            <a:off x="1150118" y="3628293"/>
            <a:ext cx="3503991"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1EE73DAC-0A3C-EC8A-C09C-4128C292342C}"/>
              </a:ext>
            </a:extLst>
          </p:cNvPr>
          <p:cNvSpPr/>
          <p:nvPr/>
        </p:nvSpPr>
        <p:spPr>
          <a:xfrm>
            <a:off x="1342308" y="3545590"/>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えらんだ ばんごうの</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じぶんの とりくみけっかを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かくにんできます</a:t>
            </a:r>
          </a:p>
        </p:txBody>
      </p:sp>
    </p:spTree>
    <p:extLst>
      <p:ext uri="{BB962C8B-B14F-4D97-AF65-F5344CB8AC3E}">
        <p14:creationId xmlns:p14="http://schemas.microsoft.com/office/powerpoint/2010/main" val="326121166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29E76-5F87-77A6-B528-7DE65837C176}"/>
            </a:ext>
          </a:extLst>
        </p:cNvPr>
        <p:cNvGrpSpPr/>
        <p:nvPr/>
      </p:nvGrpSpPr>
      <p:grpSpPr>
        <a:xfrm>
          <a:off x="0" y="0"/>
          <a:ext cx="0" cy="0"/>
          <a:chOff x="0" y="0"/>
          <a:chExt cx="0" cy="0"/>
        </a:xfrm>
      </p:grpSpPr>
      <p:pic>
        <p:nvPicPr>
          <p:cNvPr id="15" name="図 14">
            <a:extLst>
              <a:ext uri="{FF2B5EF4-FFF2-40B4-BE49-F238E27FC236}">
                <a16:creationId xmlns:a16="http://schemas.microsoft.com/office/drawing/2014/main" id="{B03CB53A-61DE-B4DA-E4DB-BF18324A5794}"/>
              </a:ext>
            </a:extLst>
          </p:cNvPr>
          <p:cNvPicPr>
            <a:picLocks noChangeAspect="1"/>
          </p:cNvPicPr>
          <p:nvPr/>
        </p:nvPicPr>
        <p:blipFill>
          <a:blip r:embed="rId3"/>
          <a:stretch>
            <a:fillRect/>
          </a:stretch>
        </p:blipFill>
        <p:spPr>
          <a:xfrm>
            <a:off x="1515133" y="1269605"/>
            <a:ext cx="9161734" cy="5399484"/>
          </a:xfrm>
          <a:prstGeom prst="rect">
            <a:avLst/>
          </a:prstGeom>
        </p:spPr>
      </p:pic>
      <p:sp>
        <p:nvSpPr>
          <p:cNvPr id="6" name="テキスト ボックス 5">
            <a:extLst>
              <a:ext uri="{FF2B5EF4-FFF2-40B4-BE49-F238E27FC236}">
                <a16:creationId xmlns:a16="http://schemas.microsoft.com/office/drawing/2014/main" id="{CE8B80EF-3319-7041-3DD7-6C789D2C677C}"/>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まえの がめんに もどる</a:t>
            </a:r>
          </a:p>
        </p:txBody>
      </p:sp>
      <p:sp>
        <p:nvSpPr>
          <p:cNvPr id="2" name="四角形: 角を丸くする 1">
            <a:extLst>
              <a:ext uri="{FF2B5EF4-FFF2-40B4-BE49-F238E27FC236}">
                <a16:creationId xmlns:a16="http://schemas.microsoft.com/office/drawing/2014/main" id="{16309C40-522F-9E2B-AC61-EA7CF3D0C71A}"/>
              </a:ext>
            </a:extLst>
          </p:cNvPr>
          <p:cNvSpPr/>
          <p:nvPr/>
        </p:nvSpPr>
        <p:spPr>
          <a:xfrm>
            <a:off x="6498440" y="5797233"/>
            <a:ext cx="1500154" cy="546488"/>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0C365D21-9937-7546-65F1-8B3EFA7FC68A}"/>
              </a:ext>
            </a:extLst>
          </p:cNvPr>
          <p:cNvGrpSpPr/>
          <p:nvPr/>
        </p:nvGrpSpPr>
        <p:grpSpPr>
          <a:xfrm>
            <a:off x="4892675" y="3795570"/>
            <a:ext cx="3417549" cy="2471951"/>
            <a:chOff x="6204706" y="1343938"/>
            <a:chExt cx="3417549" cy="2471951"/>
          </a:xfrm>
        </p:grpSpPr>
        <p:sp>
          <p:nvSpPr>
            <p:cNvPr id="13" name="フリーフォーム: 図形 12">
              <a:extLst>
                <a:ext uri="{FF2B5EF4-FFF2-40B4-BE49-F238E27FC236}">
                  <a16:creationId xmlns:a16="http://schemas.microsoft.com/office/drawing/2014/main" id="{6E92BEAD-FCBF-BE37-36D0-64BC656CA6C9}"/>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A5E15F6F-BF25-32A9-677A-7A5F10C1C3C3}"/>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04934339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39B1DC9-3334-2F42-9657-83E77A80DA04}"/>
              </a:ext>
            </a:extLst>
          </p:cNvPr>
          <p:cNvPicPr>
            <a:picLocks noChangeAspect="1"/>
          </p:cNvPicPr>
          <p:nvPr/>
        </p:nvPicPr>
        <p:blipFill>
          <a:blip r:embed="rId3"/>
          <a:srcRect t="4744"/>
          <a:stretch/>
        </p:blipFill>
        <p:spPr>
          <a:xfrm>
            <a:off x="1452019" y="1268412"/>
            <a:ext cx="9304437"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A6BE9B78-CCAE-B416-F6BD-F5F979C17403}"/>
              </a:ext>
            </a:extLst>
          </p:cNvPr>
          <p:cNvSpPr/>
          <p:nvPr/>
        </p:nvSpPr>
        <p:spPr>
          <a:xfrm>
            <a:off x="9374659" y="4689389"/>
            <a:ext cx="1112110" cy="549876"/>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F45B4A36-F447-F3DA-57B3-D449BE2E42DB}"/>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おわったら メニューに もどる</a:t>
            </a:r>
          </a:p>
        </p:txBody>
      </p:sp>
      <p:sp>
        <p:nvSpPr>
          <p:cNvPr id="8" name="テキスト ボックス 7">
            <a:extLst>
              <a:ext uri="{FF2B5EF4-FFF2-40B4-BE49-F238E27FC236}">
                <a16:creationId xmlns:a16="http://schemas.microsoft.com/office/drawing/2014/main" id="{447DEC22-14F3-D2D6-4E16-B26B1029B0B2}"/>
              </a:ext>
            </a:extLst>
          </p:cNvPr>
          <p:cNvSpPr txBox="1"/>
          <p:nvPr/>
        </p:nvSpPr>
        <p:spPr>
          <a:xfrm>
            <a:off x="448045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（めにゅー）</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9" name="グループ化 8">
            <a:extLst>
              <a:ext uri="{FF2B5EF4-FFF2-40B4-BE49-F238E27FC236}">
                <a16:creationId xmlns:a16="http://schemas.microsoft.com/office/drawing/2014/main" id="{5989D31C-4177-D966-3760-B8091A6A2330}"/>
              </a:ext>
            </a:extLst>
          </p:cNvPr>
          <p:cNvGrpSpPr/>
          <p:nvPr/>
        </p:nvGrpSpPr>
        <p:grpSpPr>
          <a:xfrm>
            <a:off x="7556374" y="2618347"/>
            <a:ext cx="3417549" cy="2471951"/>
            <a:chOff x="6204706" y="1343938"/>
            <a:chExt cx="3417549" cy="2471951"/>
          </a:xfrm>
        </p:grpSpPr>
        <p:sp>
          <p:nvSpPr>
            <p:cNvPr id="10" name="フリーフォーム: 図形 9">
              <a:extLst>
                <a:ext uri="{FF2B5EF4-FFF2-40B4-BE49-F238E27FC236}">
                  <a16:creationId xmlns:a16="http://schemas.microsoft.com/office/drawing/2014/main" id="{59F6681F-B1DE-DB31-E155-CC1D8244C649}"/>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0CD8A2A4-4680-0E70-F758-EFA2BE1ADE3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64732651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ACEDE-2EAA-C989-2071-893F023D664E}"/>
            </a:ext>
          </a:extLst>
        </p:cNvPr>
        <p:cNvGrpSpPr/>
        <p:nvPr/>
      </p:nvGrpSpPr>
      <p:grpSpPr>
        <a:xfrm>
          <a:off x="0" y="0"/>
          <a:ext cx="0" cy="0"/>
          <a:chOff x="0" y="0"/>
          <a:chExt cx="0" cy="0"/>
        </a:xfrm>
      </p:grpSpPr>
      <p:pic>
        <p:nvPicPr>
          <p:cNvPr id="12" name="図 11">
            <a:extLst>
              <a:ext uri="{FF2B5EF4-FFF2-40B4-BE49-F238E27FC236}">
                <a16:creationId xmlns:a16="http://schemas.microsoft.com/office/drawing/2014/main" id="{8D6AA3B6-86BA-312B-6EEC-A1FBBE17A140}"/>
              </a:ext>
            </a:extLst>
          </p:cNvPr>
          <p:cNvPicPr>
            <a:picLocks noChangeAspect="1"/>
          </p:cNvPicPr>
          <p:nvPr/>
        </p:nvPicPr>
        <p:blipFill>
          <a:blip r:embed="rId3"/>
          <a:stretch>
            <a:fillRect/>
          </a:stretch>
        </p:blipFill>
        <p:spPr>
          <a:xfrm>
            <a:off x="1281375" y="1268413"/>
            <a:ext cx="9629249" cy="5400675"/>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DCF61AFC-91D0-B9F9-4762-DC220DE87DE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こくごの もんだいがめんに もど</a:t>
            </a:r>
            <a:r>
              <a:rPr lang="ja-JP" altLang="en-US" sz="5400" b="1" cap="all">
                <a:solidFill>
                  <a:srgbClr val="2A1A00"/>
                </a:solidFill>
                <a:latin typeface="BIZ UDPゴシック" panose="020B0400000000000000" pitchFamily="50" charset="-128"/>
                <a:ea typeface="BIZ UDPゴシック" panose="020B0400000000000000" pitchFamily="50" charset="-128"/>
              </a:rPr>
              <a:t>る</a:t>
            </a:r>
            <a:endPar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163754557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AEF005C6-F379-13E5-7D8D-FA4EF2DF8C27}"/>
              </a:ext>
            </a:extLst>
          </p:cNvPr>
          <p:cNvPicPr>
            <a:picLocks noChangeAspect="1"/>
          </p:cNvPicPr>
          <p:nvPr/>
        </p:nvPicPr>
        <p:blipFill>
          <a:blip r:embed="rId3"/>
          <a:stretch>
            <a:fillRect/>
          </a:stretch>
        </p:blipFill>
        <p:spPr>
          <a:xfrm>
            <a:off x="1281375" y="1268413"/>
            <a:ext cx="9629249" cy="5400675"/>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008A32CD-8241-1392-A615-41C46DFD2F9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つぎの もんだいに ちゃれんじ</a:t>
            </a:r>
          </a:p>
        </p:txBody>
      </p:sp>
      <p:sp>
        <p:nvSpPr>
          <p:cNvPr id="6" name="四角形: 角を丸くする 5">
            <a:extLst>
              <a:ext uri="{FF2B5EF4-FFF2-40B4-BE49-F238E27FC236}">
                <a16:creationId xmlns:a16="http://schemas.microsoft.com/office/drawing/2014/main" id="{C3B08335-F091-01E8-F2AC-D3BE5F3CEE79}"/>
              </a:ext>
            </a:extLst>
          </p:cNvPr>
          <p:cNvSpPr/>
          <p:nvPr/>
        </p:nvSpPr>
        <p:spPr>
          <a:xfrm>
            <a:off x="3662364" y="3748089"/>
            <a:ext cx="2109786" cy="957262"/>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6182293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5D85A-58B6-05BB-8FBD-593770055EEE}"/>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738DAA40-4DF7-B951-BF19-B1355F821CDD}"/>
              </a:ext>
            </a:extLst>
          </p:cNvPr>
          <p:cNvPicPr>
            <a:picLocks noChangeAspect="1"/>
          </p:cNvPicPr>
          <p:nvPr/>
        </p:nvPicPr>
        <p:blipFill>
          <a:blip r:embed="rId3"/>
          <a:stretch>
            <a:fillRect/>
          </a:stretch>
        </p:blipFill>
        <p:spPr>
          <a:xfrm>
            <a:off x="1291647" y="1268413"/>
            <a:ext cx="9608702" cy="5400675"/>
          </a:xfrm>
          <a:prstGeom prst="rect">
            <a:avLst/>
          </a:prstGeom>
        </p:spPr>
      </p:pic>
      <p:sp>
        <p:nvSpPr>
          <p:cNvPr id="3" name="四角形: 角を丸くする 2">
            <a:extLst>
              <a:ext uri="{FF2B5EF4-FFF2-40B4-BE49-F238E27FC236}">
                <a16:creationId xmlns:a16="http://schemas.microsoft.com/office/drawing/2014/main" id="{67CA7145-55E7-08B8-6602-ADE6ED2A548E}"/>
              </a:ext>
            </a:extLst>
          </p:cNvPr>
          <p:cNvSpPr/>
          <p:nvPr/>
        </p:nvSpPr>
        <p:spPr>
          <a:xfrm>
            <a:off x="9182153" y="5554208"/>
            <a:ext cx="1357509" cy="549876"/>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D86C3999-6711-3268-BC0E-7CF83B36F77D}"/>
              </a:ext>
            </a:extLst>
          </p:cNvPr>
          <p:cNvGrpSpPr/>
          <p:nvPr/>
        </p:nvGrpSpPr>
        <p:grpSpPr>
          <a:xfrm>
            <a:off x="7585250" y="3429000"/>
            <a:ext cx="3417549" cy="2471951"/>
            <a:chOff x="6204706" y="1343938"/>
            <a:chExt cx="3417549" cy="2471951"/>
          </a:xfrm>
        </p:grpSpPr>
        <p:sp>
          <p:nvSpPr>
            <p:cNvPr id="10" name="フリーフォーム: 図形 9">
              <a:extLst>
                <a:ext uri="{FF2B5EF4-FFF2-40B4-BE49-F238E27FC236}">
                  <a16:creationId xmlns:a16="http://schemas.microsoft.com/office/drawing/2014/main" id="{EC350710-0903-C9BB-8D56-FD22E18B8027}"/>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1F8C8F41-F940-D0FF-CE07-53164E91494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12" name="テキスト ボックス 11">
            <a:extLst>
              <a:ext uri="{FF2B5EF4-FFF2-40B4-BE49-F238E27FC236}">
                <a16:creationId xmlns:a16="http://schemas.microsoft.com/office/drawing/2014/main" id="{FD3DCEC0-4928-05AF-4B48-C6C0B5529F8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おわったら メニューに もどる</a:t>
            </a:r>
          </a:p>
        </p:txBody>
      </p:sp>
      <p:sp>
        <p:nvSpPr>
          <p:cNvPr id="13" name="テキスト ボックス 12">
            <a:extLst>
              <a:ext uri="{FF2B5EF4-FFF2-40B4-BE49-F238E27FC236}">
                <a16:creationId xmlns:a16="http://schemas.microsoft.com/office/drawing/2014/main" id="{07BCFC35-0C48-0362-6396-A69049E0C1D7}"/>
              </a:ext>
            </a:extLst>
          </p:cNvPr>
          <p:cNvSpPr txBox="1"/>
          <p:nvPr/>
        </p:nvSpPr>
        <p:spPr>
          <a:xfrm>
            <a:off x="443232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（めにゅー）</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03938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グループ化 16">
            <a:extLst>
              <a:ext uri="{FF2B5EF4-FFF2-40B4-BE49-F238E27FC236}">
                <a16:creationId xmlns:a16="http://schemas.microsoft.com/office/drawing/2014/main" id="{16970126-6C31-91B9-F77F-05DD4C8CC1E2}"/>
              </a:ext>
            </a:extLst>
          </p:cNvPr>
          <p:cNvGrpSpPr/>
          <p:nvPr/>
        </p:nvGrpSpPr>
        <p:grpSpPr>
          <a:xfrm>
            <a:off x="1590184" y="1266761"/>
            <a:ext cx="9011631" cy="5401067"/>
            <a:chOff x="1590184" y="1266761"/>
            <a:chExt cx="9011631" cy="5401067"/>
          </a:xfrm>
        </p:grpSpPr>
        <p:pic>
          <p:nvPicPr>
            <p:cNvPr id="13" name="図 12">
              <a:extLst>
                <a:ext uri="{FF2B5EF4-FFF2-40B4-BE49-F238E27FC236}">
                  <a16:creationId xmlns:a16="http://schemas.microsoft.com/office/drawing/2014/main" id="{25FFFB6A-AE66-68B8-E6B4-A39137C4787D}"/>
                </a:ext>
              </a:extLst>
            </p:cNvPr>
            <p:cNvPicPr>
              <a:picLocks noChangeAspect="1"/>
            </p:cNvPicPr>
            <p:nvPr/>
          </p:nvPicPr>
          <p:blipFill>
            <a:blip r:embed="rId3"/>
            <a:stretch>
              <a:fillRect/>
            </a:stretch>
          </p:blipFill>
          <p:spPr>
            <a:xfrm>
              <a:off x="1590184" y="1266761"/>
              <a:ext cx="9011631" cy="5401067"/>
            </a:xfrm>
            <a:prstGeom prst="rect">
              <a:avLst/>
            </a:prstGeom>
          </p:spPr>
        </p:pic>
        <p:sp>
          <p:nvSpPr>
            <p:cNvPr id="14" name="正方形/長方形 13">
              <a:extLst>
                <a:ext uri="{FF2B5EF4-FFF2-40B4-BE49-F238E27FC236}">
                  <a16:creationId xmlns:a16="http://schemas.microsoft.com/office/drawing/2014/main" id="{3412A26A-CA49-5F97-6705-279C45ED21FA}"/>
                </a:ext>
              </a:extLst>
            </p:cNvPr>
            <p:cNvSpPr/>
            <p:nvPr/>
          </p:nvSpPr>
          <p:spPr>
            <a:xfrm>
              <a:off x="5422900" y="1274763"/>
              <a:ext cx="11557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53C9D992-FE5A-20FD-A73E-ABF4F469FDE5}"/>
                </a:ext>
              </a:extLst>
            </p:cNvPr>
            <p:cNvSpPr/>
            <p:nvPr/>
          </p:nvSpPr>
          <p:spPr>
            <a:xfrm>
              <a:off x="7362825" y="1274763"/>
              <a:ext cx="1524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F5FD7522-192C-485F-2015-5C38E8F46F8C}"/>
                </a:ext>
              </a:extLst>
            </p:cNvPr>
            <p:cNvSpPr/>
            <p:nvPr/>
          </p:nvSpPr>
          <p:spPr>
            <a:xfrm>
              <a:off x="7727950" y="1274763"/>
              <a:ext cx="1905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四角形: 角を丸くする 1">
            <a:extLst>
              <a:ext uri="{FF2B5EF4-FFF2-40B4-BE49-F238E27FC236}">
                <a16:creationId xmlns:a16="http://schemas.microsoft.com/office/drawing/2014/main" id="{29090955-D27D-E919-81A7-9B292D94A5A0}"/>
              </a:ext>
            </a:extLst>
          </p:cNvPr>
          <p:cNvSpPr/>
          <p:nvPr/>
        </p:nvSpPr>
        <p:spPr>
          <a:xfrm>
            <a:off x="9093531" y="2674865"/>
            <a:ext cx="1388379" cy="560736"/>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1D4C8220-8496-8775-6715-6AFD69D2804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とりく</a:t>
            </a:r>
            <a:r>
              <a:rPr lang="ja-JP" altLang="en-US" sz="5400" b="1" cap="all">
                <a:solidFill>
                  <a:srgbClr val="2A1A00"/>
                </a:solidFill>
                <a:latin typeface="BIZ UDPゴシック" panose="020B0400000000000000" pitchFamily="50" charset="-128"/>
                <a:ea typeface="BIZ UDPゴシック" panose="020B0400000000000000" pitchFamily="50" charset="-128"/>
              </a:rPr>
              <a:t>みじょうきょうを かくにん</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243004965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F9D038AD-9AD8-9526-E86F-8832CCFC9032}"/>
              </a:ext>
            </a:extLst>
          </p:cNvPr>
          <p:cNvSpPr/>
          <p:nvPr/>
        </p:nvSpPr>
        <p:spPr>
          <a:xfrm>
            <a:off x="1581665" y="4701218"/>
            <a:ext cx="2940908" cy="549876"/>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BF805753-2972-8D01-3C12-CF993E314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320278" flipH="1">
            <a:off x="4229819" y="4873385"/>
            <a:ext cx="1202262" cy="1357127"/>
          </a:xfrm>
          <a:prstGeom prst="rect">
            <a:avLst/>
          </a:prstGeom>
        </p:spPr>
      </p:pic>
      <p:sp>
        <p:nvSpPr>
          <p:cNvPr id="7" name="吹き出し: 角を丸めた四角形 6">
            <a:extLst>
              <a:ext uri="{FF2B5EF4-FFF2-40B4-BE49-F238E27FC236}">
                <a16:creationId xmlns:a16="http://schemas.microsoft.com/office/drawing/2014/main" id="{CC558415-F1FC-1A33-2738-EB5CCF4103CA}"/>
              </a:ext>
            </a:extLst>
          </p:cNvPr>
          <p:cNvSpPr/>
          <p:nvPr/>
        </p:nvSpPr>
        <p:spPr>
          <a:xfrm>
            <a:off x="5848866" y="4073612"/>
            <a:ext cx="2860098" cy="1177482"/>
          </a:xfrm>
          <a:prstGeom prst="wedgeRoundRectCallout">
            <a:avLst>
              <a:gd name="adj1" fmla="val -93830"/>
              <a:gd name="adj2" fmla="val 23991"/>
              <a:gd name="adj3" fmla="val 16667"/>
            </a:avLst>
          </a:prstGeom>
          <a:solidFill>
            <a:srgbClr val="FFC000"/>
          </a:solidFill>
          <a:ln w="38100">
            <a:solidFill>
              <a:schemeClr val="bg1">
                <a:lumMod val="50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とりくんだないようを</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たっぷする</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5B50183E-F3C6-473B-CC8F-F02FC83ECC1C}"/>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とりくみじょうきょうを かくにん</a:t>
            </a:r>
          </a:p>
        </p:txBody>
      </p:sp>
      <p:pic>
        <p:nvPicPr>
          <p:cNvPr id="11" name="図 10">
            <a:extLst>
              <a:ext uri="{FF2B5EF4-FFF2-40B4-BE49-F238E27FC236}">
                <a16:creationId xmlns:a16="http://schemas.microsoft.com/office/drawing/2014/main" id="{56D40C59-E6CC-E8E9-3480-6DA818491857}"/>
              </a:ext>
            </a:extLst>
          </p:cNvPr>
          <p:cNvPicPr>
            <a:picLocks noChangeAspect="1"/>
          </p:cNvPicPr>
          <p:nvPr/>
        </p:nvPicPr>
        <p:blipFill>
          <a:blip r:embed="rId4"/>
          <a:stretch>
            <a:fillRect/>
          </a:stretch>
        </p:blipFill>
        <p:spPr>
          <a:xfrm>
            <a:off x="773595" y="1268412"/>
            <a:ext cx="10644809" cy="5400675"/>
          </a:xfrm>
          <a:prstGeom prst="rect">
            <a:avLst/>
          </a:prstGeom>
        </p:spPr>
      </p:pic>
      <p:sp>
        <p:nvSpPr>
          <p:cNvPr id="12" name="四角形: 角を丸くする 11">
            <a:extLst>
              <a:ext uri="{FF2B5EF4-FFF2-40B4-BE49-F238E27FC236}">
                <a16:creationId xmlns:a16="http://schemas.microsoft.com/office/drawing/2014/main" id="{EAEC11CA-447C-85AD-C238-0CAA981C5336}"/>
              </a:ext>
            </a:extLst>
          </p:cNvPr>
          <p:cNvSpPr/>
          <p:nvPr/>
        </p:nvSpPr>
        <p:spPr>
          <a:xfrm>
            <a:off x="2057400" y="4222587"/>
            <a:ext cx="9301655" cy="1831372"/>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22DD74EF-19A7-6835-5C43-3D1906AE6E61}"/>
              </a:ext>
            </a:extLst>
          </p:cNvPr>
          <p:cNvSpPr/>
          <p:nvPr/>
        </p:nvSpPr>
        <p:spPr>
          <a:xfrm>
            <a:off x="5031781" y="4974724"/>
            <a:ext cx="2726562"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7EEF244B-CEBF-555E-D196-B81F580E21B3}"/>
              </a:ext>
            </a:extLst>
          </p:cNvPr>
          <p:cNvSpPr/>
          <p:nvPr/>
        </p:nvSpPr>
        <p:spPr>
          <a:xfrm>
            <a:off x="5223970" y="4892021"/>
            <a:ext cx="2534373"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あおが せいかい</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あかが ふせいかい</a:t>
            </a:r>
          </a:p>
        </p:txBody>
      </p:sp>
    </p:spTree>
    <p:extLst>
      <p:ext uri="{BB962C8B-B14F-4D97-AF65-F5344CB8AC3E}">
        <p14:creationId xmlns:p14="http://schemas.microsoft.com/office/powerpoint/2010/main" val="35640700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FA83FB-F49B-1D09-D86C-68B09C82E2ED}"/>
            </a:ext>
          </a:extLst>
        </p:cNvPr>
        <p:cNvGrpSpPr/>
        <p:nvPr/>
      </p:nvGrpSpPr>
      <p:grpSpPr>
        <a:xfrm>
          <a:off x="0" y="0"/>
          <a:ext cx="0" cy="0"/>
          <a:chOff x="0" y="0"/>
          <a:chExt cx="0" cy="0"/>
        </a:xfrm>
      </p:grpSpPr>
      <p:sp>
        <p:nvSpPr>
          <p:cNvPr id="3" name="正方形/長方形 2">
            <a:extLst>
              <a:ext uri="{FF2B5EF4-FFF2-40B4-BE49-F238E27FC236}">
                <a16:creationId xmlns:a16="http://schemas.microsoft.com/office/drawing/2014/main" id="{75EA89A0-3B34-C40A-D3CC-CA5A6E7760E8}"/>
              </a:ext>
            </a:extLst>
          </p:cNvPr>
          <p:cNvSpPr/>
          <p:nvPr/>
        </p:nvSpPr>
        <p:spPr>
          <a:xfrm>
            <a:off x="-2" y="0"/>
            <a:ext cx="12192000" cy="2445488"/>
          </a:xfrm>
          <a:prstGeom prst="rect">
            <a:avLst/>
          </a:prstGeom>
          <a:solidFill>
            <a:srgbClr val="A75F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2B58FE70-2ACC-68A9-42DD-B7E2FEB5238F}"/>
              </a:ext>
            </a:extLst>
          </p:cNvPr>
          <p:cNvSpPr txBox="1"/>
          <p:nvPr/>
        </p:nvSpPr>
        <p:spPr>
          <a:xfrm>
            <a:off x="-2" y="314822"/>
            <a:ext cx="12192001" cy="1754326"/>
          </a:xfrm>
          <a:prstGeom prst="rect">
            <a:avLst/>
          </a:prstGeom>
          <a:noFill/>
        </p:spPr>
        <p:txBody>
          <a:bodyPr wrap="square" anchor="ctr">
            <a:spAutoFit/>
          </a:bodyPr>
          <a:lstStyle/>
          <a:p>
            <a:pPr algn="ctr" rtl="0" fontAlgn="base"/>
            <a:r>
              <a:rPr lang="ja-JP" altLang="en-US" sz="5400" b="1" cap="all">
                <a:solidFill>
                  <a:schemeClr val="bg1"/>
                </a:solidFill>
                <a:latin typeface="BIZ UDPゴシック" panose="020B0400000000000000" pitchFamily="50" charset="-128"/>
                <a:ea typeface="BIZ UDPゴシック" panose="020B0400000000000000" pitchFamily="50" charset="-128"/>
              </a:rPr>
              <a:t>たぶれっとを</a:t>
            </a:r>
            <a:r>
              <a:rPr lang="en-US" altLang="ja-JP" sz="5400" b="1" cap="all">
                <a:solidFill>
                  <a:schemeClr val="bg1"/>
                </a:solidFill>
                <a:latin typeface="BIZ UDPゴシック" panose="020B0400000000000000" pitchFamily="50" charset="-128"/>
                <a:ea typeface="BIZ UDPゴシック" panose="020B0400000000000000" pitchFamily="50" charset="-128"/>
              </a:rPr>
              <a:t>	</a:t>
            </a:r>
            <a:r>
              <a:rPr lang="ja-JP" altLang="en-US" sz="5400" b="1" cap="all">
                <a:solidFill>
                  <a:schemeClr val="bg1"/>
                </a:solidFill>
                <a:latin typeface="BIZ UDPゴシック" panose="020B0400000000000000" pitchFamily="50" charset="-128"/>
                <a:ea typeface="BIZ UDPゴシック" panose="020B0400000000000000" pitchFamily="50" charset="-128"/>
              </a:rPr>
              <a:t>　もつときは</a:t>
            </a:r>
          </a:p>
          <a:p>
            <a:pPr algn="ctr" rtl="0" fontAlgn="base"/>
            <a:r>
              <a:rPr lang="ja-JP" altLang="en-US" sz="5400" b="1" cap="all">
                <a:solidFill>
                  <a:schemeClr val="bg1"/>
                </a:solidFill>
                <a:latin typeface="BIZ UDPゴシック" panose="020B0400000000000000" pitchFamily="50" charset="-128"/>
                <a:ea typeface="BIZ UDPゴシック" panose="020B0400000000000000" pitchFamily="50" charset="-128"/>
              </a:rPr>
              <a:t>りょうてで しっかりと もつ</a:t>
            </a:r>
          </a:p>
        </p:txBody>
      </p:sp>
      <p:grpSp>
        <p:nvGrpSpPr>
          <p:cNvPr id="54" name="グループ化 53">
            <a:extLst>
              <a:ext uri="{FF2B5EF4-FFF2-40B4-BE49-F238E27FC236}">
                <a16:creationId xmlns:a16="http://schemas.microsoft.com/office/drawing/2014/main" id="{C3E0C48A-9D22-F000-38AD-5E4BEE5443F5}"/>
              </a:ext>
            </a:extLst>
          </p:cNvPr>
          <p:cNvGrpSpPr/>
          <p:nvPr/>
        </p:nvGrpSpPr>
        <p:grpSpPr>
          <a:xfrm>
            <a:off x="2133599" y="2570788"/>
            <a:ext cx="7910287" cy="4290203"/>
            <a:chOff x="2133599" y="2570788"/>
            <a:chExt cx="7910287" cy="4290203"/>
          </a:xfrm>
        </p:grpSpPr>
        <p:pic>
          <p:nvPicPr>
            <p:cNvPr id="4" name="図 3" descr="ホワイトボード&#10;&#10;AI によって生成されたコンテンツは間違っている可能性があります。">
              <a:extLst>
                <a:ext uri="{FF2B5EF4-FFF2-40B4-BE49-F238E27FC236}">
                  <a16:creationId xmlns:a16="http://schemas.microsoft.com/office/drawing/2014/main" id="{252CF800-2FFD-1D02-9F36-1C306F392A15}"/>
                </a:ext>
              </a:extLst>
            </p:cNvPr>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sharpenSoften amount="50000"/>
                      </a14:imgEffect>
                    </a14:imgLayer>
                  </a14:imgProps>
                </a:ext>
              </a:extLst>
            </a:blip>
            <a:srcRect l="11126" t="21013" r="11268" b="11690"/>
            <a:stretch/>
          </p:blipFill>
          <p:spPr>
            <a:xfrm>
              <a:off x="2133599" y="2570788"/>
              <a:ext cx="7910287" cy="4287212"/>
            </a:xfrm>
            <a:prstGeom prst="rect">
              <a:avLst/>
            </a:prstGeom>
          </p:spPr>
        </p:pic>
        <p:sp>
          <p:nvSpPr>
            <p:cNvPr id="47" name="フリーフォーム: 図形 46">
              <a:extLst>
                <a:ext uri="{FF2B5EF4-FFF2-40B4-BE49-F238E27FC236}">
                  <a16:creationId xmlns:a16="http://schemas.microsoft.com/office/drawing/2014/main" id="{9083845B-1CDD-EC68-D38D-0C34BB93062A}"/>
                </a:ext>
              </a:extLst>
            </p:cNvPr>
            <p:cNvSpPr/>
            <p:nvPr/>
          </p:nvSpPr>
          <p:spPr>
            <a:xfrm>
              <a:off x="3728501" y="2920616"/>
              <a:ext cx="4716000" cy="2628000"/>
            </a:xfrm>
            <a:custGeom>
              <a:avLst/>
              <a:gdLst>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661889 w 4711048"/>
                <a:gd name="connsiteY6" fmla="*/ 1543470 h 2636122"/>
                <a:gd name="connsiteX7" fmla="*/ 4692935 w 4711048"/>
                <a:gd name="connsiteY7" fmla="*/ 1670548 h 2636122"/>
                <a:gd name="connsiteX8" fmla="*/ 4711048 w 4711048"/>
                <a:gd name="connsiteY8" fmla="*/ 1724891 h 2636122"/>
                <a:gd name="connsiteX9" fmla="*/ 4711048 w 4711048"/>
                <a:gd name="connsiteY9" fmla="*/ 2586985 h 2636122"/>
                <a:gd name="connsiteX10" fmla="*/ 4661911 w 4711048"/>
                <a:gd name="connsiteY10" fmla="*/ 2636122 h 2636122"/>
                <a:gd name="connsiteX11" fmla="*/ 49137 w 4711048"/>
                <a:gd name="connsiteY11" fmla="*/ 2636122 h 2636122"/>
                <a:gd name="connsiteX12" fmla="*/ 0 w 4711048"/>
                <a:gd name="connsiteY12" fmla="*/ 2586985 h 2636122"/>
                <a:gd name="connsiteX13" fmla="*/ 0 w 4711048"/>
                <a:gd name="connsiteY13" fmla="*/ 1791992 h 2636122"/>
                <a:gd name="connsiteX14" fmla="*/ 4458 w 4711048"/>
                <a:gd name="connsiteY14" fmla="*/ 1779768 h 2636122"/>
                <a:gd name="connsiteX15" fmla="*/ 71908 w 4711048"/>
                <a:gd name="connsiteY15" fmla="*/ 1543470 h 2636122"/>
                <a:gd name="connsiteX16" fmla="*/ 55405 w 4711048"/>
                <a:gd name="connsiteY16" fmla="*/ 1378611 h 2636122"/>
                <a:gd name="connsiteX17" fmla="*/ 9898 w 4711048"/>
                <a:gd name="connsiteY17" fmla="*/ 1330135 h 2636122"/>
                <a:gd name="connsiteX18" fmla="*/ 0 w 4711048"/>
                <a:gd name="connsiteY18" fmla="*/ 1324943 h 2636122"/>
                <a:gd name="connsiteX19" fmla="*/ 0 w 4711048"/>
                <a:gd name="connsiteY19" fmla="*/ 49137 h 2636122"/>
                <a:gd name="connsiteX20" fmla="*/ 49137 w 4711048"/>
                <a:gd name="connsiteY20" fmla="*/ 0 h 263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11048" h="2636122">
                  <a:moveTo>
                    <a:pt x="49137" y="0"/>
                  </a:moveTo>
                  <a:lnTo>
                    <a:pt x="4661911" y="0"/>
                  </a:lnTo>
                  <a:cubicBezTo>
                    <a:pt x="4689049" y="0"/>
                    <a:pt x="4711048" y="21999"/>
                    <a:pt x="4711048" y="49137"/>
                  </a:cubicBezTo>
                  <a:lnTo>
                    <a:pt x="4711048" y="1339356"/>
                  </a:lnTo>
                  <a:lnTo>
                    <a:pt x="4695564" y="1350466"/>
                  </a:lnTo>
                  <a:cubicBezTo>
                    <a:pt x="4687608" y="1358285"/>
                    <a:pt x="4681512" y="1367406"/>
                    <a:pt x="4678392" y="1378611"/>
                  </a:cubicBezTo>
                  <a:lnTo>
                    <a:pt x="4661889" y="1543470"/>
                  </a:lnTo>
                  <a:cubicBezTo>
                    <a:pt x="4670352" y="1593569"/>
                    <a:pt x="4681197" y="1633547"/>
                    <a:pt x="4692935" y="1670548"/>
                  </a:cubicBezTo>
                  <a:lnTo>
                    <a:pt x="4711048" y="1724891"/>
                  </a:lnTo>
                  <a:lnTo>
                    <a:pt x="4711048" y="2586985"/>
                  </a:lnTo>
                  <a:cubicBezTo>
                    <a:pt x="4711048" y="2614123"/>
                    <a:pt x="4689049" y="2636122"/>
                    <a:pt x="4661911" y="2636122"/>
                  </a:cubicBezTo>
                  <a:lnTo>
                    <a:pt x="49137" y="2636122"/>
                  </a:lnTo>
                  <a:cubicBezTo>
                    <a:pt x="21999" y="2636122"/>
                    <a:pt x="0" y="2614123"/>
                    <a:pt x="0" y="2586985"/>
                  </a:cubicBezTo>
                  <a:lnTo>
                    <a:pt x="0" y="1791992"/>
                  </a:lnTo>
                  <a:lnTo>
                    <a:pt x="4458" y="1779768"/>
                  </a:lnTo>
                  <a:cubicBezTo>
                    <a:pt x="28529" y="1703383"/>
                    <a:pt x="54981" y="1643667"/>
                    <a:pt x="71908" y="1543470"/>
                  </a:cubicBezTo>
                  <a:lnTo>
                    <a:pt x="55405" y="1378611"/>
                  </a:lnTo>
                  <a:cubicBezTo>
                    <a:pt x="49166" y="1356202"/>
                    <a:pt x="31021" y="1342126"/>
                    <a:pt x="9898" y="1330135"/>
                  </a:cubicBezTo>
                  <a:lnTo>
                    <a:pt x="0" y="1324943"/>
                  </a:lnTo>
                  <a:lnTo>
                    <a:pt x="0" y="49137"/>
                  </a:lnTo>
                  <a:cubicBezTo>
                    <a:pt x="0" y="21999"/>
                    <a:pt x="21999" y="0"/>
                    <a:pt x="49137" y="0"/>
                  </a:cubicBezTo>
                  <a:close/>
                </a:path>
              </a:pathLst>
            </a:custGeom>
            <a:gradFill flip="none" rotWithShape="1">
              <a:gsLst>
                <a:gs pos="0">
                  <a:schemeClr val="tx1"/>
                </a:gs>
                <a:gs pos="50000">
                  <a:srgbClr val="000000">
                    <a:tint val="44500"/>
                    <a:satMod val="160000"/>
                  </a:srgbClr>
                </a:gs>
                <a:gs pos="100000">
                  <a:schemeClr val="tx1"/>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6" name="フリーフォーム: 図形 25">
              <a:extLst>
                <a:ext uri="{FF2B5EF4-FFF2-40B4-BE49-F238E27FC236}">
                  <a16:creationId xmlns:a16="http://schemas.microsoft.com/office/drawing/2014/main" id="{DD67D0F6-9386-15BB-8C78-E8B382152E18}"/>
                </a:ext>
              </a:extLst>
            </p:cNvPr>
            <p:cNvSpPr/>
            <p:nvPr/>
          </p:nvSpPr>
          <p:spPr>
            <a:xfrm flipH="1">
              <a:off x="8477200" y="5320413"/>
              <a:ext cx="5756" cy="69674"/>
            </a:xfrm>
            <a:custGeom>
              <a:avLst/>
              <a:gdLst>
                <a:gd name="connsiteX0" fmla="*/ 0 w 5756"/>
                <a:gd name="connsiteY0" fmla="*/ 0 h 69674"/>
                <a:gd name="connsiteX1" fmla="*/ 0 w 5756"/>
                <a:gd name="connsiteY1" fmla="*/ 69674 h 69674"/>
                <a:gd name="connsiteX2" fmla="*/ 5756 w 5756"/>
                <a:gd name="connsiteY2" fmla="*/ 32692 h 69674"/>
                <a:gd name="connsiteX3" fmla="*/ 0 w 5756"/>
                <a:gd name="connsiteY3" fmla="*/ 0 h 69674"/>
              </a:gdLst>
              <a:ahLst/>
              <a:cxnLst>
                <a:cxn ang="0">
                  <a:pos x="connsiteX0" y="connsiteY0"/>
                </a:cxn>
                <a:cxn ang="0">
                  <a:pos x="connsiteX1" y="connsiteY1"/>
                </a:cxn>
                <a:cxn ang="0">
                  <a:pos x="connsiteX2" y="connsiteY2"/>
                </a:cxn>
                <a:cxn ang="0">
                  <a:pos x="connsiteX3" y="connsiteY3"/>
                </a:cxn>
              </a:cxnLst>
              <a:rect l="l" t="t" r="r" b="b"/>
              <a:pathLst>
                <a:path w="5756" h="69674">
                  <a:moveTo>
                    <a:pt x="0" y="0"/>
                  </a:moveTo>
                  <a:lnTo>
                    <a:pt x="0" y="69674"/>
                  </a:lnTo>
                  <a:lnTo>
                    <a:pt x="5756" y="32692"/>
                  </a:lnTo>
                  <a:lnTo>
                    <a:pt x="0" y="0"/>
                  </a:lnTo>
                  <a:close/>
                </a:path>
              </a:pathLst>
            </a:custGeom>
            <a:solidFill>
              <a:srgbClr val="F7C475">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5" name="フリーフォーム: 図形 24">
              <a:extLst>
                <a:ext uri="{FF2B5EF4-FFF2-40B4-BE49-F238E27FC236}">
                  <a16:creationId xmlns:a16="http://schemas.microsoft.com/office/drawing/2014/main" id="{0EEE5444-6793-F5AF-21DE-DEE5E676F4EB}"/>
                </a:ext>
              </a:extLst>
            </p:cNvPr>
            <p:cNvSpPr/>
            <p:nvPr/>
          </p:nvSpPr>
          <p:spPr>
            <a:xfrm flipH="1">
              <a:off x="3708978" y="5322203"/>
              <a:ext cx="5441" cy="65861"/>
            </a:xfrm>
            <a:custGeom>
              <a:avLst/>
              <a:gdLst>
                <a:gd name="connsiteX0" fmla="*/ 5441 w 5441"/>
                <a:gd name="connsiteY0" fmla="*/ 0 h 65861"/>
                <a:gd name="connsiteX1" fmla="*/ 0 w 5441"/>
                <a:gd name="connsiteY1" fmla="*/ 30903 h 65861"/>
                <a:gd name="connsiteX2" fmla="*/ 5441 w 5441"/>
                <a:gd name="connsiteY2" fmla="*/ 65861 h 65861"/>
                <a:gd name="connsiteX3" fmla="*/ 5441 w 5441"/>
                <a:gd name="connsiteY3" fmla="*/ 0 h 65861"/>
              </a:gdLst>
              <a:ahLst/>
              <a:cxnLst>
                <a:cxn ang="0">
                  <a:pos x="connsiteX0" y="connsiteY0"/>
                </a:cxn>
                <a:cxn ang="0">
                  <a:pos x="connsiteX1" y="connsiteY1"/>
                </a:cxn>
                <a:cxn ang="0">
                  <a:pos x="connsiteX2" y="connsiteY2"/>
                </a:cxn>
                <a:cxn ang="0">
                  <a:pos x="connsiteX3" y="connsiteY3"/>
                </a:cxn>
              </a:cxnLst>
              <a:rect l="l" t="t" r="r" b="b"/>
              <a:pathLst>
                <a:path w="5441" h="65861">
                  <a:moveTo>
                    <a:pt x="5441" y="0"/>
                  </a:moveTo>
                  <a:lnTo>
                    <a:pt x="0" y="30903"/>
                  </a:lnTo>
                  <a:lnTo>
                    <a:pt x="5441" y="65861"/>
                  </a:lnTo>
                  <a:lnTo>
                    <a:pt x="5441" y="0"/>
                  </a:lnTo>
                  <a:close/>
                </a:path>
              </a:pathLst>
            </a:custGeom>
            <a:solidFill>
              <a:srgbClr val="F7C475">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nvGrpSpPr>
            <p:cNvPr id="53" name="グループ化 52">
              <a:extLst>
                <a:ext uri="{FF2B5EF4-FFF2-40B4-BE49-F238E27FC236}">
                  <a16:creationId xmlns:a16="http://schemas.microsoft.com/office/drawing/2014/main" id="{3044F309-68C1-C1AA-96A2-1AE7F668D5D9}"/>
                </a:ext>
              </a:extLst>
            </p:cNvPr>
            <p:cNvGrpSpPr/>
            <p:nvPr/>
          </p:nvGrpSpPr>
          <p:grpSpPr>
            <a:xfrm>
              <a:off x="2286574" y="2664028"/>
              <a:ext cx="7637949" cy="4196963"/>
              <a:chOff x="2286574" y="2664028"/>
              <a:chExt cx="7637949" cy="4196963"/>
            </a:xfrm>
          </p:grpSpPr>
          <p:grpSp>
            <p:nvGrpSpPr>
              <p:cNvPr id="14" name="グループ化 13">
                <a:extLst>
                  <a:ext uri="{FF2B5EF4-FFF2-40B4-BE49-F238E27FC236}">
                    <a16:creationId xmlns:a16="http://schemas.microsoft.com/office/drawing/2014/main" id="{D46F097D-CE2E-EF38-BDA4-E4569352C4A4}"/>
                  </a:ext>
                </a:extLst>
              </p:cNvPr>
              <p:cNvGrpSpPr/>
              <p:nvPr/>
            </p:nvGrpSpPr>
            <p:grpSpPr>
              <a:xfrm>
                <a:off x="2380916" y="3924686"/>
                <a:ext cx="7430164" cy="681986"/>
                <a:chOff x="2261307" y="3924686"/>
                <a:chExt cx="7430164" cy="681986"/>
              </a:xfrm>
            </p:grpSpPr>
            <p:grpSp>
              <p:nvGrpSpPr>
                <p:cNvPr id="9" name="グループ化 8">
                  <a:extLst>
                    <a:ext uri="{FF2B5EF4-FFF2-40B4-BE49-F238E27FC236}">
                      <a16:creationId xmlns:a16="http://schemas.microsoft.com/office/drawing/2014/main" id="{A1AFB818-F5A7-D00F-4D5E-F29647C3D718}"/>
                    </a:ext>
                  </a:extLst>
                </p:cNvPr>
                <p:cNvGrpSpPr/>
                <p:nvPr/>
              </p:nvGrpSpPr>
              <p:grpSpPr>
                <a:xfrm>
                  <a:off x="2261307" y="3924686"/>
                  <a:ext cx="673279" cy="681986"/>
                  <a:chOff x="2038023" y="3760293"/>
                  <a:chExt cx="906830" cy="918557"/>
                </a:xfrm>
              </p:grpSpPr>
              <p:cxnSp>
                <p:nvCxnSpPr>
                  <p:cNvPr id="5" name="直線コネクタ 4">
                    <a:extLst>
                      <a:ext uri="{FF2B5EF4-FFF2-40B4-BE49-F238E27FC236}">
                        <a16:creationId xmlns:a16="http://schemas.microsoft.com/office/drawing/2014/main" id="{706CC6B6-3E67-CFE6-3897-74D3D130499E}"/>
                      </a:ext>
                    </a:extLst>
                  </p:cNvPr>
                  <p:cNvCxnSpPr>
                    <a:cxnSpLocks/>
                  </p:cNvCxnSpPr>
                  <p:nvPr/>
                </p:nvCxnSpPr>
                <p:spPr>
                  <a:xfrm rot="20854989">
                    <a:off x="2038023" y="4516475"/>
                    <a:ext cx="289962" cy="16237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70A2DE82-3425-E4CE-38D7-595E4644A938}"/>
                      </a:ext>
                    </a:extLst>
                  </p:cNvPr>
                  <p:cNvCxnSpPr>
                    <a:cxnSpLocks/>
                  </p:cNvCxnSpPr>
                  <p:nvPr/>
                </p:nvCxnSpPr>
                <p:spPr>
                  <a:xfrm rot="20854989">
                    <a:off x="2386234" y="4064868"/>
                    <a:ext cx="213437" cy="26509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cxnSp>
                <p:nvCxnSpPr>
                  <p:cNvPr id="7" name="直線コネクタ 6">
                    <a:extLst>
                      <a:ext uri="{FF2B5EF4-FFF2-40B4-BE49-F238E27FC236}">
                        <a16:creationId xmlns:a16="http://schemas.microsoft.com/office/drawing/2014/main" id="{A0F800D4-ED7A-8D2C-7C39-0D46C686FC79}"/>
                      </a:ext>
                    </a:extLst>
                  </p:cNvPr>
                  <p:cNvCxnSpPr>
                    <a:cxnSpLocks/>
                  </p:cNvCxnSpPr>
                  <p:nvPr/>
                </p:nvCxnSpPr>
                <p:spPr>
                  <a:xfrm rot="20854989">
                    <a:off x="2890333" y="3760293"/>
                    <a:ext cx="54520" cy="30639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3AE83FD8-05EC-77C9-EFB5-241B855901E8}"/>
                    </a:ext>
                  </a:extLst>
                </p:cNvPr>
                <p:cNvGrpSpPr/>
                <p:nvPr/>
              </p:nvGrpSpPr>
              <p:grpSpPr>
                <a:xfrm flipH="1">
                  <a:off x="9018192" y="3924686"/>
                  <a:ext cx="673279" cy="681986"/>
                  <a:chOff x="2038023" y="3760293"/>
                  <a:chExt cx="906830" cy="918557"/>
                </a:xfrm>
              </p:grpSpPr>
              <p:cxnSp>
                <p:nvCxnSpPr>
                  <p:cNvPr id="11" name="直線コネクタ 10">
                    <a:extLst>
                      <a:ext uri="{FF2B5EF4-FFF2-40B4-BE49-F238E27FC236}">
                        <a16:creationId xmlns:a16="http://schemas.microsoft.com/office/drawing/2014/main" id="{20AABAA6-8824-73C4-8B99-9676748A1B91}"/>
                      </a:ext>
                    </a:extLst>
                  </p:cNvPr>
                  <p:cNvCxnSpPr>
                    <a:cxnSpLocks/>
                  </p:cNvCxnSpPr>
                  <p:nvPr/>
                </p:nvCxnSpPr>
                <p:spPr>
                  <a:xfrm rot="20854989">
                    <a:off x="2038023" y="4516475"/>
                    <a:ext cx="289962" cy="16237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AC1413C9-F314-E84D-5136-D628724139DE}"/>
                      </a:ext>
                    </a:extLst>
                  </p:cNvPr>
                  <p:cNvCxnSpPr>
                    <a:cxnSpLocks/>
                  </p:cNvCxnSpPr>
                  <p:nvPr/>
                </p:nvCxnSpPr>
                <p:spPr>
                  <a:xfrm rot="20854989">
                    <a:off x="2386234" y="4064868"/>
                    <a:ext cx="213437" cy="26509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E96D7DEC-C9B1-B3CC-085A-752F218D033C}"/>
                      </a:ext>
                    </a:extLst>
                  </p:cNvPr>
                  <p:cNvCxnSpPr>
                    <a:cxnSpLocks/>
                  </p:cNvCxnSpPr>
                  <p:nvPr/>
                </p:nvCxnSpPr>
                <p:spPr>
                  <a:xfrm rot="20854989">
                    <a:off x="2890333" y="3760293"/>
                    <a:ext cx="54520" cy="30639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grpSp>
          </p:grpSp>
          <p:grpSp>
            <p:nvGrpSpPr>
              <p:cNvPr id="38" name="グループ化 37">
                <a:extLst>
                  <a:ext uri="{FF2B5EF4-FFF2-40B4-BE49-F238E27FC236}">
                    <a16:creationId xmlns:a16="http://schemas.microsoft.com/office/drawing/2014/main" id="{B47B48BD-BDBF-F466-8D15-4D44A5E0D093}"/>
                  </a:ext>
                </a:extLst>
              </p:cNvPr>
              <p:cNvGrpSpPr/>
              <p:nvPr/>
            </p:nvGrpSpPr>
            <p:grpSpPr>
              <a:xfrm>
                <a:off x="3540188" y="2664028"/>
                <a:ext cx="5092631" cy="3375431"/>
                <a:chOff x="3549650" y="2664028"/>
                <a:chExt cx="5092631" cy="3375431"/>
              </a:xfrm>
              <a:solidFill>
                <a:srgbClr val="00B0F0">
                  <a:alpha val="40000"/>
                </a:srgbClr>
              </a:solidFill>
            </p:grpSpPr>
            <p:sp>
              <p:nvSpPr>
                <p:cNvPr id="33" name="フリーフォーム: 図形 32">
                  <a:extLst>
                    <a:ext uri="{FF2B5EF4-FFF2-40B4-BE49-F238E27FC236}">
                      <a16:creationId xmlns:a16="http://schemas.microsoft.com/office/drawing/2014/main" id="{7E600889-1652-4872-6AB5-DE29AD1C2046}"/>
                    </a:ext>
                  </a:extLst>
                </p:cNvPr>
                <p:cNvSpPr/>
                <p:nvPr/>
              </p:nvSpPr>
              <p:spPr>
                <a:xfrm flipH="1">
                  <a:off x="3549650" y="2664028"/>
                  <a:ext cx="5092631" cy="1622677"/>
                </a:xfrm>
                <a:custGeom>
                  <a:avLst/>
                  <a:gdLst>
                    <a:gd name="connsiteX0" fmla="*/ 4857763 w 5092631"/>
                    <a:gd name="connsiteY0" fmla="*/ 0 h 1622677"/>
                    <a:gd name="connsiteX1" fmla="*/ 234867 w 5092631"/>
                    <a:gd name="connsiteY1" fmla="*/ 0 h 1622677"/>
                    <a:gd name="connsiteX2" fmla="*/ 0 w 5092631"/>
                    <a:gd name="connsiteY2" fmla="*/ 232500 h 1622677"/>
                    <a:gd name="connsiteX3" fmla="*/ 0 w 5092631"/>
                    <a:gd name="connsiteY3" fmla="*/ 1622677 h 1622677"/>
                    <a:gd name="connsiteX4" fmla="*/ 15146 w 5092631"/>
                    <a:gd name="connsiteY4" fmla="*/ 1610575 h 1622677"/>
                    <a:gd name="connsiteX5" fmla="*/ 129529 w 5092631"/>
                    <a:gd name="connsiteY5" fmla="*/ 1557099 h 1622677"/>
                    <a:gd name="connsiteX6" fmla="*/ 159325 w 5092631"/>
                    <a:gd name="connsiteY6" fmla="*/ 1575395 h 1622677"/>
                    <a:gd name="connsiteX7" fmla="*/ 159325 w 5092631"/>
                    <a:gd name="connsiteY7" fmla="*/ 320639 h 1622677"/>
                    <a:gd name="connsiteX8" fmla="*/ 246395 w 5092631"/>
                    <a:gd name="connsiteY8" fmla="*/ 234448 h 1622677"/>
                    <a:gd name="connsiteX9" fmla="*/ 4846235 w 5092631"/>
                    <a:gd name="connsiteY9" fmla="*/ 234448 h 1622677"/>
                    <a:gd name="connsiteX10" fmla="*/ 4933304 w 5092631"/>
                    <a:gd name="connsiteY10" fmla="*/ 320639 h 1622677"/>
                    <a:gd name="connsiteX11" fmla="*/ 4933304 w 5092631"/>
                    <a:gd name="connsiteY11" fmla="*/ 1575588 h 1622677"/>
                    <a:gd name="connsiteX12" fmla="*/ 4963415 w 5092631"/>
                    <a:gd name="connsiteY12" fmla="*/ 1557099 h 1622677"/>
                    <a:gd name="connsiteX13" fmla="*/ 5077798 w 5092631"/>
                    <a:gd name="connsiteY13" fmla="*/ 1610575 h 1622677"/>
                    <a:gd name="connsiteX14" fmla="*/ 5092631 w 5092631"/>
                    <a:gd name="connsiteY14" fmla="*/ 1622427 h 1622677"/>
                    <a:gd name="connsiteX15" fmla="*/ 5092631 w 5092631"/>
                    <a:gd name="connsiteY15" fmla="*/ 232500 h 1622677"/>
                    <a:gd name="connsiteX16" fmla="*/ 4857763 w 5092631"/>
                    <a:gd name="connsiteY16" fmla="*/ 0 h 162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2631" h="1622677">
                      <a:moveTo>
                        <a:pt x="4857763" y="0"/>
                      </a:moveTo>
                      <a:lnTo>
                        <a:pt x="234867" y="0"/>
                      </a:lnTo>
                      <a:cubicBezTo>
                        <a:pt x="105154" y="0"/>
                        <a:pt x="0" y="104094"/>
                        <a:pt x="0" y="232500"/>
                      </a:cubicBezTo>
                      <a:lnTo>
                        <a:pt x="0" y="1622677"/>
                      </a:lnTo>
                      <a:lnTo>
                        <a:pt x="15146" y="1610575"/>
                      </a:lnTo>
                      <a:cubicBezTo>
                        <a:pt x="35861" y="1588062"/>
                        <a:pt x="48539" y="1563204"/>
                        <a:pt x="129529" y="1557099"/>
                      </a:cubicBezTo>
                      <a:lnTo>
                        <a:pt x="159325" y="1575395"/>
                      </a:lnTo>
                      <a:lnTo>
                        <a:pt x="159325" y="320639"/>
                      </a:lnTo>
                      <a:cubicBezTo>
                        <a:pt x="159325" y="273037"/>
                        <a:pt x="198307" y="234448"/>
                        <a:pt x="246395" y="234448"/>
                      </a:cubicBezTo>
                      <a:lnTo>
                        <a:pt x="4846235" y="234448"/>
                      </a:lnTo>
                      <a:cubicBezTo>
                        <a:pt x="4894322" y="234448"/>
                        <a:pt x="4933304" y="273037"/>
                        <a:pt x="4933304" y="320639"/>
                      </a:cubicBezTo>
                      <a:lnTo>
                        <a:pt x="4933304" y="1575588"/>
                      </a:lnTo>
                      <a:lnTo>
                        <a:pt x="4963415" y="1557099"/>
                      </a:lnTo>
                      <a:cubicBezTo>
                        <a:pt x="5044405" y="1563204"/>
                        <a:pt x="5057083" y="1588062"/>
                        <a:pt x="5077798" y="1610575"/>
                      </a:cubicBezTo>
                      <a:lnTo>
                        <a:pt x="5092631" y="1622427"/>
                      </a:lnTo>
                      <a:lnTo>
                        <a:pt x="5092631" y="232500"/>
                      </a:lnTo>
                      <a:cubicBezTo>
                        <a:pt x="5092631" y="104094"/>
                        <a:pt x="4987477" y="0"/>
                        <a:pt x="4857763" y="0"/>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8" name="フリーフォーム: 図形 27">
                  <a:extLst>
                    <a:ext uri="{FF2B5EF4-FFF2-40B4-BE49-F238E27FC236}">
                      <a16:creationId xmlns:a16="http://schemas.microsoft.com/office/drawing/2014/main" id="{EE4F698B-3578-E4E3-1B99-57870B5FF31D}"/>
                    </a:ext>
                  </a:extLst>
                </p:cNvPr>
                <p:cNvSpPr/>
                <p:nvPr/>
              </p:nvSpPr>
              <p:spPr>
                <a:xfrm flipH="1">
                  <a:off x="3647783" y="4783006"/>
                  <a:ext cx="61194" cy="539197"/>
                </a:xfrm>
                <a:custGeom>
                  <a:avLst/>
                  <a:gdLst>
                    <a:gd name="connsiteX0" fmla="*/ 0 w 61194"/>
                    <a:gd name="connsiteY0" fmla="*/ 0 h 539197"/>
                    <a:gd name="connsiteX1" fmla="*/ 0 w 61194"/>
                    <a:gd name="connsiteY1" fmla="*/ 539197 h 539197"/>
                    <a:gd name="connsiteX2" fmla="*/ 10450 w 61194"/>
                    <a:gd name="connsiteY2" fmla="*/ 479843 h 539197"/>
                    <a:gd name="connsiteX3" fmla="*/ 59462 w 61194"/>
                    <a:gd name="connsiteY3" fmla="*/ 233181 h 539197"/>
                    <a:gd name="connsiteX4" fmla="*/ 32 w 61194"/>
                    <a:gd name="connsiteY4" fmla="*/ 87 h 539197"/>
                    <a:gd name="connsiteX5" fmla="*/ 0 w 61194"/>
                    <a:gd name="connsiteY5" fmla="*/ 0 h 53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94" h="539197">
                      <a:moveTo>
                        <a:pt x="0" y="0"/>
                      </a:moveTo>
                      <a:lnTo>
                        <a:pt x="0" y="539197"/>
                      </a:lnTo>
                      <a:lnTo>
                        <a:pt x="10450" y="479843"/>
                      </a:lnTo>
                      <a:cubicBezTo>
                        <a:pt x="30136" y="396283"/>
                        <a:pt x="57524" y="328127"/>
                        <a:pt x="59462" y="233181"/>
                      </a:cubicBezTo>
                      <a:cubicBezTo>
                        <a:pt x="69790" y="150460"/>
                        <a:pt x="31897" y="75776"/>
                        <a:pt x="32" y="87"/>
                      </a:cubicBezTo>
                      <a:lnTo>
                        <a:pt x="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7" name="フリーフォーム: 図形 26">
                  <a:extLst>
                    <a:ext uri="{FF2B5EF4-FFF2-40B4-BE49-F238E27FC236}">
                      <a16:creationId xmlns:a16="http://schemas.microsoft.com/office/drawing/2014/main" id="{7CED3599-5A12-CD1A-1B2A-FF64F3383BED}"/>
                    </a:ext>
                  </a:extLst>
                </p:cNvPr>
                <p:cNvSpPr/>
                <p:nvPr/>
              </p:nvSpPr>
              <p:spPr>
                <a:xfrm flipH="1">
                  <a:off x="8482956" y="4783765"/>
                  <a:ext cx="60880" cy="536649"/>
                </a:xfrm>
                <a:custGeom>
                  <a:avLst/>
                  <a:gdLst>
                    <a:gd name="connsiteX0" fmla="*/ 60880 w 60880"/>
                    <a:gd name="connsiteY0" fmla="*/ 0 h 536649"/>
                    <a:gd name="connsiteX1" fmla="*/ 29298 w 60880"/>
                    <a:gd name="connsiteY1" fmla="*/ 75017 h 536649"/>
                    <a:gd name="connsiteX2" fmla="*/ 1733 w 60880"/>
                    <a:gd name="connsiteY2" fmla="*/ 232422 h 536649"/>
                    <a:gd name="connsiteX3" fmla="*/ 50745 w 60880"/>
                    <a:gd name="connsiteY3" fmla="*/ 479084 h 536649"/>
                    <a:gd name="connsiteX4" fmla="*/ 60880 w 60880"/>
                    <a:gd name="connsiteY4" fmla="*/ 536649 h 536649"/>
                    <a:gd name="connsiteX5" fmla="*/ 60880 w 60880"/>
                    <a:gd name="connsiteY5" fmla="*/ 0 h 53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880" h="536649">
                      <a:moveTo>
                        <a:pt x="60880" y="0"/>
                      </a:moveTo>
                      <a:lnTo>
                        <a:pt x="29298" y="75017"/>
                      </a:lnTo>
                      <a:cubicBezTo>
                        <a:pt x="9394" y="125699"/>
                        <a:pt x="-5152" y="177275"/>
                        <a:pt x="1733" y="232422"/>
                      </a:cubicBezTo>
                      <a:cubicBezTo>
                        <a:pt x="3671" y="327368"/>
                        <a:pt x="31059" y="395524"/>
                        <a:pt x="50745" y="479084"/>
                      </a:cubicBezTo>
                      <a:lnTo>
                        <a:pt x="60880" y="536649"/>
                      </a:lnTo>
                      <a:lnTo>
                        <a:pt x="6088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4" name="フリーフォーム: 図形 23">
                  <a:extLst>
                    <a:ext uri="{FF2B5EF4-FFF2-40B4-BE49-F238E27FC236}">
                      <a16:creationId xmlns:a16="http://schemas.microsoft.com/office/drawing/2014/main" id="{4EA6306A-5F67-7728-6BC1-F24FDCA0008D}"/>
                    </a:ext>
                  </a:extLst>
                </p:cNvPr>
                <p:cNvSpPr/>
                <p:nvPr/>
              </p:nvSpPr>
              <p:spPr>
                <a:xfrm flipH="1">
                  <a:off x="3572541" y="5388064"/>
                  <a:ext cx="5046536" cy="651395"/>
                </a:xfrm>
                <a:custGeom>
                  <a:avLst/>
                  <a:gdLst>
                    <a:gd name="connsiteX0" fmla="*/ 4910100 w 5046536"/>
                    <a:gd name="connsiteY0" fmla="*/ 0 h 651395"/>
                    <a:gd name="connsiteX1" fmla="*/ 4910100 w 5046536"/>
                    <a:gd name="connsiteY1" fmla="*/ 104287 h 651395"/>
                    <a:gd name="connsiteX2" fmla="*/ 4823031 w 5046536"/>
                    <a:gd name="connsiteY2" fmla="*/ 190478 h 651395"/>
                    <a:gd name="connsiteX3" fmla="*/ 223191 w 5046536"/>
                    <a:gd name="connsiteY3" fmla="*/ 190478 h 651395"/>
                    <a:gd name="connsiteX4" fmla="*/ 136121 w 5046536"/>
                    <a:gd name="connsiteY4" fmla="*/ 104287 h 651395"/>
                    <a:gd name="connsiteX5" fmla="*/ 136121 w 5046536"/>
                    <a:gd name="connsiteY5" fmla="*/ 2024 h 651395"/>
                    <a:gd name="connsiteX6" fmla="*/ 127380 w 5046536"/>
                    <a:gd name="connsiteY6" fmla="*/ 58184 h 651395"/>
                    <a:gd name="connsiteX7" fmla="*/ 63795 w 5046536"/>
                    <a:gd name="connsiteY7" fmla="*/ 332253 h 651395"/>
                    <a:gd name="connsiteX8" fmla="*/ 0 w 5046536"/>
                    <a:gd name="connsiteY8" fmla="*/ 502041 h 651395"/>
                    <a:gd name="connsiteX9" fmla="*/ 158546 w 5046536"/>
                    <a:gd name="connsiteY9" fmla="*/ 614403 h 651395"/>
                    <a:gd name="connsiteX10" fmla="*/ 146859 w 5046536"/>
                    <a:gd name="connsiteY10" fmla="*/ 641303 h 651395"/>
                    <a:gd name="connsiteX11" fmla="*/ 164329 w 5046536"/>
                    <a:gd name="connsiteY11" fmla="*/ 646671 h 651395"/>
                    <a:gd name="connsiteX12" fmla="*/ 211663 w 5046536"/>
                    <a:gd name="connsiteY12" fmla="*/ 651395 h 651395"/>
                    <a:gd name="connsiteX13" fmla="*/ 4834559 w 5046536"/>
                    <a:gd name="connsiteY13" fmla="*/ 651395 h 651395"/>
                    <a:gd name="connsiteX14" fmla="*/ 4881893 w 5046536"/>
                    <a:gd name="connsiteY14" fmla="*/ 646671 h 651395"/>
                    <a:gd name="connsiteX15" fmla="*/ 4899640 w 5046536"/>
                    <a:gd name="connsiteY15" fmla="*/ 641218 h 651395"/>
                    <a:gd name="connsiteX16" fmla="*/ 4887990 w 5046536"/>
                    <a:gd name="connsiteY16" fmla="*/ 614403 h 651395"/>
                    <a:gd name="connsiteX17" fmla="*/ 5046536 w 5046536"/>
                    <a:gd name="connsiteY17" fmla="*/ 502041 h 651395"/>
                    <a:gd name="connsiteX18" fmla="*/ 4982741 w 5046536"/>
                    <a:gd name="connsiteY18" fmla="*/ 332253 h 651395"/>
                    <a:gd name="connsiteX19" fmla="*/ 4919156 w 5046536"/>
                    <a:gd name="connsiteY19" fmla="*/ 58184 h 651395"/>
                    <a:gd name="connsiteX20" fmla="*/ 4910100 w 5046536"/>
                    <a:gd name="connsiteY20" fmla="*/ 0 h 65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46536" h="651395">
                      <a:moveTo>
                        <a:pt x="4910100" y="0"/>
                      </a:moveTo>
                      <a:lnTo>
                        <a:pt x="4910100" y="104287"/>
                      </a:lnTo>
                      <a:cubicBezTo>
                        <a:pt x="4910100" y="151889"/>
                        <a:pt x="4871118" y="190478"/>
                        <a:pt x="4823031" y="190478"/>
                      </a:cubicBezTo>
                      <a:lnTo>
                        <a:pt x="223191" y="190478"/>
                      </a:lnTo>
                      <a:cubicBezTo>
                        <a:pt x="175103" y="190478"/>
                        <a:pt x="136121" y="151889"/>
                        <a:pt x="136121" y="104287"/>
                      </a:cubicBezTo>
                      <a:lnTo>
                        <a:pt x="136121" y="2024"/>
                      </a:lnTo>
                      <a:lnTo>
                        <a:pt x="127380" y="58184"/>
                      </a:lnTo>
                      <a:cubicBezTo>
                        <a:pt x="116231" y="152220"/>
                        <a:pt x="110105" y="247594"/>
                        <a:pt x="63795" y="332253"/>
                      </a:cubicBezTo>
                      <a:lnTo>
                        <a:pt x="0" y="502041"/>
                      </a:lnTo>
                      <a:cubicBezTo>
                        <a:pt x="52849" y="539495"/>
                        <a:pt x="36641" y="584093"/>
                        <a:pt x="158546" y="614403"/>
                      </a:cubicBezTo>
                      <a:lnTo>
                        <a:pt x="146859" y="641303"/>
                      </a:lnTo>
                      <a:lnTo>
                        <a:pt x="164329" y="646671"/>
                      </a:lnTo>
                      <a:cubicBezTo>
                        <a:pt x="179618" y="649769"/>
                        <a:pt x="195449" y="651395"/>
                        <a:pt x="211663" y="651395"/>
                      </a:cubicBezTo>
                      <a:lnTo>
                        <a:pt x="4834559" y="651395"/>
                      </a:lnTo>
                      <a:cubicBezTo>
                        <a:pt x="4850773" y="651395"/>
                        <a:pt x="4866604" y="649769"/>
                        <a:pt x="4881893" y="646671"/>
                      </a:cubicBezTo>
                      <a:lnTo>
                        <a:pt x="4899640" y="641218"/>
                      </a:lnTo>
                      <a:lnTo>
                        <a:pt x="4887990" y="614403"/>
                      </a:lnTo>
                      <a:cubicBezTo>
                        <a:pt x="5009895" y="584093"/>
                        <a:pt x="4993687" y="539495"/>
                        <a:pt x="5046536" y="502041"/>
                      </a:cubicBezTo>
                      <a:lnTo>
                        <a:pt x="4982741" y="332253"/>
                      </a:lnTo>
                      <a:cubicBezTo>
                        <a:pt x="4936432" y="247594"/>
                        <a:pt x="4930305" y="152220"/>
                        <a:pt x="4919156" y="58184"/>
                      </a:cubicBezTo>
                      <a:lnTo>
                        <a:pt x="491010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sp>
            <p:nvSpPr>
              <p:cNvPr id="43" name="フリーフォーム: 図形 42">
                <a:extLst>
                  <a:ext uri="{FF2B5EF4-FFF2-40B4-BE49-F238E27FC236}">
                    <a16:creationId xmlns:a16="http://schemas.microsoft.com/office/drawing/2014/main" id="{7B0AFF84-6ECF-062A-0BD3-969B526069A8}"/>
                  </a:ext>
                </a:extLst>
              </p:cNvPr>
              <p:cNvSpPr/>
              <p:nvPr/>
            </p:nvSpPr>
            <p:spPr>
              <a:xfrm>
                <a:off x="2286574" y="4203349"/>
                <a:ext cx="1520456" cy="2657642"/>
              </a:xfrm>
              <a:custGeom>
                <a:avLst/>
                <a:gdLst>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00670"/>
                  <a:gd name="connsiteX1" fmla="*/ 542260 w 1539506"/>
                  <a:gd name="connsiteY1" fmla="*/ 1690577 h 2700670"/>
                  <a:gd name="connsiteX2" fmla="*/ 616688 w 1539506"/>
                  <a:gd name="connsiteY2" fmla="*/ 1509823 h 2700670"/>
                  <a:gd name="connsiteX3" fmla="*/ 691116 w 1539506"/>
                  <a:gd name="connsiteY3" fmla="*/ 935665 h 2700670"/>
                  <a:gd name="connsiteX4" fmla="*/ 701749 w 1539506"/>
                  <a:gd name="connsiteY4" fmla="*/ 606056 h 2700670"/>
                  <a:gd name="connsiteX5" fmla="*/ 861237 w 1539506"/>
                  <a:gd name="connsiteY5" fmla="*/ 372140 h 2700670"/>
                  <a:gd name="connsiteX6" fmla="*/ 1137684 w 1539506"/>
                  <a:gd name="connsiteY6" fmla="*/ 31898 h 2700670"/>
                  <a:gd name="connsiteX7" fmla="*/ 1275907 w 1539506"/>
                  <a:gd name="connsiteY7" fmla="*/ 0 h 2700670"/>
                  <a:gd name="connsiteX8" fmla="*/ 1275907 w 1539506"/>
                  <a:gd name="connsiteY8" fmla="*/ 85060 h 2700670"/>
                  <a:gd name="connsiteX9" fmla="*/ 1414130 w 1539506"/>
                  <a:gd name="connsiteY9" fmla="*/ 10633 h 2700670"/>
                  <a:gd name="connsiteX10" fmla="*/ 1523003 w 1539506"/>
                  <a:gd name="connsiteY10" fmla="*/ 95084 h 2700670"/>
                  <a:gd name="connsiteX11" fmla="*/ 1539506 w 1539506"/>
                  <a:gd name="connsiteY11" fmla="*/ 259943 h 2700670"/>
                  <a:gd name="connsiteX12" fmla="*/ 1472056 w 1539506"/>
                  <a:gd name="connsiteY12" fmla="*/ 496241 h 2700670"/>
                  <a:gd name="connsiteX13" fmla="*/ 1384779 w 1539506"/>
                  <a:gd name="connsiteY13" fmla="*/ 805693 h 2700670"/>
                  <a:gd name="connsiteX14" fmla="*/ 1449682 w 1539506"/>
                  <a:gd name="connsiteY14" fmla="*/ 1142612 h 2700670"/>
                  <a:gd name="connsiteX15" fmla="*/ 1371600 w 1539506"/>
                  <a:gd name="connsiteY15" fmla="*/ 1509823 h 2700670"/>
                  <a:gd name="connsiteX16" fmla="*/ 1307805 w 1539506"/>
                  <a:gd name="connsiteY16" fmla="*/ 1679611 h 2700670"/>
                  <a:gd name="connsiteX17" fmla="*/ 1466351 w 1539506"/>
                  <a:gd name="connsiteY17" fmla="*/ 1791973 h 2700670"/>
                  <a:gd name="connsiteX18" fmla="*/ 1369385 w 1539506"/>
                  <a:gd name="connsiteY18" fmla="*/ 1987015 h 2700670"/>
                  <a:gd name="connsiteX19" fmla="*/ 1271311 w 1539506"/>
                  <a:gd name="connsiteY19" fmla="*/ 2052084 h 2700670"/>
                  <a:gd name="connsiteX20" fmla="*/ 1129599 w 1539506"/>
                  <a:gd name="connsiteY20" fmla="*/ 2650498 h 2700670"/>
                  <a:gd name="connsiteX21" fmla="*/ 0 w 1539506"/>
                  <a:gd name="connsiteY21" fmla="*/ 2700670 h 2700670"/>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30540 w 1520456"/>
                  <a:gd name="connsiteY6" fmla="*/ 36660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6857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0456" h="2657642">
                    <a:moveTo>
                      <a:pt x="0" y="2653045"/>
                    </a:moveTo>
                    <a:lnTo>
                      <a:pt x="523210" y="1697721"/>
                    </a:lnTo>
                    <a:lnTo>
                      <a:pt x="583351" y="1521729"/>
                    </a:lnTo>
                    <a:lnTo>
                      <a:pt x="672066" y="942809"/>
                    </a:lnTo>
                    <a:lnTo>
                      <a:pt x="713656" y="565575"/>
                    </a:lnTo>
                    <a:lnTo>
                      <a:pt x="842187" y="379284"/>
                    </a:lnTo>
                    <a:lnTo>
                      <a:pt x="1130540" y="43804"/>
                    </a:lnTo>
                    <a:lnTo>
                      <a:pt x="1249714" y="0"/>
                    </a:lnTo>
                    <a:lnTo>
                      <a:pt x="1254476" y="92204"/>
                    </a:lnTo>
                    <a:cubicBezTo>
                      <a:pt x="1300550" y="67395"/>
                      <a:pt x="1287093" y="25917"/>
                      <a:pt x="1395080" y="17777"/>
                    </a:cubicBezTo>
                    <a:cubicBezTo>
                      <a:pt x="1431371" y="45927"/>
                      <a:pt x="1491475" y="57409"/>
                      <a:pt x="1503953" y="102228"/>
                    </a:cubicBezTo>
                    <a:lnTo>
                      <a:pt x="1520456" y="267087"/>
                    </a:lnTo>
                    <a:cubicBezTo>
                      <a:pt x="1503529" y="367284"/>
                      <a:pt x="1477077" y="427000"/>
                      <a:pt x="1453006" y="503385"/>
                    </a:cubicBezTo>
                    <a:cubicBezTo>
                      <a:pt x="1423914" y="606536"/>
                      <a:pt x="1351959" y="702542"/>
                      <a:pt x="1365729" y="812837"/>
                    </a:cubicBezTo>
                    <a:cubicBezTo>
                      <a:pt x="1368313" y="939431"/>
                      <a:pt x="1416141" y="1018400"/>
                      <a:pt x="1430632" y="1149756"/>
                    </a:cubicBezTo>
                    <a:cubicBezTo>
                      <a:pt x="1404605" y="1272160"/>
                      <a:pt x="1414296" y="1404088"/>
                      <a:pt x="1352550" y="1516967"/>
                    </a:cubicBezTo>
                    <a:lnTo>
                      <a:pt x="1288755" y="1686755"/>
                    </a:lnTo>
                    <a:cubicBezTo>
                      <a:pt x="1341604" y="1724209"/>
                      <a:pt x="1325396" y="1768807"/>
                      <a:pt x="1447301" y="1799117"/>
                    </a:cubicBezTo>
                    <a:cubicBezTo>
                      <a:pt x="1414979" y="1864131"/>
                      <a:pt x="1406470" y="1924382"/>
                      <a:pt x="1350335" y="1994159"/>
                    </a:cubicBezTo>
                    <a:lnTo>
                      <a:pt x="1252261" y="2059228"/>
                    </a:lnTo>
                    <a:cubicBezTo>
                      <a:pt x="1120886" y="2346806"/>
                      <a:pt x="1118099" y="2460552"/>
                      <a:pt x="1110549" y="2657642"/>
                    </a:cubicBezTo>
                    <a:lnTo>
                      <a:pt x="0" y="2653045"/>
                    </a:lnTo>
                    <a:close/>
                  </a:path>
                </a:pathLst>
              </a:custGeom>
              <a:solidFill>
                <a:srgbClr val="FFCA9E">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フリーフォーム: 図形 43">
                <a:extLst>
                  <a:ext uri="{FF2B5EF4-FFF2-40B4-BE49-F238E27FC236}">
                    <a16:creationId xmlns:a16="http://schemas.microsoft.com/office/drawing/2014/main" id="{90F7EBB4-F66B-22E8-CE38-A1D12594C210}"/>
                  </a:ext>
                </a:extLst>
              </p:cNvPr>
              <p:cNvSpPr/>
              <p:nvPr/>
            </p:nvSpPr>
            <p:spPr>
              <a:xfrm flipH="1">
                <a:off x="8404067" y="4203349"/>
                <a:ext cx="1520456" cy="2657642"/>
              </a:xfrm>
              <a:custGeom>
                <a:avLst/>
                <a:gdLst>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00670"/>
                  <a:gd name="connsiteX1" fmla="*/ 542260 w 1539506"/>
                  <a:gd name="connsiteY1" fmla="*/ 1690577 h 2700670"/>
                  <a:gd name="connsiteX2" fmla="*/ 616688 w 1539506"/>
                  <a:gd name="connsiteY2" fmla="*/ 1509823 h 2700670"/>
                  <a:gd name="connsiteX3" fmla="*/ 691116 w 1539506"/>
                  <a:gd name="connsiteY3" fmla="*/ 935665 h 2700670"/>
                  <a:gd name="connsiteX4" fmla="*/ 701749 w 1539506"/>
                  <a:gd name="connsiteY4" fmla="*/ 606056 h 2700670"/>
                  <a:gd name="connsiteX5" fmla="*/ 861237 w 1539506"/>
                  <a:gd name="connsiteY5" fmla="*/ 372140 h 2700670"/>
                  <a:gd name="connsiteX6" fmla="*/ 1137684 w 1539506"/>
                  <a:gd name="connsiteY6" fmla="*/ 31898 h 2700670"/>
                  <a:gd name="connsiteX7" fmla="*/ 1275907 w 1539506"/>
                  <a:gd name="connsiteY7" fmla="*/ 0 h 2700670"/>
                  <a:gd name="connsiteX8" fmla="*/ 1275907 w 1539506"/>
                  <a:gd name="connsiteY8" fmla="*/ 85060 h 2700670"/>
                  <a:gd name="connsiteX9" fmla="*/ 1414130 w 1539506"/>
                  <a:gd name="connsiteY9" fmla="*/ 10633 h 2700670"/>
                  <a:gd name="connsiteX10" fmla="*/ 1523003 w 1539506"/>
                  <a:gd name="connsiteY10" fmla="*/ 95084 h 2700670"/>
                  <a:gd name="connsiteX11" fmla="*/ 1539506 w 1539506"/>
                  <a:gd name="connsiteY11" fmla="*/ 259943 h 2700670"/>
                  <a:gd name="connsiteX12" fmla="*/ 1472056 w 1539506"/>
                  <a:gd name="connsiteY12" fmla="*/ 496241 h 2700670"/>
                  <a:gd name="connsiteX13" fmla="*/ 1384779 w 1539506"/>
                  <a:gd name="connsiteY13" fmla="*/ 805693 h 2700670"/>
                  <a:gd name="connsiteX14" fmla="*/ 1449682 w 1539506"/>
                  <a:gd name="connsiteY14" fmla="*/ 1142612 h 2700670"/>
                  <a:gd name="connsiteX15" fmla="*/ 1371600 w 1539506"/>
                  <a:gd name="connsiteY15" fmla="*/ 1509823 h 2700670"/>
                  <a:gd name="connsiteX16" fmla="*/ 1307805 w 1539506"/>
                  <a:gd name="connsiteY16" fmla="*/ 1679611 h 2700670"/>
                  <a:gd name="connsiteX17" fmla="*/ 1466351 w 1539506"/>
                  <a:gd name="connsiteY17" fmla="*/ 1791973 h 2700670"/>
                  <a:gd name="connsiteX18" fmla="*/ 1369385 w 1539506"/>
                  <a:gd name="connsiteY18" fmla="*/ 1987015 h 2700670"/>
                  <a:gd name="connsiteX19" fmla="*/ 1271311 w 1539506"/>
                  <a:gd name="connsiteY19" fmla="*/ 2052084 h 2700670"/>
                  <a:gd name="connsiteX20" fmla="*/ 1129599 w 1539506"/>
                  <a:gd name="connsiteY20" fmla="*/ 2650498 h 2700670"/>
                  <a:gd name="connsiteX21" fmla="*/ 0 w 1539506"/>
                  <a:gd name="connsiteY21" fmla="*/ 2700670 h 2700670"/>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30540 w 1520456"/>
                  <a:gd name="connsiteY6" fmla="*/ 36660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6857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0456" h="2657642">
                    <a:moveTo>
                      <a:pt x="0" y="2653045"/>
                    </a:moveTo>
                    <a:lnTo>
                      <a:pt x="523210" y="1697721"/>
                    </a:lnTo>
                    <a:lnTo>
                      <a:pt x="583351" y="1521729"/>
                    </a:lnTo>
                    <a:lnTo>
                      <a:pt x="672066" y="942809"/>
                    </a:lnTo>
                    <a:lnTo>
                      <a:pt x="713656" y="565575"/>
                    </a:lnTo>
                    <a:lnTo>
                      <a:pt x="842187" y="379284"/>
                    </a:lnTo>
                    <a:lnTo>
                      <a:pt x="1130540" y="43804"/>
                    </a:lnTo>
                    <a:lnTo>
                      <a:pt x="1249714" y="0"/>
                    </a:lnTo>
                    <a:lnTo>
                      <a:pt x="1254476" y="92204"/>
                    </a:lnTo>
                    <a:cubicBezTo>
                      <a:pt x="1300550" y="67395"/>
                      <a:pt x="1287093" y="25917"/>
                      <a:pt x="1395080" y="17777"/>
                    </a:cubicBezTo>
                    <a:cubicBezTo>
                      <a:pt x="1431371" y="45927"/>
                      <a:pt x="1491475" y="57409"/>
                      <a:pt x="1503953" y="102228"/>
                    </a:cubicBezTo>
                    <a:lnTo>
                      <a:pt x="1520456" y="267087"/>
                    </a:lnTo>
                    <a:cubicBezTo>
                      <a:pt x="1503529" y="367284"/>
                      <a:pt x="1477077" y="427000"/>
                      <a:pt x="1453006" y="503385"/>
                    </a:cubicBezTo>
                    <a:cubicBezTo>
                      <a:pt x="1423914" y="606536"/>
                      <a:pt x="1351959" y="702542"/>
                      <a:pt x="1365729" y="812837"/>
                    </a:cubicBezTo>
                    <a:cubicBezTo>
                      <a:pt x="1368313" y="939431"/>
                      <a:pt x="1416141" y="1018400"/>
                      <a:pt x="1430632" y="1149756"/>
                    </a:cubicBezTo>
                    <a:cubicBezTo>
                      <a:pt x="1404605" y="1272160"/>
                      <a:pt x="1414296" y="1404088"/>
                      <a:pt x="1352550" y="1516967"/>
                    </a:cubicBezTo>
                    <a:lnTo>
                      <a:pt x="1288755" y="1686755"/>
                    </a:lnTo>
                    <a:cubicBezTo>
                      <a:pt x="1341604" y="1724209"/>
                      <a:pt x="1325396" y="1768807"/>
                      <a:pt x="1447301" y="1799117"/>
                    </a:cubicBezTo>
                    <a:cubicBezTo>
                      <a:pt x="1414979" y="1864131"/>
                      <a:pt x="1406470" y="1924382"/>
                      <a:pt x="1350335" y="1994159"/>
                    </a:cubicBezTo>
                    <a:lnTo>
                      <a:pt x="1252261" y="2059228"/>
                    </a:lnTo>
                    <a:cubicBezTo>
                      <a:pt x="1120886" y="2346806"/>
                      <a:pt x="1118099" y="2460552"/>
                      <a:pt x="1110549" y="2657642"/>
                    </a:cubicBezTo>
                    <a:lnTo>
                      <a:pt x="0" y="2653045"/>
                    </a:lnTo>
                    <a:close/>
                  </a:path>
                </a:pathLst>
              </a:custGeom>
              <a:solidFill>
                <a:srgbClr val="FFCA9E">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2" name="テキスト ボックス 1">
            <a:extLst>
              <a:ext uri="{FF2B5EF4-FFF2-40B4-BE49-F238E27FC236}">
                <a16:creationId xmlns:a16="http://schemas.microsoft.com/office/drawing/2014/main" id="{C41C3CE0-1477-10AB-72E0-F24BE5291ADA}"/>
              </a:ext>
            </a:extLst>
          </p:cNvPr>
          <p:cNvSpPr txBox="1"/>
          <p:nvPr/>
        </p:nvSpPr>
        <p:spPr>
          <a:xfrm>
            <a:off x="0" y="6642556"/>
            <a:ext cx="3644152" cy="200055"/>
          </a:xfrm>
          <a:prstGeom prst="rect">
            <a:avLst/>
          </a:prstGeom>
          <a:noFill/>
        </p:spPr>
        <p:txBody>
          <a:bodyPr wrap="square">
            <a:spAutoFit/>
          </a:bodyPr>
          <a:lstStyle/>
          <a:p>
            <a:r>
              <a:rPr kumimoji="1" lang="ja-JP" altLang="en-US" sz="700" b="0" i="0" kern="1200" dirty="0">
                <a:solidFill>
                  <a:schemeClr val="tx1"/>
                </a:solidFill>
                <a:effectLst/>
                <a:latin typeface="+mn-ea"/>
                <a:cs typeface="+mn-cs"/>
              </a:rPr>
              <a:t>イラスト：生成</a:t>
            </a:r>
            <a:r>
              <a:rPr kumimoji="1" lang="en-US" altLang="ja-JP" sz="700" b="0" i="0" kern="1200" dirty="0">
                <a:solidFill>
                  <a:schemeClr val="tx1"/>
                </a:solidFill>
                <a:effectLst/>
                <a:latin typeface="+mn-ea"/>
                <a:cs typeface="+mn-cs"/>
              </a:rPr>
              <a:t>AI</a:t>
            </a:r>
            <a:r>
              <a:rPr kumimoji="1" lang="ja-JP" altLang="en-US" sz="700" b="0" i="0" kern="1200" dirty="0">
                <a:solidFill>
                  <a:schemeClr val="tx1"/>
                </a:solidFill>
                <a:effectLst/>
                <a:latin typeface="+mn-ea"/>
                <a:cs typeface="+mn-cs"/>
              </a:rPr>
              <a:t>を用いて画像を作成</a:t>
            </a:r>
            <a:endParaRPr kumimoji="1" lang="ja-JP" altLang="en-US" sz="700" dirty="0"/>
          </a:p>
        </p:txBody>
      </p:sp>
    </p:spTree>
    <p:extLst>
      <p:ext uri="{BB962C8B-B14F-4D97-AF65-F5344CB8AC3E}">
        <p14:creationId xmlns:p14="http://schemas.microsoft.com/office/powerpoint/2010/main" val="200746208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39204-38ED-957C-5F1C-3E718AAFBE21}"/>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E5144CC0-D7AD-89BC-8F8E-BCFAA05E6477}"/>
              </a:ext>
            </a:extLst>
          </p:cNvPr>
          <p:cNvPicPr>
            <a:picLocks noChangeAspect="1"/>
          </p:cNvPicPr>
          <p:nvPr/>
        </p:nvPicPr>
        <p:blipFill>
          <a:blip r:embed="rId3"/>
          <a:stretch>
            <a:fillRect/>
          </a:stretch>
        </p:blipFill>
        <p:spPr>
          <a:xfrm>
            <a:off x="1516117" y="1268413"/>
            <a:ext cx="9159766" cy="5406806"/>
          </a:xfrm>
          <a:prstGeom prst="rect">
            <a:avLst/>
          </a:prstGeom>
        </p:spPr>
      </p:pic>
      <p:sp>
        <p:nvSpPr>
          <p:cNvPr id="4" name="四角形: 角を丸くする 3">
            <a:extLst>
              <a:ext uri="{FF2B5EF4-FFF2-40B4-BE49-F238E27FC236}">
                <a16:creationId xmlns:a16="http://schemas.microsoft.com/office/drawing/2014/main" id="{710C6BED-EB82-0B77-C98B-57216E2A20BB}"/>
              </a:ext>
            </a:extLst>
          </p:cNvPr>
          <p:cNvSpPr/>
          <p:nvPr/>
        </p:nvSpPr>
        <p:spPr>
          <a:xfrm>
            <a:off x="2261937" y="1398890"/>
            <a:ext cx="7671336" cy="4260766"/>
          </a:xfrm>
          <a:prstGeom prst="roundRect">
            <a:avLst>
              <a:gd name="adj" fmla="val 2411"/>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44AA4AA9-F7E7-5BDA-CC88-1FE4BD59003D}"/>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とりくみじょうきょうを かくにん</a:t>
            </a:r>
          </a:p>
        </p:txBody>
      </p:sp>
      <p:sp>
        <p:nvSpPr>
          <p:cNvPr id="7" name="四角形: 角を丸くする 6">
            <a:extLst>
              <a:ext uri="{FF2B5EF4-FFF2-40B4-BE49-F238E27FC236}">
                <a16:creationId xmlns:a16="http://schemas.microsoft.com/office/drawing/2014/main" id="{D60036B2-5DE0-5740-25BE-FAD8DB09EFE5}"/>
              </a:ext>
            </a:extLst>
          </p:cNvPr>
          <p:cNvSpPr/>
          <p:nvPr/>
        </p:nvSpPr>
        <p:spPr>
          <a:xfrm>
            <a:off x="700801" y="4325729"/>
            <a:ext cx="3503991"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1EEBA8BA-05E6-1414-B435-FE80A93486C5}"/>
              </a:ext>
            </a:extLst>
          </p:cNvPr>
          <p:cNvSpPr/>
          <p:nvPr/>
        </p:nvSpPr>
        <p:spPr>
          <a:xfrm>
            <a:off x="892991" y="4243026"/>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えらんだ ばんごうの</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じぶんの とりくみけっかを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かくにんできます</a:t>
            </a:r>
          </a:p>
        </p:txBody>
      </p:sp>
    </p:spTree>
    <p:extLst>
      <p:ext uri="{BB962C8B-B14F-4D97-AF65-F5344CB8AC3E}">
        <p14:creationId xmlns:p14="http://schemas.microsoft.com/office/powerpoint/2010/main" val="306230635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4625BBE6-45AF-9E8F-D1C8-08CFE38F0A35}"/>
              </a:ext>
            </a:extLst>
          </p:cNvPr>
          <p:cNvPicPr>
            <a:picLocks noChangeAspect="1"/>
          </p:cNvPicPr>
          <p:nvPr/>
        </p:nvPicPr>
        <p:blipFill>
          <a:blip r:embed="rId3"/>
          <a:stretch>
            <a:fillRect/>
          </a:stretch>
        </p:blipFill>
        <p:spPr>
          <a:xfrm>
            <a:off x="1516117" y="1268413"/>
            <a:ext cx="9159766" cy="5406806"/>
          </a:xfrm>
          <a:prstGeom prst="rect">
            <a:avLst/>
          </a:prstGeom>
        </p:spPr>
      </p:pic>
      <p:sp>
        <p:nvSpPr>
          <p:cNvPr id="6" name="テキスト ボックス 5">
            <a:extLst>
              <a:ext uri="{FF2B5EF4-FFF2-40B4-BE49-F238E27FC236}">
                <a16:creationId xmlns:a16="http://schemas.microsoft.com/office/drawing/2014/main" id="{0A04302F-1466-81E2-3215-241F09681A8F}"/>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まえの がめんに もどる</a:t>
            </a:r>
          </a:p>
        </p:txBody>
      </p:sp>
      <p:sp>
        <p:nvSpPr>
          <p:cNvPr id="7" name="四角形: 角を丸くする 6">
            <a:extLst>
              <a:ext uri="{FF2B5EF4-FFF2-40B4-BE49-F238E27FC236}">
                <a16:creationId xmlns:a16="http://schemas.microsoft.com/office/drawing/2014/main" id="{5F7BEFD5-3376-D5BE-8D0A-9D06C4E818FE}"/>
              </a:ext>
            </a:extLst>
          </p:cNvPr>
          <p:cNvSpPr/>
          <p:nvPr/>
        </p:nvSpPr>
        <p:spPr>
          <a:xfrm>
            <a:off x="6498440" y="5797233"/>
            <a:ext cx="1500154" cy="546488"/>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 name="グループ化 7">
            <a:extLst>
              <a:ext uri="{FF2B5EF4-FFF2-40B4-BE49-F238E27FC236}">
                <a16:creationId xmlns:a16="http://schemas.microsoft.com/office/drawing/2014/main" id="{7EDC8C53-A61D-41FE-B8AF-D2104592501C}"/>
              </a:ext>
            </a:extLst>
          </p:cNvPr>
          <p:cNvGrpSpPr/>
          <p:nvPr/>
        </p:nvGrpSpPr>
        <p:grpSpPr>
          <a:xfrm>
            <a:off x="4892675" y="3795570"/>
            <a:ext cx="3417549" cy="2471951"/>
            <a:chOff x="6204706" y="1343938"/>
            <a:chExt cx="3417549" cy="2471951"/>
          </a:xfrm>
        </p:grpSpPr>
        <p:sp>
          <p:nvSpPr>
            <p:cNvPr id="9" name="フリーフォーム: 図形 8">
              <a:extLst>
                <a:ext uri="{FF2B5EF4-FFF2-40B4-BE49-F238E27FC236}">
                  <a16:creationId xmlns:a16="http://schemas.microsoft.com/office/drawing/2014/main" id="{E5FB0A11-9C4D-3831-DF0A-0DAC9C9253B8}"/>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四角形: 角を丸くする 9">
              <a:extLst>
                <a:ext uri="{FF2B5EF4-FFF2-40B4-BE49-F238E27FC236}">
                  <a16:creationId xmlns:a16="http://schemas.microsoft.com/office/drawing/2014/main" id="{DD56D1A1-39CA-945F-790E-D5CCA57314D9}"/>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07932409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グループ化 14">
            <a:extLst>
              <a:ext uri="{FF2B5EF4-FFF2-40B4-BE49-F238E27FC236}">
                <a16:creationId xmlns:a16="http://schemas.microsoft.com/office/drawing/2014/main" id="{024BEC9F-9485-FEBA-EAC6-8C7BBD0B7E48}"/>
              </a:ext>
            </a:extLst>
          </p:cNvPr>
          <p:cNvGrpSpPr/>
          <p:nvPr/>
        </p:nvGrpSpPr>
        <p:grpSpPr>
          <a:xfrm>
            <a:off x="1560230" y="1272842"/>
            <a:ext cx="9071540" cy="5421679"/>
            <a:chOff x="1560230" y="1272842"/>
            <a:chExt cx="9071540" cy="5421679"/>
          </a:xfrm>
        </p:grpSpPr>
        <p:sp>
          <p:nvSpPr>
            <p:cNvPr id="4" name="四角形: 角を丸くする 3">
              <a:extLst>
                <a:ext uri="{FF2B5EF4-FFF2-40B4-BE49-F238E27FC236}">
                  <a16:creationId xmlns:a16="http://schemas.microsoft.com/office/drawing/2014/main" id="{DB231F9D-07AD-8EFF-9DA5-7F04ACFE3598}"/>
                </a:ext>
              </a:extLst>
            </p:cNvPr>
            <p:cNvSpPr/>
            <p:nvPr/>
          </p:nvSpPr>
          <p:spPr>
            <a:xfrm>
              <a:off x="9316994" y="4544698"/>
              <a:ext cx="1178011" cy="752231"/>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吹き出し: 角を丸めた四角形 4">
              <a:extLst>
                <a:ext uri="{FF2B5EF4-FFF2-40B4-BE49-F238E27FC236}">
                  <a16:creationId xmlns:a16="http://schemas.microsoft.com/office/drawing/2014/main" id="{06A45BB3-D081-95D4-E395-FD493794EE25}"/>
                </a:ext>
              </a:extLst>
            </p:cNvPr>
            <p:cNvSpPr/>
            <p:nvPr/>
          </p:nvSpPr>
          <p:spPr>
            <a:xfrm>
              <a:off x="5898293" y="4544698"/>
              <a:ext cx="2860098" cy="1177482"/>
            </a:xfrm>
            <a:prstGeom prst="wedgeRoundRectCallout">
              <a:avLst>
                <a:gd name="adj1" fmla="val 63432"/>
                <a:gd name="adj2" fmla="val -15188"/>
                <a:gd name="adj3" fmla="val 16667"/>
              </a:avLst>
            </a:prstGeom>
            <a:solidFill>
              <a:srgbClr val="FFC000"/>
            </a:solidFill>
            <a:ln w="38100">
              <a:solidFill>
                <a:schemeClr val="bg1">
                  <a:lumMod val="50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かくにんが</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おわったら</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「めにゅーにもどる」</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p:txBody>
        </p:sp>
        <p:pic>
          <p:nvPicPr>
            <p:cNvPr id="7" name="図 6">
              <a:extLst>
                <a:ext uri="{FF2B5EF4-FFF2-40B4-BE49-F238E27FC236}">
                  <a16:creationId xmlns:a16="http://schemas.microsoft.com/office/drawing/2014/main" id="{6C49FA14-01E8-0DE3-1246-D19A65F74DBD}"/>
                </a:ext>
              </a:extLst>
            </p:cNvPr>
            <p:cNvPicPr>
              <a:picLocks noChangeAspect="1"/>
            </p:cNvPicPr>
            <p:nvPr/>
          </p:nvPicPr>
          <p:blipFill>
            <a:blip r:embed="rId3"/>
            <a:stretch>
              <a:fillRect/>
            </a:stretch>
          </p:blipFill>
          <p:spPr>
            <a:xfrm>
              <a:off x="1560230" y="1272842"/>
              <a:ext cx="9071540" cy="5421679"/>
            </a:xfrm>
            <a:prstGeom prst="rect">
              <a:avLst/>
            </a:prstGeom>
          </p:spPr>
        </p:pic>
        <p:sp>
          <p:nvSpPr>
            <p:cNvPr id="12" name="正方形/長方形 11">
              <a:extLst>
                <a:ext uri="{FF2B5EF4-FFF2-40B4-BE49-F238E27FC236}">
                  <a16:creationId xmlns:a16="http://schemas.microsoft.com/office/drawing/2014/main" id="{097C2A62-53BA-2ACB-CEFB-CAB9E7BAE294}"/>
                </a:ext>
              </a:extLst>
            </p:cNvPr>
            <p:cNvSpPr/>
            <p:nvPr/>
          </p:nvSpPr>
          <p:spPr>
            <a:xfrm>
              <a:off x="6532215" y="1274763"/>
              <a:ext cx="11557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F059C09D-682C-0034-9C3E-8DF7354262A8}"/>
                </a:ext>
              </a:extLst>
            </p:cNvPr>
            <p:cNvSpPr/>
            <p:nvPr/>
          </p:nvSpPr>
          <p:spPr>
            <a:xfrm>
              <a:off x="8472140" y="1274763"/>
              <a:ext cx="1524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F0CFB5C8-A31B-E698-3773-5CD4392ACA8A}"/>
                </a:ext>
              </a:extLst>
            </p:cNvPr>
            <p:cNvSpPr/>
            <p:nvPr/>
          </p:nvSpPr>
          <p:spPr>
            <a:xfrm>
              <a:off x="8837265" y="1274763"/>
              <a:ext cx="1905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211B3395-7C86-C76E-5448-DC55F411469E}"/>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おわったら メニューに もどる</a:t>
            </a:r>
          </a:p>
        </p:txBody>
      </p:sp>
      <p:sp>
        <p:nvSpPr>
          <p:cNvPr id="9" name="テキスト ボックス 8">
            <a:extLst>
              <a:ext uri="{FF2B5EF4-FFF2-40B4-BE49-F238E27FC236}">
                <a16:creationId xmlns:a16="http://schemas.microsoft.com/office/drawing/2014/main" id="{ADEEF84A-9D2D-88F9-E0F0-089987912174}"/>
              </a:ext>
            </a:extLst>
          </p:cNvPr>
          <p:cNvSpPr txBox="1"/>
          <p:nvPr/>
        </p:nvSpPr>
        <p:spPr>
          <a:xfrm>
            <a:off x="443232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（めにゅー）</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79F67897-C03F-BA8D-7258-5AE6ABFD6D96}"/>
              </a:ext>
            </a:extLst>
          </p:cNvPr>
          <p:cNvSpPr/>
          <p:nvPr/>
        </p:nvSpPr>
        <p:spPr>
          <a:xfrm>
            <a:off x="9651544" y="1219200"/>
            <a:ext cx="1013281" cy="409575"/>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4953116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グループ化 14">
            <a:extLst>
              <a:ext uri="{FF2B5EF4-FFF2-40B4-BE49-F238E27FC236}">
                <a16:creationId xmlns:a16="http://schemas.microsoft.com/office/drawing/2014/main" id="{4463D290-B222-A472-837E-F9D623F21EA3}"/>
              </a:ext>
            </a:extLst>
          </p:cNvPr>
          <p:cNvGrpSpPr/>
          <p:nvPr/>
        </p:nvGrpSpPr>
        <p:grpSpPr>
          <a:xfrm>
            <a:off x="1590184" y="1266761"/>
            <a:ext cx="9011631" cy="5401067"/>
            <a:chOff x="1590184" y="1266761"/>
            <a:chExt cx="9011631" cy="5401067"/>
          </a:xfrm>
        </p:grpSpPr>
        <p:pic>
          <p:nvPicPr>
            <p:cNvPr id="7" name="図 6">
              <a:extLst>
                <a:ext uri="{FF2B5EF4-FFF2-40B4-BE49-F238E27FC236}">
                  <a16:creationId xmlns:a16="http://schemas.microsoft.com/office/drawing/2014/main" id="{35E4FA05-C91A-7E71-BF9B-0D1977AC75D6}"/>
                </a:ext>
              </a:extLst>
            </p:cNvPr>
            <p:cNvPicPr>
              <a:picLocks noChangeAspect="1"/>
            </p:cNvPicPr>
            <p:nvPr/>
          </p:nvPicPr>
          <p:blipFill>
            <a:blip r:embed="rId3"/>
            <a:stretch>
              <a:fillRect/>
            </a:stretch>
          </p:blipFill>
          <p:spPr>
            <a:xfrm>
              <a:off x="1590184" y="1266761"/>
              <a:ext cx="9011631" cy="5401067"/>
            </a:xfrm>
            <a:prstGeom prst="rect">
              <a:avLst/>
            </a:prstGeom>
          </p:spPr>
        </p:pic>
        <p:sp>
          <p:nvSpPr>
            <p:cNvPr id="12" name="正方形/長方形 11">
              <a:extLst>
                <a:ext uri="{FF2B5EF4-FFF2-40B4-BE49-F238E27FC236}">
                  <a16:creationId xmlns:a16="http://schemas.microsoft.com/office/drawing/2014/main" id="{1FBEE8CD-E243-5E9C-84A4-8F4C03F73E6A}"/>
                </a:ext>
              </a:extLst>
            </p:cNvPr>
            <p:cNvSpPr/>
            <p:nvPr/>
          </p:nvSpPr>
          <p:spPr>
            <a:xfrm>
              <a:off x="5422900" y="1274763"/>
              <a:ext cx="11557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B5DB007E-3DB9-D491-3894-3CB7ACF1C498}"/>
                </a:ext>
              </a:extLst>
            </p:cNvPr>
            <p:cNvSpPr/>
            <p:nvPr/>
          </p:nvSpPr>
          <p:spPr>
            <a:xfrm>
              <a:off x="7362825" y="1274763"/>
              <a:ext cx="1524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FDDC2BE8-21B2-F88E-0F7D-04B342FAAD9F}"/>
                </a:ext>
              </a:extLst>
            </p:cNvPr>
            <p:cNvSpPr/>
            <p:nvPr/>
          </p:nvSpPr>
          <p:spPr>
            <a:xfrm>
              <a:off x="7727950" y="1274763"/>
              <a:ext cx="1905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944C3650-4417-D38C-24E3-4D44867C086A}"/>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さいしょの がめんに もどる</a:t>
            </a:r>
          </a:p>
        </p:txBody>
      </p:sp>
      <p:sp>
        <p:nvSpPr>
          <p:cNvPr id="10" name="四角形: 角を丸くする 9">
            <a:extLst>
              <a:ext uri="{FF2B5EF4-FFF2-40B4-BE49-F238E27FC236}">
                <a16:creationId xmlns:a16="http://schemas.microsoft.com/office/drawing/2014/main" id="{667E7A3E-C1B5-7245-06E9-3F9F0E58950E}"/>
              </a:ext>
            </a:extLst>
          </p:cNvPr>
          <p:cNvSpPr/>
          <p:nvPr/>
        </p:nvSpPr>
        <p:spPr>
          <a:xfrm>
            <a:off x="9641384" y="1219200"/>
            <a:ext cx="1013281" cy="409575"/>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89710645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D640B34-8FA5-F1C5-14C1-CC7EAF5F14F1}"/>
              </a:ext>
            </a:extLst>
          </p:cNvPr>
          <p:cNvPicPr>
            <a:picLocks noChangeAspect="1"/>
          </p:cNvPicPr>
          <p:nvPr/>
        </p:nvPicPr>
        <p:blipFill>
          <a:blip r:embed="rId3"/>
          <a:srcRect t="5173"/>
          <a:stretch/>
        </p:blipFill>
        <p:spPr>
          <a:xfrm>
            <a:off x="1463978" y="1268413"/>
            <a:ext cx="9264044" cy="5400675"/>
          </a:xfrm>
          <a:prstGeom prst="rect">
            <a:avLst/>
          </a:prstGeom>
        </p:spPr>
      </p:pic>
      <p:sp>
        <p:nvSpPr>
          <p:cNvPr id="4" name="テキスト ボックス 3">
            <a:extLst>
              <a:ext uri="{FF2B5EF4-FFF2-40B4-BE49-F238E27FC236}">
                <a16:creationId xmlns:a16="http://schemas.microsoft.com/office/drawing/2014/main" id="{C7A18072-0992-6B33-D323-60BA07C6157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さいしょの </a:t>
            </a:r>
            <a:r>
              <a:rPr lang="ja-JP" altLang="en-US" sz="5400" b="1" cap="all">
                <a:solidFill>
                  <a:srgbClr val="2A1A00"/>
                </a:solidFill>
                <a:latin typeface="BIZ UDPゴシック" panose="020B0400000000000000" pitchFamily="50" charset="-128"/>
                <a:ea typeface="BIZ UDPゴシック" panose="020B0400000000000000" pitchFamily="50" charset="-128"/>
              </a:rPr>
              <a:t>がめん</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に もどりました</a:t>
            </a:r>
          </a:p>
        </p:txBody>
      </p:sp>
    </p:spTree>
    <p:extLst>
      <p:ext uri="{BB962C8B-B14F-4D97-AF65-F5344CB8AC3E}">
        <p14:creationId xmlns:p14="http://schemas.microsoft.com/office/powerpoint/2010/main" val="35163815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749E4C0C-6114-8E72-02EE-1B9CB905C0A1}"/>
              </a:ext>
            </a:extLst>
          </p:cNvPr>
          <p:cNvPicPr>
            <a:picLocks noChangeAspect="1"/>
          </p:cNvPicPr>
          <p:nvPr/>
        </p:nvPicPr>
        <p:blipFill>
          <a:blip r:embed="rId3"/>
          <a:stretch>
            <a:fillRect/>
          </a:stretch>
        </p:blipFill>
        <p:spPr>
          <a:xfrm>
            <a:off x="1679065" y="1054185"/>
            <a:ext cx="8833870" cy="5614903"/>
          </a:xfrm>
          <a:prstGeom prst="rect">
            <a:avLst/>
          </a:prstGeom>
          <a:ln>
            <a:solidFill>
              <a:schemeClr val="bg1">
                <a:lumMod val="75000"/>
              </a:schemeClr>
            </a:solidFill>
          </a:ln>
        </p:spPr>
      </p:pic>
      <p:sp>
        <p:nvSpPr>
          <p:cNvPr id="5" name="四角形: 角を丸くする 4">
            <a:extLst>
              <a:ext uri="{FF2B5EF4-FFF2-40B4-BE49-F238E27FC236}">
                <a16:creationId xmlns:a16="http://schemas.microsoft.com/office/drawing/2014/main" id="{9FCF482E-5B23-D369-611B-C00FD89B40B5}"/>
              </a:ext>
            </a:extLst>
          </p:cNvPr>
          <p:cNvSpPr/>
          <p:nvPr/>
        </p:nvSpPr>
        <p:spPr>
          <a:xfrm>
            <a:off x="5842757" y="1698623"/>
            <a:ext cx="506485" cy="415584"/>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FFC27EED-0858-FBA2-0532-148AC6FC0751}"/>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どりるの がめんを </a:t>
            </a:r>
            <a:r>
              <a:rPr lang="en-US" altLang="ja-JP" sz="5400" b="1" cap="all">
                <a:solidFill>
                  <a:srgbClr val="2A1A00"/>
                </a:solidFill>
                <a:latin typeface="BIZ UDPゴシック" panose="020B0400000000000000" pitchFamily="50" charset="-128"/>
                <a:ea typeface="BIZ UDPゴシック" panose="020B0400000000000000" pitchFamily="50" charset="-128"/>
              </a:rPr>
              <a:t>×</a:t>
            </a:r>
            <a:r>
              <a:rPr lang="ja-JP" altLang="en-US" sz="5400" b="1" cap="all">
                <a:solidFill>
                  <a:srgbClr val="2A1A00"/>
                </a:solidFill>
                <a:latin typeface="BIZ UDPゴシック" panose="020B0400000000000000" pitchFamily="50" charset="-128"/>
                <a:ea typeface="BIZ UDPゴシック" panose="020B0400000000000000" pitchFamily="50" charset="-128"/>
              </a:rPr>
              <a:t>でとじる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43968540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58B9C03-2C3A-0A92-3FAB-FF8CC399D58C}"/>
            </a:ext>
          </a:extLst>
        </p:cNvPr>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17F14AC8-2B99-1D0E-F853-BE6FAD2559CA}"/>
              </a:ext>
            </a:extLst>
          </p:cNvPr>
          <p:cNvGrpSpPr/>
          <p:nvPr/>
        </p:nvGrpSpPr>
        <p:grpSpPr>
          <a:xfrm>
            <a:off x="2014378" y="1276071"/>
            <a:ext cx="8163240" cy="5320908"/>
            <a:chOff x="1669411" y="1042249"/>
            <a:chExt cx="8841996" cy="5763330"/>
          </a:xfrm>
        </p:grpSpPr>
        <p:pic>
          <p:nvPicPr>
            <p:cNvPr id="8" name="図 7" descr="グラフィカル ユーザー インターフェイス, アプリケーション, Web サイト&#10;&#10;AI 生成コンテンツは誤りを含む可能性があります。">
              <a:extLst>
                <a:ext uri="{FF2B5EF4-FFF2-40B4-BE49-F238E27FC236}">
                  <a16:creationId xmlns:a16="http://schemas.microsoft.com/office/drawing/2014/main" id="{109567C2-D328-E2AC-2DE7-FE79425B4FF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669411" y="1042249"/>
              <a:ext cx="8841996" cy="5763330"/>
            </a:xfrm>
            <a:prstGeom prst="rect">
              <a:avLst/>
            </a:prstGeom>
            <a:ln>
              <a:solidFill>
                <a:schemeClr val="bg1">
                  <a:lumMod val="65000"/>
                </a:schemeClr>
              </a:solidFill>
            </a:ln>
          </p:spPr>
        </p:pic>
        <p:sp>
          <p:nvSpPr>
            <p:cNvPr id="5" name="四角形: 角を丸くする 4">
              <a:extLst>
                <a:ext uri="{FF2B5EF4-FFF2-40B4-BE49-F238E27FC236}">
                  <a16:creationId xmlns:a16="http://schemas.microsoft.com/office/drawing/2014/main" id="{92AF1B33-FFFC-91E3-C921-68A9A3AB0691}"/>
                </a:ext>
              </a:extLst>
            </p:cNvPr>
            <p:cNvSpPr/>
            <p:nvPr/>
          </p:nvSpPr>
          <p:spPr>
            <a:xfrm>
              <a:off x="10020475" y="1268413"/>
              <a:ext cx="490931" cy="415584"/>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テキスト ボックス 1">
            <a:extLst>
              <a:ext uri="{FF2B5EF4-FFF2-40B4-BE49-F238E27FC236}">
                <a16:creationId xmlns:a16="http://schemas.microsoft.com/office/drawing/2014/main" id="{36AB731D-236F-F163-90EA-52F3977C9ACC}"/>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ミライシードを とじて おわる</a:t>
            </a:r>
          </a:p>
        </p:txBody>
      </p:sp>
      <p:sp>
        <p:nvSpPr>
          <p:cNvPr id="3" name="正方形/長方形 2">
            <a:extLst>
              <a:ext uri="{FF2B5EF4-FFF2-40B4-BE49-F238E27FC236}">
                <a16:creationId xmlns:a16="http://schemas.microsoft.com/office/drawing/2014/main" id="{AFD9F281-529A-5AD1-15CC-9CD8FA9838BD}"/>
              </a:ext>
            </a:extLst>
          </p:cNvPr>
          <p:cNvSpPr/>
          <p:nvPr/>
        </p:nvSpPr>
        <p:spPr>
          <a:xfrm>
            <a:off x="-2103930" y="173038"/>
            <a:ext cx="1998733" cy="11086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ブラウザをすべて閉じる場合にご活用ください</a:t>
            </a:r>
          </a:p>
        </p:txBody>
      </p:sp>
      <p:sp>
        <p:nvSpPr>
          <p:cNvPr id="6" name="テキスト ボックス 5">
            <a:extLst>
              <a:ext uri="{FF2B5EF4-FFF2-40B4-BE49-F238E27FC236}">
                <a16:creationId xmlns:a16="http://schemas.microsoft.com/office/drawing/2014/main" id="{6230636E-8B77-ADB1-05BE-570DECB899EE}"/>
              </a:ext>
            </a:extLst>
          </p:cNvPr>
          <p:cNvSpPr txBox="1"/>
          <p:nvPr/>
        </p:nvSpPr>
        <p:spPr>
          <a:xfrm>
            <a:off x="1070904" y="937517"/>
            <a:ext cx="4633609"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03331702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5661985-3C74-35D0-05AD-5C013B7F08EC}"/>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0A4CA1F0-2BB1-E0C6-A07A-6CD0295619A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1282" y="1268413"/>
            <a:ext cx="8400399" cy="5484725"/>
          </a:xfrm>
          <a:prstGeom prst="rect">
            <a:avLst/>
          </a:prstGeom>
        </p:spPr>
      </p:pic>
      <p:sp>
        <p:nvSpPr>
          <p:cNvPr id="4" name="テキスト ボックス 3">
            <a:extLst>
              <a:ext uri="{FF2B5EF4-FFF2-40B4-BE49-F238E27FC236}">
                <a16:creationId xmlns:a16="http://schemas.microsoft.com/office/drawing/2014/main" id="{2CBF614A-4B4E-248A-61F0-8C2BE3EFF521}"/>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ミライシードを とじて おわる</a:t>
            </a:r>
          </a:p>
        </p:txBody>
      </p:sp>
      <p:sp>
        <p:nvSpPr>
          <p:cNvPr id="14" name="四角形: 角を丸くする 13">
            <a:extLst>
              <a:ext uri="{FF2B5EF4-FFF2-40B4-BE49-F238E27FC236}">
                <a16:creationId xmlns:a16="http://schemas.microsoft.com/office/drawing/2014/main" id="{83D5973F-36E1-555F-F1C1-4F5853939B37}"/>
              </a:ext>
            </a:extLst>
          </p:cNvPr>
          <p:cNvSpPr/>
          <p:nvPr/>
        </p:nvSpPr>
        <p:spPr>
          <a:xfrm>
            <a:off x="5705353" y="1898987"/>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 name="正方形/長方形 5">
            <a:extLst>
              <a:ext uri="{FF2B5EF4-FFF2-40B4-BE49-F238E27FC236}">
                <a16:creationId xmlns:a16="http://schemas.microsoft.com/office/drawing/2014/main" id="{098F98C5-9F5C-9BFB-2E13-8937D7CFF240}"/>
              </a:ext>
            </a:extLst>
          </p:cNvPr>
          <p:cNvSpPr/>
          <p:nvPr/>
        </p:nvSpPr>
        <p:spPr>
          <a:xfrm>
            <a:off x="-2103930" y="173038"/>
            <a:ext cx="1998733" cy="11086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ブラウザをすべて閉じる場合にご活用ください</a:t>
            </a:r>
          </a:p>
        </p:txBody>
      </p:sp>
      <p:sp>
        <p:nvSpPr>
          <p:cNvPr id="2" name="テキスト ボックス 1">
            <a:extLst>
              <a:ext uri="{FF2B5EF4-FFF2-40B4-BE49-F238E27FC236}">
                <a16:creationId xmlns:a16="http://schemas.microsoft.com/office/drawing/2014/main" id="{FD94B912-4011-41FE-78B2-599EEA937BD0}"/>
              </a:ext>
            </a:extLst>
          </p:cNvPr>
          <p:cNvSpPr txBox="1"/>
          <p:nvPr/>
        </p:nvSpPr>
        <p:spPr>
          <a:xfrm>
            <a:off x="1070904" y="937517"/>
            <a:ext cx="4633609"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 name="四角形: 角を丸くする 8">
            <a:extLst>
              <a:ext uri="{FF2B5EF4-FFF2-40B4-BE49-F238E27FC236}">
                <a16:creationId xmlns:a16="http://schemas.microsoft.com/office/drawing/2014/main" id="{78C5EA40-7D06-513A-A4A1-9EE411BD7B68}"/>
              </a:ext>
            </a:extLst>
          </p:cNvPr>
          <p:cNvSpPr/>
          <p:nvPr/>
        </p:nvSpPr>
        <p:spPr>
          <a:xfrm>
            <a:off x="9899849" y="1873820"/>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3" name="グループ化 12">
            <a:extLst>
              <a:ext uri="{FF2B5EF4-FFF2-40B4-BE49-F238E27FC236}">
                <a16:creationId xmlns:a16="http://schemas.microsoft.com/office/drawing/2014/main" id="{87E63B5B-B120-C31F-6D93-E3D2862C6154}"/>
              </a:ext>
            </a:extLst>
          </p:cNvPr>
          <p:cNvGrpSpPr/>
          <p:nvPr/>
        </p:nvGrpSpPr>
        <p:grpSpPr>
          <a:xfrm>
            <a:off x="4029848" y="2266410"/>
            <a:ext cx="1976083" cy="1378157"/>
            <a:chOff x="492797" y="3768360"/>
            <a:chExt cx="1976083" cy="1378157"/>
          </a:xfrm>
        </p:grpSpPr>
        <p:sp>
          <p:nvSpPr>
            <p:cNvPr id="15" name="フリーフォーム: 図形 14">
              <a:extLst>
                <a:ext uri="{FF2B5EF4-FFF2-40B4-BE49-F238E27FC236}">
                  <a16:creationId xmlns:a16="http://schemas.microsoft.com/office/drawing/2014/main" id="{3C374990-8FDA-1641-AB34-47C634C88759}"/>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6DCB086C-2FE4-D15A-6CE6-30F1A49E787B}"/>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をたっぷ</a:t>
              </a:r>
            </a:p>
          </p:txBody>
        </p:sp>
      </p:grpSp>
      <p:grpSp>
        <p:nvGrpSpPr>
          <p:cNvPr id="17" name="グループ化 16">
            <a:extLst>
              <a:ext uri="{FF2B5EF4-FFF2-40B4-BE49-F238E27FC236}">
                <a16:creationId xmlns:a16="http://schemas.microsoft.com/office/drawing/2014/main" id="{2A457C35-8BDD-DE7A-322E-9D4B1549BD40}"/>
              </a:ext>
            </a:extLst>
          </p:cNvPr>
          <p:cNvGrpSpPr/>
          <p:nvPr/>
        </p:nvGrpSpPr>
        <p:grpSpPr>
          <a:xfrm>
            <a:off x="8274678" y="2258021"/>
            <a:ext cx="1976083" cy="1378157"/>
            <a:chOff x="492797" y="3768360"/>
            <a:chExt cx="1976083" cy="1378157"/>
          </a:xfrm>
        </p:grpSpPr>
        <p:sp>
          <p:nvSpPr>
            <p:cNvPr id="18" name="フリーフォーム: 図形 17">
              <a:extLst>
                <a:ext uri="{FF2B5EF4-FFF2-40B4-BE49-F238E27FC236}">
                  <a16:creationId xmlns:a16="http://schemas.microsoft.com/office/drawing/2014/main" id="{34BCA904-889B-B6A6-4ECE-3497DC21E827}"/>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A6C4D885-A783-C892-3BBF-A1E665A49B66}"/>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をたっぷ</a:t>
              </a:r>
            </a:p>
          </p:txBody>
        </p:sp>
      </p:grpSp>
    </p:spTree>
    <p:extLst>
      <p:ext uri="{BB962C8B-B14F-4D97-AF65-F5344CB8AC3E}">
        <p14:creationId xmlns:p14="http://schemas.microsoft.com/office/powerpoint/2010/main" val="207324114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85272-0C6E-E91D-3ED3-8A86CB9F1386}"/>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BDF3413D-1949-15A8-6D51-ECFCF52E9501}"/>
              </a:ext>
            </a:extLst>
          </p:cNvPr>
          <p:cNvGrpSpPr/>
          <p:nvPr/>
        </p:nvGrpSpPr>
        <p:grpSpPr>
          <a:xfrm>
            <a:off x="2424000" y="1382571"/>
            <a:ext cx="7344000" cy="5292000"/>
            <a:chOff x="2424000" y="1353311"/>
            <a:chExt cx="7344000" cy="5292000"/>
          </a:xfrm>
        </p:grpSpPr>
        <p:sp>
          <p:nvSpPr>
            <p:cNvPr id="12" name="四角形: 角を丸くする 11">
              <a:extLst>
                <a:ext uri="{FF2B5EF4-FFF2-40B4-BE49-F238E27FC236}">
                  <a16:creationId xmlns:a16="http://schemas.microsoft.com/office/drawing/2014/main" id="{6F173BE6-1156-C6FB-C433-B5C3BE0F6017}"/>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AF079A65-7125-E849-D939-F1EFBF3C56CB}"/>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BDE9E9EB-52DA-762E-5919-2A1594A156B8}"/>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479B61C3-B758-F742-9136-A3D942815BE8}"/>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たぶれっとを おわる</a:t>
            </a:r>
          </a:p>
        </p:txBody>
      </p:sp>
      <p:sp>
        <p:nvSpPr>
          <p:cNvPr id="5" name="テキスト ボックス 4">
            <a:extLst>
              <a:ext uri="{FF2B5EF4-FFF2-40B4-BE49-F238E27FC236}">
                <a16:creationId xmlns:a16="http://schemas.microsoft.com/office/drawing/2014/main" id="{5B35175E-840F-612A-1019-90D8807FBDAE}"/>
              </a:ext>
            </a:extLst>
          </p:cNvPr>
          <p:cNvSpPr txBox="1"/>
          <p:nvPr/>
        </p:nvSpPr>
        <p:spPr>
          <a:xfrm>
            <a:off x="2544008" y="3607756"/>
            <a:ext cx="7103980" cy="707886"/>
          </a:xfrm>
          <a:prstGeom prst="rect">
            <a:avLst/>
          </a:prstGeom>
          <a:noFill/>
        </p:spPr>
        <p:txBody>
          <a:bodyPr wrap="square">
            <a:spAutoFit/>
          </a:bodyPr>
          <a:lstStyle/>
          <a:p>
            <a:pPr algn="ctr" fontAlgn="base"/>
            <a:r>
              <a:rPr lang="ja-JP" altLang="en-US" sz="4000" b="1" cap="all" dirty="0">
                <a:solidFill>
                  <a:srgbClr val="2A1A00"/>
                </a:solidFill>
                <a:latin typeface="Meiryo UI" panose="020B0604030504040204" pitchFamily="50" charset="-128"/>
                <a:ea typeface="BIZ UDPゴシック" panose="020B0400000000000000" pitchFamily="50" charset="-128"/>
              </a:rPr>
              <a:t>かばー</a:t>
            </a:r>
            <a:r>
              <a:rPr lang="ja-JP" altLang="en-US" sz="4000" b="1" i="0" u="none" strike="noStrike" cap="all" dirty="0">
                <a:solidFill>
                  <a:srgbClr val="2A1A00"/>
                </a:solidFill>
                <a:effectLst/>
                <a:latin typeface="Meiryo UI" panose="020B0604030504040204" pitchFamily="50" charset="-128"/>
                <a:ea typeface="BIZ UDPゴシック" panose="020B0400000000000000" pitchFamily="50" charset="-128"/>
              </a:rPr>
              <a:t>を とじる</a:t>
            </a:r>
            <a:endParaRPr lang="en-US" altLang="ja-JP" sz="4000" b="1" i="0" dirty="0">
              <a:solidFill>
                <a:srgbClr val="000000"/>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3193752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F4D9B-C717-0D57-D5B5-5AE350C9AFD0}"/>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7974A4A9-BB98-D42D-0F59-E58B7DE994F8}"/>
              </a:ext>
            </a:extLst>
          </p:cNvPr>
          <p:cNvSpPr/>
          <p:nvPr/>
        </p:nvSpPr>
        <p:spPr>
          <a:xfrm>
            <a:off x="-1" y="2383971"/>
            <a:ext cx="12192001" cy="447321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2FD0BF56-3506-9763-AD96-6AC6F4847A54}"/>
              </a:ext>
            </a:extLst>
          </p:cNvPr>
          <p:cNvSpPr txBox="1"/>
          <p:nvPr/>
        </p:nvSpPr>
        <p:spPr>
          <a:xfrm>
            <a:off x="1625599" y="461846"/>
            <a:ext cx="8940799" cy="1336135"/>
          </a:xfrm>
          <a:prstGeom prst="rect">
            <a:avLst/>
          </a:prstGeom>
          <a:noFill/>
        </p:spPr>
        <p:txBody>
          <a:bodyPr wrap="square" rtlCol="0">
            <a:spAutoFit/>
          </a:bodyPr>
          <a:lstStyle/>
          <a:p>
            <a:pPr algn="ctr">
              <a:lnSpc>
                <a:spcPct val="150000"/>
              </a:lnSpc>
            </a:pPr>
            <a:r>
              <a:rPr kumimoji="1" lang="en-US" altLang="ja-JP" sz="2400" b="1" dirty="0">
                <a:latin typeface="BIZ UDPゴシック" panose="020B0400000000000000" pitchFamily="50" charset="-128"/>
                <a:ea typeface="BIZ UDPゴシック" panose="020B0400000000000000" pitchFamily="50" charset="-128"/>
              </a:rPr>
              <a:t>1</a:t>
            </a:r>
            <a:r>
              <a:rPr kumimoji="1" lang="ja-JP" altLang="en-US" sz="2400" b="1" dirty="0">
                <a:latin typeface="BIZ UDPゴシック" panose="020B0400000000000000" pitchFamily="50" charset="-128"/>
                <a:ea typeface="BIZ UDPゴシック" panose="020B0400000000000000" pitchFamily="50" charset="-128"/>
              </a:rPr>
              <a:t>年生タブレット　オリエンテーション</a:t>
            </a:r>
            <a:endParaRPr kumimoji="1" lang="en-US" altLang="ja-JP" sz="2400" b="1" dirty="0">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3600" b="1" dirty="0">
                <a:latin typeface="BIZ UDPゴシック" panose="020B0400000000000000" pitchFamily="50" charset="-128"/>
                <a:ea typeface="BIZ UDPゴシック" panose="020B0400000000000000" pitchFamily="50" charset="-128"/>
              </a:rPr>
              <a:t>⑤</a:t>
            </a:r>
            <a:r>
              <a:rPr lang="en-US" altLang="ja-JP" sz="3600" b="1" dirty="0">
                <a:latin typeface="BIZ UDPゴシック" panose="020B0400000000000000" pitchFamily="50" charset="-128"/>
                <a:ea typeface="BIZ UDPゴシック" panose="020B0400000000000000" pitchFamily="50" charset="-128"/>
              </a:rPr>
              <a:t> iPad</a:t>
            </a:r>
            <a:r>
              <a:rPr kumimoji="1" lang="ja-JP" altLang="en-US" sz="3600" b="1" dirty="0">
                <a:latin typeface="BIZ UDPゴシック" panose="020B0400000000000000" pitchFamily="50" charset="-128"/>
                <a:ea typeface="BIZ UDPゴシック" panose="020B0400000000000000" pitchFamily="50" charset="-128"/>
              </a:rPr>
              <a:t> ドリルパーク　課題</a:t>
            </a:r>
            <a:endParaRPr kumimoji="1" lang="en-US" altLang="ja-JP" sz="3600" b="1" dirty="0">
              <a:latin typeface="BIZ UDPゴシック" panose="020B0400000000000000" pitchFamily="50" charset="-128"/>
              <a:ea typeface="BIZ UDPゴシック" panose="020B0400000000000000" pitchFamily="50" charset="-128"/>
            </a:endParaRPr>
          </a:p>
        </p:txBody>
      </p:sp>
      <p:sp>
        <p:nvSpPr>
          <p:cNvPr id="5" name="四角形: 角を丸くする 4">
            <a:hlinkClick r:id="rId3" action="ppaction://hlinksldjump"/>
            <a:extLst>
              <a:ext uri="{FF2B5EF4-FFF2-40B4-BE49-F238E27FC236}">
                <a16:creationId xmlns:a16="http://schemas.microsoft.com/office/drawing/2014/main" id="{87A04443-60ED-E12C-7AA6-EAD5D14ACDD6}"/>
              </a:ext>
            </a:extLst>
          </p:cNvPr>
          <p:cNvSpPr/>
          <p:nvPr/>
        </p:nvSpPr>
        <p:spPr>
          <a:xfrm>
            <a:off x="9984604" y="57845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6" name="テキスト ボックス 5">
            <a:extLst>
              <a:ext uri="{FF2B5EF4-FFF2-40B4-BE49-F238E27FC236}">
                <a16:creationId xmlns:a16="http://schemas.microsoft.com/office/drawing/2014/main" id="{94BFC419-9D56-DC46-09FF-4A6EA81C802E}"/>
              </a:ext>
            </a:extLst>
          </p:cNvPr>
          <p:cNvSpPr txBox="1"/>
          <p:nvPr/>
        </p:nvSpPr>
        <p:spPr>
          <a:xfrm>
            <a:off x="953190" y="2967048"/>
            <a:ext cx="10277304" cy="400110"/>
          </a:xfrm>
          <a:prstGeom prst="rect">
            <a:avLst/>
          </a:prstGeom>
          <a:solidFill>
            <a:schemeClr val="bg1"/>
          </a:solidFill>
          <a:ln w="38100">
            <a:solidFill>
              <a:srgbClr val="FF0000"/>
            </a:solidFill>
          </a:ln>
        </p:spPr>
        <p:txBody>
          <a:bodyPr wrap="square" rtlCol="0">
            <a:spAutoFit/>
          </a:bodyPr>
          <a:lstStyle/>
          <a:p>
            <a:pPr algn="ctr"/>
            <a:r>
              <a:rPr kumimoji="1" lang="ja-JP" altLang="en-US" sz="2000" dirty="0">
                <a:latin typeface="BIZ UDPゴシック" panose="020B0400000000000000" pitchFamily="50" charset="-128"/>
                <a:ea typeface="BIZ UDPゴシック" panose="020B0400000000000000" pitchFamily="50" charset="-128"/>
              </a:rPr>
              <a:t>授業前に先生アカウントで以下をご準備ください</a:t>
            </a:r>
            <a:endParaRPr kumimoji="1" lang="en-US" altLang="ja-JP" sz="2000"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4DE31DE1-D7C4-19A6-1B09-156F259FAEF0}"/>
              </a:ext>
            </a:extLst>
          </p:cNvPr>
          <p:cNvSpPr txBox="1"/>
          <p:nvPr/>
        </p:nvSpPr>
        <p:spPr>
          <a:xfrm>
            <a:off x="953190" y="3598277"/>
            <a:ext cx="10277304" cy="1631216"/>
          </a:xfrm>
          <a:prstGeom prst="rect">
            <a:avLst/>
          </a:prstGeom>
          <a:solidFill>
            <a:schemeClr val="bg1"/>
          </a:solidFill>
          <a:ln w="19050">
            <a:solidFill>
              <a:schemeClr val="bg1"/>
            </a:solidFill>
          </a:ln>
        </p:spPr>
        <p:txBody>
          <a:bodyPr wrap="square" rtlCol="0">
            <a:spAutoFit/>
          </a:bodyPr>
          <a:lstStyle/>
          <a:p>
            <a:pPr marL="279400" lvl="0" algn="just" defTabSz="914400">
              <a:defRPr/>
            </a:pPr>
            <a:r>
              <a:rPr kumimoji="1" lang="ja-JP" altLang="en-US" sz="2000">
                <a:latin typeface="BIZ UDPゴシック" panose="020B0400000000000000" pitchFamily="50" charset="-128"/>
                <a:ea typeface="BIZ UDPゴシック" panose="020B0400000000000000" pitchFamily="50" charset="-128"/>
              </a:rPr>
              <a:t>ドリルパークの「課題配信」から、授業を実施するクラスに課題を配信してください。</a:t>
            </a:r>
            <a:endParaRPr kumimoji="1" lang="en-US" altLang="ja-JP" sz="2000">
              <a:latin typeface="BIZ UDPゴシック" panose="020B0400000000000000" pitchFamily="50" charset="-128"/>
              <a:ea typeface="BIZ UDPゴシック" panose="020B0400000000000000" pitchFamily="50" charset="-128"/>
            </a:endParaRPr>
          </a:p>
          <a:p>
            <a:pPr marL="279400" lvl="0" algn="just" defTabSz="914400">
              <a:defRPr/>
            </a:pPr>
            <a:r>
              <a:rPr kumimoji="1" lang="ja-JP" altLang="en-US" sz="2000">
                <a:latin typeface="BIZ UDPゴシック" panose="020B0400000000000000" pitchFamily="50" charset="-128"/>
                <a:ea typeface="BIZ UDPゴシック" panose="020B0400000000000000" pitchFamily="50" charset="-128"/>
              </a:rPr>
              <a:t>当提示資料では、下記の課題に応じた内容になっています。</a:t>
            </a:r>
            <a:endParaRPr kumimoji="1" lang="en-US" altLang="ja-JP" sz="2000">
              <a:latin typeface="BIZ UDPゴシック" panose="020B0400000000000000" pitchFamily="50" charset="-128"/>
              <a:ea typeface="BIZ UDPゴシック" panose="020B0400000000000000" pitchFamily="50" charset="-128"/>
            </a:endParaRPr>
          </a:p>
          <a:p>
            <a:pPr marL="279400" lvl="0" algn="just" defTabSz="914400">
              <a:defRPr/>
            </a:pPr>
            <a:r>
              <a:rPr kumimoji="1" lang="ja-JP" altLang="en-US" sz="2000">
                <a:latin typeface="BIZ UDPゴシック" panose="020B0400000000000000" pitchFamily="50" charset="-128"/>
                <a:ea typeface="BIZ UDPゴシック" panose="020B0400000000000000" pitchFamily="50" charset="-128"/>
              </a:rPr>
              <a:t>　配信する問題：</a:t>
            </a:r>
            <a:endParaRPr kumimoji="1" lang="en-US" altLang="ja-JP" sz="2000">
              <a:latin typeface="BIZ UDPゴシック" panose="020B0400000000000000" pitchFamily="50" charset="-128"/>
              <a:ea typeface="BIZ UDPゴシック" panose="020B0400000000000000" pitchFamily="50" charset="-128"/>
            </a:endParaRPr>
          </a:p>
          <a:p>
            <a:pPr marL="279400" lvl="0" algn="just" defTabSz="914400">
              <a:defRPr/>
            </a:pPr>
            <a:r>
              <a:rPr kumimoji="1" lang="en-US" altLang="ja-JP" sz="2000">
                <a:latin typeface="BIZ UDPゴシック" panose="020B0400000000000000" pitchFamily="50" charset="-128"/>
                <a:ea typeface="BIZ UDPゴシック" panose="020B0400000000000000" pitchFamily="50" charset="-128"/>
              </a:rPr>
              <a:t>		1</a:t>
            </a:r>
            <a:r>
              <a:rPr kumimoji="1" lang="ja-JP" altLang="en-US" sz="2000">
                <a:latin typeface="BIZ UDPゴシック" panose="020B0400000000000000" pitchFamily="50" charset="-128"/>
                <a:ea typeface="BIZ UDPゴシック" panose="020B0400000000000000" pitchFamily="50" charset="-128"/>
              </a:rPr>
              <a:t>年　国語　</a:t>
            </a:r>
            <a:r>
              <a:rPr kumimoji="1" lang="en-US" altLang="ja-JP" sz="2000">
                <a:latin typeface="BIZ UDPゴシック" panose="020B0400000000000000" pitchFamily="50" charset="-128"/>
                <a:ea typeface="BIZ UDPゴシック" panose="020B0400000000000000" pitchFamily="50" charset="-128"/>
              </a:rPr>
              <a:t>AI</a:t>
            </a:r>
            <a:r>
              <a:rPr kumimoji="1" lang="ja-JP" altLang="en-US" sz="2000">
                <a:latin typeface="BIZ UDPゴシック" panose="020B0400000000000000" pitchFamily="50" charset="-128"/>
                <a:ea typeface="BIZ UDPゴシック" panose="020B0400000000000000" pitchFamily="50" charset="-128"/>
              </a:rPr>
              <a:t>ドリル　</a:t>
            </a:r>
            <a:r>
              <a:rPr kumimoji="1" lang="en-US" altLang="ja-JP" sz="2000">
                <a:latin typeface="BIZ UDPゴシック" panose="020B0400000000000000" pitchFamily="50" charset="-128"/>
                <a:ea typeface="BIZ UDPゴシック" panose="020B0400000000000000" pitchFamily="50" charset="-128"/>
              </a:rPr>
              <a:t>【2-1</a:t>
            </a:r>
            <a:r>
              <a:rPr kumimoji="1" lang="ja-JP" altLang="en-US" sz="2000">
                <a:latin typeface="BIZ UDPゴシック" panose="020B0400000000000000" pitchFamily="50" charset="-128"/>
                <a:ea typeface="BIZ UDPゴシック" panose="020B0400000000000000" pitchFamily="50" charset="-128"/>
              </a:rPr>
              <a:t>ぶんを　つくろう</a:t>
            </a:r>
            <a:r>
              <a:rPr kumimoji="1" lang="en-US" altLang="ja-JP" sz="2000">
                <a:latin typeface="BIZ UDPゴシック" panose="020B0400000000000000" pitchFamily="50" charset="-128"/>
                <a:ea typeface="BIZ UDPゴシック" panose="020B0400000000000000" pitchFamily="50" charset="-128"/>
              </a:rPr>
              <a:t>】</a:t>
            </a:r>
          </a:p>
          <a:p>
            <a:pPr marL="279400" lvl="0" algn="just" defTabSz="914400">
              <a:defRPr/>
            </a:pPr>
            <a:r>
              <a:rPr kumimoji="1" lang="en-US" altLang="ja-JP" sz="2000">
                <a:latin typeface="BIZ UDPゴシック" panose="020B0400000000000000" pitchFamily="50" charset="-128"/>
                <a:ea typeface="BIZ UDPゴシック" panose="020B0400000000000000" pitchFamily="50" charset="-128"/>
              </a:rPr>
              <a:t>		1</a:t>
            </a:r>
            <a:r>
              <a:rPr kumimoji="1" lang="ja-JP" altLang="en-US" sz="2000">
                <a:latin typeface="BIZ UDPゴシック" panose="020B0400000000000000" pitchFamily="50" charset="-128"/>
                <a:ea typeface="BIZ UDPゴシック" panose="020B0400000000000000" pitchFamily="50" charset="-128"/>
              </a:rPr>
              <a:t>年　算数　</a:t>
            </a:r>
            <a:r>
              <a:rPr kumimoji="1" lang="en-US" altLang="ja-JP" sz="2000">
                <a:latin typeface="BIZ UDPゴシック" panose="020B0400000000000000" pitchFamily="50" charset="-128"/>
                <a:ea typeface="BIZ UDPゴシック" panose="020B0400000000000000" pitchFamily="50" charset="-128"/>
              </a:rPr>
              <a:t>AI</a:t>
            </a:r>
            <a:r>
              <a:rPr kumimoji="1" lang="ja-JP" altLang="en-US" sz="2000">
                <a:latin typeface="BIZ UDPゴシック" panose="020B0400000000000000" pitchFamily="50" charset="-128"/>
                <a:ea typeface="BIZ UDPゴシック" panose="020B0400000000000000" pitchFamily="50" charset="-128"/>
              </a:rPr>
              <a:t>ドリル　</a:t>
            </a:r>
            <a:r>
              <a:rPr kumimoji="1" lang="en-US" altLang="ja-JP" sz="2000">
                <a:latin typeface="BIZ UDPゴシック" panose="020B0400000000000000" pitchFamily="50" charset="-128"/>
                <a:ea typeface="BIZ UDPゴシック" panose="020B0400000000000000" pitchFamily="50" charset="-128"/>
              </a:rPr>
              <a:t>【2-1</a:t>
            </a:r>
            <a:r>
              <a:rPr kumimoji="1" lang="ja-JP" altLang="en-US" sz="2000">
                <a:latin typeface="BIZ UDPゴシック" panose="020B0400000000000000" pitchFamily="50" charset="-128"/>
                <a:ea typeface="BIZ UDPゴシック" panose="020B0400000000000000" pitchFamily="50" charset="-128"/>
              </a:rPr>
              <a:t>なんばんめ</a:t>
            </a:r>
            <a:r>
              <a:rPr kumimoji="1" lang="en-US" altLang="ja-JP" sz="2000">
                <a:latin typeface="BIZ UDPゴシック" panose="020B0400000000000000" pitchFamily="50" charset="-128"/>
                <a:ea typeface="BIZ UDPゴシック" panose="020B0400000000000000" pitchFamily="50" charset="-128"/>
              </a:rPr>
              <a:t>】</a:t>
            </a:r>
          </a:p>
        </p:txBody>
      </p:sp>
      <p:sp>
        <p:nvSpPr>
          <p:cNvPr id="3" name="テキスト ボックス 2">
            <a:extLst>
              <a:ext uri="{FF2B5EF4-FFF2-40B4-BE49-F238E27FC236}">
                <a16:creationId xmlns:a16="http://schemas.microsoft.com/office/drawing/2014/main" id="{CE90821B-E640-F30C-4D97-57B61C34F64D}"/>
              </a:ext>
            </a:extLst>
          </p:cNvPr>
          <p:cNvSpPr txBox="1"/>
          <p:nvPr/>
        </p:nvSpPr>
        <p:spPr>
          <a:xfrm>
            <a:off x="7086601" y="6627168"/>
            <a:ext cx="5105399" cy="230832"/>
          </a:xfrm>
          <a:prstGeom prst="rect">
            <a:avLst/>
          </a:prstGeom>
          <a:noFill/>
        </p:spPr>
        <p:txBody>
          <a:bodyPr wrap="square">
            <a:spAutoFit/>
          </a:bodyPr>
          <a:lstStyle/>
          <a:p>
            <a:pPr algn="r"/>
            <a:r>
              <a:rPr lang="en-US" altLang="ja-JP" sz="900" dirty="0">
                <a:solidFill>
                  <a:schemeClr val="bg1">
                    <a:lumMod val="50000"/>
                  </a:schemeClr>
                </a:solidFill>
                <a:latin typeface="Meiryo UI" panose="020B0604030504040204" pitchFamily="50" charset="-128"/>
                <a:ea typeface="Meiryo UI" panose="020B0604030504040204" pitchFamily="50" charset="-128"/>
              </a:rPr>
              <a:t>iPad</a:t>
            </a:r>
            <a:r>
              <a:rPr lang="ja-JP" altLang="en-US" sz="900" dirty="0">
                <a:solidFill>
                  <a:schemeClr val="bg1">
                    <a:lumMod val="50000"/>
                  </a:schemeClr>
                </a:solidFill>
                <a:latin typeface="Meiryo UI" panose="020B0604030504040204" pitchFamily="50" charset="-128"/>
                <a:ea typeface="Meiryo UI" panose="020B0604030504040204" pitchFamily="50" charset="-128"/>
              </a:rPr>
              <a:t> および </a:t>
            </a:r>
            <a:r>
              <a:rPr lang="en-US" altLang="ja-JP" sz="900" dirty="0">
                <a:solidFill>
                  <a:schemeClr val="bg1">
                    <a:lumMod val="50000"/>
                  </a:schemeClr>
                </a:solidFill>
                <a:latin typeface="Meiryo UI" panose="020B0604030504040204" pitchFamily="50" charset="-128"/>
                <a:ea typeface="Meiryo UI" panose="020B0604030504040204" pitchFamily="50" charset="-128"/>
              </a:rPr>
              <a:t>Safari </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は、米国およびその他の国と地域で登録された</a:t>
            </a:r>
            <a:r>
              <a:rPr lang="en-US" altLang="ja-JP" sz="900" b="0" i="0" dirty="0">
                <a:solidFill>
                  <a:schemeClr val="bg1">
                    <a:lumMod val="50000"/>
                  </a:schemeClr>
                </a:solidFill>
                <a:effectLst/>
                <a:latin typeface="Meiryo UI" panose="020B0604030504040204" pitchFamily="50" charset="-128"/>
                <a:ea typeface="Meiryo UI" panose="020B0604030504040204" pitchFamily="50" charset="-128"/>
              </a:rPr>
              <a:t>Apple Inc.</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の商標です。</a:t>
            </a:r>
            <a:endParaRPr lang="ja-JP" altLang="en-US" sz="900" dirty="0">
              <a:solidFill>
                <a:schemeClr val="bg1">
                  <a:lumMod val="50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845946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D4852-46F2-36B7-D941-B5FB38EF1CE5}"/>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DA6EE2F9-FB56-D0E0-8C86-CEF8377C09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1D2CB6EF-2CB7-EB39-480E-35F679604008}"/>
              </a:ext>
            </a:extLst>
          </p:cNvPr>
          <p:cNvSpPr txBox="1"/>
          <p:nvPr/>
        </p:nvSpPr>
        <p:spPr>
          <a:xfrm>
            <a:off x="1807390" y="1631285"/>
            <a:ext cx="8607147" cy="4191532"/>
          </a:xfrm>
          <a:prstGeom prst="rect">
            <a:avLst/>
          </a:prstGeom>
          <a:noFill/>
        </p:spPr>
        <p:txBody>
          <a:bodyPr wrap="square">
            <a:spAutoFit/>
          </a:bodyPr>
          <a:lstStyle/>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りょうてで しっかりもって はこぶ</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おくばしょに ちゅういして すわったり ふんだりしない</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がくしゅうに つかう</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さいごまで はなしを よくきいてから はじめる</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ぱすわーどは おしえない </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こまったときは しずかに てをあげて まつ</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つかいおわったら でんげんを きる</a:t>
            </a:r>
          </a:p>
        </p:txBody>
      </p:sp>
      <p:sp>
        <p:nvSpPr>
          <p:cNvPr id="15" name="タイトル 2">
            <a:extLst>
              <a:ext uri="{FF2B5EF4-FFF2-40B4-BE49-F238E27FC236}">
                <a16:creationId xmlns:a16="http://schemas.microsoft.com/office/drawing/2014/main" id="{88FBD85A-CB7F-EF31-C587-9B3B6F7BD511}"/>
              </a:ext>
            </a:extLst>
          </p:cNvPr>
          <p:cNvSpPr txBox="1">
            <a:spLocks/>
          </p:cNvSpPr>
          <p:nvPr/>
        </p:nvSpPr>
        <p:spPr>
          <a:xfrm>
            <a:off x="1874764" y="481792"/>
            <a:ext cx="8684149" cy="1106781"/>
          </a:xfrm>
          <a:prstGeom prst="rect">
            <a:avLst/>
          </a:prstGeom>
          <a:noFill/>
        </p:spPr>
        <p:txBody>
          <a:bodyP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b="1">
                <a:ln w="10160">
                  <a:noFill/>
                  <a:prstDash val="solid"/>
                </a:ln>
                <a:solidFill>
                  <a:srgbClr val="EDCBA1"/>
                </a:solidFill>
                <a:latin typeface="BIZ UDPゴシック" panose="020B0400000000000000" pitchFamily="50" charset="-128"/>
                <a:ea typeface="BIZ UDPゴシック" panose="020B0400000000000000" pitchFamily="50" charset="-128"/>
              </a:rPr>
              <a:t>たぶれっとの やくそくを おぼえる</a:t>
            </a:r>
            <a:endParaRPr lang="ja-JP" altLang="en-US" b="1">
              <a:solidFill>
                <a:srgbClr val="EDCBA1"/>
              </a:solidFill>
              <a:latin typeface="BIZ UDPゴシック" panose="020B0400000000000000" pitchFamily="50" charset="-128"/>
              <a:ea typeface="BIZ UDPゴシック" panose="020B0400000000000000" pitchFamily="50" charset="-128"/>
            </a:endParaRPr>
          </a:p>
        </p:txBody>
      </p:sp>
      <p:pic>
        <p:nvPicPr>
          <p:cNvPr id="16" name="Picture 6">
            <a:extLst>
              <a:ext uri="{FF2B5EF4-FFF2-40B4-BE49-F238E27FC236}">
                <a16:creationId xmlns:a16="http://schemas.microsoft.com/office/drawing/2014/main" id="{34F9AF5D-775F-D0E2-8808-2C49262C7E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71612637-E4A4-4105-8516-361058B3DF20}"/>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31694443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B027BE-E843-F80F-5014-DAB059069F2D}"/>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BA1B3D80-CE10-28A3-1494-66C57027208F}"/>
              </a:ext>
            </a:extLst>
          </p:cNvPr>
          <p:cNvSpPr txBox="1"/>
          <p:nvPr/>
        </p:nvSpPr>
        <p:spPr>
          <a:xfrm>
            <a:off x="1625599" y="461846"/>
            <a:ext cx="8940799" cy="133613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年生タブレット　オリエンテーション</a:t>
            </a:r>
            <a:endParaRPr kumimoji="1" lang="en-US" altLang="ja-JP"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algn="ctr">
              <a:lnSpc>
                <a:spcPct val="150000"/>
              </a:lnSpc>
            </a:pPr>
            <a:r>
              <a:rPr kumimoji="1" lang="ja-JP" altLang="en-US" sz="3600" b="1" dirty="0">
                <a:latin typeface="BIZ UDPゴシック" panose="020B0400000000000000" pitchFamily="50" charset="-128"/>
                <a:ea typeface="BIZ UDPゴシック" panose="020B0400000000000000" pitchFamily="50" charset="-128"/>
              </a:rPr>
              <a:t>⑤</a:t>
            </a:r>
            <a:r>
              <a:rPr lang="en-US" altLang="ja-JP" sz="3600" b="1" dirty="0">
                <a:latin typeface="BIZ UDPゴシック" panose="020B0400000000000000" pitchFamily="50" charset="-128"/>
                <a:ea typeface="BIZ UDPゴシック" panose="020B0400000000000000" pitchFamily="50" charset="-128"/>
              </a:rPr>
              <a:t> iPad</a:t>
            </a:r>
            <a:r>
              <a:rPr kumimoji="1" lang="ja-JP" altLang="en-US" sz="3600" b="1" dirty="0">
                <a:latin typeface="BIZ UDPゴシック" panose="020B0400000000000000" pitchFamily="50" charset="-128"/>
                <a:ea typeface="BIZ UDPゴシック" panose="020B0400000000000000" pitchFamily="50" charset="-128"/>
              </a:rPr>
              <a:t> ドリルパーク　課題</a:t>
            </a:r>
            <a:endParaRPr kumimoji="1" lang="en-US" altLang="ja-JP" sz="3600" b="1" dirty="0">
              <a:latin typeface="BIZ UDPゴシック" panose="020B0400000000000000" pitchFamily="50" charset="-128"/>
              <a:ea typeface="BIZ UDPゴシック" panose="020B0400000000000000" pitchFamily="50" charset="-128"/>
            </a:endParaRPr>
          </a:p>
        </p:txBody>
      </p:sp>
      <p:pic>
        <p:nvPicPr>
          <p:cNvPr id="1026" name="Picture 2">
            <a:extLst>
              <a:ext uri="{FF2B5EF4-FFF2-40B4-BE49-F238E27FC236}">
                <a16:creationId xmlns:a16="http://schemas.microsoft.com/office/drawing/2014/main" id="{64620732-D567-DBAB-6CF0-79D71034764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3760283" y="1981199"/>
            <a:ext cx="4671434" cy="4876801"/>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762451EF-9807-B388-0C86-EE7B467772C0}"/>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4" name="テキスト ボックス 3">
            <a:extLst>
              <a:ext uri="{FF2B5EF4-FFF2-40B4-BE49-F238E27FC236}">
                <a16:creationId xmlns:a16="http://schemas.microsoft.com/office/drawing/2014/main" id="{CF15BBAE-7CBE-68E7-B930-B78FD2250940}"/>
              </a:ext>
            </a:extLst>
          </p:cNvPr>
          <p:cNvSpPr txBox="1"/>
          <p:nvPr/>
        </p:nvSpPr>
        <p:spPr>
          <a:xfrm>
            <a:off x="7086601" y="6627168"/>
            <a:ext cx="5105399" cy="230832"/>
          </a:xfrm>
          <a:prstGeom prst="rect">
            <a:avLst/>
          </a:prstGeom>
          <a:noFill/>
        </p:spPr>
        <p:txBody>
          <a:bodyPr wrap="square">
            <a:spAutoFit/>
          </a:bodyPr>
          <a:lstStyle/>
          <a:p>
            <a:pPr algn="r"/>
            <a:r>
              <a:rPr lang="en-US" altLang="ja-JP" sz="900" dirty="0">
                <a:solidFill>
                  <a:schemeClr val="bg1">
                    <a:lumMod val="50000"/>
                  </a:schemeClr>
                </a:solidFill>
                <a:latin typeface="Meiryo UI" panose="020B0604030504040204" pitchFamily="50" charset="-128"/>
                <a:ea typeface="Meiryo UI" panose="020B0604030504040204" pitchFamily="50" charset="-128"/>
              </a:rPr>
              <a:t>iPad</a:t>
            </a:r>
            <a:r>
              <a:rPr lang="ja-JP" altLang="en-US" sz="900" dirty="0">
                <a:solidFill>
                  <a:schemeClr val="bg1">
                    <a:lumMod val="50000"/>
                  </a:schemeClr>
                </a:solidFill>
                <a:latin typeface="Meiryo UI" panose="020B0604030504040204" pitchFamily="50" charset="-128"/>
                <a:ea typeface="Meiryo UI" panose="020B0604030504040204" pitchFamily="50" charset="-128"/>
              </a:rPr>
              <a:t> および </a:t>
            </a:r>
            <a:r>
              <a:rPr lang="en-US" altLang="ja-JP" sz="900" dirty="0">
                <a:solidFill>
                  <a:schemeClr val="bg1">
                    <a:lumMod val="50000"/>
                  </a:schemeClr>
                </a:solidFill>
                <a:latin typeface="Meiryo UI" panose="020B0604030504040204" pitchFamily="50" charset="-128"/>
                <a:ea typeface="Meiryo UI" panose="020B0604030504040204" pitchFamily="50" charset="-128"/>
              </a:rPr>
              <a:t>Safari </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は、米国およびその他の国と地域で登録された</a:t>
            </a:r>
            <a:r>
              <a:rPr lang="en-US" altLang="ja-JP" sz="900" b="0" i="0" dirty="0">
                <a:solidFill>
                  <a:schemeClr val="bg1">
                    <a:lumMod val="50000"/>
                  </a:schemeClr>
                </a:solidFill>
                <a:effectLst/>
                <a:latin typeface="Meiryo UI" panose="020B0604030504040204" pitchFamily="50" charset="-128"/>
                <a:ea typeface="Meiryo UI" panose="020B0604030504040204" pitchFamily="50" charset="-128"/>
              </a:rPr>
              <a:t>Apple Inc.</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の商標です。</a:t>
            </a:r>
            <a:endParaRPr lang="ja-JP" altLang="en-US" sz="900" dirty="0">
              <a:solidFill>
                <a:schemeClr val="bg1">
                  <a:lumMod val="50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65077731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95FDA-44B8-5CC6-58DB-9EF14950A22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7670445-B068-AB65-038D-E262EAE16C2F}"/>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dirty="0">
                <a:latin typeface="BIZ UDPゴシック" panose="020B0400000000000000" pitchFamily="50" charset="-128"/>
                <a:ea typeface="BIZ UDPゴシック" panose="020B0400000000000000" pitchFamily="50" charset="-128"/>
              </a:rPr>
              <a:t>たぶれっとの</a:t>
            </a:r>
            <a:br>
              <a:rPr kumimoji="1" lang="en-US" altLang="ja-JP" sz="5400" b="1" dirty="0">
                <a:latin typeface="BIZ UDPゴシック" panose="020B0400000000000000" pitchFamily="50" charset="-128"/>
                <a:ea typeface="BIZ UDPゴシック" panose="020B0400000000000000" pitchFamily="50" charset="-128"/>
              </a:rPr>
            </a:br>
            <a:r>
              <a:rPr kumimoji="1" lang="ja-JP" altLang="en-US" sz="5400" b="1" dirty="0">
                <a:latin typeface="BIZ UDPゴシック" panose="020B0400000000000000" pitchFamily="50" charset="-128"/>
                <a:ea typeface="BIZ UDPゴシック" panose="020B0400000000000000" pitchFamily="50" charset="-128"/>
              </a:rPr>
              <a:t>がくしゅうを　はじめます</a:t>
            </a:r>
          </a:p>
        </p:txBody>
      </p:sp>
      <p:pic>
        <p:nvPicPr>
          <p:cNvPr id="3" name="Picture 2" descr="コンピューターを使う犬のキャラクター | かわいいフリー素材集 ...">
            <a:extLst>
              <a:ext uri="{FF2B5EF4-FFF2-40B4-BE49-F238E27FC236}">
                <a16:creationId xmlns:a16="http://schemas.microsoft.com/office/drawing/2014/main" id="{6F243EA5-5316-2405-2398-AE95AEC570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0271" y="2181580"/>
            <a:ext cx="4891458" cy="4770000"/>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FF298EB3-A4DE-D88D-D1C1-7A1E018460A7}"/>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255501773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32A473-0836-AA71-6C13-F7AB014B0373}"/>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C4996831-CEBD-2802-F93E-33DEEC267A0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3498" y="1621844"/>
            <a:ext cx="10376502" cy="4640957"/>
          </a:xfrm>
          <a:prstGeom prst="rect">
            <a:avLst/>
          </a:prstGeom>
          <a:ln>
            <a:solidFill>
              <a:schemeClr val="bg1">
                <a:lumMod val="75000"/>
              </a:schemeClr>
            </a:solidFill>
          </a:ln>
        </p:spPr>
      </p:pic>
      <p:sp>
        <p:nvSpPr>
          <p:cNvPr id="18" name="四角形: 角を丸くする 17">
            <a:extLst>
              <a:ext uri="{FF2B5EF4-FFF2-40B4-BE49-F238E27FC236}">
                <a16:creationId xmlns:a16="http://schemas.microsoft.com/office/drawing/2014/main" id="{0FC9171B-DE9D-666B-FE0A-CB8E2427FF4D}"/>
              </a:ext>
            </a:extLst>
          </p:cNvPr>
          <p:cNvSpPr/>
          <p:nvPr/>
        </p:nvSpPr>
        <p:spPr>
          <a:xfrm>
            <a:off x="4830851" y="4520794"/>
            <a:ext cx="2915946" cy="77541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59375E2C-F407-AFCB-1140-B33FEC7BCAD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すたーと がめん</a:t>
            </a:r>
          </a:p>
        </p:txBody>
      </p:sp>
      <p:grpSp>
        <p:nvGrpSpPr>
          <p:cNvPr id="13" name="グループ化 12">
            <a:extLst>
              <a:ext uri="{FF2B5EF4-FFF2-40B4-BE49-F238E27FC236}">
                <a16:creationId xmlns:a16="http://schemas.microsoft.com/office/drawing/2014/main" id="{E0E15FB6-0BA7-BA5C-6F5D-563706BA1D61}"/>
              </a:ext>
            </a:extLst>
          </p:cNvPr>
          <p:cNvGrpSpPr/>
          <p:nvPr/>
        </p:nvGrpSpPr>
        <p:grpSpPr>
          <a:xfrm>
            <a:off x="7133083" y="4050296"/>
            <a:ext cx="3526815" cy="898148"/>
            <a:chOff x="8010085" y="4853978"/>
            <a:chExt cx="3526815" cy="898148"/>
          </a:xfrm>
        </p:grpSpPr>
        <p:sp>
          <p:nvSpPr>
            <p:cNvPr id="14" name="フリーフォーム: 図形 13">
              <a:extLst>
                <a:ext uri="{FF2B5EF4-FFF2-40B4-BE49-F238E27FC236}">
                  <a16:creationId xmlns:a16="http://schemas.microsoft.com/office/drawing/2014/main" id="{EA83B9AF-F3C9-41AA-2A2D-7BA0300A320F}"/>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5" name="四角形: 角を丸くする 14">
              <a:extLst>
                <a:ext uri="{FF2B5EF4-FFF2-40B4-BE49-F238E27FC236}">
                  <a16:creationId xmlns:a16="http://schemas.microsoft.com/office/drawing/2014/main" id="{8E3849D3-616B-24FE-5D89-00BE73DCEBC3}"/>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
        <p:nvSpPr>
          <p:cNvPr id="17" name="テキスト ボックス 16">
            <a:extLst>
              <a:ext uri="{FF2B5EF4-FFF2-40B4-BE49-F238E27FC236}">
                <a16:creationId xmlns:a16="http://schemas.microsoft.com/office/drawing/2014/main" id="{A54B5C01-3B2F-9292-0DD6-BF2FC0FDEDC5}"/>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 name="正方形/長方形 1">
            <a:extLst>
              <a:ext uri="{FF2B5EF4-FFF2-40B4-BE49-F238E27FC236}">
                <a16:creationId xmlns:a16="http://schemas.microsoft.com/office/drawing/2014/main" id="{2DD13EDC-A35A-8D45-E3D7-EA265C053D8F}"/>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従来</a:t>
            </a: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Tree>
    <p:extLst>
      <p:ext uri="{BB962C8B-B14F-4D97-AF65-F5344CB8AC3E}">
        <p14:creationId xmlns:p14="http://schemas.microsoft.com/office/powerpoint/2010/main" val="254888341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98E925-92CE-ED92-C983-A2DC9B17CF2A}"/>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B6FEFD7D-B851-A361-58AF-4238123372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DAF749F6-1F0B-672A-87AD-356ED397040C}"/>
              </a:ext>
            </a:extLst>
          </p:cNvPr>
          <p:cNvSpPr/>
          <p:nvPr/>
        </p:nvSpPr>
        <p:spPr>
          <a:xfrm>
            <a:off x="5394960" y="3858478"/>
            <a:ext cx="141224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E72797D2-E6D3-2E8E-7DD2-A03EF1669956}"/>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A1608A13-B79E-92CD-32B1-CCAA275875CB}"/>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108E15DB-EC7E-B2C0-DAEF-F4D898CEB28A}"/>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学年・組・番号で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14" name="グループ化 13">
            <a:extLst>
              <a:ext uri="{FF2B5EF4-FFF2-40B4-BE49-F238E27FC236}">
                <a16:creationId xmlns:a16="http://schemas.microsoft.com/office/drawing/2014/main" id="{1E3459A7-F83F-2409-5838-8870F71AF776}"/>
              </a:ext>
            </a:extLst>
          </p:cNvPr>
          <p:cNvGrpSpPr/>
          <p:nvPr/>
        </p:nvGrpSpPr>
        <p:grpSpPr>
          <a:xfrm>
            <a:off x="7306702" y="3385632"/>
            <a:ext cx="3539491" cy="687837"/>
            <a:chOff x="7997409" y="5960448"/>
            <a:chExt cx="3539491" cy="687837"/>
          </a:xfrm>
        </p:grpSpPr>
        <p:sp>
          <p:nvSpPr>
            <p:cNvPr id="15" name="フリーフォーム: 図形 14">
              <a:extLst>
                <a:ext uri="{FF2B5EF4-FFF2-40B4-BE49-F238E27FC236}">
                  <a16:creationId xmlns:a16="http://schemas.microsoft.com/office/drawing/2014/main" id="{1C94AF54-F842-FA1B-4F75-6503927D9C6E}"/>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0A72D8EE-5903-FD1C-2110-7E36D7CCCA6D}"/>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a:t>
              </a:r>
            </a:p>
          </p:txBody>
        </p:sp>
      </p:grpSp>
      <p:sp>
        <p:nvSpPr>
          <p:cNvPr id="31" name="四角形: 角を丸くする 30">
            <a:extLst>
              <a:ext uri="{FF2B5EF4-FFF2-40B4-BE49-F238E27FC236}">
                <a16:creationId xmlns:a16="http://schemas.microsoft.com/office/drawing/2014/main" id="{D0EE1B32-67BA-DB59-140E-C68F908EB01B}"/>
              </a:ext>
            </a:extLst>
          </p:cNvPr>
          <p:cNvSpPr/>
          <p:nvPr/>
        </p:nvSpPr>
        <p:spPr>
          <a:xfrm>
            <a:off x="667538" y="4191987"/>
            <a:ext cx="3014521" cy="1248103"/>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ばんごうをいれたら</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pic>
        <p:nvPicPr>
          <p:cNvPr id="28" name="図 27" descr="ホワイトボード&#10;&#10;AI 生成コンテンツは誤りを含む可能性があります。">
            <a:extLst>
              <a:ext uri="{FF2B5EF4-FFF2-40B4-BE49-F238E27FC236}">
                <a16:creationId xmlns:a16="http://schemas.microsoft.com/office/drawing/2014/main" id="{FCFB5E1A-D9A3-AEE6-AB80-23ABD1607E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079" y="4933463"/>
            <a:ext cx="1314518" cy="406421"/>
          </a:xfrm>
          <a:prstGeom prst="rect">
            <a:avLst/>
          </a:prstGeom>
        </p:spPr>
      </p:pic>
      <p:sp>
        <p:nvSpPr>
          <p:cNvPr id="32" name="四角形: 角を丸くする 31">
            <a:extLst>
              <a:ext uri="{FF2B5EF4-FFF2-40B4-BE49-F238E27FC236}">
                <a16:creationId xmlns:a16="http://schemas.microsoft.com/office/drawing/2014/main" id="{8D47237D-BFCE-911C-7A17-F2B650967A99}"/>
              </a:ext>
            </a:extLst>
          </p:cNvPr>
          <p:cNvSpPr/>
          <p:nvPr/>
        </p:nvSpPr>
        <p:spPr>
          <a:xfrm>
            <a:off x="8266624" y="4121463"/>
            <a:ext cx="2579570" cy="1457471"/>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ぱすわーどを</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いれたら</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pic>
        <p:nvPicPr>
          <p:cNvPr id="33" name="図 32" descr="ホワイトボード&#10;&#10;AI 生成コンテンツは誤りを含む可能性があります。">
            <a:extLst>
              <a:ext uri="{FF2B5EF4-FFF2-40B4-BE49-F238E27FC236}">
                <a16:creationId xmlns:a16="http://schemas.microsoft.com/office/drawing/2014/main" id="{E3B5F4AA-43F4-2596-3C23-39D02920D0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9149" y="5075234"/>
            <a:ext cx="1314518" cy="406421"/>
          </a:xfrm>
          <a:prstGeom prst="rect">
            <a:avLst/>
          </a:prstGeom>
        </p:spPr>
      </p:pic>
      <p:grpSp>
        <p:nvGrpSpPr>
          <p:cNvPr id="3" name="グループ化 2">
            <a:extLst>
              <a:ext uri="{FF2B5EF4-FFF2-40B4-BE49-F238E27FC236}">
                <a16:creationId xmlns:a16="http://schemas.microsoft.com/office/drawing/2014/main" id="{73C0D91C-C336-FA87-0147-CD5C4E70D6D1}"/>
              </a:ext>
            </a:extLst>
          </p:cNvPr>
          <p:cNvGrpSpPr/>
          <p:nvPr/>
        </p:nvGrpSpPr>
        <p:grpSpPr>
          <a:xfrm>
            <a:off x="1534079" y="1186996"/>
            <a:ext cx="3106487" cy="1727203"/>
            <a:chOff x="3470849" y="3680976"/>
            <a:chExt cx="3106487" cy="1727203"/>
          </a:xfrm>
        </p:grpSpPr>
        <p:sp>
          <p:nvSpPr>
            <p:cNvPr id="5" name="フリーフォーム: 図形 4">
              <a:extLst>
                <a:ext uri="{FF2B5EF4-FFF2-40B4-BE49-F238E27FC236}">
                  <a16:creationId xmlns:a16="http://schemas.microsoft.com/office/drawing/2014/main" id="{B64C3DA4-7684-67B3-D958-93485542BEF4}"/>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162CDAE1-12F2-357F-71B6-FFA6654E8E0A}"/>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がくねん・くみ</a:t>
              </a:r>
            </a:p>
          </p:txBody>
        </p:sp>
      </p:grpSp>
      <p:sp>
        <p:nvSpPr>
          <p:cNvPr id="21" name="フリーフォーム: 図形 20">
            <a:extLst>
              <a:ext uri="{FF2B5EF4-FFF2-40B4-BE49-F238E27FC236}">
                <a16:creationId xmlns:a16="http://schemas.microsoft.com/office/drawing/2014/main" id="{ADF7747B-EF1A-DC3D-796C-1E5036A9E9D0}"/>
              </a:ext>
            </a:extLst>
          </p:cNvPr>
          <p:cNvSpPr/>
          <p:nvPr/>
        </p:nvSpPr>
        <p:spPr>
          <a:xfrm>
            <a:off x="759211" y="3105883"/>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5093763B-72FE-C2C3-1E8B-730606192D28}"/>
              </a:ext>
            </a:extLst>
          </p:cNvPr>
          <p:cNvSpPr/>
          <p:nvPr/>
        </p:nvSpPr>
        <p:spPr>
          <a:xfrm>
            <a:off x="615751" y="307725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しゅっせきばんごう</a:t>
            </a:r>
          </a:p>
        </p:txBody>
      </p:sp>
      <p:sp>
        <p:nvSpPr>
          <p:cNvPr id="22" name="正方形/長方形 21">
            <a:extLst>
              <a:ext uri="{FF2B5EF4-FFF2-40B4-BE49-F238E27FC236}">
                <a16:creationId xmlns:a16="http://schemas.microsoft.com/office/drawing/2014/main" id="{36DD3622-C04D-F86B-E1D6-591EDAB26B97}"/>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従来</a:t>
            </a: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Tree>
    <p:extLst>
      <p:ext uri="{BB962C8B-B14F-4D97-AF65-F5344CB8AC3E}">
        <p14:creationId xmlns:p14="http://schemas.microsoft.com/office/powerpoint/2010/main" val="405043244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3249F8-4203-CAA6-C21B-5B81842F0A6B}"/>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CF79ECA3-7D81-104B-D46F-F8E78488D2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00A67FD2-8F0D-82D0-8043-FA4E7BFAE5CC}"/>
              </a:ext>
            </a:extLst>
          </p:cNvPr>
          <p:cNvSpPr/>
          <p:nvPr/>
        </p:nvSpPr>
        <p:spPr>
          <a:xfrm>
            <a:off x="5997528" y="4295478"/>
            <a:ext cx="2379556" cy="581321"/>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53EAC07D-069B-503B-E840-5085CC9ACB3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78C573C0-63A9-F8E2-2FE4-9225C0A2852F}"/>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 name="正方形/長方形 6">
            <a:extLst>
              <a:ext uri="{FF2B5EF4-FFF2-40B4-BE49-F238E27FC236}">
                <a16:creationId xmlns:a16="http://schemas.microsoft.com/office/drawing/2014/main" id="{9C8CD788-30A0-3706-E0A8-D89A3FBEE89E}"/>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Microsoft</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アカウントでログインする場合</a:t>
            </a:r>
          </a:p>
        </p:txBody>
      </p:sp>
      <p:sp>
        <p:nvSpPr>
          <p:cNvPr id="4" name="正方形/長方形 3">
            <a:extLst>
              <a:ext uri="{FF2B5EF4-FFF2-40B4-BE49-F238E27FC236}">
                <a16:creationId xmlns:a16="http://schemas.microsoft.com/office/drawing/2014/main" id="{233136FA-6741-96C4-914D-D1485ACE1356}"/>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従来</a:t>
            </a: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5" name="グループ化 4">
            <a:extLst>
              <a:ext uri="{FF2B5EF4-FFF2-40B4-BE49-F238E27FC236}">
                <a16:creationId xmlns:a16="http://schemas.microsoft.com/office/drawing/2014/main" id="{BF8A17F6-252C-3695-5840-F4FB5A374FCE}"/>
              </a:ext>
            </a:extLst>
          </p:cNvPr>
          <p:cNvGrpSpPr/>
          <p:nvPr/>
        </p:nvGrpSpPr>
        <p:grpSpPr>
          <a:xfrm>
            <a:off x="7133083" y="3337909"/>
            <a:ext cx="3526815" cy="898148"/>
            <a:chOff x="8010085" y="4853978"/>
            <a:chExt cx="3526815" cy="898148"/>
          </a:xfrm>
        </p:grpSpPr>
        <p:sp>
          <p:nvSpPr>
            <p:cNvPr id="11" name="フリーフォーム: 図形 10">
              <a:extLst>
                <a:ext uri="{FF2B5EF4-FFF2-40B4-BE49-F238E27FC236}">
                  <a16:creationId xmlns:a16="http://schemas.microsoft.com/office/drawing/2014/main" id="{2588EC31-63F7-5D65-E35B-EE36E1C80C8B}"/>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2B4E4FB0-5892-DCE9-A8A2-7A13A88C1096}"/>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3948742314"/>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5E8AF-52AA-BEAC-3825-DF05C69482FA}"/>
            </a:ext>
          </a:extLst>
        </p:cNvPr>
        <p:cNvGrpSpPr/>
        <p:nvPr/>
      </p:nvGrpSpPr>
      <p:grpSpPr>
        <a:xfrm>
          <a:off x="0" y="0"/>
          <a:ext cx="0" cy="0"/>
          <a:chOff x="0" y="0"/>
          <a:chExt cx="0" cy="0"/>
        </a:xfrm>
      </p:grpSpPr>
      <p:sp>
        <p:nvSpPr>
          <p:cNvPr id="9" name="四角形: 角を丸くする 8">
            <a:extLst>
              <a:ext uri="{FF2B5EF4-FFF2-40B4-BE49-F238E27FC236}">
                <a16:creationId xmlns:a16="http://schemas.microsoft.com/office/drawing/2014/main" id="{F02111DA-FEC9-E455-8F78-34CEDF8194E6}"/>
              </a:ext>
            </a:extLst>
          </p:cNvPr>
          <p:cNvSpPr/>
          <p:nvPr/>
        </p:nvSpPr>
        <p:spPr>
          <a:xfrm>
            <a:off x="5394960" y="3858478"/>
            <a:ext cx="137442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C19188A0-DDA5-73C9-FB7C-01D43490385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61F9D571-F2DB-C16D-7A4A-D30E19011B9C}"/>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4E717976-BFD2-9725-3084-5C33446C9E40}"/>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pic>
        <p:nvPicPr>
          <p:cNvPr id="6" name="図 5">
            <a:extLst>
              <a:ext uri="{FF2B5EF4-FFF2-40B4-BE49-F238E27FC236}">
                <a16:creationId xmlns:a16="http://schemas.microsoft.com/office/drawing/2014/main" id="{F015B6E6-AC37-4EFA-400D-8B580924D6A5}"/>
              </a:ext>
            </a:extLst>
          </p:cNvPr>
          <p:cNvPicPr>
            <a:picLocks noChangeAspect="1"/>
          </p:cNvPicPr>
          <p:nvPr/>
        </p:nvPicPr>
        <p:blipFill>
          <a:blip r:embed="rId3"/>
          <a:stretch>
            <a:fillRect/>
          </a:stretch>
        </p:blipFill>
        <p:spPr>
          <a:xfrm>
            <a:off x="4147858" y="1636246"/>
            <a:ext cx="3901689" cy="4444464"/>
          </a:xfrm>
          <a:prstGeom prst="rect">
            <a:avLst/>
          </a:prstGeom>
        </p:spPr>
      </p:pic>
      <p:sp>
        <p:nvSpPr>
          <p:cNvPr id="11" name="四角形: 角を丸くする 10">
            <a:extLst>
              <a:ext uri="{FF2B5EF4-FFF2-40B4-BE49-F238E27FC236}">
                <a16:creationId xmlns:a16="http://schemas.microsoft.com/office/drawing/2014/main" id="{420B8970-B0E7-9454-EA57-8A33A7ACA858}"/>
              </a:ext>
            </a:extLst>
          </p:cNvPr>
          <p:cNvSpPr/>
          <p:nvPr/>
        </p:nvSpPr>
        <p:spPr>
          <a:xfrm>
            <a:off x="4017920" y="3785298"/>
            <a:ext cx="1985315" cy="1880006"/>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2" name="フリーフォーム: 図形 11">
            <a:extLst>
              <a:ext uri="{FF2B5EF4-FFF2-40B4-BE49-F238E27FC236}">
                <a16:creationId xmlns:a16="http://schemas.microsoft.com/office/drawing/2014/main" id="{774F8FA8-A84D-E6B1-F54B-4DB737C8E744}"/>
              </a:ext>
            </a:extLst>
          </p:cNvPr>
          <p:cNvSpPr/>
          <p:nvPr/>
        </p:nvSpPr>
        <p:spPr>
          <a:xfrm>
            <a:off x="649880" y="3905476"/>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33B02B3F-FD49-D250-25FA-3124F9CB0FFB}"/>
              </a:ext>
            </a:extLst>
          </p:cNvPr>
          <p:cNvSpPr/>
          <p:nvPr/>
        </p:nvSpPr>
        <p:spPr>
          <a:xfrm>
            <a:off x="506420" y="3876846"/>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じどう せいと</a:t>
            </a:r>
          </a:p>
        </p:txBody>
      </p:sp>
    </p:spTree>
    <p:extLst>
      <p:ext uri="{BB962C8B-B14F-4D97-AF65-F5344CB8AC3E}">
        <p14:creationId xmlns:p14="http://schemas.microsoft.com/office/powerpoint/2010/main" val="361777016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AA5CB-A953-90D4-FF23-81E500B5844B}"/>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9BCFF37C-269F-F2B6-587F-1C38DC18A4BE}"/>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B1ECA956-BEF1-BED4-23B3-DD5CD7104004}"/>
              </a:ext>
            </a:extLst>
          </p:cNvPr>
          <p:cNvSpPr/>
          <p:nvPr/>
        </p:nvSpPr>
        <p:spPr>
          <a:xfrm>
            <a:off x="4744000" y="2092445"/>
            <a:ext cx="2691524" cy="2822456"/>
          </a:xfrm>
          <a:prstGeom prst="roundRect">
            <a:avLst>
              <a:gd name="adj" fmla="val 65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71EB019B-4EC9-6BBB-D123-788991641C8E}"/>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6978F933-6270-9E63-0DB7-96DA7C899378}"/>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C8EECE93-6A8B-6C3D-A218-D2FEFE2AFB27}"/>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14" name="グループ化 13">
            <a:extLst>
              <a:ext uri="{FF2B5EF4-FFF2-40B4-BE49-F238E27FC236}">
                <a16:creationId xmlns:a16="http://schemas.microsoft.com/office/drawing/2014/main" id="{D6DE5307-DD9F-4B74-E6D1-D122B03DC9AD}"/>
              </a:ext>
            </a:extLst>
          </p:cNvPr>
          <p:cNvGrpSpPr/>
          <p:nvPr/>
        </p:nvGrpSpPr>
        <p:grpSpPr>
          <a:xfrm>
            <a:off x="6613992" y="3025246"/>
            <a:ext cx="3539491" cy="687837"/>
            <a:chOff x="7997409" y="5960448"/>
            <a:chExt cx="3539491" cy="687837"/>
          </a:xfrm>
        </p:grpSpPr>
        <p:sp>
          <p:nvSpPr>
            <p:cNvPr id="15" name="フリーフォーム: 図形 14">
              <a:extLst>
                <a:ext uri="{FF2B5EF4-FFF2-40B4-BE49-F238E27FC236}">
                  <a16:creationId xmlns:a16="http://schemas.microsoft.com/office/drawing/2014/main" id="{41ECEEB8-0152-570A-E14D-6218B16D50B6}"/>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A62EE149-6FC5-AB9B-4C6A-DCE742962214}"/>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ID</a:t>
              </a: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（あいでぃ）</a:t>
              </a:r>
            </a:p>
          </p:txBody>
        </p:sp>
      </p:grpSp>
      <p:grpSp>
        <p:nvGrpSpPr>
          <p:cNvPr id="11" name="グループ化 10">
            <a:extLst>
              <a:ext uri="{FF2B5EF4-FFF2-40B4-BE49-F238E27FC236}">
                <a16:creationId xmlns:a16="http://schemas.microsoft.com/office/drawing/2014/main" id="{F9E8FE86-2A73-7546-223D-E0F2EC28C0FD}"/>
              </a:ext>
            </a:extLst>
          </p:cNvPr>
          <p:cNvGrpSpPr/>
          <p:nvPr/>
        </p:nvGrpSpPr>
        <p:grpSpPr>
          <a:xfrm>
            <a:off x="1319772" y="2137294"/>
            <a:ext cx="4045149" cy="692774"/>
            <a:chOff x="1053072" y="2236581"/>
            <a:chExt cx="4045149" cy="692774"/>
          </a:xfrm>
        </p:grpSpPr>
        <p:sp>
          <p:nvSpPr>
            <p:cNvPr id="21" name="フリーフォーム: 図形 20">
              <a:extLst>
                <a:ext uri="{FF2B5EF4-FFF2-40B4-BE49-F238E27FC236}">
                  <a16:creationId xmlns:a16="http://schemas.microsoft.com/office/drawing/2014/main" id="{2E71E373-E971-5735-B799-A94D605D3070}"/>
                </a:ext>
              </a:extLst>
            </p:cNvPr>
            <p:cNvSpPr/>
            <p:nvPr/>
          </p:nvSpPr>
          <p:spPr>
            <a:xfrm>
              <a:off x="1196532" y="2265211"/>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9C386DB0-3A5C-A01D-5E6D-2EB6724D1A89}"/>
                </a:ext>
              </a:extLst>
            </p:cNvPr>
            <p:cNvSpPr/>
            <p:nvPr/>
          </p:nvSpPr>
          <p:spPr>
            <a:xfrm>
              <a:off x="1053072" y="223658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がっこうこーど</a:t>
              </a:r>
            </a:p>
          </p:txBody>
        </p:sp>
      </p:grpSp>
      <p:grpSp>
        <p:nvGrpSpPr>
          <p:cNvPr id="20" name="グループ化 19">
            <a:extLst>
              <a:ext uri="{FF2B5EF4-FFF2-40B4-BE49-F238E27FC236}">
                <a16:creationId xmlns:a16="http://schemas.microsoft.com/office/drawing/2014/main" id="{DEC3813C-F055-7C0C-5DB0-9AC6679DDDBF}"/>
              </a:ext>
            </a:extLst>
          </p:cNvPr>
          <p:cNvGrpSpPr/>
          <p:nvPr/>
        </p:nvGrpSpPr>
        <p:grpSpPr>
          <a:xfrm>
            <a:off x="1867702" y="3280617"/>
            <a:ext cx="3704591" cy="722645"/>
            <a:chOff x="1825430" y="3313838"/>
            <a:chExt cx="3704591" cy="722645"/>
          </a:xfrm>
        </p:grpSpPr>
        <p:sp>
          <p:nvSpPr>
            <p:cNvPr id="13" name="フリーフォーム: 図形 12">
              <a:extLst>
                <a:ext uri="{FF2B5EF4-FFF2-40B4-BE49-F238E27FC236}">
                  <a16:creationId xmlns:a16="http://schemas.microsoft.com/office/drawing/2014/main" id="{B8DE05E3-D927-D1D6-6508-3103C658EC4C}"/>
                </a:ext>
              </a:extLst>
            </p:cNvPr>
            <p:cNvSpPr/>
            <p:nvPr/>
          </p:nvSpPr>
          <p:spPr>
            <a:xfrm flipH="1">
              <a:off x="1825430" y="3337531"/>
              <a:ext cx="3704591" cy="698952"/>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4591" h="698952">
                  <a:moveTo>
                    <a:pt x="1457093" y="0"/>
                  </a:moveTo>
                  <a:lnTo>
                    <a:pt x="3372519" y="0"/>
                  </a:lnTo>
                  <a:cubicBezTo>
                    <a:pt x="3555917" y="0"/>
                    <a:pt x="3704591" y="148674"/>
                    <a:pt x="3704591" y="332072"/>
                  </a:cubicBezTo>
                  <a:cubicBezTo>
                    <a:pt x="3704591" y="515470"/>
                    <a:pt x="3555917" y="664144"/>
                    <a:pt x="3372519" y="664144"/>
                  </a:cubicBezTo>
                  <a:lnTo>
                    <a:pt x="1457093" y="664144"/>
                  </a:lnTo>
                  <a:cubicBezTo>
                    <a:pt x="1319545" y="664144"/>
                    <a:pt x="1201528" y="580515"/>
                    <a:pt x="1151117" y="461330"/>
                  </a:cubicBezTo>
                  <a:lnTo>
                    <a:pt x="1136179" y="387341"/>
                  </a:lnTo>
                  <a:lnTo>
                    <a:pt x="0" y="698952"/>
                  </a:lnTo>
                  <a:lnTo>
                    <a:pt x="1138994" y="262862"/>
                  </a:lnTo>
                  <a:lnTo>
                    <a:pt x="1151117" y="202815"/>
                  </a:lnTo>
                  <a:cubicBezTo>
                    <a:pt x="1201528" y="83629"/>
                    <a:pt x="1319545" y="0"/>
                    <a:pt x="14570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8" name="四角形: 角を丸くする 17">
              <a:extLst>
                <a:ext uri="{FF2B5EF4-FFF2-40B4-BE49-F238E27FC236}">
                  <a16:creationId xmlns:a16="http://schemas.microsoft.com/office/drawing/2014/main" id="{16908446-A972-6531-1D01-DCDEA0A850EF}"/>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a:t>
              </a:r>
            </a:p>
          </p:txBody>
        </p:sp>
      </p:grpSp>
      <p:grpSp>
        <p:nvGrpSpPr>
          <p:cNvPr id="22" name="グループ化 21">
            <a:extLst>
              <a:ext uri="{FF2B5EF4-FFF2-40B4-BE49-F238E27FC236}">
                <a16:creationId xmlns:a16="http://schemas.microsoft.com/office/drawing/2014/main" id="{A6CEF016-68C3-81FA-60DA-191841F46C78}"/>
              </a:ext>
            </a:extLst>
          </p:cNvPr>
          <p:cNvGrpSpPr/>
          <p:nvPr/>
        </p:nvGrpSpPr>
        <p:grpSpPr>
          <a:xfrm>
            <a:off x="1736530" y="4227064"/>
            <a:ext cx="3152141" cy="687837"/>
            <a:chOff x="1825430" y="3313838"/>
            <a:chExt cx="3152141" cy="687837"/>
          </a:xfrm>
        </p:grpSpPr>
        <p:sp>
          <p:nvSpPr>
            <p:cNvPr id="23" name="フリーフォーム: 図形 22">
              <a:extLst>
                <a:ext uri="{FF2B5EF4-FFF2-40B4-BE49-F238E27FC236}">
                  <a16:creationId xmlns:a16="http://schemas.microsoft.com/office/drawing/2014/main" id="{23AD01FE-E175-615F-DD36-6D7E619CFFBA}"/>
                </a:ext>
              </a:extLst>
            </p:cNvPr>
            <p:cNvSpPr/>
            <p:nvPr/>
          </p:nvSpPr>
          <p:spPr>
            <a:xfrm flipH="1">
              <a:off x="1825430" y="3337531"/>
              <a:ext cx="315214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 name="connsiteX0" fmla="*/ 968143 w 3215641"/>
                <a:gd name="connsiteY0" fmla="*/ 0 h 664144"/>
                <a:gd name="connsiteX1" fmla="*/ 2883569 w 3215641"/>
                <a:gd name="connsiteY1" fmla="*/ 0 h 664144"/>
                <a:gd name="connsiteX2" fmla="*/ 3215641 w 3215641"/>
                <a:gd name="connsiteY2" fmla="*/ 332072 h 664144"/>
                <a:gd name="connsiteX3" fmla="*/ 2883569 w 3215641"/>
                <a:gd name="connsiteY3" fmla="*/ 664144 h 664144"/>
                <a:gd name="connsiteX4" fmla="*/ 968143 w 3215641"/>
                <a:gd name="connsiteY4" fmla="*/ 664144 h 664144"/>
                <a:gd name="connsiteX5" fmla="*/ 662167 w 3215641"/>
                <a:gd name="connsiteY5" fmla="*/ 461330 h 664144"/>
                <a:gd name="connsiteX6" fmla="*/ 647229 w 3215641"/>
                <a:gd name="connsiteY6" fmla="*/ 387341 h 664144"/>
                <a:gd name="connsiteX7" fmla="*/ 0 w 3215641"/>
                <a:gd name="connsiteY7" fmla="*/ 6802 h 664144"/>
                <a:gd name="connsiteX8" fmla="*/ 650044 w 3215641"/>
                <a:gd name="connsiteY8" fmla="*/ 262862 h 664144"/>
                <a:gd name="connsiteX9" fmla="*/ 662167 w 3215641"/>
                <a:gd name="connsiteY9" fmla="*/ 202815 h 664144"/>
                <a:gd name="connsiteX10" fmla="*/ 968143 w 3215641"/>
                <a:gd name="connsiteY10" fmla="*/ 0 h 664144"/>
                <a:gd name="connsiteX0" fmla="*/ 904643 w 3152141"/>
                <a:gd name="connsiteY0" fmla="*/ 0 h 664144"/>
                <a:gd name="connsiteX1" fmla="*/ 2820069 w 3152141"/>
                <a:gd name="connsiteY1" fmla="*/ 0 h 664144"/>
                <a:gd name="connsiteX2" fmla="*/ 3152141 w 3152141"/>
                <a:gd name="connsiteY2" fmla="*/ 332072 h 664144"/>
                <a:gd name="connsiteX3" fmla="*/ 2820069 w 3152141"/>
                <a:gd name="connsiteY3" fmla="*/ 664144 h 664144"/>
                <a:gd name="connsiteX4" fmla="*/ 904643 w 3152141"/>
                <a:gd name="connsiteY4" fmla="*/ 664144 h 664144"/>
                <a:gd name="connsiteX5" fmla="*/ 598667 w 3152141"/>
                <a:gd name="connsiteY5" fmla="*/ 461330 h 664144"/>
                <a:gd name="connsiteX6" fmla="*/ 583729 w 3152141"/>
                <a:gd name="connsiteY6" fmla="*/ 387341 h 664144"/>
                <a:gd name="connsiteX7" fmla="*/ 0 w 3152141"/>
                <a:gd name="connsiteY7" fmla="*/ 13152 h 664144"/>
                <a:gd name="connsiteX8" fmla="*/ 586544 w 3152141"/>
                <a:gd name="connsiteY8" fmla="*/ 262862 h 664144"/>
                <a:gd name="connsiteX9" fmla="*/ 598667 w 3152141"/>
                <a:gd name="connsiteY9" fmla="*/ 202815 h 664144"/>
                <a:gd name="connsiteX10" fmla="*/ 904643 w 315214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2141" h="664144">
                  <a:moveTo>
                    <a:pt x="904643" y="0"/>
                  </a:moveTo>
                  <a:lnTo>
                    <a:pt x="2820069" y="0"/>
                  </a:lnTo>
                  <a:cubicBezTo>
                    <a:pt x="3003467" y="0"/>
                    <a:pt x="3152141" y="148674"/>
                    <a:pt x="3152141" y="332072"/>
                  </a:cubicBezTo>
                  <a:cubicBezTo>
                    <a:pt x="3152141" y="515470"/>
                    <a:pt x="3003467" y="664144"/>
                    <a:pt x="2820069" y="664144"/>
                  </a:cubicBezTo>
                  <a:lnTo>
                    <a:pt x="904643" y="664144"/>
                  </a:lnTo>
                  <a:cubicBezTo>
                    <a:pt x="767095" y="664144"/>
                    <a:pt x="649078" y="580515"/>
                    <a:pt x="598667" y="461330"/>
                  </a:cubicBezTo>
                  <a:lnTo>
                    <a:pt x="583729" y="387341"/>
                  </a:lnTo>
                  <a:lnTo>
                    <a:pt x="0" y="13152"/>
                  </a:lnTo>
                  <a:lnTo>
                    <a:pt x="586544" y="262862"/>
                  </a:lnTo>
                  <a:lnTo>
                    <a:pt x="598667" y="202815"/>
                  </a:lnTo>
                  <a:cubicBezTo>
                    <a:pt x="649078" y="83629"/>
                    <a:pt x="767095" y="0"/>
                    <a:pt x="90464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4" name="四角形: 角を丸くする 23">
              <a:extLst>
                <a:ext uri="{FF2B5EF4-FFF2-40B4-BE49-F238E27FC236}">
                  <a16:creationId xmlns:a16="http://schemas.microsoft.com/office/drawing/2014/main" id="{2017102F-A4C9-4E57-C20F-56D9F2F089C3}"/>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ほぞんする</a:t>
              </a:r>
            </a:p>
          </p:txBody>
        </p:sp>
      </p:grpSp>
      <p:sp>
        <p:nvSpPr>
          <p:cNvPr id="27" name="四角形: 角を丸くする 26">
            <a:extLst>
              <a:ext uri="{FF2B5EF4-FFF2-40B4-BE49-F238E27FC236}">
                <a16:creationId xmlns:a16="http://schemas.microsoft.com/office/drawing/2014/main" id="{C93E98F6-1D70-AEFF-76EB-77C38DC611CD}"/>
              </a:ext>
            </a:extLst>
          </p:cNvPr>
          <p:cNvSpPr/>
          <p:nvPr/>
        </p:nvSpPr>
        <p:spPr>
          <a:xfrm>
            <a:off x="4795677" y="4064741"/>
            <a:ext cx="369094" cy="372032"/>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0" name="正方形/長方形 29">
            <a:extLst>
              <a:ext uri="{FF2B5EF4-FFF2-40B4-BE49-F238E27FC236}">
                <a16:creationId xmlns:a16="http://schemas.microsoft.com/office/drawing/2014/main" id="{22F03CC2-E824-D9A1-C295-8880FDEB8D44}"/>
              </a:ext>
            </a:extLst>
          </p:cNvPr>
          <p:cNvSpPr/>
          <p:nvPr/>
        </p:nvSpPr>
        <p:spPr>
          <a:xfrm>
            <a:off x="-2468880" y="1276071"/>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学校コード、</a:t>
            </a: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ID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パスワードで</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37" name="グループ化 36">
            <a:extLst>
              <a:ext uri="{FF2B5EF4-FFF2-40B4-BE49-F238E27FC236}">
                <a16:creationId xmlns:a16="http://schemas.microsoft.com/office/drawing/2014/main" id="{6559513C-E8EB-F5DF-5834-45C471A497B1}"/>
              </a:ext>
            </a:extLst>
          </p:cNvPr>
          <p:cNvGrpSpPr/>
          <p:nvPr/>
        </p:nvGrpSpPr>
        <p:grpSpPr>
          <a:xfrm>
            <a:off x="6416612" y="4626830"/>
            <a:ext cx="3539491" cy="687837"/>
            <a:chOff x="7997409" y="5960448"/>
            <a:chExt cx="3539491" cy="687837"/>
          </a:xfrm>
        </p:grpSpPr>
        <p:sp>
          <p:nvSpPr>
            <p:cNvPr id="38" name="フリーフォーム: 図形 37">
              <a:extLst>
                <a:ext uri="{FF2B5EF4-FFF2-40B4-BE49-F238E27FC236}">
                  <a16:creationId xmlns:a16="http://schemas.microsoft.com/office/drawing/2014/main" id="{F320B74D-8C73-DD52-DFB2-095F22551E51}"/>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9" name="四角形: 角を丸くする 38">
              <a:extLst>
                <a:ext uri="{FF2B5EF4-FFF2-40B4-BE49-F238E27FC236}">
                  <a16:creationId xmlns:a16="http://schemas.microsoft.com/office/drawing/2014/main" id="{8D8A6C63-45B8-2C93-C514-465F5187433D}"/>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49736447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FB2CC2-8CAA-0F0F-E28C-31790107DCEC}"/>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06C71E65-8033-326A-B612-44A19D84495C}"/>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BC7F48B0-B5E9-3E58-484A-8FA66EDF209C}"/>
              </a:ext>
            </a:extLst>
          </p:cNvPr>
          <p:cNvSpPr/>
          <p:nvPr/>
        </p:nvSpPr>
        <p:spPr>
          <a:xfrm>
            <a:off x="6090865" y="5400672"/>
            <a:ext cx="1352000" cy="500759"/>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670CAA34-1B7D-2F57-BFE2-5788FEA2789D}"/>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518F2D17-184A-F982-BE1F-24B090D4C7D8}"/>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6831AFDD-A9FE-3FB2-7E71-CD266645950C}"/>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
        <p:nvSpPr>
          <p:cNvPr id="30" name="正方形/長方形 29">
            <a:extLst>
              <a:ext uri="{FF2B5EF4-FFF2-40B4-BE49-F238E27FC236}">
                <a16:creationId xmlns:a16="http://schemas.microsoft.com/office/drawing/2014/main" id="{EC2AE8AD-88C6-82AE-5B83-1F89A106CED5}"/>
              </a:ext>
            </a:extLst>
          </p:cNvPr>
          <p:cNvSpPr/>
          <p:nvPr/>
        </p:nvSpPr>
        <p:spPr>
          <a:xfrm>
            <a:off x="-2468880" y="1276071"/>
            <a:ext cx="2319251" cy="8163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Microsoft</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アカウントでログインする場合</a:t>
            </a:r>
          </a:p>
        </p:txBody>
      </p:sp>
      <p:grpSp>
        <p:nvGrpSpPr>
          <p:cNvPr id="6" name="グループ化 5">
            <a:extLst>
              <a:ext uri="{FF2B5EF4-FFF2-40B4-BE49-F238E27FC236}">
                <a16:creationId xmlns:a16="http://schemas.microsoft.com/office/drawing/2014/main" id="{08B62D10-C135-CE34-AE03-CBB1FC5FD15C}"/>
              </a:ext>
            </a:extLst>
          </p:cNvPr>
          <p:cNvGrpSpPr/>
          <p:nvPr/>
        </p:nvGrpSpPr>
        <p:grpSpPr>
          <a:xfrm>
            <a:off x="6856638" y="4528756"/>
            <a:ext cx="3021010" cy="898148"/>
            <a:chOff x="8010085" y="4853978"/>
            <a:chExt cx="3526815" cy="898148"/>
          </a:xfrm>
        </p:grpSpPr>
        <p:sp>
          <p:nvSpPr>
            <p:cNvPr id="7" name="フリーフォーム: 図形 6">
              <a:extLst>
                <a:ext uri="{FF2B5EF4-FFF2-40B4-BE49-F238E27FC236}">
                  <a16:creationId xmlns:a16="http://schemas.microsoft.com/office/drawing/2014/main" id="{671FBB41-65AD-7398-A578-C873D4AF60E9}"/>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7E002D57-D072-6642-3C09-8E2F2C5D3959}"/>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196723565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E90C5-3176-CF0E-6DA2-F24EDF046DBC}"/>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4616BC02-65C3-E109-B1AC-EC3B3AD90EA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95196" y="1549285"/>
            <a:ext cx="9601603" cy="5119803"/>
          </a:xfrm>
          <a:prstGeom prst="rect">
            <a:avLst/>
          </a:prstGeom>
          <a:ln>
            <a:solidFill>
              <a:schemeClr val="bg1">
                <a:lumMod val="75000"/>
              </a:schemeClr>
            </a:solidFill>
          </a:ln>
        </p:spPr>
      </p:pic>
      <p:sp>
        <p:nvSpPr>
          <p:cNvPr id="3" name="四角形: 角を丸くする 2">
            <a:extLst>
              <a:ext uri="{FF2B5EF4-FFF2-40B4-BE49-F238E27FC236}">
                <a16:creationId xmlns:a16="http://schemas.microsoft.com/office/drawing/2014/main" id="{1DFA8158-AF75-0F62-8D15-E6373232085A}"/>
              </a:ext>
            </a:extLst>
          </p:cNvPr>
          <p:cNvSpPr/>
          <p:nvPr/>
        </p:nvSpPr>
        <p:spPr>
          <a:xfrm>
            <a:off x="6037005" y="2322871"/>
            <a:ext cx="2261394" cy="1238250"/>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446E8E8A-3AEE-8F61-F831-97C27D9F8949}"/>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ドリルパークを ひらく</a:t>
            </a:r>
          </a:p>
        </p:txBody>
      </p:sp>
      <p:sp>
        <p:nvSpPr>
          <p:cNvPr id="17" name="テキスト ボックス 16">
            <a:extLst>
              <a:ext uri="{FF2B5EF4-FFF2-40B4-BE49-F238E27FC236}">
                <a16:creationId xmlns:a16="http://schemas.microsoft.com/office/drawing/2014/main" id="{372A9569-67E8-7108-82BE-9B5D6A73FADC}"/>
              </a:ext>
            </a:extLst>
          </p:cNvPr>
          <p:cNvSpPr txBox="1"/>
          <p:nvPr/>
        </p:nvSpPr>
        <p:spPr>
          <a:xfrm>
            <a:off x="2697641"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どりるぱーく）</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6018283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5B2B3-91EE-AB63-0168-4D298DBD1CD4}"/>
            </a:ext>
          </a:extLst>
        </p:cNvPr>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4183543E-1E40-1C61-EFCD-B3DAF60C5D30}"/>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かだいドリルの がめん</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を </a:t>
            </a:r>
            <a:r>
              <a:rPr lang="ja-JP" altLang="en-US" sz="5400" b="1" cap="all">
                <a:solidFill>
                  <a:srgbClr val="2A1A00"/>
                </a:solidFill>
                <a:latin typeface="BIZ UDPゴシック" panose="020B0400000000000000" pitchFamily="50" charset="-128"/>
                <a:ea typeface="BIZ UDPゴシック" panose="020B0400000000000000" pitchFamily="50" charset="-128"/>
              </a:rPr>
              <a:t>ひらく</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テキスト ボックス 2">
            <a:extLst>
              <a:ext uri="{FF2B5EF4-FFF2-40B4-BE49-F238E27FC236}">
                <a16:creationId xmlns:a16="http://schemas.microsoft.com/office/drawing/2014/main" id="{BB34A51F-0AD8-FCD8-88B3-F5793AEE337D}"/>
              </a:ext>
            </a:extLst>
          </p:cNvPr>
          <p:cNvSpPr txBox="1"/>
          <p:nvPr/>
        </p:nvSpPr>
        <p:spPr>
          <a:xfrm>
            <a:off x="2206574"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pic>
        <p:nvPicPr>
          <p:cNvPr id="6" name="図 5"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555F51ED-85B0-4521-9C6B-BA960BAA1FB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4751" y="1268413"/>
            <a:ext cx="7522498" cy="5364000"/>
          </a:xfrm>
          <a:prstGeom prst="rect">
            <a:avLst/>
          </a:prstGeom>
        </p:spPr>
      </p:pic>
      <p:sp>
        <p:nvSpPr>
          <p:cNvPr id="7" name="四角形: 角を丸くする 6">
            <a:extLst>
              <a:ext uri="{FF2B5EF4-FFF2-40B4-BE49-F238E27FC236}">
                <a16:creationId xmlns:a16="http://schemas.microsoft.com/office/drawing/2014/main" id="{615E2B32-FDBC-897B-BD0B-FB8ACEBDF882}"/>
              </a:ext>
            </a:extLst>
          </p:cNvPr>
          <p:cNvSpPr/>
          <p:nvPr/>
        </p:nvSpPr>
        <p:spPr>
          <a:xfrm>
            <a:off x="4097249" y="4656667"/>
            <a:ext cx="5760000" cy="1975746"/>
          </a:xfrm>
          <a:prstGeom prst="roundRect">
            <a:avLst>
              <a:gd name="adj" fmla="val 7891"/>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pic>
        <p:nvPicPr>
          <p:cNvPr id="14" name="図 13">
            <a:extLst>
              <a:ext uri="{FF2B5EF4-FFF2-40B4-BE49-F238E27FC236}">
                <a16:creationId xmlns:a16="http://schemas.microsoft.com/office/drawing/2014/main" id="{7D4E5C5F-9871-4E24-3C80-D79F7345F6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417049" flipV="1">
            <a:off x="6070394" y="5651220"/>
            <a:ext cx="837859" cy="1086113"/>
          </a:xfrm>
          <a:prstGeom prst="rect">
            <a:avLst/>
          </a:prstGeom>
          <a:effectLst>
            <a:outerShdw blurRad="50800" dist="38100" dir="2700000" algn="tl" rotWithShape="0">
              <a:prstClr val="black">
                <a:alpha val="40000"/>
              </a:prstClr>
            </a:outerShdw>
          </a:effectLst>
        </p:spPr>
      </p:pic>
      <p:sp>
        <p:nvSpPr>
          <p:cNvPr id="13" name="四角形: 角を丸くする 12">
            <a:extLst>
              <a:ext uri="{FF2B5EF4-FFF2-40B4-BE49-F238E27FC236}">
                <a16:creationId xmlns:a16="http://schemas.microsoft.com/office/drawing/2014/main" id="{B37CF894-A93D-B5E8-F383-14F88B631A53}"/>
              </a:ext>
            </a:extLst>
          </p:cNvPr>
          <p:cNvSpPr/>
          <p:nvPr/>
        </p:nvSpPr>
        <p:spPr>
          <a:xfrm>
            <a:off x="2480115" y="2260487"/>
            <a:ext cx="1372218" cy="414867"/>
          </a:xfrm>
          <a:prstGeom prst="roundRect">
            <a:avLst>
              <a:gd name="adj" fmla="val 18095"/>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8" name="グループ化 17">
            <a:extLst>
              <a:ext uri="{FF2B5EF4-FFF2-40B4-BE49-F238E27FC236}">
                <a16:creationId xmlns:a16="http://schemas.microsoft.com/office/drawing/2014/main" id="{4CD1FC73-131C-C02B-AD80-62EC24F768F2}"/>
              </a:ext>
            </a:extLst>
          </p:cNvPr>
          <p:cNvGrpSpPr/>
          <p:nvPr/>
        </p:nvGrpSpPr>
        <p:grpSpPr>
          <a:xfrm>
            <a:off x="3749399" y="3196752"/>
            <a:ext cx="3417549" cy="2471951"/>
            <a:chOff x="6204706" y="1343938"/>
            <a:chExt cx="3417549" cy="2471951"/>
          </a:xfrm>
        </p:grpSpPr>
        <p:sp>
          <p:nvSpPr>
            <p:cNvPr id="19" name="フリーフォーム: 図形 18">
              <a:extLst>
                <a:ext uri="{FF2B5EF4-FFF2-40B4-BE49-F238E27FC236}">
                  <a16:creationId xmlns:a16="http://schemas.microsoft.com/office/drawing/2014/main" id="{42CC70D3-ED07-911F-7AF9-92D4FBBC2709}"/>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782282 w 2471951"/>
                <a:gd name="connsiteY5" fmla="*/ 2159503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343221 w 2471951"/>
                <a:gd name="connsiteY5" fmla="*/ 2477522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343221" y="2477522"/>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0" name="四角形: 角を丸くする 19">
              <a:extLst>
                <a:ext uri="{FF2B5EF4-FFF2-40B4-BE49-F238E27FC236}">
                  <a16:creationId xmlns:a16="http://schemas.microsoft.com/office/drawing/2014/main" id="{2F1CB25F-9F7C-01F8-556F-CA8B9DD6A32C}"/>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grpSp>
        <p:nvGrpSpPr>
          <p:cNvPr id="21" name="グループ化 20">
            <a:extLst>
              <a:ext uri="{FF2B5EF4-FFF2-40B4-BE49-F238E27FC236}">
                <a16:creationId xmlns:a16="http://schemas.microsoft.com/office/drawing/2014/main" id="{1413FFC6-8285-057D-97D2-7F92C489B7C6}"/>
              </a:ext>
            </a:extLst>
          </p:cNvPr>
          <p:cNvGrpSpPr/>
          <p:nvPr/>
        </p:nvGrpSpPr>
        <p:grpSpPr>
          <a:xfrm>
            <a:off x="1090296" y="1464218"/>
            <a:ext cx="1607309" cy="1040236"/>
            <a:chOff x="492797" y="4457439"/>
            <a:chExt cx="1976083" cy="1278903"/>
          </a:xfrm>
        </p:grpSpPr>
        <p:sp>
          <p:nvSpPr>
            <p:cNvPr id="22" name="フリーフォーム: 図形 21">
              <a:extLst>
                <a:ext uri="{FF2B5EF4-FFF2-40B4-BE49-F238E27FC236}">
                  <a16:creationId xmlns:a16="http://schemas.microsoft.com/office/drawing/2014/main" id="{4C6B9DFA-8307-1C10-2A87-FD09FDC04271}"/>
                </a:ext>
              </a:extLst>
            </p:cNvPr>
            <p:cNvSpPr/>
            <p:nvPr/>
          </p:nvSpPr>
          <p:spPr>
            <a:xfrm>
              <a:off x="495341" y="4494710"/>
              <a:ext cx="1973539" cy="1241632"/>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 name="connsiteX0" fmla="*/ 332072 w 1973539"/>
                <a:gd name="connsiteY0" fmla="*/ 0 h 1241632"/>
                <a:gd name="connsiteX1" fmla="*/ 1641467 w 1973539"/>
                <a:gd name="connsiteY1" fmla="*/ 0 h 1241632"/>
                <a:gd name="connsiteX2" fmla="*/ 1973539 w 1973539"/>
                <a:gd name="connsiteY2" fmla="*/ 332072 h 1241632"/>
                <a:gd name="connsiteX3" fmla="*/ 1641467 w 1973539"/>
                <a:gd name="connsiteY3" fmla="*/ 664144 h 1241632"/>
                <a:gd name="connsiteX4" fmla="*/ 1515675 w 1973539"/>
                <a:gd name="connsiteY4" fmla="*/ 664144 h 1241632"/>
                <a:gd name="connsiteX5" fmla="*/ 1816145 w 1973539"/>
                <a:gd name="connsiteY5" fmla="*/ 1241632 h 1241632"/>
                <a:gd name="connsiteX6" fmla="*/ 1363200 w 1973539"/>
                <a:gd name="connsiteY6" fmla="*/ 664144 h 1241632"/>
                <a:gd name="connsiteX7" fmla="*/ 332072 w 1973539"/>
                <a:gd name="connsiteY7" fmla="*/ 664144 h 1241632"/>
                <a:gd name="connsiteX8" fmla="*/ 0 w 1973539"/>
                <a:gd name="connsiteY8" fmla="*/ 332072 h 1241632"/>
                <a:gd name="connsiteX9" fmla="*/ 332072 w 1973539"/>
                <a:gd name="connsiteY9" fmla="*/ 0 h 124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241632">
                  <a:moveTo>
                    <a:pt x="332072" y="0"/>
                  </a:moveTo>
                  <a:lnTo>
                    <a:pt x="1641467" y="0"/>
                  </a:lnTo>
                  <a:cubicBezTo>
                    <a:pt x="1824865" y="0"/>
                    <a:pt x="1973539" y="148674"/>
                    <a:pt x="1973539" y="332072"/>
                  </a:cubicBezTo>
                  <a:cubicBezTo>
                    <a:pt x="1973539" y="515470"/>
                    <a:pt x="1824865" y="664144"/>
                    <a:pt x="1641467" y="664144"/>
                  </a:cubicBezTo>
                  <a:lnTo>
                    <a:pt x="1515675" y="664144"/>
                  </a:lnTo>
                  <a:lnTo>
                    <a:pt x="1816145" y="1241632"/>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3" name="四角形: 角を丸くする 22">
              <a:extLst>
                <a:ext uri="{FF2B5EF4-FFF2-40B4-BE49-F238E27FC236}">
                  <a16:creationId xmlns:a16="http://schemas.microsoft.com/office/drawing/2014/main" id="{F781C80C-82F0-3A77-DE94-547D458197E0}"/>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ここでもよい</a:t>
              </a:r>
            </a:p>
          </p:txBody>
        </p:sp>
      </p:grpSp>
    </p:spTree>
    <p:extLst>
      <p:ext uri="{BB962C8B-B14F-4D97-AF65-F5344CB8AC3E}">
        <p14:creationId xmlns:p14="http://schemas.microsoft.com/office/powerpoint/2010/main" val="36819698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592D50-701F-674F-B164-9DA801101196}"/>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1ABE66E5-31FC-3917-46A8-37AA0FC600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8C22471C-6A74-5A13-B1F2-8445FCDBA6B8}"/>
              </a:ext>
            </a:extLst>
          </p:cNvPr>
          <p:cNvSpPr txBox="1"/>
          <p:nvPr/>
        </p:nvSpPr>
        <p:spPr>
          <a:xfrm>
            <a:off x="1807390" y="1631285"/>
            <a:ext cx="8607147" cy="2991203"/>
          </a:xfrm>
          <a:prstGeom prst="rect">
            <a:avLst/>
          </a:prstGeom>
          <a:noFill/>
        </p:spPr>
        <p:txBody>
          <a:bodyPr wrap="square">
            <a:spAutoFit/>
          </a:bodyPr>
          <a:lstStyle/>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ぱすわーどは ひとりひとり ちがう</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lvl="0" indent="-442913">
              <a:lnSpc>
                <a:spcPct val="150000"/>
              </a:lnSpc>
              <a:buFont typeface="+mj-ea"/>
              <a:buAutoNum type="circleNumDbPlain"/>
            </a:pPr>
            <a:r>
              <a:rPr lang="ja-JP" altLang="en-US" sz="2600" b="1">
                <a:solidFill>
                  <a:prstClr val="white"/>
                </a:solidFill>
                <a:latin typeface="BIZ UDPゴシック" panose="020B0400000000000000" pitchFamily="50" charset="-128"/>
                <a:ea typeface="BIZ UDPゴシック" panose="020B0400000000000000" pitchFamily="50" charset="-128"/>
              </a:rPr>
              <a:t>ぱすわーどを こえ</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にださない</a:t>
            </a: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おともだちにも おしえない</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lvl="0" indent="-442913">
              <a:lnSpc>
                <a:spcPct val="150000"/>
              </a:lnSpc>
              <a:buFont typeface="+mj-ea"/>
              <a:buAutoNum type="circleNumDbPlain"/>
              <a:defRPr/>
            </a:pPr>
            <a:r>
              <a:rPr lang="ja-JP" altLang="en-US" sz="2600" b="1">
                <a:solidFill>
                  <a:prstClr val="white"/>
                </a:solidFill>
                <a:latin typeface="BIZ UDPゴシック" panose="020B0400000000000000" pitchFamily="50" charset="-128"/>
                <a:ea typeface="BIZ UDPゴシック" panose="020B0400000000000000" pitchFamily="50" charset="-128"/>
              </a:rPr>
              <a:t>ぱすわーどを </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なくさないように　たいせつにする</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ひとの</a:t>
            </a:r>
            <a:r>
              <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ID</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（あいでぃ）や</a:t>
            </a:r>
            <a:r>
              <a:rPr lang="ja-JP" altLang="en-US" sz="2600" b="1">
                <a:solidFill>
                  <a:prstClr val="white"/>
                </a:solidFill>
                <a:latin typeface="BIZ UDPゴシック" panose="020B0400000000000000" pitchFamily="50" charset="-128"/>
                <a:ea typeface="BIZ UDPゴシック" panose="020B0400000000000000" pitchFamily="50" charset="-128"/>
              </a:rPr>
              <a:t> </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ぱすわーどを つかわない</a:t>
            </a:r>
          </a:p>
        </p:txBody>
      </p:sp>
      <p:sp>
        <p:nvSpPr>
          <p:cNvPr id="15" name="タイトル 2">
            <a:extLst>
              <a:ext uri="{FF2B5EF4-FFF2-40B4-BE49-F238E27FC236}">
                <a16:creationId xmlns:a16="http://schemas.microsoft.com/office/drawing/2014/main" id="{DD34DF8B-B47A-1778-836A-2D0D0DFA7B8C}"/>
              </a:ext>
            </a:extLst>
          </p:cNvPr>
          <p:cNvSpPr txBox="1">
            <a:spLocks/>
          </p:cNvSpPr>
          <p:nvPr/>
        </p:nvSpPr>
        <p:spPr>
          <a:xfrm>
            <a:off x="1874764" y="481792"/>
            <a:ext cx="8684149" cy="1106781"/>
          </a:xfrm>
          <a:prstGeom prst="rect">
            <a:avLst/>
          </a:prstGeom>
          <a:noFill/>
        </p:spPr>
        <p:txBody>
          <a:bodyP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a:ln w="10160">
                  <a:noFill/>
                  <a:prstDash val="solid"/>
                </a:ln>
                <a:solidFill>
                  <a:srgbClr val="EDCBA1"/>
                </a:solidFill>
                <a:effectLst/>
                <a:uLnTx/>
                <a:uFillTx/>
                <a:latin typeface="BIZ UDPゴシック" panose="020B0400000000000000" pitchFamily="50" charset="-128"/>
                <a:ea typeface="BIZ UDPゴシック" panose="020B0400000000000000" pitchFamily="50" charset="-128"/>
                <a:cs typeface="+mj-cs"/>
              </a:rPr>
              <a:t>ぱすわーどの やくそくを おぼえる</a:t>
            </a:r>
            <a:endParaRPr kumimoji="1" lang="ja-JP" altLang="en-US" sz="4400" b="1" i="0" u="none" strike="noStrike" kern="1200" cap="none" spc="0" normalizeH="0" baseline="0" noProof="0">
              <a:ln>
                <a:noFill/>
              </a:ln>
              <a:solidFill>
                <a:srgbClr val="EDCBA1"/>
              </a:solidFill>
              <a:effectLst/>
              <a:uLnTx/>
              <a:uFillTx/>
              <a:latin typeface="BIZ UDPゴシック" panose="020B0400000000000000" pitchFamily="50" charset="-128"/>
              <a:ea typeface="BIZ UDPゴシック" panose="020B0400000000000000" pitchFamily="50" charset="-128"/>
              <a:cs typeface="+mj-cs"/>
            </a:endParaRPr>
          </a:p>
        </p:txBody>
      </p:sp>
      <p:pic>
        <p:nvPicPr>
          <p:cNvPr id="2" name="グラフィックス 1" descr="鎖錠">
            <a:extLst>
              <a:ext uri="{FF2B5EF4-FFF2-40B4-BE49-F238E27FC236}">
                <a16:creationId xmlns:a16="http://schemas.microsoft.com/office/drawing/2014/main" id="{26E79E45-9937-B6B6-62C3-2649D649E10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423447" y="1421189"/>
            <a:ext cx="1702330" cy="1702330"/>
          </a:xfrm>
          <a:prstGeom prst="rect">
            <a:avLst/>
          </a:prstGeom>
        </p:spPr>
      </p:pic>
      <p:pic>
        <p:nvPicPr>
          <p:cNvPr id="3" name="Picture 6">
            <a:extLst>
              <a:ext uri="{FF2B5EF4-FFF2-40B4-BE49-F238E27FC236}">
                <a16:creationId xmlns:a16="http://schemas.microsoft.com/office/drawing/2014/main" id="{EBEC9595-8ECF-D1AF-DFB2-864D409016F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032EAB80-6612-3103-D01A-BA9AC42B8CB1}"/>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342310680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6640A-67CE-F937-2828-15F43360EA0F}"/>
            </a:ext>
          </a:extLst>
        </p:cNvPr>
        <p:cNvGrpSpPr/>
        <p:nvPr/>
      </p:nvGrpSpPr>
      <p:grpSpPr>
        <a:xfrm>
          <a:off x="0" y="0"/>
          <a:ext cx="0" cy="0"/>
          <a:chOff x="0" y="0"/>
          <a:chExt cx="0" cy="0"/>
        </a:xfrm>
      </p:grpSpPr>
      <p:pic>
        <p:nvPicPr>
          <p:cNvPr id="12" name="図 11">
            <a:extLst>
              <a:ext uri="{FF2B5EF4-FFF2-40B4-BE49-F238E27FC236}">
                <a16:creationId xmlns:a16="http://schemas.microsoft.com/office/drawing/2014/main" id="{E92313DD-F6F4-AE84-FFAF-EEF44DC0EB1D}"/>
              </a:ext>
            </a:extLst>
          </p:cNvPr>
          <p:cNvPicPr>
            <a:picLocks noChangeAspect="1"/>
          </p:cNvPicPr>
          <p:nvPr/>
        </p:nvPicPr>
        <p:blipFill>
          <a:blip r:embed="rId3"/>
          <a:stretch>
            <a:fillRect/>
          </a:stretch>
        </p:blipFill>
        <p:spPr>
          <a:xfrm>
            <a:off x="1282651" y="1276071"/>
            <a:ext cx="9626697" cy="5416693"/>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8D2829DA-FCC1-4145-AD27-29EF5FF82758}"/>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かだいドリル</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を </a:t>
            </a:r>
            <a:r>
              <a:rPr lang="ja-JP" altLang="en-US" sz="5400" b="1" cap="all">
                <a:solidFill>
                  <a:srgbClr val="2A1A00"/>
                </a:solidFill>
                <a:latin typeface="BIZ UDPゴシック" panose="020B0400000000000000" pitchFamily="50" charset="-128"/>
                <a:ea typeface="BIZ UDPゴシック" panose="020B0400000000000000" pitchFamily="50" charset="-128"/>
              </a:rPr>
              <a:t>えらぶ</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DBBCF345-483F-DC28-33C9-C1388B500628}"/>
              </a:ext>
            </a:extLst>
          </p:cNvPr>
          <p:cNvSpPr txBox="1"/>
          <p:nvPr/>
        </p:nvSpPr>
        <p:spPr>
          <a:xfrm>
            <a:off x="3605918"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 name="四角形: 角を丸くする 5">
            <a:extLst>
              <a:ext uri="{FF2B5EF4-FFF2-40B4-BE49-F238E27FC236}">
                <a16:creationId xmlns:a16="http://schemas.microsoft.com/office/drawing/2014/main" id="{D514C02F-5157-2FAF-A76F-531EF9A5A683}"/>
              </a:ext>
            </a:extLst>
          </p:cNvPr>
          <p:cNvSpPr/>
          <p:nvPr/>
        </p:nvSpPr>
        <p:spPr>
          <a:xfrm>
            <a:off x="2695839" y="3465513"/>
            <a:ext cx="1058281" cy="527367"/>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8" name="グループ化 17">
            <a:extLst>
              <a:ext uri="{FF2B5EF4-FFF2-40B4-BE49-F238E27FC236}">
                <a16:creationId xmlns:a16="http://schemas.microsoft.com/office/drawing/2014/main" id="{8B85186B-A148-E8BE-D028-CF4F20FC9E24}"/>
              </a:ext>
            </a:extLst>
          </p:cNvPr>
          <p:cNvGrpSpPr/>
          <p:nvPr/>
        </p:nvGrpSpPr>
        <p:grpSpPr>
          <a:xfrm>
            <a:off x="1173266" y="2231911"/>
            <a:ext cx="1976083" cy="1415428"/>
            <a:chOff x="492797" y="4457439"/>
            <a:chExt cx="1976083" cy="1415428"/>
          </a:xfrm>
        </p:grpSpPr>
        <p:sp>
          <p:nvSpPr>
            <p:cNvPr id="19" name="フリーフォーム: 図形 18">
              <a:extLst>
                <a:ext uri="{FF2B5EF4-FFF2-40B4-BE49-F238E27FC236}">
                  <a16:creationId xmlns:a16="http://schemas.microsoft.com/office/drawing/2014/main" id="{7ED3D033-BED6-6743-4D42-39D9A1795103}"/>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92FC9779-33FD-8290-2B12-D4D067F78383}"/>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Tree>
    <p:extLst>
      <p:ext uri="{BB962C8B-B14F-4D97-AF65-F5344CB8AC3E}">
        <p14:creationId xmlns:p14="http://schemas.microsoft.com/office/powerpoint/2010/main" val="184280218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182F4-0278-107B-84CD-7B9FD3E7C176}"/>
            </a:ext>
          </a:extLst>
        </p:cNvPr>
        <p:cNvGrpSpPr/>
        <p:nvPr/>
      </p:nvGrpSpPr>
      <p:grpSpPr>
        <a:xfrm>
          <a:off x="0" y="0"/>
          <a:ext cx="0" cy="0"/>
          <a:chOff x="0" y="0"/>
          <a:chExt cx="0" cy="0"/>
        </a:xfrm>
      </p:grpSpPr>
      <p:grpSp>
        <p:nvGrpSpPr>
          <p:cNvPr id="15" name="グループ化 14">
            <a:extLst>
              <a:ext uri="{FF2B5EF4-FFF2-40B4-BE49-F238E27FC236}">
                <a16:creationId xmlns:a16="http://schemas.microsoft.com/office/drawing/2014/main" id="{89F7AEB0-3E2A-C053-8EE7-2F6C09143A3F}"/>
              </a:ext>
            </a:extLst>
          </p:cNvPr>
          <p:cNvGrpSpPr/>
          <p:nvPr/>
        </p:nvGrpSpPr>
        <p:grpSpPr>
          <a:xfrm>
            <a:off x="1532464" y="1274763"/>
            <a:ext cx="9127067" cy="5413834"/>
            <a:chOff x="1532464" y="1274763"/>
            <a:chExt cx="9127067" cy="5413834"/>
          </a:xfrm>
        </p:grpSpPr>
        <p:pic>
          <p:nvPicPr>
            <p:cNvPr id="13" name="図 12">
              <a:extLst>
                <a:ext uri="{FF2B5EF4-FFF2-40B4-BE49-F238E27FC236}">
                  <a16:creationId xmlns:a16="http://schemas.microsoft.com/office/drawing/2014/main" id="{D85EFD5D-FF19-2733-9553-C856AA07A47F}"/>
                </a:ext>
              </a:extLst>
            </p:cNvPr>
            <p:cNvPicPr>
              <a:picLocks noChangeAspect="1"/>
            </p:cNvPicPr>
            <p:nvPr/>
          </p:nvPicPr>
          <p:blipFill>
            <a:blip r:embed="rId3"/>
            <a:stretch>
              <a:fillRect/>
            </a:stretch>
          </p:blipFill>
          <p:spPr>
            <a:xfrm>
              <a:off x="1532464" y="1288415"/>
              <a:ext cx="9127067" cy="5400182"/>
            </a:xfrm>
            <a:prstGeom prst="rect">
              <a:avLst/>
            </a:prstGeom>
            <a:ln>
              <a:solidFill>
                <a:schemeClr val="bg1">
                  <a:lumMod val="75000"/>
                </a:schemeClr>
              </a:solidFill>
            </a:ln>
          </p:spPr>
        </p:pic>
        <p:sp>
          <p:nvSpPr>
            <p:cNvPr id="14" name="正方形/長方形 13">
              <a:extLst>
                <a:ext uri="{FF2B5EF4-FFF2-40B4-BE49-F238E27FC236}">
                  <a16:creationId xmlns:a16="http://schemas.microsoft.com/office/drawing/2014/main" id="{9EB7FA62-0ADA-C2B3-8F3A-A99215777561}"/>
                </a:ext>
              </a:extLst>
            </p:cNvPr>
            <p:cNvSpPr/>
            <p:nvPr/>
          </p:nvSpPr>
          <p:spPr>
            <a:xfrm>
              <a:off x="5422899" y="1274763"/>
              <a:ext cx="3979333"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テキスト ボックス 2">
            <a:extLst>
              <a:ext uri="{FF2B5EF4-FFF2-40B4-BE49-F238E27FC236}">
                <a16:creationId xmlns:a16="http://schemas.microsoft.com/office/drawing/2014/main" id="{8C2E0E90-C452-0DB7-BFDF-6E1F11864A3C}"/>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四角形: 角を丸くする 3">
            <a:extLst>
              <a:ext uri="{FF2B5EF4-FFF2-40B4-BE49-F238E27FC236}">
                <a16:creationId xmlns:a16="http://schemas.microsoft.com/office/drawing/2014/main" id="{BC1521D5-CE97-D5F1-342A-8076E8EB1019}"/>
              </a:ext>
            </a:extLst>
          </p:cNvPr>
          <p:cNvSpPr/>
          <p:nvPr/>
        </p:nvSpPr>
        <p:spPr>
          <a:xfrm>
            <a:off x="2986189" y="1921893"/>
            <a:ext cx="735394" cy="2429974"/>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2876894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182F4-0278-107B-84CD-7B9FD3E7C176}"/>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F144F73F-1676-C3A1-C997-AC04D3D6E640}"/>
              </a:ext>
            </a:extLst>
          </p:cNvPr>
          <p:cNvGrpSpPr/>
          <p:nvPr/>
        </p:nvGrpSpPr>
        <p:grpSpPr>
          <a:xfrm>
            <a:off x="1516467" y="1260530"/>
            <a:ext cx="9153626" cy="5403181"/>
            <a:chOff x="1516467" y="1260530"/>
            <a:chExt cx="9153626" cy="5403181"/>
          </a:xfrm>
        </p:grpSpPr>
        <p:pic>
          <p:nvPicPr>
            <p:cNvPr id="7" name="図 6">
              <a:extLst>
                <a:ext uri="{FF2B5EF4-FFF2-40B4-BE49-F238E27FC236}">
                  <a16:creationId xmlns:a16="http://schemas.microsoft.com/office/drawing/2014/main" id="{E846B0BE-2123-F2BF-8654-B8874505A56B}"/>
                </a:ext>
              </a:extLst>
            </p:cNvPr>
            <p:cNvPicPr>
              <a:picLocks noChangeAspect="1"/>
            </p:cNvPicPr>
            <p:nvPr/>
          </p:nvPicPr>
          <p:blipFill>
            <a:blip r:embed="rId3"/>
            <a:stretch>
              <a:fillRect/>
            </a:stretch>
          </p:blipFill>
          <p:spPr>
            <a:xfrm>
              <a:off x="1516467" y="1260530"/>
              <a:ext cx="9153626" cy="5403181"/>
            </a:xfrm>
            <a:prstGeom prst="rect">
              <a:avLst/>
            </a:prstGeom>
            <a:ln>
              <a:solidFill>
                <a:schemeClr val="bg1">
                  <a:lumMod val="75000"/>
                </a:schemeClr>
              </a:solidFill>
            </a:ln>
          </p:spPr>
        </p:pic>
        <p:sp>
          <p:nvSpPr>
            <p:cNvPr id="10" name="正方形/長方形 9">
              <a:extLst>
                <a:ext uri="{FF2B5EF4-FFF2-40B4-BE49-F238E27FC236}">
                  <a16:creationId xmlns:a16="http://schemas.microsoft.com/office/drawing/2014/main" id="{0D9A603F-5E43-27C0-160E-CDFB97A5F49E}"/>
                </a:ext>
              </a:extLst>
            </p:cNvPr>
            <p:cNvSpPr/>
            <p:nvPr/>
          </p:nvSpPr>
          <p:spPr>
            <a:xfrm>
              <a:off x="5422899" y="1274763"/>
              <a:ext cx="3979333"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 name="四角形: 角を丸くする 5">
            <a:extLst>
              <a:ext uri="{FF2B5EF4-FFF2-40B4-BE49-F238E27FC236}">
                <a16:creationId xmlns:a16="http://schemas.microsoft.com/office/drawing/2014/main" id="{EF007CD3-CF9E-1C7E-A1C4-5237B46988BB}"/>
              </a:ext>
            </a:extLst>
          </p:cNvPr>
          <p:cNvSpPr/>
          <p:nvPr/>
        </p:nvSpPr>
        <p:spPr>
          <a:xfrm>
            <a:off x="3659990" y="2006321"/>
            <a:ext cx="625691" cy="1386052"/>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8" name="四角形: 角を丸くする 7">
            <a:extLst>
              <a:ext uri="{FF2B5EF4-FFF2-40B4-BE49-F238E27FC236}">
                <a16:creationId xmlns:a16="http://schemas.microsoft.com/office/drawing/2014/main" id="{0B732B64-2701-0784-9D8B-8BD4D2718184}"/>
              </a:ext>
            </a:extLst>
          </p:cNvPr>
          <p:cNvSpPr/>
          <p:nvPr/>
        </p:nvSpPr>
        <p:spPr>
          <a:xfrm>
            <a:off x="2317302" y="5697088"/>
            <a:ext cx="947582" cy="972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C968DED4-6CCF-BEEE-E26F-53706A0C9267}"/>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こたえを たしかめる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692850968"/>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182F4-0278-107B-84CD-7B9FD3E7C176}"/>
            </a:ext>
          </a:extLst>
        </p:cNvPr>
        <p:cNvGrpSpPr/>
        <p:nvPr/>
      </p:nvGrpSpPr>
      <p:grpSpPr>
        <a:xfrm>
          <a:off x="0" y="0"/>
          <a:ext cx="0" cy="0"/>
          <a:chOff x="0" y="0"/>
          <a:chExt cx="0" cy="0"/>
        </a:xfrm>
      </p:grpSpPr>
      <p:pic>
        <p:nvPicPr>
          <p:cNvPr id="5" name="図 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04728764-9789-F324-249C-D30603ADCD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4064" y="1268412"/>
            <a:ext cx="8987255" cy="5400675"/>
          </a:xfrm>
          <a:prstGeom prst="rect">
            <a:avLst/>
          </a:prstGeom>
          <a:ln>
            <a:solidFill>
              <a:schemeClr val="bg1">
                <a:lumMod val="75000"/>
              </a:schemeClr>
            </a:solidFill>
          </a:ln>
        </p:spPr>
      </p:pic>
      <p:sp>
        <p:nvSpPr>
          <p:cNvPr id="8" name="四角形: 角を丸くする 7">
            <a:extLst>
              <a:ext uri="{FF2B5EF4-FFF2-40B4-BE49-F238E27FC236}">
                <a16:creationId xmlns:a16="http://schemas.microsoft.com/office/drawing/2014/main" id="{0B732B64-2701-0784-9D8B-8BD4D2718184}"/>
              </a:ext>
            </a:extLst>
          </p:cNvPr>
          <p:cNvSpPr/>
          <p:nvPr/>
        </p:nvSpPr>
        <p:spPr>
          <a:xfrm>
            <a:off x="2857705" y="5682972"/>
            <a:ext cx="947582" cy="972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E24CE794-4CAE-168A-D97F-EA7E9FF15116}"/>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つぎの 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009573113"/>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182F4-0278-107B-84CD-7B9FD3E7C176}"/>
            </a:ext>
          </a:extLst>
        </p:cNvPr>
        <p:cNvGrpSpPr/>
        <p:nvPr/>
      </p:nvGrpSpPr>
      <p:grpSpPr>
        <a:xfrm>
          <a:off x="0" y="0"/>
          <a:ext cx="0" cy="0"/>
          <a:chOff x="0" y="0"/>
          <a:chExt cx="0" cy="0"/>
        </a:xfrm>
      </p:grpSpPr>
      <p:pic>
        <p:nvPicPr>
          <p:cNvPr id="4" name="図 3"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24A28FC0-D008-1866-2E76-E9041F6BDB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831" y="1268413"/>
            <a:ext cx="8980337" cy="540067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7C6B4ECE-487C-507F-675E-0C91D20E0F50}"/>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つぎの 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267059391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9" name="図 8"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E38F615F-26CB-4163-B4D0-BF9D9A941E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4452" y="1268413"/>
            <a:ext cx="8983095" cy="5400675"/>
          </a:xfrm>
          <a:prstGeom prst="rect">
            <a:avLst/>
          </a:prstGeom>
          <a:ln>
            <a:solidFill>
              <a:schemeClr val="bg1">
                <a:lumMod val="75000"/>
              </a:schemeClr>
            </a:solidFill>
          </a:ln>
        </p:spPr>
      </p:pic>
      <p:sp>
        <p:nvSpPr>
          <p:cNvPr id="12" name="四角形: 角を丸くする 11">
            <a:extLst>
              <a:ext uri="{FF2B5EF4-FFF2-40B4-BE49-F238E27FC236}">
                <a16:creationId xmlns:a16="http://schemas.microsoft.com/office/drawing/2014/main" id="{4A8028ED-F75B-65CD-E770-00A3949454CF}"/>
              </a:ext>
            </a:extLst>
          </p:cNvPr>
          <p:cNvSpPr/>
          <p:nvPr/>
        </p:nvSpPr>
        <p:spPr>
          <a:xfrm>
            <a:off x="9559820" y="1268413"/>
            <a:ext cx="974830" cy="36511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925D3153-6C67-8EE2-9BF7-C939E97B9016}"/>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でおわるとき</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165946077"/>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609F7836-7E63-4E4F-A827-E0CC91F80B1A}"/>
              </a:ext>
            </a:extLst>
          </p:cNvPr>
          <p:cNvPicPr>
            <a:picLocks noChangeAspect="1"/>
          </p:cNvPicPr>
          <p:nvPr/>
        </p:nvPicPr>
        <p:blipFill>
          <a:blip r:embed="rId3"/>
          <a:srcRect b="1546"/>
          <a:stretch/>
        </p:blipFill>
        <p:spPr>
          <a:xfrm>
            <a:off x="1549291" y="1268413"/>
            <a:ext cx="9093418" cy="5400675"/>
          </a:xfrm>
          <a:prstGeom prst="rect">
            <a:avLst/>
          </a:prstGeom>
        </p:spPr>
      </p:pic>
      <p:sp>
        <p:nvSpPr>
          <p:cNvPr id="12" name="四角形: 角を丸くする 11">
            <a:extLst>
              <a:ext uri="{FF2B5EF4-FFF2-40B4-BE49-F238E27FC236}">
                <a16:creationId xmlns:a16="http://schemas.microsoft.com/office/drawing/2014/main" id="{4A8028ED-F75B-65CD-E770-00A3949454CF}"/>
              </a:ext>
            </a:extLst>
          </p:cNvPr>
          <p:cNvSpPr/>
          <p:nvPr/>
        </p:nvSpPr>
        <p:spPr>
          <a:xfrm>
            <a:off x="6020698" y="3894142"/>
            <a:ext cx="1116702" cy="48735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AC010487-B274-80D9-2CEB-F048779B19F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9539D81E-D18A-1D20-69DF-1D11DBCE8ADD}"/>
              </a:ext>
            </a:extLst>
          </p:cNvPr>
          <p:cNvSpPr/>
          <p:nvPr/>
        </p:nvSpPr>
        <p:spPr>
          <a:xfrm>
            <a:off x="7912627" y="4248727"/>
            <a:ext cx="3696180"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D59D1AC8-1E05-8D3F-5BEC-48ABE6771986}"/>
              </a:ext>
            </a:extLst>
          </p:cNvPr>
          <p:cNvSpPr/>
          <p:nvPr/>
        </p:nvSpPr>
        <p:spPr>
          <a:xfrm>
            <a:off x="8104817" y="4166024"/>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おわって いない もんだいを あとから とく ことが</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できます。</a:t>
            </a:r>
          </a:p>
        </p:txBody>
      </p:sp>
    </p:spTree>
    <p:extLst>
      <p:ext uri="{BB962C8B-B14F-4D97-AF65-F5344CB8AC3E}">
        <p14:creationId xmlns:p14="http://schemas.microsoft.com/office/powerpoint/2010/main" val="1833227501"/>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FBD89530-98DC-D8D3-BF8C-58CEED47A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9575" y="1268413"/>
            <a:ext cx="8932849" cy="5400675"/>
          </a:xfrm>
          <a:prstGeom prst="rect">
            <a:avLst/>
          </a:prstGeom>
          <a:ln>
            <a:solidFill>
              <a:schemeClr val="bg1">
                <a:lumMod val="75000"/>
              </a:schemeClr>
            </a:solidFill>
          </a:ln>
        </p:spPr>
      </p:pic>
      <p:sp>
        <p:nvSpPr>
          <p:cNvPr id="12" name="四角形: 角を丸くする 11">
            <a:extLst>
              <a:ext uri="{FF2B5EF4-FFF2-40B4-BE49-F238E27FC236}">
                <a16:creationId xmlns:a16="http://schemas.microsoft.com/office/drawing/2014/main" id="{4A8028ED-F75B-65CD-E770-00A3949454CF}"/>
              </a:ext>
            </a:extLst>
          </p:cNvPr>
          <p:cNvSpPr/>
          <p:nvPr/>
        </p:nvSpPr>
        <p:spPr>
          <a:xfrm>
            <a:off x="9477374" y="1268413"/>
            <a:ext cx="1085049" cy="357187"/>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4" name="テキスト ボックス 3">
            <a:extLst>
              <a:ext uri="{FF2B5EF4-FFF2-40B4-BE49-F238E27FC236}">
                <a16:creationId xmlns:a16="http://schemas.microsoft.com/office/drawing/2014/main" id="{9B660210-897B-6286-47E4-021C75F0ED8F}"/>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もどるを たっぷ</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167684120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8" name="図 7"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901A79F5-D096-1A24-6C41-67989F29D2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9159" y="1278711"/>
            <a:ext cx="8993682" cy="5390377"/>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B76FCD59-8637-3A2F-5432-F29FCA54765D}"/>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とちゅうで やめた もんだい</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四角形: 角を丸くする 4">
            <a:extLst>
              <a:ext uri="{FF2B5EF4-FFF2-40B4-BE49-F238E27FC236}">
                <a16:creationId xmlns:a16="http://schemas.microsoft.com/office/drawing/2014/main" id="{42E50581-0B6C-4839-7CEE-05C67AD2A3BD}"/>
              </a:ext>
            </a:extLst>
          </p:cNvPr>
          <p:cNvSpPr/>
          <p:nvPr/>
        </p:nvSpPr>
        <p:spPr>
          <a:xfrm>
            <a:off x="3147034" y="3894041"/>
            <a:ext cx="982637" cy="48735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6" name="四角形: 角を丸くする 5">
            <a:extLst>
              <a:ext uri="{FF2B5EF4-FFF2-40B4-BE49-F238E27FC236}">
                <a16:creationId xmlns:a16="http://schemas.microsoft.com/office/drawing/2014/main" id="{D0CBC8BF-149C-142D-7FEE-49EC586B0D72}"/>
              </a:ext>
            </a:extLst>
          </p:cNvPr>
          <p:cNvSpPr/>
          <p:nvPr/>
        </p:nvSpPr>
        <p:spPr>
          <a:xfrm>
            <a:off x="4658617" y="4479703"/>
            <a:ext cx="3588318"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91F71BB5-CFBC-F4FD-29E7-B4DC9C73146E}"/>
              </a:ext>
            </a:extLst>
          </p:cNvPr>
          <p:cNvSpPr/>
          <p:nvPr/>
        </p:nvSpPr>
        <p:spPr>
          <a:xfrm>
            <a:off x="4850807" y="4397000"/>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「やりのこし」と かいてある もんだいは あとから</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とけます。</a:t>
            </a:r>
          </a:p>
        </p:txBody>
      </p:sp>
    </p:spTree>
    <p:extLst>
      <p:ext uri="{BB962C8B-B14F-4D97-AF65-F5344CB8AC3E}">
        <p14:creationId xmlns:p14="http://schemas.microsoft.com/office/powerpoint/2010/main" val="461499610"/>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8" name="図 7"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901A79F5-D096-1A24-6C41-67989F29D2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0568" y="1268413"/>
            <a:ext cx="9010864" cy="5400675"/>
          </a:xfrm>
          <a:prstGeom prst="rect">
            <a:avLst/>
          </a:prstGeom>
          <a:ln>
            <a:solidFill>
              <a:schemeClr val="bg1">
                <a:lumMod val="75000"/>
              </a:schemeClr>
            </a:solidFill>
          </a:ln>
        </p:spPr>
      </p:pic>
      <p:sp>
        <p:nvSpPr>
          <p:cNvPr id="6" name="テキスト ボックス 5">
            <a:extLst>
              <a:ext uri="{FF2B5EF4-FFF2-40B4-BE49-F238E27FC236}">
                <a16:creationId xmlns:a16="http://schemas.microsoft.com/office/drawing/2014/main" id="{D4C67FF2-172F-253E-977A-BA48828FBCE5}"/>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さんすうを といてみよう</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1DA7C986-CC05-2EF8-C116-AC461AD939D0}"/>
              </a:ext>
            </a:extLst>
          </p:cNvPr>
          <p:cNvSpPr/>
          <p:nvPr/>
        </p:nvSpPr>
        <p:spPr>
          <a:xfrm>
            <a:off x="5523706" y="3855351"/>
            <a:ext cx="1058281" cy="527367"/>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1" name="グループ化 10">
            <a:extLst>
              <a:ext uri="{FF2B5EF4-FFF2-40B4-BE49-F238E27FC236}">
                <a16:creationId xmlns:a16="http://schemas.microsoft.com/office/drawing/2014/main" id="{71511E3F-0795-446D-6301-5E591B975322}"/>
              </a:ext>
            </a:extLst>
          </p:cNvPr>
          <p:cNvGrpSpPr/>
          <p:nvPr/>
        </p:nvGrpSpPr>
        <p:grpSpPr>
          <a:xfrm>
            <a:off x="4001133" y="2621749"/>
            <a:ext cx="1976083" cy="1415428"/>
            <a:chOff x="492797" y="4457439"/>
            <a:chExt cx="1976083" cy="1415428"/>
          </a:xfrm>
        </p:grpSpPr>
        <p:sp>
          <p:nvSpPr>
            <p:cNvPr id="12" name="フリーフォーム: 図形 11">
              <a:extLst>
                <a:ext uri="{FF2B5EF4-FFF2-40B4-BE49-F238E27FC236}">
                  <a16:creationId xmlns:a16="http://schemas.microsoft.com/office/drawing/2014/main" id="{8769A45F-B0E8-A3FA-B36C-DD12C2B41078}"/>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F7A02966-3C9A-6470-13E4-FA970E75B49B}"/>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Tree>
    <p:extLst>
      <p:ext uri="{BB962C8B-B14F-4D97-AF65-F5344CB8AC3E}">
        <p14:creationId xmlns:p14="http://schemas.microsoft.com/office/powerpoint/2010/main" val="1704896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6ED081-09A4-D535-2811-F3DE356AAB83}"/>
            </a:ext>
          </a:extLst>
        </p:cNvPr>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F383ED13-8AC4-D499-A0E4-AA10177C8453}"/>
              </a:ext>
            </a:extLst>
          </p:cNvPr>
          <p:cNvSpPr/>
          <p:nvPr/>
        </p:nvSpPr>
        <p:spPr>
          <a:xfrm>
            <a:off x="-3" y="6099630"/>
            <a:ext cx="12192001" cy="758370"/>
          </a:xfrm>
          <a:prstGeom prst="rect">
            <a:avLst/>
          </a:prstGeom>
          <a:solidFill>
            <a:srgbClr val="A75F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7D8CFA0F-DFBB-8E13-D468-4A32DE620B0D}"/>
              </a:ext>
            </a:extLst>
          </p:cNvPr>
          <p:cNvSpPr txBox="1"/>
          <p:nvPr/>
        </p:nvSpPr>
        <p:spPr>
          <a:xfrm>
            <a:off x="-2" y="730320"/>
            <a:ext cx="12192001" cy="923330"/>
          </a:xfrm>
          <a:prstGeom prst="rect">
            <a:avLst/>
          </a:prstGeom>
          <a:noFill/>
        </p:spPr>
        <p:txBody>
          <a:bodyPr wrap="square" anchor="ctr">
            <a:spAutoFit/>
          </a:bodyPr>
          <a:lstStyle/>
          <a:p>
            <a:pPr algn="ctr" rtl="0"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たぶれっとの でんげんを いれる</a:t>
            </a:r>
          </a:p>
        </p:txBody>
      </p:sp>
      <p:sp>
        <p:nvSpPr>
          <p:cNvPr id="9" name="コンテンツ プレースホルダー 2">
            <a:extLst>
              <a:ext uri="{FF2B5EF4-FFF2-40B4-BE49-F238E27FC236}">
                <a16:creationId xmlns:a16="http://schemas.microsoft.com/office/drawing/2014/main" id="{84670FA8-D86F-2071-4EEB-822718223C65}"/>
              </a:ext>
            </a:extLst>
          </p:cNvPr>
          <p:cNvSpPr txBox="1">
            <a:spLocks/>
          </p:cNvSpPr>
          <p:nvPr/>
        </p:nvSpPr>
        <p:spPr>
          <a:xfrm>
            <a:off x="2876832" y="2542715"/>
            <a:ext cx="8914871" cy="3261020"/>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kumimoji="1"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kumimoji="1"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baseline="0">
                <a:solidFill>
                  <a:schemeClr val="tx1">
                    <a:lumMod val="65000"/>
                    <a:lumOff val="35000"/>
                  </a:schemeClr>
                </a:solidFill>
                <a:latin typeface="+mn-lt"/>
                <a:ea typeface="+mn-ea"/>
                <a:cs typeface="+mn-cs"/>
              </a:defRPr>
            </a:lvl9pPr>
          </a:lstStyle>
          <a:p>
            <a:pPr marL="355600" indent="-355600">
              <a:lnSpc>
                <a:spcPct val="150000"/>
              </a:lnSpc>
            </a:pPr>
            <a:r>
              <a:rPr lang="ja-JP" altLang="en-US" sz="2800" b="1" dirty="0">
                <a:solidFill>
                  <a:schemeClr val="tx1"/>
                </a:solidFill>
                <a:latin typeface="BIZ UDPゴシック" panose="020B0400000000000000" pitchFamily="50" charset="-128"/>
                <a:ea typeface="BIZ UDPゴシック" panose="020B0400000000000000" pitchFamily="50" charset="-128"/>
              </a:rPr>
              <a:t>ぱすこーどを じゅんび</a:t>
            </a:r>
            <a:endParaRPr lang="en-US" altLang="ja-JP" sz="2800" b="1" dirty="0">
              <a:solidFill>
                <a:schemeClr val="tx1"/>
              </a:solidFill>
              <a:latin typeface="BIZ UDPゴシック" panose="020B0400000000000000" pitchFamily="50" charset="-128"/>
              <a:ea typeface="BIZ UDPゴシック" panose="020B0400000000000000" pitchFamily="50" charset="-128"/>
            </a:endParaRPr>
          </a:p>
          <a:p>
            <a:pPr marL="355600" indent="-355600">
              <a:lnSpc>
                <a:spcPct val="150000"/>
              </a:lnSpc>
            </a:pPr>
            <a:r>
              <a:rPr lang="ja-JP" altLang="en-US" sz="2800" b="1" dirty="0">
                <a:solidFill>
                  <a:schemeClr val="tx1"/>
                </a:solidFill>
                <a:latin typeface="BIZ UDPゴシック" panose="020B0400000000000000" pitchFamily="50" charset="-128"/>
                <a:ea typeface="BIZ UDPゴシック" panose="020B0400000000000000" pitchFamily="50" charset="-128"/>
              </a:rPr>
              <a:t>ゆっくり たぶれっとを ひらく</a:t>
            </a:r>
            <a:endParaRPr lang="en-US" altLang="ja-JP" sz="2800" b="1" dirty="0">
              <a:solidFill>
                <a:schemeClr val="tx1"/>
              </a:solidFill>
              <a:latin typeface="BIZ UDPゴシック" panose="020B0400000000000000" pitchFamily="50" charset="-128"/>
              <a:ea typeface="BIZ UDPゴシック" panose="020B0400000000000000" pitchFamily="50" charset="-128"/>
            </a:endParaRPr>
          </a:p>
          <a:p>
            <a:pPr marL="355600" indent="-355600">
              <a:lnSpc>
                <a:spcPct val="150000"/>
              </a:lnSpc>
            </a:pPr>
            <a:r>
              <a:rPr lang="ja-JP" altLang="en-US" sz="2800" b="1" dirty="0">
                <a:solidFill>
                  <a:schemeClr val="tx1"/>
                </a:solidFill>
                <a:latin typeface="BIZ UDPゴシック" panose="020B0400000000000000" pitchFamily="50" charset="-128"/>
                <a:ea typeface="BIZ UDPゴシック" panose="020B0400000000000000" pitchFamily="50" charset="-128"/>
              </a:rPr>
              <a:t>たぶれっとを ひらくと じどうで でんげんが はいる（または でんげんぼたんを おす）</a:t>
            </a:r>
            <a:endParaRPr lang="en-US" altLang="ja-JP" sz="2800" b="1" dirty="0">
              <a:solidFill>
                <a:schemeClr val="tx1"/>
              </a:solidFill>
              <a:latin typeface="BIZ UDPゴシック" panose="020B0400000000000000" pitchFamily="50" charset="-128"/>
              <a:ea typeface="BIZ UDPゴシック" panose="020B0400000000000000" pitchFamily="50" charset="-128"/>
            </a:endParaRPr>
          </a:p>
        </p:txBody>
      </p:sp>
      <p:sp>
        <p:nvSpPr>
          <p:cNvPr id="13" name="テキスト ボックス 8">
            <a:extLst>
              <a:ext uri="{FF2B5EF4-FFF2-40B4-BE49-F238E27FC236}">
                <a16:creationId xmlns:a16="http://schemas.microsoft.com/office/drawing/2014/main" id="{9522D958-5520-6ACA-798D-578A641D063E}"/>
              </a:ext>
            </a:extLst>
          </p:cNvPr>
          <p:cNvSpPr txBox="1"/>
          <p:nvPr/>
        </p:nvSpPr>
        <p:spPr>
          <a:xfrm>
            <a:off x="1661162" y="6206204"/>
            <a:ext cx="8869669"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kumimoji="1" lang="ja-JP" altLang="en-US" sz="2400" b="1">
                <a:solidFill>
                  <a:schemeClr val="bg1"/>
                </a:solidFill>
                <a:latin typeface="BIZ UDPゴシック" panose="020B0400000000000000" pitchFamily="50" charset="-128"/>
                <a:ea typeface="BIZ UDPゴシック" panose="020B0400000000000000" pitchFamily="50" charset="-128"/>
              </a:rPr>
              <a:t>たぶれっとの じゅんびが おわるまで しずかに まちます</a:t>
            </a:r>
          </a:p>
        </p:txBody>
      </p:sp>
      <p:pic>
        <p:nvPicPr>
          <p:cNvPr id="14" name="図 13">
            <a:extLst>
              <a:ext uri="{FF2B5EF4-FFF2-40B4-BE49-F238E27FC236}">
                <a16:creationId xmlns:a16="http://schemas.microsoft.com/office/drawing/2014/main" id="{698BDE86-1AA5-D792-EC58-3AE92FBFCC92}"/>
              </a:ext>
            </a:extLst>
          </p:cNvPr>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9795754" y="5149506"/>
            <a:ext cx="2046749" cy="1555527"/>
          </a:xfrm>
          <a:prstGeom prst="rect">
            <a:avLst/>
          </a:prstGeom>
        </p:spPr>
      </p:pic>
      <p:pic>
        <p:nvPicPr>
          <p:cNvPr id="16" name="Picture 6">
            <a:extLst>
              <a:ext uri="{FF2B5EF4-FFF2-40B4-BE49-F238E27FC236}">
                <a16:creationId xmlns:a16="http://schemas.microsoft.com/office/drawing/2014/main" id="{219837FE-0EA7-815B-67A9-1B2F96C56A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50B86D38-7A30-E361-4C70-6B43EE2F4F47}"/>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bg1"/>
                </a:solidFill>
                <a:effectLst/>
                <a:latin typeface="+mn-ea"/>
                <a:cs typeface="+mn-cs"/>
              </a:rPr>
              <a:t>イラスト出典：いらすとや </a:t>
            </a:r>
            <a:r>
              <a:rPr kumimoji="1" lang="en-US" altLang="ja-JP" sz="800" b="0" i="0" kern="1200">
                <a:solidFill>
                  <a:schemeClr val="bg1"/>
                </a:solidFill>
                <a:effectLst/>
                <a:latin typeface="+mn-ea"/>
                <a:cs typeface="+mn-cs"/>
              </a:rPr>
              <a:t>https://www.irasutoya.com/</a:t>
            </a:r>
            <a:endParaRPr kumimoji="1" lang="ja-JP" altLang="en-US" sz="800">
              <a:solidFill>
                <a:schemeClr val="bg1"/>
              </a:solidFill>
              <a:latin typeface="+mn-ea"/>
            </a:endParaRPr>
          </a:p>
        </p:txBody>
      </p:sp>
    </p:spTree>
    <p:extLst>
      <p:ext uri="{BB962C8B-B14F-4D97-AF65-F5344CB8AC3E}">
        <p14:creationId xmlns:p14="http://schemas.microsoft.com/office/powerpoint/2010/main" val="1020887611"/>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E795D52D-874E-DF0E-9236-D1CA5C505C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5437" y="1268413"/>
            <a:ext cx="9001126" cy="5400675"/>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92F0D007-A3ED-F937-05F9-FBC38BBAFB23}"/>
              </a:ext>
            </a:extLst>
          </p:cNvPr>
          <p:cNvSpPr/>
          <p:nvPr/>
        </p:nvSpPr>
        <p:spPr>
          <a:xfrm>
            <a:off x="10151533" y="6347297"/>
            <a:ext cx="520700" cy="42342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534C8547-4DC2-8833-BE9B-23DE7D23E809}"/>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6" name="グループ化 5">
            <a:extLst>
              <a:ext uri="{FF2B5EF4-FFF2-40B4-BE49-F238E27FC236}">
                <a16:creationId xmlns:a16="http://schemas.microsoft.com/office/drawing/2014/main" id="{9CEA0417-B9C3-20EC-0B0F-D550587C434A}"/>
              </a:ext>
            </a:extLst>
          </p:cNvPr>
          <p:cNvGrpSpPr/>
          <p:nvPr/>
        </p:nvGrpSpPr>
        <p:grpSpPr>
          <a:xfrm>
            <a:off x="8258613" y="4197137"/>
            <a:ext cx="3417549" cy="2471951"/>
            <a:chOff x="6204706" y="1343938"/>
            <a:chExt cx="3417549" cy="2471951"/>
          </a:xfrm>
        </p:grpSpPr>
        <p:sp>
          <p:nvSpPr>
            <p:cNvPr id="7" name="フリーフォーム: 図形 6">
              <a:extLst>
                <a:ext uri="{FF2B5EF4-FFF2-40B4-BE49-F238E27FC236}">
                  <a16:creationId xmlns:a16="http://schemas.microsoft.com/office/drawing/2014/main" id="{BF8CBFC2-C854-5360-8588-9E19A7B2304E}"/>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8" name="四角形: 角を丸くする 7">
              <a:extLst>
                <a:ext uri="{FF2B5EF4-FFF2-40B4-BE49-F238E27FC236}">
                  <a16:creationId xmlns:a16="http://schemas.microsoft.com/office/drawing/2014/main" id="{9653663B-963F-B2F5-D415-5D5A4BA94C4F}"/>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10" name="四角形: 角を丸くする 9">
            <a:extLst>
              <a:ext uri="{FF2B5EF4-FFF2-40B4-BE49-F238E27FC236}">
                <a16:creationId xmlns:a16="http://schemas.microsoft.com/office/drawing/2014/main" id="{1740ACD6-EFBD-1A50-BF8F-C5373BE197B1}"/>
              </a:ext>
            </a:extLst>
          </p:cNvPr>
          <p:cNvSpPr/>
          <p:nvPr/>
        </p:nvSpPr>
        <p:spPr>
          <a:xfrm>
            <a:off x="2223173" y="2109250"/>
            <a:ext cx="4905759" cy="1887017"/>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A711E68F-FE5F-A23A-E3E6-C0FCFA3F83FF}"/>
              </a:ext>
            </a:extLst>
          </p:cNvPr>
          <p:cNvSpPr/>
          <p:nvPr/>
        </p:nvSpPr>
        <p:spPr>
          <a:xfrm>
            <a:off x="7395234" y="2439605"/>
            <a:ext cx="2114131" cy="1141661"/>
          </a:xfrm>
          <a:prstGeom prst="roundRect">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480AC373-FD9D-797F-B5BC-A941B1A8168D}"/>
              </a:ext>
            </a:extLst>
          </p:cNvPr>
          <p:cNvSpPr/>
          <p:nvPr/>
        </p:nvSpPr>
        <p:spPr>
          <a:xfrm>
            <a:off x="7531170" y="2469407"/>
            <a:ext cx="2114130" cy="96355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もんだいを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かくにんします</a:t>
            </a:r>
          </a:p>
        </p:txBody>
      </p:sp>
      <p:sp>
        <p:nvSpPr>
          <p:cNvPr id="13" name="楕円 12">
            <a:extLst>
              <a:ext uri="{FF2B5EF4-FFF2-40B4-BE49-F238E27FC236}">
                <a16:creationId xmlns:a16="http://schemas.microsoft.com/office/drawing/2014/main" id="{640EF164-A69C-B96E-CF77-C284027EC183}"/>
              </a:ext>
            </a:extLst>
          </p:cNvPr>
          <p:cNvSpPr/>
          <p:nvPr/>
        </p:nvSpPr>
        <p:spPr>
          <a:xfrm>
            <a:off x="6836769" y="1885311"/>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1</a:t>
            </a:r>
            <a:endParaRPr kumimoji="1" lang="ja-JP" altLang="en-US" sz="28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893263405"/>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9590B233-4B52-50B2-8133-0CCF13F61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3694" y="1257983"/>
            <a:ext cx="9004612" cy="541110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042EE80C-E070-479D-4919-2CB6548D9F5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四角形: 角を丸くする 4">
            <a:extLst>
              <a:ext uri="{FF2B5EF4-FFF2-40B4-BE49-F238E27FC236}">
                <a16:creationId xmlns:a16="http://schemas.microsoft.com/office/drawing/2014/main" id="{C8DE8D19-89F3-39AC-F18C-E63882BFFC5F}"/>
              </a:ext>
            </a:extLst>
          </p:cNvPr>
          <p:cNvSpPr/>
          <p:nvPr/>
        </p:nvSpPr>
        <p:spPr>
          <a:xfrm>
            <a:off x="3671258" y="3963535"/>
            <a:ext cx="1712667" cy="390998"/>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D150E779-95FF-B64C-E5CD-B7043AD99A2D}"/>
              </a:ext>
            </a:extLst>
          </p:cNvPr>
          <p:cNvSpPr/>
          <p:nvPr/>
        </p:nvSpPr>
        <p:spPr>
          <a:xfrm>
            <a:off x="5720826" y="2783093"/>
            <a:ext cx="3313334" cy="1192234"/>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6037A4A3-E9E1-ACE9-C6A3-F925D9086F75}"/>
              </a:ext>
            </a:extLst>
          </p:cNvPr>
          <p:cNvSpPr/>
          <p:nvPr/>
        </p:nvSpPr>
        <p:spPr>
          <a:xfrm>
            <a:off x="5924231" y="2821058"/>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キーボードで かいとうを えらびます。</a:t>
            </a:r>
          </a:p>
        </p:txBody>
      </p:sp>
      <p:sp>
        <p:nvSpPr>
          <p:cNvPr id="12" name="楕円 11">
            <a:extLst>
              <a:ext uri="{FF2B5EF4-FFF2-40B4-BE49-F238E27FC236}">
                <a16:creationId xmlns:a16="http://schemas.microsoft.com/office/drawing/2014/main" id="{FBE6FEEA-4FA0-2096-1EC3-E8463F165190}"/>
              </a:ext>
            </a:extLst>
          </p:cNvPr>
          <p:cNvSpPr/>
          <p:nvPr/>
        </p:nvSpPr>
        <p:spPr>
          <a:xfrm>
            <a:off x="5243929" y="357470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2</a:t>
            </a:r>
            <a:endParaRPr kumimoji="1" lang="ja-JP" altLang="en-US" sz="28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32725845"/>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9590B233-4B52-50B2-8133-0CCF13F61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6870" y="1268413"/>
            <a:ext cx="8987255" cy="5400675"/>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92F0D007-A3ED-F937-05F9-FBC38BBAFB23}"/>
              </a:ext>
            </a:extLst>
          </p:cNvPr>
          <p:cNvSpPr/>
          <p:nvPr/>
        </p:nvSpPr>
        <p:spPr>
          <a:xfrm>
            <a:off x="3335315" y="5344201"/>
            <a:ext cx="706069" cy="66416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60E791E8-9B49-A08A-85A4-EDF775C8E7CB}"/>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31248057-9D84-C1D1-CF39-6002BF99D3BC}"/>
              </a:ext>
            </a:extLst>
          </p:cNvPr>
          <p:cNvSpPr/>
          <p:nvPr/>
        </p:nvSpPr>
        <p:spPr>
          <a:xfrm>
            <a:off x="6206067" y="4302805"/>
            <a:ext cx="1236133" cy="772966"/>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8" name="四角形: 角を丸くする 7">
            <a:extLst>
              <a:ext uri="{FF2B5EF4-FFF2-40B4-BE49-F238E27FC236}">
                <a16:creationId xmlns:a16="http://schemas.microsoft.com/office/drawing/2014/main" id="{2AE67556-96A6-1437-71ED-F005FA67476E}"/>
              </a:ext>
            </a:extLst>
          </p:cNvPr>
          <p:cNvSpPr/>
          <p:nvPr/>
        </p:nvSpPr>
        <p:spPr>
          <a:xfrm>
            <a:off x="6652160" y="2998602"/>
            <a:ext cx="2322507" cy="1192234"/>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2DC0C890-48F8-FEF8-570C-3438A8ABA751}"/>
              </a:ext>
            </a:extLst>
          </p:cNvPr>
          <p:cNvSpPr/>
          <p:nvPr/>
        </p:nvSpPr>
        <p:spPr>
          <a:xfrm>
            <a:off x="6855565" y="3036567"/>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［あ］の こたえを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えらびます。</a:t>
            </a:r>
          </a:p>
        </p:txBody>
      </p:sp>
      <p:sp>
        <p:nvSpPr>
          <p:cNvPr id="11" name="楕円 10">
            <a:extLst>
              <a:ext uri="{FF2B5EF4-FFF2-40B4-BE49-F238E27FC236}">
                <a16:creationId xmlns:a16="http://schemas.microsoft.com/office/drawing/2014/main" id="{EB9E9AEB-09E8-6459-9A52-554217C3CA2D}"/>
              </a:ext>
            </a:extLst>
          </p:cNvPr>
          <p:cNvSpPr/>
          <p:nvPr/>
        </p:nvSpPr>
        <p:spPr>
          <a:xfrm>
            <a:off x="5912796" y="3902187"/>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b="1">
                <a:latin typeface="BIZ UDPゴシック" panose="020B0400000000000000" pitchFamily="50" charset="-128"/>
                <a:ea typeface="BIZ UDPゴシック" panose="020B0400000000000000" pitchFamily="50" charset="-128"/>
              </a:rPr>
              <a:t>３</a:t>
            </a:r>
          </a:p>
        </p:txBody>
      </p:sp>
    </p:spTree>
    <p:extLst>
      <p:ext uri="{BB962C8B-B14F-4D97-AF65-F5344CB8AC3E}">
        <p14:creationId xmlns:p14="http://schemas.microsoft.com/office/powerpoint/2010/main" val="3748928073"/>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80479EF5-874B-1036-9319-A51CDD4477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6787" y="1268413"/>
            <a:ext cx="8998426" cy="5404060"/>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CF93190E-8A26-C48F-7B5D-2E2C08C94BA1}"/>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四角形: 角を丸くする 4">
            <a:extLst>
              <a:ext uri="{FF2B5EF4-FFF2-40B4-BE49-F238E27FC236}">
                <a16:creationId xmlns:a16="http://schemas.microsoft.com/office/drawing/2014/main" id="{FFABECB7-C930-A29E-414E-39479653F091}"/>
              </a:ext>
            </a:extLst>
          </p:cNvPr>
          <p:cNvSpPr/>
          <p:nvPr/>
        </p:nvSpPr>
        <p:spPr>
          <a:xfrm>
            <a:off x="7396749" y="4275633"/>
            <a:ext cx="1290051" cy="838234"/>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8" name="四角形: 角を丸くする 7">
            <a:extLst>
              <a:ext uri="{FF2B5EF4-FFF2-40B4-BE49-F238E27FC236}">
                <a16:creationId xmlns:a16="http://schemas.microsoft.com/office/drawing/2014/main" id="{D589B5D5-CF31-BEDB-F22B-E67D5CF21222}"/>
              </a:ext>
            </a:extLst>
          </p:cNvPr>
          <p:cNvSpPr/>
          <p:nvPr/>
        </p:nvSpPr>
        <p:spPr>
          <a:xfrm>
            <a:off x="5003249" y="5352669"/>
            <a:ext cx="706069" cy="66416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11" name="四角形: 角を丸くする 10">
            <a:extLst>
              <a:ext uri="{FF2B5EF4-FFF2-40B4-BE49-F238E27FC236}">
                <a16:creationId xmlns:a16="http://schemas.microsoft.com/office/drawing/2014/main" id="{DCDB0C1D-0417-2958-B6C6-BC3E9E9B34A4}"/>
              </a:ext>
            </a:extLst>
          </p:cNvPr>
          <p:cNvSpPr/>
          <p:nvPr/>
        </p:nvSpPr>
        <p:spPr>
          <a:xfrm>
            <a:off x="7832183" y="2859460"/>
            <a:ext cx="2322507" cy="1192234"/>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5B93E3F-5257-E7F8-F394-53B6A9BA7BC9}"/>
              </a:ext>
            </a:extLst>
          </p:cNvPr>
          <p:cNvSpPr/>
          <p:nvPr/>
        </p:nvSpPr>
        <p:spPr>
          <a:xfrm>
            <a:off x="8035588" y="2897425"/>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［い］の こたえを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えらびます。</a:t>
            </a:r>
          </a:p>
        </p:txBody>
      </p:sp>
      <p:sp>
        <p:nvSpPr>
          <p:cNvPr id="13" name="楕円 12">
            <a:extLst>
              <a:ext uri="{FF2B5EF4-FFF2-40B4-BE49-F238E27FC236}">
                <a16:creationId xmlns:a16="http://schemas.microsoft.com/office/drawing/2014/main" id="{270C0472-334A-1822-5E72-ADA538BC642A}"/>
              </a:ext>
            </a:extLst>
          </p:cNvPr>
          <p:cNvSpPr/>
          <p:nvPr/>
        </p:nvSpPr>
        <p:spPr>
          <a:xfrm>
            <a:off x="7208196" y="3902187"/>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b="1">
                <a:latin typeface="BIZ UDPゴシック" panose="020B0400000000000000" pitchFamily="50" charset="-128"/>
                <a:ea typeface="BIZ UDPゴシック" panose="020B0400000000000000" pitchFamily="50" charset="-128"/>
              </a:rPr>
              <a:t>４</a:t>
            </a:r>
          </a:p>
        </p:txBody>
      </p:sp>
    </p:spTree>
    <p:extLst>
      <p:ext uri="{BB962C8B-B14F-4D97-AF65-F5344CB8AC3E}">
        <p14:creationId xmlns:p14="http://schemas.microsoft.com/office/powerpoint/2010/main" val="3040866071"/>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B7383D22-E9A9-316B-F43C-647229F534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5252" y="1243520"/>
            <a:ext cx="9038429" cy="5425568"/>
          </a:xfrm>
          <a:prstGeom prst="rect">
            <a:avLst/>
          </a:prstGeom>
        </p:spPr>
      </p:pic>
      <p:sp>
        <p:nvSpPr>
          <p:cNvPr id="4" name="テキスト ボックス 3">
            <a:extLst>
              <a:ext uri="{FF2B5EF4-FFF2-40B4-BE49-F238E27FC236}">
                <a16:creationId xmlns:a16="http://schemas.microsoft.com/office/drawing/2014/main" id="{7DA5F952-F0F0-456B-EB0C-5BA1B33C6CE2}"/>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こたえを たしかめる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8F589CD4-20D3-5DAD-5239-B5E40978FF60}"/>
              </a:ext>
            </a:extLst>
          </p:cNvPr>
          <p:cNvSpPr/>
          <p:nvPr/>
        </p:nvSpPr>
        <p:spPr>
          <a:xfrm>
            <a:off x="6104466" y="4252634"/>
            <a:ext cx="2641601" cy="87816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11" name="四角形: 角を丸くする 10">
            <a:extLst>
              <a:ext uri="{FF2B5EF4-FFF2-40B4-BE49-F238E27FC236}">
                <a16:creationId xmlns:a16="http://schemas.microsoft.com/office/drawing/2014/main" id="{69C2C595-8074-71E3-9DF1-E8854DF2CF35}"/>
              </a:ext>
            </a:extLst>
          </p:cNvPr>
          <p:cNvSpPr/>
          <p:nvPr/>
        </p:nvSpPr>
        <p:spPr>
          <a:xfrm>
            <a:off x="9093200" y="4368800"/>
            <a:ext cx="1346201" cy="761999"/>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12" name="四角形: 角を丸くする 11">
            <a:extLst>
              <a:ext uri="{FF2B5EF4-FFF2-40B4-BE49-F238E27FC236}">
                <a16:creationId xmlns:a16="http://schemas.microsoft.com/office/drawing/2014/main" id="{2E175E0A-6D88-4884-0774-FAD6BBFC2376}"/>
              </a:ext>
            </a:extLst>
          </p:cNvPr>
          <p:cNvSpPr/>
          <p:nvPr/>
        </p:nvSpPr>
        <p:spPr>
          <a:xfrm>
            <a:off x="7089619" y="2489200"/>
            <a:ext cx="2906085" cy="157748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E7613D33-5716-988E-B1B1-97A80D2C1493}"/>
              </a:ext>
            </a:extLst>
          </p:cNvPr>
          <p:cNvSpPr/>
          <p:nvPr/>
        </p:nvSpPr>
        <p:spPr>
          <a:xfrm>
            <a:off x="7293024" y="2635028"/>
            <a:ext cx="2906085" cy="1190709"/>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ぜんぶ えらんでいる</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ことを かくにんして</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かいとうする</a:t>
            </a:r>
          </a:p>
        </p:txBody>
      </p:sp>
      <p:sp>
        <p:nvSpPr>
          <p:cNvPr id="14" name="楕円 13">
            <a:extLst>
              <a:ext uri="{FF2B5EF4-FFF2-40B4-BE49-F238E27FC236}">
                <a16:creationId xmlns:a16="http://schemas.microsoft.com/office/drawing/2014/main" id="{CE3BAFA1-2CAC-F632-7C73-88FDECEB3DC3}"/>
              </a:ext>
            </a:extLst>
          </p:cNvPr>
          <p:cNvSpPr/>
          <p:nvPr/>
        </p:nvSpPr>
        <p:spPr>
          <a:xfrm>
            <a:off x="8868358" y="3873238"/>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b="1">
                <a:latin typeface="BIZ UDPゴシック" panose="020B0400000000000000" pitchFamily="50" charset="-128"/>
                <a:ea typeface="BIZ UDPゴシック" panose="020B0400000000000000" pitchFamily="50" charset="-128"/>
              </a:rPr>
              <a:t>５</a:t>
            </a:r>
          </a:p>
        </p:txBody>
      </p:sp>
    </p:spTree>
    <p:extLst>
      <p:ext uri="{BB962C8B-B14F-4D97-AF65-F5344CB8AC3E}">
        <p14:creationId xmlns:p14="http://schemas.microsoft.com/office/powerpoint/2010/main" val="163117642"/>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AEFC5241-A2D2-BA7A-AE95-4A4899B879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4282" y="1268413"/>
            <a:ext cx="9023436" cy="5400675"/>
          </a:xfrm>
          <a:prstGeom prst="rect">
            <a:avLst/>
          </a:prstGeom>
        </p:spPr>
      </p:pic>
      <p:sp>
        <p:nvSpPr>
          <p:cNvPr id="4" name="テキスト ボックス 3">
            <a:extLst>
              <a:ext uri="{FF2B5EF4-FFF2-40B4-BE49-F238E27FC236}">
                <a16:creationId xmlns:a16="http://schemas.microsoft.com/office/drawing/2014/main" id="{4E8B95D3-0743-3460-B7B8-360EB6045CBA}"/>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つぎの もんだいに こたえる</a:t>
            </a:r>
          </a:p>
        </p:txBody>
      </p:sp>
      <p:sp>
        <p:nvSpPr>
          <p:cNvPr id="5" name="四角形: 角を丸くする 4">
            <a:extLst>
              <a:ext uri="{FF2B5EF4-FFF2-40B4-BE49-F238E27FC236}">
                <a16:creationId xmlns:a16="http://schemas.microsoft.com/office/drawing/2014/main" id="{57C7C391-B77A-7C88-5A2A-0A8E9619FDF0}"/>
              </a:ext>
            </a:extLst>
          </p:cNvPr>
          <p:cNvSpPr/>
          <p:nvPr/>
        </p:nvSpPr>
        <p:spPr>
          <a:xfrm>
            <a:off x="9541934" y="5655734"/>
            <a:ext cx="1142999" cy="1081122"/>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722879412"/>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テキスト, アプリケーション, メール&#10;&#10;AI によって生成されたコンテンツは間違っている可能性があります。">
            <a:extLst>
              <a:ext uri="{FF2B5EF4-FFF2-40B4-BE49-F238E27FC236}">
                <a16:creationId xmlns:a16="http://schemas.microsoft.com/office/drawing/2014/main" id="{D68B29DE-2E86-685C-EE3A-8F91436A16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153" y="1268413"/>
            <a:ext cx="8981693" cy="5400675"/>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92F0D007-A3ED-F937-05F9-FBC38BBAFB23}"/>
              </a:ext>
            </a:extLst>
          </p:cNvPr>
          <p:cNvSpPr/>
          <p:nvPr/>
        </p:nvSpPr>
        <p:spPr>
          <a:xfrm>
            <a:off x="2221619" y="2124931"/>
            <a:ext cx="8293981" cy="1888270"/>
          </a:xfrm>
          <a:prstGeom prst="roundRect">
            <a:avLst>
              <a:gd name="adj" fmla="val 10040"/>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1EC31AEE-2F58-25FC-C9AC-E3D26BB5935A}"/>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もんだいが　ぜんぶ　みえないとき</a:t>
            </a:r>
          </a:p>
        </p:txBody>
      </p:sp>
    </p:spTree>
    <p:extLst>
      <p:ext uri="{BB962C8B-B14F-4D97-AF65-F5344CB8AC3E}">
        <p14:creationId xmlns:p14="http://schemas.microsoft.com/office/powerpoint/2010/main" val="2625567216"/>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B3630-40E2-3D81-902A-5303F2CF441C}"/>
            </a:ext>
          </a:extLst>
        </p:cNvPr>
        <p:cNvGrpSpPr/>
        <p:nvPr/>
      </p:nvGrpSpPr>
      <p:grpSpPr>
        <a:xfrm>
          <a:off x="0" y="0"/>
          <a:ext cx="0" cy="0"/>
          <a:chOff x="0" y="0"/>
          <a:chExt cx="0" cy="0"/>
        </a:xfrm>
      </p:grpSpPr>
      <p:pic>
        <p:nvPicPr>
          <p:cNvPr id="5" name="図 4" descr="グラフィカル ユーザー インターフェイス, テキスト, アプリケーション, メール&#10;&#10;AI によって生成されたコンテンツは間違っている可能性があります。">
            <a:extLst>
              <a:ext uri="{FF2B5EF4-FFF2-40B4-BE49-F238E27FC236}">
                <a16:creationId xmlns:a16="http://schemas.microsoft.com/office/drawing/2014/main" id="{55F0918E-F84C-6697-E904-4143A308B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153" y="1268413"/>
            <a:ext cx="8981693" cy="540067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D38E136C-1E46-9C7C-2A42-52DC97D0CFCB}"/>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dirty="0">
                <a:solidFill>
                  <a:srgbClr val="2A1A00"/>
                </a:solidFill>
                <a:latin typeface="BIZ UDPゴシック" panose="020B0400000000000000" pitchFamily="50" charset="-128"/>
                <a:ea typeface="BIZ UDPゴシック" panose="020B0400000000000000" pitchFamily="50" charset="-128"/>
              </a:rPr>
              <a:t>がめんを　すくろーるする</a:t>
            </a:r>
          </a:p>
        </p:txBody>
      </p:sp>
      <p:grpSp>
        <p:nvGrpSpPr>
          <p:cNvPr id="2" name="グループ化 1">
            <a:extLst>
              <a:ext uri="{FF2B5EF4-FFF2-40B4-BE49-F238E27FC236}">
                <a16:creationId xmlns:a16="http://schemas.microsoft.com/office/drawing/2014/main" id="{55AB473D-6F89-65D5-4F1C-544504C85C4F}"/>
              </a:ext>
            </a:extLst>
          </p:cNvPr>
          <p:cNvGrpSpPr/>
          <p:nvPr/>
        </p:nvGrpSpPr>
        <p:grpSpPr>
          <a:xfrm>
            <a:off x="9781499" y="2556932"/>
            <a:ext cx="305331" cy="1678213"/>
            <a:chOff x="8102069" y="2338258"/>
            <a:chExt cx="416374" cy="1790548"/>
          </a:xfrm>
        </p:grpSpPr>
        <p:sp>
          <p:nvSpPr>
            <p:cNvPr id="4" name="矢印: 上 3">
              <a:extLst>
                <a:ext uri="{FF2B5EF4-FFF2-40B4-BE49-F238E27FC236}">
                  <a16:creationId xmlns:a16="http://schemas.microsoft.com/office/drawing/2014/main" id="{A20F67DF-202A-636F-9BAC-8FA768E6D783}"/>
                </a:ext>
              </a:extLst>
            </p:cNvPr>
            <p:cNvSpPr/>
            <p:nvPr/>
          </p:nvSpPr>
          <p:spPr>
            <a:xfrm>
              <a:off x="8102069" y="2338258"/>
              <a:ext cx="416374" cy="806964"/>
            </a:xfrm>
            <a:prstGeom prst="up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上 5">
              <a:extLst>
                <a:ext uri="{FF2B5EF4-FFF2-40B4-BE49-F238E27FC236}">
                  <a16:creationId xmlns:a16="http://schemas.microsoft.com/office/drawing/2014/main" id="{C4FBBB82-0F17-6132-ADEC-2508DE5F104E}"/>
                </a:ext>
              </a:extLst>
            </p:cNvPr>
            <p:cNvSpPr/>
            <p:nvPr/>
          </p:nvSpPr>
          <p:spPr>
            <a:xfrm flipV="1">
              <a:off x="8102069" y="3145222"/>
              <a:ext cx="416374" cy="983584"/>
            </a:xfrm>
            <a:prstGeom prst="up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 name="四角形: 角を丸くする 6">
            <a:extLst>
              <a:ext uri="{FF2B5EF4-FFF2-40B4-BE49-F238E27FC236}">
                <a16:creationId xmlns:a16="http://schemas.microsoft.com/office/drawing/2014/main" id="{E56C189E-A38A-FDBC-9880-480872F5D1C7}"/>
              </a:ext>
            </a:extLst>
          </p:cNvPr>
          <p:cNvSpPr/>
          <p:nvPr/>
        </p:nvSpPr>
        <p:spPr>
          <a:xfrm>
            <a:off x="8494527" y="4459085"/>
            <a:ext cx="3364098" cy="2102785"/>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BB5A0987-9D80-4D23-58EF-5D0E530E414C}"/>
              </a:ext>
            </a:extLst>
          </p:cNvPr>
          <p:cNvSpPr/>
          <p:nvPr/>
        </p:nvSpPr>
        <p:spPr>
          <a:xfrm>
            <a:off x="8697931" y="4459086"/>
            <a:ext cx="3027344" cy="1995768"/>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dirty="0">
                <a:latin typeface="BIZ UDPゴシック" panose="020B0400000000000000" pitchFamily="50" charset="-128"/>
                <a:ea typeface="BIZ UDPゴシック" panose="020B0400000000000000" pitchFamily="50" charset="-128"/>
              </a:rPr>
              <a:t>がめんを すくろーるして </a:t>
            </a:r>
            <a:endParaRPr kumimoji="1" lang="en-US" altLang="ja-JP" sz="2000" b="1"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dirty="0">
                <a:latin typeface="BIZ UDPゴシック" panose="020B0400000000000000" pitchFamily="50" charset="-128"/>
                <a:ea typeface="BIZ UDPゴシック" panose="020B0400000000000000" pitchFamily="50" charset="-128"/>
              </a:rPr>
              <a:t>したのほうに うごかすと </a:t>
            </a:r>
            <a:endParaRPr kumimoji="1" lang="en-US" altLang="ja-JP" sz="2000" b="1"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dirty="0">
                <a:latin typeface="BIZ UDPゴシック" panose="020B0400000000000000" pitchFamily="50" charset="-128"/>
                <a:ea typeface="BIZ UDPゴシック" panose="020B0400000000000000" pitchFamily="50" charset="-128"/>
              </a:rPr>
              <a:t>かくれている ところが</a:t>
            </a:r>
          </a:p>
          <a:p>
            <a:pPr>
              <a:lnSpc>
                <a:spcPct val="150000"/>
              </a:lnSpc>
            </a:pPr>
            <a:r>
              <a:rPr kumimoji="1" lang="ja-JP" altLang="en-US" sz="2000" b="1" dirty="0">
                <a:latin typeface="BIZ UDPゴシック" panose="020B0400000000000000" pitchFamily="50" charset="-128"/>
                <a:ea typeface="BIZ UDPゴシック" panose="020B0400000000000000" pitchFamily="50" charset="-128"/>
              </a:rPr>
              <a:t>みえてきます。</a:t>
            </a:r>
          </a:p>
        </p:txBody>
      </p:sp>
      <p:sp>
        <p:nvSpPr>
          <p:cNvPr id="10" name="四角形: 角を丸くする 9">
            <a:extLst>
              <a:ext uri="{FF2B5EF4-FFF2-40B4-BE49-F238E27FC236}">
                <a16:creationId xmlns:a16="http://schemas.microsoft.com/office/drawing/2014/main" id="{A3F46C63-3F79-21CE-110C-6D3AACABAF89}"/>
              </a:ext>
            </a:extLst>
          </p:cNvPr>
          <p:cNvSpPr/>
          <p:nvPr/>
        </p:nvSpPr>
        <p:spPr>
          <a:xfrm>
            <a:off x="10210269" y="2442633"/>
            <a:ext cx="411164" cy="1909234"/>
          </a:xfrm>
          <a:prstGeom prst="roundRect">
            <a:avLst>
              <a:gd name="adj" fmla="val 20472"/>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604532118"/>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FD027-EB9E-8FF9-D4A6-72795E3C7013}"/>
            </a:ext>
          </a:extLst>
        </p:cNvPr>
        <p:cNvGrpSpPr/>
        <p:nvPr/>
      </p:nvGrpSpPr>
      <p:grpSpPr>
        <a:xfrm>
          <a:off x="0" y="0"/>
          <a:ext cx="0" cy="0"/>
          <a:chOff x="0" y="0"/>
          <a:chExt cx="0" cy="0"/>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30B8CD08-E141-F91B-BE16-B6904D1325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2885" y="1257529"/>
            <a:ext cx="9026230" cy="5411559"/>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CFBB99F6-C43A-075D-E743-DC309380B553}"/>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lang="en-US" altLang="ja-JP" sz="5400" b="1" cap="all">
              <a:solidFill>
                <a:srgbClr val="2A1A00"/>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0424858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02FB7B27-CF0D-DB2F-9E73-300441C065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0940" y="1268413"/>
            <a:ext cx="9050120" cy="5400675"/>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7892D660-AE0F-AD8A-1219-3D7AA0A07569}"/>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 とき</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四角形: 角を丸くする 2">
            <a:extLst>
              <a:ext uri="{FF2B5EF4-FFF2-40B4-BE49-F238E27FC236}">
                <a16:creationId xmlns:a16="http://schemas.microsoft.com/office/drawing/2014/main" id="{BF36B54D-4722-C944-A8F9-DD69971F4AB7}"/>
              </a:ext>
            </a:extLst>
          </p:cNvPr>
          <p:cNvSpPr/>
          <p:nvPr/>
        </p:nvSpPr>
        <p:spPr>
          <a:xfrm>
            <a:off x="9607118" y="1252647"/>
            <a:ext cx="974830" cy="36511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16305829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C7EF2-F162-ABDF-1A84-4AA5E39B0FAB}"/>
            </a:ext>
          </a:extLst>
        </p:cNvPr>
        <p:cNvGrpSpPr/>
        <p:nvPr/>
      </p:nvGrpSpPr>
      <p:grpSpPr>
        <a:xfrm>
          <a:off x="0" y="0"/>
          <a:ext cx="0" cy="0"/>
          <a:chOff x="0" y="0"/>
          <a:chExt cx="0" cy="0"/>
        </a:xfrm>
      </p:grpSpPr>
      <p:grpSp>
        <p:nvGrpSpPr>
          <p:cNvPr id="14" name="グループ化 13">
            <a:extLst>
              <a:ext uri="{FF2B5EF4-FFF2-40B4-BE49-F238E27FC236}">
                <a16:creationId xmlns:a16="http://schemas.microsoft.com/office/drawing/2014/main" id="{221C281D-634B-9CCC-11B0-C6C0C0B8C56F}"/>
              </a:ext>
            </a:extLst>
          </p:cNvPr>
          <p:cNvGrpSpPr/>
          <p:nvPr/>
        </p:nvGrpSpPr>
        <p:grpSpPr>
          <a:xfrm>
            <a:off x="2424000" y="1382571"/>
            <a:ext cx="7344000" cy="5292000"/>
            <a:chOff x="2424000" y="1353311"/>
            <a:chExt cx="7344000" cy="5292000"/>
          </a:xfrm>
        </p:grpSpPr>
        <p:sp>
          <p:nvSpPr>
            <p:cNvPr id="11" name="四角形: 角を丸くする 10">
              <a:extLst>
                <a:ext uri="{FF2B5EF4-FFF2-40B4-BE49-F238E27FC236}">
                  <a16:creationId xmlns:a16="http://schemas.microsoft.com/office/drawing/2014/main" id="{A1184D05-BBFE-8CCE-5FF5-55F11B2397B2}"/>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AA7F8E50-6282-0CA9-0EFE-12C797A60430}"/>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35D89B19-19ED-C662-745F-AB18CCB27300}"/>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 name="テキスト ボックス 4">
            <a:extLst>
              <a:ext uri="{FF2B5EF4-FFF2-40B4-BE49-F238E27FC236}">
                <a16:creationId xmlns:a16="http://schemas.microsoft.com/office/drawing/2014/main" id="{FCC08AE4-7D44-D92D-6825-0BA56B422453}"/>
              </a:ext>
            </a:extLst>
          </p:cNvPr>
          <p:cNvSpPr txBox="1"/>
          <p:nvPr/>
        </p:nvSpPr>
        <p:spPr>
          <a:xfrm>
            <a:off x="2544010" y="3337592"/>
            <a:ext cx="7103980" cy="1323439"/>
          </a:xfrm>
          <a:prstGeom prst="rect">
            <a:avLst/>
          </a:prstGeom>
          <a:noFill/>
        </p:spPr>
        <p:txBody>
          <a:bodyPr wrap="square">
            <a:spAutoFit/>
          </a:bodyPr>
          <a:lstStyle/>
          <a:p>
            <a:pPr algn="ctr" fontAlgn="base"/>
            <a:r>
              <a:rPr lang="ja-JP" altLang="en-US" sz="4000" b="1" cap="all" dirty="0">
                <a:solidFill>
                  <a:srgbClr val="2A1A00"/>
                </a:solidFill>
                <a:latin typeface="Meiryo UI" panose="020B0604030504040204" pitchFamily="50" charset="-128"/>
                <a:ea typeface="BIZ UDPゴシック" panose="020B0400000000000000" pitchFamily="50" charset="-128"/>
              </a:rPr>
              <a:t>かばー</a:t>
            </a:r>
            <a:r>
              <a:rPr lang="ja-JP" altLang="en-US" sz="4000" b="1" i="0" u="none" strike="noStrike" cap="all" dirty="0">
                <a:solidFill>
                  <a:srgbClr val="2A1A00"/>
                </a:solidFill>
                <a:effectLst/>
                <a:latin typeface="Meiryo UI" panose="020B0604030504040204" pitchFamily="50" charset="-128"/>
                <a:ea typeface="BIZ UDPゴシック" panose="020B0400000000000000" pitchFamily="50" charset="-128"/>
              </a:rPr>
              <a:t>を ひらくと</a:t>
            </a:r>
            <a:endParaRPr lang="en-US" altLang="ja-JP" sz="4000" b="1" i="0" u="none" strike="noStrike" cap="all" dirty="0">
              <a:solidFill>
                <a:srgbClr val="2A1A00"/>
              </a:solidFill>
              <a:effectLst/>
              <a:latin typeface="Meiryo UI" panose="020B0604030504040204" pitchFamily="50" charset="-128"/>
              <a:ea typeface="BIZ UDPゴシック" panose="020B0400000000000000" pitchFamily="50" charset="-128"/>
            </a:endParaRPr>
          </a:p>
          <a:p>
            <a:pPr algn="ctr" rtl="0" fontAlgn="base"/>
            <a:r>
              <a:rPr lang="ja-JP" altLang="en-US" sz="4000" b="1" i="0" u="none" strike="noStrike" cap="all" dirty="0">
                <a:solidFill>
                  <a:srgbClr val="2A1A00"/>
                </a:solidFill>
                <a:effectLst/>
                <a:latin typeface="Meiryo UI" panose="020B0604030504040204" pitchFamily="50" charset="-128"/>
                <a:ea typeface="BIZ UDPゴシック" panose="020B0400000000000000" pitchFamily="50" charset="-128"/>
              </a:rPr>
              <a:t>でんげんが はいります</a:t>
            </a:r>
            <a:endParaRPr lang="en-US" altLang="ja-JP" sz="4000" b="1" i="0" dirty="0">
              <a:solidFill>
                <a:srgbClr val="000000"/>
              </a:solidFill>
              <a:effectLst/>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BDCE7A96-7A0D-EC92-FCAF-3652CCEF5A4D}"/>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たぶれっとの でんげんを いれる</a:t>
            </a:r>
          </a:p>
        </p:txBody>
      </p:sp>
      <p:sp>
        <p:nvSpPr>
          <p:cNvPr id="2" name="正方形/長方形 1">
            <a:extLst>
              <a:ext uri="{FF2B5EF4-FFF2-40B4-BE49-F238E27FC236}">
                <a16:creationId xmlns:a16="http://schemas.microsoft.com/office/drawing/2014/main" id="{634F2B90-A190-2D8D-C108-FAF05695F5FB}"/>
              </a:ext>
            </a:extLst>
          </p:cNvPr>
          <p:cNvSpPr/>
          <p:nvPr/>
        </p:nvSpPr>
        <p:spPr>
          <a:xfrm>
            <a:off x="-2392326" y="328473"/>
            <a:ext cx="2268037" cy="11008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学校環境にあわせてご活用ください</a:t>
            </a:r>
          </a:p>
        </p:txBody>
      </p:sp>
    </p:spTree>
    <p:extLst>
      <p:ext uri="{BB962C8B-B14F-4D97-AF65-F5344CB8AC3E}">
        <p14:creationId xmlns:p14="http://schemas.microsoft.com/office/powerpoint/2010/main" val="3650496794"/>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516CE-01F1-2702-FBBE-C7D41A8A2363}"/>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AFDDBF0A-7722-0DCB-A18E-671819D1D6C9}"/>
              </a:ext>
            </a:extLst>
          </p:cNvPr>
          <p:cNvPicPr>
            <a:picLocks noChangeAspect="1"/>
          </p:cNvPicPr>
          <p:nvPr/>
        </p:nvPicPr>
        <p:blipFill>
          <a:blip r:embed="rId3"/>
          <a:srcRect b="1546"/>
          <a:stretch/>
        </p:blipFill>
        <p:spPr>
          <a:xfrm>
            <a:off x="1549291" y="1268413"/>
            <a:ext cx="9093418" cy="5400675"/>
          </a:xfrm>
          <a:prstGeom prst="rect">
            <a:avLst/>
          </a:prstGeom>
        </p:spPr>
      </p:pic>
      <p:sp>
        <p:nvSpPr>
          <p:cNvPr id="12" name="四角形: 角を丸くする 11">
            <a:extLst>
              <a:ext uri="{FF2B5EF4-FFF2-40B4-BE49-F238E27FC236}">
                <a16:creationId xmlns:a16="http://schemas.microsoft.com/office/drawing/2014/main" id="{96385F1D-05B2-F1BA-543A-B76187AFB345}"/>
              </a:ext>
            </a:extLst>
          </p:cNvPr>
          <p:cNvSpPr/>
          <p:nvPr/>
        </p:nvSpPr>
        <p:spPr>
          <a:xfrm>
            <a:off x="6020698" y="3894142"/>
            <a:ext cx="1116702" cy="48735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B85D0C61-908E-E116-71BC-1494F5FBDD17}"/>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 とき</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4DF2D5CA-F7CD-93C9-83C8-7A1BB4CD72F6}"/>
              </a:ext>
            </a:extLst>
          </p:cNvPr>
          <p:cNvSpPr/>
          <p:nvPr/>
        </p:nvSpPr>
        <p:spPr>
          <a:xfrm>
            <a:off x="7912627" y="4248727"/>
            <a:ext cx="3696180"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54A97EC6-CA38-E939-A767-3CA71EDFF9C7}"/>
              </a:ext>
            </a:extLst>
          </p:cNvPr>
          <p:cNvSpPr/>
          <p:nvPr/>
        </p:nvSpPr>
        <p:spPr>
          <a:xfrm>
            <a:off x="8104817" y="4166024"/>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おわって いない もんだいを あとから とく ことが</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できます。</a:t>
            </a:r>
          </a:p>
        </p:txBody>
      </p:sp>
    </p:spTree>
    <p:extLst>
      <p:ext uri="{BB962C8B-B14F-4D97-AF65-F5344CB8AC3E}">
        <p14:creationId xmlns:p14="http://schemas.microsoft.com/office/powerpoint/2010/main" val="1376609362"/>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CA5EE-D549-F3A3-75DD-CC93537A83E6}"/>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C58F9B66-EAB5-D629-F497-8F5D4F047D73}"/>
              </a:ext>
            </a:extLst>
          </p:cNvPr>
          <p:cNvPicPr>
            <a:picLocks noChangeAspect="1"/>
          </p:cNvPicPr>
          <p:nvPr/>
        </p:nvPicPr>
        <p:blipFill>
          <a:blip r:embed="rId3"/>
          <a:srcRect b="1546"/>
          <a:stretch/>
        </p:blipFill>
        <p:spPr>
          <a:xfrm>
            <a:off x="1549291" y="1268413"/>
            <a:ext cx="9093418" cy="5400675"/>
          </a:xfrm>
          <a:prstGeom prst="rect">
            <a:avLst/>
          </a:prstGeom>
        </p:spPr>
      </p:pic>
      <p:sp>
        <p:nvSpPr>
          <p:cNvPr id="12" name="四角形: 角を丸くする 11">
            <a:extLst>
              <a:ext uri="{FF2B5EF4-FFF2-40B4-BE49-F238E27FC236}">
                <a16:creationId xmlns:a16="http://schemas.microsoft.com/office/drawing/2014/main" id="{1CE97894-2BF4-6787-F934-DA60218818D7}"/>
              </a:ext>
            </a:extLst>
          </p:cNvPr>
          <p:cNvSpPr/>
          <p:nvPr/>
        </p:nvSpPr>
        <p:spPr>
          <a:xfrm>
            <a:off x="4861934" y="3894142"/>
            <a:ext cx="1116702" cy="48735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FF251A54-9314-77EF-E3AB-05C678DB5B2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 とき</a:t>
            </a:r>
          </a:p>
        </p:txBody>
      </p:sp>
      <p:sp>
        <p:nvSpPr>
          <p:cNvPr id="7" name="四角形: 角を丸くする 6">
            <a:extLst>
              <a:ext uri="{FF2B5EF4-FFF2-40B4-BE49-F238E27FC236}">
                <a16:creationId xmlns:a16="http://schemas.microsoft.com/office/drawing/2014/main" id="{3F9A267B-B5B6-4D54-D514-6C3FD8BD575E}"/>
              </a:ext>
            </a:extLst>
          </p:cNvPr>
          <p:cNvSpPr/>
          <p:nvPr/>
        </p:nvSpPr>
        <p:spPr>
          <a:xfrm>
            <a:off x="973089" y="3602567"/>
            <a:ext cx="3174579"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A8632488-14B6-055D-6670-EAF748117337}"/>
              </a:ext>
            </a:extLst>
          </p:cNvPr>
          <p:cNvSpPr/>
          <p:nvPr/>
        </p:nvSpPr>
        <p:spPr>
          <a:xfrm>
            <a:off x="1165279" y="3519864"/>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ぜんぶ こたえ あわせを </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たっぷ してしまうと</a:t>
            </a:r>
          </a:p>
        </p:txBody>
      </p:sp>
    </p:spTree>
    <p:extLst>
      <p:ext uri="{BB962C8B-B14F-4D97-AF65-F5344CB8AC3E}">
        <p14:creationId xmlns:p14="http://schemas.microsoft.com/office/powerpoint/2010/main" val="157265350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10" name="図 9"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5548BF60-22DC-B708-A259-7E0F0F617C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704" y="1279833"/>
            <a:ext cx="8980587" cy="5380037"/>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CC6F13C1-C9FC-9214-B322-C06FE6A7C325}"/>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ふせいかいで ドリルが おわる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2466E2D3-5126-E722-8B2E-AEA60486EC07}"/>
              </a:ext>
            </a:extLst>
          </p:cNvPr>
          <p:cNvSpPr txBox="1"/>
          <p:nvPr/>
        </p:nvSpPr>
        <p:spPr>
          <a:xfrm>
            <a:off x="4770575"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 name="四角形: 角を丸くする 5">
            <a:extLst>
              <a:ext uri="{FF2B5EF4-FFF2-40B4-BE49-F238E27FC236}">
                <a16:creationId xmlns:a16="http://schemas.microsoft.com/office/drawing/2014/main" id="{94EF99F8-14C0-C588-D5A5-3157FD213E85}"/>
              </a:ext>
            </a:extLst>
          </p:cNvPr>
          <p:cNvSpPr/>
          <p:nvPr/>
        </p:nvSpPr>
        <p:spPr>
          <a:xfrm>
            <a:off x="3763479" y="3439045"/>
            <a:ext cx="2332521" cy="694814"/>
          </a:xfrm>
          <a:prstGeom prst="roundRect">
            <a:avLst>
              <a:gd name="adj" fmla="val 9710"/>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9" name="四角形: 角を丸くする 8">
            <a:extLst>
              <a:ext uri="{FF2B5EF4-FFF2-40B4-BE49-F238E27FC236}">
                <a16:creationId xmlns:a16="http://schemas.microsoft.com/office/drawing/2014/main" id="{A84DA1B9-BB05-BF24-565A-8F1670082BF2}"/>
              </a:ext>
            </a:extLst>
          </p:cNvPr>
          <p:cNvSpPr/>
          <p:nvPr/>
        </p:nvSpPr>
        <p:spPr>
          <a:xfrm>
            <a:off x="5150177" y="4216562"/>
            <a:ext cx="3696180"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9F14FC06-699A-A42E-030F-976B272339F2}"/>
              </a:ext>
            </a:extLst>
          </p:cNvPr>
          <p:cNvSpPr/>
          <p:nvPr/>
        </p:nvSpPr>
        <p:spPr>
          <a:xfrm>
            <a:off x="5342367" y="4133859"/>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こたえて いない もんだいが</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ふせいかい（</a:t>
            </a:r>
            <a:r>
              <a:rPr kumimoji="1" lang="en-US" altLang="ja-JP" sz="2000" b="1">
                <a:latin typeface="BIZ UDPゴシック" panose="020B0400000000000000" pitchFamily="50" charset="-128"/>
                <a:ea typeface="BIZ UDPゴシック" panose="020B0400000000000000" pitchFamily="50" charset="-128"/>
              </a:rPr>
              <a:t>×</a:t>
            </a:r>
            <a:r>
              <a:rPr kumimoji="1" lang="ja-JP" altLang="en-US" sz="2000" b="1">
                <a:latin typeface="BIZ UDPゴシック" panose="020B0400000000000000" pitchFamily="50" charset="-128"/>
                <a:ea typeface="BIZ UDPゴシック" panose="020B0400000000000000" pitchFamily="50" charset="-128"/>
              </a:rPr>
              <a:t>）で おわって </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しまいます。</a:t>
            </a:r>
          </a:p>
        </p:txBody>
      </p:sp>
    </p:spTree>
    <p:extLst>
      <p:ext uri="{BB962C8B-B14F-4D97-AF65-F5344CB8AC3E}">
        <p14:creationId xmlns:p14="http://schemas.microsoft.com/office/powerpoint/2010/main" val="1970118213"/>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99BD9-5AA4-620C-E229-06844156119B}"/>
            </a:ext>
          </a:extLst>
        </p:cNvPr>
        <p:cNvGrpSpPr/>
        <p:nvPr/>
      </p:nvGrpSpPr>
      <p:grpSpPr>
        <a:xfrm>
          <a:off x="0" y="0"/>
          <a:ext cx="0" cy="0"/>
          <a:chOff x="0" y="0"/>
          <a:chExt cx="0" cy="0"/>
        </a:xfrm>
      </p:grpSpPr>
      <p:pic>
        <p:nvPicPr>
          <p:cNvPr id="2" name="図 1"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4D19D8CE-E2F6-7ED0-19DC-5DE5BCD564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4103" y="1289051"/>
            <a:ext cx="9009893" cy="5380037"/>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833F63D8-43FD-F3EC-8C3E-BF885F4DC464}"/>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やりのこし ドリルの はじめかた</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四角形: 角を丸くする 3">
            <a:extLst>
              <a:ext uri="{FF2B5EF4-FFF2-40B4-BE49-F238E27FC236}">
                <a16:creationId xmlns:a16="http://schemas.microsoft.com/office/drawing/2014/main" id="{7938FCF3-EAC2-06DB-B5F1-070D348A8C82}"/>
              </a:ext>
            </a:extLst>
          </p:cNvPr>
          <p:cNvSpPr/>
          <p:nvPr/>
        </p:nvSpPr>
        <p:spPr>
          <a:xfrm>
            <a:off x="3137773" y="3908140"/>
            <a:ext cx="1085049" cy="479907"/>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6" name="テキスト ボックス 5">
            <a:extLst>
              <a:ext uri="{FF2B5EF4-FFF2-40B4-BE49-F238E27FC236}">
                <a16:creationId xmlns:a16="http://schemas.microsoft.com/office/drawing/2014/main" id="{85CA4C1A-433B-10CA-2314-8CD41569C93C}"/>
              </a:ext>
            </a:extLst>
          </p:cNvPr>
          <p:cNvSpPr txBox="1"/>
          <p:nvPr/>
        </p:nvSpPr>
        <p:spPr>
          <a:xfrm>
            <a:off x="368029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787659377"/>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アプリケーション, Teams&#10;&#10;AI によって生成されたコンテンツは間違っている可能性があります。">
            <a:extLst>
              <a:ext uri="{FF2B5EF4-FFF2-40B4-BE49-F238E27FC236}">
                <a16:creationId xmlns:a16="http://schemas.microsoft.com/office/drawing/2014/main" id="{0B5ADD2F-9A77-9451-2CE1-E158657215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7189" y="1277927"/>
            <a:ext cx="8957622" cy="5391161"/>
          </a:xfrm>
          <a:prstGeom prst="rect">
            <a:avLst/>
          </a:prstGeom>
        </p:spPr>
      </p:pic>
      <p:sp>
        <p:nvSpPr>
          <p:cNvPr id="3" name="テキスト ボックス 2">
            <a:extLst>
              <a:ext uri="{FF2B5EF4-FFF2-40B4-BE49-F238E27FC236}">
                <a16:creationId xmlns:a16="http://schemas.microsoft.com/office/drawing/2014/main" id="{A8C385B8-37B2-518B-295C-3E60A434ED47}"/>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やりのこし ドリルの はじめかた</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FA3B511C-0F9C-6179-4E8C-442C404F334D}"/>
              </a:ext>
            </a:extLst>
          </p:cNvPr>
          <p:cNvSpPr txBox="1"/>
          <p:nvPr/>
        </p:nvSpPr>
        <p:spPr>
          <a:xfrm>
            <a:off x="368029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E81B3011-B861-F6A3-B88C-4F284350F9E1}"/>
              </a:ext>
            </a:extLst>
          </p:cNvPr>
          <p:cNvSpPr/>
          <p:nvPr/>
        </p:nvSpPr>
        <p:spPr>
          <a:xfrm>
            <a:off x="4938936" y="4127500"/>
            <a:ext cx="1116702" cy="41834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1795072753"/>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7" name="図 6" descr="グラフィカル ユーザー インターフェイス, テキスト, アプリケーション, メール&#10;&#10;AI によって生成されたコンテンツは間違っている可能性があります。">
            <a:extLst>
              <a:ext uri="{FF2B5EF4-FFF2-40B4-BE49-F238E27FC236}">
                <a16:creationId xmlns:a16="http://schemas.microsoft.com/office/drawing/2014/main" id="{20E1D34A-3151-6D45-6B74-CFC138413D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2389" y="1268413"/>
            <a:ext cx="8987222" cy="540067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055CFD08-4AF9-0F29-45C9-ABA81A7ADC04}"/>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ぜんぶのもんだい が おわったら</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四角形: 角を丸くする 3">
            <a:extLst>
              <a:ext uri="{FF2B5EF4-FFF2-40B4-BE49-F238E27FC236}">
                <a16:creationId xmlns:a16="http://schemas.microsoft.com/office/drawing/2014/main" id="{912A08A8-2AD4-B0B3-8A9F-C4CD40E4C57F}"/>
              </a:ext>
            </a:extLst>
          </p:cNvPr>
          <p:cNvSpPr/>
          <p:nvPr/>
        </p:nvSpPr>
        <p:spPr>
          <a:xfrm>
            <a:off x="9480254" y="1276295"/>
            <a:ext cx="974830" cy="36511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2041755688"/>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30DF4EB1-9ADF-DA07-DBA2-E1A99D1F9E98}"/>
              </a:ext>
            </a:extLst>
          </p:cNvPr>
          <p:cNvGrpSpPr/>
          <p:nvPr/>
        </p:nvGrpSpPr>
        <p:grpSpPr>
          <a:xfrm>
            <a:off x="1573772" y="1268413"/>
            <a:ext cx="9044455" cy="5400675"/>
            <a:chOff x="1781481" y="1289051"/>
            <a:chExt cx="8635663" cy="5156575"/>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62E55105-3861-2DDE-0758-317169F0CD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1481" y="1289051"/>
              <a:ext cx="8635663" cy="5156575"/>
            </a:xfrm>
            <a:prstGeom prst="rect">
              <a:avLst/>
            </a:prstGeom>
            <a:ln>
              <a:solidFill>
                <a:schemeClr val="bg1">
                  <a:lumMod val="75000"/>
                </a:schemeClr>
              </a:solidFill>
            </a:ln>
          </p:spPr>
        </p:pic>
        <p:pic>
          <p:nvPicPr>
            <p:cNvPr id="6" name="図 5">
              <a:extLst>
                <a:ext uri="{FF2B5EF4-FFF2-40B4-BE49-F238E27FC236}">
                  <a16:creationId xmlns:a16="http://schemas.microsoft.com/office/drawing/2014/main" id="{F8A6BECD-F60B-4A4D-7E2D-BD49834F1CFA}"/>
                </a:ext>
              </a:extLst>
            </p:cNvPr>
            <p:cNvPicPr>
              <a:picLocks noChangeAspect="1"/>
            </p:cNvPicPr>
            <p:nvPr/>
          </p:nvPicPr>
          <p:blipFill>
            <a:blip r:embed="rId4"/>
            <a:stretch>
              <a:fillRect/>
            </a:stretch>
          </p:blipFill>
          <p:spPr>
            <a:xfrm>
              <a:off x="1920980" y="2809089"/>
              <a:ext cx="8378029" cy="1780837"/>
            </a:xfrm>
            <a:prstGeom prst="rect">
              <a:avLst/>
            </a:prstGeom>
          </p:spPr>
        </p:pic>
      </p:grpSp>
      <p:sp>
        <p:nvSpPr>
          <p:cNvPr id="2" name="テキスト ボックス 1">
            <a:extLst>
              <a:ext uri="{FF2B5EF4-FFF2-40B4-BE49-F238E27FC236}">
                <a16:creationId xmlns:a16="http://schemas.microsoft.com/office/drawing/2014/main" id="{0F542B71-9804-9E05-B950-429AD9F506A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もどる をタップ</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9" name="四角形: 角を丸くする 8">
            <a:extLst>
              <a:ext uri="{FF2B5EF4-FFF2-40B4-BE49-F238E27FC236}">
                <a16:creationId xmlns:a16="http://schemas.microsoft.com/office/drawing/2014/main" id="{EDC0EB5F-7DCE-2462-20FC-8033D52D5546}"/>
              </a:ext>
            </a:extLst>
          </p:cNvPr>
          <p:cNvSpPr/>
          <p:nvPr/>
        </p:nvSpPr>
        <p:spPr>
          <a:xfrm>
            <a:off x="9634254" y="1237795"/>
            <a:ext cx="974830" cy="36511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216387446"/>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A42BC-367F-40DC-9AAC-031486BCC625}"/>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50840034-BF8C-D08B-A374-28781A2F3592}"/>
              </a:ext>
            </a:extLst>
          </p:cNvPr>
          <p:cNvPicPr>
            <a:picLocks noChangeAspect="1"/>
          </p:cNvPicPr>
          <p:nvPr/>
        </p:nvPicPr>
        <p:blipFill>
          <a:blip r:embed="rId2"/>
          <a:srcRect t="5173"/>
          <a:stretch/>
        </p:blipFill>
        <p:spPr>
          <a:xfrm>
            <a:off x="1463978" y="1268413"/>
            <a:ext cx="9264044" cy="5400675"/>
          </a:xfrm>
          <a:prstGeom prst="rect">
            <a:avLst/>
          </a:prstGeom>
        </p:spPr>
      </p:pic>
      <p:sp>
        <p:nvSpPr>
          <p:cNvPr id="4" name="テキスト ボックス 3">
            <a:extLst>
              <a:ext uri="{FF2B5EF4-FFF2-40B4-BE49-F238E27FC236}">
                <a16:creationId xmlns:a16="http://schemas.microsoft.com/office/drawing/2014/main" id="{3DDC7125-6EAF-9BB1-1775-26F3181B6B4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さいしょの がめんに もどりました</a:t>
            </a:r>
          </a:p>
        </p:txBody>
      </p:sp>
    </p:spTree>
    <p:extLst>
      <p:ext uri="{BB962C8B-B14F-4D97-AF65-F5344CB8AC3E}">
        <p14:creationId xmlns:p14="http://schemas.microsoft.com/office/powerpoint/2010/main" val="290133330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95AB8-D2E0-B495-930A-80936FE6C345}"/>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22069199-8147-7705-BAE7-FE1D7FB2C20F}"/>
              </a:ext>
            </a:extLst>
          </p:cNvPr>
          <p:cNvPicPr>
            <a:picLocks noChangeAspect="1"/>
          </p:cNvPicPr>
          <p:nvPr/>
        </p:nvPicPr>
        <p:blipFill>
          <a:blip r:embed="rId3"/>
          <a:stretch>
            <a:fillRect/>
          </a:stretch>
        </p:blipFill>
        <p:spPr>
          <a:xfrm>
            <a:off x="1679065" y="1054185"/>
            <a:ext cx="8833870" cy="5614903"/>
          </a:xfrm>
          <a:prstGeom prst="rect">
            <a:avLst/>
          </a:prstGeom>
          <a:ln>
            <a:solidFill>
              <a:schemeClr val="bg1">
                <a:lumMod val="75000"/>
              </a:schemeClr>
            </a:solidFill>
          </a:ln>
        </p:spPr>
      </p:pic>
      <p:sp>
        <p:nvSpPr>
          <p:cNvPr id="5" name="四角形: 角を丸くする 4">
            <a:extLst>
              <a:ext uri="{FF2B5EF4-FFF2-40B4-BE49-F238E27FC236}">
                <a16:creationId xmlns:a16="http://schemas.microsoft.com/office/drawing/2014/main" id="{D467EBC9-3015-8AE4-D757-D7FC15288886}"/>
              </a:ext>
            </a:extLst>
          </p:cNvPr>
          <p:cNvSpPr/>
          <p:nvPr/>
        </p:nvSpPr>
        <p:spPr>
          <a:xfrm>
            <a:off x="5842757" y="1698623"/>
            <a:ext cx="506485" cy="415584"/>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1B19046B-3FA0-CC76-984B-54A0418DDEC0}"/>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どりるの がめんを </a:t>
            </a:r>
            <a:r>
              <a:rPr lang="en-US" altLang="ja-JP" sz="5400" b="1" cap="all">
                <a:solidFill>
                  <a:srgbClr val="2A1A00"/>
                </a:solidFill>
                <a:latin typeface="BIZ UDPゴシック" panose="020B0400000000000000" pitchFamily="50" charset="-128"/>
                <a:ea typeface="BIZ UDPゴシック" panose="020B0400000000000000" pitchFamily="50" charset="-128"/>
              </a:rPr>
              <a:t>×</a:t>
            </a:r>
            <a:r>
              <a:rPr lang="ja-JP" altLang="en-US" sz="5400" b="1" cap="all">
                <a:solidFill>
                  <a:srgbClr val="2A1A00"/>
                </a:solidFill>
                <a:latin typeface="BIZ UDPゴシック" panose="020B0400000000000000" pitchFamily="50" charset="-128"/>
                <a:ea typeface="BIZ UDPゴシック" panose="020B0400000000000000" pitchFamily="50" charset="-128"/>
              </a:rPr>
              <a:t>でとじる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18640150"/>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8B33C20-26A2-903E-DEE3-EF73007FC14C}"/>
            </a:ext>
          </a:extLst>
        </p:cNvPr>
        <p:cNvGrpSpPr/>
        <p:nvPr/>
      </p:nvGrpSpPr>
      <p:grpSpPr>
        <a:xfrm>
          <a:off x="0" y="0"/>
          <a:ext cx="0" cy="0"/>
          <a:chOff x="0" y="0"/>
          <a:chExt cx="0" cy="0"/>
        </a:xfrm>
      </p:grpSpPr>
      <p:pic>
        <p:nvPicPr>
          <p:cNvPr id="8" name="図 7" descr="グラフィカル ユーザー インターフェイス, アプリケーション, Web サイト&#10;&#10;AI 生成コンテンツは誤りを含む可能性があります。">
            <a:extLst>
              <a:ext uri="{FF2B5EF4-FFF2-40B4-BE49-F238E27FC236}">
                <a16:creationId xmlns:a16="http://schemas.microsoft.com/office/drawing/2014/main" id="{7D538F5A-7901-6248-72E8-B6DEF16DCD6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970200" y="1276071"/>
            <a:ext cx="8465791" cy="5518115"/>
          </a:xfrm>
          <a:prstGeom prst="rect">
            <a:avLst/>
          </a:prstGeom>
          <a:ln>
            <a:solidFill>
              <a:schemeClr val="bg1">
                <a:lumMod val="65000"/>
              </a:schemeClr>
            </a:solidFill>
          </a:ln>
        </p:spPr>
      </p:pic>
      <p:sp>
        <p:nvSpPr>
          <p:cNvPr id="5" name="四角形: 角を丸くする 4">
            <a:extLst>
              <a:ext uri="{FF2B5EF4-FFF2-40B4-BE49-F238E27FC236}">
                <a16:creationId xmlns:a16="http://schemas.microsoft.com/office/drawing/2014/main" id="{370CF74C-D67F-9790-255E-ABE9610B6BFD}"/>
              </a:ext>
            </a:extLst>
          </p:cNvPr>
          <p:cNvSpPr/>
          <p:nvPr/>
        </p:nvSpPr>
        <p:spPr>
          <a:xfrm>
            <a:off x="9945060" y="1466376"/>
            <a:ext cx="490931" cy="415584"/>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4243631E-F62F-3579-C656-C850A3A1BD6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ミライシードを とじて おわる</a:t>
            </a:r>
          </a:p>
        </p:txBody>
      </p:sp>
      <p:sp>
        <p:nvSpPr>
          <p:cNvPr id="3" name="正方形/長方形 2">
            <a:extLst>
              <a:ext uri="{FF2B5EF4-FFF2-40B4-BE49-F238E27FC236}">
                <a16:creationId xmlns:a16="http://schemas.microsoft.com/office/drawing/2014/main" id="{F207FEE4-EB3E-4164-65A5-DB3A829C3287}"/>
              </a:ext>
            </a:extLst>
          </p:cNvPr>
          <p:cNvSpPr/>
          <p:nvPr/>
        </p:nvSpPr>
        <p:spPr>
          <a:xfrm>
            <a:off x="-2103930" y="173038"/>
            <a:ext cx="1998733" cy="11086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ブラウザをすべて閉じる場合にご活用ください</a:t>
            </a:r>
          </a:p>
        </p:txBody>
      </p:sp>
      <p:sp>
        <p:nvSpPr>
          <p:cNvPr id="6" name="テキスト ボックス 5">
            <a:extLst>
              <a:ext uri="{FF2B5EF4-FFF2-40B4-BE49-F238E27FC236}">
                <a16:creationId xmlns:a16="http://schemas.microsoft.com/office/drawing/2014/main" id="{4E725F84-047D-01B2-C8DF-D834AAF5B6B6}"/>
              </a:ext>
            </a:extLst>
          </p:cNvPr>
          <p:cNvSpPr txBox="1"/>
          <p:nvPr/>
        </p:nvSpPr>
        <p:spPr>
          <a:xfrm>
            <a:off x="1070904" y="937517"/>
            <a:ext cx="4633609"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969626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7AD66-2B0A-AA82-FADA-890CAA1F74D0}"/>
            </a:ext>
          </a:extLst>
        </p:cNvPr>
        <p:cNvGrpSpPr/>
        <p:nvPr/>
      </p:nvGrpSpPr>
      <p:grpSpPr>
        <a:xfrm>
          <a:off x="0" y="0"/>
          <a:ext cx="0" cy="0"/>
          <a:chOff x="0" y="0"/>
          <a:chExt cx="0" cy="0"/>
        </a:xfrm>
      </p:grpSpPr>
      <p:grpSp>
        <p:nvGrpSpPr>
          <p:cNvPr id="14" name="グループ化 13">
            <a:extLst>
              <a:ext uri="{FF2B5EF4-FFF2-40B4-BE49-F238E27FC236}">
                <a16:creationId xmlns:a16="http://schemas.microsoft.com/office/drawing/2014/main" id="{EFD99CCB-938E-F865-C69C-55515F0BCBBA}"/>
              </a:ext>
            </a:extLst>
          </p:cNvPr>
          <p:cNvGrpSpPr/>
          <p:nvPr/>
        </p:nvGrpSpPr>
        <p:grpSpPr>
          <a:xfrm>
            <a:off x="2424000" y="1382571"/>
            <a:ext cx="7344000" cy="5292000"/>
            <a:chOff x="2424000" y="1353311"/>
            <a:chExt cx="7344000" cy="5292000"/>
          </a:xfrm>
        </p:grpSpPr>
        <p:sp>
          <p:nvSpPr>
            <p:cNvPr id="11" name="四角形: 角を丸くする 10">
              <a:extLst>
                <a:ext uri="{FF2B5EF4-FFF2-40B4-BE49-F238E27FC236}">
                  <a16:creationId xmlns:a16="http://schemas.microsoft.com/office/drawing/2014/main" id="{F27827F5-EBBE-AB86-2CBD-24577E6DDA76}"/>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336105D1-8166-2EEC-1848-24E960199B36}"/>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BB1E9592-5537-D5CB-64BF-B9883A8B740F}"/>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 name="テキスト ボックス 4">
            <a:extLst>
              <a:ext uri="{FF2B5EF4-FFF2-40B4-BE49-F238E27FC236}">
                <a16:creationId xmlns:a16="http://schemas.microsoft.com/office/drawing/2014/main" id="{FA0C8FD3-269D-E1A5-CD54-FBC556811DA2}"/>
              </a:ext>
            </a:extLst>
          </p:cNvPr>
          <p:cNvSpPr txBox="1"/>
          <p:nvPr/>
        </p:nvSpPr>
        <p:spPr>
          <a:xfrm>
            <a:off x="2544010" y="3337592"/>
            <a:ext cx="7103980" cy="1323439"/>
          </a:xfrm>
          <a:prstGeom prst="rect">
            <a:avLst/>
          </a:prstGeom>
          <a:noFill/>
        </p:spPr>
        <p:txBody>
          <a:bodyPr wrap="square">
            <a:spAutoFit/>
          </a:bodyPr>
          <a:lstStyle/>
          <a:p>
            <a:pPr algn="ctr" fontAlgn="base"/>
            <a:r>
              <a:rPr lang="ja-JP" altLang="en-US" sz="4000" b="1" cap="all" dirty="0">
                <a:solidFill>
                  <a:srgbClr val="2A1A00"/>
                </a:solidFill>
                <a:latin typeface="Meiryo UI" panose="020B0604030504040204" pitchFamily="50" charset="-128"/>
                <a:ea typeface="BIZ UDPゴシック" panose="020B0400000000000000" pitchFamily="50" charset="-128"/>
              </a:rPr>
              <a:t>でんげんぼたんをおすと</a:t>
            </a:r>
            <a:endParaRPr lang="en-US" altLang="ja-JP" sz="4000" b="1" i="0" u="none" strike="noStrike" cap="all" dirty="0">
              <a:solidFill>
                <a:srgbClr val="2A1A00"/>
              </a:solidFill>
              <a:effectLst/>
              <a:latin typeface="Meiryo UI" panose="020B0604030504040204" pitchFamily="50" charset="-128"/>
              <a:ea typeface="BIZ UDPゴシック" panose="020B0400000000000000" pitchFamily="50" charset="-128"/>
            </a:endParaRPr>
          </a:p>
          <a:p>
            <a:pPr algn="ctr" rtl="0" fontAlgn="base"/>
            <a:r>
              <a:rPr lang="ja-JP" altLang="en-US" sz="4000" b="1" i="0" u="none" strike="noStrike" cap="all" dirty="0">
                <a:solidFill>
                  <a:srgbClr val="2A1A00"/>
                </a:solidFill>
                <a:effectLst/>
                <a:latin typeface="Meiryo UI" panose="020B0604030504040204" pitchFamily="50" charset="-128"/>
                <a:ea typeface="BIZ UDPゴシック" panose="020B0400000000000000" pitchFamily="50" charset="-128"/>
              </a:rPr>
              <a:t>でんげんが はいります</a:t>
            </a:r>
            <a:endParaRPr lang="en-US" altLang="ja-JP" sz="4000" b="1" i="0" dirty="0">
              <a:solidFill>
                <a:srgbClr val="000000"/>
              </a:solidFill>
              <a:effectLst/>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05135868-DCB3-4E88-DED6-EC85DCFD19FD}"/>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たぶれっとの でんげんを いれる</a:t>
            </a:r>
          </a:p>
        </p:txBody>
      </p:sp>
      <p:sp>
        <p:nvSpPr>
          <p:cNvPr id="16" name="四角形: 角を丸くする 15">
            <a:extLst>
              <a:ext uri="{FF2B5EF4-FFF2-40B4-BE49-F238E27FC236}">
                <a16:creationId xmlns:a16="http://schemas.microsoft.com/office/drawing/2014/main" id="{094DA512-9563-14C0-C4B8-9AA83BC205EB}"/>
              </a:ext>
            </a:extLst>
          </p:cNvPr>
          <p:cNvSpPr/>
          <p:nvPr/>
        </p:nvSpPr>
        <p:spPr>
          <a:xfrm>
            <a:off x="2133362" y="1649416"/>
            <a:ext cx="450040" cy="840353"/>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7" name="グループ化 16">
            <a:extLst>
              <a:ext uri="{FF2B5EF4-FFF2-40B4-BE49-F238E27FC236}">
                <a16:creationId xmlns:a16="http://schemas.microsoft.com/office/drawing/2014/main" id="{F5DF503B-2C14-6F94-9724-F2A24E750D16}"/>
              </a:ext>
            </a:extLst>
          </p:cNvPr>
          <p:cNvGrpSpPr/>
          <p:nvPr/>
        </p:nvGrpSpPr>
        <p:grpSpPr>
          <a:xfrm>
            <a:off x="124287" y="2050843"/>
            <a:ext cx="2530136" cy="1378157"/>
            <a:chOff x="70052" y="3768358"/>
            <a:chExt cx="2530136" cy="1378157"/>
          </a:xfrm>
        </p:grpSpPr>
        <p:sp>
          <p:nvSpPr>
            <p:cNvPr id="18" name="フリーフォーム: 図形 17">
              <a:extLst>
                <a:ext uri="{FF2B5EF4-FFF2-40B4-BE49-F238E27FC236}">
                  <a16:creationId xmlns:a16="http://schemas.microsoft.com/office/drawing/2014/main" id="{9A9B6021-2B9F-CC19-DD66-0587C3619FF5}"/>
                </a:ext>
              </a:extLst>
            </p:cNvPr>
            <p:cNvSpPr/>
            <p:nvPr/>
          </p:nvSpPr>
          <p:spPr>
            <a:xfrm flipV="1">
              <a:off x="70052" y="3768358"/>
              <a:ext cx="2530135"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EB6C1D2A-D434-E70D-A72D-2D32C013E0B2}"/>
                </a:ext>
              </a:extLst>
            </p:cNvPr>
            <p:cNvSpPr/>
            <p:nvPr/>
          </p:nvSpPr>
          <p:spPr>
            <a:xfrm>
              <a:off x="96685" y="4457439"/>
              <a:ext cx="2503503"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でんげんぼたん</a:t>
              </a:r>
            </a:p>
          </p:txBody>
        </p:sp>
      </p:grpSp>
      <p:sp>
        <p:nvSpPr>
          <p:cNvPr id="21" name="正方形/長方形 20">
            <a:extLst>
              <a:ext uri="{FF2B5EF4-FFF2-40B4-BE49-F238E27FC236}">
                <a16:creationId xmlns:a16="http://schemas.microsoft.com/office/drawing/2014/main" id="{77985134-1969-EACD-3B79-8F50253A96E9}"/>
              </a:ext>
            </a:extLst>
          </p:cNvPr>
          <p:cNvSpPr/>
          <p:nvPr/>
        </p:nvSpPr>
        <p:spPr>
          <a:xfrm>
            <a:off x="-2392326" y="328473"/>
            <a:ext cx="2268037" cy="11008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学校環境にあわせてご活用ください</a:t>
            </a:r>
          </a:p>
        </p:txBody>
      </p:sp>
    </p:spTree>
    <p:extLst>
      <p:ext uri="{BB962C8B-B14F-4D97-AF65-F5344CB8AC3E}">
        <p14:creationId xmlns:p14="http://schemas.microsoft.com/office/powerpoint/2010/main" val="664270968"/>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2003A66-5147-2988-1610-1910D183C07E}"/>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18406087-01D0-2E6B-DA90-1B2A5F5EA7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1282" y="1268413"/>
            <a:ext cx="8400399" cy="5484725"/>
          </a:xfrm>
          <a:prstGeom prst="rect">
            <a:avLst/>
          </a:prstGeom>
        </p:spPr>
      </p:pic>
      <p:sp>
        <p:nvSpPr>
          <p:cNvPr id="4" name="テキスト ボックス 3">
            <a:extLst>
              <a:ext uri="{FF2B5EF4-FFF2-40B4-BE49-F238E27FC236}">
                <a16:creationId xmlns:a16="http://schemas.microsoft.com/office/drawing/2014/main" id="{9E212B1E-A50B-7F75-8863-A2E6FA1A95D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ミライシードを とじて おわる</a:t>
            </a:r>
          </a:p>
        </p:txBody>
      </p:sp>
      <p:sp>
        <p:nvSpPr>
          <p:cNvPr id="14" name="四角形: 角を丸くする 13">
            <a:extLst>
              <a:ext uri="{FF2B5EF4-FFF2-40B4-BE49-F238E27FC236}">
                <a16:creationId xmlns:a16="http://schemas.microsoft.com/office/drawing/2014/main" id="{E774634C-C0A7-359F-4144-6A457F8C7843}"/>
              </a:ext>
            </a:extLst>
          </p:cNvPr>
          <p:cNvSpPr/>
          <p:nvPr/>
        </p:nvSpPr>
        <p:spPr>
          <a:xfrm>
            <a:off x="5705353" y="1898987"/>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 name="正方形/長方形 5">
            <a:extLst>
              <a:ext uri="{FF2B5EF4-FFF2-40B4-BE49-F238E27FC236}">
                <a16:creationId xmlns:a16="http://schemas.microsoft.com/office/drawing/2014/main" id="{1E114108-1594-702E-AC0D-70D2AAE4CEA9}"/>
              </a:ext>
            </a:extLst>
          </p:cNvPr>
          <p:cNvSpPr/>
          <p:nvPr/>
        </p:nvSpPr>
        <p:spPr>
          <a:xfrm>
            <a:off x="-2103930" y="173038"/>
            <a:ext cx="1998733" cy="11086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ブラウザをすべて閉じる場合にご活用ください</a:t>
            </a:r>
          </a:p>
        </p:txBody>
      </p:sp>
      <p:sp>
        <p:nvSpPr>
          <p:cNvPr id="2" name="テキスト ボックス 1">
            <a:extLst>
              <a:ext uri="{FF2B5EF4-FFF2-40B4-BE49-F238E27FC236}">
                <a16:creationId xmlns:a16="http://schemas.microsoft.com/office/drawing/2014/main" id="{683411AA-8060-75A8-C98B-E0B006DC9D9F}"/>
              </a:ext>
            </a:extLst>
          </p:cNvPr>
          <p:cNvSpPr txBox="1"/>
          <p:nvPr/>
        </p:nvSpPr>
        <p:spPr>
          <a:xfrm>
            <a:off x="1070904" y="937517"/>
            <a:ext cx="4633609"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 name="四角形: 角を丸くする 8">
            <a:extLst>
              <a:ext uri="{FF2B5EF4-FFF2-40B4-BE49-F238E27FC236}">
                <a16:creationId xmlns:a16="http://schemas.microsoft.com/office/drawing/2014/main" id="{9EDF5486-E036-A909-948A-65CCF9BEFBC0}"/>
              </a:ext>
            </a:extLst>
          </p:cNvPr>
          <p:cNvSpPr/>
          <p:nvPr/>
        </p:nvSpPr>
        <p:spPr>
          <a:xfrm>
            <a:off x="9899849" y="1873820"/>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3" name="グループ化 12">
            <a:extLst>
              <a:ext uri="{FF2B5EF4-FFF2-40B4-BE49-F238E27FC236}">
                <a16:creationId xmlns:a16="http://schemas.microsoft.com/office/drawing/2014/main" id="{FA06D6A9-0B59-0AC6-97B7-29CBACC4D07B}"/>
              </a:ext>
            </a:extLst>
          </p:cNvPr>
          <p:cNvGrpSpPr/>
          <p:nvPr/>
        </p:nvGrpSpPr>
        <p:grpSpPr>
          <a:xfrm>
            <a:off x="4029848" y="2266410"/>
            <a:ext cx="1976083" cy="1378157"/>
            <a:chOff x="492797" y="3768360"/>
            <a:chExt cx="1976083" cy="1378157"/>
          </a:xfrm>
        </p:grpSpPr>
        <p:sp>
          <p:nvSpPr>
            <p:cNvPr id="15" name="フリーフォーム: 図形 14">
              <a:extLst>
                <a:ext uri="{FF2B5EF4-FFF2-40B4-BE49-F238E27FC236}">
                  <a16:creationId xmlns:a16="http://schemas.microsoft.com/office/drawing/2014/main" id="{E2EF7D43-C06A-6F54-B42E-E24C1643855D}"/>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9B1BB4D5-4C56-A4A1-7214-374F6A08EA38}"/>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をたっぷ</a:t>
              </a:r>
            </a:p>
          </p:txBody>
        </p:sp>
      </p:grpSp>
      <p:grpSp>
        <p:nvGrpSpPr>
          <p:cNvPr id="17" name="グループ化 16">
            <a:extLst>
              <a:ext uri="{FF2B5EF4-FFF2-40B4-BE49-F238E27FC236}">
                <a16:creationId xmlns:a16="http://schemas.microsoft.com/office/drawing/2014/main" id="{A30507F6-DA5A-6929-637C-AEB565943CED}"/>
              </a:ext>
            </a:extLst>
          </p:cNvPr>
          <p:cNvGrpSpPr/>
          <p:nvPr/>
        </p:nvGrpSpPr>
        <p:grpSpPr>
          <a:xfrm>
            <a:off x="8274678" y="2258021"/>
            <a:ext cx="1976083" cy="1378157"/>
            <a:chOff x="492797" y="3768360"/>
            <a:chExt cx="1976083" cy="1378157"/>
          </a:xfrm>
        </p:grpSpPr>
        <p:sp>
          <p:nvSpPr>
            <p:cNvPr id="18" name="フリーフォーム: 図形 17">
              <a:extLst>
                <a:ext uri="{FF2B5EF4-FFF2-40B4-BE49-F238E27FC236}">
                  <a16:creationId xmlns:a16="http://schemas.microsoft.com/office/drawing/2014/main" id="{18321C30-6E04-B2B6-87C7-6AC6A4886030}"/>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6FE96515-43B4-37EC-E441-ADBC1CF4E88D}"/>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をたっぷ</a:t>
              </a:r>
            </a:p>
          </p:txBody>
        </p:sp>
      </p:grpSp>
    </p:spTree>
    <p:extLst>
      <p:ext uri="{BB962C8B-B14F-4D97-AF65-F5344CB8AC3E}">
        <p14:creationId xmlns:p14="http://schemas.microsoft.com/office/powerpoint/2010/main" val="2244326499"/>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CD842F-42C9-D6E1-E7C7-8B7DC6B3D890}"/>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05A8940D-FE1F-32A4-A045-B6C1E84F9813}"/>
              </a:ext>
            </a:extLst>
          </p:cNvPr>
          <p:cNvGrpSpPr/>
          <p:nvPr/>
        </p:nvGrpSpPr>
        <p:grpSpPr>
          <a:xfrm>
            <a:off x="2424000" y="1382571"/>
            <a:ext cx="7344000" cy="5292000"/>
            <a:chOff x="2424000" y="1353311"/>
            <a:chExt cx="7344000" cy="5292000"/>
          </a:xfrm>
        </p:grpSpPr>
        <p:sp>
          <p:nvSpPr>
            <p:cNvPr id="12" name="四角形: 角を丸くする 11">
              <a:extLst>
                <a:ext uri="{FF2B5EF4-FFF2-40B4-BE49-F238E27FC236}">
                  <a16:creationId xmlns:a16="http://schemas.microsoft.com/office/drawing/2014/main" id="{EAB25A90-6A20-199C-5BB1-060EE4B9CF3F}"/>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F283DE9A-F1DD-E0E0-F00E-31741F6830AA}"/>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DDEF1E63-441C-F26D-3B22-A020504744EB}"/>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8AE98CA8-4704-AABD-4A79-C6B72F3BB582}"/>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たぶれっとを おわる</a:t>
            </a:r>
          </a:p>
        </p:txBody>
      </p:sp>
      <p:sp>
        <p:nvSpPr>
          <p:cNvPr id="5" name="テキスト ボックス 4">
            <a:extLst>
              <a:ext uri="{FF2B5EF4-FFF2-40B4-BE49-F238E27FC236}">
                <a16:creationId xmlns:a16="http://schemas.microsoft.com/office/drawing/2014/main" id="{67F322C0-629D-FBFF-D209-0EEF49FD4710}"/>
              </a:ext>
            </a:extLst>
          </p:cNvPr>
          <p:cNvSpPr txBox="1"/>
          <p:nvPr/>
        </p:nvSpPr>
        <p:spPr>
          <a:xfrm>
            <a:off x="2544008" y="3607756"/>
            <a:ext cx="7103980" cy="707886"/>
          </a:xfrm>
          <a:prstGeom prst="rect">
            <a:avLst/>
          </a:prstGeom>
          <a:noFill/>
        </p:spPr>
        <p:txBody>
          <a:bodyPr wrap="square">
            <a:spAutoFit/>
          </a:bodyPr>
          <a:lstStyle/>
          <a:p>
            <a:pPr algn="ctr" fontAlgn="base"/>
            <a:r>
              <a:rPr lang="ja-JP" altLang="en-US" sz="4000" b="1" cap="all" dirty="0">
                <a:solidFill>
                  <a:srgbClr val="2A1A00"/>
                </a:solidFill>
                <a:latin typeface="Meiryo UI" panose="020B0604030504040204" pitchFamily="50" charset="-128"/>
                <a:ea typeface="BIZ UDPゴシック" panose="020B0400000000000000" pitchFamily="50" charset="-128"/>
              </a:rPr>
              <a:t>かばー</a:t>
            </a:r>
            <a:r>
              <a:rPr lang="ja-JP" altLang="en-US" sz="4000" b="1" i="0" u="none" strike="noStrike" cap="all" dirty="0">
                <a:solidFill>
                  <a:srgbClr val="2A1A00"/>
                </a:solidFill>
                <a:effectLst/>
                <a:latin typeface="Meiryo UI" panose="020B0604030504040204" pitchFamily="50" charset="-128"/>
                <a:ea typeface="BIZ UDPゴシック" panose="020B0400000000000000" pitchFamily="50" charset="-128"/>
              </a:rPr>
              <a:t>を とじる</a:t>
            </a:r>
            <a:endParaRPr lang="en-US" altLang="ja-JP" sz="4000" b="1" i="0" dirty="0">
              <a:solidFill>
                <a:srgbClr val="000000"/>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9990556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D3782-1A92-98A4-1FA6-726CC7AF5E04}"/>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C5A3D52D-CF83-20B1-1E78-FB23EF0F62FE}"/>
              </a:ext>
            </a:extLst>
          </p:cNvPr>
          <p:cNvGrpSpPr/>
          <p:nvPr/>
        </p:nvGrpSpPr>
        <p:grpSpPr>
          <a:xfrm>
            <a:off x="2424000" y="1382571"/>
            <a:ext cx="7344000" cy="5292000"/>
            <a:chOff x="2424000" y="1353311"/>
            <a:chExt cx="7344000" cy="5292000"/>
          </a:xfrm>
        </p:grpSpPr>
        <p:sp>
          <p:nvSpPr>
            <p:cNvPr id="3" name="四角形: 角を丸くする 2">
              <a:extLst>
                <a:ext uri="{FF2B5EF4-FFF2-40B4-BE49-F238E27FC236}">
                  <a16:creationId xmlns:a16="http://schemas.microsoft.com/office/drawing/2014/main" id="{55872E8B-25C3-6450-B914-BE69C9E82337}"/>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四角形: 角を丸くする 7">
              <a:extLst>
                <a:ext uri="{FF2B5EF4-FFF2-40B4-BE49-F238E27FC236}">
                  <a16:creationId xmlns:a16="http://schemas.microsoft.com/office/drawing/2014/main" id="{6B59A82A-744B-8AE0-D3D4-D529B26DCDBD}"/>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四角形: 角を丸くする 15">
              <a:extLst>
                <a:ext uri="{FF2B5EF4-FFF2-40B4-BE49-F238E27FC236}">
                  <a16:creationId xmlns:a16="http://schemas.microsoft.com/office/drawing/2014/main" id="{E70FE932-5DB2-E1B5-46A1-192314B01B9F}"/>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 name="矢印: 上 3">
            <a:extLst>
              <a:ext uri="{FF2B5EF4-FFF2-40B4-BE49-F238E27FC236}">
                <a16:creationId xmlns:a16="http://schemas.microsoft.com/office/drawing/2014/main" id="{D88B08B0-FF3D-BAD0-28CE-FEEF3EFB82A7}"/>
              </a:ext>
            </a:extLst>
          </p:cNvPr>
          <p:cNvSpPr/>
          <p:nvPr/>
        </p:nvSpPr>
        <p:spPr>
          <a:xfrm>
            <a:off x="5721639" y="5025067"/>
            <a:ext cx="771954" cy="901206"/>
          </a:xfrm>
          <a:prstGeom prst="upArrow">
            <a:avLst>
              <a:gd name="adj1" fmla="val 50000"/>
              <a:gd name="adj2" fmla="val 61400"/>
            </a:avLst>
          </a:prstGeom>
          <a:solidFill>
            <a:schemeClr val="bg1"/>
          </a:solid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55E1422C-0828-DBC5-9586-2B4DD6AB9F8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あいぱっどに さいんいん</a:t>
            </a:r>
          </a:p>
        </p:txBody>
      </p:sp>
      <p:sp>
        <p:nvSpPr>
          <p:cNvPr id="9" name="フリーフォーム: 図形 8">
            <a:extLst>
              <a:ext uri="{FF2B5EF4-FFF2-40B4-BE49-F238E27FC236}">
                <a16:creationId xmlns:a16="http://schemas.microsoft.com/office/drawing/2014/main" id="{18E950FC-6AB5-44D4-27BA-C1CC82C81FD8}"/>
              </a:ext>
            </a:extLst>
          </p:cNvPr>
          <p:cNvSpPr/>
          <p:nvPr/>
        </p:nvSpPr>
        <p:spPr>
          <a:xfrm>
            <a:off x="1784018" y="2199332"/>
            <a:ext cx="3721647" cy="2825735"/>
          </a:xfrm>
          <a:custGeom>
            <a:avLst/>
            <a:gdLst>
              <a:gd name="connsiteX0" fmla="*/ 274368 w 4135363"/>
              <a:gd name="connsiteY0" fmla="*/ 0 h 3355757"/>
              <a:gd name="connsiteX1" fmla="*/ 3860995 w 4135363"/>
              <a:gd name="connsiteY1" fmla="*/ 0 h 3355757"/>
              <a:gd name="connsiteX2" fmla="*/ 4135363 w 4135363"/>
              <a:gd name="connsiteY2" fmla="*/ 274368 h 3355757"/>
              <a:gd name="connsiteX3" fmla="*/ 4135363 w 4135363"/>
              <a:gd name="connsiteY3" fmla="*/ 2055922 h 3355757"/>
              <a:gd name="connsiteX4" fmla="*/ 3860995 w 4135363"/>
              <a:gd name="connsiteY4" fmla="*/ 2330290 h 3355757"/>
              <a:gd name="connsiteX5" fmla="*/ 2741983 w 4135363"/>
              <a:gd name="connsiteY5" fmla="*/ 2330290 h 3355757"/>
              <a:gd name="connsiteX6" fmla="*/ 3197345 w 4135363"/>
              <a:gd name="connsiteY6" fmla="*/ 3355757 h 3355757"/>
              <a:gd name="connsiteX7" fmla="*/ 2517422 w 4135363"/>
              <a:gd name="connsiteY7" fmla="*/ 2330290 h 3355757"/>
              <a:gd name="connsiteX8" fmla="*/ 274368 w 4135363"/>
              <a:gd name="connsiteY8" fmla="*/ 2330290 h 3355757"/>
              <a:gd name="connsiteX9" fmla="*/ 0 w 4135363"/>
              <a:gd name="connsiteY9" fmla="*/ 2055922 h 3355757"/>
              <a:gd name="connsiteX10" fmla="*/ 0 w 4135363"/>
              <a:gd name="connsiteY10" fmla="*/ 274368 h 3355757"/>
              <a:gd name="connsiteX11" fmla="*/ 274368 w 4135363"/>
              <a:gd name="connsiteY11" fmla="*/ 0 h 3355757"/>
              <a:gd name="connsiteX0" fmla="*/ 274368 w 4135363"/>
              <a:gd name="connsiteY0" fmla="*/ 0 h 3139857"/>
              <a:gd name="connsiteX1" fmla="*/ 3860995 w 4135363"/>
              <a:gd name="connsiteY1" fmla="*/ 0 h 3139857"/>
              <a:gd name="connsiteX2" fmla="*/ 4135363 w 4135363"/>
              <a:gd name="connsiteY2" fmla="*/ 274368 h 3139857"/>
              <a:gd name="connsiteX3" fmla="*/ 4135363 w 4135363"/>
              <a:gd name="connsiteY3" fmla="*/ 2055922 h 3139857"/>
              <a:gd name="connsiteX4" fmla="*/ 3860995 w 4135363"/>
              <a:gd name="connsiteY4" fmla="*/ 2330290 h 3139857"/>
              <a:gd name="connsiteX5" fmla="*/ 2741983 w 4135363"/>
              <a:gd name="connsiteY5" fmla="*/ 2330290 h 3139857"/>
              <a:gd name="connsiteX6" fmla="*/ 3502145 w 4135363"/>
              <a:gd name="connsiteY6" fmla="*/ 3139857 h 3139857"/>
              <a:gd name="connsiteX7" fmla="*/ 2517422 w 4135363"/>
              <a:gd name="connsiteY7" fmla="*/ 2330290 h 3139857"/>
              <a:gd name="connsiteX8" fmla="*/ 274368 w 4135363"/>
              <a:gd name="connsiteY8" fmla="*/ 2330290 h 3139857"/>
              <a:gd name="connsiteX9" fmla="*/ 0 w 4135363"/>
              <a:gd name="connsiteY9" fmla="*/ 2055922 h 3139857"/>
              <a:gd name="connsiteX10" fmla="*/ 0 w 4135363"/>
              <a:gd name="connsiteY10" fmla="*/ 274368 h 3139857"/>
              <a:gd name="connsiteX11" fmla="*/ 274368 w 4135363"/>
              <a:gd name="connsiteY11" fmla="*/ 0 h 313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5363" h="3139857">
                <a:moveTo>
                  <a:pt x="274368" y="0"/>
                </a:moveTo>
                <a:lnTo>
                  <a:pt x="3860995" y="0"/>
                </a:lnTo>
                <a:cubicBezTo>
                  <a:pt x="4012524" y="0"/>
                  <a:pt x="4135363" y="122839"/>
                  <a:pt x="4135363" y="274368"/>
                </a:cubicBezTo>
                <a:lnTo>
                  <a:pt x="4135363" y="2055922"/>
                </a:lnTo>
                <a:cubicBezTo>
                  <a:pt x="4135363" y="2207451"/>
                  <a:pt x="4012524" y="2330290"/>
                  <a:pt x="3860995" y="2330290"/>
                </a:cubicBezTo>
                <a:lnTo>
                  <a:pt x="2741983" y="2330290"/>
                </a:lnTo>
                <a:lnTo>
                  <a:pt x="3502145" y="3139857"/>
                </a:lnTo>
                <a:lnTo>
                  <a:pt x="2517422" y="2330290"/>
                </a:lnTo>
                <a:lnTo>
                  <a:pt x="274368" y="2330290"/>
                </a:lnTo>
                <a:cubicBezTo>
                  <a:pt x="122839" y="2330290"/>
                  <a:pt x="0" y="2207451"/>
                  <a:pt x="0" y="2055922"/>
                </a:cubicBezTo>
                <a:lnTo>
                  <a:pt x="0" y="274368"/>
                </a:lnTo>
                <a:cubicBezTo>
                  <a:pt x="0" y="122839"/>
                  <a:pt x="122839" y="0"/>
                  <a:pt x="274368"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1A847702-CDCB-E41F-AD1A-8E16DB71F178}"/>
              </a:ext>
            </a:extLst>
          </p:cNvPr>
          <p:cNvSpPr/>
          <p:nvPr/>
        </p:nvSpPr>
        <p:spPr>
          <a:xfrm>
            <a:off x="2015591" y="2311760"/>
            <a:ext cx="3847282" cy="1770159"/>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がめんを したから うえに</a:t>
            </a:r>
            <a:endParaRPr kumimoji="1" lang="en-US" altLang="ja-JP"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スワイプ</a:t>
            </a:r>
            <a:r>
              <a:rPr kumimoji="1" lang="ja-JP" altLang="en-US" sz="2000" b="1" dirty="0">
                <a:solidFill>
                  <a:prstClr val="white"/>
                </a:solidFill>
                <a:latin typeface="BIZ UDPゴシック" panose="020B0400000000000000" pitchFamily="50" charset="-128"/>
                <a:ea typeface="BIZ UDPゴシック" panose="020B0400000000000000" pitchFamily="50" charset="-128"/>
              </a:rPr>
              <a:t>（すわいぷ）させる</a:t>
            </a:r>
            <a:endPar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1" name="矢印: 上 10">
            <a:extLst>
              <a:ext uri="{FF2B5EF4-FFF2-40B4-BE49-F238E27FC236}">
                <a16:creationId xmlns:a16="http://schemas.microsoft.com/office/drawing/2014/main" id="{E0AB9255-73CF-DB9C-076E-6600B29AD35A}"/>
              </a:ext>
            </a:extLst>
          </p:cNvPr>
          <p:cNvSpPr/>
          <p:nvPr/>
        </p:nvSpPr>
        <p:spPr>
          <a:xfrm>
            <a:off x="5721639" y="3961699"/>
            <a:ext cx="771954" cy="901206"/>
          </a:xfrm>
          <a:prstGeom prst="upArrow">
            <a:avLst>
              <a:gd name="adj1" fmla="val 50000"/>
              <a:gd name="adj2" fmla="val 61400"/>
            </a:avLst>
          </a:prstGeom>
          <a:solidFill>
            <a:schemeClr val="bg1"/>
          </a:solid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矢印: 上 11">
            <a:extLst>
              <a:ext uri="{FF2B5EF4-FFF2-40B4-BE49-F238E27FC236}">
                <a16:creationId xmlns:a16="http://schemas.microsoft.com/office/drawing/2014/main" id="{511DB88F-56B9-E7A6-A453-846F7C8C8899}"/>
              </a:ext>
            </a:extLst>
          </p:cNvPr>
          <p:cNvSpPr/>
          <p:nvPr/>
        </p:nvSpPr>
        <p:spPr>
          <a:xfrm>
            <a:off x="5721639" y="2898331"/>
            <a:ext cx="771954" cy="901206"/>
          </a:xfrm>
          <a:prstGeom prst="upArrow">
            <a:avLst>
              <a:gd name="adj1" fmla="val 50000"/>
              <a:gd name="adj2" fmla="val 61400"/>
            </a:avLst>
          </a:prstGeom>
          <a:solidFill>
            <a:schemeClr val="bg1"/>
          </a:solid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 name="グループ化 12">
            <a:extLst>
              <a:ext uri="{FF2B5EF4-FFF2-40B4-BE49-F238E27FC236}">
                <a16:creationId xmlns:a16="http://schemas.microsoft.com/office/drawing/2014/main" id="{7A3E03DA-3DF2-245F-9277-D70DF995806C}"/>
              </a:ext>
            </a:extLst>
          </p:cNvPr>
          <p:cNvGrpSpPr/>
          <p:nvPr/>
        </p:nvGrpSpPr>
        <p:grpSpPr>
          <a:xfrm>
            <a:off x="8416509" y="1888664"/>
            <a:ext cx="1793265" cy="1460270"/>
            <a:chOff x="7708245" y="3846650"/>
            <a:chExt cx="1793265" cy="1460270"/>
          </a:xfrm>
        </p:grpSpPr>
        <p:sp>
          <p:nvSpPr>
            <p:cNvPr id="14" name="フリーフォーム: 図形 13">
              <a:extLst>
                <a:ext uri="{FF2B5EF4-FFF2-40B4-BE49-F238E27FC236}">
                  <a16:creationId xmlns:a16="http://schemas.microsoft.com/office/drawing/2014/main" id="{3C164B57-C967-7C32-B0C7-B39283993E31}"/>
                </a:ext>
              </a:extLst>
            </p:cNvPr>
            <p:cNvSpPr/>
            <p:nvPr/>
          </p:nvSpPr>
          <p:spPr>
            <a:xfrm>
              <a:off x="7708245" y="3870343"/>
              <a:ext cx="1793265" cy="1436577"/>
            </a:xfrm>
            <a:custGeom>
              <a:avLst/>
              <a:gdLst>
                <a:gd name="connsiteX0" fmla="*/ 332072 w 1793265"/>
                <a:gd name="connsiteY0" fmla="*/ 0 h 1456897"/>
                <a:gd name="connsiteX1" fmla="*/ 1461193 w 1793265"/>
                <a:gd name="connsiteY1" fmla="*/ 0 h 1456897"/>
                <a:gd name="connsiteX2" fmla="*/ 1793265 w 1793265"/>
                <a:gd name="connsiteY2" fmla="*/ 332072 h 1456897"/>
                <a:gd name="connsiteX3" fmla="*/ 1461193 w 1793265"/>
                <a:gd name="connsiteY3" fmla="*/ 664144 h 1456897"/>
                <a:gd name="connsiteX4" fmla="*/ 846285 w 1793265"/>
                <a:gd name="connsiteY4" fmla="*/ 664144 h 1456897"/>
                <a:gd name="connsiteX5" fmla="*/ 555212 w 1793265"/>
                <a:gd name="connsiteY5" fmla="*/ 1456897 h 1456897"/>
                <a:gd name="connsiteX6" fmla="*/ 716989 w 1793265"/>
                <a:gd name="connsiteY6" fmla="*/ 664144 h 1456897"/>
                <a:gd name="connsiteX7" fmla="*/ 332072 w 1793265"/>
                <a:gd name="connsiteY7" fmla="*/ 664144 h 1456897"/>
                <a:gd name="connsiteX8" fmla="*/ 0 w 1793265"/>
                <a:gd name="connsiteY8" fmla="*/ 332072 h 1456897"/>
                <a:gd name="connsiteX9" fmla="*/ 332072 w 1793265"/>
                <a:gd name="connsiteY9" fmla="*/ 0 h 1456897"/>
                <a:gd name="connsiteX0" fmla="*/ 332072 w 1793265"/>
                <a:gd name="connsiteY0" fmla="*/ 0 h 1436577"/>
                <a:gd name="connsiteX1" fmla="*/ 1461193 w 1793265"/>
                <a:gd name="connsiteY1" fmla="*/ 0 h 1436577"/>
                <a:gd name="connsiteX2" fmla="*/ 1793265 w 1793265"/>
                <a:gd name="connsiteY2" fmla="*/ 332072 h 1436577"/>
                <a:gd name="connsiteX3" fmla="*/ 1461193 w 1793265"/>
                <a:gd name="connsiteY3" fmla="*/ 664144 h 1436577"/>
                <a:gd name="connsiteX4" fmla="*/ 846285 w 1793265"/>
                <a:gd name="connsiteY4" fmla="*/ 664144 h 1436577"/>
                <a:gd name="connsiteX5" fmla="*/ 275812 w 1793265"/>
                <a:gd name="connsiteY5" fmla="*/ 1436577 h 1436577"/>
                <a:gd name="connsiteX6" fmla="*/ 716989 w 1793265"/>
                <a:gd name="connsiteY6" fmla="*/ 664144 h 1436577"/>
                <a:gd name="connsiteX7" fmla="*/ 332072 w 1793265"/>
                <a:gd name="connsiteY7" fmla="*/ 664144 h 1436577"/>
                <a:gd name="connsiteX8" fmla="*/ 0 w 1793265"/>
                <a:gd name="connsiteY8" fmla="*/ 332072 h 1436577"/>
                <a:gd name="connsiteX9" fmla="*/ 332072 w 1793265"/>
                <a:gd name="connsiteY9" fmla="*/ 0 h 143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3265" h="1436577">
                  <a:moveTo>
                    <a:pt x="332072" y="0"/>
                  </a:moveTo>
                  <a:lnTo>
                    <a:pt x="1461193" y="0"/>
                  </a:lnTo>
                  <a:cubicBezTo>
                    <a:pt x="1644591" y="0"/>
                    <a:pt x="1793265" y="148674"/>
                    <a:pt x="1793265" y="332072"/>
                  </a:cubicBezTo>
                  <a:cubicBezTo>
                    <a:pt x="1793265" y="515470"/>
                    <a:pt x="1644591" y="664144"/>
                    <a:pt x="1461193" y="664144"/>
                  </a:cubicBezTo>
                  <a:lnTo>
                    <a:pt x="846285" y="664144"/>
                  </a:lnTo>
                  <a:lnTo>
                    <a:pt x="275812" y="1436577"/>
                  </a:lnTo>
                  <a:lnTo>
                    <a:pt x="716989"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5" name="四角形: 角を丸くする 14">
              <a:extLst>
                <a:ext uri="{FF2B5EF4-FFF2-40B4-BE49-F238E27FC236}">
                  <a16:creationId xmlns:a16="http://schemas.microsoft.com/office/drawing/2014/main" id="{FD006BB5-02D6-E99E-D318-21093A128B78}"/>
                </a:ext>
              </a:extLst>
            </p:cNvPr>
            <p:cNvSpPr/>
            <p:nvPr/>
          </p:nvSpPr>
          <p:spPr>
            <a:xfrm>
              <a:off x="7708245" y="3846650"/>
              <a:ext cx="1793265"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がめん</a:t>
              </a:r>
            </a:p>
          </p:txBody>
        </p:sp>
      </p:grpSp>
    </p:spTree>
    <p:extLst>
      <p:ext uri="{BB962C8B-B14F-4D97-AF65-F5344CB8AC3E}">
        <p14:creationId xmlns:p14="http://schemas.microsoft.com/office/powerpoint/2010/main" val="1418801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 name="四角形: 角を丸くする 1">
            <a:hlinkClick r:id="rId3" action="ppaction://hlinksldjump"/>
            <a:extLst>
              <a:ext uri="{FF2B5EF4-FFF2-40B4-BE49-F238E27FC236}">
                <a16:creationId xmlns:a16="http://schemas.microsoft.com/office/drawing/2014/main" id="{12DEE3B1-42A7-7B41-6E4A-76A66A25A0A1}"/>
              </a:ext>
            </a:extLst>
          </p:cNvPr>
          <p:cNvSpPr/>
          <p:nvPr/>
        </p:nvSpPr>
        <p:spPr>
          <a:xfrm>
            <a:off x="9984604" y="60639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3" name="正方形/長方形 2">
            <a:extLst>
              <a:ext uri="{FF2B5EF4-FFF2-40B4-BE49-F238E27FC236}">
                <a16:creationId xmlns:a16="http://schemas.microsoft.com/office/drawing/2014/main" id="{4C493364-6CCD-F6FC-B672-3E76C9D6EEAF}"/>
              </a:ext>
            </a:extLst>
          </p:cNvPr>
          <p:cNvSpPr/>
          <p:nvPr/>
        </p:nvSpPr>
        <p:spPr>
          <a:xfrm>
            <a:off x="-2468880" y="0"/>
            <a:ext cx="2319251" cy="187913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キーボードの</a:t>
            </a:r>
            <a:endParaRPr kumimoji="1" lang="en-US" altLang="ja-JP" dirty="0"/>
          </a:p>
          <a:p>
            <a:pPr algn="ctr"/>
            <a:r>
              <a:rPr kumimoji="1" lang="ja-JP" altLang="en-US" dirty="0"/>
              <a:t>説明の際に</a:t>
            </a:r>
            <a:endParaRPr kumimoji="1" lang="en-US" altLang="ja-JP" dirty="0"/>
          </a:p>
          <a:p>
            <a:pPr algn="ctr"/>
            <a:r>
              <a:rPr kumimoji="1" lang="ja-JP" altLang="en-US" dirty="0"/>
              <a:t>お使いいただける</a:t>
            </a:r>
            <a:endParaRPr kumimoji="1" lang="en-US" altLang="ja-JP" dirty="0"/>
          </a:p>
          <a:p>
            <a:pPr algn="ctr"/>
            <a:r>
              <a:rPr kumimoji="1" lang="ja-JP" altLang="en-US" dirty="0"/>
              <a:t>提示資料</a:t>
            </a:r>
            <a:endParaRPr kumimoji="1" lang="en-US" altLang="ja-JP" dirty="0"/>
          </a:p>
          <a:p>
            <a:pPr algn="ctr"/>
            <a:r>
              <a:rPr kumimoji="1" lang="ja-JP" altLang="en-US" dirty="0"/>
              <a:t>環境にあわせて</a:t>
            </a:r>
            <a:endParaRPr kumimoji="1" lang="en-US" altLang="ja-JP" dirty="0"/>
          </a:p>
          <a:p>
            <a:pPr algn="ctr"/>
            <a:r>
              <a:rPr kumimoji="1" lang="ja-JP" altLang="en-US" dirty="0"/>
              <a:t>ご活用ください</a:t>
            </a:r>
          </a:p>
        </p:txBody>
      </p:sp>
      <p:pic>
        <p:nvPicPr>
          <p:cNvPr id="326" name="図 325" descr="白いバックグラウンドの前にあるキーボード&#10;&#10;AI 生成コンテンツは誤りを含む可能性があります。">
            <a:extLst>
              <a:ext uri="{FF2B5EF4-FFF2-40B4-BE49-F238E27FC236}">
                <a16:creationId xmlns:a16="http://schemas.microsoft.com/office/drawing/2014/main" id="{2A059284-E2DE-99FD-8325-FF55801C6D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161" y="1493501"/>
            <a:ext cx="10975677" cy="3870998"/>
          </a:xfrm>
          <a:prstGeom prst="rect">
            <a:avLst/>
          </a:prstGeom>
        </p:spPr>
      </p:pic>
    </p:spTree>
    <p:extLst>
      <p:ext uri="{BB962C8B-B14F-4D97-AF65-F5344CB8AC3E}">
        <p14:creationId xmlns:p14="http://schemas.microsoft.com/office/powerpoint/2010/main" val="32567359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6B8AA1-07CE-C8A6-C90B-732F506D768A}"/>
            </a:ext>
          </a:extLst>
        </p:cNvPr>
        <p:cNvGrpSpPr/>
        <p:nvPr/>
      </p:nvGrpSpPr>
      <p:grpSpPr>
        <a:xfrm>
          <a:off x="0" y="0"/>
          <a:ext cx="0" cy="0"/>
          <a:chOff x="0" y="0"/>
          <a:chExt cx="0" cy="0"/>
        </a:xfrm>
      </p:grpSpPr>
      <p:grpSp>
        <p:nvGrpSpPr>
          <p:cNvPr id="526" name="グループ化 525">
            <a:extLst>
              <a:ext uri="{FF2B5EF4-FFF2-40B4-BE49-F238E27FC236}">
                <a16:creationId xmlns:a16="http://schemas.microsoft.com/office/drawing/2014/main" id="{20D4348E-A8E7-584C-8E6E-7AB669411632}"/>
              </a:ext>
            </a:extLst>
          </p:cNvPr>
          <p:cNvGrpSpPr/>
          <p:nvPr/>
        </p:nvGrpSpPr>
        <p:grpSpPr>
          <a:xfrm>
            <a:off x="2424000" y="1382571"/>
            <a:ext cx="7344000" cy="5292000"/>
            <a:chOff x="2424000" y="1353311"/>
            <a:chExt cx="7344000" cy="5292000"/>
          </a:xfrm>
        </p:grpSpPr>
        <p:sp>
          <p:nvSpPr>
            <p:cNvPr id="527" name="四角形: 角を丸くする 526">
              <a:extLst>
                <a:ext uri="{FF2B5EF4-FFF2-40B4-BE49-F238E27FC236}">
                  <a16:creationId xmlns:a16="http://schemas.microsoft.com/office/drawing/2014/main" id="{AD837DA4-E9EC-6F8A-279B-19C55E1D3CE8}"/>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8" name="四角形: 角を丸くする 527">
              <a:extLst>
                <a:ext uri="{FF2B5EF4-FFF2-40B4-BE49-F238E27FC236}">
                  <a16:creationId xmlns:a16="http://schemas.microsoft.com/office/drawing/2014/main" id="{1986EFFF-1D5C-E455-6431-A2920AFC6817}"/>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9" name="四角形: 角を丸くする 528">
              <a:extLst>
                <a:ext uri="{FF2B5EF4-FFF2-40B4-BE49-F238E27FC236}">
                  <a16:creationId xmlns:a16="http://schemas.microsoft.com/office/drawing/2014/main" id="{D96C5ECE-CCEA-7B7F-A27A-7E2164D46798}"/>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 name="テキスト ボックス 5">
            <a:extLst>
              <a:ext uri="{FF2B5EF4-FFF2-40B4-BE49-F238E27FC236}">
                <a16:creationId xmlns:a16="http://schemas.microsoft.com/office/drawing/2014/main" id="{C5A9879C-30A5-5751-BE38-FFA187C6B1FA}"/>
              </a:ext>
            </a:extLst>
          </p:cNvPr>
          <p:cNvSpPr txBox="1"/>
          <p:nvPr/>
        </p:nvSpPr>
        <p:spPr>
          <a:xfrm>
            <a:off x="5320949" y="2018888"/>
            <a:ext cx="1558440" cy="307777"/>
          </a:xfrm>
          <a:prstGeom prst="rect">
            <a:avLst/>
          </a:prstGeom>
          <a:noFill/>
        </p:spPr>
        <p:txBody>
          <a:bodyPr wrap="none" rtlCol="0">
            <a:spAutoFit/>
          </a:bodyPr>
          <a:lstStyle/>
          <a:p>
            <a:pPr algn="ctr"/>
            <a:r>
              <a:rPr kumimoji="1" lang="ja-JP" altLang="en-US" sz="1400" b="1" dirty="0">
                <a:latin typeface="BIZ UDPゴシック" panose="020B0400000000000000" pitchFamily="50" charset="-128"/>
                <a:ea typeface="BIZ UDPゴシック" panose="020B0400000000000000" pitchFamily="50" charset="-128"/>
              </a:rPr>
              <a:t>パスコードを入力</a:t>
            </a:r>
          </a:p>
        </p:txBody>
      </p:sp>
      <p:sp>
        <p:nvSpPr>
          <p:cNvPr id="18" name="テキスト ボックス 17">
            <a:extLst>
              <a:ext uri="{FF2B5EF4-FFF2-40B4-BE49-F238E27FC236}">
                <a16:creationId xmlns:a16="http://schemas.microsoft.com/office/drawing/2014/main" id="{E96F688C-DAE2-B434-35D0-4A155383A7C9}"/>
              </a:ext>
            </a:extLst>
          </p:cNvPr>
          <p:cNvSpPr txBox="1"/>
          <p:nvPr/>
        </p:nvSpPr>
        <p:spPr>
          <a:xfrm>
            <a:off x="4152078" y="2357944"/>
            <a:ext cx="3887844" cy="369332"/>
          </a:xfrm>
          <a:prstGeom prst="rect">
            <a:avLst/>
          </a:prstGeom>
          <a:solidFill>
            <a:schemeClr val="bg1">
              <a:lumMod val="95000"/>
            </a:schemeClr>
          </a:solidFill>
          <a:ln w="28575">
            <a:solidFill>
              <a:schemeClr val="tx1">
                <a:lumMod val="50000"/>
                <a:lumOff val="50000"/>
              </a:schemeClr>
            </a:solidFill>
          </a:ln>
        </p:spPr>
        <p:txBody>
          <a:bodyPr wrap="square" rtlCol="0">
            <a:spAutoFit/>
          </a:bodyPr>
          <a:lstStyle/>
          <a:p>
            <a:endParaRPr kumimoji="1" lang="ja-JP" altLang="en-US" dirty="0"/>
          </a:p>
        </p:txBody>
      </p:sp>
      <p:sp>
        <p:nvSpPr>
          <p:cNvPr id="7" name="テキスト ボックス 6">
            <a:extLst>
              <a:ext uri="{FF2B5EF4-FFF2-40B4-BE49-F238E27FC236}">
                <a16:creationId xmlns:a16="http://schemas.microsoft.com/office/drawing/2014/main" id="{628185FF-3B6A-2B96-8551-B52DBCEB58FF}"/>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あいぱっどに さいんいん</a:t>
            </a:r>
          </a:p>
        </p:txBody>
      </p:sp>
      <p:sp>
        <p:nvSpPr>
          <p:cNvPr id="128" name="フリーフォーム: 図形 127">
            <a:extLst>
              <a:ext uri="{FF2B5EF4-FFF2-40B4-BE49-F238E27FC236}">
                <a16:creationId xmlns:a16="http://schemas.microsoft.com/office/drawing/2014/main" id="{0A6FFC0D-D96A-4E82-5A00-76B34BEEE50A}"/>
              </a:ext>
            </a:extLst>
          </p:cNvPr>
          <p:cNvSpPr/>
          <p:nvPr/>
        </p:nvSpPr>
        <p:spPr>
          <a:xfrm>
            <a:off x="554034" y="1525452"/>
            <a:ext cx="3983524" cy="1643212"/>
          </a:xfrm>
          <a:custGeom>
            <a:avLst/>
            <a:gdLst>
              <a:gd name="connsiteX0" fmla="*/ 300011 w 4840425"/>
              <a:gd name="connsiteY0" fmla="*/ 0 h 2041311"/>
              <a:gd name="connsiteX1" fmla="*/ 3835352 w 4840425"/>
              <a:gd name="connsiteY1" fmla="*/ 0 h 2041311"/>
              <a:gd name="connsiteX2" fmla="*/ 4135363 w 4840425"/>
              <a:gd name="connsiteY2" fmla="*/ 300011 h 2041311"/>
              <a:gd name="connsiteX3" fmla="*/ 4135363 w 4840425"/>
              <a:gd name="connsiteY3" fmla="*/ 997475 h 2041311"/>
              <a:gd name="connsiteX4" fmla="*/ 4840425 w 4840425"/>
              <a:gd name="connsiteY4" fmla="*/ 1476338 h 2041311"/>
              <a:gd name="connsiteX5" fmla="*/ 4135363 w 4840425"/>
              <a:gd name="connsiteY5" fmla="*/ 1185237 h 2041311"/>
              <a:gd name="connsiteX6" fmla="*/ 4135363 w 4840425"/>
              <a:gd name="connsiteY6" fmla="*/ 1741300 h 2041311"/>
              <a:gd name="connsiteX7" fmla="*/ 3835352 w 4840425"/>
              <a:gd name="connsiteY7" fmla="*/ 2041311 h 2041311"/>
              <a:gd name="connsiteX8" fmla="*/ 300011 w 4840425"/>
              <a:gd name="connsiteY8" fmla="*/ 2041311 h 2041311"/>
              <a:gd name="connsiteX9" fmla="*/ 0 w 4840425"/>
              <a:gd name="connsiteY9" fmla="*/ 1741300 h 2041311"/>
              <a:gd name="connsiteX10" fmla="*/ 0 w 4840425"/>
              <a:gd name="connsiteY10" fmla="*/ 300011 h 2041311"/>
              <a:gd name="connsiteX11" fmla="*/ 300011 w 4840425"/>
              <a:gd name="connsiteY11" fmla="*/ 0 h 2041311"/>
              <a:gd name="connsiteX0" fmla="*/ 300011 w 4948608"/>
              <a:gd name="connsiteY0" fmla="*/ 0 h 2041311"/>
              <a:gd name="connsiteX1" fmla="*/ 3835352 w 4948608"/>
              <a:gd name="connsiteY1" fmla="*/ 0 h 2041311"/>
              <a:gd name="connsiteX2" fmla="*/ 4135363 w 4948608"/>
              <a:gd name="connsiteY2" fmla="*/ 300011 h 2041311"/>
              <a:gd name="connsiteX3" fmla="*/ 4135363 w 4948608"/>
              <a:gd name="connsiteY3" fmla="*/ 997475 h 2041311"/>
              <a:gd name="connsiteX4" fmla="*/ 4948608 w 4948608"/>
              <a:gd name="connsiteY4" fmla="*/ 1327585 h 2041311"/>
              <a:gd name="connsiteX5" fmla="*/ 4135363 w 4948608"/>
              <a:gd name="connsiteY5" fmla="*/ 1185237 h 2041311"/>
              <a:gd name="connsiteX6" fmla="*/ 4135363 w 4948608"/>
              <a:gd name="connsiteY6" fmla="*/ 1741300 h 2041311"/>
              <a:gd name="connsiteX7" fmla="*/ 3835352 w 4948608"/>
              <a:gd name="connsiteY7" fmla="*/ 2041311 h 2041311"/>
              <a:gd name="connsiteX8" fmla="*/ 300011 w 4948608"/>
              <a:gd name="connsiteY8" fmla="*/ 2041311 h 2041311"/>
              <a:gd name="connsiteX9" fmla="*/ 0 w 4948608"/>
              <a:gd name="connsiteY9" fmla="*/ 1741300 h 2041311"/>
              <a:gd name="connsiteX10" fmla="*/ 0 w 4948608"/>
              <a:gd name="connsiteY10" fmla="*/ 300011 h 2041311"/>
              <a:gd name="connsiteX11" fmla="*/ 300011 w 4948608"/>
              <a:gd name="connsiteY11" fmla="*/ 0 h 2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8608" h="2041311">
                <a:moveTo>
                  <a:pt x="300011" y="0"/>
                </a:moveTo>
                <a:lnTo>
                  <a:pt x="3835352" y="0"/>
                </a:lnTo>
                <a:cubicBezTo>
                  <a:pt x="4001044" y="0"/>
                  <a:pt x="4135363" y="134319"/>
                  <a:pt x="4135363" y="300011"/>
                </a:cubicBezTo>
                <a:lnTo>
                  <a:pt x="4135363" y="997475"/>
                </a:lnTo>
                <a:lnTo>
                  <a:pt x="4948608" y="1327585"/>
                </a:lnTo>
                <a:lnTo>
                  <a:pt x="4135363" y="1185237"/>
                </a:lnTo>
                <a:lnTo>
                  <a:pt x="4135363" y="1741300"/>
                </a:lnTo>
                <a:cubicBezTo>
                  <a:pt x="4135363" y="1906992"/>
                  <a:pt x="4001044" y="2041311"/>
                  <a:pt x="3835352" y="2041311"/>
                </a:cubicBezTo>
                <a:lnTo>
                  <a:pt x="300011" y="2041311"/>
                </a:lnTo>
                <a:cubicBezTo>
                  <a:pt x="134319" y="2041311"/>
                  <a:pt x="0" y="1906992"/>
                  <a:pt x="0" y="1741300"/>
                </a:cubicBezTo>
                <a:lnTo>
                  <a:pt x="0" y="300011"/>
                </a:lnTo>
                <a:cubicBezTo>
                  <a:pt x="0" y="134319"/>
                  <a:pt x="134319" y="0"/>
                  <a:pt x="300011"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9" name="四角形: 角を丸くする 128">
            <a:extLst>
              <a:ext uri="{FF2B5EF4-FFF2-40B4-BE49-F238E27FC236}">
                <a16:creationId xmlns:a16="http://schemas.microsoft.com/office/drawing/2014/main" id="{F4730EB6-4A03-FD4A-57E4-A247A8C50C1C}"/>
              </a:ext>
            </a:extLst>
          </p:cNvPr>
          <p:cNvSpPr/>
          <p:nvPr/>
        </p:nvSpPr>
        <p:spPr>
          <a:xfrm>
            <a:off x="650152" y="1381794"/>
            <a:ext cx="3847282" cy="18112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ぱすわーど（ぱすこーど）を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にゅうりょく します</a:t>
            </a:r>
          </a:p>
        </p:txBody>
      </p:sp>
      <p:pic>
        <p:nvPicPr>
          <p:cNvPr id="525" name="図 524" descr="白黒の写真にテキストが書いてあるキーボード&#10;&#10;AI 生成コンテンツは誤りを含む可能性があります。">
            <a:extLst>
              <a:ext uri="{FF2B5EF4-FFF2-40B4-BE49-F238E27FC236}">
                <a16:creationId xmlns:a16="http://schemas.microsoft.com/office/drawing/2014/main" id="{A0C896CE-4B62-35B5-9B13-FE651CEB60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5379" y="4086088"/>
            <a:ext cx="6541238" cy="2155921"/>
          </a:xfrm>
          <a:prstGeom prst="rect">
            <a:avLst/>
          </a:prstGeom>
        </p:spPr>
      </p:pic>
      <p:sp>
        <p:nvSpPr>
          <p:cNvPr id="530" name="四角形: 角を丸くする 529">
            <a:extLst>
              <a:ext uri="{FF2B5EF4-FFF2-40B4-BE49-F238E27FC236}">
                <a16:creationId xmlns:a16="http://schemas.microsoft.com/office/drawing/2014/main" id="{A3AB6E61-A742-3CFD-C7BC-EEEBBAEE1BC5}"/>
              </a:ext>
            </a:extLst>
          </p:cNvPr>
          <p:cNvSpPr/>
          <p:nvPr/>
        </p:nvSpPr>
        <p:spPr>
          <a:xfrm>
            <a:off x="2770903" y="4576234"/>
            <a:ext cx="901177" cy="617917"/>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1" name="四角形: 角を丸くする 530">
            <a:extLst>
              <a:ext uri="{FF2B5EF4-FFF2-40B4-BE49-F238E27FC236}">
                <a16:creationId xmlns:a16="http://schemas.microsoft.com/office/drawing/2014/main" id="{CEB97187-1645-7907-C495-3FD8DFC6148C}"/>
              </a:ext>
            </a:extLst>
          </p:cNvPr>
          <p:cNvSpPr/>
          <p:nvPr/>
        </p:nvSpPr>
        <p:spPr>
          <a:xfrm>
            <a:off x="3286154" y="5691795"/>
            <a:ext cx="621214" cy="617917"/>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4" name="フリーフォーム: 図形 533">
            <a:extLst>
              <a:ext uri="{FF2B5EF4-FFF2-40B4-BE49-F238E27FC236}">
                <a16:creationId xmlns:a16="http://schemas.microsoft.com/office/drawing/2014/main" id="{B21AD238-1A26-B0DB-9CA1-538AEB72C42A}"/>
              </a:ext>
            </a:extLst>
          </p:cNvPr>
          <p:cNvSpPr/>
          <p:nvPr/>
        </p:nvSpPr>
        <p:spPr>
          <a:xfrm rot="15841175">
            <a:off x="1354905" y="2437375"/>
            <a:ext cx="1598262" cy="3388744"/>
          </a:xfrm>
          <a:custGeom>
            <a:avLst/>
            <a:gdLst>
              <a:gd name="connsiteX0" fmla="*/ 1979390 w 1981224"/>
              <a:gd name="connsiteY0" fmla="*/ 366697 h 3388744"/>
              <a:gd name="connsiteX1" fmla="*/ 1693970 w 1981224"/>
              <a:gd name="connsiteY1" fmla="*/ 3091244 h 3388744"/>
              <a:gd name="connsiteX2" fmla="*/ 1329108 w 1981224"/>
              <a:gd name="connsiteY2" fmla="*/ 3386910 h 3388744"/>
              <a:gd name="connsiteX3" fmla="*/ 1033441 w 1981224"/>
              <a:gd name="connsiteY3" fmla="*/ 3022048 h 3388744"/>
              <a:gd name="connsiteX4" fmla="*/ 1118368 w 1981224"/>
              <a:gd name="connsiteY4" fmla="*/ 2211352 h 3388744"/>
              <a:gd name="connsiteX5" fmla="*/ 0 w 1981224"/>
              <a:gd name="connsiteY5" fmla="*/ 2371182 h 3388744"/>
              <a:gd name="connsiteX6" fmla="*/ 1135825 w 1981224"/>
              <a:gd name="connsiteY6" fmla="*/ 2044717 h 3388744"/>
              <a:gd name="connsiteX7" fmla="*/ 1318861 w 1981224"/>
              <a:gd name="connsiteY7" fmla="*/ 297501 h 3388744"/>
              <a:gd name="connsiteX8" fmla="*/ 1683724 w 1981224"/>
              <a:gd name="connsiteY8" fmla="*/ 1834 h 3388744"/>
              <a:gd name="connsiteX9" fmla="*/ 1979390 w 1981224"/>
              <a:gd name="connsiteY9" fmla="*/ 366697 h 3388744"/>
              <a:gd name="connsiteX0" fmla="*/ 1596428 w 1598262"/>
              <a:gd name="connsiteY0" fmla="*/ 366697 h 3388744"/>
              <a:gd name="connsiteX1" fmla="*/ 1311008 w 1598262"/>
              <a:gd name="connsiteY1" fmla="*/ 3091244 h 3388744"/>
              <a:gd name="connsiteX2" fmla="*/ 946146 w 1598262"/>
              <a:gd name="connsiteY2" fmla="*/ 3386910 h 3388744"/>
              <a:gd name="connsiteX3" fmla="*/ 650479 w 1598262"/>
              <a:gd name="connsiteY3" fmla="*/ 3022048 h 3388744"/>
              <a:gd name="connsiteX4" fmla="*/ 735406 w 1598262"/>
              <a:gd name="connsiteY4" fmla="*/ 2211352 h 3388744"/>
              <a:gd name="connsiteX5" fmla="*/ 0 w 1598262"/>
              <a:gd name="connsiteY5" fmla="*/ 2506918 h 3388744"/>
              <a:gd name="connsiteX6" fmla="*/ 752863 w 1598262"/>
              <a:gd name="connsiteY6" fmla="*/ 2044717 h 3388744"/>
              <a:gd name="connsiteX7" fmla="*/ 935899 w 1598262"/>
              <a:gd name="connsiteY7" fmla="*/ 297501 h 3388744"/>
              <a:gd name="connsiteX8" fmla="*/ 1300762 w 1598262"/>
              <a:gd name="connsiteY8" fmla="*/ 1834 h 3388744"/>
              <a:gd name="connsiteX9" fmla="*/ 1596428 w 1598262"/>
              <a:gd name="connsiteY9" fmla="*/ 366697 h 338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8262" h="3388744">
                <a:moveTo>
                  <a:pt x="1596428" y="366697"/>
                </a:moveTo>
                <a:lnTo>
                  <a:pt x="1311008" y="3091244"/>
                </a:lnTo>
                <a:cubicBezTo>
                  <a:pt x="1291900" y="3273644"/>
                  <a:pt x="1128545" y="3406018"/>
                  <a:pt x="946146" y="3386910"/>
                </a:cubicBezTo>
                <a:cubicBezTo>
                  <a:pt x="763746" y="3367802"/>
                  <a:pt x="631371" y="3204447"/>
                  <a:pt x="650479" y="3022048"/>
                </a:cubicBezTo>
                <a:lnTo>
                  <a:pt x="735406" y="2211352"/>
                </a:lnTo>
                <a:lnTo>
                  <a:pt x="0" y="2506918"/>
                </a:lnTo>
                <a:lnTo>
                  <a:pt x="752863" y="2044717"/>
                </a:lnTo>
                <a:lnTo>
                  <a:pt x="935899" y="297501"/>
                </a:lnTo>
                <a:cubicBezTo>
                  <a:pt x="955007" y="115101"/>
                  <a:pt x="1118362" y="-17274"/>
                  <a:pt x="1300762" y="1834"/>
                </a:cubicBezTo>
                <a:cubicBezTo>
                  <a:pt x="1483162" y="20942"/>
                  <a:pt x="1615536" y="184297"/>
                  <a:pt x="1596428" y="36669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35" name="四角形: 角を丸くする 534">
            <a:extLst>
              <a:ext uri="{FF2B5EF4-FFF2-40B4-BE49-F238E27FC236}">
                <a16:creationId xmlns:a16="http://schemas.microsoft.com/office/drawing/2014/main" id="{06E3BEFE-AA65-9E28-D39A-B8316909F592}"/>
              </a:ext>
            </a:extLst>
          </p:cNvPr>
          <p:cNvSpPr/>
          <p:nvPr/>
        </p:nvSpPr>
        <p:spPr>
          <a:xfrm>
            <a:off x="425404" y="346551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ひらがな ろーまじ</a:t>
            </a:r>
          </a:p>
        </p:txBody>
      </p:sp>
      <p:grpSp>
        <p:nvGrpSpPr>
          <p:cNvPr id="539" name="グループ化 538">
            <a:extLst>
              <a:ext uri="{FF2B5EF4-FFF2-40B4-BE49-F238E27FC236}">
                <a16:creationId xmlns:a16="http://schemas.microsoft.com/office/drawing/2014/main" id="{FF484079-5FEE-AB62-955F-FEF29E3A29AF}"/>
              </a:ext>
            </a:extLst>
          </p:cNvPr>
          <p:cNvGrpSpPr/>
          <p:nvPr/>
        </p:nvGrpSpPr>
        <p:grpSpPr>
          <a:xfrm>
            <a:off x="3768147" y="4821779"/>
            <a:ext cx="1990770" cy="1181802"/>
            <a:chOff x="478110" y="4457439"/>
            <a:chExt cx="1990770" cy="1181802"/>
          </a:xfrm>
        </p:grpSpPr>
        <p:sp>
          <p:nvSpPr>
            <p:cNvPr id="540" name="フリーフォーム: 図形 539">
              <a:extLst>
                <a:ext uri="{FF2B5EF4-FFF2-40B4-BE49-F238E27FC236}">
                  <a16:creationId xmlns:a16="http://schemas.microsoft.com/office/drawing/2014/main" id="{8AD05772-2D8B-BA91-5B07-D6F9CFC0E0DA}"/>
                </a:ext>
              </a:extLst>
            </p:cNvPr>
            <p:cNvSpPr/>
            <p:nvPr/>
          </p:nvSpPr>
          <p:spPr>
            <a:xfrm flipH="1">
              <a:off x="478110" y="4481217"/>
              <a:ext cx="1990770" cy="1158024"/>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 name="connsiteX0" fmla="*/ 332072 w 1990770"/>
                <a:gd name="connsiteY0" fmla="*/ 0 h 1158024"/>
                <a:gd name="connsiteX1" fmla="*/ 1641467 w 1990770"/>
                <a:gd name="connsiteY1" fmla="*/ 0 h 1158024"/>
                <a:gd name="connsiteX2" fmla="*/ 1973539 w 1990770"/>
                <a:gd name="connsiteY2" fmla="*/ 332072 h 1158024"/>
                <a:gd name="connsiteX3" fmla="*/ 1641467 w 1990770"/>
                <a:gd name="connsiteY3" fmla="*/ 664144 h 1158024"/>
                <a:gd name="connsiteX4" fmla="*/ 1515675 w 1990770"/>
                <a:gd name="connsiteY4" fmla="*/ 664144 h 1158024"/>
                <a:gd name="connsiteX5" fmla="*/ 1990770 w 1990770"/>
                <a:gd name="connsiteY5" fmla="*/ 1158024 h 1158024"/>
                <a:gd name="connsiteX6" fmla="*/ 1363200 w 1990770"/>
                <a:gd name="connsiteY6" fmla="*/ 664144 h 1158024"/>
                <a:gd name="connsiteX7" fmla="*/ 332072 w 1990770"/>
                <a:gd name="connsiteY7" fmla="*/ 664144 h 1158024"/>
                <a:gd name="connsiteX8" fmla="*/ 0 w 1990770"/>
                <a:gd name="connsiteY8" fmla="*/ 332072 h 1158024"/>
                <a:gd name="connsiteX9" fmla="*/ 332072 w 1990770"/>
                <a:gd name="connsiteY9" fmla="*/ 0 h 115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0770" h="1158024">
                  <a:moveTo>
                    <a:pt x="332072" y="0"/>
                  </a:moveTo>
                  <a:lnTo>
                    <a:pt x="1641467" y="0"/>
                  </a:lnTo>
                  <a:cubicBezTo>
                    <a:pt x="1824865" y="0"/>
                    <a:pt x="1973539" y="148674"/>
                    <a:pt x="1973539" y="332072"/>
                  </a:cubicBezTo>
                  <a:cubicBezTo>
                    <a:pt x="1973539" y="515470"/>
                    <a:pt x="1824865" y="664144"/>
                    <a:pt x="1641467" y="664144"/>
                  </a:cubicBezTo>
                  <a:lnTo>
                    <a:pt x="1515675" y="664144"/>
                  </a:lnTo>
                  <a:lnTo>
                    <a:pt x="1990770" y="1158024"/>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41" name="四角形: 角を丸くする 540">
              <a:extLst>
                <a:ext uri="{FF2B5EF4-FFF2-40B4-BE49-F238E27FC236}">
                  <a16:creationId xmlns:a16="http://schemas.microsoft.com/office/drawing/2014/main" id="{667BD1B9-9B45-AB85-2113-6C87672892F3}"/>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すうじ</a:t>
              </a:r>
            </a:p>
          </p:txBody>
        </p:sp>
      </p:grpSp>
      <p:sp>
        <p:nvSpPr>
          <p:cNvPr id="542" name="四角形: 角を丸くする 541">
            <a:extLst>
              <a:ext uri="{FF2B5EF4-FFF2-40B4-BE49-F238E27FC236}">
                <a16:creationId xmlns:a16="http://schemas.microsoft.com/office/drawing/2014/main" id="{16B573D9-E5CA-7BB6-B3A1-B14BEDB7B02E}"/>
              </a:ext>
            </a:extLst>
          </p:cNvPr>
          <p:cNvSpPr/>
          <p:nvPr/>
        </p:nvSpPr>
        <p:spPr>
          <a:xfrm>
            <a:off x="8629650" y="4018386"/>
            <a:ext cx="809622" cy="625004"/>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3" name="フリーフォーム: 図形 542">
            <a:extLst>
              <a:ext uri="{FF2B5EF4-FFF2-40B4-BE49-F238E27FC236}">
                <a16:creationId xmlns:a16="http://schemas.microsoft.com/office/drawing/2014/main" id="{1DEB892C-E303-2324-0BF1-28F4A22DEDEC}"/>
              </a:ext>
            </a:extLst>
          </p:cNvPr>
          <p:cNvSpPr/>
          <p:nvPr/>
        </p:nvSpPr>
        <p:spPr>
          <a:xfrm rot="15841175">
            <a:off x="8144202" y="1931408"/>
            <a:ext cx="1248569" cy="3388744"/>
          </a:xfrm>
          <a:custGeom>
            <a:avLst/>
            <a:gdLst>
              <a:gd name="connsiteX0" fmla="*/ 1979390 w 1981224"/>
              <a:gd name="connsiteY0" fmla="*/ 366697 h 3388744"/>
              <a:gd name="connsiteX1" fmla="*/ 1693970 w 1981224"/>
              <a:gd name="connsiteY1" fmla="*/ 3091244 h 3388744"/>
              <a:gd name="connsiteX2" fmla="*/ 1329108 w 1981224"/>
              <a:gd name="connsiteY2" fmla="*/ 3386910 h 3388744"/>
              <a:gd name="connsiteX3" fmla="*/ 1033441 w 1981224"/>
              <a:gd name="connsiteY3" fmla="*/ 3022048 h 3388744"/>
              <a:gd name="connsiteX4" fmla="*/ 1118368 w 1981224"/>
              <a:gd name="connsiteY4" fmla="*/ 2211352 h 3388744"/>
              <a:gd name="connsiteX5" fmla="*/ 0 w 1981224"/>
              <a:gd name="connsiteY5" fmla="*/ 2371182 h 3388744"/>
              <a:gd name="connsiteX6" fmla="*/ 1135825 w 1981224"/>
              <a:gd name="connsiteY6" fmla="*/ 2044717 h 3388744"/>
              <a:gd name="connsiteX7" fmla="*/ 1318861 w 1981224"/>
              <a:gd name="connsiteY7" fmla="*/ 297501 h 3388744"/>
              <a:gd name="connsiteX8" fmla="*/ 1683724 w 1981224"/>
              <a:gd name="connsiteY8" fmla="*/ 1834 h 3388744"/>
              <a:gd name="connsiteX9" fmla="*/ 1979390 w 1981224"/>
              <a:gd name="connsiteY9" fmla="*/ 366697 h 3388744"/>
              <a:gd name="connsiteX0" fmla="*/ 1596428 w 1598262"/>
              <a:gd name="connsiteY0" fmla="*/ 366697 h 3388744"/>
              <a:gd name="connsiteX1" fmla="*/ 1311008 w 1598262"/>
              <a:gd name="connsiteY1" fmla="*/ 3091244 h 3388744"/>
              <a:gd name="connsiteX2" fmla="*/ 946146 w 1598262"/>
              <a:gd name="connsiteY2" fmla="*/ 3386910 h 3388744"/>
              <a:gd name="connsiteX3" fmla="*/ 650479 w 1598262"/>
              <a:gd name="connsiteY3" fmla="*/ 3022048 h 3388744"/>
              <a:gd name="connsiteX4" fmla="*/ 735406 w 1598262"/>
              <a:gd name="connsiteY4" fmla="*/ 2211352 h 3388744"/>
              <a:gd name="connsiteX5" fmla="*/ 0 w 1598262"/>
              <a:gd name="connsiteY5" fmla="*/ 2506918 h 3388744"/>
              <a:gd name="connsiteX6" fmla="*/ 752863 w 1598262"/>
              <a:gd name="connsiteY6" fmla="*/ 2044717 h 3388744"/>
              <a:gd name="connsiteX7" fmla="*/ 935899 w 1598262"/>
              <a:gd name="connsiteY7" fmla="*/ 297501 h 3388744"/>
              <a:gd name="connsiteX8" fmla="*/ 1300762 w 1598262"/>
              <a:gd name="connsiteY8" fmla="*/ 1834 h 3388744"/>
              <a:gd name="connsiteX9" fmla="*/ 1596428 w 1598262"/>
              <a:gd name="connsiteY9" fmla="*/ 366697 h 3388744"/>
              <a:gd name="connsiteX0" fmla="*/ 1575679 w 1577513"/>
              <a:gd name="connsiteY0" fmla="*/ 366697 h 3388744"/>
              <a:gd name="connsiteX1" fmla="*/ 1290259 w 1577513"/>
              <a:gd name="connsiteY1" fmla="*/ 3091244 h 3388744"/>
              <a:gd name="connsiteX2" fmla="*/ 925397 w 1577513"/>
              <a:gd name="connsiteY2" fmla="*/ 3386910 h 3388744"/>
              <a:gd name="connsiteX3" fmla="*/ 629730 w 1577513"/>
              <a:gd name="connsiteY3" fmla="*/ 3022048 h 3388744"/>
              <a:gd name="connsiteX4" fmla="*/ 714657 w 1577513"/>
              <a:gd name="connsiteY4" fmla="*/ 2211352 h 3388744"/>
              <a:gd name="connsiteX5" fmla="*/ 0 w 1577513"/>
              <a:gd name="connsiteY5" fmla="*/ 1790807 h 3388744"/>
              <a:gd name="connsiteX6" fmla="*/ 732114 w 1577513"/>
              <a:gd name="connsiteY6" fmla="*/ 2044717 h 3388744"/>
              <a:gd name="connsiteX7" fmla="*/ 915150 w 1577513"/>
              <a:gd name="connsiteY7" fmla="*/ 297501 h 3388744"/>
              <a:gd name="connsiteX8" fmla="*/ 1280013 w 1577513"/>
              <a:gd name="connsiteY8" fmla="*/ 1834 h 3388744"/>
              <a:gd name="connsiteX9" fmla="*/ 1575679 w 1577513"/>
              <a:gd name="connsiteY9" fmla="*/ 366697 h 3388744"/>
              <a:gd name="connsiteX0" fmla="*/ 1246735 w 1248569"/>
              <a:gd name="connsiteY0" fmla="*/ 366697 h 3388744"/>
              <a:gd name="connsiteX1" fmla="*/ 961315 w 1248569"/>
              <a:gd name="connsiteY1" fmla="*/ 3091244 h 3388744"/>
              <a:gd name="connsiteX2" fmla="*/ 596453 w 1248569"/>
              <a:gd name="connsiteY2" fmla="*/ 3386910 h 3388744"/>
              <a:gd name="connsiteX3" fmla="*/ 300786 w 1248569"/>
              <a:gd name="connsiteY3" fmla="*/ 3022048 h 3388744"/>
              <a:gd name="connsiteX4" fmla="*/ 385713 w 1248569"/>
              <a:gd name="connsiteY4" fmla="*/ 2211352 h 3388744"/>
              <a:gd name="connsiteX5" fmla="*/ 0 w 1248569"/>
              <a:gd name="connsiteY5" fmla="*/ 1911461 h 3388744"/>
              <a:gd name="connsiteX6" fmla="*/ 403170 w 1248569"/>
              <a:gd name="connsiteY6" fmla="*/ 2044717 h 3388744"/>
              <a:gd name="connsiteX7" fmla="*/ 586206 w 1248569"/>
              <a:gd name="connsiteY7" fmla="*/ 297501 h 3388744"/>
              <a:gd name="connsiteX8" fmla="*/ 951069 w 1248569"/>
              <a:gd name="connsiteY8" fmla="*/ 1834 h 3388744"/>
              <a:gd name="connsiteX9" fmla="*/ 1246735 w 1248569"/>
              <a:gd name="connsiteY9" fmla="*/ 366697 h 338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8569" h="3388744">
                <a:moveTo>
                  <a:pt x="1246735" y="366697"/>
                </a:moveTo>
                <a:lnTo>
                  <a:pt x="961315" y="3091244"/>
                </a:lnTo>
                <a:cubicBezTo>
                  <a:pt x="942207" y="3273644"/>
                  <a:pt x="778852" y="3406018"/>
                  <a:pt x="596453" y="3386910"/>
                </a:cubicBezTo>
                <a:cubicBezTo>
                  <a:pt x="414053" y="3367802"/>
                  <a:pt x="281678" y="3204447"/>
                  <a:pt x="300786" y="3022048"/>
                </a:cubicBezTo>
                <a:lnTo>
                  <a:pt x="385713" y="2211352"/>
                </a:lnTo>
                <a:lnTo>
                  <a:pt x="0" y="1911461"/>
                </a:lnTo>
                <a:lnTo>
                  <a:pt x="403170" y="2044717"/>
                </a:lnTo>
                <a:lnTo>
                  <a:pt x="586206" y="297501"/>
                </a:lnTo>
                <a:cubicBezTo>
                  <a:pt x="605314" y="115101"/>
                  <a:pt x="768669" y="-17274"/>
                  <a:pt x="951069" y="1834"/>
                </a:cubicBezTo>
                <a:cubicBezTo>
                  <a:pt x="1133469" y="20942"/>
                  <a:pt x="1265843" y="184297"/>
                  <a:pt x="1246735" y="36669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44" name="四角形: 角を丸くする 543">
            <a:extLst>
              <a:ext uri="{FF2B5EF4-FFF2-40B4-BE49-F238E27FC236}">
                <a16:creationId xmlns:a16="http://schemas.microsoft.com/office/drawing/2014/main" id="{ED9FE272-0963-1B4E-054F-E6615289E06E}"/>
              </a:ext>
            </a:extLst>
          </p:cNvPr>
          <p:cNvSpPr/>
          <p:nvPr/>
        </p:nvSpPr>
        <p:spPr>
          <a:xfrm>
            <a:off x="7058072" y="313344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まちがえたとき</a:t>
            </a:r>
          </a:p>
        </p:txBody>
      </p:sp>
      <p:sp>
        <p:nvSpPr>
          <p:cNvPr id="545" name="四角形: 角を丸くする 544">
            <a:hlinkClick r:id="rId3" action="ppaction://hlinksldjump"/>
            <a:extLst>
              <a:ext uri="{FF2B5EF4-FFF2-40B4-BE49-F238E27FC236}">
                <a16:creationId xmlns:a16="http://schemas.microsoft.com/office/drawing/2014/main" id="{FB8F286F-229D-A5B4-BEAB-7137EA9A7EFE}"/>
              </a:ext>
            </a:extLst>
          </p:cNvPr>
          <p:cNvSpPr/>
          <p:nvPr/>
        </p:nvSpPr>
        <p:spPr>
          <a:xfrm>
            <a:off x="9984604" y="60639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3" name="正方形/長方形 2">
            <a:extLst>
              <a:ext uri="{FF2B5EF4-FFF2-40B4-BE49-F238E27FC236}">
                <a16:creationId xmlns:a16="http://schemas.microsoft.com/office/drawing/2014/main" id="{C3C126D2-6B87-6743-8633-1F442DE8005A}"/>
              </a:ext>
            </a:extLst>
          </p:cNvPr>
          <p:cNvSpPr/>
          <p:nvPr/>
        </p:nvSpPr>
        <p:spPr>
          <a:xfrm>
            <a:off x="-2392326" y="328472"/>
            <a:ext cx="2268037" cy="1542857"/>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kumimoji="1" lang="ja-JP" altLang="en-US" dirty="0"/>
              <a:t>学校環境にあわせてご活用ください</a:t>
            </a:r>
            <a:endParaRPr kumimoji="1" lang="en-US" altLang="ja-JP" dirty="0"/>
          </a:p>
          <a:p>
            <a:pPr algn="ctr"/>
            <a:endParaRPr kumimoji="1" lang="en-US" altLang="ja-JP" dirty="0"/>
          </a:p>
          <a:p>
            <a:pPr algn="ctr"/>
            <a:r>
              <a:rPr kumimoji="1" lang="ja-JP" altLang="en-US" dirty="0"/>
              <a:t>タッチキーボードを使用する場合</a:t>
            </a:r>
            <a:endParaRPr kumimoji="1" lang="en-US" altLang="ja-JP" dirty="0"/>
          </a:p>
        </p:txBody>
      </p:sp>
    </p:spTree>
    <p:extLst>
      <p:ext uri="{BB962C8B-B14F-4D97-AF65-F5344CB8AC3E}">
        <p14:creationId xmlns:p14="http://schemas.microsoft.com/office/powerpoint/2010/main" val="39677811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66B8AA1-07CE-C8A6-C90B-732F506D768A}"/>
            </a:ext>
          </a:extLst>
        </p:cNvPr>
        <p:cNvGrpSpPr/>
        <p:nvPr/>
      </p:nvGrpSpPr>
      <p:grpSpPr>
        <a:xfrm>
          <a:off x="0" y="0"/>
          <a:ext cx="0" cy="0"/>
          <a:chOff x="0" y="0"/>
          <a:chExt cx="0" cy="0"/>
        </a:xfrm>
      </p:grpSpPr>
      <p:pic>
        <p:nvPicPr>
          <p:cNvPr id="4" name="図 3" descr="コンピューターの画面&#10;&#10;AI 生成コンテンツは誤りを含む可能性があります。">
            <a:extLst>
              <a:ext uri="{FF2B5EF4-FFF2-40B4-BE49-F238E27FC236}">
                <a16:creationId xmlns:a16="http://schemas.microsoft.com/office/drawing/2014/main" id="{2E351192-4099-9207-5F9A-F859B1D4D8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7342" y="1257945"/>
            <a:ext cx="7417316" cy="5637510"/>
          </a:xfrm>
          <a:prstGeom prst="rect">
            <a:avLst/>
          </a:prstGeom>
        </p:spPr>
      </p:pic>
      <p:sp>
        <p:nvSpPr>
          <p:cNvPr id="14" name="四角形: 角を丸くする 13">
            <a:extLst>
              <a:ext uri="{FF2B5EF4-FFF2-40B4-BE49-F238E27FC236}">
                <a16:creationId xmlns:a16="http://schemas.microsoft.com/office/drawing/2014/main" id="{42194AA2-7025-6FD6-259D-6E2953529D68}"/>
              </a:ext>
            </a:extLst>
          </p:cNvPr>
          <p:cNvSpPr/>
          <p:nvPr/>
        </p:nvSpPr>
        <p:spPr>
          <a:xfrm>
            <a:off x="3518959" y="1591733"/>
            <a:ext cx="5049308" cy="3877734"/>
          </a:xfrm>
          <a:prstGeom prst="roundRect">
            <a:avLst>
              <a:gd name="adj" fmla="val 2617"/>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a:extLst>
              <a:ext uri="{FF2B5EF4-FFF2-40B4-BE49-F238E27FC236}">
                <a16:creationId xmlns:a16="http://schemas.microsoft.com/office/drawing/2014/main" id="{C5A9879C-30A5-5751-BE38-FFA187C6B1FA}"/>
              </a:ext>
            </a:extLst>
          </p:cNvPr>
          <p:cNvSpPr txBox="1"/>
          <p:nvPr/>
        </p:nvSpPr>
        <p:spPr>
          <a:xfrm>
            <a:off x="5316783" y="2263437"/>
            <a:ext cx="1558439" cy="307777"/>
          </a:xfrm>
          <a:prstGeom prst="rect">
            <a:avLst/>
          </a:prstGeom>
          <a:noFill/>
        </p:spPr>
        <p:txBody>
          <a:bodyPr wrap="none" rtlCol="0">
            <a:spAutoFit/>
          </a:bodyPr>
          <a:lstStyle/>
          <a:p>
            <a:pPr algn="ctr"/>
            <a:r>
              <a:rPr kumimoji="1" lang="ja-JP" altLang="en-US" sz="1400" b="1" dirty="0">
                <a:latin typeface="BIZ UDPゴシック" panose="020B0400000000000000" pitchFamily="50" charset="-128"/>
                <a:ea typeface="BIZ UDPゴシック" panose="020B0400000000000000" pitchFamily="50" charset="-128"/>
              </a:rPr>
              <a:t>パスコードを入力</a:t>
            </a:r>
          </a:p>
        </p:txBody>
      </p:sp>
      <p:sp>
        <p:nvSpPr>
          <p:cNvPr id="18" name="テキスト ボックス 17">
            <a:extLst>
              <a:ext uri="{FF2B5EF4-FFF2-40B4-BE49-F238E27FC236}">
                <a16:creationId xmlns:a16="http://schemas.microsoft.com/office/drawing/2014/main" id="{E96F688C-DAE2-B434-35D0-4A155383A7C9}"/>
              </a:ext>
            </a:extLst>
          </p:cNvPr>
          <p:cNvSpPr txBox="1"/>
          <p:nvPr/>
        </p:nvSpPr>
        <p:spPr>
          <a:xfrm>
            <a:off x="4152078" y="2847045"/>
            <a:ext cx="3887844" cy="369332"/>
          </a:xfrm>
          <a:prstGeom prst="rect">
            <a:avLst/>
          </a:prstGeom>
          <a:solidFill>
            <a:schemeClr val="bg1"/>
          </a:solidFill>
          <a:ln w="28575">
            <a:solidFill>
              <a:schemeClr val="tx1">
                <a:lumMod val="50000"/>
                <a:lumOff val="50000"/>
              </a:schemeClr>
            </a:solidFill>
          </a:ln>
        </p:spPr>
        <p:txBody>
          <a:bodyPr wrap="square" rtlCol="0">
            <a:spAutoFit/>
          </a:bodyPr>
          <a:lstStyle/>
          <a:p>
            <a:endParaRPr kumimoji="1" lang="ja-JP" altLang="en-US" dirty="0"/>
          </a:p>
        </p:txBody>
      </p:sp>
      <p:sp>
        <p:nvSpPr>
          <p:cNvPr id="7" name="テキスト ボックス 6">
            <a:extLst>
              <a:ext uri="{FF2B5EF4-FFF2-40B4-BE49-F238E27FC236}">
                <a16:creationId xmlns:a16="http://schemas.microsoft.com/office/drawing/2014/main" id="{628185FF-3B6A-2B96-8551-B52DBCEB58FF}"/>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あいぱっどに さいんいん</a:t>
            </a:r>
          </a:p>
        </p:txBody>
      </p:sp>
      <p:sp>
        <p:nvSpPr>
          <p:cNvPr id="128" name="フリーフォーム: 図形 127">
            <a:extLst>
              <a:ext uri="{FF2B5EF4-FFF2-40B4-BE49-F238E27FC236}">
                <a16:creationId xmlns:a16="http://schemas.microsoft.com/office/drawing/2014/main" id="{0A6FFC0D-D96A-4E82-5A00-76B34BEEE50A}"/>
              </a:ext>
            </a:extLst>
          </p:cNvPr>
          <p:cNvSpPr/>
          <p:nvPr/>
        </p:nvSpPr>
        <p:spPr>
          <a:xfrm>
            <a:off x="628462" y="1706206"/>
            <a:ext cx="3983524" cy="1643212"/>
          </a:xfrm>
          <a:custGeom>
            <a:avLst/>
            <a:gdLst>
              <a:gd name="connsiteX0" fmla="*/ 300011 w 4840425"/>
              <a:gd name="connsiteY0" fmla="*/ 0 h 2041311"/>
              <a:gd name="connsiteX1" fmla="*/ 3835352 w 4840425"/>
              <a:gd name="connsiteY1" fmla="*/ 0 h 2041311"/>
              <a:gd name="connsiteX2" fmla="*/ 4135363 w 4840425"/>
              <a:gd name="connsiteY2" fmla="*/ 300011 h 2041311"/>
              <a:gd name="connsiteX3" fmla="*/ 4135363 w 4840425"/>
              <a:gd name="connsiteY3" fmla="*/ 997475 h 2041311"/>
              <a:gd name="connsiteX4" fmla="*/ 4840425 w 4840425"/>
              <a:gd name="connsiteY4" fmla="*/ 1476338 h 2041311"/>
              <a:gd name="connsiteX5" fmla="*/ 4135363 w 4840425"/>
              <a:gd name="connsiteY5" fmla="*/ 1185237 h 2041311"/>
              <a:gd name="connsiteX6" fmla="*/ 4135363 w 4840425"/>
              <a:gd name="connsiteY6" fmla="*/ 1741300 h 2041311"/>
              <a:gd name="connsiteX7" fmla="*/ 3835352 w 4840425"/>
              <a:gd name="connsiteY7" fmla="*/ 2041311 h 2041311"/>
              <a:gd name="connsiteX8" fmla="*/ 300011 w 4840425"/>
              <a:gd name="connsiteY8" fmla="*/ 2041311 h 2041311"/>
              <a:gd name="connsiteX9" fmla="*/ 0 w 4840425"/>
              <a:gd name="connsiteY9" fmla="*/ 1741300 h 2041311"/>
              <a:gd name="connsiteX10" fmla="*/ 0 w 4840425"/>
              <a:gd name="connsiteY10" fmla="*/ 300011 h 2041311"/>
              <a:gd name="connsiteX11" fmla="*/ 300011 w 4840425"/>
              <a:gd name="connsiteY11" fmla="*/ 0 h 2041311"/>
              <a:gd name="connsiteX0" fmla="*/ 300011 w 4948608"/>
              <a:gd name="connsiteY0" fmla="*/ 0 h 2041311"/>
              <a:gd name="connsiteX1" fmla="*/ 3835352 w 4948608"/>
              <a:gd name="connsiteY1" fmla="*/ 0 h 2041311"/>
              <a:gd name="connsiteX2" fmla="*/ 4135363 w 4948608"/>
              <a:gd name="connsiteY2" fmla="*/ 300011 h 2041311"/>
              <a:gd name="connsiteX3" fmla="*/ 4135363 w 4948608"/>
              <a:gd name="connsiteY3" fmla="*/ 997475 h 2041311"/>
              <a:gd name="connsiteX4" fmla="*/ 4948608 w 4948608"/>
              <a:gd name="connsiteY4" fmla="*/ 1327585 h 2041311"/>
              <a:gd name="connsiteX5" fmla="*/ 4135363 w 4948608"/>
              <a:gd name="connsiteY5" fmla="*/ 1185237 h 2041311"/>
              <a:gd name="connsiteX6" fmla="*/ 4135363 w 4948608"/>
              <a:gd name="connsiteY6" fmla="*/ 1741300 h 2041311"/>
              <a:gd name="connsiteX7" fmla="*/ 3835352 w 4948608"/>
              <a:gd name="connsiteY7" fmla="*/ 2041311 h 2041311"/>
              <a:gd name="connsiteX8" fmla="*/ 300011 w 4948608"/>
              <a:gd name="connsiteY8" fmla="*/ 2041311 h 2041311"/>
              <a:gd name="connsiteX9" fmla="*/ 0 w 4948608"/>
              <a:gd name="connsiteY9" fmla="*/ 1741300 h 2041311"/>
              <a:gd name="connsiteX10" fmla="*/ 0 w 4948608"/>
              <a:gd name="connsiteY10" fmla="*/ 300011 h 2041311"/>
              <a:gd name="connsiteX11" fmla="*/ 300011 w 4948608"/>
              <a:gd name="connsiteY11" fmla="*/ 0 h 2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8608" h="2041311">
                <a:moveTo>
                  <a:pt x="300011" y="0"/>
                </a:moveTo>
                <a:lnTo>
                  <a:pt x="3835352" y="0"/>
                </a:lnTo>
                <a:cubicBezTo>
                  <a:pt x="4001044" y="0"/>
                  <a:pt x="4135363" y="134319"/>
                  <a:pt x="4135363" y="300011"/>
                </a:cubicBezTo>
                <a:lnTo>
                  <a:pt x="4135363" y="997475"/>
                </a:lnTo>
                <a:lnTo>
                  <a:pt x="4948608" y="1327585"/>
                </a:lnTo>
                <a:lnTo>
                  <a:pt x="4135363" y="1185237"/>
                </a:lnTo>
                <a:lnTo>
                  <a:pt x="4135363" y="1741300"/>
                </a:lnTo>
                <a:cubicBezTo>
                  <a:pt x="4135363" y="1906992"/>
                  <a:pt x="4001044" y="2041311"/>
                  <a:pt x="3835352" y="2041311"/>
                </a:cubicBezTo>
                <a:lnTo>
                  <a:pt x="300011" y="2041311"/>
                </a:lnTo>
                <a:cubicBezTo>
                  <a:pt x="134319" y="2041311"/>
                  <a:pt x="0" y="1906992"/>
                  <a:pt x="0" y="1741300"/>
                </a:cubicBezTo>
                <a:lnTo>
                  <a:pt x="0" y="300011"/>
                </a:lnTo>
                <a:cubicBezTo>
                  <a:pt x="0" y="134319"/>
                  <a:pt x="134319" y="0"/>
                  <a:pt x="300011"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9" name="四角形: 角を丸くする 128">
            <a:extLst>
              <a:ext uri="{FF2B5EF4-FFF2-40B4-BE49-F238E27FC236}">
                <a16:creationId xmlns:a16="http://schemas.microsoft.com/office/drawing/2014/main" id="{F4730EB6-4A03-FD4A-57E4-A247A8C50C1C}"/>
              </a:ext>
            </a:extLst>
          </p:cNvPr>
          <p:cNvSpPr/>
          <p:nvPr/>
        </p:nvSpPr>
        <p:spPr>
          <a:xfrm>
            <a:off x="650152" y="1381794"/>
            <a:ext cx="3847282" cy="18112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ぱすわーど（ぱすこーど）を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にゅうりょく します</a:t>
            </a:r>
          </a:p>
        </p:txBody>
      </p:sp>
      <p:grpSp>
        <p:nvGrpSpPr>
          <p:cNvPr id="130" name="グループ化 129">
            <a:extLst>
              <a:ext uri="{FF2B5EF4-FFF2-40B4-BE49-F238E27FC236}">
                <a16:creationId xmlns:a16="http://schemas.microsoft.com/office/drawing/2014/main" id="{A4915014-FD57-F452-E3CC-E9DC95AB2FC8}"/>
              </a:ext>
            </a:extLst>
          </p:cNvPr>
          <p:cNvGrpSpPr/>
          <p:nvPr/>
        </p:nvGrpSpPr>
        <p:grpSpPr>
          <a:xfrm>
            <a:off x="8091776" y="5013922"/>
            <a:ext cx="3526815" cy="898148"/>
            <a:chOff x="8010085" y="4853978"/>
            <a:chExt cx="3526815" cy="898148"/>
          </a:xfrm>
        </p:grpSpPr>
        <p:sp>
          <p:nvSpPr>
            <p:cNvPr id="131" name="フリーフォーム: 図形 130">
              <a:extLst>
                <a:ext uri="{FF2B5EF4-FFF2-40B4-BE49-F238E27FC236}">
                  <a16:creationId xmlns:a16="http://schemas.microsoft.com/office/drawing/2014/main" id="{8E6B3AD3-AB5C-494F-D413-0D9F83131029}"/>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32" name="四角形: 角を丸くする 131">
              <a:extLst>
                <a:ext uri="{FF2B5EF4-FFF2-40B4-BE49-F238E27FC236}">
                  <a16:creationId xmlns:a16="http://schemas.microsoft.com/office/drawing/2014/main" id="{9C14FE4B-5017-BF89-CE0F-9FF535E9687A}"/>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きーぼーど</a:t>
              </a:r>
            </a:p>
          </p:txBody>
        </p:sp>
      </p:grpSp>
      <p:sp>
        <p:nvSpPr>
          <p:cNvPr id="5" name="正方形/長方形 4">
            <a:extLst>
              <a:ext uri="{FF2B5EF4-FFF2-40B4-BE49-F238E27FC236}">
                <a16:creationId xmlns:a16="http://schemas.microsoft.com/office/drawing/2014/main" id="{F77AB1A5-F930-90D8-0B72-249A27A4976F}"/>
              </a:ext>
            </a:extLst>
          </p:cNvPr>
          <p:cNvSpPr/>
          <p:nvPr/>
        </p:nvSpPr>
        <p:spPr>
          <a:xfrm>
            <a:off x="-2392326" y="328472"/>
            <a:ext cx="2268037" cy="1542857"/>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kumimoji="1" lang="ja-JP" altLang="en-US" dirty="0"/>
              <a:t>学校環境にあわせてご活用ください</a:t>
            </a:r>
            <a:endParaRPr kumimoji="1" lang="en-US" altLang="ja-JP" dirty="0"/>
          </a:p>
          <a:p>
            <a:pPr algn="ctr"/>
            <a:endParaRPr kumimoji="1" lang="en-US" altLang="ja-JP" dirty="0"/>
          </a:p>
          <a:p>
            <a:pPr algn="ctr"/>
            <a:r>
              <a:rPr kumimoji="1" lang="ja-JP" altLang="en-US" dirty="0"/>
              <a:t>キーボードを使用する場合</a:t>
            </a:r>
            <a:endParaRPr kumimoji="1" lang="en-US" altLang="ja-JP" dirty="0"/>
          </a:p>
        </p:txBody>
      </p:sp>
      <p:pic>
        <p:nvPicPr>
          <p:cNvPr id="10" name="図 9" descr="白黒の写真にテキストが書いてあるキーボード&#10;&#10;AI 生成コンテンツは誤りを含む可能性があります。">
            <a:extLst>
              <a:ext uri="{FF2B5EF4-FFF2-40B4-BE49-F238E27FC236}">
                <a16:creationId xmlns:a16="http://schemas.microsoft.com/office/drawing/2014/main" id="{4A53C0A7-901F-4DEC-6DF6-8F5B8E99CA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2266" y="3713108"/>
            <a:ext cx="4693017" cy="1546767"/>
          </a:xfrm>
          <a:prstGeom prst="rect">
            <a:avLst/>
          </a:prstGeom>
        </p:spPr>
      </p:pic>
      <p:sp>
        <p:nvSpPr>
          <p:cNvPr id="15" name="テキスト ボックス 14">
            <a:extLst>
              <a:ext uri="{FF2B5EF4-FFF2-40B4-BE49-F238E27FC236}">
                <a16:creationId xmlns:a16="http://schemas.microsoft.com/office/drawing/2014/main" id="{B1F6AA89-1BF9-D219-47FA-5871E963C794}"/>
              </a:ext>
            </a:extLst>
          </p:cNvPr>
          <p:cNvSpPr txBox="1"/>
          <p:nvPr/>
        </p:nvSpPr>
        <p:spPr>
          <a:xfrm>
            <a:off x="0" y="6642556"/>
            <a:ext cx="3644152" cy="215444"/>
          </a:xfrm>
          <a:prstGeom prst="rect">
            <a:avLst/>
          </a:prstGeom>
          <a:noFill/>
        </p:spPr>
        <p:txBody>
          <a:bodyPr wrap="square">
            <a:spAutoFit/>
          </a:bodyPr>
          <a:lstStyle/>
          <a:p>
            <a:r>
              <a:rPr kumimoji="1" lang="ja-JP" altLang="en-US" sz="800" b="0" i="0" kern="1200" dirty="0">
                <a:solidFill>
                  <a:schemeClr val="tx1"/>
                </a:solidFill>
                <a:effectLst/>
                <a:latin typeface="+mn-ea"/>
                <a:cs typeface="+mn-cs"/>
              </a:rPr>
              <a:t>イラスト出典：いらすとや </a:t>
            </a:r>
            <a:r>
              <a:rPr kumimoji="1" lang="en-US" altLang="ja-JP" sz="800" b="0" i="0" kern="1200" dirty="0">
                <a:solidFill>
                  <a:schemeClr val="tx1"/>
                </a:solidFill>
                <a:effectLst/>
                <a:latin typeface="+mn-ea"/>
                <a:cs typeface="+mn-cs"/>
              </a:rPr>
              <a:t>https://www.irasutoya.com/</a:t>
            </a:r>
            <a:endParaRPr kumimoji="1" lang="ja-JP" altLang="en-US" sz="800" dirty="0">
              <a:latin typeface="+mn-ea"/>
            </a:endParaRPr>
          </a:p>
        </p:txBody>
      </p:sp>
    </p:spTree>
    <p:extLst>
      <p:ext uri="{BB962C8B-B14F-4D97-AF65-F5344CB8AC3E}">
        <p14:creationId xmlns:p14="http://schemas.microsoft.com/office/powerpoint/2010/main" val="3433048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2D5A65E-3F75-7239-10D1-5A3B32AC385E}"/>
            </a:ext>
          </a:extLst>
        </p:cNvPr>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E1E4FB45-0D41-911A-34BB-0A6870E764C4}"/>
              </a:ext>
            </a:extLst>
          </p:cNvPr>
          <p:cNvGrpSpPr/>
          <p:nvPr/>
        </p:nvGrpSpPr>
        <p:grpSpPr>
          <a:xfrm>
            <a:off x="606889" y="2709388"/>
            <a:ext cx="10963402" cy="3843751"/>
            <a:chOff x="663931" y="1757094"/>
            <a:chExt cx="10963402" cy="3843751"/>
          </a:xfrm>
        </p:grpSpPr>
        <p:sp>
          <p:nvSpPr>
            <p:cNvPr id="5" name="四角形: 角を丸くする 4">
              <a:extLst>
                <a:ext uri="{FF2B5EF4-FFF2-40B4-BE49-F238E27FC236}">
                  <a16:creationId xmlns:a16="http://schemas.microsoft.com/office/drawing/2014/main" id="{EF6D75AA-91D7-F00B-BB92-DF2D02B2DE3B}"/>
                </a:ext>
              </a:extLst>
            </p:cNvPr>
            <p:cNvSpPr/>
            <p:nvPr/>
          </p:nvSpPr>
          <p:spPr>
            <a:xfrm>
              <a:off x="694322" y="1757094"/>
              <a:ext cx="9000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 name="四角形: 角を丸くする 5">
              <a:extLst>
                <a:ext uri="{FF2B5EF4-FFF2-40B4-BE49-F238E27FC236}">
                  <a16:creationId xmlns:a16="http://schemas.microsoft.com/office/drawing/2014/main" id="{CE6F1B41-0A9B-6D5B-9D07-0ED88365C671}"/>
                </a:ext>
              </a:extLst>
            </p:cNvPr>
            <p:cNvSpPr/>
            <p:nvPr/>
          </p:nvSpPr>
          <p:spPr>
            <a:xfrm>
              <a:off x="1691276"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0C5A6F86-EC0D-807D-6437-809147540B4C}"/>
                </a:ext>
              </a:extLst>
            </p:cNvPr>
            <p:cNvSpPr/>
            <p:nvPr/>
          </p:nvSpPr>
          <p:spPr>
            <a:xfrm>
              <a:off x="2444281"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9" name="四角形: 角を丸くする 8">
              <a:extLst>
                <a:ext uri="{FF2B5EF4-FFF2-40B4-BE49-F238E27FC236}">
                  <a16:creationId xmlns:a16="http://schemas.microsoft.com/office/drawing/2014/main" id="{F3AF2FDF-0EDF-5E09-8B46-6A1D94451F82}"/>
                </a:ext>
              </a:extLst>
            </p:cNvPr>
            <p:cNvSpPr/>
            <p:nvPr/>
          </p:nvSpPr>
          <p:spPr>
            <a:xfrm>
              <a:off x="3197286"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BB99803C-5026-9EE5-C0C2-39A6A5C2926A}"/>
                </a:ext>
              </a:extLst>
            </p:cNvPr>
            <p:cNvSpPr/>
            <p:nvPr/>
          </p:nvSpPr>
          <p:spPr>
            <a:xfrm>
              <a:off x="3950290"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C0B81800-44E6-6642-1508-ABDADC52BB81}"/>
                </a:ext>
              </a:extLst>
            </p:cNvPr>
            <p:cNvSpPr/>
            <p:nvPr/>
          </p:nvSpPr>
          <p:spPr>
            <a:xfrm>
              <a:off x="4703295"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75E0C929-7827-348C-D322-80E3BE2ADF73}"/>
                </a:ext>
              </a:extLst>
            </p:cNvPr>
            <p:cNvSpPr/>
            <p:nvPr/>
          </p:nvSpPr>
          <p:spPr>
            <a:xfrm>
              <a:off x="5456300"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5" name="四角形: 角を丸くする 14">
              <a:extLst>
                <a:ext uri="{FF2B5EF4-FFF2-40B4-BE49-F238E27FC236}">
                  <a16:creationId xmlns:a16="http://schemas.microsoft.com/office/drawing/2014/main" id="{A912FEB1-23F4-C42C-60EE-CFFBF7ABF716}"/>
                </a:ext>
              </a:extLst>
            </p:cNvPr>
            <p:cNvSpPr/>
            <p:nvPr/>
          </p:nvSpPr>
          <p:spPr>
            <a:xfrm>
              <a:off x="6209304"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BA043C45-C355-8193-832E-A8988511071A}"/>
                </a:ext>
              </a:extLst>
            </p:cNvPr>
            <p:cNvSpPr/>
            <p:nvPr/>
          </p:nvSpPr>
          <p:spPr>
            <a:xfrm>
              <a:off x="6962309"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 name="四角形: 角を丸くする 16">
              <a:extLst>
                <a:ext uri="{FF2B5EF4-FFF2-40B4-BE49-F238E27FC236}">
                  <a16:creationId xmlns:a16="http://schemas.microsoft.com/office/drawing/2014/main" id="{324B9291-7C94-252F-EDAA-BEDBC3AD912F}"/>
                </a:ext>
              </a:extLst>
            </p:cNvPr>
            <p:cNvSpPr/>
            <p:nvPr/>
          </p:nvSpPr>
          <p:spPr>
            <a:xfrm>
              <a:off x="7715314"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B540942A-CE11-764E-E4B0-E11E0BEB9A29}"/>
                </a:ext>
              </a:extLst>
            </p:cNvPr>
            <p:cNvSpPr/>
            <p:nvPr/>
          </p:nvSpPr>
          <p:spPr>
            <a:xfrm>
              <a:off x="8468319"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 name="四角形: 角を丸くする 19">
              <a:extLst>
                <a:ext uri="{FF2B5EF4-FFF2-40B4-BE49-F238E27FC236}">
                  <a16:creationId xmlns:a16="http://schemas.microsoft.com/office/drawing/2014/main" id="{411CC477-7EBE-87D5-D61F-9D0978466E55}"/>
                </a:ext>
              </a:extLst>
            </p:cNvPr>
            <p:cNvSpPr/>
            <p:nvPr/>
          </p:nvSpPr>
          <p:spPr>
            <a:xfrm>
              <a:off x="9221323"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E227477B-D5AA-319F-B5F1-EB34ABAE03CD}"/>
                </a:ext>
              </a:extLst>
            </p:cNvPr>
            <p:cNvSpPr/>
            <p:nvPr/>
          </p:nvSpPr>
          <p:spPr>
            <a:xfrm>
              <a:off x="9974328"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2" name="グループ化 21">
              <a:extLst>
                <a:ext uri="{FF2B5EF4-FFF2-40B4-BE49-F238E27FC236}">
                  <a16:creationId xmlns:a16="http://schemas.microsoft.com/office/drawing/2014/main" id="{2D897FC2-CE8B-552D-662D-4F14DFA453F7}"/>
                </a:ext>
              </a:extLst>
            </p:cNvPr>
            <p:cNvGrpSpPr/>
            <p:nvPr/>
          </p:nvGrpSpPr>
          <p:grpSpPr>
            <a:xfrm>
              <a:off x="694321" y="2554540"/>
              <a:ext cx="9826921" cy="653968"/>
              <a:chOff x="694321" y="2534363"/>
              <a:chExt cx="9826921" cy="653968"/>
            </a:xfrm>
          </p:grpSpPr>
          <p:sp>
            <p:nvSpPr>
              <p:cNvPr id="207" name="四角形: 角を丸くする 206">
                <a:extLst>
                  <a:ext uri="{FF2B5EF4-FFF2-40B4-BE49-F238E27FC236}">
                    <a16:creationId xmlns:a16="http://schemas.microsoft.com/office/drawing/2014/main" id="{9506B01E-6839-3648-DF00-353819D3D5C3}"/>
                  </a:ext>
                </a:extLst>
              </p:cNvPr>
              <p:cNvSpPr/>
              <p:nvPr/>
            </p:nvSpPr>
            <p:spPr>
              <a:xfrm>
                <a:off x="694321" y="2534363"/>
                <a:ext cx="901177" cy="653968"/>
              </a:xfrm>
              <a:prstGeom prst="roundRect">
                <a:avLst>
                  <a:gd name="adj" fmla="val 11812"/>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8" name="四角形: 角を丸くする 207">
                <a:extLst>
                  <a:ext uri="{FF2B5EF4-FFF2-40B4-BE49-F238E27FC236}">
                    <a16:creationId xmlns:a16="http://schemas.microsoft.com/office/drawing/2014/main" id="{2E36D36B-A3B8-62B1-64A4-494BD3FD41EA}"/>
                  </a:ext>
                </a:extLst>
              </p:cNvPr>
              <p:cNvSpPr/>
              <p:nvPr/>
            </p:nvSpPr>
            <p:spPr>
              <a:xfrm>
                <a:off x="1683621"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9" name="四角形: 角を丸くする 208">
                <a:extLst>
                  <a:ext uri="{FF2B5EF4-FFF2-40B4-BE49-F238E27FC236}">
                    <a16:creationId xmlns:a16="http://schemas.microsoft.com/office/drawing/2014/main" id="{7B693D5E-2A09-D58E-C113-6870C7E1101E}"/>
                  </a:ext>
                </a:extLst>
              </p:cNvPr>
              <p:cNvSpPr/>
              <p:nvPr/>
            </p:nvSpPr>
            <p:spPr>
              <a:xfrm>
                <a:off x="2427433"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0" name="四角形: 角を丸くする 209">
                <a:extLst>
                  <a:ext uri="{FF2B5EF4-FFF2-40B4-BE49-F238E27FC236}">
                    <a16:creationId xmlns:a16="http://schemas.microsoft.com/office/drawing/2014/main" id="{39F67E3E-C454-099C-2F9D-48AE460C137A}"/>
                  </a:ext>
                </a:extLst>
              </p:cNvPr>
              <p:cNvSpPr/>
              <p:nvPr/>
            </p:nvSpPr>
            <p:spPr>
              <a:xfrm>
                <a:off x="3171245"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1" name="四角形: 角を丸くする 210">
                <a:extLst>
                  <a:ext uri="{FF2B5EF4-FFF2-40B4-BE49-F238E27FC236}">
                    <a16:creationId xmlns:a16="http://schemas.microsoft.com/office/drawing/2014/main" id="{C6E197AC-BDA1-B1E0-48AC-1B6E9D00F7F3}"/>
                  </a:ext>
                </a:extLst>
              </p:cNvPr>
              <p:cNvSpPr/>
              <p:nvPr/>
            </p:nvSpPr>
            <p:spPr>
              <a:xfrm>
                <a:off x="3915057"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2" name="四角形: 角を丸くする 211">
                <a:extLst>
                  <a:ext uri="{FF2B5EF4-FFF2-40B4-BE49-F238E27FC236}">
                    <a16:creationId xmlns:a16="http://schemas.microsoft.com/office/drawing/2014/main" id="{28DB6C7F-F9B9-D354-5BDF-7E8F7DFD4394}"/>
                  </a:ext>
                </a:extLst>
              </p:cNvPr>
              <p:cNvSpPr/>
              <p:nvPr/>
            </p:nvSpPr>
            <p:spPr>
              <a:xfrm>
                <a:off x="4658869"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3" name="四角形: 角を丸くする 212">
                <a:extLst>
                  <a:ext uri="{FF2B5EF4-FFF2-40B4-BE49-F238E27FC236}">
                    <a16:creationId xmlns:a16="http://schemas.microsoft.com/office/drawing/2014/main" id="{B684E7F5-32E9-7290-B702-BF3A71A8F74C}"/>
                  </a:ext>
                </a:extLst>
              </p:cNvPr>
              <p:cNvSpPr/>
              <p:nvPr/>
            </p:nvSpPr>
            <p:spPr>
              <a:xfrm>
                <a:off x="5402681"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4" name="四角形: 角を丸くする 213">
                <a:extLst>
                  <a:ext uri="{FF2B5EF4-FFF2-40B4-BE49-F238E27FC236}">
                    <a16:creationId xmlns:a16="http://schemas.microsoft.com/office/drawing/2014/main" id="{1366E928-A583-B537-C5C9-2436C158D30A}"/>
                  </a:ext>
                </a:extLst>
              </p:cNvPr>
              <p:cNvSpPr/>
              <p:nvPr/>
            </p:nvSpPr>
            <p:spPr>
              <a:xfrm>
                <a:off x="6146493"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5" name="四角形: 角を丸くする 214">
                <a:extLst>
                  <a:ext uri="{FF2B5EF4-FFF2-40B4-BE49-F238E27FC236}">
                    <a16:creationId xmlns:a16="http://schemas.microsoft.com/office/drawing/2014/main" id="{664F2AB2-479F-8B82-F861-A9D154A0CF61}"/>
                  </a:ext>
                </a:extLst>
              </p:cNvPr>
              <p:cNvSpPr/>
              <p:nvPr/>
            </p:nvSpPr>
            <p:spPr>
              <a:xfrm>
                <a:off x="6890305"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6" name="四角形: 角を丸くする 215">
                <a:extLst>
                  <a:ext uri="{FF2B5EF4-FFF2-40B4-BE49-F238E27FC236}">
                    <a16:creationId xmlns:a16="http://schemas.microsoft.com/office/drawing/2014/main" id="{9821A768-855F-5D77-92A7-2D8996845DF6}"/>
                  </a:ext>
                </a:extLst>
              </p:cNvPr>
              <p:cNvSpPr/>
              <p:nvPr/>
            </p:nvSpPr>
            <p:spPr>
              <a:xfrm>
                <a:off x="7634117"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7" name="四角形: 角を丸くする 216">
                <a:extLst>
                  <a:ext uri="{FF2B5EF4-FFF2-40B4-BE49-F238E27FC236}">
                    <a16:creationId xmlns:a16="http://schemas.microsoft.com/office/drawing/2014/main" id="{AFEB5D9D-3924-28DE-08C5-F5C1EB350BE9}"/>
                  </a:ext>
                </a:extLst>
              </p:cNvPr>
              <p:cNvSpPr/>
              <p:nvPr/>
            </p:nvSpPr>
            <p:spPr>
              <a:xfrm>
                <a:off x="8377929"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8" name="四角形: 角を丸くする 217">
                <a:extLst>
                  <a:ext uri="{FF2B5EF4-FFF2-40B4-BE49-F238E27FC236}">
                    <a16:creationId xmlns:a16="http://schemas.microsoft.com/office/drawing/2014/main" id="{C0EFE510-7AB0-2739-B70B-CAF0904DDCA4}"/>
                  </a:ext>
                </a:extLst>
              </p:cNvPr>
              <p:cNvSpPr/>
              <p:nvPr/>
            </p:nvSpPr>
            <p:spPr>
              <a:xfrm>
                <a:off x="9121741"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9" name="四角形: 角を丸くする 218">
                <a:extLst>
                  <a:ext uri="{FF2B5EF4-FFF2-40B4-BE49-F238E27FC236}">
                    <a16:creationId xmlns:a16="http://schemas.microsoft.com/office/drawing/2014/main" id="{8AB523CA-EDC2-2B92-710F-DE8B8420E1BF}"/>
                  </a:ext>
                </a:extLst>
              </p:cNvPr>
              <p:cNvSpPr/>
              <p:nvPr/>
            </p:nvSpPr>
            <p:spPr>
              <a:xfrm>
                <a:off x="9865553"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24" name="グループ化 23">
              <a:extLst>
                <a:ext uri="{FF2B5EF4-FFF2-40B4-BE49-F238E27FC236}">
                  <a16:creationId xmlns:a16="http://schemas.microsoft.com/office/drawing/2014/main" id="{844D6D1F-251E-C178-618F-073038974857}"/>
                </a:ext>
              </a:extLst>
            </p:cNvPr>
            <p:cNvGrpSpPr/>
            <p:nvPr/>
          </p:nvGrpSpPr>
          <p:grpSpPr>
            <a:xfrm>
              <a:off x="694322" y="3351986"/>
              <a:ext cx="10006878" cy="653968"/>
              <a:chOff x="694322" y="3331348"/>
              <a:chExt cx="10006878" cy="653968"/>
            </a:xfrm>
          </p:grpSpPr>
          <p:sp>
            <p:nvSpPr>
              <p:cNvPr id="194" name="四角形: 角を丸くする 193">
                <a:extLst>
                  <a:ext uri="{FF2B5EF4-FFF2-40B4-BE49-F238E27FC236}">
                    <a16:creationId xmlns:a16="http://schemas.microsoft.com/office/drawing/2014/main" id="{E4AA13A9-83BC-DE24-031B-684ED3B6EDCA}"/>
                  </a:ext>
                </a:extLst>
              </p:cNvPr>
              <p:cNvSpPr/>
              <p:nvPr/>
            </p:nvSpPr>
            <p:spPr>
              <a:xfrm>
                <a:off x="694322" y="3331348"/>
                <a:ext cx="1076173" cy="653968"/>
              </a:xfrm>
              <a:prstGeom prst="roundRect">
                <a:avLst>
                  <a:gd name="adj" fmla="val 11812"/>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5" name="四角形: 角を丸くする 194">
                <a:extLst>
                  <a:ext uri="{FF2B5EF4-FFF2-40B4-BE49-F238E27FC236}">
                    <a16:creationId xmlns:a16="http://schemas.microsoft.com/office/drawing/2014/main" id="{127AE03B-535F-982E-7FB6-4B06F5BD226F}"/>
                  </a:ext>
                </a:extLst>
              </p:cNvPr>
              <p:cNvSpPr/>
              <p:nvPr/>
            </p:nvSpPr>
            <p:spPr>
              <a:xfrm>
                <a:off x="1863579"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6" name="四角形: 角を丸くする 195">
                <a:extLst>
                  <a:ext uri="{FF2B5EF4-FFF2-40B4-BE49-F238E27FC236}">
                    <a16:creationId xmlns:a16="http://schemas.microsoft.com/office/drawing/2014/main" id="{75AE5FA5-78A9-4D5C-2787-BC196B605EF7}"/>
                  </a:ext>
                </a:extLst>
              </p:cNvPr>
              <p:cNvSpPr/>
              <p:nvPr/>
            </p:nvSpPr>
            <p:spPr>
              <a:xfrm>
                <a:off x="2607391"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7" name="四角形: 角を丸くする 196">
                <a:extLst>
                  <a:ext uri="{FF2B5EF4-FFF2-40B4-BE49-F238E27FC236}">
                    <a16:creationId xmlns:a16="http://schemas.microsoft.com/office/drawing/2014/main" id="{01DEE1FF-7D6B-FE15-507D-2F68B3AB2C52}"/>
                  </a:ext>
                </a:extLst>
              </p:cNvPr>
              <p:cNvSpPr/>
              <p:nvPr/>
            </p:nvSpPr>
            <p:spPr>
              <a:xfrm>
                <a:off x="3351203"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8" name="四角形: 角を丸くする 197">
                <a:extLst>
                  <a:ext uri="{FF2B5EF4-FFF2-40B4-BE49-F238E27FC236}">
                    <a16:creationId xmlns:a16="http://schemas.microsoft.com/office/drawing/2014/main" id="{3428D8CF-840A-4E5D-D2D1-3C3774941787}"/>
                  </a:ext>
                </a:extLst>
              </p:cNvPr>
              <p:cNvSpPr/>
              <p:nvPr/>
            </p:nvSpPr>
            <p:spPr>
              <a:xfrm>
                <a:off x="4095015"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9" name="四角形: 角を丸くする 198">
                <a:extLst>
                  <a:ext uri="{FF2B5EF4-FFF2-40B4-BE49-F238E27FC236}">
                    <a16:creationId xmlns:a16="http://schemas.microsoft.com/office/drawing/2014/main" id="{61DB4468-9B92-4FD8-6B79-385285E788A7}"/>
                  </a:ext>
                </a:extLst>
              </p:cNvPr>
              <p:cNvSpPr/>
              <p:nvPr/>
            </p:nvSpPr>
            <p:spPr>
              <a:xfrm>
                <a:off x="4838827"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0" name="四角形: 角を丸くする 199">
                <a:extLst>
                  <a:ext uri="{FF2B5EF4-FFF2-40B4-BE49-F238E27FC236}">
                    <a16:creationId xmlns:a16="http://schemas.microsoft.com/office/drawing/2014/main" id="{7F46BFDC-FC39-6B58-83F1-B3D52EF7975D}"/>
                  </a:ext>
                </a:extLst>
              </p:cNvPr>
              <p:cNvSpPr/>
              <p:nvPr/>
            </p:nvSpPr>
            <p:spPr>
              <a:xfrm>
                <a:off x="5582639"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1" name="四角形: 角を丸くする 200">
                <a:extLst>
                  <a:ext uri="{FF2B5EF4-FFF2-40B4-BE49-F238E27FC236}">
                    <a16:creationId xmlns:a16="http://schemas.microsoft.com/office/drawing/2014/main" id="{3155A8BC-ADE1-1B34-3B81-6FA0F0F09447}"/>
                  </a:ext>
                </a:extLst>
              </p:cNvPr>
              <p:cNvSpPr/>
              <p:nvPr/>
            </p:nvSpPr>
            <p:spPr>
              <a:xfrm>
                <a:off x="6326451"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2" name="四角形: 角を丸くする 201">
                <a:extLst>
                  <a:ext uri="{FF2B5EF4-FFF2-40B4-BE49-F238E27FC236}">
                    <a16:creationId xmlns:a16="http://schemas.microsoft.com/office/drawing/2014/main" id="{857A67A8-843B-7695-16FA-C35D6916045B}"/>
                  </a:ext>
                </a:extLst>
              </p:cNvPr>
              <p:cNvSpPr/>
              <p:nvPr/>
            </p:nvSpPr>
            <p:spPr>
              <a:xfrm>
                <a:off x="7070263"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3" name="四角形: 角を丸くする 202">
                <a:extLst>
                  <a:ext uri="{FF2B5EF4-FFF2-40B4-BE49-F238E27FC236}">
                    <a16:creationId xmlns:a16="http://schemas.microsoft.com/office/drawing/2014/main" id="{E0D20D61-6608-A655-A341-175DEC026BE7}"/>
                  </a:ext>
                </a:extLst>
              </p:cNvPr>
              <p:cNvSpPr/>
              <p:nvPr/>
            </p:nvSpPr>
            <p:spPr>
              <a:xfrm>
                <a:off x="7814075"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4" name="四角形: 角を丸くする 203">
                <a:extLst>
                  <a:ext uri="{FF2B5EF4-FFF2-40B4-BE49-F238E27FC236}">
                    <a16:creationId xmlns:a16="http://schemas.microsoft.com/office/drawing/2014/main" id="{F4D276C5-4FB6-2071-DAEA-23632A45A279}"/>
                  </a:ext>
                </a:extLst>
              </p:cNvPr>
              <p:cNvSpPr/>
              <p:nvPr/>
            </p:nvSpPr>
            <p:spPr>
              <a:xfrm>
                <a:off x="8557887"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5" name="四角形: 角を丸くする 204">
                <a:extLst>
                  <a:ext uri="{FF2B5EF4-FFF2-40B4-BE49-F238E27FC236}">
                    <a16:creationId xmlns:a16="http://schemas.microsoft.com/office/drawing/2014/main" id="{68A623D9-E3DB-4B83-18DD-A59025DBB6B2}"/>
                  </a:ext>
                </a:extLst>
              </p:cNvPr>
              <p:cNvSpPr/>
              <p:nvPr/>
            </p:nvSpPr>
            <p:spPr>
              <a:xfrm>
                <a:off x="9301699"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6" name="四角形: 角を丸くする 205">
                <a:extLst>
                  <a:ext uri="{FF2B5EF4-FFF2-40B4-BE49-F238E27FC236}">
                    <a16:creationId xmlns:a16="http://schemas.microsoft.com/office/drawing/2014/main" id="{F04B0E1F-55B0-4902-2CE8-F844CCEB5CD3}"/>
                  </a:ext>
                </a:extLst>
              </p:cNvPr>
              <p:cNvSpPr/>
              <p:nvPr/>
            </p:nvSpPr>
            <p:spPr>
              <a:xfrm>
                <a:off x="10045511"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25" name="グループ化 24">
              <a:extLst>
                <a:ext uri="{FF2B5EF4-FFF2-40B4-BE49-F238E27FC236}">
                  <a16:creationId xmlns:a16="http://schemas.microsoft.com/office/drawing/2014/main" id="{279189C3-4B17-EEFC-F9F9-896E5E52447F}"/>
                </a:ext>
              </a:extLst>
            </p:cNvPr>
            <p:cNvGrpSpPr/>
            <p:nvPr/>
          </p:nvGrpSpPr>
          <p:grpSpPr>
            <a:xfrm>
              <a:off x="694322" y="4149432"/>
              <a:ext cx="10932996" cy="653968"/>
              <a:chOff x="694322" y="4131257"/>
              <a:chExt cx="10932996" cy="653968"/>
            </a:xfrm>
          </p:grpSpPr>
          <p:sp>
            <p:nvSpPr>
              <p:cNvPr id="181" name="四角形: 角を丸くする 180">
                <a:extLst>
                  <a:ext uri="{FF2B5EF4-FFF2-40B4-BE49-F238E27FC236}">
                    <a16:creationId xmlns:a16="http://schemas.microsoft.com/office/drawing/2014/main" id="{99C67FD9-B5E0-4D61-1424-8D83B39A4B05}"/>
                  </a:ext>
                </a:extLst>
              </p:cNvPr>
              <p:cNvSpPr/>
              <p:nvPr/>
            </p:nvSpPr>
            <p:spPr>
              <a:xfrm>
                <a:off x="694322" y="4131257"/>
                <a:ext cx="1263440" cy="653968"/>
              </a:xfrm>
              <a:prstGeom prst="roundRect">
                <a:avLst>
                  <a:gd name="adj" fmla="val 11812"/>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2" name="四角形: 角を丸くする 181">
                <a:extLst>
                  <a:ext uri="{FF2B5EF4-FFF2-40B4-BE49-F238E27FC236}">
                    <a16:creationId xmlns:a16="http://schemas.microsoft.com/office/drawing/2014/main" id="{29AE9635-F20B-51E8-B4EF-3EF2C03FF1D4}"/>
                  </a:ext>
                </a:extLst>
              </p:cNvPr>
              <p:cNvSpPr/>
              <p:nvPr/>
            </p:nvSpPr>
            <p:spPr>
              <a:xfrm>
                <a:off x="2045885"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3" name="四角形: 角を丸くする 182">
                <a:extLst>
                  <a:ext uri="{FF2B5EF4-FFF2-40B4-BE49-F238E27FC236}">
                    <a16:creationId xmlns:a16="http://schemas.microsoft.com/office/drawing/2014/main" id="{0F2ACC8E-1C1B-7E27-08A5-B192797625D3}"/>
                  </a:ext>
                </a:extLst>
              </p:cNvPr>
              <p:cNvSpPr/>
              <p:nvPr/>
            </p:nvSpPr>
            <p:spPr>
              <a:xfrm>
                <a:off x="2789697"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4" name="四角形: 角を丸くする 183">
                <a:extLst>
                  <a:ext uri="{FF2B5EF4-FFF2-40B4-BE49-F238E27FC236}">
                    <a16:creationId xmlns:a16="http://schemas.microsoft.com/office/drawing/2014/main" id="{568519E9-090C-91F3-D113-3B1AD15B92C5}"/>
                  </a:ext>
                </a:extLst>
              </p:cNvPr>
              <p:cNvSpPr/>
              <p:nvPr/>
            </p:nvSpPr>
            <p:spPr>
              <a:xfrm>
                <a:off x="3533509"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5" name="四角形: 角を丸くする 184">
                <a:extLst>
                  <a:ext uri="{FF2B5EF4-FFF2-40B4-BE49-F238E27FC236}">
                    <a16:creationId xmlns:a16="http://schemas.microsoft.com/office/drawing/2014/main" id="{525A25D7-2BDA-3F5C-E515-1E854C5B798F}"/>
                  </a:ext>
                </a:extLst>
              </p:cNvPr>
              <p:cNvSpPr/>
              <p:nvPr/>
            </p:nvSpPr>
            <p:spPr>
              <a:xfrm>
                <a:off x="4277321"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6" name="四角形: 角を丸くする 185">
                <a:extLst>
                  <a:ext uri="{FF2B5EF4-FFF2-40B4-BE49-F238E27FC236}">
                    <a16:creationId xmlns:a16="http://schemas.microsoft.com/office/drawing/2014/main" id="{DB5AD2D8-4DDE-E13C-EFB9-9C6AC5C0A0C3}"/>
                  </a:ext>
                </a:extLst>
              </p:cNvPr>
              <p:cNvSpPr/>
              <p:nvPr/>
            </p:nvSpPr>
            <p:spPr>
              <a:xfrm>
                <a:off x="5021133"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7" name="四角形: 角を丸くする 186">
                <a:extLst>
                  <a:ext uri="{FF2B5EF4-FFF2-40B4-BE49-F238E27FC236}">
                    <a16:creationId xmlns:a16="http://schemas.microsoft.com/office/drawing/2014/main" id="{4A95EE6B-F0CB-5179-FD4A-E571CCC05354}"/>
                  </a:ext>
                </a:extLst>
              </p:cNvPr>
              <p:cNvSpPr/>
              <p:nvPr/>
            </p:nvSpPr>
            <p:spPr>
              <a:xfrm>
                <a:off x="5764945"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8" name="四角形: 角を丸くする 187">
                <a:extLst>
                  <a:ext uri="{FF2B5EF4-FFF2-40B4-BE49-F238E27FC236}">
                    <a16:creationId xmlns:a16="http://schemas.microsoft.com/office/drawing/2014/main" id="{3C739CF9-D7E9-B20D-C4C0-36BB51C40319}"/>
                  </a:ext>
                </a:extLst>
              </p:cNvPr>
              <p:cNvSpPr/>
              <p:nvPr/>
            </p:nvSpPr>
            <p:spPr>
              <a:xfrm>
                <a:off x="6508757"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9" name="四角形: 角を丸くする 188">
                <a:extLst>
                  <a:ext uri="{FF2B5EF4-FFF2-40B4-BE49-F238E27FC236}">
                    <a16:creationId xmlns:a16="http://schemas.microsoft.com/office/drawing/2014/main" id="{08AA5C40-FB69-F6C8-05DF-F0C4EC6580BF}"/>
                  </a:ext>
                </a:extLst>
              </p:cNvPr>
              <p:cNvSpPr/>
              <p:nvPr/>
            </p:nvSpPr>
            <p:spPr>
              <a:xfrm>
                <a:off x="7252569"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0" name="四角形: 角を丸くする 189">
                <a:extLst>
                  <a:ext uri="{FF2B5EF4-FFF2-40B4-BE49-F238E27FC236}">
                    <a16:creationId xmlns:a16="http://schemas.microsoft.com/office/drawing/2014/main" id="{78E99F88-07FD-28F9-460E-83707304E67A}"/>
                  </a:ext>
                </a:extLst>
              </p:cNvPr>
              <p:cNvSpPr/>
              <p:nvPr/>
            </p:nvSpPr>
            <p:spPr>
              <a:xfrm>
                <a:off x="7996381"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1" name="四角形: 角を丸くする 190">
                <a:extLst>
                  <a:ext uri="{FF2B5EF4-FFF2-40B4-BE49-F238E27FC236}">
                    <a16:creationId xmlns:a16="http://schemas.microsoft.com/office/drawing/2014/main" id="{D010B9CF-416E-DD87-FD2C-9CCCD86730A0}"/>
                  </a:ext>
                </a:extLst>
              </p:cNvPr>
              <p:cNvSpPr/>
              <p:nvPr/>
            </p:nvSpPr>
            <p:spPr>
              <a:xfrm>
                <a:off x="8740193"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2" name="四角形: 角を丸くする 191">
                <a:extLst>
                  <a:ext uri="{FF2B5EF4-FFF2-40B4-BE49-F238E27FC236}">
                    <a16:creationId xmlns:a16="http://schemas.microsoft.com/office/drawing/2014/main" id="{8B6F1759-8DE8-E4FF-EE08-8E6E2BB7C28F}"/>
                  </a:ext>
                </a:extLst>
              </p:cNvPr>
              <p:cNvSpPr/>
              <p:nvPr/>
            </p:nvSpPr>
            <p:spPr>
              <a:xfrm>
                <a:off x="9484005"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3" name="四角形: 角を丸くする 192">
                <a:extLst>
                  <a:ext uri="{FF2B5EF4-FFF2-40B4-BE49-F238E27FC236}">
                    <a16:creationId xmlns:a16="http://schemas.microsoft.com/office/drawing/2014/main" id="{5AB4DD96-B88B-4D28-6E0C-E1C3B9AA4005}"/>
                  </a:ext>
                </a:extLst>
              </p:cNvPr>
              <p:cNvSpPr/>
              <p:nvPr/>
            </p:nvSpPr>
            <p:spPr>
              <a:xfrm>
                <a:off x="10227817" y="4131257"/>
                <a:ext cx="1399501" cy="653968"/>
              </a:xfrm>
              <a:prstGeom prst="roundRect">
                <a:avLst>
                  <a:gd name="adj" fmla="val 13026"/>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26" name="四角形: 角を丸くする 25">
              <a:extLst>
                <a:ext uri="{FF2B5EF4-FFF2-40B4-BE49-F238E27FC236}">
                  <a16:creationId xmlns:a16="http://schemas.microsoft.com/office/drawing/2014/main" id="{0AD06072-7F8D-0ED0-A115-D1B99370DE6D}"/>
                </a:ext>
              </a:extLst>
            </p:cNvPr>
            <p:cNvSpPr/>
            <p:nvPr/>
          </p:nvSpPr>
          <p:spPr>
            <a:xfrm>
              <a:off x="697696" y="494687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8" name="四角形: 角を丸くする 27">
              <a:extLst>
                <a:ext uri="{FF2B5EF4-FFF2-40B4-BE49-F238E27FC236}">
                  <a16:creationId xmlns:a16="http://schemas.microsoft.com/office/drawing/2014/main" id="{96662E89-86BB-784E-E8D4-BAF70966C694}"/>
                </a:ext>
              </a:extLst>
            </p:cNvPr>
            <p:cNvSpPr/>
            <p:nvPr/>
          </p:nvSpPr>
          <p:spPr>
            <a:xfrm>
              <a:off x="1445054"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9" name="四角形: 角を丸くする 28">
              <a:extLst>
                <a:ext uri="{FF2B5EF4-FFF2-40B4-BE49-F238E27FC236}">
                  <a16:creationId xmlns:a16="http://schemas.microsoft.com/office/drawing/2014/main" id="{1C94BB6A-65D0-AAE7-F88C-120C31AF3589}"/>
                </a:ext>
              </a:extLst>
            </p:cNvPr>
            <p:cNvSpPr/>
            <p:nvPr/>
          </p:nvSpPr>
          <p:spPr>
            <a:xfrm>
              <a:off x="3679942" y="4946877"/>
              <a:ext cx="2952060" cy="653968"/>
            </a:xfrm>
            <a:prstGeom prst="roundRect">
              <a:avLst>
                <a:gd name="adj" fmla="val 13997"/>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0" name="四角形: 角を丸くする 29">
              <a:extLst>
                <a:ext uri="{FF2B5EF4-FFF2-40B4-BE49-F238E27FC236}">
                  <a16:creationId xmlns:a16="http://schemas.microsoft.com/office/drawing/2014/main" id="{EF2A8760-4003-C392-4C33-1D6672BF62DD}"/>
                </a:ext>
              </a:extLst>
            </p:cNvPr>
            <p:cNvSpPr/>
            <p:nvPr/>
          </p:nvSpPr>
          <p:spPr>
            <a:xfrm>
              <a:off x="2190836"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1" name="四角形: 角を丸くする 30">
              <a:extLst>
                <a:ext uri="{FF2B5EF4-FFF2-40B4-BE49-F238E27FC236}">
                  <a16:creationId xmlns:a16="http://schemas.microsoft.com/office/drawing/2014/main" id="{FEE801BC-AE2A-C065-0238-3DEEBD70DB97}"/>
                </a:ext>
              </a:extLst>
            </p:cNvPr>
            <p:cNvSpPr/>
            <p:nvPr/>
          </p:nvSpPr>
          <p:spPr>
            <a:xfrm>
              <a:off x="2936618"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2" name="四角形: 角を丸くする 31">
              <a:extLst>
                <a:ext uri="{FF2B5EF4-FFF2-40B4-BE49-F238E27FC236}">
                  <a16:creationId xmlns:a16="http://schemas.microsoft.com/office/drawing/2014/main" id="{0650ACAF-D53F-7742-F134-1EDCC8306B3E}"/>
                </a:ext>
              </a:extLst>
            </p:cNvPr>
            <p:cNvSpPr/>
            <p:nvPr/>
          </p:nvSpPr>
          <p:spPr>
            <a:xfrm>
              <a:off x="6715044" y="4946877"/>
              <a:ext cx="58118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4" name="四角形: 角を丸くする 33">
              <a:extLst>
                <a:ext uri="{FF2B5EF4-FFF2-40B4-BE49-F238E27FC236}">
                  <a16:creationId xmlns:a16="http://schemas.microsoft.com/office/drawing/2014/main" id="{B23F7CF9-5541-717B-0150-0C1A65291DA9}"/>
                </a:ext>
              </a:extLst>
            </p:cNvPr>
            <p:cNvSpPr/>
            <p:nvPr/>
          </p:nvSpPr>
          <p:spPr>
            <a:xfrm>
              <a:off x="7384347"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5" name="四角形: 角を丸くする 34">
              <a:extLst>
                <a:ext uri="{FF2B5EF4-FFF2-40B4-BE49-F238E27FC236}">
                  <a16:creationId xmlns:a16="http://schemas.microsoft.com/office/drawing/2014/main" id="{5CB68B0E-5A44-8A9D-0F29-FE059A0F43CF}"/>
                </a:ext>
              </a:extLst>
            </p:cNvPr>
            <p:cNvSpPr/>
            <p:nvPr/>
          </p:nvSpPr>
          <p:spPr>
            <a:xfrm>
              <a:off x="8127670"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6" name="フリーフォーム: 図形 35">
              <a:extLst>
                <a:ext uri="{FF2B5EF4-FFF2-40B4-BE49-F238E27FC236}">
                  <a16:creationId xmlns:a16="http://schemas.microsoft.com/office/drawing/2014/main" id="{908E79B1-C0F2-E889-824F-583BE9EEE458}"/>
                </a:ext>
              </a:extLst>
            </p:cNvPr>
            <p:cNvSpPr/>
            <p:nvPr/>
          </p:nvSpPr>
          <p:spPr>
            <a:xfrm>
              <a:off x="10609365" y="2534363"/>
              <a:ext cx="1017953" cy="1450953"/>
            </a:xfrm>
            <a:custGeom>
              <a:avLst/>
              <a:gdLst>
                <a:gd name="connsiteX0" fmla="*/ 108997 w 1017953"/>
                <a:gd name="connsiteY0" fmla="*/ 0 h 1450953"/>
                <a:gd name="connsiteX1" fmla="*/ 908669 w 1017953"/>
                <a:gd name="connsiteY1" fmla="*/ 0 h 1450953"/>
                <a:gd name="connsiteX2" fmla="*/ 1017953 w 1017953"/>
                <a:gd name="connsiteY2" fmla="*/ 109284 h 1450953"/>
                <a:gd name="connsiteX3" fmla="*/ 1017953 w 1017953"/>
                <a:gd name="connsiteY3" fmla="*/ 1341669 h 1450953"/>
                <a:gd name="connsiteX4" fmla="*/ 908669 w 1017953"/>
                <a:gd name="connsiteY4" fmla="*/ 1450953 h 1450953"/>
                <a:gd name="connsiteX5" fmla="*/ 727536 w 1017953"/>
                <a:gd name="connsiteY5" fmla="*/ 1450953 h 1450953"/>
                <a:gd name="connsiteX6" fmla="*/ 471548 w 1017953"/>
                <a:gd name="connsiteY6" fmla="*/ 1450953 h 1450953"/>
                <a:gd name="connsiteX7" fmla="*/ 290415 w 1017953"/>
                <a:gd name="connsiteY7" fmla="*/ 1450953 h 1450953"/>
                <a:gd name="connsiteX8" fmla="*/ 181131 w 1017953"/>
                <a:gd name="connsiteY8" fmla="*/ 1341669 h 1450953"/>
                <a:gd name="connsiteX9" fmla="*/ 181131 w 1017953"/>
                <a:gd name="connsiteY9" fmla="*/ 653968 h 1450953"/>
                <a:gd name="connsiteX10" fmla="*/ 108997 w 1017953"/>
                <a:gd name="connsiteY10" fmla="*/ 653968 h 1450953"/>
                <a:gd name="connsiteX11" fmla="*/ 0 w 1017953"/>
                <a:gd name="connsiteY11" fmla="*/ 544971 h 1450953"/>
                <a:gd name="connsiteX12" fmla="*/ 0 w 1017953"/>
                <a:gd name="connsiteY12" fmla="*/ 108997 h 1450953"/>
                <a:gd name="connsiteX13" fmla="*/ 108997 w 1017953"/>
                <a:gd name="connsiteY13" fmla="*/ 0 h 145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7953" h="1450953">
                  <a:moveTo>
                    <a:pt x="108997" y="0"/>
                  </a:moveTo>
                  <a:lnTo>
                    <a:pt x="908669" y="0"/>
                  </a:lnTo>
                  <a:cubicBezTo>
                    <a:pt x="969025" y="0"/>
                    <a:pt x="1017953" y="48928"/>
                    <a:pt x="1017953" y="109284"/>
                  </a:cubicBezTo>
                  <a:lnTo>
                    <a:pt x="1017953" y="1341669"/>
                  </a:lnTo>
                  <a:cubicBezTo>
                    <a:pt x="1017953" y="1402025"/>
                    <a:pt x="969025" y="1450953"/>
                    <a:pt x="908669" y="1450953"/>
                  </a:cubicBezTo>
                  <a:lnTo>
                    <a:pt x="727536" y="1450953"/>
                  </a:lnTo>
                  <a:lnTo>
                    <a:pt x="471548" y="1450953"/>
                  </a:lnTo>
                  <a:lnTo>
                    <a:pt x="290415" y="1450953"/>
                  </a:lnTo>
                  <a:cubicBezTo>
                    <a:pt x="230059" y="1450953"/>
                    <a:pt x="181131" y="1402025"/>
                    <a:pt x="181131" y="1341669"/>
                  </a:cubicBezTo>
                  <a:lnTo>
                    <a:pt x="181131" y="653968"/>
                  </a:lnTo>
                  <a:lnTo>
                    <a:pt x="108997" y="653968"/>
                  </a:lnTo>
                  <a:cubicBezTo>
                    <a:pt x="48800" y="653968"/>
                    <a:pt x="0" y="605168"/>
                    <a:pt x="0" y="544971"/>
                  </a:cubicBezTo>
                  <a:lnTo>
                    <a:pt x="0" y="108997"/>
                  </a:lnTo>
                  <a:cubicBezTo>
                    <a:pt x="0" y="48800"/>
                    <a:pt x="48800" y="0"/>
                    <a:pt x="108997" y="0"/>
                  </a:cubicBezTo>
                  <a:close/>
                </a:path>
              </a:pathLst>
            </a:cu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7" name="テキスト ボックス 36">
              <a:extLst>
                <a:ext uri="{FF2B5EF4-FFF2-40B4-BE49-F238E27FC236}">
                  <a16:creationId xmlns:a16="http://schemas.microsoft.com/office/drawing/2014/main" id="{037C85E9-AAA8-93BD-B826-EADCAAF8B790}"/>
                </a:ext>
              </a:extLst>
            </p:cNvPr>
            <p:cNvSpPr txBox="1"/>
            <p:nvPr/>
          </p:nvSpPr>
          <p:spPr>
            <a:xfrm>
              <a:off x="1258049"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ぬ</a:t>
              </a:r>
            </a:p>
          </p:txBody>
        </p:sp>
        <p:sp>
          <p:nvSpPr>
            <p:cNvPr id="38" name="テキスト ボックス 37">
              <a:extLst>
                <a:ext uri="{FF2B5EF4-FFF2-40B4-BE49-F238E27FC236}">
                  <a16:creationId xmlns:a16="http://schemas.microsoft.com/office/drawing/2014/main" id="{51E04859-99D7-1192-24F8-42DC0D268305}"/>
                </a:ext>
              </a:extLst>
            </p:cNvPr>
            <p:cNvSpPr txBox="1"/>
            <p:nvPr/>
          </p:nvSpPr>
          <p:spPr>
            <a:xfrm>
              <a:off x="2033999"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ふ</a:t>
              </a:r>
            </a:p>
          </p:txBody>
        </p:sp>
        <p:sp>
          <p:nvSpPr>
            <p:cNvPr id="39" name="テキスト ボックス 38">
              <a:extLst>
                <a:ext uri="{FF2B5EF4-FFF2-40B4-BE49-F238E27FC236}">
                  <a16:creationId xmlns:a16="http://schemas.microsoft.com/office/drawing/2014/main" id="{95AECE6A-9056-2CA7-8004-478A083595E7}"/>
                </a:ext>
              </a:extLst>
            </p:cNvPr>
            <p:cNvSpPr txBox="1"/>
            <p:nvPr/>
          </p:nvSpPr>
          <p:spPr>
            <a:xfrm>
              <a:off x="2786823"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あ</a:t>
              </a:r>
            </a:p>
          </p:txBody>
        </p:sp>
        <p:sp>
          <p:nvSpPr>
            <p:cNvPr id="40" name="テキスト ボックス 39">
              <a:extLst>
                <a:ext uri="{FF2B5EF4-FFF2-40B4-BE49-F238E27FC236}">
                  <a16:creationId xmlns:a16="http://schemas.microsoft.com/office/drawing/2014/main" id="{71B6C450-3470-2F2A-53A9-A99A70128C12}"/>
                </a:ext>
              </a:extLst>
            </p:cNvPr>
            <p:cNvSpPr txBox="1"/>
            <p:nvPr/>
          </p:nvSpPr>
          <p:spPr>
            <a:xfrm>
              <a:off x="3539647"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う</a:t>
              </a:r>
            </a:p>
          </p:txBody>
        </p:sp>
        <p:sp>
          <p:nvSpPr>
            <p:cNvPr id="41" name="テキスト ボックス 40">
              <a:extLst>
                <a:ext uri="{FF2B5EF4-FFF2-40B4-BE49-F238E27FC236}">
                  <a16:creationId xmlns:a16="http://schemas.microsoft.com/office/drawing/2014/main" id="{69BE1F52-7FEB-318A-2C05-CD1969B37C67}"/>
                </a:ext>
              </a:extLst>
            </p:cNvPr>
            <p:cNvSpPr txBox="1"/>
            <p:nvPr/>
          </p:nvSpPr>
          <p:spPr>
            <a:xfrm>
              <a:off x="4292471"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え</a:t>
              </a:r>
            </a:p>
          </p:txBody>
        </p:sp>
        <p:sp>
          <p:nvSpPr>
            <p:cNvPr id="42" name="テキスト ボックス 41">
              <a:extLst>
                <a:ext uri="{FF2B5EF4-FFF2-40B4-BE49-F238E27FC236}">
                  <a16:creationId xmlns:a16="http://schemas.microsoft.com/office/drawing/2014/main" id="{9C1CB501-F806-CED1-9A54-80BDFA3A8312}"/>
                </a:ext>
              </a:extLst>
            </p:cNvPr>
            <p:cNvSpPr txBox="1"/>
            <p:nvPr/>
          </p:nvSpPr>
          <p:spPr>
            <a:xfrm>
              <a:off x="5045295"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お</a:t>
              </a:r>
            </a:p>
          </p:txBody>
        </p:sp>
        <p:sp>
          <p:nvSpPr>
            <p:cNvPr id="43" name="テキスト ボックス 42">
              <a:extLst>
                <a:ext uri="{FF2B5EF4-FFF2-40B4-BE49-F238E27FC236}">
                  <a16:creationId xmlns:a16="http://schemas.microsoft.com/office/drawing/2014/main" id="{17E1EA55-22B4-D42D-1D65-DA425252D797}"/>
                </a:ext>
              </a:extLst>
            </p:cNvPr>
            <p:cNvSpPr txBox="1"/>
            <p:nvPr/>
          </p:nvSpPr>
          <p:spPr>
            <a:xfrm>
              <a:off x="5798119"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や</a:t>
              </a:r>
            </a:p>
          </p:txBody>
        </p:sp>
        <p:sp>
          <p:nvSpPr>
            <p:cNvPr id="44" name="テキスト ボックス 43">
              <a:extLst>
                <a:ext uri="{FF2B5EF4-FFF2-40B4-BE49-F238E27FC236}">
                  <a16:creationId xmlns:a16="http://schemas.microsoft.com/office/drawing/2014/main" id="{56A3F97C-812D-B837-CF7F-14B9CB9E7CB6}"/>
                </a:ext>
              </a:extLst>
            </p:cNvPr>
            <p:cNvSpPr txBox="1"/>
            <p:nvPr/>
          </p:nvSpPr>
          <p:spPr>
            <a:xfrm>
              <a:off x="6550943"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ゆ</a:t>
              </a:r>
            </a:p>
          </p:txBody>
        </p:sp>
        <p:sp>
          <p:nvSpPr>
            <p:cNvPr id="45" name="テキスト ボックス 44">
              <a:extLst>
                <a:ext uri="{FF2B5EF4-FFF2-40B4-BE49-F238E27FC236}">
                  <a16:creationId xmlns:a16="http://schemas.microsoft.com/office/drawing/2014/main" id="{E8173A31-567E-0E27-338B-838EB7872B13}"/>
                </a:ext>
              </a:extLst>
            </p:cNvPr>
            <p:cNvSpPr txBox="1"/>
            <p:nvPr/>
          </p:nvSpPr>
          <p:spPr>
            <a:xfrm>
              <a:off x="7303767"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よ</a:t>
              </a:r>
            </a:p>
          </p:txBody>
        </p:sp>
        <p:sp>
          <p:nvSpPr>
            <p:cNvPr id="46" name="テキスト ボックス 45">
              <a:extLst>
                <a:ext uri="{FF2B5EF4-FFF2-40B4-BE49-F238E27FC236}">
                  <a16:creationId xmlns:a16="http://schemas.microsoft.com/office/drawing/2014/main" id="{B85A2B65-EB95-6651-95DD-D34B13FEEC00}"/>
                </a:ext>
              </a:extLst>
            </p:cNvPr>
            <p:cNvSpPr txBox="1"/>
            <p:nvPr/>
          </p:nvSpPr>
          <p:spPr>
            <a:xfrm>
              <a:off x="8056591"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わ</a:t>
              </a:r>
            </a:p>
          </p:txBody>
        </p:sp>
        <p:sp>
          <p:nvSpPr>
            <p:cNvPr id="47" name="テキスト ボックス 46">
              <a:extLst>
                <a:ext uri="{FF2B5EF4-FFF2-40B4-BE49-F238E27FC236}">
                  <a16:creationId xmlns:a16="http://schemas.microsoft.com/office/drawing/2014/main" id="{6F17B2E5-4735-2B03-0994-EB27BBCD9F9C}"/>
                </a:ext>
              </a:extLst>
            </p:cNvPr>
            <p:cNvSpPr txBox="1"/>
            <p:nvPr/>
          </p:nvSpPr>
          <p:spPr>
            <a:xfrm>
              <a:off x="8809411"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ほ</a:t>
              </a:r>
            </a:p>
          </p:txBody>
        </p:sp>
        <p:sp>
          <p:nvSpPr>
            <p:cNvPr id="48" name="テキスト ボックス 47">
              <a:extLst>
                <a:ext uri="{FF2B5EF4-FFF2-40B4-BE49-F238E27FC236}">
                  <a16:creationId xmlns:a16="http://schemas.microsoft.com/office/drawing/2014/main" id="{2AD38ECC-C472-64F7-CF9C-9A712CE1B9E4}"/>
                </a:ext>
              </a:extLst>
            </p:cNvPr>
            <p:cNvSpPr txBox="1"/>
            <p:nvPr/>
          </p:nvSpPr>
          <p:spPr>
            <a:xfrm>
              <a:off x="1005571"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49" name="テキスト ボックス 48">
              <a:extLst>
                <a:ext uri="{FF2B5EF4-FFF2-40B4-BE49-F238E27FC236}">
                  <a16:creationId xmlns:a16="http://schemas.microsoft.com/office/drawing/2014/main" id="{32061342-BCDF-1A43-C9B3-BE19D5BBD9D5}"/>
                </a:ext>
              </a:extLst>
            </p:cNvPr>
            <p:cNvSpPr txBox="1"/>
            <p:nvPr/>
          </p:nvSpPr>
          <p:spPr>
            <a:xfrm>
              <a:off x="1873591"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0" name="テキスト ボックス 49">
              <a:extLst>
                <a:ext uri="{FF2B5EF4-FFF2-40B4-BE49-F238E27FC236}">
                  <a16:creationId xmlns:a16="http://schemas.microsoft.com/office/drawing/2014/main" id="{3C40226C-BE87-5F53-80C7-89232D8BB74E}"/>
                </a:ext>
              </a:extLst>
            </p:cNvPr>
            <p:cNvSpPr txBox="1"/>
            <p:nvPr/>
          </p:nvSpPr>
          <p:spPr>
            <a:xfrm>
              <a:off x="2626415"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1" name="テキスト ボックス 50">
              <a:extLst>
                <a:ext uri="{FF2B5EF4-FFF2-40B4-BE49-F238E27FC236}">
                  <a16:creationId xmlns:a16="http://schemas.microsoft.com/office/drawing/2014/main" id="{7EDAB5E6-C4E9-644B-662C-B6BAF5804093}"/>
                </a:ext>
              </a:extLst>
            </p:cNvPr>
            <p:cNvSpPr txBox="1"/>
            <p:nvPr/>
          </p:nvSpPr>
          <p:spPr>
            <a:xfrm>
              <a:off x="3379239"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2" name="テキスト ボックス 51">
              <a:extLst>
                <a:ext uri="{FF2B5EF4-FFF2-40B4-BE49-F238E27FC236}">
                  <a16:creationId xmlns:a16="http://schemas.microsoft.com/office/drawing/2014/main" id="{DE8BB2BD-47FA-1C93-3936-11C915B9E8BD}"/>
                </a:ext>
              </a:extLst>
            </p:cNvPr>
            <p:cNvSpPr txBox="1"/>
            <p:nvPr/>
          </p:nvSpPr>
          <p:spPr>
            <a:xfrm>
              <a:off x="4132063"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3" name="テキスト ボックス 52">
              <a:extLst>
                <a:ext uri="{FF2B5EF4-FFF2-40B4-BE49-F238E27FC236}">
                  <a16:creationId xmlns:a16="http://schemas.microsoft.com/office/drawing/2014/main" id="{7A8DA6AB-86AF-BDB0-CC54-56B258E8CE83}"/>
                </a:ext>
              </a:extLst>
            </p:cNvPr>
            <p:cNvSpPr txBox="1"/>
            <p:nvPr/>
          </p:nvSpPr>
          <p:spPr>
            <a:xfrm>
              <a:off x="4884887"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&amp;</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4" name="テキスト ボックス 53">
              <a:extLst>
                <a:ext uri="{FF2B5EF4-FFF2-40B4-BE49-F238E27FC236}">
                  <a16:creationId xmlns:a16="http://schemas.microsoft.com/office/drawing/2014/main" id="{B7C3E54E-B382-6023-AB98-74C00047BB27}"/>
                </a:ext>
              </a:extLst>
            </p:cNvPr>
            <p:cNvSpPr txBox="1"/>
            <p:nvPr/>
          </p:nvSpPr>
          <p:spPr>
            <a:xfrm>
              <a:off x="5637711"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55" name="テキスト ボックス 54">
              <a:extLst>
                <a:ext uri="{FF2B5EF4-FFF2-40B4-BE49-F238E27FC236}">
                  <a16:creationId xmlns:a16="http://schemas.microsoft.com/office/drawing/2014/main" id="{03768D07-BEAC-DCD0-0133-39FF06C3529B}"/>
                </a:ext>
              </a:extLst>
            </p:cNvPr>
            <p:cNvSpPr txBox="1"/>
            <p:nvPr/>
          </p:nvSpPr>
          <p:spPr>
            <a:xfrm>
              <a:off x="6390535"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6" name="テキスト ボックス 55">
              <a:extLst>
                <a:ext uri="{FF2B5EF4-FFF2-40B4-BE49-F238E27FC236}">
                  <a16:creationId xmlns:a16="http://schemas.microsoft.com/office/drawing/2014/main" id="{8A363EA3-1FB9-D7B0-CA60-4BC03EDC4A2C}"/>
                </a:ext>
              </a:extLst>
            </p:cNvPr>
            <p:cNvSpPr txBox="1"/>
            <p:nvPr/>
          </p:nvSpPr>
          <p:spPr>
            <a:xfrm>
              <a:off x="7143359"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7" name="テキスト ボックス 56">
              <a:extLst>
                <a:ext uri="{FF2B5EF4-FFF2-40B4-BE49-F238E27FC236}">
                  <a16:creationId xmlns:a16="http://schemas.microsoft.com/office/drawing/2014/main" id="{643A8B31-5479-43BA-DEC5-2FD4C7073853}"/>
                </a:ext>
              </a:extLst>
            </p:cNvPr>
            <p:cNvSpPr txBox="1"/>
            <p:nvPr/>
          </p:nvSpPr>
          <p:spPr>
            <a:xfrm>
              <a:off x="8649003"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8" name="テキスト ボックス 57">
              <a:extLst>
                <a:ext uri="{FF2B5EF4-FFF2-40B4-BE49-F238E27FC236}">
                  <a16:creationId xmlns:a16="http://schemas.microsoft.com/office/drawing/2014/main" id="{156CBBE8-138F-A655-CD0E-FCBF05FCBC09}"/>
                </a:ext>
              </a:extLst>
            </p:cNvPr>
            <p:cNvSpPr txBox="1"/>
            <p:nvPr/>
          </p:nvSpPr>
          <p:spPr>
            <a:xfrm>
              <a:off x="2033999"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た</a:t>
              </a:r>
            </a:p>
          </p:txBody>
        </p:sp>
        <p:sp>
          <p:nvSpPr>
            <p:cNvPr id="59" name="テキスト ボックス 58">
              <a:extLst>
                <a:ext uri="{FF2B5EF4-FFF2-40B4-BE49-F238E27FC236}">
                  <a16:creationId xmlns:a16="http://schemas.microsoft.com/office/drawing/2014/main" id="{CA24B94D-C3BA-4CCF-0AFF-9EC2B33B4334}"/>
                </a:ext>
              </a:extLst>
            </p:cNvPr>
            <p:cNvSpPr txBox="1"/>
            <p:nvPr/>
          </p:nvSpPr>
          <p:spPr>
            <a:xfrm>
              <a:off x="2777720"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て</a:t>
              </a:r>
            </a:p>
          </p:txBody>
        </p:sp>
        <p:sp>
          <p:nvSpPr>
            <p:cNvPr id="60" name="テキスト ボックス 59">
              <a:extLst>
                <a:ext uri="{FF2B5EF4-FFF2-40B4-BE49-F238E27FC236}">
                  <a16:creationId xmlns:a16="http://schemas.microsoft.com/office/drawing/2014/main" id="{24F0F422-CE77-CBD0-84AD-8BF6807A4D7B}"/>
                </a:ext>
              </a:extLst>
            </p:cNvPr>
            <p:cNvSpPr txBox="1"/>
            <p:nvPr/>
          </p:nvSpPr>
          <p:spPr>
            <a:xfrm>
              <a:off x="3521441"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い</a:t>
              </a:r>
            </a:p>
          </p:txBody>
        </p:sp>
        <p:sp>
          <p:nvSpPr>
            <p:cNvPr id="62" name="テキスト ボックス 61">
              <a:extLst>
                <a:ext uri="{FF2B5EF4-FFF2-40B4-BE49-F238E27FC236}">
                  <a16:creationId xmlns:a16="http://schemas.microsoft.com/office/drawing/2014/main" id="{42D16CA4-B807-A37C-F8AD-28F32EAF5BDE}"/>
                </a:ext>
              </a:extLst>
            </p:cNvPr>
            <p:cNvSpPr txBox="1"/>
            <p:nvPr/>
          </p:nvSpPr>
          <p:spPr>
            <a:xfrm>
              <a:off x="4265162"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す</a:t>
              </a:r>
            </a:p>
          </p:txBody>
        </p:sp>
        <p:sp>
          <p:nvSpPr>
            <p:cNvPr id="63" name="テキスト ボックス 62">
              <a:extLst>
                <a:ext uri="{FF2B5EF4-FFF2-40B4-BE49-F238E27FC236}">
                  <a16:creationId xmlns:a16="http://schemas.microsoft.com/office/drawing/2014/main" id="{06CE0C42-522B-BE80-71C4-4EB0BA2C1403}"/>
                </a:ext>
              </a:extLst>
            </p:cNvPr>
            <p:cNvSpPr txBox="1"/>
            <p:nvPr/>
          </p:nvSpPr>
          <p:spPr>
            <a:xfrm>
              <a:off x="5008883"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か</a:t>
              </a:r>
            </a:p>
          </p:txBody>
        </p:sp>
        <p:sp>
          <p:nvSpPr>
            <p:cNvPr id="64" name="テキスト ボックス 63">
              <a:extLst>
                <a:ext uri="{FF2B5EF4-FFF2-40B4-BE49-F238E27FC236}">
                  <a16:creationId xmlns:a16="http://schemas.microsoft.com/office/drawing/2014/main" id="{C3711E2E-62F6-9F18-3C07-BB19110C0105}"/>
                </a:ext>
              </a:extLst>
            </p:cNvPr>
            <p:cNvSpPr txBox="1"/>
            <p:nvPr/>
          </p:nvSpPr>
          <p:spPr>
            <a:xfrm>
              <a:off x="5752604"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ん</a:t>
              </a:r>
            </a:p>
          </p:txBody>
        </p:sp>
        <p:sp>
          <p:nvSpPr>
            <p:cNvPr id="65" name="テキスト ボックス 64">
              <a:extLst>
                <a:ext uri="{FF2B5EF4-FFF2-40B4-BE49-F238E27FC236}">
                  <a16:creationId xmlns:a16="http://schemas.microsoft.com/office/drawing/2014/main" id="{30F7A35F-D7E9-56D4-BC46-25C7F23528E8}"/>
                </a:ext>
              </a:extLst>
            </p:cNvPr>
            <p:cNvSpPr txBox="1"/>
            <p:nvPr/>
          </p:nvSpPr>
          <p:spPr>
            <a:xfrm>
              <a:off x="6496325"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な</a:t>
              </a:r>
            </a:p>
          </p:txBody>
        </p:sp>
        <p:sp>
          <p:nvSpPr>
            <p:cNvPr id="66" name="テキスト ボックス 65">
              <a:extLst>
                <a:ext uri="{FF2B5EF4-FFF2-40B4-BE49-F238E27FC236}">
                  <a16:creationId xmlns:a16="http://schemas.microsoft.com/office/drawing/2014/main" id="{29161020-2C3A-6056-98B6-215CC708939F}"/>
                </a:ext>
              </a:extLst>
            </p:cNvPr>
            <p:cNvSpPr txBox="1"/>
            <p:nvPr/>
          </p:nvSpPr>
          <p:spPr>
            <a:xfrm>
              <a:off x="7240046"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に</a:t>
              </a:r>
            </a:p>
          </p:txBody>
        </p:sp>
        <p:sp>
          <p:nvSpPr>
            <p:cNvPr id="67" name="テキスト ボックス 66">
              <a:extLst>
                <a:ext uri="{FF2B5EF4-FFF2-40B4-BE49-F238E27FC236}">
                  <a16:creationId xmlns:a16="http://schemas.microsoft.com/office/drawing/2014/main" id="{E50D6351-236E-49F3-88E9-FB89E093F26F}"/>
                </a:ext>
              </a:extLst>
            </p:cNvPr>
            <p:cNvSpPr txBox="1"/>
            <p:nvPr/>
          </p:nvSpPr>
          <p:spPr>
            <a:xfrm>
              <a:off x="7983767"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ら</a:t>
              </a:r>
            </a:p>
          </p:txBody>
        </p:sp>
        <p:sp>
          <p:nvSpPr>
            <p:cNvPr id="68" name="テキスト ボックス 67">
              <a:extLst>
                <a:ext uri="{FF2B5EF4-FFF2-40B4-BE49-F238E27FC236}">
                  <a16:creationId xmlns:a16="http://schemas.microsoft.com/office/drawing/2014/main" id="{8777765D-64AA-A72E-7AEE-71E8AF94C3CE}"/>
                </a:ext>
              </a:extLst>
            </p:cNvPr>
            <p:cNvSpPr txBox="1"/>
            <p:nvPr/>
          </p:nvSpPr>
          <p:spPr>
            <a:xfrm>
              <a:off x="8727488"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せ</a:t>
              </a:r>
            </a:p>
          </p:txBody>
        </p:sp>
        <p:sp>
          <p:nvSpPr>
            <p:cNvPr id="69" name="テキスト ボックス 68">
              <a:extLst>
                <a:ext uri="{FF2B5EF4-FFF2-40B4-BE49-F238E27FC236}">
                  <a16:creationId xmlns:a16="http://schemas.microsoft.com/office/drawing/2014/main" id="{F022DE56-DB23-02B2-D73E-85E138793DEE}"/>
                </a:ext>
              </a:extLst>
            </p:cNvPr>
            <p:cNvSpPr txBox="1"/>
            <p:nvPr/>
          </p:nvSpPr>
          <p:spPr>
            <a:xfrm>
              <a:off x="1686213"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Q</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0" name="テキスト ボックス 69">
              <a:extLst>
                <a:ext uri="{FF2B5EF4-FFF2-40B4-BE49-F238E27FC236}">
                  <a16:creationId xmlns:a16="http://schemas.microsoft.com/office/drawing/2014/main" id="{4EAEF28E-98BD-3F7C-F813-35A60CFE3A90}"/>
                </a:ext>
              </a:extLst>
            </p:cNvPr>
            <p:cNvSpPr txBox="1"/>
            <p:nvPr/>
          </p:nvSpPr>
          <p:spPr>
            <a:xfrm>
              <a:off x="2429934"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W</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1" name="テキスト ボックス 70">
              <a:extLst>
                <a:ext uri="{FF2B5EF4-FFF2-40B4-BE49-F238E27FC236}">
                  <a16:creationId xmlns:a16="http://schemas.microsoft.com/office/drawing/2014/main" id="{F8569929-0429-FBE2-E525-00763D99CFB1}"/>
                </a:ext>
              </a:extLst>
            </p:cNvPr>
            <p:cNvSpPr txBox="1"/>
            <p:nvPr/>
          </p:nvSpPr>
          <p:spPr>
            <a:xfrm>
              <a:off x="3173655"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E</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56A0B217-FE0B-8CE8-3931-D79AF46972F6}"/>
                </a:ext>
              </a:extLst>
            </p:cNvPr>
            <p:cNvSpPr txBox="1"/>
            <p:nvPr/>
          </p:nvSpPr>
          <p:spPr>
            <a:xfrm>
              <a:off x="3917376"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R</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3" name="テキスト ボックス 72">
              <a:extLst>
                <a:ext uri="{FF2B5EF4-FFF2-40B4-BE49-F238E27FC236}">
                  <a16:creationId xmlns:a16="http://schemas.microsoft.com/office/drawing/2014/main" id="{B034E999-A6AB-5081-E868-F434A6399DA7}"/>
                </a:ext>
              </a:extLst>
            </p:cNvPr>
            <p:cNvSpPr txBox="1"/>
            <p:nvPr/>
          </p:nvSpPr>
          <p:spPr>
            <a:xfrm>
              <a:off x="4661097"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4" name="テキスト ボックス 73">
              <a:extLst>
                <a:ext uri="{FF2B5EF4-FFF2-40B4-BE49-F238E27FC236}">
                  <a16:creationId xmlns:a16="http://schemas.microsoft.com/office/drawing/2014/main" id="{DA98B262-9877-F2FF-C854-7239BF5EE6BD}"/>
                </a:ext>
              </a:extLst>
            </p:cNvPr>
            <p:cNvSpPr txBox="1"/>
            <p:nvPr/>
          </p:nvSpPr>
          <p:spPr>
            <a:xfrm>
              <a:off x="5404818"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Y</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5" name="テキスト ボックス 74">
              <a:extLst>
                <a:ext uri="{FF2B5EF4-FFF2-40B4-BE49-F238E27FC236}">
                  <a16:creationId xmlns:a16="http://schemas.microsoft.com/office/drawing/2014/main" id="{25F2D9AD-54CF-7960-2206-BA9991373A62}"/>
                </a:ext>
              </a:extLst>
            </p:cNvPr>
            <p:cNvSpPr txBox="1"/>
            <p:nvPr/>
          </p:nvSpPr>
          <p:spPr>
            <a:xfrm>
              <a:off x="6148539"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U</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6" name="テキスト ボックス 75">
              <a:extLst>
                <a:ext uri="{FF2B5EF4-FFF2-40B4-BE49-F238E27FC236}">
                  <a16:creationId xmlns:a16="http://schemas.microsoft.com/office/drawing/2014/main" id="{4C77C9B8-6671-9B4A-E769-7247EB88AB8A}"/>
                </a:ext>
              </a:extLst>
            </p:cNvPr>
            <p:cNvSpPr txBox="1"/>
            <p:nvPr/>
          </p:nvSpPr>
          <p:spPr>
            <a:xfrm>
              <a:off x="6892260"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I</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7" name="テキスト ボックス 76">
              <a:extLst>
                <a:ext uri="{FF2B5EF4-FFF2-40B4-BE49-F238E27FC236}">
                  <a16:creationId xmlns:a16="http://schemas.microsoft.com/office/drawing/2014/main" id="{9F833479-B74F-B103-D653-DA427EEB868A}"/>
                </a:ext>
              </a:extLst>
            </p:cNvPr>
            <p:cNvSpPr txBox="1"/>
            <p:nvPr/>
          </p:nvSpPr>
          <p:spPr>
            <a:xfrm>
              <a:off x="7635981"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O</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8" name="テキスト ボックス 77">
              <a:extLst>
                <a:ext uri="{FF2B5EF4-FFF2-40B4-BE49-F238E27FC236}">
                  <a16:creationId xmlns:a16="http://schemas.microsoft.com/office/drawing/2014/main" id="{54FB40B4-EEAE-87F5-682A-5A9AA502EAE0}"/>
                </a:ext>
              </a:extLst>
            </p:cNvPr>
            <p:cNvSpPr txBox="1"/>
            <p:nvPr/>
          </p:nvSpPr>
          <p:spPr>
            <a:xfrm>
              <a:off x="8379702"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P</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9" name="テキスト ボックス 78">
              <a:extLst>
                <a:ext uri="{FF2B5EF4-FFF2-40B4-BE49-F238E27FC236}">
                  <a16:creationId xmlns:a16="http://schemas.microsoft.com/office/drawing/2014/main" id="{20F92BC4-C128-2D8F-98A6-7C3C5310A301}"/>
                </a:ext>
              </a:extLst>
            </p:cNvPr>
            <p:cNvSpPr txBox="1"/>
            <p:nvPr/>
          </p:nvSpPr>
          <p:spPr>
            <a:xfrm>
              <a:off x="9301228" y="2542466"/>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80" name="テキスト ボックス 79">
              <a:extLst>
                <a:ext uri="{FF2B5EF4-FFF2-40B4-BE49-F238E27FC236}">
                  <a16:creationId xmlns:a16="http://schemas.microsoft.com/office/drawing/2014/main" id="{22D09E12-5C5C-453F-627E-7475EB5C5A59}"/>
                </a:ext>
              </a:extLst>
            </p:cNvPr>
            <p:cNvSpPr txBox="1"/>
            <p:nvPr/>
          </p:nvSpPr>
          <p:spPr>
            <a:xfrm>
              <a:off x="2213730"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ち</a:t>
              </a:r>
            </a:p>
          </p:txBody>
        </p:sp>
        <p:sp>
          <p:nvSpPr>
            <p:cNvPr id="81" name="テキスト ボックス 80">
              <a:extLst>
                <a:ext uri="{FF2B5EF4-FFF2-40B4-BE49-F238E27FC236}">
                  <a16:creationId xmlns:a16="http://schemas.microsoft.com/office/drawing/2014/main" id="{505DD1CA-F7C6-39CC-0087-BEEFCEBCD47B}"/>
                </a:ext>
              </a:extLst>
            </p:cNvPr>
            <p:cNvSpPr txBox="1"/>
            <p:nvPr/>
          </p:nvSpPr>
          <p:spPr>
            <a:xfrm>
              <a:off x="2957451"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と</a:t>
              </a:r>
            </a:p>
          </p:txBody>
        </p:sp>
        <p:sp>
          <p:nvSpPr>
            <p:cNvPr id="82" name="テキスト ボックス 81">
              <a:extLst>
                <a:ext uri="{FF2B5EF4-FFF2-40B4-BE49-F238E27FC236}">
                  <a16:creationId xmlns:a16="http://schemas.microsoft.com/office/drawing/2014/main" id="{DEC3ABA4-F7FB-03EB-C7FE-59A08941183B}"/>
                </a:ext>
              </a:extLst>
            </p:cNvPr>
            <p:cNvSpPr txBox="1"/>
            <p:nvPr/>
          </p:nvSpPr>
          <p:spPr>
            <a:xfrm>
              <a:off x="3701172"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し</a:t>
              </a:r>
            </a:p>
          </p:txBody>
        </p:sp>
        <p:sp>
          <p:nvSpPr>
            <p:cNvPr id="83" name="テキスト ボックス 82">
              <a:extLst>
                <a:ext uri="{FF2B5EF4-FFF2-40B4-BE49-F238E27FC236}">
                  <a16:creationId xmlns:a16="http://schemas.microsoft.com/office/drawing/2014/main" id="{A91782CA-F925-C938-37F4-6055E1DAAAB9}"/>
                </a:ext>
              </a:extLst>
            </p:cNvPr>
            <p:cNvSpPr txBox="1"/>
            <p:nvPr/>
          </p:nvSpPr>
          <p:spPr>
            <a:xfrm>
              <a:off x="4444893"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は</a:t>
              </a:r>
              <a:endPar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84" name="テキスト ボックス 83">
              <a:extLst>
                <a:ext uri="{FF2B5EF4-FFF2-40B4-BE49-F238E27FC236}">
                  <a16:creationId xmlns:a16="http://schemas.microsoft.com/office/drawing/2014/main" id="{07BDF556-0459-92D4-4DCC-59B9FE4E417A}"/>
                </a:ext>
              </a:extLst>
            </p:cNvPr>
            <p:cNvSpPr txBox="1"/>
            <p:nvPr/>
          </p:nvSpPr>
          <p:spPr>
            <a:xfrm>
              <a:off x="5188614"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き</a:t>
              </a:r>
            </a:p>
          </p:txBody>
        </p:sp>
        <p:sp>
          <p:nvSpPr>
            <p:cNvPr id="85" name="テキスト ボックス 84">
              <a:extLst>
                <a:ext uri="{FF2B5EF4-FFF2-40B4-BE49-F238E27FC236}">
                  <a16:creationId xmlns:a16="http://schemas.microsoft.com/office/drawing/2014/main" id="{C5537A36-E644-32E1-1B49-2779CFB646E2}"/>
                </a:ext>
              </a:extLst>
            </p:cNvPr>
            <p:cNvSpPr txBox="1"/>
            <p:nvPr/>
          </p:nvSpPr>
          <p:spPr>
            <a:xfrm>
              <a:off x="5932335"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く</a:t>
              </a:r>
            </a:p>
          </p:txBody>
        </p:sp>
        <p:sp>
          <p:nvSpPr>
            <p:cNvPr id="86" name="テキスト ボックス 85">
              <a:extLst>
                <a:ext uri="{FF2B5EF4-FFF2-40B4-BE49-F238E27FC236}">
                  <a16:creationId xmlns:a16="http://schemas.microsoft.com/office/drawing/2014/main" id="{1E862677-E51B-4F18-5C62-0567CB3DE952}"/>
                </a:ext>
              </a:extLst>
            </p:cNvPr>
            <p:cNvSpPr txBox="1"/>
            <p:nvPr/>
          </p:nvSpPr>
          <p:spPr>
            <a:xfrm>
              <a:off x="6676056"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ま</a:t>
              </a:r>
            </a:p>
          </p:txBody>
        </p:sp>
        <p:sp>
          <p:nvSpPr>
            <p:cNvPr id="87" name="テキスト ボックス 86">
              <a:extLst>
                <a:ext uri="{FF2B5EF4-FFF2-40B4-BE49-F238E27FC236}">
                  <a16:creationId xmlns:a16="http://schemas.microsoft.com/office/drawing/2014/main" id="{8035264A-7AA0-7A62-F4E2-119DDB348051}"/>
                </a:ext>
              </a:extLst>
            </p:cNvPr>
            <p:cNvSpPr txBox="1"/>
            <p:nvPr/>
          </p:nvSpPr>
          <p:spPr>
            <a:xfrm>
              <a:off x="7419777"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の</a:t>
              </a:r>
            </a:p>
          </p:txBody>
        </p:sp>
        <p:sp>
          <p:nvSpPr>
            <p:cNvPr id="88" name="テキスト ボックス 87">
              <a:extLst>
                <a:ext uri="{FF2B5EF4-FFF2-40B4-BE49-F238E27FC236}">
                  <a16:creationId xmlns:a16="http://schemas.microsoft.com/office/drawing/2014/main" id="{9C5FF100-F929-4839-F5FC-AD4ED64D9A0A}"/>
                </a:ext>
              </a:extLst>
            </p:cNvPr>
            <p:cNvSpPr txBox="1"/>
            <p:nvPr/>
          </p:nvSpPr>
          <p:spPr>
            <a:xfrm>
              <a:off x="8163498"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り</a:t>
              </a:r>
            </a:p>
          </p:txBody>
        </p:sp>
        <p:sp>
          <p:nvSpPr>
            <p:cNvPr id="89" name="テキスト ボックス 88">
              <a:extLst>
                <a:ext uri="{FF2B5EF4-FFF2-40B4-BE49-F238E27FC236}">
                  <a16:creationId xmlns:a16="http://schemas.microsoft.com/office/drawing/2014/main" id="{EC387627-8F90-497C-B1F0-0726149AB922}"/>
                </a:ext>
              </a:extLst>
            </p:cNvPr>
            <p:cNvSpPr txBox="1"/>
            <p:nvPr/>
          </p:nvSpPr>
          <p:spPr>
            <a:xfrm>
              <a:off x="8907219"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れ</a:t>
              </a:r>
            </a:p>
          </p:txBody>
        </p:sp>
        <p:sp>
          <p:nvSpPr>
            <p:cNvPr id="90" name="テキスト ボックス 89">
              <a:extLst>
                <a:ext uri="{FF2B5EF4-FFF2-40B4-BE49-F238E27FC236}">
                  <a16:creationId xmlns:a16="http://schemas.microsoft.com/office/drawing/2014/main" id="{276291C8-8893-8231-DFDA-1D833CA852DF}"/>
                </a:ext>
              </a:extLst>
            </p:cNvPr>
            <p:cNvSpPr txBox="1"/>
            <p:nvPr/>
          </p:nvSpPr>
          <p:spPr>
            <a:xfrm>
              <a:off x="9650942"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け</a:t>
              </a:r>
            </a:p>
          </p:txBody>
        </p:sp>
        <p:sp>
          <p:nvSpPr>
            <p:cNvPr id="91" name="テキスト ボックス 90">
              <a:extLst>
                <a:ext uri="{FF2B5EF4-FFF2-40B4-BE49-F238E27FC236}">
                  <a16:creationId xmlns:a16="http://schemas.microsoft.com/office/drawing/2014/main" id="{4695AE6F-107B-FE1B-B4A1-329E80700CB6}"/>
                </a:ext>
              </a:extLst>
            </p:cNvPr>
            <p:cNvSpPr txBox="1"/>
            <p:nvPr/>
          </p:nvSpPr>
          <p:spPr>
            <a:xfrm>
              <a:off x="1865944"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2" name="テキスト ボックス 91">
              <a:extLst>
                <a:ext uri="{FF2B5EF4-FFF2-40B4-BE49-F238E27FC236}">
                  <a16:creationId xmlns:a16="http://schemas.microsoft.com/office/drawing/2014/main" id="{0C8AD815-0C61-5439-3713-98EF8A458873}"/>
                </a:ext>
              </a:extLst>
            </p:cNvPr>
            <p:cNvSpPr txBox="1"/>
            <p:nvPr/>
          </p:nvSpPr>
          <p:spPr>
            <a:xfrm>
              <a:off x="2609665"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S</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3" name="テキスト ボックス 92">
              <a:extLst>
                <a:ext uri="{FF2B5EF4-FFF2-40B4-BE49-F238E27FC236}">
                  <a16:creationId xmlns:a16="http://schemas.microsoft.com/office/drawing/2014/main" id="{EA97D5DA-74E4-B716-5E8D-153B641F87EF}"/>
                </a:ext>
              </a:extLst>
            </p:cNvPr>
            <p:cNvSpPr txBox="1"/>
            <p:nvPr/>
          </p:nvSpPr>
          <p:spPr>
            <a:xfrm>
              <a:off x="3353386"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D</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4" name="テキスト ボックス 93">
              <a:extLst>
                <a:ext uri="{FF2B5EF4-FFF2-40B4-BE49-F238E27FC236}">
                  <a16:creationId xmlns:a16="http://schemas.microsoft.com/office/drawing/2014/main" id="{16B1C0DD-F523-8F11-2E9B-4FE386ABCAB8}"/>
                </a:ext>
              </a:extLst>
            </p:cNvPr>
            <p:cNvSpPr txBox="1"/>
            <p:nvPr/>
          </p:nvSpPr>
          <p:spPr>
            <a:xfrm>
              <a:off x="4097107"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F</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5" name="テキスト ボックス 94">
              <a:extLst>
                <a:ext uri="{FF2B5EF4-FFF2-40B4-BE49-F238E27FC236}">
                  <a16:creationId xmlns:a16="http://schemas.microsoft.com/office/drawing/2014/main" id="{575E5896-6409-3431-CE40-A9D10C8B5899}"/>
                </a:ext>
              </a:extLst>
            </p:cNvPr>
            <p:cNvSpPr txBox="1"/>
            <p:nvPr/>
          </p:nvSpPr>
          <p:spPr>
            <a:xfrm>
              <a:off x="4840828"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G</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6" name="テキスト ボックス 95">
              <a:extLst>
                <a:ext uri="{FF2B5EF4-FFF2-40B4-BE49-F238E27FC236}">
                  <a16:creationId xmlns:a16="http://schemas.microsoft.com/office/drawing/2014/main" id="{1BAF7031-25D0-2825-2EBE-89D0568D29E0}"/>
                </a:ext>
              </a:extLst>
            </p:cNvPr>
            <p:cNvSpPr txBox="1"/>
            <p:nvPr/>
          </p:nvSpPr>
          <p:spPr>
            <a:xfrm>
              <a:off x="5584549"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H</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7" name="テキスト ボックス 96">
              <a:extLst>
                <a:ext uri="{FF2B5EF4-FFF2-40B4-BE49-F238E27FC236}">
                  <a16:creationId xmlns:a16="http://schemas.microsoft.com/office/drawing/2014/main" id="{526BC281-5313-B100-843B-48EA8BC583F9}"/>
                </a:ext>
              </a:extLst>
            </p:cNvPr>
            <p:cNvSpPr txBox="1"/>
            <p:nvPr/>
          </p:nvSpPr>
          <p:spPr>
            <a:xfrm>
              <a:off x="6328270"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J</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8" name="テキスト ボックス 97">
              <a:extLst>
                <a:ext uri="{FF2B5EF4-FFF2-40B4-BE49-F238E27FC236}">
                  <a16:creationId xmlns:a16="http://schemas.microsoft.com/office/drawing/2014/main" id="{FABA6167-832F-9487-F01D-DBF45C8B43E3}"/>
                </a:ext>
              </a:extLst>
            </p:cNvPr>
            <p:cNvSpPr txBox="1"/>
            <p:nvPr/>
          </p:nvSpPr>
          <p:spPr>
            <a:xfrm>
              <a:off x="7071991"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K</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9" name="テキスト ボックス 98">
              <a:extLst>
                <a:ext uri="{FF2B5EF4-FFF2-40B4-BE49-F238E27FC236}">
                  <a16:creationId xmlns:a16="http://schemas.microsoft.com/office/drawing/2014/main" id="{0BEE7B35-7211-8297-35D5-5F4193BE4762}"/>
                </a:ext>
              </a:extLst>
            </p:cNvPr>
            <p:cNvSpPr txBox="1"/>
            <p:nvPr/>
          </p:nvSpPr>
          <p:spPr>
            <a:xfrm>
              <a:off x="7815712"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L</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0" name="テキスト ボックス 99">
              <a:extLst>
                <a:ext uri="{FF2B5EF4-FFF2-40B4-BE49-F238E27FC236}">
                  <a16:creationId xmlns:a16="http://schemas.microsoft.com/office/drawing/2014/main" id="{1F8285D5-A34B-AA12-2409-EB09EDCBBC28}"/>
                </a:ext>
              </a:extLst>
            </p:cNvPr>
            <p:cNvSpPr txBox="1"/>
            <p:nvPr/>
          </p:nvSpPr>
          <p:spPr>
            <a:xfrm>
              <a:off x="8737236" y="3338978"/>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1" name="テキスト ボックス 100">
              <a:extLst>
                <a:ext uri="{FF2B5EF4-FFF2-40B4-BE49-F238E27FC236}">
                  <a16:creationId xmlns:a16="http://schemas.microsoft.com/office/drawing/2014/main" id="{A59FCA5D-6ED6-DC32-E0FC-9026C5DE66FC}"/>
                </a:ext>
              </a:extLst>
            </p:cNvPr>
            <p:cNvSpPr txBox="1"/>
            <p:nvPr/>
          </p:nvSpPr>
          <p:spPr>
            <a:xfrm>
              <a:off x="9480959" y="3338978"/>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2" name="テキスト ボックス 101">
              <a:extLst>
                <a:ext uri="{FF2B5EF4-FFF2-40B4-BE49-F238E27FC236}">
                  <a16:creationId xmlns:a16="http://schemas.microsoft.com/office/drawing/2014/main" id="{48D3F23E-4967-CA54-DDD4-F766A821FC3F}"/>
                </a:ext>
              </a:extLst>
            </p:cNvPr>
            <p:cNvSpPr txBox="1"/>
            <p:nvPr/>
          </p:nvSpPr>
          <p:spPr>
            <a:xfrm>
              <a:off x="10395493"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む</a:t>
              </a:r>
            </a:p>
          </p:txBody>
        </p:sp>
        <p:sp>
          <p:nvSpPr>
            <p:cNvPr id="103" name="テキスト ボックス 102">
              <a:extLst>
                <a:ext uri="{FF2B5EF4-FFF2-40B4-BE49-F238E27FC236}">
                  <a16:creationId xmlns:a16="http://schemas.microsoft.com/office/drawing/2014/main" id="{ECA1FC5E-B9C8-4C60-3EC3-0F362335436C}"/>
                </a:ext>
              </a:extLst>
            </p:cNvPr>
            <p:cNvSpPr txBox="1"/>
            <p:nvPr/>
          </p:nvSpPr>
          <p:spPr>
            <a:xfrm>
              <a:off x="10229743" y="3338978"/>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4" name="テキスト ボックス 103">
              <a:extLst>
                <a:ext uri="{FF2B5EF4-FFF2-40B4-BE49-F238E27FC236}">
                  <a16:creationId xmlns:a16="http://schemas.microsoft.com/office/drawing/2014/main" id="{FFD132C8-375C-CC87-5337-68B9C5A68F8F}"/>
                </a:ext>
              </a:extLst>
            </p:cNvPr>
            <p:cNvSpPr txBox="1"/>
            <p:nvPr/>
          </p:nvSpPr>
          <p:spPr>
            <a:xfrm>
              <a:off x="2396036"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つ</a:t>
              </a:r>
            </a:p>
          </p:txBody>
        </p:sp>
        <p:sp>
          <p:nvSpPr>
            <p:cNvPr id="105" name="テキスト ボックス 104">
              <a:extLst>
                <a:ext uri="{FF2B5EF4-FFF2-40B4-BE49-F238E27FC236}">
                  <a16:creationId xmlns:a16="http://schemas.microsoft.com/office/drawing/2014/main" id="{B57B9253-E3F7-8FA5-E6B7-897DD659A613}"/>
                </a:ext>
              </a:extLst>
            </p:cNvPr>
            <p:cNvSpPr txBox="1"/>
            <p:nvPr/>
          </p:nvSpPr>
          <p:spPr>
            <a:xfrm>
              <a:off x="3139757"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さ</a:t>
              </a:r>
            </a:p>
          </p:txBody>
        </p:sp>
        <p:sp>
          <p:nvSpPr>
            <p:cNvPr id="106" name="テキスト ボックス 105">
              <a:extLst>
                <a:ext uri="{FF2B5EF4-FFF2-40B4-BE49-F238E27FC236}">
                  <a16:creationId xmlns:a16="http://schemas.microsoft.com/office/drawing/2014/main" id="{08077D9D-CBE1-E9D0-5B5E-884C16D9C8BC}"/>
                </a:ext>
              </a:extLst>
            </p:cNvPr>
            <p:cNvSpPr txBox="1"/>
            <p:nvPr/>
          </p:nvSpPr>
          <p:spPr>
            <a:xfrm>
              <a:off x="3883478"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そ</a:t>
              </a:r>
            </a:p>
          </p:txBody>
        </p:sp>
        <p:sp>
          <p:nvSpPr>
            <p:cNvPr id="107" name="テキスト ボックス 106">
              <a:extLst>
                <a:ext uri="{FF2B5EF4-FFF2-40B4-BE49-F238E27FC236}">
                  <a16:creationId xmlns:a16="http://schemas.microsoft.com/office/drawing/2014/main" id="{54069CA9-E6D8-3792-FE36-18C9D4FACFA8}"/>
                </a:ext>
              </a:extLst>
            </p:cNvPr>
            <p:cNvSpPr txBox="1"/>
            <p:nvPr/>
          </p:nvSpPr>
          <p:spPr>
            <a:xfrm>
              <a:off x="4627199"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a:t>
              </a:r>
              <a:endPar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8" name="テキスト ボックス 107">
              <a:extLst>
                <a:ext uri="{FF2B5EF4-FFF2-40B4-BE49-F238E27FC236}">
                  <a16:creationId xmlns:a16="http://schemas.microsoft.com/office/drawing/2014/main" id="{D41C1CCE-252F-D922-B5D1-C674A748058B}"/>
                </a:ext>
              </a:extLst>
            </p:cNvPr>
            <p:cNvSpPr txBox="1"/>
            <p:nvPr/>
          </p:nvSpPr>
          <p:spPr>
            <a:xfrm>
              <a:off x="5370920"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こ</a:t>
              </a:r>
            </a:p>
          </p:txBody>
        </p:sp>
        <p:sp>
          <p:nvSpPr>
            <p:cNvPr id="109" name="テキスト ボックス 108">
              <a:extLst>
                <a:ext uri="{FF2B5EF4-FFF2-40B4-BE49-F238E27FC236}">
                  <a16:creationId xmlns:a16="http://schemas.microsoft.com/office/drawing/2014/main" id="{CE7453CE-6B7C-EA16-4082-27FE3A47BC71}"/>
                </a:ext>
              </a:extLst>
            </p:cNvPr>
            <p:cNvSpPr txBox="1"/>
            <p:nvPr/>
          </p:nvSpPr>
          <p:spPr>
            <a:xfrm>
              <a:off x="6114641"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み</a:t>
              </a:r>
            </a:p>
          </p:txBody>
        </p:sp>
        <p:sp>
          <p:nvSpPr>
            <p:cNvPr id="110" name="テキスト ボックス 109">
              <a:extLst>
                <a:ext uri="{FF2B5EF4-FFF2-40B4-BE49-F238E27FC236}">
                  <a16:creationId xmlns:a16="http://schemas.microsoft.com/office/drawing/2014/main" id="{BE48C8BE-E61C-3D25-959E-B845E2C03DF8}"/>
                </a:ext>
              </a:extLst>
            </p:cNvPr>
            <p:cNvSpPr txBox="1"/>
            <p:nvPr/>
          </p:nvSpPr>
          <p:spPr>
            <a:xfrm>
              <a:off x="6858362"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も</a:t>
              </a:r>
            </a:p>
          </p:txBody>
        </p:sp>
        <p:sp>
          <p:nvSpPr>
            <p:cNvPr id="111" name="テキスト ボックス 110">
              <a:extLst>
                <a:ext uri="{FF2B5EF4-FFF2-40B4-BE49-F238E27FC236}">
                  <a16:creationId xmlns:a16="http://schemas.microsoft.com/office/drawing/2014/main" id="{CD5B2A99-7E2B-BFF2-BB14-824E919293CB}"/>
                </a:ext>
              </a:extLst>
            </p:cNvPr>
            <p:cNvSpPr txBox="1"/>
            <p:nvPr/>
          </p:nvSpPr>
          <p:spPr>
            <a:xfrm>
              <a:off x="7602083"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ね</a:t>
              </a:r>
            </a:p>
          </p:txBody>
        </p:sp>
        <p:sp>
          <p:nvSpPr>
            <p:cNvPr id="112" name="テキスト ボックス 111">
              <a:extLst>
                <a:ext uri="{FF2B5EF4-FFF2-40B4-BE49-F238E27FC236}">
                  <a16:creationId xmlns:a16="http://schemas.microsoft.com/office/drawing/2014/main" id="{AE75A28B-EB48-A61C-19EA-9C76B98AC8E0}"/>
                </a:ext>
              </a:extLst>
            </p:cNvPr>
            <p:cNvSpPr txBox="1"/>
            <p:nvPr/>
          </p:nvSpPr>
          <p:spPr>
            <a:xfrm>
              <a:off x="8345804"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る</a:t>
              </a:r>
            </a:p>
          </p:txBody>
        </p:sp>
        <p:sp>
          <p:nvSpPr>
            <p:cNvPr id="113" name="テキスト ボックス 112">
              <a:extLst>
                <a:ext uri="{FF2B5EF4-FFF2-40B4-BE49-F238E27FC236}">
                  <a16:creationId xmlns:a16="http://schemas.microsoft.com/office/drawing/2014/main" id="{008FAE64-4661-8F57-0C95-59DA4EC79F21}"/>
                </a:ext>
              </a:extLst>
            </p:cNvPr>
            <p:cNvSpPr txBox="1"/>
            <p:nvPr/>
          </p:nvSpPr>
          <p:spPr>
            <a:xfrm>
              <a:off x="9089525"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め</a:t>
              </a:r>
            </a:p>
          </p:txBody>
        </p:sp>
        <p:sp>
          <p:nvSpPr>
            <p:cNvPr id="114" name="テキスト ボックス 113">
              <a:extLst>
                <a:ext uri="{FF2B5EF4-FFF2-40B4-BE49-F238E27FC236}">
                  <a16:creationId xmlns:a16="http://schemas.microsoft.com/office/drawing/2014/main" id="{87A0BE22-89B9-BBBB-15F6-856E3FE22F08}"/>
                </a:ext>
              </a:extLst>
            </p:cNvPr>
            <p:cNvSpPr txBox="1"/>
            <p:nvPr/>
          </p:nvSpPr>
          <p:spPr>
            <a:xfrm>
              <a:off x="9833248"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ろ</a:t>
              </a:r>
            </a:p>
          </p:txBody>
        </p:sp>
        <p:sp>
          <p:nvSpPr>
            <p:cNvPr id="115" name="テキスト ボックス 114">
              <a:extLst>
                <a:ext uri="{FF2B5EF4-FFF2-40B4-BE49-F238E27FC236}">
                  <a16:creationId xmlns:a16="http://schemas.microsoft.com/office/drawing/2014/main" id="{E8293151-9235-0E90-65C1-8E0F9E5771FC}"/>
                </a:ext>
              </a:extLst>
            </p:cNvPr>
            <p:cNvSpPr txBox="1"/>
            <p:nvPr/>
          </p:nvSpPr>
          <p:spPr>
            <a:xfrm>
              <a:off x="2048250"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Z</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6" name="テキスト ボックス 115">
              <a:extLst>
                <a:ext uri="{FF2B5EF4-FFF2-40B4-BE49-F238E27FC236}">
                  <a16:creationId xmlns:a16="http://schemas.microsoft.com/office/drawing/2014/main" id="{A7325C9A-D9D5-86B0-88E3-B10C15AFE99C}"/>
                </a:ext>
              </a:extLst>
            </p:cNvPr>
            <p:cNvSpPr txBox="1"/>
            <p:nvPr/>
          </p:nvSpPr>
          <p:spPr>
            <a:xfrm>
              <a:off x="2791971"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X</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7" name="テキスト ボックス 116">
              <a:extLst>
                <a:ext uri="{FF2B5EF4-FFF2-40B4-BE49-F238E27FC236}">
                  <a16:creationId xmlns:a16="http://schemas.microsoft.com/office/drawing/2014/main" id="{637EA037-EC04-DFA0-62C7-4186D22ED130}"/>
                </a:ext>
              </a:extLst>
            </p:cNvPr>
            <p:cNvSpPr txBox="1"/>
            <p:nvPr/>
          </p:nvSpPr>
          <p:spPr>
            <a:xfrm>
              <a:off x="3535692"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8" name="テキスト ボックス 117">
              <a:extLst>
                <a:ext uri="{FF2B5EF4-FFF2-40B4-BE49-F238E27FC236}">
                  <a16:creationId xmlns:a16="http://schemas.microsoft.com/office/drawing/2014/main" id="{29D01613-8198-F128-DDEF-80ABD26CE9F1}"/>
                </a:ext>
              </a:extLst>
            </p:cNvPr>
            <p:cNvSpPr txBox="1"/>
            <p:nvPr/>
          </p:nvSpPr>
          <p:spPr>
            <a:xfrm>
              <a:off x="4279413"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V</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9" name="テキスト ボックス 118">
              <a:extLst>
                <a:ext uri="{FF2B5EF4-FFF2-40B4-BE49-F238E27FC236}">
                  <a16:creationId xmlns:a16="http://schemas.microsoft.com/office/drawing/2014/main" id="{C170BF0B-060D-7A84-A889-A17D32743896}"/>
                </a:ext>
              </a:extLst>
            </p:cNvPr>
            <p:cNvSpPr txBox="1"/>
            <p:nvPr/>
          </p:nvSpPr>
          <p:spPr>
            <a:xfrm>
              <a:off x="5023134"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B</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0" name="テキスト ボックス 119">
              <a:extLst>
                <a:ext uri="{FF2B5EF4-FFF2-40B4-BE49-F238E27FC236}">
                  <a16:creationId xmlns:a16="http://schemas.microsoft.com/office/drawing/2014/main" id="{44B81650-F9BD-034B-688D-8EFE3CA6BCC7}"/>
                </a:ext>
              </a:extLst>
            </p:cNvPr>
            <p:cNvSpPr txBox="1"/>
            <p:nvPr/>
          </p:nvSpPr>
          <p:spPr>
            <a:xfrm>
              <a:off x="5766855"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N</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1" name="テキスト ボックス 120">
              <a:extLst>
                <a:ext uri="{FF2B5EF4-FFF2-40B4-BE49-F238E27FC236}">
                  <a16:creationId xmlns:a16="http://schemas.microsoft.com/office/drawing/2014/main" id="{214CF7A3-D8B3-F41F-EA77-B74EC4FE1D4A}"/>
                </a:ext>
              </a:extLst>
            </p:cNvPr>
            <p:cNvSpPr txBox="1"/>
            <p:nvPr/>
          </p:nvSpPr>
          <p:spPr>
            <a:xfrm>
              <a:off x="6510576"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M</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2" name="テキスト ボックス 121">
              <a:extLst>
                <a:ext uri="{FF2B5EF4-FFF2-40B4-BE49-F238E27FC236}">
                  <a16:creationId xmlns:a16="http://schemas.microsoft.com/office/drawing/2014/main" id="{7D153686-3605-608C-0869-5EAB7DD1311B}"/>
                </a:ext>
              </a:extLst>
            </p:cNvPr>
            <p:cNvSpPr txBox="1"/>
            <p:nvPr/>
          </p:nvSpPr>
          <p:spPr>
            <a:xfrm>
              <a:off x="7432100" y="4136611"/>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&lt;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3" name="テキスト ボックス 122">
              <a:extLst>
                <a:ext uri="{FF2B5EF4-FFF2-40B4-BE49-F238E27FC236}">
                  <a16:creationId xmlns:a16="http://schemas.microsoft.com/office/drawing/2014/main" id="{BA0A10DE-14FD-1CAD-A5A0-6FC47EABF08E}"/>
                </a:ext>
              </a:extLst>
            </p:cNvPr>
            <p:cNvSpPr txBox="1"/>
            <p:nvPr/>
          </p:nvSpPr>
          <p:spPr>
            <a:xfrm>
              <a:off x="8175821" y="4136611"/>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&gt;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4" name="テキスト ボックス 123">
              <a:extLst>
                <a:ext uri="{FF2B5EF4-FFF2-40B4-BE49-F238E27FC236}">
                  <a16:creationId xmlns:a16="http://schemas.microsoft.com/office/drawing/2014/main" id="{5F9EB9B6-F9A6-25C2-9C0E-6AEA22540DC8}"/>
                </a:ext>
              </a:extLst>
            </p:cNvPr>
            <p:cNvSpPr txBox="1"/>
            <p:nvPr/>
          </p:nvSpPr>
          <p:spPr>
            <a:xfrm>
              <a:off x="8957639" y="4136611"/>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5" name="テキスト ボックス 124">
              <a:extLst>
                <a:ext uri="{FF2B5EF4-FFF2-40B4-BE49-F238E27FC236}">
                  <a16:creationId xmlns:a16="http://schemas.microsoft.com/office/drawing/2014/main" id="{A200D711-F0A6-D2B9-B689-6425AE16B251}"/>
                </a:ext>
              </a:extLst>
            </p:cNvPr>
            <p:cNvSpPr txBox="1"/>
            <p:nvPr/>
          </p:nvSpPr>
          <p:spPr>
            <a:xfrm>
              <a:off x="9828362" y="41366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_</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6" name="テキスト ボックス 125">
              <a:extLst>
                <a:ext uri="{FF2B5EF4-FFF2-40B4-BE49-F238E27FC236}">
                  <a16:creationId xmlns:a16="http://schemas.microsoft.com/office/drawing/2014/main" id="{6A5A2EFA-FC5D-0DB6-3B2E-7DD24E96712D}"/>
                </a:ext>
              </a:extLst>
            </p:cNvPr>
            <p:cNvSpPr txBox="1"/>
            <p:nvPr/>
          </p:nvSpPr>
          <p:spPr>
            <a:xfrm>
              <a:off x="9570467"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へ</a:t>
              </a:r>
            </a:p>
          </p:txBody>
        </p:sp>
        <p:sp>
          <p:nvSpPr>
            <p:cNvPr id="127" name="テキスト ボックス 126">
              <a:extLst>
                <a:ext uri="{FF2B5EF4-FFF2-40B4-BE49-F238E27FC236}">
                  <a16:creationId xmlns:a16="http://schemas.microsoft.com/office/drawing/2014/main" id="{EAA2BA20-CE68-12B4-1805-2C287669F57A}"/>
                </a:ext>
              </a:extLst>
            </p:cNvPr>
            <p:cNvSpPr txBox="1"/>
            <p:nvPr/>
          </p:nvSpPr>
          <p:spPr>
            <a:xfrm>
              <a:off x="9410059"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8" name="テキスト ボックス 127">
              <a:extLst>
                <a:ext uri="{FF2B5EF4-FFF2-40B4-BE49-F238E27FC236}">
                  <a16:creationId xmlns:a16="http://schemas.microsoft.com/office/drawing/2014/main" id="{A5C72493-1DB9-5DC8-A14E-C965CAD553CF}"/>
                </a:ext>
              </a:extLst>
            </p:cNvPr>
            <p:cNvSpPr txBox="1"/>
            <p:nvPr/>
          </p:nvSpPr>
          <p:spPr>
            <a:xfrm>
              <a:off x="10324331"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129" name="テキスト ボックス 128">
              <a:extLst>
                <a:ext uri="{FF2B5EF4-FFF2-40B4-BE49-F238E27FC236}">
                  <a16:creationId xmlns:a16="http://schemas.microsoft.com/office/drawing/2014/main" id="{C0CC1FCC-311E-AAD4-1213-BE86046FE513}"/>
                </a:ext>
              </a:extLst>
            </p:cNvPr>
            <p:cNvSpPr txBox="1"/>
            <p:nvPr/>
          </p:nvSpPr>
          <p:spPr>
            <a:xfrm>
              <a:off x="10163923"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0" name="テキスト ボックス 129">
              <a:extLst>
                <a:ext uri="{FF2B5EF4-FFF2-40B4-BE49-F238E27FC236}">
                  <a16:creationId xmlns:a16="http://schemas.microsoft.com/office/drawing/2014/main" id="{7ABD77B9-EE47-BEC3-A1BD-4616618CF8A8}"/>
                </a:ext>
              </a:extLst>
            </p:cNvPr>
            <p:cNvSpPr txBox="1"/>
            <p:nvPr/>
          </p:nvSpPr>
          <p:spPr>
            <a:xfrm>
              <a:off x="10044951" y="2542466"/>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131" name="テキスト ボックス 130">
              <a:extLst>
                <a:ext uri="{FF2B5EF4-FFF2-40B4-BE49-F238E27FC236}">
                  <a16:creationId xmlns:a16="http://schemas.microsoft.com/office/drawing/2014/main" id="{1805F644-0C62-7D23-799C-9D881003AD18}"/>
                </a:ext>
              </a:extLst>
            </p:cNvPr>
            <p:cNvSpPr txBox="1"/>
            <p:nvPr/>
          </p:nvSpPr>
          <p:spPr>
            <a:xfrm>
              <a:off x="728253"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2" name="テキスト ボックス 131">
              <a:extLst>
                <a:ext uri="{FF2B5EF4-FFF2-40B4-BE49-F238E27FC236}">
                  <a16:creationId xmlns:a16="http://schemas.microsoft.com/office/drawing/2014/main" id="{32D3FE00-97B5-80E8-DFA8-F22ECD4F6DB3}"/>
                </a:ext>
              </a:extLst>
            </p:cNvPr>
            <p:cNvSpPr txBox="1"/>
            <p:nvPr/>
          </p:nvSpPr>
          <p:spPr>
            <a:xfrm>
              <a:off x="1686213"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2</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3" name="テキスト ボックス 132">
              <a:extLst>
                <a:ext uri="{FF2B5EF4-FFF2-40B4-BE49-F238E27FC236}">
                  <a16:creationId xmlns:a16="http://schemas.microsoft.com/office/drawing/2014/main" id="{4D5A74DC-0098-FAEA-5780-DAEA631E49C5}"/>
                </a:ext>
              </a:extLst>
            </p:cNvPr>
            <p:cNvSpPr txBox="1"/>
            <p:nvPr/>
          </p:nvSpPr>
          <p:spPr>
            <a:xfrm>
              <a:off x="2439037"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3</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4" name="テキスト ボックス 133">
              <a:extLst>
                <a:ext uri="{FF2B5EF4-FFF2-40B4-BE49-F238E27FC236}">
                  <a16:creationId xmlns:a16="http://schemas.microsoft.com/office/drawing/2014/main" id="{79D2D7FD-1B15-EC94-6748-CAA812B39481}"/>
                </a:ext>
              </a:extLst>
            </p:cNvPr>
            <p:cNvSpPr txBox="1"/>
            <p:nvPr/>
          </p:nvSpPr>
          <p:spPr>
            <a:xfrm>
              <a:off x="3191861"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4</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5" name="テキスト ボックス 134">
              <a:extLst>
                <a:ext uri="{FF2B5EF4-FFF2-40B4-BE49-F238E27FC236}">
                  <a16:creationId xmlns:a16="http://schemas.microsoft.com/office/drawing/2014/main" id="{D7F4AD98-46EF-60C7-3E5C-C5025C43D582}"/>
                </a:ext>
              </a:extLst>
            </p:cNvPr>
            <p:cNvSpPr txBox="1"/>
            <p:nvPr/>
          </p:nvSpPr>
          <p:spPr>
            <a:xfrm>
              <a:off x="3944685"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5</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6" name="テキスト ボックス 135">
              <a:extLst>
                <a:ext uri="{FF2B5EF4-FFF2-40B4-BE49-F238E27FC236}">
                  <a16:creationId xmlns:a16="http://schemas.microsoft.com/office/drawing/2014/main" id="{82C8489F-E784-0255-4536-365E07C88CF0}"/>
                </a:ext>
              </a:extLst>
            </p:cNvPr>
            <p:cNvSpPr txBox="1"/>
            <p:nvPr/>
          </p:nvSpPr>
          <p:spPr>
            <a:xfrm>
              <a:off x="4697509"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6</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7" name="テキスト ボックス 136">
              <a:extLst>
                <a:ext uri="{FF2B5EF4-FFF2-40B4-BE49-F238E27FC236}">
                  <a16:creationId xmlns:a16="http://schemas.microsoft.com/office/drawing/2014/main" id="{8D074F7E-97F3-0DCB-B9E4-4C67F44D8265}"/>
                </a:ext>
              </a:extLst>
            </p:cNvPr>
            <p:cNvSpPr txBox="1"/>
            <p:nvPr/>
          </p:nvSpPr>
          <p:spPr>
            <a:xfrm>
              <a:off x="5450333"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7</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8" name="テキスト ボックス 137">
              <a:extLst>
                <a:ext uri="{FF2B5EF4-FFF2-40B4-BE49-F238E27FC236}">
                  <a16:creationId xmlns:a16="http://schemas.microsoft.com/office/drawing/2014/main" id="{C5F112BD-F5B8-DCC4-FB32-6DE2F7EE9663}"/>
                </a:ext>
              </a:extLst>
            </p:cNvPr>
            <p:cNvSpPr txBox="1"/>
            <p:nvPr/>
          </p:nvSpPr>
          <p:spPr>
            <a:xfrm>
              <a:off x="6203157"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8</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9" name="テキスト ボックス 138">
              <a:extLst>
                <a:ext uri="{FF2B5EF4-FFF2-40B4-BE49-F238E27FC236}">
                  <a16:creationId xmlns:a16="http://schemas.microsoft.com/office/drawing/2014/main" id="{4889EF9A-9C46-4F87-B04D-B5A6DF681C7F}"/>
                </a:ext>
              </a:extLst>
            </p:cNvPr>
            <p:cNvSpPr txBox="1"/>
            <p:nvPr/>
          </p:nvSpPr>
          <p:spPr>
            <a:xfrm>
              <a:off x="6955981"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9</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0" name="テキスト ボックス 139">
              <a:extLst>
                <a:ext uri="{FF2B5EF4-FFF2-40B4-BE49-F238E27FC236}">
                  <a16:creationId xmlns:a16="http://schemas.microsoft.com/office/drawing/2014/main" id="{D2A4C687-09FC-AF3C-4E11-71F05C0A989B}"/>
                </a:ext>
              </a:extLst>
            </p:cNvPr>
            <p:cNvSpPr txBox="1"/>
            <p:nvPr/>
          </p:nvSpPr>
          <p:spPr>
            <a:xfrm>
              <a:off x="7708805"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0</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1" name="テキスト ボックス 140">
              <a:extLst>
                <a:ext uri="{FF2B5EF4-FFF2-40B4-BE49-F238E27FC236}">
                  <a16:creationId xmlns:a16="http://schemas.microsoft.com/office/drawing/2014/main" id="{5FD906EF-9619-43ED-FD9A-0A89BAD805C1}"/>
                </a:ext>
              </a:extLst>
            </p:cNvPr>
            <p:cNvSpPr txBox="1"/>
            <p:nvPr/>
          </p:nvSpPr>
          <p:spPr>
            <a:xfrm>
              <a:off x="8467977"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2" name="テキスト ボックス 141">
              <a:extLst>
                <a:ext uri="{FF2B5EF4-FFF2-40B4-BE49-F238E27FC236}">
                  <a16:creationId xmlns:a16="http://schemas.microsoft.com/office/drawing/2014/main" id="{40A29A5E-11BE-CDC0-7E15-0BDE30F3F487}"/>
                </a:ext>
              </a:extLst>
            </p:cNvPr>
            <p:cNvSpPr txBox="1"/>
            <p:nvPr/>
          </p:nvSpPr>
          <p:spPr>
            <a:xfrm>
              <a:off x="9222150"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3" name="テキスト ボックス 142">
              <a:extLst>
                <a:ext uri="{FF2B5EF4-FFF2-40B4-BE49-F238E27FC236}">
                  <a16:creationId xmlns:a16="http://schemas.microsoft.com/office/drawing/2014/main" id="{8880B385-BCCD-B43A-FB08-FE28C19975E0}"/>
                </a:ext>
              </a:extLst>
            </p:cNvPr>
            <p:cNvSpPr txBox="1"/>
            <p:nvPr/>
          </p:nvSpPr>
          <p:spPr>
            <a:xfrm>
              <a:off x="9975209"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4" name="テキスト ボックス 143">
              <a:extLst>
                <a:ext uri="{FF2B5EF4-FFF2-40B4-BE49-F238E27FC236}">
                  <a16:creationId xmlns:a16="http://schemas.microsoft.com/office/drawing/2014/main" id="{A8E5F780-DD22-6FA7-8B42-A8ACAB98B4FC}"/>
                </a:ext>
              </a:extLst>
            </p:cNvPr>
            <p:cNvSpPr txBox="1"/>
            <p:nvPr/>
          </p:nvSpPr>
          <p:spPr>
            <a:xfrm>
              <a:off x="9123550"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5" name="テキスト ボックス 144">
              <a:extLst>
                <a:ext uri="{FF2B5EF4-FFF2-40B4-BE49-F238E27FC236}">
                  <a16:creationId xmlns:a16="http://schemas.microsoft.com/office/drawing/2014/main" id="{741023EA-A0D9-2367-B46B-B6B98A2369A4}"/>
                </a:ext>
              </a:extLst>
            </p:cNvPr>
            <p:cNvSpPr txBox="1"/>
            <p:nvPr/>
          </p:nvSpPr>
          <p:spPr>
            <a:xfrm>
              <a:off x="9868669" y="2690654"/>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6" name="テキスト ボックス 145">
              <a:extLst>
                <a:ext uri="{FF2B5EF4-FFF2-40B4-BE49-F238E27FC236}">
                  <a16:creationId xmlns:a16="http://schemas.microsoft.com/office/drawing/2014/main" id="{612861F6-9BDC-D060-0BF9-B46596B182B0}"/>
                </a:ext>
              </a:extLst>
            </p:cNvPr>
            <p:cNvSpPr txBox="1"/>
            <p:nvPr/>
          </p:nvSpPr>
          <p:spPr>
            <a:xfrm>
              <a:off x="8558551"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7" name="テキスト ボックス 146">
              <a:extLst>
                <a:ext uri="{FF2B5EF4-FFF2-40B4-BE49-F238E27FC236}">
                  <a16:creationId xmlns:a16="http://schemas.microsoft.com/office/drawing/2014/main" id="{2E025FE9-D9E9-FBEB-4135-15100D291CA6}"/>
                </a:ext>
              </a:extLst>
            </p:cNvPr>
            <p:cNvSpPr txBox="1"/>
            <p:nvPr/>
          </p:nvSpPr>
          <p:spPr>
            <a:xfrm>
              <a:off x="9303196"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8" name="テキスト ボックス 147">
              <a:extLst>
                <a:ext uri="{FF2B5EF4-FFF2-40B4-BE49-F238E27FC236}">
                  <a16:creationId xmlns:a16="http://schemas.microsoft.com/office/drawing/2014/main" id="{A36E6C15-9615-21E8-E337-C385ABBD5195}"/>
                </a:ext>
              </a:extLst>
            </p:cNvPr>
            <p:cNvSpPr txBox="1"/>
            <p:nvPr/>
          </p:nvSpPr>
          <p:spPr>
            <a:xfrm>
              <a:off x="10049903"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cxnSp>
          <p:nvCxnSpPr>
            <p:cNvPr id="149" name="直線矢印コネクタ 148">
              <a:extLst>
                <a:ext uri="{FF2B5EF4-FFF2-40B4-BE49-F238E27FC236}">
                  <a16:creationId xmlns:a16="http://schemas.microsoft.com/office/drawing/2014/main" id="{197F1704-7126-CDFB-983F-129FA6683F0C}"/>
                </a:ext>
              </a:extLst>
            </p:cNvPr>
            <p:cNvCxnSpPr>
              <a:cxnSpLocks/>
            </p:cNvCxnSpPr>
            <p:nvPr/>
          </p:nvCxnSpPr>
          <p:spPr>
            <a:xfrm flipH="1">
              <a:off x="10941229" y="2155786"/>
              <a:ext cx="368338" cy="0"/>
            </a:xfrm>
            <a:prstGeom prst="straightConnector1">
              <a:avLst/>
            </a:pr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150" name="グループ化 149">
              <a:extLst>
                <a:ext uri="{FF2B5EF4-FFF2-40B4-BE49-F238E27FC236}">
                  <a16:creationId xmlns:a16="http://schemas.microsoft.com/office/drawing/2014/main" id="{61EE248B-D34E-1285-23BE-BE0ED7463459}"/>
                </a:ext>
              </a:extLst>
            </p:cNvPr>
            <p:cNvGrpSpPr/>
            <p:nvPr/>
          </p:nvGrpSpPr>
          <p:grpSpPr>
            <a:xfrm rot="10800000">
              <a:off x="824831" y="3011257"/>
              <a:ext cx="384764" cy="98242"/>
              <a:chOff x="631825" y="2800350"/>
              <a:chExt cx="384764" cy="98242"/>
            </a:xfrm>
          </p:grpSpPr>
          <p:cxnSp>
            <p:nvCxnSpPr>
              <p:cNvPr id="179" name="直線矢印コネクタ 178">
                <a:extLst>
                  <a:ext uri="{FF2B5EF4-FFF2-40B4-BE49-F238E27FC236}">
                    <a16:creationId xmlns:a16="http://schemas.microsoft.com/office/drawing/2014/main" id="{1DF0CE8B-A0B7-C36C-C0E4-2EFFAAAF1ECB}"/>
                  </a:ext>
                </a:extLst>
              </p:cNvPr>
              <p:cNvCxnSpPr>
                <a:cxnSpLocks/>
              </p:cNvCxnSpPr>
              <p:nvPr/>
            </p:nvCxnSpPr>
            <p:spPr>
              <a:xfrm flipH="1">
                <a:off x="648251" y="2849379"/>
                <a:ext cx="368338" cy="0"/>
              </a:xfrm>
              <a:prstGeom prst="straightConnector1">
                <a:avLst/>
              </a:prstGeom>
              <a:ln w="12700">
                <a:solidFill>
                  <a:schemeClr val="tx1"/>
                </a:solidFill>
                <a:headEnd type="none" w="med" len="med"/>
                <a:tailEnd type="arrow" w="med" len="sm"/>
              </a:ln>
            </p:spPr>
            <p:style>
              <a:lnRef idx="1">
                <a:schemeClr val="accent1"/>
              </a:lnRef>
              <a:fillRef idx="0">
                <a:schemeClr val="accent1"/>
              </a:fillRef>
              <a:effectRef idx="0">
                <a:schemeClr val="accent1"/>
              </a:effectRef>
              <a:fontRef idx="minor">
                <a:schemeClr val="tx1"/>
              </a:fontRef>
            </p:style>
          </p:cxnSp>
          <p:cxnSp>
            <p:nvCxnSpPr>
              <p:cNvPr id="180" name="直線コネクタ 179">
                <a:extLst>
                  <a:ext uri="{FF2B5EF4-FFF2-40B4-BE49-F238E27FC236}">
                    <a16:creationId xmlns:a16="http://schemas.microsoft.com/office/drawing/2014/main" id="{BA4A6867-6717-6832-AB15-47487CC628E8}"/>
                  </a:ext>
                </a:extLst>
              </p:cNvPr>
              <p:cNvCxnSpPr>
                <a:cxnSpLocks/>
              </p:cNvCxnSpPr>
              <p:nvPr/>
            </p:nvCxnSpPr>
            <p:spPr>
              <a:xfrm>
                <a:off x="631825" y="2800350"/>
                <a:ext cx="0" cy="982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1" name="矢印: 上 150">
              <a:extLst>
                <a:ext uri="{FF2B5EF4-FFF2-40B4-BE49-F238E27FC236}">
                  <a16:creationId xmlns:a16="http://schemas.microsoft.com/office/drawing/2014/main" id="{99D0DD1F-4661-9BDF-E085-D7AE31389A09}"/>
                </a:ext>
              </a:extLst>
            </p:cNvPr>
            <p:cNvSpPr/>
            <p:nvPr/>
          </p:nvSpPr>
          <p:spPr>
            <a:xfrm>
              <a:off x="848427" y="4519619"/>
              <a:ext cx="231821" cy="170921"/>
            </a:xfrm>
            <a:prstGeom prst="upArrow">
              <a:avLst>
                <a:gd name="adj1" fmla="val 50000"/>
                <a:gd name="adj2" fmla="val 66378"/>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52" name="テキスト ボックス 151">
              <a:extLst>
                <a:ext uri="{FF2B5EF4-FFF2-40B4-BE49-F238E27FC236}">
                  <a16:creationId xmlns:a16="http://schemas.microsoft.com/office/drawing/2014/main" id="{C93111AB-D0A2-8027-B8A0-4FA4262E8A7A}"/>
                </a:ext>
              </a:extLst>
            </p:cNvPr>
            <p:cNvSpPr txBox="1"/>
            <p:nvPr/>
          </p:nvSpPr>
          <p:spPr>
            <a:xfrm>
              <a:off x="7252557"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3" name="テキスト ボックス 152">
              <a:extLst>
                <a:ext uri="{FF2B5EF4-FFF2-40B4-BE49-F238E27FC236}">
                  <a16:creationId xmlns:a16="http://schemas.microsoft.com/office/drawing/2014/main" id="{8353E1B8-6C3D-3ABB-832D-E4F139FC1832}"/>
                </a:ext>
              </a:extLst>
            </p:cNvPr>
            <p:cNvSpPr txBox="1"/>
            <p:nvPr/>
          </p:nvSpPr>
          <p:spPr>
            <a:xfrm>
              <a:off x="7997437"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4" name="テキスト ボックス 153">
              <a:extLst>
                <a:ext uri="{FF2B5EF4-FFF2-40B4-BE49-F238E27FC236}">
                  <a16:creationId xmlns:a16="http://schemas.microsoft.com/office/drawing/2014/main" id="{F5C58BD3-F615-7801-8814-8AD941CBF2B6}"/>
                </a:ext>
              </a:extLst>
            </p:cNvPr>
            <p:cNvSpPr txBox="1"/>
            <p:nvPr/>
          </p:nvSpPr>
          <p:spPr>
            <a:xfrm>
              <a:off x="8743670"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5" name="テキスト ボックス 154">
              <a:extLst>
                <a:ext uri="{FF2B5EF4-FFF2-40B4-BE49-F238E27FC236}">
                  <a16:creationId xmlns:a16="http://schemas.microsoft.com/office/drawing/2014/main" id="{37192342-D4BD-D67F-A77C-2F7B2021D7A0}"/>
                </a:ext>
              </a:extLst>
            </p:cNvPr>
            <p:cNvSpPr txBox="1"/>
            <p:nvPr/>
          </p:nvSpPr>
          <p:spPr>
            <a:xfrm>
              <a:off x="663931" y="3718391"/>
              <a:ext cx="655690" cy="2616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Ctrl</a:t>
              </a:r>
              <a:endPar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6" name="テキスト ボックス 155">
              <a:extLst>
                <a:ext uri="{FF2B5EF4-FFF2-40B4-BE49-F238E27FC236}">
                  <a16:creationId xmlns:a16="http://schemas.microsoft.com/office/drawing/2014/main" id="{918A42E3-2E22-E389-A106-11AA46D14E33}"/>
                </a:ext>
              </a:extLst>
            </p:cNvPr>
            <p:cNvSpPr txBox="1"/>
            <p:nvPr/>
          </p:nvSpPr>
          <p:spPr>
            <a:xfrm>
              <a:off x="2936131" y="5331382"/>
              <a:ext cx="655688" cy="253916"/>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英数</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7" name="テキスト ボックス 156">
              <a:extLst>
                <a:ext uri="{FF2B5EF4-FFF2-40B4-BE49-F238E27FC236}">
                  <a16:creationId xmlns:a16="http://schemas.microsoft.com/office/drawing/2014/main" id="{B85C3695-BF09-8182-1C80-4925FFF050B3}"/>
                </a:ext>
              </a:extLst>
            </p:cNvPr>
            <p:cNvSpPr txBox="1"/>
            <p:nvPr/>
          </p:nvSpPr>
          <p:spPr>
            <a:xfrm>
              <a:off x="6709071" y="5331382"/>
              <a:ext cx="596997" cy="253916"/>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1" lang="ja-JP" altLang="en-US" sz="1050" b="1" dirty="0">
                  <a:solidFill>
                    <a:prstClr val="black"/>
                  </a:solidFill>
                  <a:latin typeface="BIZ UDPゴシック" panose="020B0400000000000000" pitchFamily="50" charset="-128"/>
                  <a:ea typeface="BIZ UDPゴシック" panose="020B0400000000000000" pitchFamily="50" charset="-128"/>
                </a:rPr>
                <a:t>かな</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158" name="グループ化 157">
              <a:extLst>
                <a:ext uri="{FF2B5EF4-FFF2-40B4-BE49-F238E27FC236}">
                  <a16:creationId xmlns:a16="http://schemas.microsoft.com/office/drawing/2014/main" id="{621EA567-0BD5-F308-73BF-A6700BBA0C80}"/>
                </a:ext>
              </a:extLst>
            </p:cNvPr>
            <p:cNvGrpSpPr/>
            <p:nvPr/>
          </p:nvGrpSpPr>
          <p:grpSpPr>
            <a:xfrm>
              <a:off x="8870993" y="4946877"/>
              <a:ext cx="2756325" cy="652501"/>
              <a:chOff x="8870993" y="4946877"/>
              <a:chExt cx="2756325" cy="652501"/>
            </a:xfrm>
          </p:grpSpPr>
          <p:sp>
            <p:nvSpPr>
              <p:cNvPr id="171" name="四角形: 角を丸くする 170">
                <a:extLst>
                  <a:ext uri="{FF2B5EF4-FFF2-40B4-BE49-F238E27FC236}">
                    <a16:creationId xmlns:a16="http://schemas.microsoft.com/office/drawing/2014/main" id="{7B56986F-FF89-09DB-378B-E1A9C6CB8DD4}"/>
                  </a:ext>
                </a:extLst>
              </p:cNvPr>
              <p:cNvSpPr/>
              <p:nvPr/>
            </p:nvSpPr>
            <p:spPr>
              <a:xfrm>
                <a:off x="8870993" y="5306478"/>
                <a:ext cx="861242" cy="292900"/>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2" name="四角形: 角を丸くする 171">
                <a:extLst>
                  <a:ext uri="{FF2B5EF4-FFF2-40B4-BE49-F238E27FC236}">
                    <a16:creationId xmlns:a16="http://schemas.microsoft.com/office/drawing/2014/main" id="{D6C2B8A4-9985-828A-63FF-BECFB77CE21E}"/>
                  </a:ext>
                </a:extLst>
              </p:cNvPr>
              <p:cNvSpPr/>
              <p:nvPr/>
            </p:nvSpPr>
            <p:spPr>
              <a:xfrm>
                <a:off x="9818535" y="5306478"/>
                <a:ext cx="861242" cy="292900"/>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3" name="四角形: 角を丸くする 172">
                <a:extLst>
                  <a:ext uri="{FF2B5EF4-FFF2-40B4-BE49-F238E27FC236}">
                    <a16:creationId xmlns:a16="http://schemas.microsoft.com/office/drawing/2014/main" id="{B71694D4-8096-B93E-ADB5-2B58C3B8840D}"/>
                  </a:ext>
                </a:extLst>
              </p:cNvPr>
              <p:cNvSpPr/>
              <p:nvPr/>
            </p:nvSpPr>
            <p:spPr>
              <a:xfrm>
                <a:off x="10766076" y="5306478"/>
                <a:ext cx="861242" cy="292900"/>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4" name="四角形: 角を丸くする 173">
                <a:extLst>
                  <a:ext uri="{FF2B5EF4-FFF2-40B4-BE49-F238E27FC236}">
                    <a16:creationId xmlns:a16="http://schemas.microsoft.com/office/drawing/2014/main" id="{A5811666-8A86-147C-1E05-FB6F38AE3FF1}"/>
                  </a:ext>
                </a:extLst>
              </p:cNvPr>
              <p:cNvSpPr/>
              <p:nvPr/>
            </p:nvSpPr>
            <p:spPr>
              <a:xfrm>
                <a:off x="9818535" y="4946877"/>
                <a:ext cx="861242" cy="292900"/>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5" name="二等辺三角形 174">
                <a:extLst>
                  <a:ext uri="{FF2B5EF4-FFF2-40B4-BE49-F238E27FC236}">
                    <a16:creationId xmlns:a16="http://schemas.microsoft.com/office/drawing/2014/main" id="{F98B1417-214F-1B39-2260-35ACB5D27581}"/>
                  </a:ext>
                </a:extLst>
              </p:cNvPr>
              <p:cNvSpPr/>
              <p:nvPr/>
            </p:nvSpPr>
            <p:spPr>
              <a:xfrm rot="16200000">
                <a:off x="9239702" y="5405440"/>
                <a:ext cx="123825" cy="106746"/>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6" name="二等辺三角形 175">
                <a:extLst>
                  <a:ext uri="{FF2B5EF4-FFF2-40B4-BE49-F238E27FC236}">
                    <a16:creationId xmlns:a16="http://schemas.microsoft.com/office/drawing/2014/main" id="{B8208AFF-77D8-795D-BFA8-6120F235818A}"/>
                  </a:ext>
                </a:extLst>
              </p:cNvPr>
              <p:cNvSpPr/>
              <p:nvPr/>
            </p:nvSpPr>
            <p:spPr>
              <a:xfrm rot="5400000">
                <a:off x="11134785" y="5405442"/>
                <a:ext cx="123825" cy="106746"/>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7" name="二等辺三角形 176">
                <a:extLst>
                  <a:ext uri="{FF2B5EF4-FFF2-40B4-BE49-F238E27FC236}">
                    <a16:creationId xmlns:a16="http://schemas.microsoft.com/office/drawing/2014/main" id="{E2E7C87B-18D2-5EFB-DB24-2B0C4B7DB850}"/>
                  </a:ext>
                </a:extLst>
              </p:cNvPr>
              <p:cNvSpPr/>
              <p:nvPr/>
            </p:nvSpPr>
            <p:spPr>
              <a:xfrm>
                <a:off x="10187244" y="5044022"/>
                <a:ext cx="123825" cy="106746"/>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8" name="二等辺三角形 177">
                <a:extLst>
                  <a:ext uri="{FF2B5EF4-FFF2-40B4-BE49-F238E27FC236}">
                    <a16:creationId xmlns:a16="http://schemas.microsoft.com/office/drawing/2014/main" id="{A43C16CB-8BE6-3E50-1DF7-44E804190075}"/>
                  </a:ext>
                </a:extLst>
              </p:cNvPr>
              <p:cNvSpPr/>
              <p:nvPr/>
            </p:nvSpPr>
            <p:spPr>
              <a:xfrm rot="10800000">
                <a:off x="10187244" y="5407273"/>
                <a:ext cx="123825" cy="106746"/>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159" name="四角形: 角を丸くする 158">
              <a:extLst>
                <a:ext uri="{FF2B5EF4-FFF2-40B4-BE49-F238E27FC236}">
                  <a16:creationId xmlns:a16="http://schemas.microsoft.com/office/drawing/2014/main" id="{18066B1A-A538-5B21-E0DF-3FCA9B5DB9EF}"/>
                </a:ext>
              </a:extLst>
            </p:cNvPr>
            <p:cNvSpPr/>
            <p:nvPr/>
          </p:nvSpPr>
          <p:spPr>
            <a:xfrm>
              <a:off x="10727333" y="1757094"/>
              <a:ext cx="9000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0" name="フリーフォーム: 図形 159">
              <a:extLst>
                <a:ext uri="{FF2B5EF4-FFF2-40B4-BE49-F238E27FC236}">
                  <a16:creationId xmlns:a16="http://schemas.microsoft.com/office/drawing/2014/main" id="{FC31A622-29E4-ACAE-1BB6-6A719A18D527}"/>
                </a:ext>
              </a:extLst>
            </p:cNvPr>
            <p:cNvSpPr/>
            <p:nvPr/>
          </p:nvSpPr>
          <p:spPr>
            <a:xfrm>
              <a:off x="11205633" y="3717190"/>
              <a:ext cx="281517" cy="139700"/>
            </a:xfrm>
            <a:custGeom>
              <a:avLst/>
              <a:gdLst>
                <a:gd name="connsiteX0" fmla="*/ 0 w 281517"/>
                <a:gd name="connsiteY0" fmla="*/ 139700 h 139700"/>
                <a:gd name="connsiteX1" fmla="*/ 281517 w 281517"/>
                <a:gd name="connsiteY1" fmla="*/ 139700 h 139700"/>
                <a:gd name="connsiteX2" fmla="*/ 281517 w 281517"/>
                <a:gd name="connsiteY2" fmla="*/ 0 h 139700"/>
                <a:gd name="connsiteX3" fmla="*/ 203200 w 281517"/>
                <a:gd name="connsiteY3" fmla="*/ 0 h 139700"/>
              </a:gdLst>
              <a:ahLst/>
              <a:cxnLst>
                <a:cxn ang="0">
                  <a:pos x="connsiteX0" y="connsiteY0"/>
                </a:cxn>
                <a:cxn ang="0">
                  <a:pos x="connsiteX1" y="connsiteY1"/>
                </a:cxn>
                <a:cxn ang="0">
                  <a:pos x="connsiteX2" y="connsiteY2"/>
                </a:cxn>
                <a:cxn ang="0">
                  <a:pos x="connsiteX3" y="connsiteY3"/>
                </a:cxn>
              </a:cxnLst>
              <a:rect l="l" t="t" r="r" b="b"/>
              <a:pathLst>
                <a:path w="281517" h="139700">
                  <a:moveTo>
                    <a:pt x="0" y="139700"/>
                  </a:moveTo>
                  <a:lnTo>
                    <a:pt x="281517" y="139700"/>
                  </a:lnTo>
                  <a:lnTo>
                    <a:pt x="281517" y="0"/>
                  </a:lnTo>
                  <a:lnTo>
                    <a:pt x="203200" y="0"/>
                  </a:lnTo>
                </a:path>
              </a:pathLst>
            </a:custGeom>
            <a:noFill/>
            <a:ln>
              <a:headEnd type="arrow"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1" name="矢印: 上 160">
              <a:extLst>
                <a:ext uri="{FF2B5EF4-FFF2-40B4-BE49-F238E27FC236}">
                  <a16:creationId xmlns:a16="http://schemas.microsoft.com/office/drawing/2014/main" id="{D88E1D3E-B00E-90E3-AD31-AF6B03F7E349}"/>
                </a:ext>
              </a:extLst>
            </p:cNvPr>
            <p:cNvSpPr/>
            <p:nvPr/>
          </p:nvSpPr>
          <p:spPr>
            <a:xfrm>
              <a:off x="11266591" y="4519619"/>
              <a:ext cx="231821" cy="170921"/>
            </a:xfrm>
            <a:prstGeom prst="upArrow">
              <a:avLst>
                <a:gd name="adj1" fmla="val 50000"/>
                <a:gd name="adj2" fmla="val 66378"/>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62" name="グループ化 161">
              <a:extLst>
                <a:ext uri="{FF2B5EF4-FFF2-40B4-BE49-F238E27FC236}">
                  <a16:creationId xmlns:a16="http://schemas.microsoft.com/office/drawing/2014/main" id="{6C08A737-FAC9-9B4B-9EEA-97F07241F757}"/>
                </a:ext>
              </a:extLst>
            </p:cNvPr>
            <p:cNvGrpSpPr/>
            <p:nvPr/>
          </p:nvGrpSpPr>
          <p:grpSpPr>
            <a:xfrm>
              <a:off x="848427" y="5270506"/>
              <a:ext cx="231821" cy="244146"/>
              <a:chOff x="848427" y="5249869"/>
              <a:chExt cx="231821" cy="244146"/>
            </a:xfrm>
          </p:grpSpPr>
          <p:sp>
            <p:nvSpPr>
              <p:cNvPr id="169" name="矢印: 上 168">
                <a:extLst>
                  <a:ext uri="{FF2B5EF4-FFF2-40B4-BE49-F238E27FC236}">
                    <a16:creationId xmlns:a16="http://schemas.microsoft.com/office/drawing/2014/main" id="{29888EB6-02E1-D736-317A-6A89F15D5B3A}"/>
                  </a:ext>
                </a:extLst>
              </p:cNvPr>
              <p:cNvSpPr/>
              <p:nvPr/>
            </p:nvSpPr>
            <p:spPr>
              <a:xfrm>
                <a:off x="848427" y="5249869"/>
                <a:ext cx="231821" cy="170921"/>
              </a:xfrm>
              <a:prstGeom prst="upArrow">
                <a:avLst>
                  <a:gd name="adj1" fmla="val 50000"/>
                  <a:gd name="adj2" fmla="val 66378"/>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0" name="正方形/長方形 169">
                <a:extLst>
                  <a:ext uri="{FF2B5EF4-FFF2-40B4-BE49-F238E27FC236}">
                    <a16:creationId xmlns:a16="http://schemas.microsoft.com/office/drawing/2014/main" id="{79DA60EC-BCBC-40FE-4806-67BCE08AAE26}"/>
                  </a:ext>
                </a:extLst>
              </p:cNvPr>
              <p:cNvSpPr/>
              <p:nvPr/>
            </p:nvSpPr>
            <p:spPr>
              <a:xfrm>
                <a:off x="905600" y="5448296"/>
                <a:ext cx="117475" cy="45719"/>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63" name="テキスト ボックス 162">
              <a:extLst>
                <a:ext uri="{FF2B5EF4-FFF2-40B4-BE49-F238E27FC236}">
                  <a16:creationId xmlns:a16="http://schemas.microsoft.com/office/drawing/2014/main" id="{2E24B7D1-1B9C-3FA8-7F11-E820FC3C12AD}"/>
                </a:ext>
              </a:extLst>
            </p:cNvPr>
            <p:cNvSpPr txBox="1"/>
            <p:nvPr/>
          </p:nvSpPr>
          <p:spPr>
            <a:xfrm>
              <a:off x="1385485" y="5321529"/>
              <a:ext cx="762956" cy="25391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option</a:t>
              </a:r>
              <a:endPar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64" name="テキスト ボックス 163">
              <a:extLst>
                <a:ext uri="{FF2B5EF4-FFF2-40B4-BE49-F238E27FC236}">
                  <a16:creationId xmlns:a16="http://schemas.microsoft.com/office/drawing/2014/main" id="{AB506B95-7B25-A0B5-8BDB-473F63E5E4E8}"/>
                </a:ext>
              </a:extLst>
            </p:cNvPr>
            <p:cNvSpPr txBox="1"/>
            <p:nvPr/>
          </p:nvSpPr>
          <p:spPr>
            <a:xfrm>
              <a:off x="2194078" y="5331382"/>
              <a:ext cx="655688" cy="253916"/>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err="1">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cmd</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65" name="テキスト ボックス 164">
              <a:extLst>
                <a:ext uri="{FF2B5EF4-FFF2-40B4-BE49-F238E27FC236}">
                  <a16:creationId xmlns:a16="http://schemas.microsoft.com/office/drawing/2014/main" id="{68718A70-8CD4-82BA-DAEF-3DD1DF1CA555}"/>
                </a:ext>
              </a:extLst>
            </p:cNvPr>
            <p:cNvSpPr txBox="1"/>
            <p:nvPr/>
          </p:nvSpPr>
          <p:spPr>
            <a:xfrm>
              <a:off x="7385616" y="5331382"/>
              <a:ext cx="655688" cy="253916"/>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err="1">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cmd</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66" name="フローチャート: 他ページ結合子 165">
              <a:extLst>
                <a:ext uri="{FF2B5EF4-FFF2-40B4-BE49-F238E27FC236}">
                  <a16:creationId xmlns:a16="http://schemas.microsoft.com/office/drawing/2014/main" id="{999F9888-1AB7-46CB-74CE-B76926009816}"/>
                </a:ext>
              </a:extLst>
            </p:cNvPr>
            <p:cNvSpPr/>
            <p:nvPr/>
          </p:nvSpPr>
          <p:spPr>
            <a:xfrm rot="5400000">
              <a:off x="11368886" y="2164242"/>
              <a:ext cx="135394" cy="199435"/>
            </a:xfrm>
            <a:prstGeom prst="flowChartOffpageConnector">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solidFill>
                    <a:schemeClr val="tx1"/>
                  </a:solidFill>
                </a:rPr>
                <a:t>×</a:t>
              </a:r>
              <a:endParaRPr kumimoji="1" lang="ja-JP" altLang="en-US" sz="1100" dirty="0">
                <a:solidFill>
                  <a:schemeClr val="tx1"/>
                </a:solidFill>
              </a:endParaRPr>
            </a:p>
          </p:txBody>
        </p:sp>
        <p:sp>
          <p:nvSpPr>
            <p:cNvPr id="167" name="テキスト ボックス 166">
              <a:extLst>
                <a:ext uri="{FF2B5EF4-FFF2-40B4-BE49-F238E27FC236}">
                  <a16:creationId xmlns:a16="http://schemas.microsoft.com/office/drawing/2014/main" id="{A104B3F1-4F23-C7E3-0727-51D15046A8E0}"/>
                </a:ext>
              </a:extLst>
            </p:cNvPr>
            <p:cNvSpPr txBox="1"/>
            <p:nvPr/>
          </p:nvSpPr>
          <p:spPr>
            <a:xfrm>
              <a:off x="10222065" y="2705739"/>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168" name="テキスト ボックス 167">
              <a:extLst>
                <a:ext uri="{FF2B5EF4-FFF2-40B4-BE49-F238E27FC236}">
                  <a16:creationId xmlns:a16="http://schemas.microsoft.com/office/drawing/2014/main" id="{EF936013-62A2-FB6F-49B1-DBAF4E083C64}"/>
                </a:ext>
              </a:extLst>
            </p:cNvPr>
            <p:cNvSpPr txBox="1"/>
            <p:nvPr/>
          </p:nvSpPr>
          <p:spPr>
            <a:xfrm>
              <a:off x="10399867" y="3469565"/>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grpSp>
      <p:sp>
        <p:nvSpPr>
          <p:cNvPr id="8" name="テキスト ボックス 7">
            <a:extLst>
              <a:ext uri="{FF2B5EF4-FFF2-40B4-BE49-F238E27FC236}">
                <a16:creationId xmlns:a16="http://schemas.microsoft.com/office/drawing/2014/main" id="{529A853F-5690-B24D-C279-19BCFF202D95}"/>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dirty="0">
                <a:solidFill>
                  <a:srgbClr val="2A1A00"/>
                </a:solidFill>
                <a:latin typeface="BIZ UDPゴシック" panose="020B0400000000000000" pitchFamily="50" charset="-128"/>
                <a:ea typeface="BIZ UDPゴシック" panose="020B0400000000000000" pitchFamily="50" charset="-128"/>
              </a:rPr>
              <a:t>あいぱっどに さいんいん</a:t>
            </a:r>
          </a:p>
        </p:txBody>
      </p:sp>
      <p:sp>
        <p:nvSpPr>
          <p:cNvPr id="61" name="四角形: 角を丸くする 60">
            <a:extLst>
              <a:ext uri="{FF2B5EF4-FFF2-40B4-BE49-F238E27FC236}">
                <a16:creationId xmlns:a16="http://schemas.microsoft.com/office/drawing/2014/main" id="{7779EE93-2A41-F422-1366-D94A8E5FB401}"/>
              </a:ext>
            </a:extLst>
          </p:cNvPr>
          <p:cNvSpPr/>
          <p:nvPr/>
        </p:nvSpPr>
        <p:spPr>
          <a:xfrm>
            <a:off x="357950" y="1632720"/>
            <a:ext cx="2579570" cy="664144"/>
          </a:xfrm>
          <a:prstGeom prst="roundRect">
            <a:avLst>
              <a:gd name="adj" fmla="val 50000"/>
            </a:avLst>
          </a:prstGeom>
          <a:solidFill>
            <a:srgbClr val="CB33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E087F8B2-387F-2B88-A22E-B7D28C272FC8}"/>
              </a:ext>
            </a:extLst>
          </p:cNvPr>
          <p:cNvSpPr/>
          <p:nvPr/>
        </p:nvSpPr>
        <p:spPr>
          <a:xfrm>
            <a:off x="524190" y="2594433"/>
            <a:ext cx="7915570" cy="871079"/>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 角を丸くする 17">
            <a:extLst>
              <a:ext uri="{FF2B5EF4-FFF2-40B4-BE49-F238E27FC236}">
                <a16:creationId xmlns:a16="http://schemas.microsoft.com/office/drawing/2014/main" id="{01038A71-94A4-4955-C3F8-E685ECEFA47E}"/>
              </a:ext>
            </a:extLst>
          </p:cNvPr>
          <p:cNvSpPr/>
          <p:nvPr/>
        </p:nvSpPr>
        <p:spPr>
          <a:xfrm>
            <a:off x="10548518" y="2601946"/>
            <a:ext cx="1119291" cy="863566"/>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C1A45652-6795-8C50-BD36-EE338C8DA054}"/>
              </a:ext>
            </a:extLst>
          </p:cNvPr>
          <p:cNvSpPr/>
          <p:nvPr/>
        </p:nvSpPr>
        <p:spPr>
          <a:xfrm>
            <a:off x="357949" y="1621115"/>
            <a:ext cx="258652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きーぼーど</a:t>
            </a:r>
          </a:p>
        </p:txBody>
      </p:sp>
      <p:sp>
        <p:nvSpPr>
          <p:cNvPr id="2" name="フリーフォーム: 図形 1">
            <a:extLst>
              <a:ext uri="{FF2B5EF4-FFF2-40B4-BE49-F238E27FC236}">
                <a16:creationId xmlns:a16="http://schemas.microsoft.com/office/drawing/2014/main" id="{BA6FCFF7-B270-68F0-57EA-6C957E16D2ED}"/>
              </a:ext>
            </a:extLst>
          </p:cNvPr>
          <p:cNvSpPr/>
          <p:nvPr/>
        </p:nvSpPr>
        <p:spPr>
          <a:xfrm rot="17833126">
            <a:off x="4862024" y="1125705"/>
            <a:ext cx="1686218" cy="1999461"/>
          </a:xfrm>
          <a:custGeom>
            <a:avLst/>
            <a:gdLst>
              <a:gd name="connsiteX0" fmla="*/ 1395522 w 2119104"/>
              <a:gd name="connsiteY0" fmla="*/ 180255 h 1999461"/>
              <a:gd name="connsiteX1" fmla="*/ 2082264 w 2119104"/>
              <a:gd name="connsiteY1" fmla="*/ 1515434 h 1999461"/>
              <a:gd name="connsiteX2" fmla="*/ 1938849 w 2119104"/>
              <a:gd name="connsiteY2" fmla="*/ 1962621 h 1999461"/>
              <a:gd name="connsiteX3" fmla="*/ 1491663 w 2119104"/>
              <a:gd name="connsiteY3" fmla="*/ 1819207 h 1999461"/>
              <a:gd name="connsiteX4" fmla="*/ 1180241 w 2119104"/>
              <a:gd name="connsiteY4" fmla="*/ 1213734 h 1999461"/>
              <a:gd name="connsiteX5" fmla="*/ 0 w 2119104"/>
              <a:gd name="connsiteY5" fmla="*/ 1382406 h 1999461"/>
              <a:gd name="connsiteX6" fmla="*/ 1103813 w 2119104"/>
              <a:gd name="connsiteY6" fmla="*/ 1065141 h 1999461"/>
              <a:gd name="connsiteX7" fmla="*/ 804921 w 2119104"/>
              <a:gd name="connsiteY7" fmla="*/ 484027 h 1999461"/>
              <a:gd name="connsiteX8" fmla="*/ 948335 w 2119104"/>
              <a:gd name="connsiteY8" fmla="*/ 36840 h 1999461"/>
              <a:gd name="connsiteX9" fmla="*/ 1395522 w 2119104"/>
              <a:gd name="connsiteY9" fmla="*/ 180255 h 1999461"/>
              <a:gd name="connsiteX0" fmla="*/ 962636 w 1686218"/>
              <a:gd name="connsiteY0" fmla="*/ 180255 h 1999461"/>
              <a:gd name="connsiteX1" fmla="*/ 1649378 w 1686218"/>
              <a:gd name="connsiteY1" fmla="*/ 1515434 h 1999461"/>
              <a:gd name="connsiteX2" fmla="*/ 1505963 w 1686218"/>
              <a:gd name="connsiteY2" fmla="*/ 1962621 h 1999461"/>
              <a:gd name="connsiteX3" fmla="*/ 1058777 w 1686218"/>
              <a:gd name="connsiteY3" fmla="*/ 1819207 h 1999461"/>
              <a:gd name="connsiteX4" fmla="*/ 747355 w 1686218"/>
              <a:gd name="connsiteY4" fmla="*/ 1213734 h 1999461"/>
              <a:gd name="connsiteX5" fmla="*/ 0 w 1686218"/>
              <a:gd name="connsiteY5" fmla="*/ 1472345 h 1999461"/>
              <a:gd name="connsiteX6" fmla="*/ 670927 w 1686218"/>
              <a:gd name="connsiteY6" fmla="*/ 1065141 h 1999461"/>
              <a:gd name="connsiteX7" fmla="*/ 372035 w 1686218"/>
              <a:gd name="connsiteY7" fmla="*/ 484027 h 1999461"/>
              <a:gd name="connsiteX8" fmla="*/ 515449 w 1686218"/>
              <a:gd name="connsiteY8" fmla="*/ 36840 h 1999461"/>
              <a:gd name="connsiteX9" fmla="*/ 962636 w 1686218"/>
              <a:gd name="connsiteY9" fmla="*/ 180255 h 1999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218" h="1999461">
                <a:moveTo>
                  <a:pt x="962636" y="180255"/>
                </a:moveTo>
                <a:lnTo>
                  <a:pt x="1649378" y="1515434"/>
                </a:lnTo>
                <a:cubicBezTo>
                  <a:pt x="1733262" y="1678524"/>
                  <a:pt x="1669053" y="1878737"/>
                  <a:pt x="1505963" y="1962621"/>
                </a:cubicBezTo>
                <a:cubicBezTo>
                  <a:pt x="1342874" y="2046505"/>
                  <a:pt x="1142661" y="1982296"/>
                  <a:pt x="1058777" y="1819207"/>
                </a:cubicBezTo>
                <a:lnTo>
                  <a:pt x="747355" y="1213734"/>
                </a:lnTo>
                <a:lnTo>
                  <a:pt x="0" y="1472345"/>
                </a:lnTo>
                <a:lnTo>
                  <a:pt x="670927" y="1065141"/>
                </a:lnTo>
                <a:lnTo>
                  <a:pt x="372035" y="484027"/>
                </a:lnTo>
                <a:cubicBezTo>
                  <a:pt x="288150" y="320937"/>
                  <a:pt x="352359" y="120725"/>
                  <a:pt x="515449" y="36840"/>
                </a:cubicBezTo>
                <a:cubicBezTo>
                  <a:pt x="678539" y="-47044"/>
                  <a:pt x="878752" y="17165"/>
                  <a:pt x="962636" y="180255"/>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7" name="四角形: 角を丸くする 26">
            <a:extLst>
              <a:ext uri="{FF2B5EF4-FFF2-40B4-BE49-F238E27FC236}">
                <a16:creationId xmlns:a16="http://schemas.microsoft.com/office/drawing/2014/main" id="{6E3DBDEE-85C0-4DDE-72E6-6D594E6D8D2B}"/>
              </a:ext>
            </a:extLst>
          </p:cNvPr>
          <p:cNvSpPr/>
          <p:nvPr/>
        </p:nvSpPr>
        <p:spPr>
          <a:xfrm>
            <a:off x="4705958" y="1632720"/>
            <a:ext cx="2165583"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すうじ</a:t>
            </a:r>
          </a:p>
        </p:txBody>
      </p:sp>
      <p:sp>
        <p:nvSpPr>
          <p:cNvPr id="3" name="フリーフォーム: 図形 2">
            <a:extLst>
              <a:ext uri="{FF2B5EF4-FFF2-40B4-BE49-F238E27FC236}">
                <a16:creationId xmlns:a16="http://schemas.microsoft.com/office/drawing/2014/main" id="{EBB5B694-7C03-CFFC-9E15-B9CCB3E28750}"/>
              </a:ext>
            </a:extLst>
          </p:cNvPr>
          <p:cNvSpPr/>
          <p:nvPr/>
        </p:nvSpPr>
        <p:spPr>
          <a:xfrm rot="15841175">
            <a:off x="9369261" y="604582"/>
            <a:ext cx="1598262" cy="3388744"/>
          </a:xfrm>
          <a:custGeom>
            <a:avLst/>
            <a:gdLst>
              <a:gd name="connsiteX0" fmla="*/ 1979390 w 1981224"/>
              <a:gd name="connsiteY0" fmla="*/ 366697 h 3388744"/>
              <a:gd name="connsiteX1" fmla="*/ 1693970 w 1981224"/>
              <a:gd name="connsiteY1" fmla="*/ 3091244 h 3388744"/>
              <a:gd name="connsiteX2" fmla="*/ 1329108 w 1981224"/>
              <a:gd name="connsiteY2" fmla="*/ 3386910 h 3388744"/>
              <a:gd name="connsiteX3" fmla="*/ 1033441 w 1981224"/>
              <a:gd name="connsiteY3" fmla="*/ 3022048 h 3388744"/>
              <a:gd name="connsiteX4" fmla="*/ 1118368 w 1981224"/>
              <a:gd name="connsiteY4" fmla="*/ 2211352 h 3388744"/>
              <a:gd name="connsiteX5" fmla="*/ 0 w 1981224"/>
              <a:gd name="connsiteY5" fmla="*/ 2371182 h 3388744"/>
              <a:gd name="connsiteX6" fmla="*/ 1135825 w 1981224"/>
              <a:gd name="connsiteY6" fmla="*/ 2044717 h 3388744"/>
              <a:gd name="connsiteX7" fmla="*/ 1318861 w 1981224"/>
              <a:gd name="connsiteY7" fmla="*/ 297501 h 3388744"/>
              <a:gd name="connsiteX8" fmla="*/ 1683724 w 1981224"/>
              <a:gd name="connsiteY8" fmla="*/ 1834 h 3388744"/>
              <a:gd name="connsiteX9" fmla="*/ 1979390 w 1981224"/>
              <a:gd name="connsiteY9" fmla="*/ 366697 h 3388744"/>
              <a:gd name="connsiteX0" fmla="*/ 1596428 w 1598262"/>
              <a:gd name="connsiteY0" fmla="*/ 366697 h 3388744"/>
              <a:gd name="connsiteX1" fmla="*/ 1311008 w 1598262"/>
              <a:gd name="connsiteY1" fmla="*/ 3091244 h 3388744"/>
              <a:gd name="connsiteX2" fmla="*/ 946146 w 1598262"/>
              <a:gd name="connsiteY2" fmla="*/ 3386910 h 3388744"/>
              <a:gd name="connsiteX3" fmla="*/ 650479 w 1598262"/>
              <a:gd name="connsiteY3" fmla="*/ 3022048 h 3388744"/>
              <a:gd name="connsiteX4" fmla="*/ 735406 w 1598262"/>
              <a:gd name="connsiteY4" fmla="*/ 2211352 h 3388744"/>
              <a:gd name="connsiteX5" fmla="*/ 0 w 1598262"/>
              <a:gd name="connsiteY5" fmla="*/ 2506918 h 3388744"/>
              <a:gd name="connsiteX6" fmla="*/ 752863 w 1598262"/>
              <a:gd name="connsiteY6" fmla="*/ 2044717 h 3388744"/>
              <a:gd name="connsiteX7" fmla="*/ 935899 w 1598262"/>
              <a:gd name="connsiteY7" fmla="*/ 297501 h 3388744"/>
              <a:gd name="connsiteX8" fmla="*/ 1300762 w 1598262"/>
              <a:gd name="connsiteY8" fmla="*/ 1834 h 3388744"/>
              <a:gd name="connsiteX9" fmla="*/ 1596428 w 1598262"/>
              <a:gd name="connsiteY9" fmla="*/ 366697 h 338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8262" h="3388744">
                <a:moveTo>
                  <a:pt x="1596428" y="366697"/>
                </a:moveTo>
                <a:lnTo>
                  <a:pt x="1311008" y="3091244"/>
                </a:lnTo>
                <a:cubicBezTo>
                  <a:pt x="1291900" y="3273644"/>
                  <a:pt x="1128545" y="3406018"/>
                  <a:pt x="946146" y="3386910"/>
                </a:cubicBezTo>
                <a:cubicBezTo>
                  <a:pt x="763746" y="3367802"/>
                  <a:pt x="631371" y="3204447"/>
                  <a:pt x="650479" y="3022048"/>
                </a:cubicBezTo>
                <a:lnTo>
                  <a:pt x="735406" y="2211352"/>
                </a:lnTo>
                <a:lnTo>
                  <a:pt x="0" y="2506918"/>
                </a:lnTo>
                <a:lnTo>
                  <a:pt x="752863" y="2044717"/>
                </a:lnTo>
                <a:lnTo>
                  <a:pt x="935899" y="297501"/>
                </a:lnTo>
                <a:cubicBezTo>
                  <a:pt x="955007" y="115101"/>
                  <a:pt x="1118362" y="-17274"/>
                  <a:pt x="1300762" y="1834"/>
                </a:cubicBezTo>
                <a:cubicBezTo>
                  <a:pt x="1483162" y="20942"/>
                  <a:pt x="1615536" y="184297"/>
                  <a:pt x="1596428" y="36669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33" name="四角形: 角を丸くする 32">
            <a:extLst>
              <a:ext uri="{FF2B5EF4-FFF2-40B4-BE49-F238E27FC236}">
                <a16:creationId xmlns:a16="http://schemas.microsoft.com/office/drawing/2014/main" id="{F162CDAA-7C47-3431-FB28-1C09010D20DB}"/>
              </a:ext>
            </a:extLst>
          </p:cNvPr>
          <p:cNvSpPr/>
          <p:nvPr/>
        </p:nvSpPr>
        <p:spPr>
          <a:xfrm>
            <a:off x="8439760" y="1632720"/>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まちがえたとき</a:t>
            </a:r>
          </a:p>
        </p:txBody>
      </p:sp>
    </p:spTree>
    <p:extLst>
      <p:ext uri="{BB962C8B-B14F-4D97-AF65-F5344CB8AC3E}">
        <p14:creationId xmlns:p14="http://schemas.microsoft.com/office/powerpoint/2010/main" val="20098017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535123F-8DD5-CD4E-91BC-09CD657D21FD}"/>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07586178-0A61-BA36-D8ED-27A09B0B9249}"/>
              </a:ext>
            </a:extLst>
          </p:cNvPr>
          <p:cNvSpPr txBox="1"/>
          <p:nvPr/>
        </p:nvSpPr>
        <p:spPr>
          <a:xfrm>
            <a:off x="-2" y="314822"/>
            <a:ext cx="12192001" cy="1754326"/>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たぶれっとの いろいろな</a:t>
            </a:r>
          </a:p>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ばしょの よびかた</a:t>
            </a:r>
          </a:p>
        </p:txBody>
      </p:sp>
      <p:pic>
        <p:nvPicPr>
          <p:cNvPr id="5" name="図 4">
            <a:extLst>
              <a:ext uri="{FF2B5EF4-FFF2-40B4-BE49-F238E27FC236}">
                <a16:creationId xmlns:a16="http://schemas.microsoft.com/office/drawing/2014/main" id="{99873077-D54D-7B37-D3C9-B2E144329FB2}"/>
              </a:ext>
            </a:extLst>
          </p:cNvPr>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3913859" y="2679549"/>
            <a:ext cx="4967213" cy="3775076"/>
          </a:xfrm>
          <a:prstGeom prst="rect">
            <a:avLst/>
          </a:prstGeom>
        </p:spPr>
      </p:pic>
      <p:sp>
        <p:nvSpPr>
          <p:cNvPr id="7" name="四角形: 角を丸くする 6">
            <a:extLst>
              <a:ext uri="{FF2B5EF4-FFF2-40B4-BE49-F238E27FC236}">
                <a16:creationId xmlns:a16="http://schemas.microsoft.com/office/drawing/2014/main" id="{2C41D94A-B7D6-DEB4-9F88-BA856BD2839E}"/>
              </a:ext>
            </a:extLst>
          </p:cNvPr>
          <p:cNvSpPr/>
          <p:nvPr/>
        </p:nvSpPr>
        <p:spPr>
          <a:xfrm>
            <a:off x="5601185" y="3261015"/>
            <a:ext cx="216000" cy="216000"/>
          </a:xfrm>
          <a:prstGeom prst="roundRect">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B0660470-28E5-742C-DD7C-4D1E921FCA58}"/>
              </a:ext>
            </a:extLst>
          </p:cNvPr>
          <p:cNvSpPr/>
          <p:nvPr/>
        </p:nvSpPr>
        <p:spPr>
          <a:xfrm>
            <a:off x="6004225" y="3261015"/>
            <a:ext cx="216000" cy="216000"/>
          </a:xfrm>
          <a:prstGeom prst="roundRect">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AC28D5D1-B059-EF0D-7ED4-1AB098B8FDE7}"/>
              </a:ext>
            </a:extLst>
          </p:cNvPr>
          <p:cNvSpPr/>
          <p:nvPr/>
        </p:nvSpPr>
        <p:spPr>
          <a:xfrm>
            <a:off x="6407265" y="3261015"/>
            <a:ext cx="216000" cy="216000"/>
          </a:xfrm>
          <a:prstGeom prst="roundRect">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DC6049B1-6644-D724-F276-A2FF237602AF}"/>
              </a:ext>
            </a:extLst>
          </p:cNvPr>
          <p:cNvSpPr/>
          <p:nvPr/>
        </p:nvSpPr>
        <p:spPr>
          <a:xfrm>
            <a:off x="6810305" y="3261015"/>
            <a:ext cx="216000" cy="216000"/>
          </a:xfrm>
          <a:prstGeom prst="roundRect">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四角形: 角を丸くする 14">
            <a:extLst>
              <a:ext uri="{FF2B5EF4-FFF2-40B4-BE49-F238E27FC236}">
                <a16:creationId xmlns:a16="http://schemas.microsoft.com/office/drawing/2014/main" id="{3C1F1B46-C3DD-7FF9-2E1B-96218C9F0808}"/>
              </a:ext>
            </a:extLst>
          </p:cNvPr>
          <p:cNvSpPr/>
          <p:nvPr/>
        </p:nvSpPr>
        <p:spPr>
          <a:xfrm>
            <a:off x="7213346" y="3261015"/>
            <a:ext cx="216000" cy="216000"/>
          </a:xfrm>
          <a:prstGeom prst="roundRect">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6" name="グループ化 45">
            <a:extLst>
              <a:ext uri="{FF2B5EF4-FFF2-40B4-BE49-F238E27FC236}">
                <a16:creationId xmlns:a16="http://schemas.microsoft.com/office/drawing/2014/main" id="{822E4C71-F855-D39E-6DD9-0A2D2F995511}"/>
              </a:ext>
            </a:extLst>
          </p:cNvPr>
          <p:cNvGrpSpPr/>
          <p:nvPr/>
        </p:nvGrpSpPr>
        <p:grpSpPr>
          <a:xfrm>
            <a:off x="7966367" y="4926485"/>
            <a:ext cx="3526815" cy="898148"/>
            <a:chOff x="8010085" y="4853978"/>
            <a:chExt cx="3526815" cy="898148"/>
          </a:xfrm>
        </p:grpSpPr>
        <p:sp>
          <p:nvSpPr>
            <p:cNvPr id="41" name="フリーフォーム: 図形 40">
              <a:extLst>
                <a:ext uri="{FF2B5EF4-FFF2-40B4-BE49-F238E27FC236}">
                  <a16:creationId xmlns:a16="http://schemas.microsoft.com/office/drawing/2014/main" id="{CD719C72-F4B4-1058-59DB-035920915CEA}"/>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1" name="四角形: 角を丸くする 30">
              <a:extLst>
                <a:ext uri="{FF2B5EF4-FFF2-40B4-BE49-F238E27FC236}">
                  <a16:creationId xmlns:a16="http://schemas.microsoft.com/office/drawing/2014/main" id="{BEF2152B-C11E-2DA4-381F-C854CB0F6843}"/>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きーぼーど</a:t>
              </a:r>
            </a:p>
          </p:txBody>
        </p:sp>
      </p:grpSp>
      <p:grpSp>
        <p:nvGrpSpPr>
          <p:cNvPr id="48" name="グループ化 47">
            <a:extLst>
              <a:ext uri="{FF2B5EF4-FFF2-40B4-BE49-F238E27FC236}">
                <a16:creationId xmlns:a16="http://schemas.microsoft.com/office/drawing/2014/main" id="{EDEC18F4-435E-E8E7-B65A-8D226743A629}"/>
              </a:ext>
            </a:extLst>
          </p:cNvPr>
          <p:cNvGrpSpPr/>
          <p:nvPr/>
        </p:nvGrpSpPr>
        <p:grpSpPr>
          <a:xfrm>
            <a:off x="2542714" y="5967778"/>
            <a:ext cx="3384539" cy="687838"/>
            <a:chOff x="2645654" y="5967778"/>
            <a:chExt cx="3384539" cy="687838"/>
          </a:xfrm>
        </p:grpSpPr>
        <p:sp>
          <p:nvSpPr>
            <p:cNvPr id="42" name="フリーフォーム: 図形 41">
              <a:extLst>
                <a:ext uri="{FF2B5EF4-FFF2-40B4-BE49-F238E27FC236}">
                  <a16:creationId xmlns:a16="http://schemas.microsoft.com/office/drawing/2014/main" id="{CD4E2B42-111F-9AE3-0A63-C700887621F7}"/>
                </a:ext>
              </a:extLst>
            </p:cNvPr>
            <p:cNvSpPr/>
            <p:nvPr/>
          </p:nvSpPr>
          <p:spPr>
            <a:xfrm>
              <a:off x="2645655" y="5991472"/>
              <a:ext cx="3384538" cy="664144"/>
            </a:xfrm>
            <a:custGeom>
              <a:avLst/>
              <a:gdLst>
                <a:gd name="connsiteX0" fmla="*/ 3254363 w 3254363"/>
                <a:gd name="connsiteY0" fmla="*/ 0 h 668143"/>
                <a:gd name="connsiteX1" fmla="*/ 2570462 w 3254363"/>
                <a:gd name="connsiteY1" fmla="*/ 290959 h 668143"/>
                <a:gd name="connsiteX2" fmla="*/ 2579570 w 3254363"/>
                <a:gd name="connsiteY2" fmla="*/ 336071 h 668143"/>
                <a:gd name="connsiteX3" fmla="*/ 2247498 w 3254363"/>
                <a:gd name="connsiteY3" fmla="*/ 668143 h 668143"/>
                <a:gd name="connsiteX4" fmla="*/ 332072 w 3254363"/>
                <a:gd name="connsiteY4" fmla="*/ 668143 h 668143"/>
                <a:gd name="connsiteX5" fmla="*/ 0 w 3254363"/>
                <a:gd name="connsiteY5" fmla="*/ 336071 h 668143"/>
                <a:gd name="connsiteX6" fmla="*/ 332072 w 3254363"/>
                <a:gd name="connsiteY6" fmla="*/ 3999 h 668143"/>
                <a:gd name="connsiteX7" fmla="*/ 2247498 w 3254363"/>
                <a:gd name="connsiteY7" fmla="*/ 3999 h 668143"/>
                <a:gd name="connsiteX8" fmla="*/ 2522857 w 3254363"/>
                <a:gd name="connsiteY8" fmla="*/ 150407 h 668143"/>
                <a:gd name="connsiteX9" fmla="*/ 2524967 w 3254363"/>
                <a:gd name="connsiteY9" fmla="*/ 154294 h 668143"/>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4538" h="664144">
                  <a:moveTo>
                    <a:pt x="3384538" y="11876"/>
                  </a:moveTo>
                  <a:lnTo>
                    <a:pt x="2570462" y="286960"/>
                  </a:lnTo>
                  <a:lnTo>
                    <a:pt x="2579570" y="332072"/>
                  </a:lnTo>
                  <a:cubicBezTo>
                    <a:pt x="2579570" y="515470"/>
                    <a:pt x="2430896" y="664144"/>
                    <a:pt x="2247498" y="664144"/>
                  </a:cubicBezTo>
                  <a:lnTo>
                    <a:pt x="332072" y="664144"/>
                  </a:lnTo>
                  <a:cubicBezTo>
                    <a:pt x="148674" y="664144"/>
                    <a:pt x="0" y="515470"/>
                    <a:pt x="0" y="332072"/>
                  </a:cubicBezTo>
                  <a:cubicBezTo>
                    <a:pt x="0" y="148674"/>
                    <a:pt x="148674" y="0"/>
                    <a:pt x="332072" y="0"/>
                  </a:cubicBezTo>
                  <a:lnTo>
                    <a:pt x="2247498" y="0"/>
                  </a:lnTo>
                  <a:cubicBezTo>
                    <a:pt x="2362122" y="0"/>
                    <a:pt x="2463182" y="58076"/>
                    <a:pt x="2522857" y="146408"/>
                  </a:cubicBezTo>
                  <a:lnTo>
                    <a:pt x="2524967" y="150295"/>
                  </a:lnTo>
                  <a:lnTo>
                    <a:pt x="3384538" y="11876"/>
                  </a:ln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3" name="四角形: 角を丸くする 32">
              <a:extLst>
                <a:ext uri="{FF2B5EF4-FFF2-40B4-BE49-F238E27FC236}">
                  <a16:creationId xmlns:a16="http://schemas.microsoft.com/office/drawing/2014/main" id="{62224E6B-714E-81DE-CDF3-649E7DE392BE}"/>
                </a:ext>
              </a:extLst>
            </p:cNvPr>
            <p:cNvSpPr/>
            <p:nvPr/>
          </p:nvSpPr>
          <p:spPr>
            <a:xfrm>
              <a:off x="2645654" y="59677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たっちぱっど</a:t>
              </a:r>
            </a:p>
          </p:txBody>
        </p:sp>
      </p:grpSp>
      <p:pic>
        <p:nvPicPr>
          <p:cNvPr id="63" name="Picture 6">
            <a:extLst>
              <a:ext uri="{FF2B5EF4-FFF2-40B4-BE49-F238E27FC236}">
                <a16:creationId xmlns:a16="http://schemas.microsoft.com/office/drawing/2014/main" id="{6E284177-1D08-687A-C4F4-6646736CB8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グループ化 1">
            <a:extLst>
              <a:ext uri="{FF2B5EF4-FFF2-40B4-BE49-F238E27FC236}">
                <a16:creationId xmlns:a16="http://schemas.microsoft.com/office/drawing/2014/main" id="{554A0782-D408-B76B-B5C2-F56B91C97724}"/>
              </a:ext>
            </a:extLst>
          </p:cNvPr>
          <p:cNvGrpSpPr/>
          <p:nvPr/>
        </p:nvGrpSpPr>
        <p:grpSpPr>
          <a:xfrm>
            <a:off x="8056736" y="2530852"/>
            <a:ext cx="3526815" cy="898148"/>
            <a:chOff x="8010085" y="4853978"/>
            <a:chExt cx="3526815" cy="898148"/>
          </a:xfrm>
        </p:grpSpPr>
        <p:sp>
          <p:nvSpPr>
            <p:cNvPr id="3" name="フリーフォーム: 図形 2">
              <a:extLst>
                <a:ext uri="{FF2B5EF4-FFF2-40B4-BE49-F238E27FC236}">
                  <a16:creationId xmlns:a16="http://schemas.microsoft.com/office/drawing/2014/main" id="{610B3EA5-2CC0-A292-08D1-0FDC9507E29E}"/>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61550B9E-292D-CB24-4243-34EAA94BE95A}"/>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ほーむがめん</a:t>
              </a:r>
            </a:p>
          </p:txBody>
        </p:sp>
      </p:grpSp>
      <p:grpSp>
        <p:nvGrpSpPr>
          <p:cNvPr id="17" name="グループ化 16">
            <a:extLst>
              <a:ext uri="{FF2B5EF4-FFF2-40B4-BE49-F238E27FC236}">
                <a16:creationId xmlns:a16="http://schemas.microsoft.com/office/drawing/2014/main" id="{B0445915-588A-3F3C-3D4F-6C895121D454}"/>
              </a:ext>
            </a:extLst>
          </p:cNvPr>
          <p:cNvGrpSpPr/>
          <p:nvPr/>
        </p:nvGrpSpPr>
        <p:grpSpPr>
          <a:xfrm>
            <a:off x="1734635" y="2916234"/>
            <a:ext cx="3384539" cy="687838"/>
            <a:chOff x="2645654" y="5967778"/>
            <a:chExt cx="3384539" cy="687838"/>
          </a:xfrm>
        </p:grpSpPr>
        <p:sp>
          <p:nvSpPr>
            <p:cNvPr id="18" name="フリーフォーム: 図形 17">
              <a:extLst>
                <a:ext uri="{FF2B5EF4-FFF2-40B4-BE49-F238E27FC236}">
                  <a16:creationId xmlns:a16="http://schemas.microsoft.com/office/drawing/2014/main" id="{BE699A74-03B5-65D7-2A03-155F3432BA90}"/>
                </a:ext>
              </a:extLst>
            </p:cNvPr>
            <p:cNvSpPr/>
            <p:nvPr/>
          </p:nvSpPr>
          <p:spPr>
            <a:xfrm>
              <a:off x="2645655" y="5991472"/>
              <a:ext cx="3384538" cy="664144"/>
            </a:xfrm>
            <a:custGeom>
              <a:avLst/>
              <a:gdLst>
                <a:gd name="connsiteX0" fmla="*/ 3254363 w 3254363"/>
                <a:gd name="connsiteY0" fmla="*/ 0 h 668143"/>
                <a:gd name="connsiteX1" fmla="*/ 2570462 w 3254363"/>
                <a:gd name="connsiteY1" fmla="*/ 290959 h 668143"/>
                <a:gd name="connsiteX2" fmla="*/ 2579570 w 3254363"/>
                <a:gd name="connsiteY2" fmla="*/ 336071 h 668143"/>
                <a:gd name="connsiteX3" fmla="*/ 2247498 w 3254363"/>
                <a:gd name="connsiteY3" fmla="*/ 668143 h 668143"/>
                <a:gd name="connsiteX4" fmla="*/ 332072 w 3254363"/>
                <a:gd name="connsiteY4" fmla="*/ 668143 h 668143"/>
                <a:gd name="connsiteX5" fmla="*/ 0 w 3254363"/>
                <a:gd name="connsiteY5" fmla="*/ 336071 h 668143"/>
                <a:gd name="connsiteX6" fmla="*/ 332072 w 3254363"/>
                <a:gd name="connsiteY6" fmla="*/ 3999 h 668143"/>
                <a:gd name="connsiteX7" fmla="*/ 2247498 w 3254363"/>
                <a:gd name="connsiteY7" fmla="*/ 3999 h 668143"/>
                <a:gd name="connsiteX8" fmla="*/ 2522857 w 3254363"/>
                <a:gd name="connsiteY8" fmla="*/ 150407 h 668143"/>
                <a:gd name="connsiteX9" fmla="*/ 2524967 w 3254363"/>
                <a:gd name="connsiteY9" fmla="*/ 154294 h 668143"/>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4538" h="664144">
                  <a:moveTo>
                    <a:pt x="3384538" y="11876"/>
                  </a:moveTo>
                  <a:lnTo>
                    <a:pt x="2570462" y="286960"/>
                  </a:lnTo>
                  <a:lnTo>
                    <a:pt x="2579570" y="332072"/>
                  </a:lnTo>
                  <a:cubicBezTo>
                    <a:pt x="2579570" y="515470"/>
                    <a:pt x="2430896" y="664144"/>
                    <a:pt x="2247498" y="664144"/>
                  </a:cubicBezTo>
                  <a:lnTo>
                    <a:pt x="332072" y="664144"/>
                  </a:lnTo>
                  <a:cubicBezTo>
                    <a:pt x="148674" y="664144"/>
                    <a:pt x="0" y="515470"/>
                    <a:pt x="0" y="332072"/>
                  </a:cubicBezTo>
                  <a:cubicBezTo>
                    <a:pt x="0" y="148674"/>
                    <a:pt x="148674" y="0"/>
                    <a:pt x="332072" y="0"/>
                  </a:cubicBezTo>
                  <a:lnTo>
                    <a:pt x="2247498" y="0"/>
                  </a:lnTo>
                  <a:cubicBezTo>
                    <a:pt x="2362122" y="0"/>
                    <a:pt x="2463182" y="58076"/>
                    <a:pt x="2522857" y="146408"/>
                  </a:cubicBezTo>
                  <a:lnTo>
                    <a:pt x="2524967" y="150295"/>
                  </a:lnTo>
                  <a:lnTo>
                    <a:pt x="3384538" y="11876"/>
                  </a:ln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070BE845-BE10-A11A-C583-6E294BF4CD48}"/>
                </a:ext>
              </a:extLst>
            </p:cNvPr>
            <p:cNvSpPr/>
            <p:nvPr/>
          </p:nvSpPr>
          <p:spPr>
            <a:xfrm>
              <a:off x="2645654" y="59677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でんげん</a:t>
              </a:r>
            </a:p>
          </p:txBody>
        </p:sp>
      </p:grpSp>
      <p:grpSp>
        <p:nvGrpSpPr>
          <p:cNvPr id="20" name="グループ化 19">
            <a:extLst>
              <a:ext uri="{FF2B5EF4-FFF2-40B4-BE49-F238E27FC236}">
                <a16:creationId xmlns:a16="http://schemas.microsoft.com/office/drawing/2014/main" id="{181E086C-0F2F-F8FD-C4E3-E6B0C4887EEE}"/>
              </a:ext>
            </a:extLst>
          </p:cNvPr>
          <p:cNvGrpSpPr/>
          <p:nvPr/>
        </p:nvGrpSpPr>
        <p:grpSpPr>
          <a:xfrm>
            <a:off x="2372593" y="3915694"/>
            <a:ext cx="3086827" cy="687838"/>
            <a:chOff x="2645654" y="5967778"/>
            <a:chExt cx="3086827" cy="687838"/>
          </a:xfrm>
        </p:grpSpPr>
        <p:sp>
          <p:nvSpPr>
            <p:cNvPr id="22" name="フリーフォーム: 図形 21">
              <a:extLst>
                <a:ext uri="{FF2B5EF4-FFF2-40B4-BE49-F238E27FC236}">
                  <a16:creationId xmlns:a16="http://schemas.microsoft.com/office/drawing/2014/main" id="{BCCDE2A6-70B0-568E-ED57-C435B0348AFA}"/>
                </a:ext>
              </a:extLst>
            </p:cNvPr>
            <p:cNvSpPr/>
            <p:nvPr/>
          </p:nvSpPr>
          <p:spPr>
            <a:xfrm>
              <a:off x="2645654" y="5991472"/>
              <a:ext cx="3086827" cy="664144"/>
            </a:xfrm>
            <a:custGeom>
              <a:avLst/>
              <a:gdLst>
                <a:gd name="connsiteX0" fmla="*/ 3254363 w 3254363"/>
                <a:gd name="connsiteY0" fmla="*/ 0 h 668143"/>
                <a:gd name="connsiteX1" fmla="*/ 2570462 w 3254363"/>
                <a:gd name="connsiteY1" fmla="*/ 290959 h 668143"/>
                <a:gd name="connsiteX2" fmla="*/ 2579570 w 3254363"/>
                <a:gd name="connsiteY2" fmla="*/ 336071 h 668143"/>
                <a:gd name="connsiteX3" fmla="*/ 2247498 w 3254363"/>
                <a:gd name="connsiteY3" fmla="*/ 668143 h 668143"/>
                <a:gd name="connsiteX4" fmla="*/ 332072 w 3254363"/>
                <a:gd name="connsiteY4" fmla="*/ 668143 h 668143"/>
                <a:gd name="connsiteX5" fmla="*/ 0 w 3254363"/>
                <a:gd name="connsiteY5" fmla="*/ 336071 h 668143"/>
                <a:gd name="connsiteX6" fmla="*/ 332072 w 3254363"/>
                <a:gd name="connsiteY6" fmla="*/ 3999 h 668143"/>
                <a:gd name="connsiteX7" fmla="*/ 2247498 w 3254363"/>
                <a:gd name="connsiteY7" fmla="*/ 3999 h 668143"/>
                <a:gd name="connsiteX8" fmla="*/ 2522857 w 3254363"/>
                <a:gd name="connsiteY8" fmla="*/ 150407 h 668143"/>
                <a:gd name="connsiteX9" fmla="*/ 2524967 w 3254363"/>
                <a:gd name="connsiteY9" fmla="*/ 154294 h 668143"/>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299478 w 3299478"/>
                <a:gd name="connsiteY0" fmla="*/ 0 h 1066938"/>
                <a:gd name="connsiteX1" fmla="*/ 2570462 w 3299478"/>
                <a:gd name="connsiteY1" fmla="*/ 689754 h 1066938"/>
                <a:gd name="connsiteX2" fmla="*/ 2579570 w 3299478"/>
                <a:gd name="connsiteY2" fmla="*/ 734866 h 1066938"/>
                <a:gd name="connsiteX3" fmla="*/ 2247498 w 3299478"/>
                <a:gd name="connsiteY3" fmla="*/ 1066938 h 1066938"/>
                <a:gd name="connsiteX4" fmla="*/ 332072 w 3299478"/>
                <a:gd name="connsiteY4" fmla="*/ 1066938 h 1066938"/>
                <a:gd name="connsiteX5" fmla="*/ 0 w 3299478"/>
                <a:gd name="connsiteY5" fmla="*/ 734866 h 1066938"/>
                <a:gd name="connsiteX6" fmla="*/ 332072 w 3299478"/>
                <a:gd name="connsiteY6" fmla="*/ 402794 h 1066938"/>
                <a:gd name="connsiteX7" fmla="*/ 2247498 w 3299478"/>
                <a:gd name="connsiteY7" fmla="*/ 402794 h 1066938"/>
                <a:gd name="connsiteX8" fmla="*/ 2522857 w 3299478"/>
                <a:gd name="connsiteY8" fmla="*/ 549202 h 1066938"/>
                <a:gd name="connsiteX9" fmla="*/ 2524967 w 3299478"/>
                <a:gd name="connsiteY9" fmla="*/ 553089 h 1066938"/>
                <a:gd name="connsiteX10" fmla="*/ 3299478 w 3299478"/>
                <a:gd name="connsiteY10" fmla="*/ 0 h 1066938"/>
                <a:gd name="connsiteX0" fmla="*/ 3086827 w 3086827"/>
                <a:gd name="connsiteY0" fmla="*/ 1243 h 664144"/>
                <a:gd name="connsiteX1" fmla="*/ 2570462 w 3086827"/>
                <a:gd name="connsiteY1" fmla="*/ 286960 h 664144"/>
                <a:gd name="connsiteX2" fmla="*/ 2579570 w 3086827"/>
                <a:gd name="connsiteY2" fmla="*/ 332072 h 664144"/>
                <a:gd name="connsiteX3" fmla="*/ 2247498 w 3086827"/>
                <a:gd name="connsiteY3" fmla="*/ 664144 h 664144"/>
                <a:gd name="connsiteX4" fmla="*/ 332072 w 3086827"/>
                <a:gd name="connsiteY4" fmla="*/ 664144 h 664144"/>
                <a:gd name="connsiteX5" fmla="*/ 0 w 3086827"/>
                <a:gd name="connsiteY5" fmla="*/ 332072 h 664144"/>
                <a:gd name="connsiteX6" fmla="*/ 332072 w 3086827"/>
                <a:gd name="connsiteY6" fmla="*/ 0 h 664144"/>
                <a:gd name="connsiteX7" fmla="*/ 2247498 w 3086827"/>
                <a:gd name="connsiteY7" fmla="*/ 0 h 664144"/>
                <a:gd name="connsiteX8" fmla="*/ 2522857 w 3086827"/>
                <a:gd name="connsiteY8" fmla="*/ 146408 h 664144"/>
                <a:gd name="connsiteX9" fmla="*/ 2524967 w 3086827"/>
                <a:gd name="connsiteY9" fmla="*/ 150295 h 664144"/>
                <a:gd name="connsiteX10" fmla="*/ 3086827 w 3086827"/>
                <a:gd name="connsiteY10" fmla="*/ 1243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6827" h="664144">
                  <a:moveTo>
                    <a:pt x="3086827" y="1243"/>
                  </a:moveTo>
                  <a:lnTo>
                    <a:pt x="2570462" y="286960"/>
                  </a:lnTo>
                  <a:lnTo>
                    <a:pt x="2579570" y="332072"/>
                  </a:lnTo>
                  <a:cubicBezTo>
                    <a:pt x="2579570" y="515470"/>
                    <a:pt x="2430896" y="664144"/>
                    <a:pt x="2247498" y="664144"/>
                  </a:cubicBezTo>
                  <a:lnTo>
                    <a:pt x="332072" y="664144"/>
                  </a:lnTo>
                  <a:cubicBezTo>
                    <a:pt x="148674" y="664144"/>
                    <a:pt x="0" y="515470"/>
                    <a:pt x="0" y="332072"/>
                  </a:cubicBezTo>
                  <a:cubicBezTo>
                    <a:pt x="0" y="148674"/>
                    <a:pt x="148674" y="0"/>
                    <a:pt x="332072" y="0"/>
                  </a:cubicBezTo>
                  <a:lnTo>
                    <a:pt x="2247498" y="0"/>
                  </a:lnTo>
                  <a:cubicBezTo>
                    <a:pt x="2362122" y="0"/>
                    <a:pt x="2463182" y="58076"/>
                    <a:pt x="2522857" y="146408"/>
                  </a:cubicBezTo>
                  <a:lnTo>
                    <a:pt x="2524967" y="150295"/>
                  </a:lnTo>
                  <a:lnTo>
                    <a:pt x="3086827" y="1243"/>
                  </a:ln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870A5200-F309-E532-8E7A-BA7E70FD6329}"/>
                </a:ext>
              </a:extLst>
            </p:cNvPr>
            <p:cNvSpPr/>
            <p:nvPr/>
          </p:nvSpPr>
          <p:spPr>
            <a:xfrm>
              <a:off x="2645654" y="59677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あいこん</a:t>
              </a:r>
            </a:p>
          </p:txBody>
        </p:sp>
      </p:grpSp>
      <p:sp>
        <p:nvSpPr>
          <p:cNvPr id="25" name="四角形: 角を丸くする 24">
            <a:extLst>
              <a:ext uri="{FF2B5EF4-FFF2-40B4-BE49-F238E27FC236}">
                <a16:creationId xmlns:a16="http://schemas.microsoft.com/office/drawing/2014/main" id="{3B9D0425-1130-8053-17AD-4865EC17C0BF}"/>
              </a:ext>
            </a:extLst>
          </p:cNvPr>
          <p:cNvSpPr/>
          <p:nvPr/>
        </p:nvSpPr>
        <p:spPr>
          <a:xfrm>
            <a:off x="5579919" y="3664390"/>
            <a:ext cx="216000" cy="216000"/>
          </a:xfrm>
          <a:prstGeom prst="roundRect">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四角形: 角を丸くする 25">
            <a:extLst>
              <a:ext uri="{FF2B5EF4-FFF2-40B4-BE49-F238E27FC236}">
                <a16:creationId xmlns:a16="http://schemas.microsoft.com/office/drawing/2014/main" id="{C3FA6280-DFF1-B441-D150-FC516B1A4600}"/>
              </a:ext>
            </a:extLst>
          </p:cNvPr>
          <p:cNvSpPr/>
          <p:nvPr/>
        </p:nvSpPr>
        <p:spPr>
          <a:xfrm>
            <a:off x="5982959" y="3664390"/>
            <a:ext cx="216000" cy="216000"/>
          </a:xfrm>
          <a:prstGeom prst="roundRect">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四角形: 角を丸くする 26">
            <a:extLst>
              <a:ext uri="{FF2B5EF4-FFF2-40B4-BE49-F238E27FC236}">
                <a16:creationId xmlns:a16="http://schemas.microsoft.com/office/drawing/2014/main" id="{E1BEE237-F003-CB53-F00F-A1668FF3C106}"/>
              </a:ext>
            </a:extLst>
          </p:cNvPr>
          <p:cNvSpPr/>
          <p:nvPr/>
        </p:nvSpPr>
        <p:spPr>
          <a:xfrm>
            <a:off x="6385999" y="3664390"/>
            <a:ext cx="216000" cy="216000"/>
          </a:xfrm>
          <a:prstGeom prst="roundRect">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四角形: 角を丸くする 27">
            <a:extLst>
              <a:ext uri="{FF2B5EF4-FFF2-40B4-BE49-F238E27FC236}">
                <a16:creationId xmlns:a16="http://schemas.microsoft.com/office/drawing/2014/main" id="{CC3CA6D7-699E-00E6-7EB0-89D395B39D86}"/>
              </a:ext>
            </a:extLst>
          </p:cNvPr>
          <p:cNvSpPr/>
          <p:nvPr/>
        </p:nvSpPr>
        <p:spPr>
          <a:xfrm>
            <a:off x="6789039" y="3664390"/>
            <a:ext cx="216000" cy="216000"/>
          </a:xfrm>
          <a:prstGeom prst="roundRect">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四角形: 角を丸くする 28">
            <a:extLst>
              <a:ext uri="{FF2B5EF4-FFF2-40B4-BE49-F238E27FC236}">
                <a16:creationId xmlns:a16="http://schemas.microsoft.com/office/drawing/2014/main" id="{AA9C8D0C-914E-156E-970F-8280FC797F81}"/>
              </a:ext>
            </a:extLst>
          </p:cNvPr>
          <p:cNvSpPr/>
          <p:nvPr/>
        </p:nvSpPr>
        <p:spPr>
          <a:xfrm>
            <a:off x="7192080" y="3664390"/>
            <a:ext cx="216000" cy="216000"/>
          </a:xfrm>
          <a:prstGeom prst="roundRect">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ED0E65A6-4DBC-7760-D5E2-4861E435BED3}"/>
              </a:ext>
            </a:extLst>
          </p:cNvPr>
          <p:cNvSpPr txBox="1"/>
          <p:nvPr/>
        </p:nvSpPr>
        <p:spPr>
          <a:xfrm>
            <a:off x="0" y="6642556"/>
            <a:ext cx="3644152" cy="215444"/>
          </a:xfrm>
          <a:prstGeom prst="rect">
            <a:avLst/>
          </a:prstGeom>
          <a:noFill/>
        </p:spPr>
        <p:txBody>
          <a:bodyPr wrap="square">
            <a:spAutoFit/>
          </a:bodyPr>
          <a:lstStyle/>
          <a:p>
            <a:r>
              <a:rPr kumimoji="1" lang="ja-JP" altLang="en-US" sz="800" b="0" i="0" kern="1200" dirty="0">
                <a:solidFill>
                  <a:schemeClr val="tx1"/>
                </a:solidFill>
                <a:effectLst/>
                <a:latin typeface="+mn-ea"/>
                <a:cs typeface="+mn-cs"/>
              </a:rPr>
              <a:t>イラスト出典：いらすとや </a:t>
            </a:r>
            <a:r>
              <a:rPr kumimoji="1" lang="en-US" altLang="ja-JP" sz="800" b="0" i="0" kern="1200" dirty="0">
                <a:solidFill>
                  <a:schemeClr val="tx1"/>
                </a:solidFill>
                <a:effectLst/>
                <a:latin typeface="+mn-ea"/>
                <a:cs typeface="+mn-cs"/>
              </a:rPr>
              <a:t>https://www.irasutoya.com/</a:t>
            </a:r>
            <a:endParaRPr kumimoji="1" lang="ja-JP" altLang="en-US" sz="800" dirty="0">
              <a:latin typeface="+mn-ea"/>
            </a:endParaRPr>
          </a:p>
        </p:txBody>
      </p:sp>
    </p:spTree>
    <p:extLst>
      <p:ext uri="{BB962C8B-B14F-4D97-AF65-F5344CB8AC3E}">
        <p14:creationId xmlns:p14="http://schemas.microsoft.com/office/powerpoint/2010/main" val="34015300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59A2D-B1A8-5838-4B0F-04D3D26B993B}"/>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B1BB77B1-F0AB-E282-1E11-A236F2F62CA8}"/>
              </a:ext>
            </a:extLst>
          </p:cNvPr>
          <p:cNvGrpSpPr/>
          <p:nvPr/>
        </p:nvGrpSpPr>
        <p:grpSpPr>
          <a:xfrm>
            <a:off x="2424000" y="1382571"/>
            <a:ext cx="7344000" cy="5292000"/>
            <a:chOff x="2424000" y="1353311"/>
            <a:chExt cx="7344000" cy="5292000"/>
          </a:xfrm>
        </p:grpSpPr>
        <p:sp>
          <p:nvSpPr>
            <p:cNvPr id="4" name="四角形: 角を丸くする 3">
              <a:extLst>
                <a:ext uri="{FF2B5EF4-FFF2-40B4-BE49-F238E27FC236}">
                  <a16:creationId xmlns:a16="http://schemas.microsoft.com/office/drawing/2014/main" id="{9662456A-DDC1-679E-0E7C-C4D7EB250710}"/>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583058B5-FF12-A317-F2F2-3DD1BCAEDA29}"/>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92BBFE52-4F6A-7197-25A9-F9DB1868838B}"/>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848C8AE1-AC4E-0107-DCDD-E269E5D4E9F0}"/>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たぶれっとを おわる</a:t>
            </a:r>
          </a:p>
        </p:txBody>
      </p:sp>
      <p:sp>
        <p:nvSpPr>
          <p:cNvPr id="5" name="テキスト ボックス 4">
            <a:extLst>
              <a:ext uri="{FF2B5EF4-FFF2-40B4-BE49-F238E27FC236}">
                <a16:creationId xmlns:a16="http://schemas.microsoft.com/office/drawing/2014/main" id="{E9FE2764-76F2-A78B-9625-4EFF5B4AA975}"/>
              </a:ext>
            </a:extLst>
          </p:cNvPr>
          <p:cNvSpPr txBox="1"/>
          <p:nvPr/>
        </p:nvSpPr>
        <p:spPr>
          <a:xfrm>
            <a:off x="2544008" y="3607756"/>
            <a:ext cx="7103980" cy="707886"/>
          </a:xfrm>
          <a:prstGeom prst="rect">
            <a:avLst/>
          </a:prstGeom>
          <a:noFill/>
        </p:spPr>
        <p:txBody>
          <a:bodyPr wrap="square">
            <a:spAutoFit/>
          </a:bodyPr>
          <a:lstStyle/>
          <a:p>
            <a:pPr algn="ctr" fontAlgn="base"/>
            <a:r>
              <a:rPr lang="ja-JP" altLang="en-US" sz="4000" b="1" cap="all" dirty="0">
                <a:solidFill>
                  <a:srgbClr val="2A1A00"/>
                </a:solidFill>
                <a:latin typeface="Meiryo UI" panose="020B0604030504040204" pitchFamily="50" charset="-128"/>
                <a:ea typeface="BIZ UDPゴシック" panose="020B0400000000000000" pitchFamily="50" charset="-128"/>
              </a:rPr>
              <a:t>かばー</a:t>
            </a:r>
            <a:r>
              <a:rPr lang="ja-JP" altLang="en-US" sz="4000" b="1" i="0" u="none" strike="noStrike" cap="all" dirty="0">
                <a:solidFill>
                  <a:srgbClr val="2A1A00"/>
                </a:solidFill>
                <a:effectLst/>
                <a:latin typeface="Meiryo UI" panose="020B0604030504040204" pitchFamily="50" charset="-128"/>
                <a:ea typeface="BIZ UDPゴシック" panose="020B0400000000000000" pitchFamily="50" charset="-128"/>
              </a:rPr>
              <a:t>を とじる</a:t>
            </a:r>
            <a:endParaRPr lang="en-US" altLang="ja-JP" sz="4000" b="1" i="0" dirty="0">
              <a:solidFill>
                <a:srgbClr val="000000"/>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085203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123D8F7-3056-74BF-03AA-B7473914CB1C}"/>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B053D8BC-6ADB-4698-DA88-90C4E50AB1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2">
            <a:extLst>
              <a:ext uri="{FF2B5EF4-FFF2-40B4-BE49-F238E27FC236}">
                <a16:creationId xmlns:a16="http://schemas.microsoft.com/office/drawing/2014/main" id="{BC136C6D-15A2-2935-5C7B-64C7313261F7}"/>
              </a:ext>
            </a:extLst>
          </p:cNvPr>
          <p:cNvSpPr txBox="1">
            <a:spLocks/>
          </p:cNvSpPr>
          <p:nvPr/>
        </p:nvSpPr>
        <p:spPr>
          <a:xfrm>
            <a:off x="2190402" y="919289"/>
            <a:ext cx="7926186" cy="3121698"/>
          </a:xfrm>
          <a:prstGeom prst="rect">
            <a:avLst/>
          </a:prstGeom>
          <a:noFill/>
        </p:spPr>
        <p:txBody>
          <a:bodyPr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rPr>
              <a:t>たぶれっとを</a:t>
            </a:r>
            <a:endParaRPr kumimoji="1" lang="en-US" altLang="ja-JP"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rPr>
              <a:t>かたづけましょう</a:t>
            </a:r>
            <a:endParaRPr kumimoji="1" lang="ja-JP" altLang="en-US"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j-cs"/>
            </a:endParaRPr>
          </a:p>
        </p:txBody>
      </p:sp>
      <p:pic>
        <p:nvPicPr>
          <p:cNvPr id="10" name="Picture 6">
            <a:extLst>
              <a:ext uri="{FF2B5EF4-FFF2-40B4-BE49-F238E27FC236}">
                <a16:creationId xmlns:a16="http://schemas.microsoft.com/office/drawing/2014/main" id="{267C3DCF-BD81-55F4-DFFB-FEB751FD21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190FA756-46BE-769A-6FE6-8E2F391C0A6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42473613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8F29D-0A85-B7C9-A80A-E937050DB4A6}"/>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B1DA6238-C849-1A12-21D9-9145C9A0E0EB}"/>
              </a:ext>
            </a:extLst>
          </p:cNvPr>
          <p:cNvSpPr/>
          <p:nvPr/>
        </p:nvSpPr>
        <p:spPr>
          <a:xfrm>
            <a:off x="-1" y="2383971"/>
            <a:ext cx="12192001" cy="447321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4669A493-88E3-DEF8-5CA5-5CE05DE70CD2}"/>
              </a:ext>
            </a:extLst>
          </p:cNvPr>
          <p:cNvSpPr txBox="1"/>
          <p:nvPr/>
        </p:nvSpPr>
        <p:spPr>
          <a:xfrm>
            <a:off x="1625599" y="461846"/>
            <a:ext cx="8940799" cy="1336135"/>
          </a:xfrm>
          <a:prstGeom prst="rect">
            <a:avLst/>
          </a:prstGeom>
          <a:noFill/>
        </p:spPr>
        <p:txBody>
          <a:bodyPr wrap="square" rtlCol="0">
            <a:spAutoFit/>
          </a:bodyPr>
          <a:lstStyle/>
          <a:p>
            <a:pPr algn="ctr">
              <a:lnSpc>
                <a:spcPct val="150000"/>
              </a:lnSpc>
            </a:pPr>
            <a:r>
              <a:rPr kumimoji="1" lang="en-US" altLang="ja-JP" sz="2400" b="1" dirty="0">
                <a:latin typeface="BIZ UDPゴシック" panose="020B0400000000000000" pitchFamily="50" charset="-128"/>
                <a:ea typeface="BIZ UDPゴシック" panose="020B0400000000000000" pitchFamily="50" charset="-128"/>
              </a:rPr>
              <a:t>1</a:t>
            </a:r>
            <a:r>
              <a:rPr kumimoji="1" lang="ja-JP" altLang="en-US" sz="2400" b="1" dirty="0">
                <a:latin typeface="BIZ UDPゴシック" panose="020B0400000000000000" pitchFamily="50" charset="-128"/>
                <a:ea typeface="BIZ UDPゴシック" panose="020B0400000000000000" pitchFamily="50" charset="-128"/>
              </a:rPr>
              <a:t>年生タブレット　オリエンテーション</a:t>
            </a:r>
            <a:endParaRPr kumimoji="1" lang="en-US" altLang="ja-JP" sz="2400" b="1" dirty="0">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3600" b="1" dirty="0">
                <a:latin typeface="BIZ UDPゴシック" panose="020B0400000000000000" pitchFamily="50" charset="-128"/>
                <a:ea typeface="BIZ UDPゴシック" panose="020B0400000000000000" pitchFamily="50" charset="-128"/>
              </a:rPr>
              <a:t>②</a:t>
            </a:r>
            <a:r>
              <a:rPr lang="en-US" altLang="ja-JP" sz="3600" b="1" dirty="0">
                <a:latin typeface="BIZ UDPゴシック" panose="020B0400000000000000" pitchFamily="50" charset="-128"/>
                <a:ea typeface="BIZ UDPゴシック" panose="020B0400000000000000" pitchFamily="50" charset="-128"/>
              </a:rPr>
              <a:t> iPad</a:t>
            </a:r>
            <a:r>
              <a:rPr kumimoji="1" lang="ja-JP" altLang="en-US" sz="3600" b="1" dirty="0">
                <a:latin typeface="BIZ UDPゴシック" panose="020B0400000000000000" pitchFamily="50" charset="-128"/>
                <a:ea typeface="BIZ UDPゴシック" panose="020B0400000000000000" pitchFamily="50" charset="-128"/>
              </a:rPr>
              <a:t>　オクリンクプラス　ペンツール</a:t>
            </a:r>
            <a:endParaRPr kumimoji="1" lang="en-US" altLang="ja-JP" sz="3600" b="1" dirty="0">
              <a:latin typeface="BIZ UDPゴシック" panose="020B0400000000000000" pitchFamily="50" charset="-128"/>
              <a:ea typeface="BIZ UDPゴシック" panose="020B0400000000000000" pitchFamily="50" charset="-128"/>
            </a:endParaRPr>
          </a:p>
        </p:txBody>
      </p:sp>
      <p:sp>
        <p:nvSpPr>
          <p:cNvPr id="5" name="四角形: 角を丸くする 4">
            <a:hlinkClick r:id="rId3" action="ppaction://hlinksldjump"/>
            <a:extLst>
              <a:ext uri="{FF2B5EF4-FFF2-40B4-BE49-F238E27FC236}">
                <a16:creationId xmlns:a16="http://schemas.microsoft.com/office/drawing/2014/main" id="{4FAE4A08-72E9-DF6E-A332-F5696C6D2D10}"/>
              </a:ext>
            </a:extLst>
          </p:cNvPr>
          <p:cNvSpPr/>
          <p:nvPr/>
        </p:nvSpPr>
        <p:spPr>
          <a:xfrm>
            <a:off x="10010004" y="5945383"/>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6" name="テキスト ボックス 5">
            <a:extLst>
              <a:ext uri="{FF2B5EF4-FFF2-40B4-BE49-F238E27FC236}">
                <a16:creationId xmlns:a16="http://schemas.microsoft.com/office/drawing/2014/main" id="{10CBFAC7-D5C5-6A65-AAB8-35C6C835D8B0}"/>
              </a:ext>
            </a:extLst>
          </p:cNvPr>
          <p:cNvSpPr txBox="1"/>
          <p:nvPr/>
        </p:nvSpPr>
        <p:spPr>
          <a:xfrm>
            <a:off x="953190" y="2967048"/>
            <a:ext cx="10277304" cy="400110"/>
          </a:xfrm>
          <a:prstGeom prst="rect">
            <a:avLst/>
          </a:prstGeom>
          <a:solidFill>
            <a:schemeClr val="bg1"/>
          </a:solidFill>
          <a:ln w="38100">
            <a:solidFill>
              <a:srgbClr val="FF0000"/>
            </a:solidFill>
          </a:ln>
        </p:spPr>
        <p:txBody>
          <a:bodyPr wrap="square" rtlCol="0">
            <a:spAutoFit/>
          </a:bodyPr>
          <a:lstStyle/>
          <a:p>
            <a:pPr algn="ctr"/>
            <a:r>
              <a:rPr kumimoji="1" lang="ja-JP" altLang="en-US" sz="2000" dirty="0">
                <a:latin typeface="BIZ UDPゴシック" panose="020B0400000000000000" pitchFamily="50" charset="-128"/>
                <a:ea typeface="BIZ UDPゴシック" panose="020B0400000000000000" pitchFamily="50" charset="-128"/>
              </a:rPr>
              <a:t>授業前に先生アカウントで以下をご準備ください</a:t>
            </a:r>
            <a:endParaRPr kumimoji="1" lang="en-US" altLang="ja-JP" sz="2000"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A08374B6-50F7-4F3F-FBBC-262982976534}"/>
              </a:ext>
            </a:extLst>
          </p:cNvPr>
          <p:cNvSpPr txBox="1"/>
          <p:nvPr/>
        </p:nvSpPr>
        <p:spPr>
          <a:xfrm>
            <a:off x="953190" y="3598277"/>
            <a:ext cx="10277304" cy="2246769"/>
          </a:xfrm>
          <a:prstGeom prst="rect">
            <a:avLst/>
          </a:prstGeom>
          <a:solidFill>
            <a:schemeClr val="bg1"/>
          </a:solidFill>
          <a:ln w="19050">
            <a:solidFill>
              <a:schemeClr val="bg1"/>
            </a:solidFill>
          </a:ln>
        </p:spPr>
        <p:txBody>
          <a:bodyPr wrap="square" lIns="91440" tIns="45720" rIns="91440" bIns="45720" rtlCol="0" anchor="t">
            <a:spAutoFit/>
          </a:bodyPr>
          <a:lstStyle/>
          <a:p>
            <a:r>
              <a:rPr kumimoji="1" lang="ja-JP" altLang="en-US" sz="2000">
                <a:latin typeface="BIZ UDPゴシック" panose="020B0400000000000000" pitchFamily="50" charset="-128"/>
                <a:ea typeface="BIZ UDPゴシック"/>
              </a:rPr>
              <a:t>①　共有コードを使用し、カードを取得する</a:t>
            </a:r>
            <a:endParaRPr kumimoji="1" lang="en-US" altLang="ja-JP" sz="2000">
              <a:latin typeface="BIZ UDPゴシック" panose="020B0400000000000000" pitchFamily="50" charset="-128"/>
              <a:ea typeface="BIZ UDPゴシック"/>
            </a:endParaRPr>
          </a:p>
          <a:p>
            <a:endParaRPr kumimoji="1" lang="en-US" altLang="ja-JP" sz="2000">
              <a:latin typeface="BIZ UDPゴシック" panose="020B0400000000000000" pitchFamily="50" charset="-128"/>
              <a:ea typeface="BIZ UDPゴシック"/>
            </a:endParaRPr>
          </a:p>
          <a:p>
            <a:endParaRPr kumimoji="1" lang="en-US" altLang="ja-JP" sz="2000">
              <a:latin typeface="BIZ UDPゴシック" panose="020B0400000000000000" pitchFamily="50" charset="-128"/>
              <a:ea typeface="BIZ UDPゴシック"/>
            </a:endParaRPr>
          </a:p>
          <a:p>
            <a:endParaRPr kumimoji="1" lang="en-US" altLang="ja-JP" sz="2000">
              <a:latin typeface="BIZ UDPゴシック" panose="020B0400000000000000" pitchFamily="50" charset="-128"/>
              <a:ea typeface="BIZ UDPゴシック"/>
            </a:endParaRPr>
          </a:p>
          <a:p>
            <a:r>
              <a:rPr kumimoji="1" lang="ja-JP" altLang="en-US" sz="2000">
                <a:latin typeface="BIZ UDPゴシック" panose="020B0400000000000000" pitchFamily="50" charset="-128"/>
                <a:ea typeface="BIZ UDPゴシック" panose="020B0400000000000000" pitchFamily="50" charset="-128"/>
              </a:rPr>
              <a:t>②　授業を開始する</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a:rPr>
              <a:t>③　②で開始した授業を開き、①で取得したカードをカード</a:t>
            </a:r>
            <a:r>
              <a:rPr kumimoji="1" lang="en-US" altLang="ja-JP" sz="2000">
                <a:latin typeface="BIZ UDPゴシック" panose="020B0400000000000000" pitchFamily="50" charset="-128"/>
                <a:ea typeface="BIZ UDPゴシック"/>
              </a:rPr>
              <a:t>BOX</a:t>
            </a:r>
            <a:r>
              <a:rPr kumimoji="1" lang="ja-JP" altLang="en-US" sz="2000">
                <a:latin typeface="BIZ UDPゴシック" panose="020B0400000000000000" pitchFamily="50" charset="-128"/>
                <a:ea typeface="BIZ UDPゴシック"/>
              </a:rPr>
              <a:t>から取り出す</a:t>
            </a:r>
            <a:endParaRPr kumimoji="1" lang="en-US" altLang="ja-JP" sz="2000">
              <a:latin typeface="BIZ UDPゴシック" panose="020B0400000000000000" pitchFamily="50" charset="-128"/>
              <a:ea typeface="BIZ UDPゴシック"/>
            </a:endParaRPr>
          </a:p>
          <a:p>
            <a:r>
              <a:rPr kumimoji="1" lang="ja-JP" altLang="en-US" sz="2000">
                <a:latin typeface="BIZ UDPゴシック" panose="020B0400000000000000" pitchFamily="50" charset="-128"/>
                <a:ea typeface="BIZ UDPゴシック" panose="020B0400000000000000" pitchFamily="50" charset="-128"/>
              </a:rPr>
              <a:t>④　取り出したカードを子供たちのマイボードに送る</a:t>
            </a:r>
            <a:endParaRPr kumimoji="1" lang="en-US" altLang="ja-JP" sz="2000">
              <a:latin typeface="BIZ UDPゴシック" panose="020B0400000000000000" pitchFamily="50" charset="-128"/>
              <a:ea typeface="BIZ UDPゴシック" panose="020B0400000000000000" pitchFamily="50" charset="-128"/>
            </a:endParaRPr>
          </a:p>
        </p:txBody>
      </p:sp>
      <p:pic>
        <p:nvPicPr>
          <p:cNvPr id="8" name="図 7" descr="QR コード&#10;&#10;AI 生成コンテンツは誤りを含む可能性があります。">
            <a:extLst>
              <a:ext uri="{FF2B5EF4-FFF2-40B4-BE49-F238E27FC236}">
                <a16:creationId xmlns:a16="http://schemas.microsoft.com/office/drawing/2014/main" id="{80B5DAA5-48B0-DC19-0FA1-C155B9D14C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2107" y="3624831"/>
            <a:ext cx="991904" cy="995749"/>
          </a:xfrm>
          <a:prstGeom prst="rect">
            <a:avLst/>
          </a:prstGeom>
        </p:spPr>
      </p:pic>
      <p:sp>
        <p:nvSpPr>
          <p:cNvPr id="9" name="テキスト ボックス 8">
            <a:extLst>
              <a:ext uri="{FF2B5EF4-FFF2-40B4-BE49-F238E27FC236}">
                <a16:creationId xmlns:a16="http://schemas.microsoft.com/office/drawing/2014/main" id="{881A5EA4-3445-BE06-13F1-911E54CA4BF7}"/>
              </a:ext>
            </a:extLst>
          </p:cNvPr>
          <p:cNvSpPr txBox="1"/>
          <p:nvPr/>
        </p:nvSpPr>
        <p:spPr>
          <a:xfrm>
            <a:off x="6019864" y="4529965"/>
            <a:ext cx="3964740" cy="369332"/>
          </a:xfrm>
          <a:prstGeom prst="rect">
            <a:avLst/>
          </a:prstGeom>
          <a:noFill/>
        </p:spPr>
        <p:txBody>
          <a:bodyPr wrap="none" rtlCol="0">
            <a:spAutoFit/>
          </a:bodyPr>
          <a:lstStyle/>
          <a:p>
            <a:r>
              <a:rPr kumimoji="1" lang="ja-JP" altLang="ja-JP" b="1" dirty="0">
                <a:ea typeface="+mn-lt"/>
                <a:cs typeface="+mn-lt"/>
              </a:rPr>
              <a:t>pb01KGE3136DQ6ATN2YMHSPC3QQ8</a:t>
            </a:r>
            <a:r>
              <a:rPr kumimoji="1" lang="ja-JP" altLang="en-US" dirty="0">
                <a:latin typeface="BIZ UDPゴシック" panose="020B0400000000000000" pitchFamily="50" charset="-128"/>
                <a:ea typeface="BIZ UDPゴシック"/>
              </a:rPr>
              <a:t>　</a:t>
            </a:r>
            <a:endParaRPr kumimoji="1" lang="ja-JP" altLang="en-US" dirty="0"/>
          </a:p>
        </p:txBody>
      </p:sp>
      <p:sp>
        <p:nvSpPr>
          <p:cNvPr id="3" name="テキスト ボックス 2">
            <a:extLst>
              <a:ext uri="{FF2B5EF4-FFF2-40B4-BE49-F238E27FC236}">
                <a16:creationId xmlns:a16="http://schemas.microsoft.com/office/drawing/2014/main" id="{BCDBEF27-07B3-DAAA-4D0B-1A8A90AA2A82}"/>
              </a:ext>
            </a:extLst>
          </p:cNvPr>
          <p:cNvSpPr txBox="1"/>
          <p:nvPr/>
        </p:nvSpPr>
        <p:spPr>
          <a:xfrm>
            <a:off x="7086601" y="6604084"/>
            <a:ext cx="5105399" cy="230832"/>
          </a:xfrm>
          <a:prstGeom prst="rect">
            <a:avLst/>
          </a:prstGeom>
          <a:noFill/>
        </p:spPr>
        <p:txBody>
          <a:bodyPr wrap="square">
            <a:spAutoFit/>
          </a:bodyPr>
          <a:lstStyle/>
          <a:p>
            <a:pPr algn="r"/>
            <a:r>
              <a:rPr lang="en-US" altLang="ja-JP" sz="900" dirty="0">
                <a:solidFill>
                  <a:schemeClr val="bg1">
                    <a:lumMod val="50000"/>
                  </a:schemeClr>
                </a:solidFill>
                <a:latin typeface="Meiryo UI" panose="020B0604030504040204" pitchFamily="50" charset="-128"/>
                <a:ea typeface="Meiryo UI" panose="020B0604030504040204" pitchFamily="50" charset="-128"/>
              </a:rPr>
              <a:t>iPad</a:t>
            </a:r>
            <a:r>
              <a:rPr lang="ja-JP" altLang="en-US" sz="900" dirty="0">
                <a:solidFill>
                  <a:schemeClr val="bg1">
                    <a:lumMod val="50000"/>
                  </a:schemeClr>
                </a:solidFill>
                <a:latin typeface="Meiryo UI" panose="020B0604030504040204" pitchFamily="50" charset="-128"/>
                <a:ea typeface="Meiryo UI" panose="020B0604030504040204" pitchFamily="50" charset="-128"/>
              </a:rPr>
              <a:t> および </a:t>
            </a:r>
            <a:r>
              <a:rPr lang="en-US" altLang="ja-JP" sz="900" dirty="0">
                <a:solidFill>
                  <a:schemeClr val="bg1">
                    <a:lumMod val="50000"/>
                  </a:schemeClr>
                </a:solidFill>
                <a:latin typeface="Meiryo UI" panose="020B0604030504040204" pitchFamily="50" charset="-128"/>
                <a:ea typeface="Meiryo UI" panose="020B0604030504040204" pitchFamily="50" charset="-128"/>
              </a:rPr>
              <a:t>Safari </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は、米国およびその他の国と地域で登録された</a:t>
            </a:r>
            <a:r>
              <a:rPr lang="en-US" altLang="ja-JP" sz="900" b="0" i="0" dirty="0">
                <a:solidFill>
                  <a:schemeClr val="bg1">
                    <a:lumMod val="50000"/>
                  </a:schemeClr>
                </a:solidFill>
                <a:effectLst/>
                <a:latin typeface="Meiryo UI" panose="020B0604030504040204" pitchFamily="50" charset="-128"/>
                <a:ea typeface="Meiryo UI" panose="020B0604030504040204" pitchFamily="50" charset="-128"/>
              </a:rPr>
              <a:t>Apple Inc.</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の商標です。</a:t>
            </a:r>
            <a:endParaRPr lang="ja-JP" altLang="en-US" sz="900" dirty="0">
              <a:solidFill>
                <a:schemeClr val="bg1">
                  <a:lumMod val="50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12761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778CF-6D28-9F69-5FE4-75DCF0C93D90}"/>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F631E71-2A9D-1AAF-EAB1-7A284AD638CA}"/>
              </a:ext>
            </a:extLst>
          </p:cNvPr>
          <p:cNvSpPr txBox="1"/>
          <p:nvPr/>
        </p:nvSpPr>
        <p:spPr>
          <a:xfrm>
            <a:off x="1625599" y="461846"/>
            <a:ext cx="8940799" cy="1336135"/>
          </a:xfrm>
          <a:prstGeom prst="rect">
            <a:avLst/>
          </a:prstGeom>
          <a:noFill/>
        </p:spPr>
        <p:txBody>
          <a:bodyPr wrap="square" rtlCol="0">
            <a:spAutoFit/>
          </a:bodyPr>
          <a:lstStyle/>
          <a:p>
            <a:pPr algn="ctr">
              <a:lnSpc>
                <a:spcPct val="150000"/>
              </a:lnSpc>
            </a:pPr>
            <a:r>
              <a:rPr kumimoji="1" lang="en-US" altLang="ja-JP" sz="2400" b="1" dirty="0">
                <a:latin typeface="BIZ UDPゴシック" panose="020B0400000000000000" pitchFamily="50" charset="-128"/>
                <a:ea typeface="BIZ UDPゴシック" panose="020B0400000000000000" pitchFamily="50" charset="-128"/>
              </a:rPr>
              <a:t>1</a:t>
            </a:r>
            <a:r>
              <a:rPr kumimoji="1" lang="ja-JP" altLang="en-US" sz="2400" b="1" dirty="0">
                <a:latin typeface="BIZ UDPゴシック" panose="020B0400000000000000" pitchFamily="50" charset="-128"/>
                <a:ea typeface="BIZ UDPゴシック" panose="020B0400000000000000" pitchFamily="50" charset="-128"/>
              </a:rPr>
              <a:t>年生タブレット　オリエンテーション</a:t>
            </a:r>
            <a:endParaRPr kumimoji="1" lang="en-US" altLang="ja-JP" sz="2400" b="1" dirty="0">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3600" b="1" dirty="0">
                <a:latin typeface="BIZ UDPゴシック" panose="020B0400000000000000" pitchFamily="50" charset="-128"/>
                <a:ea typeface="BIZ UDPゴシック" panose="020B0400000000000000" pitchFamily="50" charset="-128"/>
              </a:rPr>
              <a:t>②</a:t>
            </a:r>
            <a:r>
              <a:rPr lang="en-US" altLang="ja-JP" sz="3600" b="1" dirty="0">
                <a:latin typeface="BIZ UDPゴシック" panose="020B0400000000000000" pitchFamily="50" charset="-128"/>
                <a:ea typeface="BIZ UDPゴシック" panose="020B0400000000000000" pitchFamily="50" charset="-128"/>
              </a:rPr>
              <a:t> iPad</a:t>
            </a:r>
            <a:r>
              <a:rPr kumimoji="1" lang="ja-JP" altLang="en-US" sz="3600" b="1" dirty="0">
                <a:latin typeface="BIZ UDPゴシック" panose="020B0400000000000000" pitchFamily="50" charset="-128"/>
                <a:ea typeface="BIZ UDPゴシック" panose="020B0400000000000000" pitchFamily="50" charset="-128"/>
              </a:rPr>
              <a:t>　オクリンクプラス　ペンツール</a:t>
            </a:r>
            <a:endParaRPr kumimoji="1" lang="en-US" altLang="ja-JP" sz="3600" b="1" dirty="0">
              <a:latin typeface="BIZ UDPゴシック" panose="020B0400000000000000" pitchFamily="50" charset="-128"/>
              <a:ea typeface="BIZ UDPゴシック" panose="020B0400000000000000" pitchFamily="50" charset="-128"/>
            </a:endParaRPr>
          </a:p>
        </p:txBody>
      </p:sp>
      <p:pic>
        <p:nvPicPr>
          <p:cNvPr id="23554" name="Picture 2">
            <a:extLst>
              <a:ext uri="{FF2B5EF4-FFF2-40B4-BE49-F238E27FC236}">
                <a16:creationId xmlns:a16="http://schemas.microsoft.com/office/drawing/2014/main" id="{9F6A8469-FC94-32D9-EF4A-9CEA34B0271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6274"/>
          <a:stretch/>
        </p:blipFill>
        <p:spPr bwMode="auto">
          <a:xfrm>
            <a:off x="4275799" y="1921733"/>
            <a:ext cx="3640397" cy="4936267"/>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5DD7C549-5169-6377-8CDE-A3603DB1B46B}"/>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4" name="テキスト ボックス 3">
            <a:extLst>
              <a:ext uri="{FF2B5EF4-FFF2-40B4-BE49-F238E27FC236}">
                <a16:creationId xmlns:a16="http://schemas.microsoft.com/office/drawing/2014/main" id="{D1CD5A94-ABED-5E95-006E-14261C02041F}"/>
              </a:ext>
            </a:extLst>
          </p:cNvPr>
          <p:cNvSpPr txBox="1"/>
          <p:nvPr/>
        </p:nvSpPr>
        <p:spPr>
          <a:xfrm>
            <a:off x="7086601" y="6604084"/>
            <a:ext cx="5105399" cy="230832"/>
          </a:xfrm>
          <a:prstGeom prst="rect">
            <a:avLst/>
          </a:prstGeom>
          <a:noFill/>
        </p:spPr>
        <p:txBody>
          <a:bodyPr wrap="square">
            <a:spAutoFit/>
          </a:bodyPr>
          <a:lstStyle/>
          <a:p>
            <a:pPr algn="r"/>
            <a:r>
              <a:rPr lang="en-US" altLang="ja-JP" sz="900" dirty="0">
                <a:solidFill>
                  <a:schemeClr val="bg1">
                    <a:lumMod val="50000"/>
                  </a:schemeClr>
                </a:solidFill>
                <a:latin typeface="Meiryo UI" panose="020B0604030504040204" pitchFamily="50" charset="-128"/>
                <a:ea typeface="Meiryo UI" panose="020B0604030504040204" pitchFamily="50" charset="-128"/>
              </a:rPr>
              <a:t>iPad</a:t>
            </a:r>
            <a:r>
              <a:rPr lang="ja-JP" altLang="en-US" sz="900" dirty="0">
                <a:solidFill>
                  <a:schemeClr val="bg1">
                    <a:lumMod val="50000"/>
                  </a:schemeClr>
                </a:solidFill>
                <a:latin typeface="Meiryo UI" panose="020B0604030504040204" pitchFamily="50" charset="-128"/>
                <a:ea typeface="Meiryo UI" panose="020B0604030504040204" pitchFamily="50" charset="-128"/>
              </a:rPr>
              <a:t> および </a:t>
            </a:r>
            <a:r>
              <a:rPr lang="en-US" altLang="ja-JP" sz="900" dirty="0">
                <a:solidFill>
                  <a:schemeClr val="bg1">
                    <a:lumMod val="50000"/>
                  </a:schemeClr>
                </a:solidFill>
                <a:latin typeface="Meiryo UI" panose="020B0604030504040204" pitchFamily="50" charset="-128"/>
                <a:ea typeface="Meiryo UI" panose="020B0604030504040204" pitchFamily="50" charset="-128"/>
              </a:rPr>
              <a:t>Safari </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は、米国およびその他の国と地域で登録された</a:t>
            </a:r>
            <a:r>
              <a:rPr lang="en-US" altLang="ja-JP" sz="900" b="0" i="0" dirty="0">
                <a:solidFill>
                  <a:schemeClr val="bg1">
                    <a:lumMod val="50000"/>
                  </a:schemeClr>
                </a:solidFill>
                <a:effectLst/>
                <a:latin typeface="Meiryo UI" panose="020B0604030504040204" pitchFamily="50" charset="-128"/>
                <a:ea typeface="Meiryo UI" panose="020B0604030504040204" pitchFamily="50" charset="-128"/>
              </a:rPr>
              <a:t>Apple Inc.</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の商標です。</a:t>
            </a:r>
            <a:endParaRPr lang="ja-JP" altLang="en-US" sz="900" dirty="0">
              <a:solidFill>
                <a:schemeClr val="bg1">
                  <a:lumMod val="50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57723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4DA6F-3053-A84B-3122-F34F9E9495A2}"/>
            </a:ext>
          </a:extLst>
        </p:cNvPr>
        <p:cNvGrpSpPr/>
        <p:nvPr/>
      </p:nvGrpSpPr>
      <p:grpSpPr>
        <a:xfrm>
          <a:off x="0" y="0"/>
          <a:ext cx="0" cy="0"/>
          <a:chOff x="0" y="0"/>
          <a:chExt cx="0" cy="0"/>
        </a:xfrm>
      </p:grpSpPr>
      <p:pic>
        <p:nvPicPr>
          <p:cNvPr id="22530" name="Picture 2">
            <a:extLst>
              <a:ext uri="{FF2B5EF4-FFF2-40B4-BE49-F238E27FC236}">
                <a16:creationId xmlns:a16="http://schemas.microsoft.com/office/drawing/2014/main" id="{3FA8D2E1-5E19-2337-5F49-75B2455BB5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95" y="2147254"/>
            <a:ext cx="4515555" cy="4710746"/>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9CC0139F-10C5-7C58-DD3A-B67163DC0894}"/>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dirty="0">
                <a:latin typeface="BIZ UDPゴシック" panose="020B0400000000000000" pitchFamily="50" charset="-128"/>
                <a:ea typeface="BIZ UDPゴシック" panose="020B0400000000000000" pitchFamily="50" charset="-128"/>
              </a:rPr>
              <a:t>たぶれっとの</a:t>
            </a:r>
            <a:br>
              <a:rPr kumimoji="1" lang="en-US" altLang="ja-JP" sz="5400" b="1" dirty="0">
                <a:latin typeface="BIZ UDPゴシック" panose="020B0400000000000000" pitchFamily="50" charset="-128"/>
                <a:ea typeface="BIZ UDPゴシック" panose="020B0400000000000000" pitchFamily="50" charset="-128"/>
              </a:rPr>
            </a:br>
            <a:r>
              <a:rPr kumimoji="1" lang="ja-JP" altLang="en-US" sz="5400" b="1" dirty="0">
                <a:latin typeface="BIZ UDPゴシック" panose="020B0400000000000000" pitchFamily="50" charset="-128"/>
                <a:ea typeface="BIZ UDPゴシック" panose="020B0400000000000000" pitchFamily="50" charset="-128"/>
              </a:rPr>
              <a:t>がくしゅうを　はじめます</a:t>
            </a:r>
          </a:p>
        </p:txBody>
      </p:sp>
      <p:sp>
        <p:nvSpPr>
          <p:cNvPr id="3" name="テキスト ボックス 2">
            <a:extLst>
              <a:ext uri="{FF2B5EF4-FFF2-40B4-BE49-F238E27FC236}">
                <a16:creationId xmlns:a16="http://schemas.microsoft.com/office/drawing/2014/main" id="{AFD2B61B-C513-0AD9-DD8F-2D42B631036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4807750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AC881-0F12-EC96-C75E-D15420EC2D6B}"/>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E9A7675E-C965-3987-DD79-3D1CE413154A}"/>
              </a:ext>
            </a:extLst>
          </p:cNvPr>
          <p:cNvGrpSpPr/>
          <p:nvPr/>
        </p:nvGrpSpPr>
        <p:grpSpPr>
          <a:xfrm>
            <a:off x="2424000" y="1382571"/>
            <a:ext cx="7344000" cy="5292000"/>
            <a:chOff x="2424000" y="1353311"/>
            <a:chExt cx="7344000" cy="5292000"/>
          </a:xfrm>
        </p:grpSpPr>
        <p:sp>
          <p:nvSpPr>
            <p:cNvPr id="3" name="四角形: 角を丸くする 2">
              <a:extLst>
                <a:ext uri="{FF2B5EF4-FFF2-40B4-BE49-F238E27FC236}">
                  <a16:creationId xmlns:a16="http://schemas.microsoft.com/office/drawing/2014/main" id="{EF949E5B-E685-F957-09AA-72079F50A9CA}"/>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8110AE15-DECC-0F69-3F7A-E2CA4FFDD560}"/>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四角形: 角を丸くする 4">
              <a:extLst>
                <a:ext uri="{FF2B5EF4-FFF2-40B4-BE49-F238E27FC236}">
                  <a16:creationId xmlns:a16="http://schemas.microsoft.com/office/drawing/2014/main" id="{113FC4D5-0E5C-1C52-D976-1E690EF2B8F7}"/>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 name="テキスト ボックス 5">
            <a:extLst>
              <a:ext uri="{FF2B5EF4-FFF2-40B4-BE49-F238E27FC236}">
                <a16:creationId xmlns:a16="http://schemas.microsoft.com/office/drawing/2014/main" id="{9062A0DE-9C9D-470D-277D-CBEAD96E8288}"/>
              </a:ext>
            </a:extLst>
          </p:cNvPr>
          <p:cNvSpPr txBox="1"/>
          <p:nvPr/>
        </p:nvSpPr>
        <p:spPr>
          <a:xfrm>
            <a:off x="5320949" y="2018888"/>
            <a:ext cx="1558440" cy="307777"/>
          </a:xfrm>
          <a:prstGeom prst="rect">
            <a:avLst/>
          </a:prstGeom>
          <a:noFill/>
        </p:spPr>
        <p:txBody>
          <a:bodyPr wrap="none" rtlCol="0">
            <a:spAutoFit/>
          </a:bodyPr>
          <a:lstStyle/>
          <a:p>
            <a:pPr algn="ctr"/>
            <a:r>
              <a:rPr kumimoji="1" lang="ja-JP" altLang="en-US" sz="1400" b="1" dirty="0">
                <a:latin typeface="BIZ UDPゴシック" panose="020B0400000000000000" pitchFamily="50" charset="-128"/>
                <a:ea typeface="BIZ UDPゴシック" panose="020B0400000000000000" pitchFamily="50" charset="-128"/>
              </a:rPr>
              <a:t>パスコードを入力</a:t>
            </a:r>
          </a:p>
        </p:txBody>
      </p:sp>
      <p:sp>
        <p:nvSpPr>
          <p:cNvPr id="18" name="テキスト ボックス 17">
            <a:extLst>
              <a:ext uri="{FF2B5EF4-FFF2-40B4-BE49-F238E27FC236}">
                <a16:creationId xmlns:a16="http://schemas.microsoft.com/office/drawing/2014/main" id="{D5EE2462-B048-5D62-AB9A-FD6C3F1D13F3}"/>
              </a:ext>
            </a:extLst>
          </p:cNvPr>
          <p:cNvSpPr txBox="1"/>
          <p:nvPr/>
        </p:nvSpPr>
        <p:spPr>
          <a:xfrm>
            <a:off x="4152078" y="2357944"/>
            <a:ext cx="3887844" cy="369332"/>
          </a:xfrm>
          <a:prstGeom prst="rect">
            <a:avLst/>
          </a:prstGeom>
          <a:solidFill>
            <a:schemeClr val="bg1">
              <a:lumMod val="95000"/>
            </a:schemeClr>
          </a:solidFill>
          <a:ln w="28575">
            <a:solidFill>
              <a:schemeClr val="tx1">
                <a:lumMod val="50000"/>
                <a:lumOff val="50000"/>
              </a:schemeClr>
            </a:solidFill>
          </a:ln>
        </p:spPr>
        <p:txBody>
          <a:bodyPr wrap="square" rtlCol="0">
            <a:spAutoFit/>
          </a:bodyPr>
          <a:lstStyle/>
          <a:p>
            <a:endParaRPr kumimoji="1" lang="ja-JP" altLang="en-US" dirty="0"/>
          </a:p>
        </p:txBody>
      </p:sp>
      <p:sp>
        <p:nvSpPr>
          <p:cNvPr id="7" name="テキスト ボックス 6">
            <a:extLst>
              <a:ext uri="{FF2B5EF4-FFF2-40B4-BE49-F238E27FC236}">
                <a16:creationId xmlns:a16="http://schemas.microsoft.com/office/drawing/2014/main" id="{4D16FF9F-C04E-0A96-78D4-9EF99AF615EA}"/>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あいぱっどに さいんいん</a:t>
            </a:r>
          </a:p>
        </p:txBody>
      </p:sp>
      <p:sp>
        <p:nvSpPr>
          <p:cNvPr id="128" name="フリーフォーム: 図形 127">
            <a:extLst>
              <a:ext uri="{FF2B5EF4-FFF2-40B4-BE49-F238E27FC236}">
                <a16:creationId xmlns:a16="http://schemas.microsoft.com/office/drawing/2014/main" id="{5E9D349C-6537-8ECC-C964-DAC27CDD9A6C}"/>
              </a:ext>
            </a:extLst>
          </p:cNvPr>
          <p:cNvSpPr/>
          <p:nvPr/>
        </p:nvSpPr>
        <p:spPr>
          <a:xfrm>
            <a:off x="554034" y="1525452"/>
            <a:ext cx="3983524" cy="1643212"/>
          </a:xfrm>
          <a:custGeom>
            <a:avLst/>
            <a:gdLst>
              <a:gd name="connsiteX0" fmla="*/ 300011 w 4840425"/>
              <a:gd name="connsiteY0" fmla="*/ 0 h 2041311"/>
              <a:gd name="connsiteX1" fmla="*/ 3835352 w 4840425"/>
              <a:gd name="connsiteY1" fmla="*/ 0 h 2041311"/>
              <a:gd name="connsiteX2" fmla="*/ 4135363 w 4840425"/>
              <a:gd name="connsiteY2" fmla="*/ 300011 h 2041311"/>
              <a:gd name="connsiteX3" fmla="*/ 4135363 w 4840425"/>
              <a:gd name="connsiteY3" fmla="*/ 997475 h 2041311"/>
              <a:gd name="connsiteX4" fmla="*/ 4840425 w 4840425"/>
              <a:gd name="connsiteY4" fmla="*/ 1476338 h 2041311"/>
              <a:gd name="connsiteX5" fmla="*/ 4135363 w 4840425"/>
              <a:gd name="connsiteY5" fmla="*/ 1185237 h 2041311"/>
              <a:gd name="connsiteX6" fmla="*/ 4135363 w 4840425"/>
              <a:gd name="connsiteY6" fmla="*/ 1741300 h 2041311"/>
              <a:gd name="connsiteX7" fmla="*/ 3835352 w 4840425"/>
              <a:gd name="connsiteY7" fmla="*/ 2041311 h 2041311"/>
              <a:gd name="connsiteX8" fmla="*/ 300011 w 4840425"/>
              <a:gd name="connsiteY8" fmla="*/ 2041311 h 2041311"/>
              <a:gd name="connsiteX9" fmla="*/ 0 w 4840425"/>
              <a:gd name="connsiteY9" fmla="*/ 1741300 h 2041311"/>
              <a:gd name="connsiteX10" fmla="*/ 0 w 4840425"/>
              <a:gd name="connsiteY10" fmla="*/ 300011 h 2041311"/>
              <a:gd name="connsiteX11" fmla="*/ 300011 w 4840425"/>
              <a:gd name="connsiteY11" fmla="*/ 0 h 2041311"/>
              <a:gd name="connsiteX0" fmla="*/ 300011 w 4948608"/>
              <a:gd name="connsiteY0" fmla="*/ 0 h 2041311"/>
              <a:gd name="connsiteX1" fmla="*/ 3835352 w 4948608"/>
              <a:gd name="connsiteY1" fmla="*/ 0 h 2041311"/>
              <a:gd name="connsiteX2" fmla="*/ 4135363 w 4948608"/>
              <a:gd name="connsiteY2" fmla="*/ 300011 h 2041311"/>
              <a:gd name="connsiteX3" fmla="*/ 4135363 w 4948608"/>
              <a:gd name="connsiteY3" fmla="*/ 997475 h 2041311"/>
              <a:gd name="connsiteX4" fmla="*/ 4948608 w 4948608"/>
              <a:gd name="connsiteY4" fmla="*/ 1327585 h 2041311"/>
              <a:gd name="connsiteX5" fmla="*/ 4135363 w 4948608"/>
              <a:gd name="connsiteY5" fmla="*/ 1185237 h 2041311"/>
              <a:gd name="connsiteX6" fmla="*/ 4135363 w 4948608"/>
              <a:gd name="connsiteY6" fmla="*/ 1741300 h 2041311"/>
              <a:gd name="connsiteX7" fmla="*/ 3835352 w 4948608"/>
              <a:gd name="connsiteY7" fmla="*/ 2041311 h 2041311"/>
              <a:gd name="connsiteX8" fmla="*/ 300011 w 4948608"/>
              <a:gd name="connsiteY8" fmla="*/ 2041311 h 2041311"/>
              <a:gd name="connsiteX9" fmla="*/ 0 w 4948608"/>
              <a:gd name="connsiteY9" fmla="*/ 1741300 h 2041311"/>
              <a:gd name="connsiteX10" fmla="*/ 0 w 4948608"/>
              <a:gd name="connsiteY10" fmla="*/ 300011 h 2041311"/>
              <a:gd name="connsiteX11" fmla="*/ 300011 w 4948608"/>
              <a:gd name="connsiteY11" fmla="*/ 0 h 2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8608" h="2041311">
                <a:moveTo>
                  <a:pt x="300011" y="0"/>
                </a:moveTo>
                <a:lnTo>
                  <a:pt x="3835352" y="0"/>
                </a:lnTo>
                <a:cubicBezTo>
                  <a:pt x="4001044" y="0"/>
                  <a:pt x="4135363" y="134319"/>
                  <a:pt x="4135363" y="300011"/>
                </a:cubicBezTo>
                <a:lnTo>
                  <a:pt x="4135363" y="997475"/>
                </a:lnTo>
                <a:lnTo>
                  <a:pt x="4948608" y="1327585"/>
                </a:lnTo>
                <a:lnTo>
                  <a:pt x="4135363" y="1185237"/>
                </a:lnTo>
                <a:lnTo>
                  <a:pt x="4135363" y="1741300"/>
                </a:lnTo>
                <a:cubicBezTo>
                  <a:pt x="4135363" y="1906992"/>
                  <a:pt x="4001044" y="2041311"/>
                  <a:pt x="3835352" y="2041311"/>
                </a:cubicBezTo>
                <a:lnTo>
                  <a:pt x="300011" y="2041311"/>
                </a:lnTo>
                <a:cubicBezTo>
                  <a:pt x="134319" y="2041311"/>
                  <a:pt x="0" y="1906992"/>
                  <a:pt x="0" y="1741300"/>
                </a:cubicBezTo>
                <a:lnTo>
                  <a:pt x="0" y="300011"/>
                </a:lnTo>
                <a:cubicBezTo>
                  <a:pt x="0" y="134319"/>
                  <a:pt x="134319" y="0"/>
                  <a:pt x="300011"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9" name="四角形: 角を丸くする 128">
            <a:extLst>
              <a:ext uri="{FF2B5EF4-FFF2-40B4-BE49-F238E27FC236}">
                <a16:creationId xmlns:a16="http://schemas.microsoft.com/office/drawing/2014/main" id="{005C3917-1668-88DC-632D-7DE13516CB33}"/>
              </a:ext>
            </a:extLst>
          </p:cNvPr>
          <p:cNvSpPr/>
          <p:nvPr/>
        </p:nvSpPr>
        <p:spPr>
          <a:xfrm>
            <a:off x="650152" y="1381794"/>
            <a:ext cx="3847282" cy="18112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ぱすわーど（ぱすこーど）を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にゅうりょく します</a:t>
            </a:r>
          </a:p>
        </p:txBody>
      </p:sp>
      <p:grpSp>
        <p:nvGrpSpPr>
          <p:cNvPr id="130" name="グループ化 129">
            <a:extLst>
              <a:ext uri="{FF2B5EF4-FFF2-40B4-BE49-F238E27FC236}">
                <a16:creationId xmlns:a16="http://schemas.microsoft.com/office/drawing/2014/main" id="{044885DA-325D-9E3D-6312-98CB53A237F6}"/>
              </a:ext>
            </a:extLst>
          </p:cNvPr>
          <p:cNvGrpSpPr/>
          <p:nvPr/>
        </p:nvGrpSpPr>
        <p:grpSpPr>
          <a:xfrm>
            <a:off x="7836594" y="3110694"/>
            <a:ext cx="3526815" cy="898148"/>
            <a:chOff x="8010085" y="4853978"/>
            <a:chExt cx="3526815" cy="898148"/>
          </a:xfrm>
        </p:grpSpPr>
        <p:sp>
          <p:nvSpPr>
            <p:cNvPr id="131" name="フリーフォーム: 図形 130">
              <a:extLst>
                <a:ext uri="{FF2B5EF4-FFF2-40B4-BE49-F238E27FC236}">
                  <a16:creationId xmlns:a16="http://schemas.microsoft.com/office/drawing/2014/main" id="{F0285BCF-5B4E-909A-726C-050020BF9D02}"/>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32" name="四角形: 角を丸くする 131">
              <a:extLst>
                <a:ext uri="{FF2B5EF4-FFF2-40B4-BE49-F238E27FC236}">
                  <a16:creationId xmlns:a16="http://schemas.microsoft.com/office/drawing/2014/main" id="{2664F113-7046-597A-133F-79B89079B9EE}"/>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きーぼーど</a:t>
              </a:r>
            </a:p>
          </p:txBody>
        </p:sp>
      </p:grpSp>
      <p:pic>
        <p:nvPicPr>
          <p:cNvPr id="525" name="図 524" descr="白黒の写真にテキストが書いてあるキーボード&#10;&#10;AI 生成コンテンツは誤りを含む可能性があります。">
            <a:extLst>
              <a:ext uri="{FF2B5EF4-FFF2-40B4-BE49-F238E27FC236}">
                <a16:creationId xmlns:a16="http://schemas.microsoft.com/office/drawing/2014/main" id="{CC92C1CF-E376-8A27-BD1C-F8D288AA92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5379" y="4043753"/>
            <a:ext cx="6541238" cy="2155921"/>
          </a:xfrm>
          <a:prstGeom prst="rect">
            <a:avLst/>
          </a:prstGeom>
        </p:spPr>
      </p:pic>
    </p:spTree>
    <p:extLst>
      <p:ext uri="{BB962C8B-B14F-4D97-AF65-F5344CB8AC3E}">
        <p14:creationId xmlns:p14="http://schemas.microsoft.com/office/powerpoint/2010/main" val="10602427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a:extLst>
            <a:ext uri="{FF2B5EF4-FFF2-40B4-BE49-F238E27FC236}">
              <a16:creationId xmlns:a16="http://schemas.microsoft.com/office/drawing/2014/main" id="{35195542-FCA5-2FA8-6277-4DF2949D39E8}"/>
            </a:ext>
          </a:extLst>
        </p:cNvPr>
        <p:cNvGrpSpPr/>
        <p:nvPr/>
      </p:nvGrpSpPr>
      <p:grpSpPr>
        <a:xfrm>
          <a:off x="0" y="0"/>
          <a:ext cx="0" cy="0"/>
          <a:chOff x="0" y="0"/>
          <a:chExt cx="0" cy="0"/>
        </a:xfrm>
      </p:grpSpPr>
      <p:sp>
        <p:nvSpPr>
          <p:cNvPr id="2" name="四角形: 角を丸くする 1">
            <a:hlinkClick r:id="rId3" action="ppaction://hlinksldjump"/>
            <a:extLst>
              <a:ext uri="{FF2B5EF4-FFF2-40B4-BE49-F238E27FC236}">
                <a16:creationId xmlns:a16="http://schemas.microsoft.com/office/drawing/2014/main" id="{9782DA3E-C792-1E85-9C52-F38CF54871AC}"/>
              </a:ext>
            </a:extLst>
          </p:cNvPr>
          <p:cNvSpPr/>
          <p:nvPr/>
        </p:nvSpPr>
        <p:spPr>
          <a:xfrm>
            <a:off x="9984604" y="60639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TOP</a:t>
            </a:r>
            <a:r>
              <a:rPr kumimoji="1" lang="ja-JP" altLang="en-US" sz="1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にもどる</a:t>
            </a:r>
          </a:p>
        </p:txBody>
      </p:sp>
      <p:sp>
        <p:nvSpPr>
          <p:cNvPr id="3" name="正方形/長方形 2">
            <a:extLst>
              <a:ext uri="{FF2B5EF4-FFF2-40B4-BE49-F238E27FC236}">
                <a16:creationId xmlns:a16="http://schemas.microsoft.com/office/drawing/2014/main" id="{5F74CB30-0031-244B-E946-AEEA7A9893E6}"/>
              </a:ext>
            </a:extLst>
          </p:cNvPr>
          <p:cNvSpPr/>
          <p:nvPr/>
        </p:nvSpPr>
        <p:spPr>
          <a:xfrm>
            <a:off x="-2468880" y="-1"/>
            <a:ext cx="2319251" cy="182041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キーボードの</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説明の際に</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お使いいただける</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提示資料</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algn="ctr">
              <a:defRPr/>
            </a:pPr>
            <a:r>
              <a:rPr kumimoji="1" lang="ja-JP" altLang="en-US" dirty="0"/>
              <a:t>環境にあわせて</a:t>
            </a:r>
            <a:endParaRPr kumimoji="1" lang="en-US" altLang="ja-JP" dirty="0"/>
          </a:p>
          <a:p>
            <a:pPr algn="ctr">
              <a:defRPr/>
            </a:pPr>
            <a:r>
              <a:rPr kumimoji="1" lang="ja-JP" altLang="en-US" dirty="0"/>
              <a:t>ご活用ください</a:t>
            </a:r>
            <a:endPar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pic>
        <p:nvPicPr>
          <p:cNvPr id="185" name="図 184" descr="白黒の写真にテキストが書いてあるキーボード&#10;&#10;AI 生成コンテンツは誤りを含む可能性があります。">
            <a:extLst>
              <a:ext uri="{FF2B5EF4-FFF2-40B4-BE49-F238E27FC236}">
                <a16:creationId xmlns:a16="http://schemas.microsoft.com/office/drawing/2014/main" id="{A14E2A87-82C5-86DB-46B1-E126FF6897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8962" y="1884203"/>
            <a:ext cx="9374076" cy="3089594"/>
          </a:xfrm>
          <a:prstGeom prst="rect">
            <a:avLst/>
          </a:prstGeom>
        </p:spPr>
      </p:pic>
    </p:spTree>
    <p:extLst>
      <p:ext uri="{BB962C8B-B14F-4D97-AF65-F5344CB8AC3E}">
        <p14:creationId xmlns:p14="http://schemas.microsoft.com/office/powerpoint/2010/main" val="41548348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E5EA03D-419B-417D-52DE-BE8F9416A831}"/>
            </a:ext>
          </a:extLst>
        </p:cNvPr>
        <p:cNvGrpSpPr/>
        <p:nvPr/>
      </p:nvGrpSpPr>
      <p:grpSpPr>
        <a:xfrm>
          <a:off x="0" y="0"/>
          <a:ext cx="0" cy="0"/>
          <a:chOff x="0" y="0"/>
          <a:chExt cx="0" cy="0"/>
        </a:xfrm>
      </p:grpSpPr>
      <p:pic>
        <p:nvPicPr>
          <p:cNvPr id="4" name="図 3" descr="コンピューターの画面&#10;&#10;AI 生成コンテンツは誤りを含む可能性があります。">
            <a:extLst>
              <a:ext uri="{FF2B5EF4-FFF2-40B4-BE49-F238E27FC236}">
                <a16:creationId xmlns:a16="http://schemas.microsoft.com/office/drawing/2014/main" id="{F97F9C02-631F-E684-E062-352BDD19DA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7342" y="1257945"/>
            <a:ext cx="7417316" cy="5637510"/>
          </a:xfrm>
          <a:prstGeom prst="rect">
            <a:avLst/>
          </a:prstGeom>
        </p:spPr>
      </p:pic>
      <p:sp>
        <p:nvSpPr>
          <p:cNvPr id="14" name="四角形: 角を丸くする 13">
            <a:extLst>
              <a:ext uri="{FF2B5EF4-FFF2-40B4-BE49-F238E27FC236}">
                <a16:creationId xmlns:a16="http://schemas.microsoft.com/office/drawing/2014/main" id="{CF7FEC0D-778C-E511-1561-3EC3AA57FAB8}"/>
              </a:ext>
            </a:extLst>
          </p:cNvPr>
          <p:cNvSpPr/>
          <p:nvPr/>
        </p:nvSpPr>
        <p:spPr>
          <a:xfrm>
            <a:off x="3518959" y="1591733"/>
            <a:ext cx="5049308" cy="3877734"/>
          </a:xfrm>
          <a:prstGeom prst="roundRect">
            <a:avLst>
              <a:gd name="adj" fmla="val 2617"/>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a:extLst>
              <a:ext uri="{FF2B5EF4-FFF2-40B4-BE49-F238E27FC236}">
                <a16:creationId xmlns:a16="http://schemas.microsoft.com/office/drawing/2014/main" id="{0055D062-50F9-A4B1-0547-4A6B26F5DEEC}"/>
              </a:ext>
            </a:extLst>
          </p:cNvPr>
          <p:cNvSpPr txBox="1"/>
          <p:nvPr/>
        </p:nvSpPr>
        <p:spPr>
          <a:xfrm>
            <a:off x="5316783" y="2263437"/>
            <a:ext cx="1558439" cy="307777"/>
          </a:xfrm>
          <a:prstGeom prst="rect">
            <a:avLst/>
          </a:prstGeom>
          <a:noFill/>
        </p:spPr>
        <p:txBody>
          <a:bodyPr wrap="none" rtlCol="0">
            <a:spAutoFit/>
          </a:bodyPr>
          <a:lstStyle/>
          <a:p>
            <a:pPr algn="ctr"/>
            <a:r>
              <a:rPr kumimoji="1" lang="ja-JP" altLang="en-US" sz="1400" b="1" dirty="0">
                <a:latin typeface="BIZ UDPゴシック" panose="020B0400000000000000" pitchFamily="50" charset="-128"/>
                <a:ea typeface="BIZ UDPゴシック" panose="020B0400000000000000" pitchFamily="50" charset="-128"/>
              </a:rPr>
              <a:t>パスコードを入力</a:t>
            </a:r>
          </a:p>
        </p:txBody>
      </p:sp>
      <p:sp>
        <p:nvSpPr>
          <p:cNvPr id="18" name="テキスト ボックス 17">
            <a:extLst>
              <a:ext uri="{FF2B5EF4-FFF2-40B4-BE49-F238E27FC236}">
                <a16:creationId xmlns:a16="http://schemas.microsoft.com/office/drawing/2014/main" id="{4834B93C-B1FE-F407-92DD-76318F45BF1F}"/>
              </a:ext>
            </a:extLst>
          </p:cNvPr>
          <p:cNvSpPr txBox="1"/>
          <p:nvPr/>
        </p:nvSpPr>
        <p:spPr>
          <a:xfrm>
            <a:off x="4152078" y="2847045"/>
            <a:ext cx="3887844" cy="369332"/>
          </a:xfrm>
          <a:prstGeom prst="rect">
            <a:avLst/>
          </a:prstGeom>
          <a:solidFill>
            <a:schemeClr val="bg1"/>
          </a:solidFill>
          <a:ln w="28575">
            <a:solidFill>
              <a:schemeClr val="tx1">
                <a:lumMod val="50000"/>
                <a:lumOff val="50000"/>
              </a:schemeClr>
            </a:solidFill>
          </a:ln>
        </p:spPr>
        <p:txBody>
          <a:bodyPr wrap="square" rtlCol="0">
            <a:spAutoFit/>
          </a:bodyPr>
          <a:lstStyle/>
          <a:p>
            <a:endParaRPr kumimoji="1" lang="ja-JP" altLang="en-US" dirty="0"/>
          </a:p>
        </p:txBody>
      </p:sp>
      <p:sp>
        <p:nvSpPr>
          <p:cNvPr id="7" name="テキスト ボックス 6">
            <a:extLst>
              <a:ext uri="{FF2B5EF4-FFF2-40B4-BE49-F238E27FC236}">
                <a16:creationId xmlns:a16="http://schemas.microsoft.com/office/drawing/2014/main" id="{FC482A27-6F00-2687-72B4-28440E619AE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あいぱっどに さいんいん</a:t>
            </a:r>
          </a:p>
        </p:txBody>
      </p:sp>
      <p:sp>
        <p:nvSpPr>
          <p:cNvPr id="128" name="フリーフォーム: 図形 127">
            <a:extLst>
              <a:ext uri="{FF2B5EF4-FFF2-40B4-BE49-F238E27FC236}">
                <a16:creationId xmlns:a16="http://schemas.microsoft.com/office/drawing/2014/main" id="{E4B8C8E8-05D3-0906-7AAB-DBEDBA44B2A5}"/>
              </a:ext>
            </a:extLst>
          </p:cNvPr>
          <p:cNvSpPr/>
          <p:nvPr/>
        </p:nvSpPr>
        <p:spPr>
          <a:xfrm>
            <a:off x="628462" y="1706206"/>
            <a:ext cx="3983524" cy="1643212"/>
          </a:xfrm>
          <a:custGeom>
            <a:avLst/>
            <a:gdLst>
              <a:gd name="connsiteX0" fmla="*/ 300011 w 4840425"/>
              <a:gd name="connsiteY0" fmla="*/ 0 h 2041311"/>
              <a:gd name="connsiteX1" fmla="*/ 3835352 w 4840425"/>
              <a:gd name="connsiteY1" fmla="*/ 0 h 2041311"/>
              <a:gd name="connsiteX2" fmla="*/ 4135363 w 4840425"/>
              <a:gd name="connsiteY2" fmla="*/ 300011 h 2041311"/>
              <a:gd name="connsiteX3" fmla="*/ 4135363 w 4840425"/>
              <a:gd name="connsiteY3" fmla="*/ 997475 h 2041311"/>
              <a:gd name="connsiteX4" fmla="*/ 4840425 w 4840425"/>
              <a:gd name="connsiteY4" fmla="*/ 1476338 h 2041311"/>
              <a:gd name="connsiteX5" fmla="*/ 4135363 w 4840425"/>
              <a:gd name="connsiteY5" fmla="*/ 1185237 h 2041311"/>
              <a:gd name="connsiteX6" fmla="*/ 4135363 w 4840425"/>
              <a:gd name="connsiteY6" fmla="*/ 1741300 h 2041311"/>
              <a:gd name="connsiteX7" fmla="*/ 3835352 w 4840425"/>
              <a:gd name="connsiteY7" fmla="*/ 2041311 h 2041311"/>
              <a:gd name="connsiteX8" fmla="*/ 300011 w 4840425"/>
              <a:gd name="connsiteY8" fmla="*/ 2041311 h 2041311"/>
              <a:gd name="connsiteX9" fmla="*/ 0 w 4840425"/>
              <a:gd name="connsiteY9" fmla="*/ 1741300 h 2041311"/>
              <a:gd name="connsiteX10" fmla="*/ 0 w 4840425"/>
              <a:gd name="connsiteY10" fmla="*/ 300011 h 2041311"/>
              <a:gd name="connsiteX11" fmla="*/ 300011 w 4840425"/>
              <a:gd name="connsiteY11" fmla="*/ 0 h 2041311"/>
              <a:gd name="connsiteX0" fmla="*/ 300011 w 4948608"/>
              <a:gd name="connsiteY0" fmla="*/ 0 h 2041311"/>
              <a:gd name="connsiteX1" fmla="*/ 3835352 w 4948608"/>
              <a:gd name="connsiteY1" fmla="*/ 0 h 2041311"/>
              <a:gd name="connsiteX2" fmla="*/ 4135363 w 4948608"/>
              <a:gd name="connsiteY2" fmla="*/ 300011 h 2041311"/>
              <a:gd name="connsiteX3" fmla="*/ 4135363 w 4948608"/>
              <a:gd name="connsiteY3" fmla="*/ 997475 h 2041311"/>
              <a:gd name="connsiteX4" fmla="*/ 4948608 w 4948608"/>
              <a:gd name="connsiteY4" fmla="*/ 1327585 h 2041311"/>
              <a:gd name="connsiteX5" fmla="*/ 4135363 w 4948608"/>
              <a:gd name="connsiteY5" fmla="*/ 1185237 h 2041311"/>
              <a:gd name="connsiteX6" fmla="*/ 4135363 w 4948608"/>
              <a:gd name="connsiteY6" fmla="*/ 1741300 h 2041311"/>
              <a:gd name="connsiteX7" fmla="*/ 3835352 w 4948608"/>
              <a:gd name="connsiteY7" fmla="*/ 2041311 h 2041311"/>
              <a:gd name="connsiteX8" fmla="*/ 300011 w 4948608"/>
              <a:gd name="connsiteY8" fmla="*/ 2041311 h 2041311"/>
              <a:gd name="connsiteX9" fmla="*/ 0 w 4948608"/>
              <a:gd name="connsiteY9" fmla="*/ 1741300 h 2041311"/>
              <a:gd name="connsiteX10" fmla="*/ 0 w 4948608"/>
              <a:gd name="connsiteY10" fmla="*/ 300011 h 2041311"/>
              <a:gd name="connsiteX11" fmla="*/ 300011 w 4948608"/>
              <a:gd name="connsiteY11" fmla="*/ 0 h 2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8608" h="2041311">
                <a:moveTo>
                  <a:pt x="300011" y="0"/>
                </a:moveTo>
                <a:lnTo>
                  <a:pt x="3835352" y="0"/>
                </a:lnTo>
                <a:cubicBezTo>
                  <a:pt x="4001044" y="0"/>
                  <a:pt x="4135363" y="134319"/>
                  <a:pt x="4135363" y="300011"/>
                </a:cubicBezTo>
                <a:lnTo>
                  <a:pt x="4135363" y="997475"/>
                </a:lnTo>
                <a:lnTo>
                  <a:pt x="4948608" y="1327585"/>
                </a:lnTo>
                <a:lnTo>
                  <a:pt x="4135363" y="1185237"/>
                </a:lnTo>
                <a:lnTo>
                  <a:pt x="4135363" y="1741300"/>
                </a:lnTo>
                <a:cubicBezTo>
                  <a:pt x="4135363" y="1906992"/>
                  <a:pt x="4001044" y="2041311"/>
                  <a:pt x="3835352" y="2041311"/>
                </a:cubicBezTo>
                <a:lnTo>
                  <a:pt x="300011" y="2041311"/>
                </a:lnTo>
                <a:cubicBezTo>
                  <a:pt x="134319" y="2041311"/>
                  <a:pt x="0" y="1906992"/>
                  <a:pt x="0" y="1741300"/>
                </a:cubicBezTo>
                <a:lnTo>
                  <a:pt x="0" y="300011"/>
                </a:lnTo>
                <a:cubicBezTo>
                  <a:pt x="0" y="134319"/>
                  <a:pt x="134319" y="0"/>
                  <a:pt x="300011"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9" name="四角形: 角を丸くする 128">
            <a:extLst>
              <a:ext uri="{FF2B5EF4-FFF2-40B4-BE49-F238E27FC236}">
                <a16:creationId xmlns:a16="http://schemas.microsoft.com/office/drawing/2014/main" id="{6267B9A2-27CB-BB38-D2BA-3786D15B5D51}"/>
              </a:ext>
            </a:extLst>
          </p:cNvPr>
          <p:cNvSpPr/>
          <p:nvPr/>
        </p:nvSpPr>
        <p:spPr>
          <a:xfrm>
            <a:off x="650152" y="1381794"/>
            <a:ext cx="3847282" cy="18112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ぱすわーど（ぱすこーど）を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にゅうりょく します</a:t>
            </a:r>
          </a:p>
        </p:txBody>
      </p:sp>
      <p:grpSp>
        <p:nvGrpSpPr>
          <p:cNvPr id="130" name="グループ化 129">
            <a:extLst>
              <a:ext uri="{FF2B5EF4-FFF2-40B4-BE49-F238E27FC236}">
                <a16:creationId xmlns:a16="http://schemas.microsoft.com/office/drawing/2014/main" id="{BEE8AA32-5BA7-BBC2-EFB0-FE0AD2C93156}"/>
              </a:ext>
            </a:extLst>
          </p:cNvPr>
          <p:cNvGrpSpPr/>
          <p:nvPr/>
        </p:nvGrpSpPr>
        <p:grpSpPr>
          <a:xfrm>
            <a:off x="8091776" y="5013922"/>
            <a:ext cx="3526815" cy="898148"/>
            <a:chOff x="8010085" y="4853978"/>
            <a:chExt cx="3526815" cy="898148"/>
          </a:xfrm>
        </p:grpSpPr>
        <p:sp>
          <p:nvSpPr>
            <p:cNvPr id="131" name="フリーフォーム: 図形 130">
              <a:extLst>
                <a:ext uri="{FF2B5EF4-FFF2-40B4-BE49-F238E27FC236}">
                  <a16:creationId xmlns:a16="http://schemas.microsoft.com/office/drawing/2014/main" id="{FA40D540-AC81-3E59-58E6-55B9A065F3C2}"/>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32" name="四角形: 角を丸くする 131">
              <a:extLst>
                <a:ext uri="{FF2B5EF4-FFF2-40B4-BE49-F238E27FC236}">
                  <a16:creationId xmlns:a16="http://schemas.microsoft.com/office/drawing/2014/main" id="{9903CC95-BBDD-702E-599F-F1E61A661E2C}"/>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きーぼーど</a:t>
              </a:r>
            </a:p>
          </p:txBody>
        </p:sp>
      </p:grpSp>
      <p:sp>
        <p:nvSpPr>
          <p:cNvPr id="5" name="正方形/長方形 4">
            <a:extLst>
              <a:ext uri="{FF2B5EF4-FFF2-40B4-BE49-F238E27FC236}">
                <a16:creationId xmlns:a16="http://schemas.microsoft.com/office/drawing/2014/main" id="{22D1E85F-7E2A-49D8-8AAE-77825674A001}"/>
              </a:ext>
            </a:extLst>
          </p:cNvPr>
          <p:cNvSpPr/>
          <p:nvPr/>
        </p:nvSpPr>
        <p:spPr>
          <a:xfrm>
            <a:off x="-2392326" y="328472"/>
            <a:ext cx="2268037" cy="1542857"/>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kumimoji="1" lang="ja-JP" altLang="en-US" dirty="0"/>
              <a:t>学校環境にあわせてご活用ください</a:t>
            </a:r>
            <a:endParaRPr kumimoji="1" lang="en-US" altLang="ja-JP" dirty="0"/>
          </a:p>
          <a:p>
            <a:pPr algn="ctr"/>
            <a:endParaRPr kumimoji="1" lang="en-US" altLang="ja-JP" dirty="0"/>
          </a:p>
          <a:p>
            <a:pPr algn="ctr"/>
            <a:r>
              <a:rPr kumimoji="1" lang="ja-JP" altLang="en-US" dirty="0"/>
              <a:t>キーボードを使用する場合</a:t>
            </a:r>
            <a:endParaRPr kumimoji="1" lang="en-US" altLang="ja-JP" dirty="0"/>
          </a:p>
        </p:txBody>
      </p:sp>
      <p:pic>
        <p:nvPicPr>
          <p:cNvPr id="10" name="図 9" descr="白黒の写真にテキストが書いてあるキーボード&#10;&#10;AI 生成コンテンツは誤りを含む可能性があります。">
            <a:extLst>
              <a:ext uri="{FF2B5EF4-FFF2-40B4-BE49-F238E27FC236}">
                <a16:creationId xmlns:a16="http://schemas.microsoft.com/office/drawing/2014/main" id="{DF137C80-D623-02EF-C219-D4E5927693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2266" y="3713108"/>
            <a:ext cx="4693017" cy="1546767"/>
          </a:xfrm>
          <a:prstGeom prst="rect">
            <a:avLst/>
          </a:prstGeom>
        </p:spPr>
      </p:pic>
      <p:sp>
        <p:nvSpPr>
          <p:cNvPr id="15" name="テキスト ボックス 14">
            <a:extLst>
              <a:ext uri="{FF2B5EF4-FFF2-40B4-BE49-F238E27FC236}">
                <a16:creationId xmlns:a16="http://schemas.microsoft.com/office/drawing/2014/main" id="{5F8C800B-2663-3952-B46B-9B6F40B8D3A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dirty="0">
                <a:solidFill>
                  <a:schemeClr val="tx1"/>
                </a:solidFill>
                <a:effectLst/>
                <a:latin typeface="+mn-ea"/>
                <a:cs typeface="+mn-cs"/>
              </a:rPr>
              <a:t>イラスト出典：いらすとや </a:t>
            </a:r>
            <a:r>
              <a:rPr kumimoji="1" lang="en-US" altLang="ja-JP" sz="800" b="0" i="0" kern="1200" dirty="0">
                <a:solidFill>
                  <a:schemeClr val="tx1"/>
                </a:solidFill>
                <a:effectLst/>
                <a:latin typeface="+mn-ea"/>
                <a:cs typeface="+mn-cs"/>
              </a:rPr>
              <a:t>https://www.irasutoya.com/</a:t>
            </a:r>
            <a:endParaRPr kumimoji="1" lang="ja-JP" altLang="en-US" sz="800" dirty="0">
              <a:latin typeface="+mn-ea"/>
            </a:endParaRPr>
          </a:p>
        </p:txBody>
      </p:sp>
    </p:spTree>
    <p:extLst>
      <p:ext uri="{BB962C8B-B14F-4D97-AF65-F5344CB8AC3E}">
        <p14:creationId xmlns:p14="http://schemas.microsoft.com/office/powerpoint/2010/main" val="8282657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6E2C516-B6E2-B1E6-9638-12104FD9B75B}"/>
            </a:ext>
          </a:extLst>
        </p:cNvPr>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8CE79DD6-4D30-E090-5050-93250A18ABC6}"/>
              </a:ext>
            </a:extLst>
          </p:cNvPr>
          <p:cNvGrpSpPr/>
          <p:nvPr/>
        </p:nvGrpSpPr>
        <p:grpSpPr>
          <a:xfrm>
            <a:off x="606889" y="2709388"/>
            <a:ext cx="10963402" cy="3843751"/>
            <a:chOff x="663931" y="1757094"/>
            <a:chExt cx="10963402" cy="3843751"/>
          </a:xfrm>
        </p:grpSpPr>
        <p:sp>
          <p:nvSpPr>
            <p:cNvPr id="5" name="四角形: 角を丸くする 4">
              <a:extLst>
                <a:ext uri="{FF2B5EF4-FFF2-40B4-BE49-F238E27FC236}">
                  <a16:creationId xmlns:a16="http://schemas.microsoft.com/office/drawing/2014/main" id="{876722C0-C800-96B3-C090-299BB07A3481}"/>
                </a:ext>
              </a:extLst>
            </p:cNvPr>
            <p:cNvSpPr/>
            <p:nvPr/>
          </p:nvSpPr>
          <p:spPr>
            <a:xfrm>
              <a:off x="694322" y="1757094"/>
              <a:ext cx="9000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 name="四角形: 角を丸くする 5">
              <a:extLst>
                <a:ext uri="{FF2B5EF4-FFF2-40B4-BE49-F238E27FC236}">
                  <a16:creationId xmlns:a16="http://schemas.microsoft.com/office/drawing/2014/main" id="{8A0163B5-0B23-156C-4BFB-44B403773B81}"/>
                </a:ext>
              </a:extLst>
            </p:cNvPr>
            <p:cNvSpPr/>
            <p:nvPr/>
          </p:nvSpPr>
          <p:spPr>
            <a:xfrm>
              <a:off x="1691276"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0ABE958B-C69D-2228-A1E9-69639305A323}"/>
                </a:ext>
              </a:extLst>
            </p:cNvPr>
            <p:cNvSpPr/>
            <p:nvPr/>
          </p:nvSpPr>
          <p:spPr>
            <a:xfrm>
              <a:off x="2444281"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9" name="四角形: 角を丸くする 8">
              <a:extLst>
                <a:ext uri="{FF2B5EF4-FFF2-40B4-BE49-F238E27FC236}">
                  <a16:creationId xmlns:a16="http://schemas.microsoft.com/office/drawing/2014/main" id="{A744724F-FB80-DFD6-F656-28277ABFE439}"/>
                </a:ext>
              </a:extLst>
            </p:cNvPr>
            <p:cNvSpPr/>
            <p:nvPr/>
          </p:nvSpPr>
          <p:spPr>
            <a:xfrm>
              <a:off x="3197286"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D62E668B-4EF1-6371-64AD-347537A0EB26}"/>
                </a:ext>
              </a:extLst>
            </p:cNvPr>
            <p:cNvSpPr/>
            <p:nvPr/>
          </p:nvSpPr>
          <p:spPr>
            <a:xfrm>
              <a:off x="3950290"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A108E727-538A-F5B6-D136-BEE737EF9C00}"/>
                </a:ext>
              </a:extLst>
            </p:cNvPr>
            <p:cNvSpPr/>
            <p:nvPr/>
          </p:nvSpPr>
          <p:spPr>
            <a:xfrm>
              <a:off x="4703295"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5F7BEE18-9AB0-FDAA-CD34-35498BC1F431}"/>
                </a:ext>
              </a:extLst>
            </p:cNvPr>
            <p:cNvSpPr/>
            <p:nvPr/>
          </p:nvSpPr>
          <p:spPr>
            <a:xfrm>
              <a:off x="5456300"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5" name="四角形: 角を丸くする 14">
              <a:extLst>
                <a:ext uri="{FF2B5EF4-FFF2-40B4-BE49-F238E27FC236}">
                  <a16:creationId xmlns:a16="http://schemas.microsoft.com/office/drawing/2014/main" id="{12796441-5866-30BA-B4D7-B068586250FE}"/>
                </a:ext>
              </a:extLst>
            </p:cNvPr>
            <p:cNvSpPr/>
            <p:nvPr/>
          </p:nvSpPr>
          <p:spPr>
            <a:xfrm>
              <a:off x="6209304"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F22D0F11-73DD-BEDA-41C7-F0370164D62F}"/>
                </a:ext>
              </a:extLst>
            </p:cNvPr>
            <p:cNvSpPr/>
            <p:nvPr/>
          </p:nvSpPr>
          <p:spPr>
            <a:xfrm>
              <a:off x="6962309"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 name="四角形: 角を丸くする 16">
              <a:extLst>
                <a:ext uri="{FF2B5EF4-FFF2-40B4-BE49-F238E27FC236}">
                  <a16:creationId xmlns:a16="http://schemas.microsoft.com/office/drawing/2014/main" id="{338ED32C-AD42-57B0-092E-D932336DB92B}"/>
                </a:ext>
              </a:extLst>
            </p:cNvPr>
            <p:cNvSpPr/>
            <p:nvPr/>
          </p:nvSpPr>
          <p:spPr>
            <a:xfrm>
              <a:off x="7715314"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9B5C32ED-ADE1-46A8-EA7C-907B073C5756}"/>
                </a:ext>
              </a:extLst>
            </p:cNvPr>
            <p:cNvSpPr/>
            <p:nvPr/>
          </p:nvSpPr>
          <p:spPr>
            <a:xfrm>
              <a:off x="8468319"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 name="四角形: 角を丸くする 19">
              <a:extLst>
                <a:ext uri="{FF2B5EF4-FFF2-40B4-BE49-F238E27FC236}">
                  <a16:creationId xmlns:a16="http://schemas.microsoft.com/office/drawing/2014/main" id="{D44AA601-E7CD-E59A-53F8-34175B448DF9}"/>
                </a:ext>
              </a:extLst>
            </p:cNvPr>
            <p:cNvSpPr/>
            <p:nvPr/>
          </p:nvSpPr>
          <p:spPr>
            <a:xfrm>
              <a:off x="9221323"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D0C3B5FA-C0B3-11EE-E96E-1F2BFDFD869F}"/>
                </a:ext>
              </a:extLst>
            </p:cNvPr>
            <p:cNvSpPr/>
            <p:nvPr/>
          </p:nvSpPr>
          <p:spPr>
            <a:xfrm>
              <a:off x="9974328"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2" name="グループ化 21">
              <a:extLst>
                <a:ext uri="{FF2B5EF4-FFF2-40B4-BE49-F238E27FC236}">
                  <a16:creationId xmlns:a16="http://schemas.microsoft.com/office/drawing/2014/main" id="{D7F670D4-5E55-770D-FE91-CF12BC21E899}"/>
                </a:ext>
              </a:extLst>
            </p:cNvPr>
            <p:cNvGrpSpPr/>
            <p:nvPr/>
          </p:nvGrpSpPr>
          <p:grpSpPr>
            <a:xfrm>
              <a:off x="694321" y="2554540"/>
              <a:ext cx="9826921" cy="653968"/>
              <a:chOff x="694321" y="2534363"/>
              <a:chExt cx="9826921" cy="653968"/>
            </a:xfrm>
          </p:grpSpPr>
          <p:sp>
            <p:nvSpPr>
              <p:cNvPr id="207" name="四角形: 角を丸くする 206">
                <a:extLst>
                  <a:ext uri="{FF2B5EF4-FFF2-40B4-BE49-F238E27FC236}">
                    <a16:creationId xmlns:a16="http://schemas.microsoft.com/office/drawing/2014/main" id="{CEA2F0B2-8E8E-8B02-7657-FBD93A174E75}"/>
                  </a:ext>
                </a:extLst>
              </p:cNvPr>
              <p:cNvSpPr/>
              <p:nvPr/>
            </p:nvSpPr>
            <p:spPr>
              <a:xfrm>
                <a:off x="694321" y="2534363"/>
                <a:ext cx="901177" cy="653968"/>
              </a:xfrm>
              <a:prstGeom prst="roundRect">
                <a:avLst>
                  <a:gd name="adj" fmla="val 11812"/>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8" name="四角形: 角を丸くする 207">
                <a:extLst>
                  <a:ext uri="{FF2B5EF4-FFF2-40B4-BE49-F238E27FC236}">
                    <a16:creationId xmlns:a16="http://schemas.microsoft.com/office/drawing/2014/main" id="{6A1742D3-502C-F730-E68B-3EC7AAA247C9}"/>
                  </a:ext>
                </a:extLst>
              </p:cNvPr>
              <p:cNvSpPr/>
              <p:nvPr/>
            </p:nvSpPr>
            <p:spPr>
              <a:xfrm>
                <a:off x="1683621"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9" name="四角形: 角を丸くする 208">
                <a:extLst>
                  <a:ext uri="{FF2B5EF4-FFF2-40B4-BE49-F238E27FC236}">
                    <a16:creationId xmlns:a16="http://schemas.microsoft.com/office/drawing/2014/main" id="{67B491C6-BBC9-201F-19A1-919E3943AF3C}"/>
                  </a:ext>
                </a:extLst>
              </p:cNvPr>
              <p:cNvSpPr/>
              <p:nvPr/>
            </p:nvSpPr>
            <p:spPr>
              <a:xfrm>
                <a:off x="2427433"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0" name="四角形: 角を丸くする 209">
                <a:extLst>
                  <a:ext uri="{FF2B5EF4-FFF2-40B4-BE49-F238E27FC236}">
                    <a16:creationId xmlns:a16="http://schemas.microsoft.com/office/drawing/2014/main" id="{2CB5C706-3AC2-E3C9-16A2-27CAFE9CE0B9}"/>
                  </a:ext>
                </a:extLst>
              </p:cNvPr>
              <p:cNvSpPr/>
              <p:nvPr/>
            </p:nvSpPr>
            <p:spPr>
              <a:xfrm>
                <a:off x="3171245"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1" name="四角形: 角を丸くする 210">
                <a:extLst>
                  <a:ext uri="{FF2B5EF4-FFF2-40B4-BE49-F238E27FC236}">
                    <a16:creationId xmlns:a16="http://schemas.microsoft.com/office/drawing/2014/main" id="{C157DDA7-0523-CAFE-D4E7-D8B288FA6A11}"/>
                  </a:ext>
                </a:extLst>
              </p:cNvPr>
              <p:cNvSpPr/>
              <p:nvPr/>
            </p:nvSpPr>
            <p:spPr>
              <a:xfrm>
                <a:off x="3915057"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2" name="四角形: 角を丸くする 211">
                <a:extLst>
                  <a:ext uri="{FF2B5EF4-FFF2-40B4-BE49-F238E27FC236}">
                    <a16:creationId xmlns:a16="http://schemas.microsoft.com/office/drawing/2014/main" id="{B9C566A5-31BD-BF75-BA75-438C44008151}"/>
                  </a:ext>
                </a:extLst>
              </p:cNvPr>
              <p:cNvSpPr/>
              <p:nvPr/>
            </p:nvSpPr>
            <p:spPr>
              <a:xfrm>
                <a:off x="4658869"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3" name="四角形: 角を丸くする 212">
                <a:extLst>
                  <a:ext uri="{FF2B5EF4-FFF2-40B4-BE49-F238E27FC236}">
                    <a16:creationId xmlns:a16="http://schemas.microsoft.com/office/drawing/2014/main" id="{DE2C1225-BD67-0C88-26D9-31B0131B233A}"/>
                  </a:ext>
                </a:extLst>
              </p:cNvPr>
              <p:cNvSpPr/>
              <p:nvPr/>
            </p:nvSpPr>
            <p:spPr>
              <a:xfrm>
                <a:off x="5402681"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4" name="四角形: 角を丸くする 213">
                <a:extLst>
                  <a:ext uri="{FF2B5EF4-FFF2-40B4-BE49-F238E27FC236}">
                    <a16:creationId xmlns:a16="http://schemas.microsoft.com/office/drawing/2014/main" id="{64507074-6279-9F6E-E9C7-F78C5A9FF262}"/>
                  </a:ext>
                </a:extLst>
              </p:cNvPr>
              <p:cNvSpPr/>
              <p:nvPr/>
            </p:nvSpPr>
            <p:spPr>
              <a:xfrm>
                <a:off x="6146493"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5" name="四角形: 角を丸くする 214">
                <a:extLst>
                  <a:ext uri="{FF2B5EF4-FFF2-40B4-BE49-F238E27FC236}">
                    <a16:creationId xmlns:a16="http://schemas.microsoft.com/office/drawing/2014/main" id="{BD9269BC-42DE-5646-A91B-6B6E83489B7B}"/>
                  </a:ext>
                </a:extLst>
              </p:cNvPr>
              <p:cNvSpPr/>
              <p:nvPr/>
            </p:nvSpPr>
            <p:spPr>
              <a:xfrm>
                <a:off x="6890305"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6" name="四角形: 角を丸くする 215">
                <a:extLst>
                  <a:ext uri="{FF2B5EF4-FFF2-40B4-BE49-F238E27FC236}">
                    <a16:creationId xmlns:a16="http://schemas.microsoft.com/office/drawing/2014/main" id="{5C0A2CE9-F8C3-435D-9A2A-69810875687E}"/>
                  </a:ext>
                </a:extLst>
              </p:cNvPr>
              <p:cNvSpPr/>
              <p:nvPr/>
            </p:nvSpPr>
            <p:spPr>
              <a:xfrm>
                <a:off x="7634117"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7" name="四角形: 角を丸くする 216">
                <a:extLst>
                  <a:ext uri="{FF2B5EF4-FFF2-40B4-BE49-F238E27FC236}">
                    <a16:creationId xmlns:a16="http://schemas.microsoft.com/office/drawing/2014/main" id="{7AE1CB63-1D98-AACC-2128-BD8A618D5F90}"/>
                  </a:ext>
                </a:extLst>
              </p:cNvPr>
              <p:cNvSpPr/>
              <p:nvPr/>
            </p:nvSpPr>
            <p:spPr>
              <a:xfrm>
                <a:off x="8377929"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8" name="四角形: 角を丸くする 217">
                <a:extLst>
                  <a:ext uri="{FF2B5EF4-FFF2-40B4-BE49-F238E27FC236}">
                    <a16:creationId xmlns:a16="http://schemas.microsoft.com/office/drawing/2014/main" id="{F2B10326-BAC4-8EB5-1B40-FDA31374C5D6}"/>
                  </a:ext>
                </a:extLst>
              </p:cNvPr>
              <p:cNvSpPr/>
              <p:nvPr/>
            </p:nvSpPr>
            <p:spPr>
              <a:xfrm>
                <a:off x="9121741"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9" name="四角形: 角を丸くする 218">
                <a:extLst>
                  <a:ext uri="{FF2B5EF4-FFF2-40B4-BE49-F238E27FC236}">
                    <a16:creationId xmlns:a16="http://schemas.microsoft.com/office/drawing/2014/main" id="{7876DE71-7E06-5BC8-E0CE-7E2BE8076BA0}"/>
                  </a:ext>
                </a:extLst>
              </p:cNvPr>
              <p:cNvSpPr/>
              <p:nvPr/>
            </p:nvSpPr>
            <p:spPr>
              <a:xfrm>
                <a:off x="9865553"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24" name="グループ化 23">
              <a:extLst>
                <a:ext uri="{FF2B5EF4-FFF2-40B4-BE49-F238E27FC236}">
                  <a16:creationId xmlns:a16="http://schemas.microsoft.com/office/drawing/2014/main" id="{7EC3CE76-3C6F-D49C-A844-368027E4640C}"/>
                </a:ext>
              </a:extLst>
            </p:cNvPr>
            <p:cNvGrpSpPr/>
            <p:nvPr/>
          </p:nvGrpSpPr>
          <p:grpSpPr>
            <a:xfrm>
              <a:off x="694322" y="3351986"/>
              <a:ext cx="10006878" cy="653968"/>
              <a:chOff x="694322" y="3331348"/>
              <a:chExt cx="10006878" cy="653968"/>
            </a:xfrm>
          </p:grpSpPr>
          <p:sp>
            <p:nvSpPr>
              <p:cNvPr id="194" name="四角形: 角を丸くする 193">
                <a:extLst>
                  <a:ext uri="{FF2B5EF4-FFF2-40B4-BE49-F238E27FC236}">
                    <a16:creationId xmlns:a16="http://schemas.microsoft.com/office/drawing/2014/main" id="{C723753E-8B2D-782D-36A4-93E0202F46BC}"/>
                  </a:ext>
                </a:extLst>
              </p:cNvPr>
              <p:cNvSpPr/>
              <p:nvPr/>
            </p:nvSpPr>
            <p:spPr>
              <a:xfrm>
                <a:off x="694322" y="3331348"/>
                <a:ext cx="1076173" cy="653968"/>
              </a:xfrm>
              <a:prstGeom prst="roundRect">
                <a:avLst>
                  <a:gd name="adj" fmla="val 11812"/>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5" name="四角形: 角を丸くする 194">
                <a:extLst>
                  <a:ext uri="{FF2B5EF4-FFF2-40B4-BE49-F238E27FC236}">
                    <a16:creationId xmlns:a16="http://schemas.microsoft.com/office/drawing/2014/main" id="{1CFEB19D-C781-F826-B5AB-EB1D430F40E8}"/>
                  </a:ext>
                </a:extLst>
              </p:cNvPr>
              <p:cNvSpPr/>
              <p:nvPr/>
            </p:nvSpPr>
            <p:spPr>
              <a:xfrm>
                <a:off x="1863579"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6" name="四角形: 角を丸くする 195">
                <a:extLst>
                  <a:ext uri="{FF2B5EF4-FFF2-40B4-BE49-F238E27FC236}">
                    <a16:creationId xmlns:a16="http://schemas.microsoft.com/office/drawing/2014/main" id="{FD04DC8D-4238-B62F-FC2A-5842709CC3CB}"/>
                  </a:ext>
                </a:extLst>
              </p:cNvPr>
              <p:cNvSpPr/>
              <p:nvPr/>
            </p:nvSpPr>
            <p:spPr>
              <a:xfrm>
                <a:off x="2607391"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7" name="四角形: 角を丸くする 196">
                <a:extLst>
                  <a:ext uri="{FF2B5EF4-FFF2-40B4-BE49-F238E27FC236}">
                    <a16:creationId xmlns:a16="http://schemas.microsoft.com/office/drawing/2014/main" id="{9F7B978E-D5C6-9002-F3E5-0A376B8AD2AF}"/>
                  </a:ext>
                </a:extLst>
              </p:cNvPr>
              <p:cNvSpPr/>
              <p:nvPr/>
            </p:nvSpPr>
            <p:spPr>
              <a:xfrm>
                <a:off x="3351203"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8" name="四角形: 角を丸くする 197">
                <a:extLst>
                  <a:ext uri="{FF2B5EF4-FFF2-40B4-BE49-F238E27FC236}">
                    <a16:creationId xmlns:a16="http://schemas.microsoft.com/office/drawing/2014/main" id="{819BE1D0-222C-56F6-4586-39E94C568B67}"/>
                  </a:ext>
                </a:extLst>
              </p:cNvPr>
              <p:cNvSpPr/>
              <p:nvPr/>
            </p:nvSpPr>
            <p:spPr>
              <a:xfrm>
                <a:off x="4095015"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9" name="四角形: 角を丸くする 198">
                <a:extLst>
                  <a:ext uri="{FF2B5EF4-FFF2-40B4-BE49-F238E27FC236}">
                    <a16:creationId xmlns:a16="http://schemas.microsoft.com/office/drawing/2014/main" id="{500F4A91-A880-9CB0-478F-4B5BC93C152C}"/>
                  </a:ext>
                </a:extLst>
              </p:cNvPr>
              <p:cNvSpPr/>
              <p:nvPr/>
            </p:nvSpPr>
            <p:spPr>
              <a:xfrm>
                <a:off x="4838827"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0" name="四角形: 角を丸くする 199">
                <a:extLst>
                  <a:ext uri="{FF2B5EF4-FFF2-40B4-BE49-F238E27FC236}">
                    <a16:creationId xmlns:a16="http://schemas.microsoft.com/office/drawing/2014/main" id="{67A2546F-F5A9-E627-766F-31CA6C91581D}"/>
                  </a:ext>
                </a:extLst>
              </p:cNvPr>
              <p:cNvSpPr/>
              <p:nvPr/>
            </p:nvSpPr>
            <p:spPr>
              <a:xfrm>
                <a:off x="5582639"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1" name="四角形: 角を丸くする 200">
                <a:extLst>
                  <a:ext uri="{FF2B5EF4-FFF2-40B4-BE49-F238E27FC236}">
                    <a16:creationId xmlns:a16="http://schemas.microsoft.com/office/drawing/2014/main" id="{CE67E15E-8D2A-79C8-B6B7-4BBF3A3DED25}"/>
                  </a:ext>
                </a:extLst>
              </p:cNvPr>
              <p:cNvSpPr/>
              <p:nvPr/>
            </p:nvSpPr>
            <p:spPr>
              <a:xfrm>
                <a:off x="6326451"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2" name="四角形: 角を丸くする 201">
                <a:extLst>
                  <a:ext uri="{FF2B5EF4-FFF2-40B4-BE49-F238E27FC236}">
                    <a16:creationId xmlns:a16="http://schemas.microsoft.com/office/drawing/2014/main" id="{CEAC1AEF-2E7A-CAEF-ADDF-B475074FFFA1}"/>
                  </a:ext>
                </a:extLst>
              </p:cNvPr>
              <p:cNvSpPr/>
              <p:nvPr/>
            </p:nvSpPr>
            <p:spPr>
              <a:xfrm>
                <a:off x="7070263"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3" name="四角形: 角を丸くする 202">
                <a:extLst>
                  <a:ext uri="{FF2B5EF4-FFF2-40B4-BE49-F238E27FC236}">
                    <a16:creationId xmlns:a16="http://schemas.microsoft.com/office/drawing/2014/main" id="{5B6140E8-B78F-8ABD-A707-E148C602FB91}"/>
                  </a:ext>
                </a:extLst>
              </p:cNvPr>
              <p:cNvSpPr/>
              <p:nvPr/>
            </p:nvSpPr>
            <p:spPr>
              <a:xfrm>
                <a:off x="7814075"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4" name="四角形: 角を丸くする 203">
                <a:extLst>
                  <a:ext uri="{FF2B5EF4-FFF2-40B4-BE49-F238E27FC236}">
                    <a16:creationId xmlns:a16="http://schemas.microsoft.com/office/drawing/2014/main" id="{79B1B143-5F85-99FC-B3C6-1D0A2216A043}"/>
                  </a:ext>
                </a:extLst>
              </p:cNvPr>
              <p:cNvSpPr/>
              <p:nvPr/>
            </p:nvSpPr>
            <p:spPr>
              <a:xfrm>
                <a:off x="8557887"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5" name="四角形: 角を丸くする 204">
                <a:extLst>
                  <a:ext uri="{FF2B5EF4-FFF2-40B4-BE49-F238E27FC236}">
                    <a16:creationId xmlns:a16="http://schemas.microsoft.com/office/drawing/2014/main" id="{070F40D9-A85F-AD2F-D0CC-55C7E681D3F6}"/>
                  </a:ext>
                </a:extLst>
              </p:cNvPr>
              <p:cNvSpPr/>
              <p:nvPr/>
            </p:nvSpPr>
            <p:spPr>
              <a:xfrm>
                <a:off x="9301699"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6" name="四角形: 角を丸くする 205">
                <a:extLst>
                  <a:ext uri="{FF2B5EF4-FFF2-40B4-BE49-F238E27FC236}">
                    <a16:creationId xmlns:a16="http://schemas.microsoft.com/office/drawing/2014/main" id="{E9945664-AA62-CFA2-CAC5-C9D2C8C0BA1E}"/>
                  </a:ext>
                </a:extLst>
              </p:cNvPr>
              <p:cNvSpPr/>
              <p:nvPr/>
            </p:nvSpPr>
            <p:spPr>
              <a:xfrm>
                <a:off x="10045511"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25" name="グループ化 24">
              <a:extLst>
                <a:ext uri="{FF2B5EF4-FFF2-40B4-BE49-F238E27FC236}">
                  <a16:creationId xmlns:a16="http://schemas.microsoft.com/office/drawing/2014/main" id="{08B1B58E-C991-0A21-F4D9-44568BB88F9A}"/>
                </a:ext>
              </a:extLst>
            </p:cNvPr>
            <p:cNvGrpSpPr/>
            <p:nvPr/>
          </p:nvGrpSpPr>
          <p:grpSpPr>
            <a:xfrm>
              <a:off x="694322" y="4149432"/>
              <a:ext cx="10932996" cy="653968"/>
              <a:chOff x="694322" y="4131257"/>
              <a:chExt cx="10932996" cy="653968"/>
            </a:xfrm>
          </p:grpSpPr>
          <p:sp>
            <p:nvSpPr>
              <p:cNvPr id="181" name="四角形: 角を丸くする 180">
                <a:extLst>
                  <a:ext uri="{FF2B5EF4-FFF2-40B4-BE49-F238E27FC236}">
                    <a16:creationId xmlns:a16="http://schemas.microsoft.com/office/drawing/2014/main" id="{08ED76BE-94E6-B08E-EBFC-E8EEA997DF65}"/>
                  </a:ext>
                </a:extLst>
              </p:cNvPr>
              <p:cNvSpPr/>
              <p:nvPr/>
            </p:nvSpPr>
            <p:spPr>
              <a:xfrm>
                <a:off x="694322" y="4131257"/>
                <a:ext cx="1263440" cy="653968"/>
              </a:xfrm>
              <a:prstGeom prst="roundRect">
                <a:avLst>
                  <a:gd name="adj" fmla="val 11812"/>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2" name="四角形: 角を丸くする 181">
                <a:extLst>
                  <a:ext uri="{FF2B5EF4-FFF2-40B4-BE49-F238E27FC236}">
                    <a16:creationId xmlns:a16="http://schemas.microsoft.com/office/drawing/2014/main" id="{D8BBDF78-5596-101D-297B-107AD8A41EF8}"/>
                  </a:ext>
                </a:extLst>
              </p:cNvPr>
              <p:cNvSpPr/>
              <p:nvPr/>
            </p:nvSpPr>
            <p:spPr>
              <a:xfrm>
                <a:off x="2045885"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3" name="四角形: 角を丸くする 182">
                <a:extLst>
                  <a:ext uri="{FF2B5EF4-FFF2-40B4-BE49-F238E27FC236}">
                    <a16:creationId xmlns:a16="http://schemas.microsoft.com/office/drawing/2014/main" id="{63930C87-29B5-292C-523C-2FEA73038186}"/>
                  </a:ext>
                </a:extLst>
              </p:cNvPr>
              <p:cNvSpPr/>
              <p:nvPr/>
            </p:nvSpPr>
            <p:spPr>
              <a:xfrm>
                <a:off x="2789697"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4" name="四角形: 角を丸くする 183">
                <a:extLst>
                  <a:ext uri="{FF2B5EF4-FFF2-40B4-BE49-F238E27FC236}">
                    <a16:creationId xmlns:a16="http://schemas.microsoft.com/office/drawing/2014/main" id="{2B77B3D7-856A-9B3B-1439-923E7C683C47}"/>
                  </a:ext>
                </a:extLst>
              </p:cNvPr>
              <p:cNvSpPr/>
              <p:nvPr/>
            </p:nvSpPr>
            <p:spPr>
              <a:xfrm>
                <a:off x="3533509"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5" name="四角形: 角を丸くする 184">
                <a:extLst>
                  <a:ext uri="{FF2B5EF4-FFF2-40B4-BE49-F238E27FC236}">
                    <a16:creationId xmlns:a16="http://schemas.microsoft.com/office/drawing/2014/main" id="{B69706E9-2102-A2A8-5097-061D7A9167A7}"/>
                  </a:ext>
                </a:extLst>
              </p:cNvPr>
              <p:cNvSpPr/>
              <p:nvPr/>
            </p:nvSpPr>
            <p:spPr>
              <a:xfrm>
                <a:off x="4277321"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6" name="四角形: 角を丸くする 185">
                <a:extLst>
                  <a:ext uri="{FF2B5EF4-FFF2-40B4-BE49-F238E27FC236}">
                    <a16:creationId xmlns:a16="http://schemas.microsoft.com/office/drawing/2014/main" id="{4DFC55E4-E5A3-935C-382C-639FE4DEE91F}"/>
                  </a:ext>
                </a:extLst>
              </p:cNvPr>
              <p:cNvSpPr/>
              <p:nvPr/>
            </p:nvSpPr>
            <p:spPr>
              <a:xfrm>
                <a:off x="5021133"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7" name="四角形: 角を丸くする 186">
                <a:extLst>
                  <a:ext uri="{FF2B5EF4-FFF2-40B4-BE49-F238E27FC236}">
                    <a16:creationId xmlns:a16="http://schemas.microsoft.com/office/drawing/2014/main" id="{C48585B3-B0DD-0757-FAA4-B94543F5CC32}"/>
                  </a:ext>
                </a:extLst>
              </p:cNvPr>
              <p:cNvSpPr/>
              <p:nvPr/>
            </p:nvSpPr>
            <p:spPr>
              <a:xfrm>
                <a:off x="5764945"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8" name="四角形: 角を丸くする 187">
                <a:extLst>
                  <a:ext uri="{FF2B5EF4-FFF2-40B4-BE49-F238E27FC236}">
                    <a16:creationId xmlns:a16="http://schemas.microsoft.com/office/drawing/2014/main" id="{D6A95B0D-1210-B9CD-EB7A-4FE14C64163E}"/>
                  </a:ext>
                </a:extLst>
              </p:cNvPr>
              <p:cNvSpPr/>
              <p:nvPr/>
            </p:nvSpPr>
            <p:spPr>
              <a:xfrm>
                <a:off x="6508757"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9" name="四角形: 角を丸くする 188">
                <a:extLst>
                  <a:ext uri="{FF2B5EF4-FFF2-40B4-BE49-F238E27FC236}">
                    <a16:creationId xmlns:a16="http://schemas.microsoft.com/office/drawing/2014/main" id="{E47CF590-68B1-9D9C-EA02-F97CDBBC6DA3}"/>
                  </a:ext>
                </a:extLst>
              </p:cNvPr>
              <p:cNvSpPr/>
              <p:nvPr/>
            </p:nvSpPr>
            <p:spPr>
              <a:xfrm>
                <a:off x="7252569"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0" name="四角形: 角を丸くする 189">
                <a:extLst>
                  <a:ext uri="{FF2B5EF4-FFF2-40B4-BE49-F238E27FC236}">
                    <a16:creationId xmlns:a16="http://schemas.microsoft.com/office/drawing/2014/main" id="{162C4E84-9AED-7245-8C84-B8E860E40A86}"/>
                  </a:ext>
                </a:extLst>
              </p:cNvPr>
              <p:cNvSpPr/>
              <p:nvPr/>
            </p:nvSpPr>
            <p:spPr>
              <a:xfrm>
                <a:off x="7996381"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1" name="四角形: 角を丸くする 190">
                <a:extLst>
                  <a:ext uri="{FF2B5EF4-FFF2-40B4-BE49-F238E27FC236}">
                    <a16:creationId xmlns:a16="http://schemas.microsoft.com/office/drawing/2014/main" id="{D13C03F9-A505-F1E6-499F-0F6F3CD78FE0}"/>
                  </a:ext>
                </a:extLst>
              </p:cNvPr>
              <p:cNvSpPr/>
              <p:nvPr/>
            </p:nvSpPr>
            <p:spPr>
              <a:xfrm>
                <a:off x="8740193"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2" name="四角形: 角を丸くする 191">
                <a:extLst>
                  <a:ext uri="{FF2B5EF4-FFF2-40B4-BE49-F238E27FC236}">
                    <a16:creationId xmlns:a16="http://schemas.microsoft.com/office/drawing/2014/main" id="{085E5CE7-71C4-864C-117D-454B4D05FD00}"/>
                  </a:ext>
                </a:extLst>
              </p:cNvPr>
              <p:cNvSpPr/>
              <p:nvPr/>
            </p:nvSpPr>
            <p:spPr>
              <a:xfrm>
                <a:off x="9484005"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3" name="四角形: 角を丸くする 192">
                <a:extLst>
                  <a:ext uri="{FF2B5EF4-FFF2-40B4-BE49-F238E27FC236}">
                    <a16:creationId xmlns:a16="http://schemas.microsoft.com/office/drawing/2014/main" id="{8029A1B2-7230-982C-6628-F39A54A76910}"/>
                  </a:ext>
                </a:extLst>
              </p:cNvPr>
              <p:cNvSpPr/>
              <p:nvPr/>
            </p:nvSpPr>
            <p:spPr>
              <a:xfrm>
                <a:off x="10227817" y="4131257"/>
                <a:ext cx="1399501" cy="653968"/>
              </a:xfrm>
              <a:prstGeom prst="roundRect">
                <a:avLst>
                  <a:gd name="adj" fmla="val 13026"/>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26" name="四角形: 角を丸くする 25">
              <a:extLst>
                <a:ext uri="{FF2B5EF4-FFF2-40B4-BE49-F238E27FC236}">
                  <a16:creationId xmlns:a16="http://schemas.microsoft.com/office/drawing/2014/main" id="{371612EF-9FD2-3501-4D50-A060C644BDFE}"/>
                </a:ext>
              </a:extLst>
            </p:cNvPr>
            <p:cNvSpPr/>
            <p:nvPr/>
          </p:nvSpPr>
          <p:spPr>
            <a:xfrm>
              <a:off x="697696" y="494687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8" name="四角形: 角を丸くする 27">
              <a:extLst>
                <a:ext uri="{FF2B5EF4-FFF2-40B4-BE49-F238E27FC236}">
                  <a16:creationId xmlns:a16="http://schemas.microsoft.com/office/drawing/2014/main" id="{87A46E5E-083D-D93C-DDA7-33A4B7C43A9A}"/>
                </a:ext>
              </a:extLst>
            </p:cNvPr>
            <p:cNvSpPr/>
            <p:nvPr/>
          </p:nvSpPr>
          <p:spPr>
            <a:xfrm>
              <a:off x="1445054"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9" name="四角形: 角を丸くする 28">
              <a:extLst>
                <a:ext uri="{FF2B5EF4-FFF2-40B4-BE49-F238E27FC236}">
                  <a16:creationId xmlns:a16="http://schemas.microsoft.com/office/drawing/2014/main" id="{29202839-E0B6-A7BE-7008-36B6997C2BFA}"/>
                </a:ext>
              </a:extLst>
            </p:cNvPr>
            <p:cNvSpPr/>
            <p:nvPr/>
          </p:nvSpPr>
          <p:spPr>
            <a:xfrm>
              <a:off x="3679942" y="4946877"/>
              <a:ext cx="2952060" cy="653968"/>
            </a:xfrm>
            <a:prstGeom prst="roundRect">
              <a:avLst>
                <a:gd name="adj" fmla="val 13997"/>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0" name="四角形: 角を丸くする 29">
              <a:extLst>
                <a:ext uri="{FF2B5EF4-FFF2-40B4-BE49-F238E27FC236}">
                  <a16:creationId xmlns:a16="http://schemas.microsoft.com/office/drawing/2014/main" id="{399F01E1-107C-C14F-9E0D-4A7A576B97C5}"/>
                </a:ext>
              </a:extLst>
            </p:cNvPr>
            <p:cNvSpPr/>
            <p:nvPr/>
          </p:nvSpPr>
          <p:spPr>
            <a:xfrm>
              <a:off x="2190836"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1" name="四角形: 角を丸くする 30">
              <a:extLst>
                <a:ext uri="{FF2B5EF4-FFF2-40B4-BE49-F238E27FC236}">
                  <a16:creationId xmlns:a16="http://schemas.microsoft.com/office/drawing/2014/main" id="{B1A92578-332E-3723-D4A0-0624B244769C}"/>
                </a:ext>
              </a:extLst>
            </p:cNvPr>
            <p:cNvSpPr/>
            <p:nvPr/>
          </p:nvSpPr>
          <p:spPr>
            <a:xfrm>
              <a:off x="2936618"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2" name="四角形: 角を丸くする 31">
              <a:extLst>
                <a:ext uri="{FF2B5EF4-FFF2-40B4-BE49-F238E27FC236}">
                  <a16:creationId xmlns:a16="http://schemas.microsoft.com/office/drawing/2014/main" id="{454440A6-6F85-A52E-AC7A-81B350507381}"/>
                </a:ext>
              </a:extLst>
            </p:cNvPr>
            <p:cNvSpPr/>
            <p:nvPr/>
          </p:nvSpPr>
          <p:spPr>
            <a:xfrm>
              <a:off x="6715044" y="4946877"/>
              <a:ext cx="58118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4" name="四角形: 角を丸くする 33">
              <a:extLst>
                <a:ext uri="{FF2B5EF4-FFF2-40B4-BE49-F238E27FC236}">
                  <a16:creationId xmlns:a16="http://schemas.microsoft.com/office/drawing/2014/main" id="{47B9471B-4622-F75A-4EAB-418C548009AB}"/>
                </a:ext>
              </a:extLst>
            </p:cNvPr>
            <p:cNvSpPr/>
            <p:nvPr/>
          </p:nvSpPr>
          <p:spPr>
            <a:xfrm>
              <a:off x="7384347"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5" name="四角形: 角を丸くする 34">
              <a:extLst>
                <a:ext uri="{FF2B5EF4-FFF2-40B4-BE49-F238E27FC236}">
                  <a16:creationId xmlns:a16="http://schemas.microsoft.com/office/drawing/2014/main" id="{EFD3E25F-55C8-92D0-D07C-E21E38F2EE00}"/>
                </a:ext>
              </a:extLst>
            </p:cNvPr>
            <p:cNvSpPr/>
            <p:nvPr/>
          </p:nvSpPr>
          <p:spPr>
            <a:xfrm>
              <a:off x="8127670"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6" name="フリーフォーム: 図形 35">
              <a:extLst>
                <a:ext uri="{FF2B5EF4-FFF2-40B4-BE49-F238E27FC236}">
                  <a16:creationId xmlns:a16="http://schemas.microsoft.com/office/drawing/2014/main" id="{5CCCA4E8-9E05-AA36-C3E5-8EE1ADC913E2}"/>
                </a:ext>
              </a:extLst>
            </p:cNvPr>
            <p:cNvSpPr/>
            <p:nvPr/>
          </p:nvSpPr>
          <p:spPr>
            <a:xfrm>
              <a:off x="10609365" y="2534363"/>
              <a:ext cx="1017953" cy="1450953"/>
            </a:xfrm>
            <a:custGeom>
              <a:avLst/>
              <a:gdLst>
                <a:gd name="connsiteX0" fmla="*/ 108997 w 1017953"/>
                <a:gd name="connsiteY0" fmla="*/ 0 h 1450953"/>
                <a:gd name="connsiteX1" fmla="*/ 908669 w 1017953"/>
                <a:gd name="connsiteY1" fmla="*/ 0 h 1450953"/>
                <a:gd name="connsiteX2" fmla="*/ 1017953 w 1017953"/>
                <a:gd name="connsiteY2" fmla="*/ 109284 h 1450953"/>
                <a:gd name="connsiteX3" fmla="*/ 1017953 w 1017953"/>
                <a:gd name="connsiteY3" fmla="*/ 1341669 h 1450953"/>
                <a:gd name="connsiteX4" fmla="*/ 908669 w 1017953"/>
                <a:gd name="connsiteY4" fmla="*/ 1450953 h 1450953"/>
                <a:gd name="connsiteX5" fmla="*/ 727536 w 1017953"/>
                <a:gd name="connsiteY5" fmla="*/ 1450953 h 1450953"/>
                <a:gd name="connsiteX6" fmla="*/ 471548 w 1017953"/>
                <a:gd name="connsiteY6" fmla="*/ 1450953 h 1450953"/>
                <a:gd name="connsiteX7" fmla="*/ 290415 w 1017953"/>
                <a:gd name="connsiteY7" fmla="*/ 1450953 h 1450953"/>
                <a:gd name="connsiteX8" fmla="*/ 181131 w 1017953"/>
                <a:gd name="connsiteY8" fmla="*/ 1341669 h 1450953"/>
                <a:gd name="connsiteX9" fmla="*/ 181131 w 1017953"/>
                <a:gd name="connsiteY9" fmla="*/ 653968 h 1450953"/>
                <a:gd name="connsiteX10" fmla="*/ 108997 w 1017953"/>
                <a:gd name="connsiteY10" fmla="*/ 653968 h 1450953"/>
                <a:gd name="connsiteX11" fmla="*/ 0 w 1017953"/>
                <a:gd name="connsiteY11" fmla="*/ 544971 h 1450953"/>
                <a:gd name="connsiteX12" fmla="*/ 0 w 1017953"/>
                <a:gd name="connsiteY12" fmla="*/ 108997 h 1450953"/>
                <a:gd name="connsiteX13" fmla="*/ 108997 w 1017953"/>
                <a:gd name="connsiteY13" fmla="*/ 0 h 145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7953" h="1450953">
                  <a:moveTo>
                    <a:pt x="108997" y="0"/>
                  </a:moveTo>
                  <a:lnTo>
                    <a:pt x="908669" y="0"/>
                  </a:lnTo>
                  <a:cubicBezTo>
                    <a:pt x="969025" y="0"/>
                    <a:pt x="1017953" y="48928"/>
                    <a:pt x="1017953" y="109284"/>
                  </a:cubicBezTo>
                  <a:lnTo>
                    <a:pt x="1017953" y="1341669"/>
                  </a:lnTo>
                  <a:cubicBezTo>
                    <a:pt x="1017953" y="1402025"/>
                    <a:pt x="969025" y="1450953"/>
                    <a:pt x="908669" y="1450953"/>
                  </a:cubicBezTo>
                  <a:lnTo>
                    <a:pt x="727536" y="1450953"/>
                  </a:lnTo>
                  <a:lnTo>
                    <a:pt x="471548" y="1450953"/>
                  </a:lnTo>
                  <a:lnTo>
                    <a:pt x="290415" y="1450953"/>
                  </a:lnTo>
                  <a:cubicBezTo>
                    <a:pt x="230059" y="1450953"/>
                    <a:pt x="181131" y="1402025"/>
                    <a:pt x="181131" y="1341669"/>
                  </a:cubicBezTo>
                  <a:lnTo>
                    <a:pt x="181131" y="653968"/>
                  </a:lnTo>
                  <a:lnTo>
                    <a:pt x="108997" y="653968"/>
                  </a:lnTo>
                  <a:cubicBezTo>
                    <a:pt x="48800" y="653968"/>
                    <a:pt x="0" y="605168"/>
                    <a:pt x="0" y="544971"/>
                  </a:cubicBezTo>
                  <a:lnTo>
                    <a:pt x="0" y="108997"/>
                  </a:lnTo>
                  <a:cubicBezTo>
                    <a:pt x="0" y="48800"/>
                    <a:pt x="48800" y="0"/>
                    <a:pt x="108997" y="0"/>
                  </a:cubicBezTo>
                  <a:close/>
                </a:path>
              </a:pathLst>
            </a:cu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7" name="テキスト ボックス 36">
              <a:extLst>
                <a:ext uri="{FF2B5EF4-FFF2-40B4-BE49-F238E27FC236}">
                  <a16:creationId xmlns:a16="http://schemas.microsoft.com/office/drawing/2014/main" id="{08F6C3BC-BD6F-22FD-3F2F-77AD3478D0A5}"/>
                </a:ext>
              </a:extLst>
            </p:cNvPr>
            <p:cNvSpPr txBox="1"/>
            <p:nvPr/>
          </p:nvSpPr>
          <p:spPr>
            <a:xfrm>
              <a:off x="1258049"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ぬ</a:t>
              </a:r>
            </a:p>
          </p:txBody>
        </p:sp>
        <p:sp>
          <p:nvSpPr>
            <p:cNvPr id="38" name="テキスト ボックス 37">
              <a:extLst>
                <a:ext uri="{FF2B5EF4-FFF2-40B4-BE49-F238E27FC236}">
                  <a16:creationId xmlns:a16="http://schemas.microsoft.com/office/drawing/2014/main" id="{BF55555B-1A31-E4B6-9866-B5283ECCD0D0}"/>
                </a:ext>
              </a:extLst>
            </p:cNvPr>
            <p:cNvSpPr txBox="1"/>
            <p:nvPr/>
          </p:nvSpPr>
          <p:spPr>
            <a:xfrm>
              <a:off x="2033999"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ふ</a:t>
              </a:r>
            </a:p>
          </p:txBody>
        </p:sp>
        <p:sp>
          <p:nvSpPr>
            <p:cNvPr id="39" name="テキスト ボックス 38">
              <a:extLst>
                <a:ext uri="{FF2B5EF4-FFF2-40B4-BE49-F238E27FC236}">
                  <a16:creationId xmlns:a16="http://schemas.microsoft.com/office/drawing/2014/main" id="{6C37420E-4554-209E-5B25-474C331CF830}"/>
                </a:ext>
              </a:extLst>
            </p:cNvPr>
            <p:cNvSpPr txBox="1"/>
            <p:nvPr/>
          </p:nvSpPr>
          <p:spPr>
            <a:xfrm>
              <a:off x="2786823"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あ</a:t>
              </a:r>
            </a:p>
          </p:txBody>
        </p:sp>
        <p:sp>
          <p:nvSpPr>
            <p:cNvPr id="40" name="テキスト ボックス 39">
              <a:extLst>
                <a:ext uri="{FF2B5EF4-FFF2-40B4-BE49-F238E27FC236}">
                  <a16:creationId xmlns:a16="http://schemas.microsoft.com/office/drawing/2014/main" id="{6A2030AE-AE89-A62F-B145-E9BC4A461DC8}"/>
                </a:ext>
              </a:extLst>
            </p:cNvPr>
            <p:cNvSpPr txBox="1"/>
            <p:nvPr/>
          </p:nvSpPr>
          <p:spPr>
            <a:xfrm>
              <a:off x="3539647"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う</a:t>
              </a:r>
            </a:p>
          </p:txBody>
        </p:sp>
        <p:sp>
          <p:nvSpPr>
            <p:cNvPr id="41" name="テキスト ボックス 40">
              <a:extLst>
                <a:ext uri="{FF2B5EF4-FFF2-40B4-BE49-F238E27FC236}">
                  <a16:creationId xmlns:a16="http://schemas.microsoft.com/office/drawing/2014/main" id="{AFF30C08-5523-F4A4-7E35-3F26B43978C6}"/>
                </a:ext>
              </a:extLst>
            </p:cNvPr>
            <p:cNvSpPr txBox="1"/>
            <p:nvPr/>
          </p:nvSpPr>
          <p:spPr>
            <a:xfrm>
              <a:off x="4292471"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え</a:t>
              </a:r>
            </a:p>
          </p:txBody>
        </p:sp>
        <p:sp>
          <p:nvSpPr>
            <p:cNvPr id="42" name="テキスト ボックス 41">
              <a:extLst>
                <a:ext uri="{FF2B5EF4-FFF2-40B4-BE49-F238E27FC236}">
                  <a16:creationId xmlns:a16="http://schemas.microsoft.com/office/drawing/2014/main" id="{8A5421AF-0791-3B20-7464-4608F851CC20}"/>
                </a:ext>
              </a:extLst>
            </p:cNvPr>
            <p:cNvSpPr txBox="1"/>
            <p:nvPr/>
          </p:nvSpPr>
          <p:spPr>
            <a:xfrm>
              <a:off x="5045295"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お</a:t>
              </a:r>
            </a:p>
          </p:txBody>
        </p:sp>
        <p:sp>
          <p:nvSpPr>
            <p:cNvPr id="43" name="テキスト ボックス 42">
              <a:extLst>
                <a:ext uri="{FF2B5EF4-FFF2-40B4-BE49-F238E27FC236}">
                  <a16:creationId xmlns:a16="http://schemas.microsoft.com/office/drawing/2014/main" id="{9C86C658-19CF-192A-D907-53367920D9E6}"/>
                </a:ext>
              </a:extLst>
            </p:cNvPr>
            <p:cNvSpPr txBox="1"/>
            <p:nvPr/>
          </p:nvSpPr>
          <p:spPr>
            <a:xfrm>
              <a:off x="5798119"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や</a:t>
              </a:r>
            </a:p>
          </p:txBody>
        </p:sp>
        <p:sp>
          <p:nvSpPr>
            <p:cNvPr id="44" name="テキスト ボックス 43">
              <a:extLst>
                <a:ext uri="{FF2B5EF4-FFF2-40B4-BE49-F238E27FC236}">
                  <a16:creationId xmlns:a16="http://schemas.microsoft.com/office/drawing/2014/main" id="{5D2A1111-BE32-9DEC-7C71-04A53ED10A76}"/>
                </a:ext>
              </a:extLst>
            </p:cNvPr>
            <p:cNvSpPr txBox="1"/>
            <p:nvPr/>
          </p:nvSpPr>
          <p:spPr>
            <a:xfrm>
              <a:off x="6550943"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ゆ</a:t>
              </a:r>
            </a:p>
          </p:txBody>
        </p:sp>
        <p:sp>
          <p:nvSpPr>
            <p:cNvPr id="45" name="テキスト ボックス 44">
              <a:extLst>
                <a:ext uri="{FF2B5EF4-FFF2-40B4-BE49-F238E27FC236}">
                  <a16:creationId xmlns:a16="http://schemas.microsoft.com/office/drawing/2014/main" id="{51DEDB3D-3485-582B-11A5-61FF2B5E9787}"/>
                </a:ext>
              </a:extLst>
            </p:cNvPr>
            <p:cNvSpPr txBox="1"/>
            <p:nvPr/>
          </p:nvSpPr>
          <p:spPr>
            <a:xfrm>
              <a:off x="7303767"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よ</a:t>
              </a:r>
            </a:p>
          </p:txBody>
        </p:sp>
        <p:sp>
          <p:nvSpPr>
            <p:cNvPr id="46" name="テキスト ボックス 45">
              <a:extLst>
                <a:ext uri="{FF2B5EF4-FFF2-40B4-BE49-F238E27FC236}">
                  <a16:creationId xmlns:a16="http://schemas.microsoft.com/office/drawing/2014/main" id="{F9F06CE7-1FC2-4A8A-9769-C2E5789CFE5C}"/>
                </a:ext>
              </a:extLst>
            </p:cNvPr>
            <p:cNvSpPr txBox="1"/>
            <p:nvPr/>
          </p:nvSpPr>
          <p:spPr>
            <a:xfrm>
              <a:off x="8056591"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わ</a:t>
              </a:r>
            </a:p>
          </p:txBody>
        </p:sp>
        <p:sp>
          <p:nvSpPr>
            <p:cNvPr id="47" name="テキスト ボックス 46">
              <a:extLst>
                <a:ext uri="{FF2B5EF4-FFF2-40B4-BE49-F238E27FC236}">
                  <a16:creationId xmlns:a16="http://schemas.microsoft.com/office/drawing/2014/main" id="{415D697C-3A53-2017-53B0-CF572CF47788}"/>
                </a:ext>
              </a:extLst>
            </p:cNvPr>
            <p:cNvSpPr txBox="1"/>
            <p:nvPr/>
          </p:nvSpPr>
          <p:spPr>
            <a:xfrm>
              <a:off x="8809411"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ほ</a:t>
              </a:r>
            </a:p>
          </p:txBody>
        </p:sp>
        <p:sp>
          <p:nvSpPr>
            <p:cNvPr id="48" name="テキスト ボックス 47">
              <a:extLst>
                <a:ext uri="{FF2B5EF4-FFF2-40B4-BE49-F238E27FC236}">
                  <a16:creationId xmlns:a16="http://schemas.microsoft.com/office/drawing/2014/main" id="{FED45A00-D0BA-6222-7848-5606B0F17720}"/>
                </a:ext>
              </a:extLst>
            </p:cNvPr>
            <p:cNvSpPr txBox="1"/>
            <p:nvPr/>
          </p:nvSpPr>
          <p:spPr>
            <a:xfrm>
              <a:off x="1005571"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49" name="テキスト ボックス 48">
              <a:extLst>
                <a:ext uri="{FF2B5EF4-FFF2-40B4-BE49-F238E27FC236}">
                  <a16:creationId xmlns:a16="http://schemas.microsoft.com/office/drawing/2014/main" id="{F0881B54-21A5-742B-DD9E-23522CFC19E9}"/>
                </a:ext>
              </a:extLst>
            </p:cNvPr>
            <p:cNvSpPr txBox="1"/>
            <p:nvPr/>
          </p:nvSpPr>
          <p:spPr>
            <a:xfrm>
              <a:off x="1873591"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0" name="テキスト ボックス 49">
              <a:extLst>
                <a:ext uri="{FF2B5EF4-FFF2-40B4-BE49-F238E27FC236}">
                  <a16:creationId xmlns:a16="http://schemas.microsoft.com/office/drawing/2014/main" id="{928A776C-0C45-2B96-169A-F6908472E264}"/>
                </a:ext>
              </a:extLst>
            </p:cNvPr>
            <p:cNvSpPr txBox="1"/>
            <p:nvPr/>
          </p:nvSpPr>
          <p:spPr>
            <a:xfrm>
              <a:off x="2626415"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1" name="テキスト ボックス 50">
              <a:extLst>
                <a:ext uri="{FF2B5EF4-FFF2-40B4-BE49-F238E27FC236}">
                  <a16:creationId xmlns:a16="http://schemas.microsoft.com/office/drawing/2014/main" id="{EE788A22-1A4A-F2B0-33D0-7B19C5106072}"/>
                </a:ext>
              </a:extLst>
            </p:cNvPr>
            <p:cNvSpPr txBox="1"/>
            <p:nvPr/>
          </p:nvSpPr>
          <p:spPr>
            <a:xfrm>
              <a:off x="3379239"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2" name="テキスト ボックス 51">
              <a:extLst>
                <a:ext uri="{FF2B5EF4-FFF2-40B4-BE49-F238E27FC236}">
                  <a16:creationId xmlns:a16="http://schemas.microsoft.com/office/drawing/2014/main" id="{02D23B32-C13E-1BFC-FFAC-362C8A14F6F9}"/>
                </a:ext>
              </a:extLst>
            </p:cNvPr>
            <p:cNvSpPr txBox="1"/>
            <p:nvPr/>
          </p:nvSpPr>
          <p:spPr>
            <a:xfrm>
              <a:off x="4132063"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3" name="テキスト ボックス 52">
              <a:extLst>
                <a:ext uri="{FF2B5EF4-FFF2-40B4-BE49-F238E27FC236}">
                  <a16:creationId xmlns:a16="http://schemas.microsoft.com/office/drawing/2014/main" id="{2A465D6E-65A3-A635-ECAE-30701A92A690}"/>
                </a:ext>
              </a:extLst>
            </p:cNvPr>
            <p:cNvSpPr txBox="1"/>
            <p:nvPr/>
          </p:nvSpPr>
          <p:spPr>
            <a:xfrm>
              <a:off x="4884887"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&amp;</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4" name="テキスト ボックス 53">
              <a:extLst>
                <a:ext uri="{FF2B5EF4-FFF2-40B4-BE49-F238E27FC236}">
                  <a16:creationId xmlns:a16="http://schemas.microsoft.com/office/drawing/2014/main" id="{E09E9017-2698-E5C2-7458-122EF542E469}"/>
                </a:ext>
              </a:extLst>
            </p:cNvPr>
            <p:cNvSpPr txBox="1"/>
            <p:nvPr/>
          </p:nvSpPr>
          <p:spPr>
            <a:xfrm>
              <a:off x="5637711"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55" name="テキスト ボックス 54">
              <a:extLst>
                <a:ext uri="{FF2B5EF4-FFF2-40B4-BE49-F238E27FC236}">
                  <a16:creationId xmlns:a16="http://schemas.microsoft.com/office/drawing/2014/main" id="{AE8402B5-F25A-BF78-7973-8CD94F2DD7B4}"/>
                </a:ext>
              </a:extLst>
            </p:cNvPr>
            <p:cNvSpPr txBox="1"/>
            <p:nvPr/>
          </p:nvSpPr>
          <p:spPr>
            <a:xfrm>
              <a:off x="6390535"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6" name="テキスト ボックス 55">
              <a:extLst>
                <a:ext uri="{FF2B5EF4-FFF2-40B4-BE49-F238E27FC236}">
                  <a16:creationId xmlns:a16="http://schemas.microsoft.com/office/drawing/2014/main" id="{3AB4A253-5A40-9E23-139D-25DA6F0838AC}"/>
                </a:ext>
              </a:extLst>
            </p:cNvPr>
            <p:cNvSpPr txBox="1"/>
            <p:nvPr/>
          </p:nvSpPr>
          <p:spPr>
            <a:xfrm>
              <a:off x="7143359"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7" name="テキスト ボックス 56">
              <a:extLst>
                <a:ext uri="{FF2B5EF4-FFF2-40B4-BE49-F238E27FC236}">
                  <a16:creationId xmlns:a16="http://schemas.microsoft.com/office/drawing/2014/main" id="{DBA6667E-17B1-315D-28ED-E6F36D470CFF}"/>
                </a:ext>
              </a:extLst>
            </p:cNvPr>
            <p:cNvSpPr txBox="1"/>
            <p:nvPr/>
          </p:nvSpPr>
          <p:spPr>
            <a:xfrm>
              <a:off x="8649003"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8" name="テキスト ボックス 57">
              <a:extLst>
                <a:ext uri="{FF2B5EF4-FFF2-40B4-BE49-F238E27FC236}">
                  <a16:creationId xmlns:a16="http://schemas.microsoft.com/office/drawing/2014/main" id="{A26ADA14-5065-CFDB-0CAC-C982A60138D9}"/>
                </a:ext>
              </a:extLst>
            </p:cNvPr>
            <p:cNvSpPr txBox="1"/>
            <p:nvPr/>
          </p:nvSpPr>
          <p:spPr>
            <a:xfrm>
              <a:off x="2033999"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た</a:t>
              </a:r>
            </a:p>
          </p:txBody>
        </p:sp>
        <p:sp>
          <p:nvSpPr>
            <p:cNvPr id="59" name="テキスト ボックス 58">
              <a:extLst>
                <a:ext uri="{FF2B5EF4-FFF2-40B4-BE49-F238E27FC236}">
                  <a16:creationId xmlns:a16="http://schemas.microsoft.com/office/drawing/2014/main" id="{82BBB126-620D-BE7E-C19C-D5F2F6CEC6E9}"/>
                </a:ext>
              </a:extLst>
            </p:cNvPr>
            <p:cNvSpPr txBox="1"/>
            <p:nvPr/>
          </p:nvSpPr>
          <p:spPr>
            <a:xfrm>
              <a:off x="2777720"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て</a:t>
              </a:r>
            </a:p>
          </p:txBody>
        </p:sp>
        <p:sp>
          <p:nvSpPr>
            <p:cNvPr id="60" name="テキスト ボックス 59">
              <a:extLst>
                <a:ext uri="{FF2B5EF4-FFF2-40B4-BE49-F238E27FC236}">
                  <a16:creationId xmlns:a16="http://schemas.microsoft.com/office/drawing/2014/main" id="{65523D67-403E-3D10-2E7F-9CE9C8F3656A}"/>
                </a:ext>
              </a:extLst>
            </p:cNvPr>
            <p:cNvSpPr txBox="1"/>
            <p:nvPr/>
          </p:nvSpPr>
          <p:spPr>
            <a:xfrm>
              <a:off x="3521441"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い</a:t>
              </a:r>
            </a:p>
          </p:txBody>
        </p:sp>
        <p:sp>
          <p:nvSpPr>
            <p:cNvPr id="62" name="テキスト ボックス 61">
              <a:extLst>
                <a:ext uri="{FF2B5EF4-FFF2-40B4-BE49-F238E27FC236}">
                  <a16:creationId xmlns:a16="http://schemas.microsoft.com/office/drawing/2014/main" id="{3FB5751F-FF1A-41F7-B8E6-15079037F846}"/>
                </a:ext>
              </a:extLst>
            </p:cNvPr>
            <p:cNvSpPr txBox="1"/>
            <p:nvPr/>
          </p:nvSpPr>
          <p:spPr>
            <a:xfrm>
              <a:off x="4265162"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す</a:t>
              </a:r>
            </a:p>
          </p:txBody>
        </p:sp>
        <p:sp>
          <p:nvSpPr>
            <p:cNvPr id="63" name="テキスト ボックス 62">
              <a:extLst>
                <a:ext uri="{FF2B5EF4-FFF2-40B4-BE49-F238E27FC236}">
                  <a16:creationId xmlns:a16="http://schemas.microsoft.com/office/drawing/2014/main" id="{B32C93E5-7F65-0C04-E1D7-4FD37AF17DA1}"/>
                </a:ext>
              </a:extLst>
            </p:cNvPr>
            <p:cNvSpPr txBox="1"/>
            <p:nvPr/>
          </p:nvSpPr>
          <p:spPr>
            <a:xfrm>
              <a:off x="5008883"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か</a:t>
              </a:r>
            </a:p>
          </p:txBody>
        </p:sp>
        <p:sp>
          <p:nvSpPr>
            <p:cNvPr id="64" name="テキスト ボックス 63">
              <a:extLst>
                <a:ext uri="{FF2B5EF4-FFF2-40B4-BE49-F238E27FC236}">
                  <a16:creationId xmlns:a16="http://schemas.microsoft.com/office/drawing/2014/main" id="{ED5052DA-F2A7-D4C3-C6FD-F9C49F06FAAA}"/>
                </a:ext>
              </a:extLst>
            </p:cNvPr>
            <p:cNvSpPr txBox="1"/>
            <p:nvPr/>
          </p:nvSpPr>
          <p:spPr>
            <a:xfrm>
              <a:off x="5752604"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ん</a:t>
              </a:r>
            </a:p>
          </p:txBody>
        </p:sp>
        <p:sp>
          <p:nvSpPr>
            <p:cNvPr id="65" name="テキスト ボックス 64">
              <a:extLst>
                <a:ext uri="{FF2B5EF4-FFF2-40B4-BE49-F238E27FC236}">
                  <a16:creationId xmlns:a16="http://schemas.microsoft.com/office/drawing/2014/main" id="{4CFA7CE3-640F-EE2A-A230-9BFD1851E56C}"/>
                </a:ext>
              </a:extLst>
            </p:cNvPr>
            <p:cNvSpPr txBox="1"/>
            <p:nvPr/>
          </p:nvSpPr>
          <p:spPr>
            <a:xfrm>
              <a:off x="6496325"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な</a:t>
              </a:r>
            </a:p>
          </p:txBody>
        </p:sp>
        <p:sp>
          <p:nvSpPr>
            <p:cNvPr id="66" name="テキスト ボックス 65">
              <a:extLst>
                <a:ext uri="{FF2B5EF4-FFF2-40B4-BE49-F238E27FC236}">
                  <a16:creationId xmlns:a16="http://schemas.microsoft.com/office/drawing/2014/main" id="{A1066F1B-5782-2429-A988-531570A5B3E7}"/>
                </a:ext>
              </a:extLst>
            </p:cNvPr>
            <p:cNvSpPr txBox="1"/>
            <p:nvPr/>
          </p:nvSpPr>
          <p:spPr>
            <a:xfrm>
              <a:off x="7240046"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に</a:t>
              </a:r>
            </a:p>
          </p:txBody>
        </p:sp>
        <p:sp>
          <p:nvSpPr>
            <p:cNvPr id="67" name="テキスト ボックス 66">
              <a:extLst>
                <a:ext uri="{FF2B5EF4-FFF2-40B4-BE49-F238E27FC236}">
                  <a16:creationId xmlns:a16="http://schemas.microsoft.com/office/drawing/2014/main" id="{34953B64-EBA3-4F2E-6A9D-CAA63048B53A}"/>
                </a:ext>
              </a:extLst>
            </p:cNvPr>
            <p:cNvSpPr txBox="1"/>
            <p:nvPr/>
          </p:nvSpPr>
          <p:spPr>
            <a:xfrm>
              <a:off x="7983767"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ら</a:t>
              </a:r>
            </a:p>
          </p:txBody>
        </p:sp>
        <p:sp>
          <p:nvSpPr>
            <p:cNvPr id="68" name="テキスト ボックス 67">
              <a:extLst>
                <a:ext uri="{FF2B5EF4-FFF2-40B4-BE49-F238E27FC236}">
                  <a16:creationId xmlns:a16="http://schemas.microsoft.com/office/drawing/2014/main" id="{E9740E8A-9481-0076-76AA-F380DDCF3496}"/>
                </a:ext>
              </a:extLst>
            </p:cNvPr>
            <p:cNvSpPr txBox="1"/>
            <p:nvPr/>
          </p:nvSpPr>
          <p:spPr>
            <a:xfrm>
              <a:off x="8727488"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せ</a:t>
              </a:r>
            </a:p>
          </p:txBody>
        </p:sp>
        <p:sp>
          <p:nvSpPr>
            <p:cNvPr id="69" name="テキスト ボックス 68">
              <a:extLst>
                <a:ext uri="{FF2B5EF4-FFF2-40B4-BE49-F238E27FC236}">
                  <a16:creationId xmlns:a16="http://schemas.microsoft.com/office/drawing/2014/main" id="{2BDEEE0C-5282-D4D7-5321-4F58CB68EBA5}"/>
                </a:ext>
              </a:extLst>
            </p:cNvPr>
            <p:cNvSpPr txBox="1"/>
            <p:nvPr/>
          </p:nvSpPr>
          <p:spPr>
            <a:xfrm>
              <a:off x="1686213"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Q</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0" name="テキスト ボックス 69">
              <a:extLst>
                <a:ext uri="{FF2B5EF4-FFF2-40B4-BE49-F238E27FC236}">
                  <a16:creationId xmlns:a16="http://schemas.microsoft.com/office/drawing/2014/main" id="{D330C233-7149-56A1-5E41-EFEAC642C685}"/>
                </a:ext>
              </a:extLst>
            </p:cNvPr>
            <p:cNvSpPr txBox="1"/>
            <p:nvPr/>
          </p:nvSpPr>
          <p:spPr>
            <a:xfrm>
              <a:off x="2429934"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W</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1" name="テキスト ボックス 70">
              <a:extLst>
                <a:ext uri="{FF2B5EF4-FFF2-40B4-BE49-F238E27FC236}">
                  <a16:creationId xmlns:a16="http://schemas.microsoft.com/office/drawing/2014/main" id="{CDAACC88-C5B9-8439-1F91-55693E2AA51E}"/>
                </a:ext>
              </a:extLst>
            </p:cNvPr>
            <p:cNvSpPr txBox="1"/>
            <p:nvPr/>
          </p:nvSpPr>
          <p:spPr>
            <a:xfrm>
              <a:off x="3173655"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E</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A88611FD-0922-5145-0217-B1BFD637AAF2}"/>
                </a:ext>
              </a:extLst>
            </p:cNvPr>
            <p:cNvSpPr txBox="1"/>
            <p:nvPr/>
          </p:nvSpPr>
          <p:spPr>
            <a:xfrm>
              <a:off x="3917376"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R</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3" name="テキスト ボックス 72">
              <a:extLst>
                <a:ext uri="{FF2B5EF4-FFF2-40B4-BE49-F238E27FC236}">
                  <a16:creationId xmlns:a16="http://schemas.microsoft.com/office/drawing/2014/main" id="{9C81F717-F708-9CED-6A76-62EA7E771555}"/>
                </a:ext>
              </a:extLst>
            </p:cNvPr>
            <p:cNvSpPr txBox="1"/>
            <p:nvPr/>
          </p:nvSpPr>
          <p:spPr>
            <a:xfrm>
              <a:off x="4661097"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4" name="テキスト ボックス 73">
              <a:extLst>
                <a:ext uri="{FF2B5EF4-FFF2-40B4-BE49-F238E27FC236}">
                  <a16:creationId xmlns:a16="http://schemas.microsoft.com/office/drawing/2014/main" id="{4BFB5115-2673-3DDD-F3A6-93512D045812}"/>
                </a:ext>
              </a:extLst>
            </p:cNvPr>
            <p:cNvSpPr txBox="1"/>
            <p:nvPr/>
          </p:nvSpPr>
          <p:spPr>
            <a:xfrm>
              <a:off x="5404818"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Y</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5" name="テキスト ボックス 74">
              <a:extLst>
                <a:ext uri="{FF2B5EF4-FFF2-40B4-BE49-F238E27FC236}">
                  <a16:creationId xmlns:a16="http://schemas.microsoft.com/office/drawing/2014/main" id="{3A3C7560-CAB2-3D6F-C6C7-6574E66BA52B}"/>
                </a:ext>
              </a:extLst>
            </p:cNvPr>
            <p:cNvSpPr txBox="1"/>
            <p:nvPr/>
          </p:nvSpPr>
          <p:spPr>
            <a:xfrm>
              <a:off x="6148539"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U</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6" name="テキスト ボックス 75">
              <a:extLst>
                <a:ext uri="{FF2B5EF4-FFF2-40B4-BE49-F238E27FC236}">
                  <a16:creationId xmlns:a16="http://schemas.microsoft.com/office/drawing/2014/main" id="{7933ACA9-412D-2739-3176-C902A8826CE7}"/>
                </a:ext>
              </a:extLst>
            </p:cNvPr>
            <p:cNvSpPr txBox="1"/>
            <p:nvPr/>
          </p:nvSpPr>
          <p:spPr>
            <a:xfrm>
              <a:off x="6892260"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I</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7" name="テキスト ボックス 76">
              <a:extLst>
                <a:ext uri="{FF2B5EF4-FFF2-40B4-BE49-F238E27FC236}">
                  <a16:creationId xmlns:a16="http://schemas.microsoft.com/office/drawing/2014/main" id="{28FD4AE8-95AC-CF83-F67C-3059A55582D1}"/>
                </a:ext>
              </a:extLst>
            </p:cNvPr>
            <p:cNvSpPr txBox="1"/>
            <p:nvPr/>
          </p:nvSpPr>
          <p:spPr>
            <a:xfrm>
              <a:off x="7635981"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O</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8" name="テキスト ボックス 77">
              <a:extLst>
                <a:ext uri="{FF2B5EF4-FFF2-40B4-BE49-F238E27FC236}">
                  <a16:creationId xmlns:a16="http://schemas.microsoft.com/office/drawing/2014/main" id="{14E81ED8-9F21-D1B4-52B3-BFD8E95D4684}"/>
                </a:ext>
              </a:extLst>
            </p:cNvPr>
            <p:cNvSpPr txBox="1"/>
            <p:nvPr/>
          </p:nvSpPr>
          <p:spPr>
            <a:xfrm>
              <a:off x="8379702"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P</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9" name="テキスト ボックス 78">
              <a:extLst>
                <a:ext uri="{FF2B5EF4-FFF2-40B4-BE49-F238E27FC236}">
                  <a16:creationId xmlns:a16="http://schemas.microsoft.com/office/drawing/2014/main" id="{4F702B49-48C9-1B3B-0B8C-AF6E8A750F83}"/>
                </a:ext>
              </a:extLst>
            </p:cNvPr>
            <p:cNvSpPr txBox="1"/>
            <p:nvPr/>
          </p:nvSpPr>
          <p:spPr>
            <a:xfrm>
              <a:off x="9301228" y="2542466"/>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80" name="テキスト ボックス 79">
              <a:extLst>
                <a:ext uri="{FF2B5EF4-FFF2-40B4-BE49-F238E27FC236}">
                  <a16:creationId xmlns:a16="http://schemas.microsoft.com/office/drawing/2014/main" id="{3E02C287-AB8C-F995-21A4-9A628BE0BD8D}"/>
                </a:ext>
              </a:extLst>
            </p:cNvPr>
            <p:cNvSpPr txBox="1"/>
            <p:nvPr/>
          </p:nvSpPr>
          <p:spPr>
            <a:xfrm>
              <a:off x="2213730"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ち</a:t>
              </a:r>
            </a:p>
          </p:txBody>
        </p:sp>
        <p:sp>
          <p:nvSpPr>
            <p:cNvPr id="81" name="テキスト ボックス 80">
              <a:extLst>
                <a:ext uri="{FF2B5EF4-FFF2-40B4-BE49-F238E27FC236}">
                  <a16:creationId xmlns:a16="http://schemas.microsoft.com/office/drawing/2014/main" id="{9A8DF686-4BD2-5451-2079-7EE7165CC752}"/>
                </a:ext>
              </a:extLst>
            </p:cNvPr>
            <p:cNvSpPr txBox="1"/>
            <p:nvPr/>
          </p:nvSpPr>
          <p:spPr>
            <a:xfrm>
              <a:off x="2957451"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と</a:t>
              </a:r>
            </a:p>
          </p:txBody>
        </p:sp>
        <p:sp>
          <p:nvSpPr>
            <p:cNvPr id="82" name="テキスト ボックス 81">
              <a:extLst>
                <a:ext uri="{FF2B5EF4-FFF2-40B4-BE49-F238E27FC236}">
                  <a16:creationId xmlns:a16="http://schemas.microsoft.com/office/drawing/2014/main" id="{0C41644D-0E14-5B29-9DB4-4BF46FBC4074}"/>
                </a:ext>
              </a:extLst>
            </p:cNvPr>
            <p:cNvSpPr txBox="1"/>
            <p:nvPr/>
          </p:nvSpPr>
          <p:spPr>
            <a:xfrm>
              <a:off x="3701172"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し</a:t>
              </a:r>
            </a:p>
          </p:txBody>
        </p:sp>
        <p:sp>
          <p:nvSpPr>
            <p:cNvPr id="83" name="テキスト ボックス 82">
              <a:extLst>
                <a:ext uri="{FF2B5EF4-FFF2-40B4-BE49-F238E27FC236}">
                  <a16:creationId xmlns:a16="http://schemas.microsoft.com/office/drawing/2014/main" id="{8C0D495E-9B5F-EABE-8D31-527F6EB9E83A}"/>
                </a:ext>
              </a:extLst>
            </p:cNvPr>
            <p:cNvSpPr txBox="1"/>
            <p:nvPr/>
          </p:nvSpPr>
          <p:spPr>
            <a:xfrm>
              <a:off x="4444893"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は</a:t>
              </a:r>
              <a:endPar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84" name="テキスト ボックス 83">
              <a:extLst>
                <a:ext uri="{FF2B5EF4-FFF2-40B4-BE49-F238E27FC236}">
                  <a16:creationId xmlns:a16="http://schemas.microsoft.com/office/drawing/2014/main" id="{7D1CCDE3-E012-B303-A2F8-AEB0779FFFAE}"/>
                </a:ext>
              </a:extLst>
            </p:cNvPr>
            <p:cNvSpPr txBox="1"/>
            <p:nvPr/>
          </p:nvSpPr>
          <p:spPr>
            <a:xfrm>
              <a:off x="5188614"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き</a:t>
              </a:r>
            </a:p>
          </p:txBody>
        </p:sp>
        <p:sp>
          <p:nvSpPr>
            <p:cNvPr id="85" name="テキスト ボックス 84">
              <a:extLst>
                <a:ext uri="{FF2B5EF4-FFF2-40B4-BE49-F238E27FC236}">
                  <a16:creationId xmlns:a16="http://schemas.microsoft.com/office/drawing/2014/main" id="{B897DC0A-391A-2C47-5738-5FADFD30E387}"/>
                </a:ext>
              </a:extLst>
            </p:cNvPr>
            <p:cNvSpPr txBox="1"/>
            <p:nvPr/>
          </p:nvSpPr>
          <p:spPr>
            <a:xfrm>
              <a:off x="5932335"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く</a:t>
              </a:r>
            </a:p>
          </p:txBody>
        </p:sp>
        <p:sp>
          <p:nvSpPr>
            <p:cNvPr id="86" name="テキスト ボックス 85">
              <a:extLst>
                <a:ext uri="{FF2B5EF4-FFF2-40B4-BE49-F238E27FC236}">
                  <a16:creationId xmlns:a16="http://schemas.microsoft.com/office/drawing/2014/main" id="{C22E1A10-DC88-56AB-5A1E-485049A06A0A}"/>
                </a:ext>
              </a:extLst>
            </p:cNvPr>
            <p:cNvSpPr txBox="1"/>
            <p:nvPr/>
          </p:nvSpPr>
          <p:spPr>
            <a:xfrm>
              <a:off x="6676056"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ま</a:t>
              </a:r>
            </a:p>
          </p:txBody>
        </p:sp>
        <p:sp>
          <p:nvSpPr>
            <p:cNvPr id="87" name="テキスト ボックス 86">
              <a:extLst>
                <a:ext uri="{FF2B5EF4-FFF2-40B4-BE49-F238E27FC236}">
                  <a16:creationId xmlns:a16="http://schemas.microsoft.com/office/drawing/2014/main" id="{037593C2-1782-BDC8-D29A-548C5198AE3B}"/>
                </a:ext>
              </a:extLst>
            </p:cNvPr>
            <p:cNvSpPr txBox="1"/>
            <p:nvPr/>
          </p:nvSpPr>
          <p:spPr>
            <a:xfrm>
              <a:off x="7419777"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の</a:t>
              </a:r>
            </a:p>
          </p:txBody>
        </p:sp>
        <p:sp>
          <p:nvSpPr>
            <p:cNvPr id="88" name="テキスト ボックス 87">
              <a:extLst>
                <a:ext uri="{FF2B5EF4-FFF2-40B4-BE49-F238E27FC236}">
                  <a16:creationId xmlns:a16="http://schemas.microsoft.com/office/drawing/2014/main" id="{1FA2F5BF-CAD3-C8D8-3F4D-11C61EED4809}"/>
                </a:ext>
              </a:extLst>
            </p:cNvPr>
            <p:cNvSpPr txBox="1"/>
            <p:nvPr/>
          </p:nvSpPr>
          <p:spPr>
            <a:xfrm>
              <a:off x="8163498"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り</a:t>
              </a:r>
            </a:p>
          </p:txBody>
        </p:sp>
        <p:sp>
          <p:nvSpPr>
            <p:cNvPr id="89" name="テキスト ボックス 88">
              <a:extLst>
                <a:ext uri="{FF2B5EF4-FFF2-40B4-BE49-F238E27FC236}">
                  <a16:creationId xmlns:a16="http://schemas.microsoft.com/office/drawing/2014/main" id="{50FB8E12-20B4-61E9-43B7-6BB2B8E514F3}"/>
                </a:ext>
              </a:extLst>
            </p:cNvPr>
            <p:cNvSpPr txBox="1"/>
            <p:nvPr/>
          </p:nvSpPr>
          <p:spPr>
            <a:xfrm>
              <a:off x="8907219"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れ</a:t>
              </a:r>
            </a:p>
          </p:txBody>
        </p:sp>
        <p:sp>
          <p:nvSpPr>
            <p:cNvPr id="90" name="テキスト ボックス 89">
              <a:extLst>
                <a:ext uri="{FF2B5EF4-FFF2-40B4-BE49-F238E27FC236}">
                  <a16:creationId xmlns:a16="http://schemas.microsoft.com/office/drawing/2014/main" id="{6AF9AFD7-F423-A0CC-963C-D3EEF0B4E372}"/>
                </a:ext>
              </a:extLst>
            </p:cNvPr>
            <p:cNvSpPr txBox="1"/>
            <p:nvPr/>
          </p:nvSpPr>
          <p:spPr>
            <a:xfrm>
              <a:off x="9650942"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け</a:t>
              </a:r>
            </a:p>
          </p:txBody>
        </p:sp>
        <p:sp>
          <p:nvSpPr>
            <p:cNvPr id="91" name="テキスト ボックス 90">
              <a:extLst>
                <a:ext uri="{FF2B5EF4-FFF2-40B4-BE49-F238E27FC236}">
                  <a16:creationId xmlns:a16="http://schemas.microsoft.com/office/drawing/2014/main" id="{562BA42A-2E5B-2403-5F87-76C7916003BB}"/>
                </a:ext>
              </a:extLst>
            </p:cNvPr>
            <p:cNvSpPr txBox="1"/>
            <p:nvPr/>
          </p:nvSpPr>
          <p:spPr>
            <a:xfrm>
              <a:off x="1865944"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2" name="テキスト ボックス 91">
              <a:extLst>
                <a:ext uri="{FF2B5EF4-FFF2-40B4-BE49-F238E27FC236}">
                  <a16:creationId xmlns:a16="http://schemas.microsoft.com/office/drawing/2014/main" id="{D5B8386F-56F8-ED72-A593-EE38F7126131}"/>
                </a:ext>
              </a:extLst>
            </p:cNvPr>
            <p:cNvSpPr txBox="1"/>
            <p:nvPr/>
          </p:nvSpPr>
          <p:spPr>
            <a:xfrm>
              <a:off x="2609665"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S</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3" name="テキスト ボックス 92">
              <a:extLst>
                <a:ext uri="{FF2B5EF4-FFF2-40B4-BE49-F238E27FC236}">
                  <a16:creationId xmlns:a16="http://schemas.microsoft.com/office/drawing/2014/main" id="{9940A1A8-A245-B6F5-6A1B-6988033FEE3B}"/>
                </a:ext>
              </a:extLst>
            </p:cNvPr>
            <p:cNvSpPr txBox="1"/>
            <p:nvPr/>
          </p:nvSpPr>
          <p:spPr>
            <a:xfrm>
              <a:off x="3353386"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D</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4" name="テキスト ボックス 93">
              <a:extLst>
                <a:ext uri="{FF2B5EF4-FFF2-40B4-BE49-F238E27FC236}">
                  <a16:creationId xmlns:a16="http://schemas.microsoft.com/office/drawing/2014/main" id="{B0AEF7D7-1296-29DA-A103-49DD7110C78E}"/>
                </a:ext>
              </a:extLst>
            </p:cNvPr>
            <p:cNvSpPr txBox="1"/>
            <p:nvPr/>
          </p:nvSpPr>
          <p:spPr>
            <a:xfrm>
              <a:off x="4097107"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F</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5" name="テキスト ボックス 94">
              <a:extLst>
                <a:ext uri="{FF2B5EF4-FFF2-40B4-BE49-F238E27FC236}">
                  <a16:creationId xmlns:a16="http://schemas.microsoft.com/office/drawing/2014/main" id="{F81C0845-6363-5D16-E23E-F54A2E7813BE}"/>
                </a:ext>
              </a:extLst>
            </p:cNvPr>
            <p:cNvSpPr txBox="1"/>
            <p:nvPr/>
          </p:nvSpPr>
          <p:spPr>
            <a:xfrm>
              <a:off x="4840828"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G</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6" name="テキスト ボックス 95">
              <a:extLst>
                <a:ext uri="{FF2B5EF4-FFF2-40B4-BE49-F238E27FC236}">
                  <a16:creationId xmlns:a16="http://schemas.microsoft.com/office/drawing/2014/main" id="{4521A42B-F691-3E12-47A1-56F0D9421E5C}"/>
                </a:ext>
              </a:extLst>
            </p:cNvPr>
            <p:cNvSpPr txBox="1"/>
            <p:nvPr/>
          </p:nvSpPr>
          <p:spPr>
            <a:xfrm>
              <a:off x="5584549"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H</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7" name="テキスト ボックス 96">
              <a:extLst>
                <a:ext uri="{FF2B5EF4-FFF2-40B4-BE49-F238E27FC236}">
                  <a16:creationId xmlns:a16="http://schemas.microsoft.com/office/drawing/2014/main" id="{04149519-DEEB-87F9-4CC3-6B1AC586EB6F}"/>
                </a:ext>
              </a:extLst>
            </p:cNvPr>
            <p:cNvSpPr txBox="1"/>
            <p:nvPr/>
          </p:nvSpPr>
          <p:spPr>
            <a:xfrm>
              <a:off x="6328270"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J</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8" name="テキスト ボックス 97">
              <a:extLst>
                <a:ext uri="{FF2B5EF4-FFF2-40B4-BE49-F238E27FC236}">
                  <a16:creationId xmlns:a16="http://schemas.microsoft.com/office/drawing/2014/main" id="{E1E2ACF5-46AC-BF7B-92CF-C7FA8804CC82}"/>
                </a:ext>
              </a:extLst>
            </p:cNvPr>
            <p:cNvSpPr txBox="1"/>
            <p:nvPr/>
          </p:nvSpPr>
          <p:spPr>
            <a:xfrm>
              <a:off x="7071991"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K</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9" name="テキスト ボックス 98">
              <a:extLst>
                <a:ext uri="{FF2B5EF4-FFF2-40B4-BE49-F238E27FC236}">
                  <a16:creationId xmlns:a16="http://schemas.microsoft.com/office/drawing/2014/main" id="{F2B4B5F2-42FE-50A3-8483-2178F3FBD2E0}"/>
                </a:ext>
              </a:extLst>
            </p:cNvPr>
            <p:cNvSpPr txBox="1"/>
            <p:nvPr/>
          </p:nvSpPr>
          <p:spPr>
            <a:xfrm>
              <a:off x="7815712"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L</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0" name="テキスト ボックス 99">
              <a:extLst>
                <a:ext uri="{FF2B5EF4-FFF2-40B4-BE49-F238E27FC236}">
                  <a16:creationId xmlns:a16="http://schemas.microsoft.com/office/drawing/2014/main" id="{8337B558-796E-7A68-F99D-9C16E11BAE87}"/>
                </a:ext>
              </a:extLst>
            </p:cNvPr>
            <p:cNvSpPr txBox="1"/>
            <p:nvPr/>
          </p:nvSpPr>
          <p:spPr>
            <a:xfrm>
              <a:off x="8737236" y="3338978"/>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1" name="テキスト ボックス 100">
              <a:extLst>
                <a:ext uri="{FF2B5EF4-FFF2-40B4-BE49-F238E27FC236}">
                  <a16:creationId xmlns:a16="http://schemas.microsoft.com/office/drawing/2014/main" id="{912145E9-AD12-78E2-87AD-1D98D572261C}"/>
                </a:ext>
              </a:extLst>
            </p:cNvPr>
            <p:cNvSpPr txBox="1"/>
            <p:nvPr/>
          </p:nvSpPr>
          <p:spPr>
            <a:xfrm>
              <a:off x="9480959" y="3338978"/>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2" name="テキスト ボックス 101">
              <a:extLst>
                <a:ext uri="{FF2B5EF4-FFF2-40B4-BE49-F238E27FC236}">
                  <a16:creationId xmlns:a16="http://schemas.microsoft.com/office/drawing/2014/main" id="{190ABB03-1761-7DD3-5B38-A2DE3F72F5CE}"/>
                </a:ext>
              </a:extLst>
            </p:cNvPr>
            <p:cNvSpPr txBox="1"/>
            <p:nvPr/>
          </p:nvSpPr>
          <p:spPr>
            <a:xfrm>
              <a:off x="10395493"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む</a:t>
              </a:r>
            </a:p>
          </p:txBody>
        </p:sp>
        <p:sp>
          <p:nvSpPr>
            <p:cNvPr id="103" name="テキスト ボックス 102">
              <a:extLst>
                <a:ext uri="{FF2B5EF4-FFF2-40B4-BE49-F238E27FC236}">
                  <a16:creationId xmlns:a16="http://schemas.microsoft.com/office/drawing/2014/main" id="{3617855F-A784-CA7F-5C25-4771F680410B}"/>
                </a:ext>
              </a:extLst>
            </p:cNvPr>
            <p:cNvSpPr txBox="1"/>
            <p:nvPr/>
          </p:nvSpPr>
          <p:spPr>
            <a:xfrm>
              <a:off x="10229743" y="3338978"/>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4" name="テキスト ボックス 103">
              <a:extLst>
                <a:ext uri="{FF2B5EF4-FFF2-40B4-BE49-F238E27FC236}">
                  <a16:creationId xmlns:a16="http://schemas.microsoft.com/office/drawing/2014/main" id="{042DFA66-418C-5A4B-E896-6A1BA7CAD123}"/>
                </a:ext>
              </a:extLst>
            </p:cNvPr>
            <p:cNvSpPr txBox="1"/>
            <p:nvPr/>
          </p:nvSpPr>
          <p:spPr>
            <a:xfrm>
              <a:off x="2396036"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つ</a:t>
              </a:r>
            </a:p>
          </p:txBody>
        </p:sp>
        <p:sp>
          <p:nvSpPr>
            <p:cNvPr id="105" name="テキスト ボックス 104">
              <a:extLst>
                <a:ext uri="{FF2B5EF4-FFF2-40B4-BE49-F238E27FC236}">
                  <a16:creationId xmlns:a16="http://schemas.microsoft.com/office/drawing/2014/main" id="{4B1AA669-8FC9-447A-3467-80DCDE3D5EFB}"/>
                </a:ext>
              </a:extLst>
            </p:cNvPr>
            <p:cNvSpPr txBox="1"/>
            <p:nvPr/>
          </p:nvSpPr>
          <p:spPr>
            <a:xfrm>
              <a:off x="3139757"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さ</a:t>
              </a:r>
            </a:p>
          </p:txBody>
        </p:sp>
        <p:sp>
          <p:nvSpPr>
            <p:cNvPr id="106" name="テキスト ボックス 105">
              <a:extLst>
                <a:ext uri="{FF2B5EF4-FFF2-40B4-BE49-F238E27FC236}">
                  <a16:creationId xmlns:a16="http://schemas.microsoft.com/office/drawing/2014/main" id="{9E90E827-1D35-DF75-7B3B-554887450A83}"/>
                </a:ext>
              </a:extLst>
            </p:cNvPr>
            <p:cNvSpPr txBox="1"/>
            <p:nvPr/>
          </p:nvSpPr>
          <p:spPr>
            <a:xfrm>
              <a:off x="3883478"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そ</a:t>
              </a:r>
            </a:p>
          </p:txBody>
        </p:sp>
        <p:sp>
          <p:nvSpPr>
            <p:cNvPr id="107" name="テキスト ボックス 106">
              <a:extLst>
                <a:ext uri="{FF2B5EF4-FFF2-40B4-BE49-F238E27FC236}">
                  <a16:creationId xmlns:a16="http://schemas.microsoft.com/office/drawing/2014/main" id="{F41A1DC1-0750-6110-1E98-4913D801F4EC}"/>
                </a:ext>
              </a:extLst>
            </p:cNvPr>
            <p:cNvSpPr txBox="1"/>
            <p:nvPr/>
          </p:nvSpPr>
          <p:spPr>
            <a:xfrm>
              <a:off x="4627199"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a:t>
              </a:r>
              <a:endPar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8" name="テキスト ボックス 107">
              <a:extLst>
                <a:ext uri="{FF2B5EF4-FFF2-40B4-BE49-F238E27FC236}">
                  <a16:creationId xmlns:a16="http://schemas.microsoft.com/office/drawing/2014/main" id="{9AF38395-AE87-A1BA-67D6-F95F9E316532}"/>
                </a:ext>
              </a:extLst>
            </p:cNvPr>
            <p:cNvSpPr txBox="1"/>
            <p:nvPr/>
          </p:nvSpPr>
          <p:spPr>
            <a:xfrm>
              <a:off x="5370920"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こ</a:t>
              </a:r>
            </a:p>
          </p:txBody>
        </p:sp>
        <p:sp>
          <p:nvSpPr>
            <p:cNvPr id="109" name="テキスト ボックス 108">
              <a:extLst>
                <a:ext uri="{FF2B5EF4-FFF2-40B4-BE49-F238E27FC236}">
                  <a16:creationId xmlns:a16="http://schemas.microsoft.com/office/drawing/2014/main" id="{C849B0C1-D595-CF24-02F2-BA0FAECAADEC}"/>
                </a:ext>
              </a:extLst>
            </p:cNvPr>
            <p:cNvSpPr txBox="1"/>
            <p:nvPr/>
          </p:nvSpPr>
          <p:spPr>
            <a:xfrm>
              <a:off x="6114641"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み</a:t>
              </a:r>
            </a:p>
          </p:txBody>
        </p:sp>
        <p:sp>
          <p:nvSpPr>
            <p:cNvPr id="110" name="テキスト ボックス 109">
              <a:extLst>
                <a:ext uri="{FF2B5EF4-FFF2-40B4-BE49-F238E27FC236}">
                  <a16:creationId xmlns:a16="http://schemas.microsoft.com/office/drawing/2014/main" id="{635F1700-5E12-A9FE-CAA5-E5233BECB772}"/>
                </a:ext>
              </a:extLst>
            </p:cNvPr>
            <p:cNvSpPr txBox="1"/>
            <p:nvPr/>
          </p:nvSpPr>
          <p:spPr>
            <a:xfrm>
              <a:off x="6858362"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も</a:t>
              </a:r>
            </a:p>
          </p:txBody>
        </p:sp>
        <p:sp>
          <p:nvSpPr>
            <p:cNvPr id="111" name="テキスト ボックス 110">
              <a:extLst>
                <a:ext uri="{FF2B5EF4-FFF2-40B4-BE49-F238E27FC236}">
                  <a16:creationId xmlns:a16="http://schemas.microsoft.com/office/drawing/2014/main" id="{1538349C-449D-8CED-46AF-54D9689B9592}"/>
                </a:ext>
              </a:extLst>
            </p:cNvPr>
            <p:cNvSpPr txBox="1"/>
            <p:nvPr/>
          </p:nvSpPr>
          <p:spPr>
            <a:xfrm>
              <a:off x="7602083"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ね</a:t>
              </a:r>
            </a:p>
          </p:txBody>
        </p:sp>
        <p:sp>
          <p:nvSpPr>
            <p:cNvPr id="112" name="テキスト ボックス 111">
              <a:extLst>
                <a:ext uri="{FF2B5EF4-FFF2-40B4-BE49-F238E27FC236}">
                  <a16:creationId xmlns:a16="http://schemas.microsoft.com/office/drawing/2014/main" id="{BEF159EC-DF7D-A7E0-B8D5-E7C9CD95069C}"/>
                </a:ext>
              </a:extLst>
            </p:cNvPr>
            <p:cNvSpPr txBox="1"/>
            <p:nvPr/>
          </p:nvSpPr>
          <p:spPr>
            <a:xfrm>
              <a:off x="8345804"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る</a:t>
              </a:r>
            </a:p>
          </p:txBody>
        </p:sp>
        <p:sp>
          <p:nvSpPr>
            <p:cNvPr id="113" name="テキスト ボックス 112">
              <a:extLst>
                <a:ext uri="{FF2B5EF4-FFF2-40B4-BE49-F238E27FC236}">
                  <a16:creationId xmlns:a16="http://schemas.microsoft.com/office/drawing/2014/main" id="{F7639B2E-71FB-7C86-71C9-B4724A952281}"/>
                </a:ext>
              </a:extLst>
            </p:cNvPr>
            <p:cNvSpPr txBox="1"/>
            <p:nvPr/>
          </p:nvSpPr>
          <p:spPr>
            <a:xfrm>
              <a:off x="9089525"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め</a:t>
              </a:r>
            </a:p>
          </p:txBody>
        </p:sp>
        <p:sp>
          <p:nvSpPr>
            <p:cNvPr id="114" name="テキスト ボックス 113">
              <a:extLst>
                <a:ext uri="{FF2B5EF4-FFF2-40B4-BE49-F238E27FC236}">
                  <a16:creationId xmlns:a16="http://schemas.microsoft.com/office/drawing/2014/main" id="{24FA7FD7-8649-2AAA-56C9-C35EC60CC89F}"/>
                </a:ext>
              </a:extLst>
            </p:cNvPr>
            <p:cNvSpPr txBox="1"/>
            <p:nvPr/>
          </p:nvSpPr>
          <p:spPr>
            <a:xfrm>
              <a:off x="9833248"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ろ</a:t>
              </a:r>
            </a:p>
          </p:txBody>
        </p:sp>
        <p:sp>
          <p:nvSpPr>
            <p:cNvPr id="115" name="テキスト ボックス 114">
              <a:extLst>
                <a:ext uri="{FF2B5EF4-FFF2-40B4-BE49-F238E27FC236}">
                  <a16:creationId xmlns:a16="http://schemas.microsoft.com/office/drawing/2014/main" id="{476F9AED-FC9E-C066-6408-530525751892}"/>
                </a:ext>
              </a:extLst>
            </p:cNvPr>
            <p:cNvSpPr txBox="1"/>
            <p:nvPr/>
          </p:nvSpPr>
          <p:spPr>
            <a:xfrm>
              <a:off x="2048250"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Z</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6" name="テキスト ボックス 115">
              <a:extLst>
                <a:ext uri="{FF2B5EF4-FFF2-40B4-BE49-F238E27FC236}">
                  <a16:creationId xmlns:a16="http://schemas.microsoft.com/office/drawing/2014/main" id="{696849DB-981C-A728-E328-F4220C6ADC7D}"/>
                </a:ext>
              </a:extLst>
            </p:cNvPr>
            <p:cNvSpPr txBox="1"/>
            <p:nvPr/>
          </p:nvSpPr>
          <p:spPr>
            <a:xfrm>
              <a:off x="2791971"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X</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7" name="テキスト ボックス 116">
              <a:extLst>
                <a:ext uri="{FF2B5EF4-FFF2-40B4-BE49-F238E27FC236}">
                  <a16:creationId xmlns:a16="http://schemas.microsoft.com/office/drawing/2014/main" id="{3DE8E417-297F-FCF9-EF51-2D0F0EDADCED}"/>
                </a:ext>
              </a:extLst>
            </p:cNvPr>
            <p:cNvSpPr txBox="1"/>
            <p:nvPr/>
          </p:nvSpPr>
          <p:spPr>
            <a:xfrm>
              <a:off x="3535692"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8" name="テキスト ボックス 117">
              <a:extLst>
                <a:ext uri="{FF2B5EF4-FFF2-40B4-BE49-F238E27FC236}">
                  <a16:creationId xmlns:a16="http://schemas.microsoft.com/office/drawing/2014/main" id="{4A2D3D35-17EC-3314-AF5E-565B9E8060B1}"/>
                </a:ext>
              </a:extLst>
            </p:cNvPr>
            <p:cNvSpPr txBox="1"/>
            <p:nvPr/>
          </p:nvSpPr>
          <p:spPr>
            <a:xfrm>
              <a:off x="4279413"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V</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9" name="テキスト ボックス 118">
              <a:extLst>
                <a:ext uri="{FF2B5EF4-FFF2-40B4-BE49-F238E27FC236}">
                  <a16:creationId xmlns:a16="http://schemas.microsoft.com/office/drawing/2014/main" id="{6C7BE41C-00F0-5CE8-CBF6-0C3A51F23B01}"/>
                </a:ext>
              </a:extLst>
            </p:cNvPr>
            <p:cNvSpPr txBox="1"/>
            <p:nvPr/>
          </p:nvSpPr>
          <p:spPr>
            <a:xfrm>
              <a:off x="5023134"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B</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0" name="テキスト ボックス 119">
              <a:extLst>
                <a:ext uri="{FF2B5EF4-FFF2-40B4-BE49-F238E27FC236}">
                  <a16:creationId xmlns:a16="http://schemas.microsoft.com/office/drawing/2014/main" id="{78A89517-EE75-86B5-B26C-9253A81EDD8A}"/>
                </a:ext>
              </a:extLst>
            </p:cNvPr>
            <p:cNvSpPr txBox="1"/>
            <p:nvPr/>
          </p:nvSpPr>
          <p:spPr>
            <a:xfrm>
              <a:off x="5766855"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N</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1" name="テキスト ボックス 120">
              <a:extLst>
                <a:ext uri="{FF2B5EF4-FFF2-40B4-BE49-F238E27FC236}">
                  <a16:creationId xmlns:a16="http://schemas.microsoft.com/office/drawing/2014/main" id="{73BA223E-C4DF-5733-086D-E54DA880D559}"/>
                </a:ext>
              </a:extLst>
            </p:cNvPr>
            <p:cNvSpPr txBox="1"/>
            <p:nvPr/>
          </p:nvSpPr>
          <p:spPr>
            <a:xfrm>
              <a:off x="6510576"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M</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2" name="テキスト ボックス 121">
              <a:extLst>
                <a:ext uri="{FF2B5EF4-FFF2-40B4-BE49-F238E27FC236}">
                  <a16:creationId xmlns:a16="http://schemas.microsoft.com/office/drawing/2014/main" id="{0B71F799-6A0C-23A3-41D6-CCF908A15703}"/>
                </a:ext>
              </a:extLst>
            </p:cNvPr>
            <p:cNvSpPr txBox="1"/>
            <p:nvPr/>
          </p:nvSpPr>
          <p:spPr>
            <a:xfrm>
              <a:off x="7432100" y="4136611"/>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&lt;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3" name="テキスト ボックス 122">
              <a:extLst>
                <a:ext uri="{FF2B5EF4-FFF2-40B4-BE49-F238E27FC236}">
                  <a16:creationId xmlns:a16="http://schemas.microsoft.com/office/drawing/2014/main" id="{CD90151A-3809-158B-E755-D67EB5EE3A2B}"/>
                </a:ext>
              </a:extLst>
            </p:cNvPr>
            <p:cNvSpPr txBox="1"/>
            <p:nvPr/>
          </p:nvSpPr>
          <p:spPr>
            <a:xfrm>
              <a:off x="8175821" y="4136611"/>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&gt;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4" name="テキスト ボックス 123">
              <a:extLst>
                <a:ext uri="{FF2B5EF4-FFF2-40B4-BE49-F238E27FC236}">
                  <a16:creationId xmlns:a16="http://schemas.microsoft.com/office/drawing/2014/main" id="{B54130A4-65D7-DACB-1441-4B88B6A0E962}"/>
                </a:ext>
              </a:extLst>
            </p:cNvPr>
            <p:cNvSpPr txBox="1"/>
            <p:nvPr/>
          </p:nvSpPr>
          <p:spPr>
            <a:xfrm>
              <a:off x="8957639" y="4136611"/>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5" name="テキスト ボックス 124">
              <a:extLst>
                <a:ext uri="{FF2B5EF4-FFF2-40B4-BE49-F238E27FC236}">
                  <a16:creationId xmlns:a16="http://schemas.microsoft.com/office/drawing/2014/main" id="{4B5730DE-10C8-F460-541C-6273C995211D}"/>
                </a:ext>
              </a:extLst>
            </p:cNvPr>
            <p:cNvSpPr txBox="1"/>
            <p:nvPr/>
          </p:nvSpPr>
          <p:spPr>
            <a:xfrm>
              <a:off x="9828362" y="41366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_</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6" name="テキスト ボックス 125">
              <a:extLst>
                <a:ext uri="{FF2B5EF4-FFF2-40B4-BE49-F238E27FC236}">
                  <a16:creationId xmlns:a16="http://schemas.microsoft.com/office/drawing/2014/main" id="{2716CF81-3DE6-C02D-B135-73A706ECBC52}"/>
                </a:ext>
              </a:extLst>
            </p:cNvPr>
            <p:cNvSpPr txBox="1"/>
            <p:nvPr/>
          </p:nvSpPr>
          <p:spPr>
            <a:xfrm>
              <a:off x="9570467"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へ</a:t>
              </a:r>
            </a:p>
          </p:txBody>
        </p:sp>
        <p:sp>
          <p:nvSpPr>
            <p:cNvPr id="127" name="テキスト ボックス 126">
              <a:extLst>
                <a:ext uri="{FF2B5EF4-FFF2-40B4-BE49-F238E27FC236}">
                  <a16:creationId xmlns:a16="http://schemas.microsoft.com/office/drawing/2014/main" id="{1CDD92F9-02ED-903F-8D58-C538ECB36EE2}"/>
                </a:ext>
              </a:extLst>
            </p:cNvPr>
            <p:cNvSpPr txBox="1"/>
            <p:nvPr/>
          </p:nvSpPr>
          <p:spPr>
            <a:xfrm>
              <a:off x="9410059"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8" name="テキスト ボックス 127">
              <a:extLst>
                <a:ext uri="{FF2B5EF4-FFF2-40B4-BE49-F238E27FC236}">
                  <a16:creationId xmlns:a16="http://schemas.microsoft.com/office/drawing/2014/main" id="{A822112A-FCD2-25BA-20C7-585C2015D114}"/>
                </a:ext>
              </a:extLst>
            </p:cNvPr>
            <p:cNvSpPr txBox="1"/>
            <p:nvPr/>
          </p:nvSpPr>
          <p:spPr>
            <a:xfrm>
              <a:off x="10324331"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129" name="テキスト ボックス 128">
              <a:extLst>
                <a:ext uri="{FF2B5EF4-FFF2-40B4-BE49-F238E27FC236}">
                  <a16:creationId xmlns:a16="http://schemas.microsoft.com/office/drawing/2014/main" id="{7420DED6-F047-0F6D-6BB3-521E11C4190F}"/>
                </a:ext>
              </a:extLst>
            </p:cNvPr>
            <p:cNvSpPr txBox="1"/>
            <p:nvPr/>
          </p:nvSpPr>
          <p:spPr>
            <a:xfrm>
              <a:off x="10163923"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0" name="テキスト ボックス 129">
              <a:extLst>
                <a:ext uri="{FF2B5EF4-FFF2-40B4-BE49-F238E27FC236}">
                  <a16:creationId xmlns:a16="http://schemas.microsoft.com/office/drawing/2014/main" id="{C3EB3593-A638-E77E-35D8-A12CA19DDFC9}"/>
                </a:ext>
              </a:extLst>
            </p:cNvPr>
            <p:cNvSpPr txBox="1"/>
            <p:nvPr/>
          </p:nvSpPr>
          <p:spPr>
            <a:xfrm>
              <a:off x="10044951" y="2542466"/>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131" name="テキスト ボックス 130">
              <a:extLst>
                <a:ext uri="{FF2B5EF4-FFF2-40B4-BE49-F238E27FC236}">
                  <a16:creationId xmlns:a16="http://schemas.microsoft.com/office/drawing/2014/main" id="{562F7887-D695-3E94-3651-B3263BD8C435}"/>
                </a:ext>
              </a:extLst>
            </p:cNvPr>
            <p:cNvSpPr txBox="1"/>
            <p:nvPr/>
          </p:nvSpPr>
          <p:spPr>
            <a:xfrm>
              <a:off x="728253"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2" name="テキスト ボックス 131">
              <a:extLst>
                <a:ext uri="{FF2B5EF4-FFF2-40B4-BE49-F238E27FC236}">
                  <a16:creationId xmlns:a16="http://schemas.microsoft.com/office/drawing/2014/main" id="{16C9057E-F9DC-DA40-E58B-7601F83872B6}"/>
                </a:ext>
              </a:extLst>
            </p:cNvPr>
            <p:cNvSpPr txBox="1"/>
            <p:nvPr/>
          </p:nvSpPr>
          <p:spPr>
            <a:xfrm>
              <a:off x="1686213"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2</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3" name="テキスト ボックス 132">
              <a:extLst>
                <a:ext uri="{FF2B5EF4-FFF2-40B4-BE49-F238E27FC236}">
                  <a16:creationId xmlns:a16="http://schemas.microsoft.com/office/drawing/2014/main" id="{E2348D4F-E83D-55FB-59A8-8F8653EF0E9F}"/>
                </a:ext>
              </a:extLst>
            </p:cNvPr>
            <p:cNvSpPr txBox="1"/>
            <p:nvPr/>
          </p:nvSpPr>
          <p:spPr>
            <a:xfrm>
              <a:off x="2439037"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3</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4" name="テキスト ボックス 133">
              <a:extLst>
                <a:ext uri="{FF2B5EF4-FFF2-40B4-BE49-F238E27FC236}">
                  <a16:creationId xmlns:a16="http://schemas.microsoft.com/office/drawing/2014/main" id="{CF151B05-2239-E23F-B796-A84B66417788}"/>
                </a:ext>
              </a:extLst>
            </p:cNvPr>
            <p:cNvSpPr txBox="1"/>
            <p:nvPr/>
          </p:nvSpPr>
          <p:spPr>
            <a:xfrm>
              <a:off x="3191861"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4</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5" name="テキスト ボックス 134">
              <a:extLst>
                <a:ext uri="{FF2B5EF4-FFF2-40B4-BE49-F238E27FC236}">
                  <a16:creationId xmlns:a16="http://schemas.microsoft.com/office/drawing/2014/main" id="{E6299861-1537-5C77-E35C-AAF29A63B90B}"/>
                </a:ext>
              </a:extLst>
            </p:cNvPr>
            <p:cNvSpPr txBox="1"/>
            <p:nvPr/>
          </p:nvSpPr>
          <p:spPr>
            <a:xfrm>
              <a:off x="3944685"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5</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6" name="テキスト ボックス 135">
              <a:extLst>
                <a:ext uri="{FF2B5EF4-FFF2-40B4-BE49-F238E27FC236}">
                  <a16:creationId xmlns:a16="http://schemas.microsoft.com/office/drawing/2014/main" id="{4D1DC954-885F-FE3C-8B65-5F6CCFDA986C}"/>
                </a:ext>
              </a:extLst>
            </p:cNvPr>
            <p:cNvSpPr txBox="1"/>
            <p:nvPr/>
          </p:nvSpPr>
          <p:spPr>
            <a:xfrm>
              <a:off x="4697509"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6</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7" name="テキスト ボックス 136">
              <a:extLst>
                <a:ext uri="{FF2B5EF4-FFF2-40B4-BE49-F238E27FC236}">
                  <a16:creationId xmlns:a16="http://schemas.microsoft.com/office/drawing/2014/main" id="{E86C6E48-A5E4-6EDB-550D-28ECB248AC1F}"/>
                </a:ext>
              </a:extLst>
            </p:cNvPr>
            <p:cNvSpPr txBox="1"/>
            <p:nvPr/>
          </p:nvSpPr>
          <p:spPr>
            <a:xfrm>
              <a:off x="5450333"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7</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8" name="テキスト ボックス 137">
              <a:extLst>
                <a:ext uri="{FF2B5EF4-FFF2-40B4-BE49-F238E27FC236}">
                  <a16:creationId xmlns:a16="http://schemas.microsoft.com/office/drawing/2014/main" id="{A1385EBB-F6D7-F42A-453D-A87C15372AAC}"/>
                </a:ext>
              </a:extLst>
            </p:cNvPr>
            <p:cNvSpPr txBox="1"/>
            <p:nvPr/>
          </p:nvSpPr>
          <p:spPr>
            <a:xfrm>
              <a:off x="6203157"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8</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9" name="テキスト ボックス 138">
              <a:extLst>
                <a:ext uri="{FF2B5EF4-FFF2-40B4-BE49-F238E27FC236}">
                  <a16:creationId xmlns:a16="http://schemas.microsoft.com/office/drawing/2014/main" id="{D1A2634E-AD3B-28D0-3439-8D7AF2CB53DD}"/>
                </a:ext>
              </a:extLst>
            </p:cNvPr>
            <p:cNvSpPr txBox="1"/>
            <p:nvPr/>
          </p:nvSpPr>
          <p:spPr>
            <a:xfrm>
              <a:off x="6955981"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9</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0" name="テキスト ボックス 139">
              <a:extLst>
                <a:ext uri="{FF2B5EF4-FFF2-40B4-BE49-F238E27FC236}">
                  <a16:creationId xmlns:a16="http://schemas.microsoft.com/office/drawing/2014/main" id="{DD2E339B-78EE-81C9-C802-FABDF8ECE6B0}"/>
                </a:ext>
              </a:extLst>
            </p:cNvPr>
            <p:cNvSpPr txBox="1"/>
            <p:nvPr/>
          </p:nvSpPr>
          <p:spPr>
            <a:xfrm>
              <a:off x="7708805"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0</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1" name="テキスト ボックス 140">
              <a:extLst>
                <a:ext uri="{FF2B5EF4-FFF2-40B4-BE49-F238E27FC236}">
                  <a16:creationId xmlns:a16="http://schemas.microsoft.com/office/drawing/2014/main" id="{CF1AC03D-5AA2-7E51-9D2F-C0F7335D2F26}"/>
                </a:ext>
              </a:extLst>
            </p:cNvPr>
            <p:cNvSpPr txBox="1"/>
            <p:nvPr/>
          </p:nvSpPr>
          <p:spPr>
            <a:xfrm>
              <a:off x="8467977"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2" name="テキスト ボックス 141">
              <a:extLst>
                <a:ext uri="{FF2B5EF4-FFF2-40B4-BE49-F238E27FC236}">
                  <a16:creationId xmlns:a16="http://schemas.microsoft.com/office/drawing/2014/main" id="{B43AF1DA-D8EF-D118-1A9D-9B341E75B395}"/>
                </a:ext>
              </a:extLst>
            </p:cNvPr>
            <p:cNvSpPr txBox="1"/>
            <p:nvPr/>
          </p:nvSpPr>
          <p:spPr>
            <a:xfrm>
              <a:off x="9222150"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3" name="テキスト ボックス 142">
              <a:extLst>
                <a:ext uri="{FF2B5EF4-FFF2-40B4-BE49-F238E27FC236}">
                  <a16:creationId xmlns:a16="http://schemas.microsoft.com/office/drawing/2014/main" id="{E73CE86D-B611-ACD7-346E-E8F613A24C22}"/>
                </a:ext>
              </a:extLst>
            </p:cNvPr>
            <p:cNvSpPr txBox="1"/>
            <p:nvPr/>
          </p:nvSpPr>
          <p:spPr>
            <a:xfrm>
              <a:off x="9975209"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4" name="テキスト ボックス 143">
              <a:extLst>
                <a:ext uri="{FF2B5EF4-FFF2-40B4-BE49-F238E27FC236}">
                  <a16:creationId xmlns:a16="http://schemas.microsoft.com/office/drawing/2014/main" id="{F3440584-D315-DA79-E5EC-E75840CFB19A}"/>
                </a:ext>
              </a:extLst>
            </p:cNvPr>
            <p:cNvSpPr txBox="1"/>
            <p:nvPr/>
          </p:nvSpPr>
          <p:spPr>
            <a:xfrm>
              <a:off x="9123550"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5" name="テキスト ボックス 144">
              <a:extLst>
                <a:ext uri="{FF2B5EF4-FFF2-40B4-BE49-F238E27FC236}">
                  <a16:creationId xmlns:a16="http://schemas.microsoft.com/office/drawing/2014/main" id="{683CF6E3-C7BA-2AE6-CBE8-81FFF7B53ACB}"/>
                </a:ext>
              </a:extLst>
            </p:cNvPr>
            <p:cNvSpPr txBox="1"/>
            <p:nvPr/>
          </p:nvSpPr>
          <p:spPr>
            <a:xfrm>
              <a:off x="9868669" y="2690654"/>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6" name="テキスト ボックス 145">
              <a:extLst>
                <a:ext uri="{FF2B5EF4-FFF2-40B4-BE49-F238E27FC236}">
                  <a16:creationId xmlns:a16="http://schemas.microsoft.com/office/drawing/2014/main" id="{C1147225-E3FD-691D-2937-CA059EFF52D8}"/>
                </a:ext>
              </a:extLst>
            </p:cNvPr>
            <p:cNvSpPr txBox="1"/>
            <p:nvPr/>
          </p:nvSpPr>
          <p:spPr>
            <a:xfrm>
              <a:off x="8558551"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7" name="テキスト ボックス 146">
              <a:extLst>
                <a:ext uri="{FF2B5EF4-FFF2-40B4-BE49-F238E27FC236}">
                  <a16:creationId xmlns:a16="http://schemas.microsoft.com/office/drawing/2014/main" id="{50C313AB-2C53-1FE6-7D7B-3E294090D493}"/>
                </a:ext>
              </a:extLst>
            </p:cNvPr>
            <p:cNvSpPr txBox="1"/>
            <p:nvPr/>
          </p:nvSpPr>
          <p:spPr>
            <a:xfrm>
              <a:off x="9303196"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8" name="テキスト ボックス 147">
              <a:extLst>
                <a:ext uri="{FF2B5EF4-FFF2-40B4-BE49-F238E27FC236}">
                  <a16:creationId xmlns:a16="http://schemas.microsoft.com/office/drawing/2014/main" id="{FF990CAF-80A4-C8BB-C5B8-904683F0BDA1}"/>
                </a:ext>
              </a:extLst>
            </p:cNvPr>
            <p:cNvSpPr txBox="1"/>
            <p:nvPr/>
          </p:nvSpPr>
          <p:spPr>
            <a:xfrm>
              <a:off x="10049903"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cxnSp>
          <p:nvCxnSpPr>
            <p:cNvPr id="149" name="直線矢印コネクタ 148">
              <a:extLst>
                <a:ext uri="{FF2B5EF4-FFF2-40B4-BE49-F238E27FC236}">
                  <a16:creationId xmlns:a16="http://schemas.microsoft.com/office/drawing/2014/main" id="{B3811844-93F6-6E21-A8B9-7F7CCD40AE2A}"/>
                </a:ext>
              </a:extLst>
            </p:cNvPr>
            <p:cNvCxnSpPr>
              <a:cxnSpLocks/>
            </p:cNvCxnSpPr>
            <p:nvPr/>
          </p:nvCxnSpPr>
          <p:spPr>
            <a:xfrm flipH="1">
              <a:off x="10941229" y="2155786"/>
              <a:ext cx="368338" cy="0"/>
            </a:xfrm>
            <a:prstGeom prst="straightConnector1">
              <a:avLst/>
            </a:pr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150" name="グループ化 149">
              <a:extLst>
                <a:ext uri="{FF2B5EF4-FFF2-40B4-BE49-F238E27FC236}">
                  <a16:creationId xmlns:a16="http://schemas.microsoft.com/office/drawing/2014/main" id="{049A74D1-CAE2-17E4-CD79-DEB143B978EB}"/>
                </a:ext>
              </a:extLst>
            </p:cNvPr>
            <p:cNvGrpSpPr/>
            <p:nvPr/>
          </p:nvGrpSpPr>
          <p:grpSpPr>
            <a:xfrm rot="10800000">
              <a:off x="824831" y="3011257"/>
              <a:ext cx="384764" cy="98242"/>
              <a:chOff x="631825" y="2800350"/>
              <a:chExt cx="384764" cy="98242"/>
            </a:xfrm>
          </p:grpSpPr>
          <p:cxnSp>
            <p:nvCxnSpPr>
              <p:cNvPr id="179" name="直線矢印コネクタ 178">
                <a:extLst>
                  <a:ext uri="{FF2B5EF4-FFF2-40B4-BE49-F238E27FC236}">
                    <a16:creationId xmlns:a16="http://schemas.microsoft.com/office/drawing/2014/main" id="{B93895C0-86A6-8884-7BCB-9AC83EE03BE0}"/>
                  </a:ext>
                </a:extLst>
              </p:cNvPr>
              <p:cNvCxnSpPr>
                <a:cxnSpLocks/>
              </p:cNvCxnSpPr>
              <p:nvPr/>
            </p:nvCxnSpPr>
            <p:spPr>
              <a:xfrm flipH="1">
                <a:off x="648251" y="2849379"/>
                <a:ext cx="368338" cy="0"/>
              </a:xfrm>
              <a:prstGeom prst="straightConnector1">
                <a:avLst/>
              </a:prstGeom>
              <a:ln w="12700">
                <a:solidFill>
                  <a:schemeClr val="tx1"/>
                </a:solidFill>
                <a:headEnd type="none" w="med" len="med"/>
                <a:tailEnd type="arrow" w="med" len="sm"/>
              </a:ln>
            </p:spPr>
            <p:style>
              <a:lnRef idx="1">
                <a:schemeClr val="accent1"/>
              </a:lnRef>
              <a:fillRef idx="0">
                <a:schemeClr val="accent1"/>
              </a:fillRef>
              <a:effectRef idx="0">
                <a:schemeClr val="accent1"/>
              </a:effectRef>
              <a:fontRef idx="minor">
                <a:schemeClr val="tx1"/>
              </a:fontRef>
            </p:style>
          </p:cxnSp>
          <p:cxnSp>
            <p:nvCxnSpPr>
              <p:cNvPr id="180" name="直線コネクタ 179">
                <a:extLst>
                  <a:ext uri="{FF2B5EF4-FFF2-40B4-BE49-F238E27FC236}">
                    <a16:creationId xmlns:a16="http://schemas.microsoft.com/office/drawing/2014/main" id="{C07B10ED-B550-8095-2B84-0F64F2230350}"/>
                  </a:ext>
                </a:extLst>
              </p:cNvPr>
              <p:cNvCxnSpPr>
                <a:cxnSpLocks/>
              </p:cNvCxnSpPr>
              <p:nvPr/>
            </p:nvCxnSpPr>
            <p:spPr>
              <a:xfrm>
                <a:off x="631825" y="2800350"/>
                <a:ext cx="0" cy="982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1" name="矢印: 上 150">
              <a:extLst>
                <a:ext uri="{FF2B5EF4-FFF2-40B4-BE49-F238E27FC236}">
                  <a16:creationId xmlns:a16="http://schemas.microsoft.com/office/drawing/2014/main" id="{4687F836-9F96-D907-F0A6-01D31C689644}"/>
                </a:ext>
              </a:extLst>
            </p:cNvPr>
            <p:cNvSpPr/>
            <p:nvPr/>
          </p:nvSpPr>
          <p:spPr>
            <a:xfrm>
              <a:off x="848427" y="4519619"/>
              <a:ext cx="231821" cy="170921"/>
            </a:xfrm>
            <a:prstGeom prst="upArrow">
              <a:avLst>
                <a:gd name="adj1" fmla="val 50000"/>
                <a:gd name="adj2" fmla="val 66378"/>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52" name="テキスト ボックス 151">
              <a:extLst>
                <a:ext uri="{FF2B5EF4-FFF2-40B4-BE49-F238E27FC236}">
                  <a16:creationId xmlns:a16="http://schemas.microsoft.com/office/drawing/2014/main" id="{7E85A5CF-DB7C-B9AA-4780-93A607E8216E}"/>
                </a:ext>
              </a:extLst>
            </p:cNvPr>
            <p:cNvSpPr txBox="1"/>
            <p:nvPr/>
          </p:nvSpPr>
          <p:spPr>
            <a:xfrm>
              <a:off x="7252557"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3" name="テキスト ボックス 152">
              <a:extLst>
                <a:ext uri="{FF2B5EF4-FFF2-40B4-BE49-F238E27FC236}">
                  <a16:creationId xmlns:a16="http://schemas.microsoft.com/office/drawing/2014/main" id="{A7C218CB-E508-30EA-685D-724136742CE2}"/>
                </a:ext>
              </a:extLst>
            </p:cNvPr>
            <p:cNvSpPr txBox="1"/>
            <p:nvPr/>
          </p:nvSpPr>
          <p:spPr>
            <a:xfrm>
              <a:off x="7997437"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4" name="テキスト ボックス 153">
              <a:extLst>
                <a:ext uri="{FF2B5EF4-FFF2-40B4-BE49-F238E27FC236}">
                  <a16:creationId xmlns:a16="http://schemas.microsoft.com/office/drawing/2014/main" id="{17AEA371-2DB7-BC7E-206D-6A4142A5F5D1}"/>
                </a:ext>
              </a:extLst>
            </p:cNvPr>
            <p:cNvSpPr txBox="1"/>
            <p:nvPr/>
          </p:nvSpPr>
          <p:spPr>
            <a:xfrm>
              <a:off x="8743670"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5" name="テキスト ボックス 154">
              <a:extLst>
                <a:ext uri="{FF2B5EF4-FFF2-40B4-BE49-F238E27FC236}">
                  <a16:creationId xmlns:a16="http://schemas.microsoft.com/office/drawing/2014/main" id="{5E2817BB-778A-6BAE-D772-A0E08079BCCB}"/>
                </a:ext>
              </a:extLst>
            </p:cNvPr>
            <p:cNvSpPr txBox="1"/>
            <p:nvPr/>
          </p:nvSpPr>
          <p:spPr>
            <a:xfrm>
              <a:off x="663931" y="3718391"/>
              <a:ext cx="655690" cy="2616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Ctrl</a:t>
              </a:r>
              <a:endPar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6" name="テキスト ボックス 155">
              <a:extLst>
                <a:ext uri="{FF2B5EF4-FFF2-40B4-BE49-F238E27FC236}">
                  <a16:creationId xmlns:a16="http://schemas.microsoft.com/office/drawing/2014/main" id="{CEA2F3DD-FE1D-11D4-97AC-FC9939CDA5DE}"/>
                </a:ext>
              </a:extLst>
            </p:cNvPr>
            <p:cNvSpPr txBox="1"/>
            <p:nvPr/>
          </p:nvSpPr>
          <p:spPr>
            <a:xfrm>
              <a:off x="2936131" y="5331382"/>
              <a:ext cx="655688" cy="253916"/>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英数</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7" name="テキスト ボックス 156">
              <a:extLst>
                <a:ext uri="{FF2B5EF4-FFF2-40B4-BE49-F238E27FC236}">
                  <a16:creationId xmlns:a16="http://schemas.microsoft.com/office/drawing/2014/main" id="{DA5E2B81-4101-7192-3161-21DA76043279}"/>
                </a:ext>
              </a:extLst>
            </p:cNvPr>
            <p:cNvSpPr txBox="1"/>
            <p:nvPr/>
          </p:nvSpPr>
          <p:spPr>
            <a:xfrm>
              <a:off x="6709071" y="5331382"/>
              <a:ext cx="596997" cy="253916"/>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1" lang="ja-JP" altLang="en-US" sz="1050" b="1" dirty="0">
                  <a:solidFill>
                    <a:prstClr val="black"/>
                  </a:solidFill>
                  <a:latin typeface="BIZ UDPゴシック" panose="020B0400000000000000" pitchFamily="50" charset="-128"/>
                  <a:ea typeface="BIZ UDPゴシック" panose="020B0400000000000000" pitchFamily="50" charset="-128"/>
                </a:rPr>
                <a:t>かな</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158" name="グループ化 157">
              <a:extLst>
                <a:ext uri="{FF2B5EF4-FFF2-40B4-BE49-F238E27FC236}">
                  <a16:creationId xmlns:a16="http://schemas.microsoft.com/office/drawing/2014/main" id="{A4207134-D359-84C2-D492-5AF17801FC46}"/>
                </a:ext>
              </a:extLst>
            </p:cNvPr>
            <p:cNvGrpSpPr/>
            <p:nvPr/>
          </p:nvGrpSpPr>
          <p:grpSpPr>
            <a:xfrm>
              <a:off x="8870993" y="4946877"/>
              <a:ext cx="2756325" cy="652501"/>
              <a:chOff x="8870993" y="4946877"/>
              <a:chExt cx="2756325" cy="652501"/>
            </a:xfrm>
          </p:grpSpPr>
          <p:sp>
            <p:nvSpPr>
              <p:cNvPr id="171" name="四角形: 角を丸くする 170">
                <a:extLst>
                  <a:ext uri="{FF2B5EF4-FFF2-40B4-BE49-F238E27FC236}">
                    <a16:creationId xmlns:a16="http://schemas.microsoft.com/office/drawing/2014/main" id="{6CA0BAED-DDE6-18A7-764C-74DD46C3DD3E}"/>
                  </a:ext>
                </a:extLst>
              </p:cNvPr>
              <p:cNvSpPr/>
              <p:nvPr/>
            </p:nvSpPr>
            <p:spPr>
              <a:xfrm>
                <a:off x="8870993" y="5306478"/>
                <a:ext cx="861242" cy="292900"/>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2" name="四角形: 角を丸くする 171">
                <a:extLst>
                  <a:ext uri="{FF2B5EF4-FFF2-40B4-BE49-F238E27FC236}">
                    <a16:creationId xmlns:a16="http://schemas.microsoft.com/office/drawing/2014/main" id="{7614CD1D-0F6B-E427-91EE-712FE5B9EE7C}"/>
                  </a:ext>
                </a:extLst>
              </p:cNvPr>
              <p:cNvSpPr/>
              <p:nvPr/>
            </p:nvSpPr>
            <p:spPr>
              <a:xfrm>
                <a:off x="9818535" y="5306478"/>
                <a:ext cx="861242" cy="292900"/>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3" name="四角形: 角を丸くする 172">
                <a:extLst>
                  <a:ext uri="{FF2B5EF4-FFF2-40B4-BE49-F238E27FC236}">
                    <a16:creationId xmlns:a16="http://schemas.microsoft.com/office/drawing/2014/main" id="{895799CF-12AA-0C36-D530-42A23BD4951F}"/>
                  </a:ext>
                </a:extLst>
              </p:cNvPr>
              <p:cNvSpPr/>
              <p:nvPr/>
            </p:nvSpPr>
            <p:spPr>
              <a:xfrm>
                <a:off x="10766076" y="5306478"/>
                <a:ext cx="861242" cy="292900"/>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4" name="四角形: 角を丸くする 173">
                <a:extLst>
                  <a:ext uri="{FF2B5EF4-FFF2-40B4-BE49-F238E27FC236}">
                    <a16:creationId xmlns:a16="http://schemas.microsoft.com/office/drawing/2014/main" id="{78C7B068-52F8-DC9E-0BFB-FB7142947C89}"/>
                  </a:ext>
                </a:extLst>
              </p:cNvPr>
              <p:cNvSpPr/>
              <p:nvPr/>
            </p:nvSpPr>
            <p:spPr>
              <a:xfrm>
                <a:off x="9818535" y="4946877"/>
                <a:ext cx="861242" cy="292900"/>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5" name="二等辺三角形 174">
                <a:extLst>
                  <a:ext uri="{FF2B5EF4-FFF2-40B4-BE49-F238E27FC236}">
                    <a16:creationId xmlns:a16="http://schemas.microsoft.com/office/drawing/2014/main" id="{B9F66846-C4AF-FB80-3A7C-E8BD57609049}"/>
                  </a:ext>
                </a:extLst>
              </p:cNvPr>
              <p:cNvSpPr/>
              <p:nvPr/>
            </p:nvSpPr>
            <p:spPr>
              <a:xfrm rot="16200000">
                <a:off x="9239702" y="5405440"/>
                <a:ext cx="123825" cy="106746"/>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6" name="二等辺三角形 175">
                <a:extLst>
                  <a:ext uri="{FF2B5EF4-FFF2-40B4-BE49-F238E27FC236}">
                    <a16:creationId xmlns:a16="http://schemas.microsoft.com/office/drawing/2014/main" id="{B77A2D9F-AFE5-6B5A-C048-141DF50CFED0}"/>
                  </a:ext>
                </a:extLst>
              </p:cNvPr>
              <p:cNvSpPr/>
              <p:nvPr/>
            </p:nvSpPr>
            <p:spPr>
              <a:xfrm rot="5400000">
                <a:off x="11134785" y="5405442"/>
                <a:ext cx="123825" cy="106746"/>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7" name="二等辺三角形 176">
                <a:extLst>
                  <a:ext uri="{FF2B5EF4-FFF2-40B4-BE49-F238E27FC236}">
                    <a16:creationId xmlns:a16="http://schemas.microsoft.com/office/drawing/2014/main" id="{7DFE4F9E-6C10-A5EF-3E4F-40DA011F9761}"/>
                  </a:ext>
                </a:extLst>
              </p:cNvPr>
              <p:cNvSpPr/>
              <p:nvPr/>
            </p:nvSpPr>
            <p:spPr>
              <a:xfrm>
                <a:off x="10187244" y="5044022"/>
                <a:ext cx="123825" cy="106746"/>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8" name="二等辺三角形 177">
                <a:extLst>
                  <a:ext uri="{FF2B5EF4-FFF2-40B4-BE49-F238E27FC236}">
                    <a16:creationId xmlns:a16="http://schemas.microsoft.com/office/drawing/2014/main" id="{44EA8A99-FBE4-B8A1-65DB-17F9252B5541}"/>
                  </a:ext>
                </a:extLst>
              </p:cNvPr>
              <p:cNvSpPr/>
              <p:nvPr/>
            </p:nvSpPr>
            <p:spPr>
              <a:xfrm rot="10800000">
                <a:off x="10187244" y="5407273"/>
                <a:ext cx="123825" cy="106746"/>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159" name="四角形: 角を丸くする 158">
              <a:extLst>
                <a:ext uri="{FF2B5EF4-FFF2-40B4-BE49-F238E27FC236}">
                  <a16:creationId xmlns:a16="http://schemas.microsoft.com/office/drawing/2014/main" id="{762BD456-CCA0-410F-DAF7-B503E872CA1E}"/>
                </a:ext>
              </a:extLst>
            </p:cNvPr>
            <p:cNvSpPr/>
            <p:nvPr/>
          </p:nvSpPr>
          <p:spPr>
            <a:xfrm>
              <a:off x="10727333" y="1757094"/>
              <a:ext cx="9000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0" name="フリーフォーム: 図形 159">
              <a:extLst>
                <a:ext uri="{FF2B5EF4-FFF2-40B4-BE49-F238E27FC236}">
                  <a16:creationId xmlns:a16="http://schemas.microsoft.com/office/drawing/2014/main" id="{C41FD936-BE71-41CA-F2B9-FA967DA09F6A}"/>
                </a:ext>
              </a:extLst>
            </p:cNvPr>
            <p:cNvSpPr/>
            <p:nvPr/>
          </p:nvSpPr>
          <p:spPr>
            <a:xfrm>
              <a:off x="11205633" y="3717190"/>
              <a:ext cx="281517" cy="139700"/>
            </a:xfrm>
            <a:custGeom>
              <a:avLst/>
              <a:gdLst>
                <a:gd name="connsiteX0" fmla="*/ 0 w 281517"/>
                <a:gd name="connsiteY0" fmla="*/ 139700 h 139700"/>
                <a:gd name="connsiteX1" fmla="*/ 281517 w 281517"/>
                <a:gd name="connsiteY1" fmla="*/ 139700 h 139700"/>
                <a:gd name="connsiteX2" fmla="*/ 281517 w 281517"/>
                <a:gd name="connsiteY2" fmla="*/ 0 h 139700"/>
                <a:gd name="connsiteX3" fmla="*/ 203200 w 281517"/>
                <a:gd name="connsiteY3" fmla="*/ 0 h 139700"/>
              </a:gdLst>
              <a:ahLst/>
              <a:cxnLst>
                <a:cxn ang="0">
                  <a:pos x="connsiteX0" y="connsiteY0"/>
                </a:cxn>
                <a:cxn ang="0">
                  <a:pos x="connsiteX1" y="connsiteY1"/>
                </a:cxn>
                <a:cxn ang="0">
                  <a:pos x="connsiteX2" y="connsiteY2"/>
                </a:cxn>
                <a:cxn ang="0">
                  <a:pos x="connsiteX3" y="connsiteY3"/>
                </a:cxn>
              </a:cxnLst>
              <a:rect l="l" t="t" r="r" b="b"/>
              <a:pathLst>
                <a:path w="281517" h="139700">
                  <a:moveTo>
                    <a:pt x="0" y="139700"/>
                  </a:moveTo>
                  <a:lnTo>
                    <a:pt x="281517" y="139700"/>
                  </a:lnTo>
                  <a:lnTo>
                    <a:pt x="281517" y="0"/>
                  </a:lnTo>
                  <a:lnTo>
                    <a:pt x="203200" y="0"/>
                  </a:lnTo>
                </a:path>
              </a:pathLst>
            </a:custGeom>
            <a:noFill/>
            <a:ln>
              <a:headEnd type="arrow"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1" name="矢印: 上 160">
              <a:extLst>
                <a:ext uri="{FF2B5EF4-FFF2-40B4-BE49-F238E27FC236}">
                  <a16:creationId xmlns:a16="http://schemas.microsoft.com/office/drawing/2014/main" id="{0D04637C-75D7-DF2D-843B-1E2A83CEDEBA}"/>
                </a:ext>
              </a:extLst>
            </p:cNvPr>
            <p:cNvSpPr/>
            <p:nvPr/>
          </p:nvSpPr>
          <p:spPr>
            <a:xfrm>
              <a:off x="11266591" y="4519619"/>
              <a:ext cx="231821" cy="170921"/>
            </a:xfrm>
            <a:prstGeom prst="upArrow">
              <a:avLst>
                <a:gd name="adj1" fmla="val 50000"/>
                <a:gd name="adj2" fmla="val 66378"/>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62" name="グループ化 161">
              <a:extLst>
                <a:ext uri="{FF2B5EF4-FFF2-40B4-BE49-F238E27FC236}">
                  <a16:creationId xmlns:a16="http://schemas.microsoft.com/office/drawing/2014/main" id="{EFFB647C-E1E4-0863-6FD5-53660096D0D8}"/>
                </a:ext>
              </a:extLst>
            </p:cNvPr>
            <p:cNvGrpSpPr/>
            <p:nvPr/>
          </p:nvGrpSpPr>
          <p:grpSpPr>
            <a:xfrm>
              <a:off x="848427" y="5270506"/>
              <a:ext cx="231821" cy="244146"/>
              <a:chOff x="848427" y="5249869"/>
              <a:chExt cx="231821" cy="244146"/>
            </a:xfrm>
          </p:grpSpPr>
          <p:sp>
            <p:nvSpPr>
              <p:cNvPr id="169" name="矢印: 上 168">
                <a:extLst>
                  <a:ext uri="{FF2B5EF4-FFF2-40B4-BE49-F238E27FC236}">
                    <a16:creationId xmlns:a16="http://schemas.microsoft.com/office/drawing/2014/main" id="{2A40A3CD-5AD3-CE5B-3E2C-0722B2FB9A38}"/>
                  </a:ext>
                </a:extLst>
              </p:cNvPr>
              <p:cNvSpPr/>
              <p:nvPr/>
            </p:nvSpPr>
            <p:spPr>
              <a:xfrm>
                <a:off x="848427" y="5249869"/>
                <a:ext cx="231821" cy="170921"/>
              </a:xfrm>
              <a:prstGeom prst="upArrow">
                <a:avLst>
                  <a:gd name="adj1" fmla="val 50000"/>
                  <a:gd name="adj2" fmla="val 66378"/>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0" name="正方形/長方形 169">
                <a:extLst>
                  <a:ext uri="{FF2B5EF4-FFF2-40B4-BE49-F238E27FC236}">
                    <a16:creationId xmlns:a16="http://schemas.microsoft.com/office/drawing/2014/main" id="{09C595D7-5C21-A802-B4A2-4F811C01A852}"/>
                  </a:ext>
                </a:extLst>
              </p:cNvPr>
              <p:cNvSpPr/>
              <p:nvPr/>
            </p:nvSpPr>
            <p:spPr>
              <a:xfrm>
                <a:off x="905600" y="5448296"/>
                <a:ext cx="117475" cy="45719"/>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63" name="テキスト ボックス 162">
              <a:extLst>
                <a:ext uri="{FF2B5EF4-FFF2-40B4-BE49-F238E27FC236}">
                  <a16:creationId xmlns:a16="http://schemas.microsoft.com/office/drawing/2014/main" id="{78A943FF-8ABD-D059-F724-23CF03CB22AE}"/>
                </a:ext>
              </a:extLst>
            </p:cNvPr>
            <p:cNvSpPr txBox="1"/>
            <p:nvPr/>
          </p:nvSpPr>
          <p:spPr>
            <a:xfrm>
              <a:off x="1385485" y="5321529"/>
              <a:ext cx="762956" cy="25391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option</a:t>
              </a:r>
              <a:endPar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64" name="テキスト ボックス 163">
              <a:extLst>
                <a:ext uri="{FF2B5EF4-FFF2-40B4-BE49-F238E27FC236}">
                  <a16:creationId xmlns:a16="http://schemas.microsoft.com/office/drawing/2014/main" id="{B9C32D1F-C7FE-D1B4-E277-87399B021406}"/>
                </a:ext>
              </a:extLst>
            </p:cNvPr>
            <p:cNvSpPr txBox="1"/>
            <p:nvPr/>
          </p:nvSpPr>
          <p:spPr>
            <a:xfrm>
              <a:off x="2194078" y="5331382"/>
              <a:ext cx="655688" cy="253916"/>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err="1">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cmd</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65" name="テキスト ボックス 164">
              <a:extLst>
                <a:ext uri="{FF2B5EF4-FFF2-40B4-BE49-F238E27FC236}">
                  <a16:creationId xmlns:a16="http://schemas.microsoft.com/office/drawing/2014/main" id="{16CA389A-621E-2C50-1BF4-5FF0E640A44B}"/>
                </a:ext>
              </a:extLst>
            </p:cNvPr>
            <p:cNvSpPr txBox="1"/>
            <p:nvPr/>
          </p:nvSpPr>
          <p:spPr>
            <a:xfrm>
              <a:off x="7385616" y="5331382"/>
              <a:ext cx="655688" cy="253916"/>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err="1">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cmd</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66" name="フローチャート: 他ページ結合子 165">
              <a:extLst>
                <a:ext uri="{FF2B5EF4-FFF2-40B4-BE49-F238E27FC236}">
                  <a16:creationId xmlns:a16="http://schemas.microsoft.com/office/drawing/2014/main" id="{85271190-D576-F993-18D7-82DE7E2C833F}"/>
                </a:ext>
              </a:extLst>
            </p:cNvPr>
            <p:cNvSpPr/>
            <p:nvPr/>
          </p:nvSpPr>
          <p:spPr>
            <a:xfrm rot="5400000">
              <a:off x="11368886" y="2164242"/>
              <a:ext cx="135394" cy="199435"/>
            </a:xfrm>
            <a:prstGeom prst="flowChartOffpageConnector">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solidFill>
                    <a:schemeClr val="tx1"/>
                  </a:solidFill>
                </a:rPr>
                <a:t>×</a:t>
              </a:r>
              <a:endParaRPr kumimoji="1" lang="ja-JP" altLang="en-US" sz="1100" dirty="0">
                <a:solidFill>
                  <a:schemeClr val="tx1"/>
                </a:solidFill>
              </a:endParaRPr>
            </a:p>
          </p:txBody>
        </p:sp>
        <p:sp>
          <p:nvSpPr>
            <p:cNvPr id="167" name="テキスト ボックス 166">
              <a:extLst>
                <a:ext uri="{FF2B5EF4-FFF2-40B4-BE49-F238E27FC236}">
                  <a16:creationId xmlns:a16="http://schemas.microsoft.com/office/drawing/2014/main" id="{A94771D3-4D65-7777-D79A-570DDA973B8A}"/>
                </a:ext>
              </a:extLst>
            </p:cNvPr>
            <p:cNvSpPr txBox="1"/>
            <p:nvPr/>
          </p:nvSpPr>
          <p:spPr>
            <a:xfrm>
              <a:off x="10222065" y="2705739"/>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168" name="テキスト ボックス 167">
              <a:extLst>
                <a:ext uri="{FF2B5EF4-FFF2-40B4-BE49-F238E27FC236}">
                  <a16:creationId xmlns:a16="http://schemas.microsoft.com/office/drawing/2014/main" id="{81D5FBF2-4AA2-7164-37E0-F25BFBE2D986}"/>
                </a:ext>
              </a:extLst>
            </p:cNvPr>
            <p:cNvSpPr txBox="1"/>
            <p:nvPr/>
          </p:nvSpPr>
          <p:spPr>
            <a:xfrm>
              <a:off x="10399867" y="3469565"/>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grpSp>
      <p:sp>
        <p:nvSpPr>
          <p:cNvPr id="8" name="テキスト ボックス 7">
            <a:extLst>
              <a:ext uri="{FF2B5EF4-FFF2-40B4-BE49-F238E27FC236}">
                <a16:creationId xmlns:a16="http://schemas.microsoft.com/office/drawing/2014/main" id="{1892335F-8BA7-1471-0ADB-A7C758D520D8}"/>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dirty="0">
                <a:solidFill>
                  <a:srgbClr val="2A1A00"/>
                </a:solidFill>
                <a:latin typeface="BIZ UDPゴシック" panose="020B0400000000000000" pitchFamily="50" charset="-128"/>
                <a:ea typeface="BIZ UDPゴシック" panose="020B0400000000000000" pitchFamily="50" charset="-128"/>
              </a:rPr>
              <a:t>あいぱっどに さいんいん</a:t>
            </a:r>
          </a:p>
        </p:txBody>
      </p:sp>
      <p:sp>
        <p:nvSpPr>
          <p:cNvPr id="61" name="四角形: 角を丸くする 60">
            <a:extLst>
              <a:ext uri="{FF2B5EF4-FFF2-40B4-BE49-F238E27FC236}">
                <a16:creationId xmlns:a16="http://schemas.microsoft.com/office/drawing/2014/main" id="{D0483F78-EFE8-4158-EB5F-AC134E037B4E}"/>
              </a:ext>
            </a:extLst>
          </p:cNvPr>
          <p:cNvSpPr/>
          <p:nvPr/>
        </p:nvSpPr>
        <p:spPr>
          <a:xfrm>
            <a:off x="357950" y="1632720"/>
            <a:ext cx="2579570" cy="664144"/>
          </a:xfrm>
          <a:prstGeom prst="roundRect">
            <a:avLst>
              <a:gd name="adj" fmla="val 50000"/>
            </a:avLst>
          </a:prstGeom>
          <a:solidFill>
            <a:srgbClr val="CB33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05FCC0D3-76DD-C041-A382-CB74A419CD64}"/>
              </a:ext>
            </a:extLst>
          </p:cNvPr>
          <p:cNvSpPr/>
          <p:nvPr/>
        </p:nvSpPr>
        <p:spPr>
          <a:xfrm>
            <a:off x="524190" y="2594433"/>
            <a:ext cx="7915570" cy="871079"/>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 角を丸くする 17">
            <a:extLst>
              <a:ext uri="{FF2B5EF4-FFF2-40B4-BE49-F238E27FC236}">
                <a16:creationId xmlns:a16="http://schemas.microsoft.com/office/drawing/2014/main" id="{2A0EC49E-234B-5B63-0F25-8DE0C5AE2932}"/>
              </a:ext>
            </a:extLst>
          </p:cNvPr>
          <p:cNvSpPr/>
          <p:nvPr/>
        </p:nvSpPr>
        <p:spPr>
          <a:xfrm>
            <a:off x="10548518" y="2601946"/>
            <a:ext cx="1119291" cy="863566"/>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27F0E1C0-E59C-9C87-D187-6F6F3278AE12}"/>
              </a:ext>
            </a:extLst>
          </p:cNvPr>
          <p:cNvSpPr/>
          <p:nvPr/>
        </p:nvSpPr>
        <p:spPr>
          <a:xfrm>
            <a:off x="357949" y="1621115"/>
            <a:ext cx="258652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きーぼーど</a:t>
            </a:r>
          </a:p>
        </p:txBody>
      </p:sp>
      <p:sp>
        <p:nvSpPr>
          <p:cNvPr id="2" name="フリーフォーム: 図形 1">
            <a:extLst>
              <a:ext uri="{FF2B5EF4-FFF2-40B4-BE49-F238E27FC236}">
                <a16:creationId xmlns:a16="http://schemas.microsoft.com/office/drawing/2014/main" id="{6BF13817-CA8A-3978-6AA7-399930CE8056}"/>
              </a:ext>
            </a:extLst>
          </p:cNvPr>
          <p:cNvSpPr/>
          <p:nvPr/>
        </p:nvSpPr>
        <p:spPr>
          <a:xfrm rot="17833126">
            <a:off x="4862024" y="1125705"/>
            <a:ext cx="1686218" cy="1999461"/>
          </a:xfrm>
          <a:custGeom>
            <a:avLst/>
            <a:gdLst>
              <a:gd name="connsiteX0" fmla="*/ 1395522 w 2119104"/>
              <a:gd name="connsiteY0" fmla="*/ 180255 h 1999461"/>
              <a:gd name="connsiteX1" fmla="*/ 2082264 w 2119104"/>
              <a:gd name="connsiteY1" fmla="*/ 1515434 h 1999461"/>
              <a:gd name="connsiteX2" fmla="*/ 1938849 w 2119104"/>
              <a:gd name="connsiteY2" fmla="*/ 1962621 h 1999461"/>
              <a:gd name="connsiteX3" fmla="*/ 1491663 w 2119104"/>
              <a:gd name="connsiteY3" fmla="*/ 1819207 h 1999461"/>
              <a:gd name="connsiteX4" fmla="*/ 1180241 w 2119104"/>
              <a:gd name="connsiteY4" fmla="*/ 1213734 h 1999461"/>
              <a:gd name="connsiteX5" fmla="*/ 0 w 2119104"/>
              <a:gd name="connsiteY5" fmla="*/ 1382406 h 1999461"/>
              <a:gd name="connsiteX6" fmla="*/ 1103813 w 2119104"/>
              <a:gd name="connsiteY6" fmla="*/ 1065141 h 1999461"/>
              <a:gd name="connsiteX7" fmla="*/ 804921 w 2119104"/>
              <a:gd name="connsiteY7" fmla="*/ 484027 h 1999461"/>
              <a:gd name="connsiteX8" fmla="*/ 948335 w 2119104"/>
              <a:gd name="connsiteY8" fmla="*/ 36840 h 1999461"/>
              <a:gd name="connsiteX9" fmla="*/ 1395522 w 2119104"/>
              <a:gd name="connsiteY9" fmla="*/ 180255 h 1999461"/>
              <a:gd name="connsiteX0" fmla="*/ 962636 w 1686218"/>
              <a:gd name="connsiteY0" fmla="*/ 180255 h 1999461"/>
              <a:gd name="connsiteX1" fmla="*/ 1649378 w 1686218"/>
              <a:gd name="connsiteY1" fmla="*/ 1515434 h 1999461"/>
              <a:gd name="connsiteX2" fmla="*/ 1505963 w 1686218"/>
              <a:gd name="connsiteY2" fmla="*/ 1962621 h 1999461"/>
              <a:gd name="connsiteX3" fmla="*/ 1058777 w 1686218"/>
              <a:gd name="connsiteY3" fmla="*/ 1819207 h 1999461"/>
              <a:gd name="connsiteX4" fmla="*/ 747355 w 1686218"/>
              <a:gd name="connsiteY4" fmla="*/ 1213734 h 1999461"/>
              <a:gd name="connsiteX5" fmla="*/ 0 w 1686218"/>
              <a:gd name="connsiteY5" fmla="*/ 1472345 h 1999461"/>
              <a:gd name="connsiteX6" fmla="*/ 670927 w 1686218"/>
              <a:gd name="connsiteY6" fmla="*/ 1065141 h 1999461"/>
              <a:gd name="connsiteX7" fmla="*/ 372035 w 1686218"/>
              <a:gd name="connsiteY7" fmla="*/ 484027 h 1999461"/>
              <a:gd name="connsiteX8" fmla="*/ 515449 w 1686218"/>
              <a:gd name="connsiteY8" fmla="*/ 36840 h 1999461"/>
              <a:gd name="connsiteX9" fmla="*/ 962636 w 1686218"/>
              <a:gd name="connsiteY9" fmla="*/ 180255 h 1999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218" h="1999461">
                <a:moveTo>
                  <a:pt x="962636" y="180255"/>
                </a:moveTo>
                <a:lnTo>
                  <a:pt x="1649378" y="1515434"/>
                </a:lnTo>
                <a:cubicBezTo>
                  <a:pt x="1733262" y="1678524"/>
                  <a:pt x="1669053" y="1878737"/>
                  <a:pt x="1505963" y="1962621"/>
                </a:cubicBezTo>
                <a:cubicBezTo>
                  <a:pt x="1342874" y="2046505"/>
                  <a:pt x="1142661" y="1982296"/>
                  <a:pt x="1058777" y="1819207"/>
                </a:cubicBezTo>
                <a:lnTo>
                  <a:pt x="747355" y="1213734"/>
                </a:lnTo>
                <a:lnTo>
                  <a:pt x="0" y="1472345"/>
                </a:lnTo>
                <a:lnTo>
                  <a:pt x="670927" y="1065141"/>
                </a:lnTo>
                <a:lnTo>
                  <a:pt x="372035" y="484027"/>
                </a:lnTo>
                <a:cubicBezTo>
                  <a:pt x="288150" y="320937"/>
                  <a:pt x="352359" y="120725"/>
                  <a:pt x="515449" y="36840"/>
                </a:cubicBezTo>
                <a:cubicBezTo>
                  <a:pt x="678539" y="-47044"/>
                  <a:pt x="878752" y="17165"/>
                  <a:pt x="962636" y="180255"/>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7" name="四角形: 角を丸くする 26">
            <a:extLst>
              <a:ext uri="{FF2B5EF4-FFF2-40B4-BE49-F238E27FC236}">
                <a16:creationId xmlns:a16="http://schemas.microsoft.com/office/drawing/2014/main" id="{8170B644-E5D6-EC5C-D56B-8B4BE55A062F}"/>
              </a:ext>
            </a:extLst>
          </p:cNvPr>
          <p:cNvSpPr/>
          <p:nvPr/>
        </p:nvSpPr>
        <p:spPr>
          <a:xfrm>
            <a:off x="4705958" y="1632720"/>
            <a:ext cx="2165583"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すうじ</a:t>
            </a:r>
          </a:p>
        </p:txBody>
      </p:sp>
      <p:sp>
        <p:nvSpPr>
          <p:cNvPr id="3" name="フリーフォーム: 図形 2">
            <a:extLst>
              <a:ext uri="{FF2B5EF4-FFF2-40B4-BE49-F238E27FC236}">
                <a16:creationId xmlns:a16="http://schemas.microsoft.com/office/drawing/2014/main" id="{70E25997-445B-5A88-2681-5DD04D3CC2A4}"/>
              </a:ext>
            </a:extLst>
          </p:cNvPr>
          <p:cNvSpPr/>
          <p:nvPr/>
        </p:nvSpPr>
        <p:spPr>
          <a:xfrm rot="15841175">
            <a:off x="9369261" y="604582"/>
            <a:ext cx="1598262" cy="3388744"/>
          </a:xfrm>
          <a:custGeom>
            <a:avLst/>
            <a:gdLst>
              <a:gd name="connsiteX0" fmla="*/ 1979390 w 1981224"/>
              <a:gd name="connsiteY0" fmla="*/ 366697 h 3388744"/>
              <a:gd name="connsiteX1" fmla="*/ 1693970 w 1981224"/>
              <a:gd name="connsiteY1" fmla="*/ 3091244 h 3388744"/>
              <a:gd name="connsiteX2" fmla="*/ 1329108 w 1981224"/>
              <a:gd name="connsiteY2" fmla="*/ 3386910 h 3388744"/>
              <a:gd name="connsiteX3" fmla="*/ 1033441 w 1981224"/>
              <a:gd name="connsiteY3" fmla="*/ 3022048 h 3388744"/>
              <a:gd name="connsiteX4" fmla="*/ 1118368 w 1981224"/>
              <a:gd name="connsiteY4" fmla="*/ 2211352 h 3388744"/>
              <a:gd name="connsiteX5" fmla="*/ 0 w 1981224"/>
              <a:gd name="connsiteY5" fmla="*/ 2371182 h 3388744"/>
              <a:gd name="connsiteX6" fmla="*/ 1135825 w 1981224"/>
              <a:gd name="connsiteY6" fmla="*/ 2044717 h 3388744"/>
              <a:gd name="connsiteX7" fmla="*/ 1318861 w 1981224"/>
              <a:gd name="connsiteY7" fmla="*/ 297501 h 3388744"/>
              <a:gd name="connsiteX8" fmla="*/ 1683724 w 1981224"/>
              <a:gd name="connsiteY8" fmla="*/ 1834 h 3388744"/>
              <a:gd name="connsiteX9" fmla="*/ 1979390 w 1981224"/>
              <a:gd name="connsiteY9" fmla="*/ 366697 h 3388744"/>
              <a:gd name="connsiteX0" fmla="*/ 1596428 w 1598262"/>
              <a:gd name="connsiteY0" fmla="*/ 366697 h 3388744"/>
              <a:gd name="connsiteX1" fmla="*/ 1311008 w 1598262"/>
              <a:gd name="connsiteY1" fmla="*/ 3091244 h 3388744"/>
              <a:gd name="connsiteX2" fmla="*/ 946146 w 1598262"/>
              <a:gd name="connsiteY2" fmla="*/ 3386910 h 3388744"/>
              <a:gd name="connsiteX3" fmla="*/ 650479 w 1598262"/>
              <a:gd name="connsiteY3" fmla="*/ 3022048 h 3388744"/>
              <a:gd name="connsiteX4" fmla="*/ 735406 w 1598262"/>
              <a:gd name="connsiteY4" fmla="*/ 2211352 h 3388744"/>
              <a:gd name="connsiteX5" fmla="*/ 0 w 1598262"/>
              <a:gd name="connsiteY5" fmla="*/ 2506918 h 3388744"/>
              <a:gd name="connsiteX6" fmla="*/ 752863 w 1598262"/>
              <a:gd name="connsiteY6" fmla="*/ 2044717 h 3388744"/>
              <a:gd name="connsiteX7" fmla="*/ 935899 w 1598262"/>
              <a:gd name="connsiteY7" fmla="*/ 297501 h 3388744"/>
              <a:gd name="connsiteX8" fmla="*/ 1300762 w 1598262"/>
              <a:gd name="connsiteY8" fmla="*/ 1834 h 3388744"/>
              <a:gd name="connsiteX9" fmla="*/ 1596428 w 1598262"/>
              <a:gd name="connsiteY9" fmla="*/ 366697 h 338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8262" h="3388744">
                <a:moveTo>
                  <a:pt x="1596428" y="366697"/>
                </a:moveTo>
                <a:lnTo>
                  <a:pt x="1311008" y="3091244"/>
                </a:lnTo>
                <a:cubicBezTo>
                  <a:pt x="1291900" y="3273644"/>
                  <a:pt x="1128545" y="3406018"/>
                  <a:pt x="946146" y="3386910"/>
                </a:cubicBezTo>
                <a:cubicBezTo>
                  <a:pt x="763746" y="3367802"/>
                  <a:pt x="631371" y="3204447"/>
                  <a:pt x="650479" y="3022048"/>
                </a:cubicBezTo>
                <a:lnTo>
                  <a:pt x="735406" y="2211352"/>
                </a:lnTo>
                <a:lnTo>
                  <a:pt x="0" y="2506918"/>
                </a:lnTo>
                <a:lnTo>
                  <a:pt x="752863" y="2044717"/>
                </a:lnTo>
                <a:lnTo>
                  <a:pt x="935899" y="297501"/>
                </a:lnTo>
                <a:cubicBezTo>
                  <a:pt x="955007" y="115101"/>
                  <a:pt x="1118362" y="-17274"/>
                  <a:pt x="1300762" y="1834"/>
                </a:cubicBezTo>
                <a:cubicBezTo>
                  <a:pt x="1483162" y="20942"/>
                  <a:pt x="1615536" y="184297"/>
                  <a:pt x="1596428" y="36669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33" name="四角形: 角を丸くする 32">
            <a:extLst>
              <a:ext uri="{FF2B5EF4-FFF2-40B4-BE49-F238E27FC236}">
                <a16:creationId xmlns:a16="http://schemas.microsoft.com/office/drawing/2014/main" id="{F4C810D4-D70C-02B1-2F74-F5B9692572C1}"/>
              </a:ext>
            </a:extLst>
          </p:cNvPr>
          <p:cNvSpPr/>
          <p:nvPr/>
        </p:nvSpPr>
        <p:spPr>
          <a:xfrm>
            <a:off x="8439760" y="1632720"/>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まちがえたとき</a:t>
            </a:r>
          </a:p>
        </p:txBody>
      </p:sp>
    </p:spTree>
    <p:extLst>
      <p:ext uri="{BB962C8B-B14F-4D97-AF65-F5344CB8AC3E}">
        <p14:creationId xmlns:p14="http://schemas.microsoft.com/office/powerpoint/2010/main" val="20487425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FC788-A577-929E-1BF5-26F1E972B836}"/>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5165C568-AAE6-690A-4BF2-587BB9111C3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ミライシードを ひらく</a:t>
            </a:r>
          </a:p>
        </p:txBody>
      </p:sp>
      <p:sp>
        <p:nvSpPr>
          <p:cNvPr id="4" name="テキスト ボックス 3">
            <a:extLst>
              <a:ext uri="{FF2B5EF4-FFF2-40B4-BE49-F238E27FC236}">
                <a16:creationId xmlns:a16="http://schemas.microsoft.com/office/drawing/2014/main" id="{89313BB2-6901-A99B-25D7-4FC440012A53}"/>
              </a:ext>
            </a:extLst>
          </p:cNvPr>
          <p:cNvSpPr txBox="1"/>
          <p:nvPr/>
        </p:nvSpPr>
        <p:spPr>
          <a:xfrm>
            <a:off x="2837785" y="937517"/>
            <a:ext cx="3962160" cy="338554"/>
          </a:xfrm>
          <a:prstGeom prst="rect">
            <a:avLst/>
          </a:prstGeom>
          <a:noFill/>
        </p:spPr>
        <p:txBody>
          <a:bodyPr wrap="square" rtlCol="0">
            <a:spAutoFit/>
          </a:bodyPr>
          <a:lstStyle/>
          <a:p>
            <a:pPr algn="ctr"/>
            <a:r>
              <a:rPr kumimoji="1" lang="ja-JP" altLang="en-US" sz="1600" b="1" dirty="0"/>
              <a:t>（ み     ら 　い　 し    ー   ど）</a:t>
            </a:r>
            <a:endParaRPr kumimoji="1" lang="en-US" altLang="ja-JP" sz="1600" b="1" dirty="0"/>
          </a:p>
        </p:txBody>
      </p:sp>
      <p:grpSp>
        <p:nvGrpSpPr>
          <p:cNvPr id="5" name="グループ化 4">
            <a:extLst>
              <a:ext uri="{FF2B5EF4-FFF2-40B4-BE49-F238E27FC236}">
                <a16:creationId xmlns:a16="http://schemas.microsoft.com/office/drawing/2014/main" id="{3203EFF7-35F2-02BB-9BF6-9EF9910A46AB}"/>
              </a:ext>
            </a:extLst>
          </p:cNvPr>
          <p:cNvGrpSpPr/>
          <p:nvPr/>
        </p:nvGrpSpPr>
        <p:grpSpPr>
          <a:xfrm>
            <a:off x="2200928" y="1431732"/>
            <a:ext cx="7406692" cy="4821767"/>
            <a:chOff x="1638985" y="1382571"/>
            <a:chExt cx="8129015" cy="5292000"/>
          </a:xfrm>
        </p:grpSpPr>
        <p:grpSp>
          <p:nvGrpSpPr>
            <p:cNvPr id="11" name="グループ化 10">
              <a:extLst>
                <a:ext uri="{FF2B5EF4-FFF2-40B4-BE49-F238E27FC236}">
                  <a16:creationId xmlns:a16="http://schemas.microsoft.com/office/drawing/2014/main" id="{5D8EC2A6-ABE2-10A2-4D10-89530F885274}"/>
                </a:ext>
              </a:extLst>
            </p:cNvPr>
            <p:cNvGrpSpPr/>
            <p:nvPr/>
          </p:nvGrpSpPr>
          <p:grpSpPr>
            <a:xfrm>
              <a:off x="2424000" y="1382571"/>
              <a:ext cx="7344000" cy="5292000"/>
              <a:chOff x="2424000" y="1353311"/>
              <a:chExt cx="7344000" cy="5292000"/>
            </a:xfrm>
          </p:grpSpPr>
          <p:sp>
            <p:nvSpPr>
              <p:cNvPr id="12" name="四角形: 角を丸くする 11">
                <a:extLst>
                  <a:ext uri="{FF2B5EF4-FFF2-40B4-BE49-F238E27FC236}">
                    <a16:creationId xmlns:a16="http://schemas.microsoft.com/office/drawing/2014/main" id="{56EBEA7F-4D42-6FB1-A125-F59A8FDB2E6F}"/>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FD30A62B-11DA-8258-F8AA-92042F0A5187}"/>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F32CBE98-D86D-A306-DCD7-64A99E136682}"/>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 name="図 1" descr="ロゴ&#10;&#10;AI によって生成されたコンテンツは間違っている可能性があります。">
              <a:extLst>
                <a:ext uri="{FF2B5EF4-FFF2-40B4-BE49-F238E27FC236}">
                  <a16:creationId xmlns:a16="http://schemas.microsoft.com/office/drawing/2014/main" id="{896070D5-3B14-2191-1FFF-4C87692700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4780" y="2061397"/>
              <a:ext cx="389255" cy="389255"/>
            </a:xfrm>
            <a:prstGeom prst="rect">
              <a:avLst/>
            </a:prstGeom>
          </p:spPr>
        </p:pic>
        <p:sp>
          <p:nvSpPr>
            <p:cNvPr id="6" name="四角形: 角を丸くする 5">
              <a:extLst>
                <a:ext uri="{FF2B5EF4-FFF2-40B4-BE49-F238E27FC236}">
                  <a16:creationId xmlns:a16="http://schemas.microsoft.com/office/drawing/2014/main" id="{E95542FE-BFF9-4275-60E1-5B8FE24B9B75}"/>
                </a:ext>
              </a:extLst>
            </p:cNvPr>
            <p:cNvSpPr/>
            <p:nvPr/>
          </p:nvSpPr>
          <p:spPr>
            <a:xfrm>
              <a:off x="3118783" y="1835847"/>
              <a:ext cx="841248" cy="840353"/>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6">
              <a:extLst>
                <a:ext uri="{FF2B5EF4-FFF2-40B4-BE49-F238E27FC236}">
                  <a16:creationId xmlns:a16="http://schemas.microsoft.com/office/drawing/2014/main" id="{6BF84369-F3E6-A496-477F-1E1EB5C775A9}"/>
                </a:ext>
              </a:extLst>
            </p:cNvPr>
            <p:cNvGrpSpPr/>
            <p:nvPr/>
          </p:nvGrpSpPr>
          <p:grpSpPr>
            <a:xfrm>
              <a:off x="1638985" y="2392244"/>
              <a:ext cx="1976083" cy="1378157"/>
              <a:chOff x="492797" y="3768360"/>
              <a:chExt cx="1976083" cy="1378157"/>
            </a:xfrm>
          </p:grpSpPr>
          <p:sp>
            <p:nvSpPr>
              <p:cNvPr id="9" name="フリーフォーム: 図形 8">
                <a:extLst>
                  <a:ext uri="{FF2B5EF4-FFF2-40B4-BE49-F238E27FC236}">
                    <a16:creationId xmlns:a16="http://schemas.microsoft.com/office/drawing/2014/main" id="{B4E453B0-2E60-522D-3A26-FDF4B2EEB1DB}"/>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F5FB3048-4BCA-129F-B1FE-5A73FD1EEA6C}"/>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たっぷ</a:t>
                </a:r>
              </a:p>
            </p:txBody>
          </p:sp>
        </p:grpSp>
      </p:grpSp>
      <p:sp>
        <p:nvSpPr>
          <p:cNvPr id="3" name="正方形/長方形 2">
            <a:extLst>
              <a:ext uri="{FF2B5EF4-FFF2-40B4-BE49-F238E27FC236}">
                <a16:creationId xmlns:a16="http://schemas.microsoft.com/office/drawing/2014/main" id="{7F15D12F-7203-12B4-A20D-481A5C3FD4D8}"/>
              </a:ext>
            </a:extLst>
          </p:cNvPr>
          <p:cNvSpPr/>
          <p:nvPr/>
        </p:nvSpPr>
        <p:spPr>
          <a:xfrm>
            <a:off x="-1665715" y="-828179"/>
            <a:ext cx="4157133" cy="20965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このページは、学校（自治体）ごとのミライシードの開き方（例：</a:t>
            </a:r>
            <a:r>
              <a:rPr kumimoji="1" lang="ja-JP" altLang="en-US" b="1" dirty="0">
                <a:solidFill>
                  <a:prstClr val="white"/>
                </a:solidFill>
                <a:latin typeface="Calibri" panose="020F0502020204030204"/>
                <a:ea typeface="游ゴシック" panose="020B0400000000000000" pitchFamily="50" charset="-128"/>
              </a:rPr>
              <a:t>ホーム画面のアイコン</a:t>
            </a:r>
            <a:r>
              <a:rPr kumimoji="1" lang="ja-JP" altLang="en-US" sz="18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から、お気に入りバーのリンクから、</a:t>
            </a:r>
            <a:r>
              <a:rPr kumimoji="1" lang="en-US" altLang="ja-JP" sz="1800" b="1"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L-Gate</a:t>
            </a:r>
            <a:r>
              <a:rPr kumimoji="1" lang="ja-JP" altLang="en-US" sz="1800" b="1"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や、まなびポケット</a:t>
            </a:r>
            <a:r>
              <a:rPr kumimoji="1" lang="ja-JP" altLang="en-US" sz="1800" b="1" i="0" u="none" strike="noStrike" kern="1200" cap="none" spc="0" normalizeH="0" baseline="30000" noProof="0">
                <a:ln>
                  <a:noFill/>
                </a:ln>
                <a:solidFill>
                  <a:prstClr val="white"/>
                </a:solidFill>
                <a:effectLst/>
                <a:uLnTx/>
                <a:uFillTx/>
                <a:latin typeface="Calibri" panose="020F0502020204030204"/>
                <a:ea typeface="游ゴシック" panose="020B0400000000000000" pitchFamily="50" charset="-128"/>
                <a:cs typeface="+mn-cs"/>
              </a:rPr>
              <a:t>🄬</a:t>
            </a:r>
            <a:r>
              <a:rPr kumimoji="1" lang="ja-JP" altLang="en-US" sz="1800" b="1"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の</a:t>
            </a:r>
            <a:r>
              <a:rPr kumimoji="1" lang="ja-JP" altLang="en-US" sz="18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リンクから等）に合わせて、スライドをカスタマイズしてお使いください。</a:t>
            </a:r>
          </a:p>
        </p:txBody>
      </p:sp>
      <p:sp>
        <p:nvSpPr>
          <p:cNvPr id="15" name="テキスト ボックス 6">
            <a:extLst>
              <a:ext uri="{FF2B5EF4-FFF2-40B4-BE49-F238E27FC236}">
                <a16:creationId xmlns:a16="http://schemas.microsoft.com/office/drawing/2014/main" id="{0C139E28-C421-3E44-BA51-657F874BFAF1}"/>
              </a:ext>
            </a:extLst>
          </p:cNvPr>
          <p:cNvSpPr txBox="1"/>
          <p:nvPr/>
        </p:nvSpPr>
        <p:spPr>
          <a:xfrm>
            <a:off x="8250545" y="6397129"/>
            <a:ext cx="3941454" cy="406073"/>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20000"/>
              </a:lnSpc>
            </a:pPr>
            <a:r>
              <a:rPr lang="en-US" altLang="ja-JP" sz="900">
                <a:solidFill>
                  <a:schemeClr val="bg1">
                    <a:lumMod val="50000"/>
                  </a:schemeClr>
                </a:solidFill>
                <a:latin typeface="Meiryo UI" panose="020B0604030504040204" pitchFamily="50" charset="-128"/>
                <a:ea typeface="Meiryo UI" panose="020B0604030504040204" pitchFamily="50" charset="-128"/>
              </a:rPr>
              <a:t>L-Gate</a:t>
            </a:r>
            <a:r>
              <a:rPr lang="ja-JP" altLang="en-US" sz="900">
                <a:solidFill>
                  <a:schemeClr val="bg1">
                    <a:lumMod val="50000"/>
                  </a:schemeClr>
                </a:solidFill>
                <a:latin typeface="Meiryo UI" panose="020B0604030504040204" pitchFamily="50" charset="-128"/>
                <a:ea typeface="Meiryo UI" panose="020B0604030504040204" pitchFamily="50" charset="-128"/>
              </a:rPr>
              <a:t>は株式会社内田洋行の登録商標です。</a:t>
            </a:r>
            <a:endParaRPr lang="en-US" altLang="ja-JP" sz="900">
              <a:solidFill>
                <a:schemeClr val="bg1">
                  <a:lumMod val="50000"/>
                </a:schemeClr>
              </a:solidFill>
              <a:latin typeface="Meiryo UI" panose="020B0604030504040204" pitchFamily="50" charset="-128"/>
              <a:ea typeface="Meiryo UI" panose="020B0604030504040204" pitchFamily="50" charset="-128"/>
            </a:endParaRPr>
          </a:p>
          <a:p>
            <a:pPr>
              <a:lnSpc>
                <a:spcPct val="120000"/>
              </a:lnSpc>
            </a:pPr>
            <a:r>
              <a:rPr lang="ja-JP" altLang="en-US" sz="900">
                <a:solidFill>
                  <a:schemeClr val="bg1">
                    <a:lumMod val="50000"/>
                  </a:schemeClr>
                </a:solidFill>
                <a:latin typeface="Meiryo UI" panose="020B0604030504040204" pitchFamily="50" charset="-128"/>
                <a:ea typeface="Meiryo UI" panose="020B0604030504040204" pitchFamily="50" charset="-128"/>
              </a:rPr>
              <a:t>「まなびポケット」は </a:t>
            </a:r>
            <a:r>
              <a:rPr lang="en-US" altLang="ja-JP" sz="900">
                <a:solidFill>
                  <a:schemeClr val="bg1">
                    <a:lumMod val="50000"/>
                  </a:schemeClr>
                </a:solidFill>
                <a:latin typeface="Meiryo UI" panose="020B0604030504040204" pitchFamily="50" charset="-128"/>
                <a:ea typeface="Meiryo UI" panose="020B0604030504040204" pitchFamily="50" charset="-128"/>
              </a:rPr>
              <a:t>NTT </a:t>
            </a:r>
            <a:r>
              <a:rPr lang="ja-JP" altLang="en-US" sz="900">
                <a:solidFill>
                  <a:schemeClr val="bg1">
                    <a:lumMod val="50000"/>
                  </a:schemeClr>
                </a:solidFill>
                <a:latin typeface="Meiryo UI" panose="020B0604030504040204" pitchFamily="50" charset="-128"/>
                <a:ea typeface="Meiryo UI" panose="020B0604030504040204" pitchFamily="50" charset="-128"/>
              </a:rPr>
              <a:t>ドコモビジネス株式会社の登録商標です。</a:t>
            </a:r>
          </a:p>
        </p:txBody>
      </p:sp>
    </p:spTree>
    <p:extLst>
      <p:ext uri="{BB962C8B-B14F-4D97-AF65-F5344CB8AC3E}">
        <p14:creationId xmlns:p14="http://schemas.microsoft.com/office/powerpoint/2010/main" val="35787600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F472B-0B67-BDE4-945E-30FE97DB2FFD}"/>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99EDA17C-C24F-BEAE-289B-C174A1BEE69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3498" y="1621844"/>
            <a:ext cx="10376502" cy="4640957"/>
          </a:xfrm>
          <a:prstGeom prst="rect">
            <a:avLst/>
          </a:prstGeom>
          <a:ln>
            <a:solidFill>
              <a:schemeClr val="bg1">
                <a:lumMod val="75000"/>
              </a:schemeClr>
            </a:solidFill>
          </a:ln>
        </p:spPr>
      </p:pic>
      <p:sp>
        <p:nvSpPr>
          <p:cNvPr id="18" name="四角形: 角を丸くする 17">
            <a:extLst>
              <a:ext uri="{FF2B5EF4-FFF2-40B4-BE49-F238E27FC236}">
                <a16:creationId xmlns:a16="http://schemas.microsoft.com/office/drawing/2014/main" id="{6D36B337-3E33-CFEB-E46B-5BC46F84853C}"/>
              </a:ext>
            </a:extLst>
          </p:cNvPr>
          <p:cNvSpPr/>
          <p:nvPr/>
        </p:nvSpPr>
        <p:spPr>
          <a:xfrm>
            <a:off x="4830851" y="4520794"/>
            <a:ext cx="2915946" cy="77541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393AED1F-4E8B-C61C-A035-BBD11B4E3F81}"/>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ミライシード すたーと がめん</a:t>
            </a:r>
          </a:p>
        </p:txBody>
      </p:sp>
      <p:grpSp>
        <p:nvGrpSpPr>
          <p:cNvPr id="13" name="グループ化 12">
            <a:extLst>
              <a:ext uri="{FF2B5EF4-FFF2-40B4-BE49-F238E27FC236}">
                <a16:creationId xmlns:a16="http://schemas.microsoft.com/office/drawing/2014/main" id="{252876FB-CEC4-25C2-6908-B4D16E1BCA60}"/>
              </a:ext>
            </a:extLst>
          </p:cNvPr>
          <p:cNvGrpSpPr/>
          <p:nvPr/>
        </p:nvGrpSpPr>
        <p:grpSpPr>
          <a:xfrm>
            <a:off x="7133083" y="4050296"/>
            <a:ext cx="3526815" cy="898148"/>
            <a:chOff x="8010085" y="4853978"/>
            <a:chExt cx="3526815" cy="898148"/>
          </a:xfrm>
        </p:grpSpPr>
        <p:sp>
          <p:nvSpPr>
            <p:cNvPr id="14" name="フリーフォーム: 図形 13">
              <a:extLst>
                <a:ext uri="{FF2B5EF4-FFF2-40B4-BE49-F238E27FC236}">
                  <a16:creationId xmlns:a16="http://schemas.microsoft.com/office/drawing/2014/main" id="{1C266238-4933-112B-65C7-805C37BEAD55}"/>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9CE3699B-99B4-4C3E-532E-09858D2849CF}"/>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すたーと</a:t>
              </a:r>
            </a:p>
          </p:txBody>
        </p:sp>
      </p:grpSp>
      <p:sp>
        <p:nvSpPr>
          <p:cNvPr id="17" name="テキスト ボックス 16">
            <a:extLst>
              <a:ext uri="{FF2B5EF4-FFF2-40B4-BE49-F238E27FC236}">
                <a16:creationId xmlns:a16="http://schemas.microsoft.com/office/drawing/2014/main" id="{D9BCA1AB-D135-D127-5215-EAEF43D75413}"/>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dirty="0"/>
              <a:t>（ み     ら 　い　 し    ー   ど）</a:t>
            </a:r>
            <a:endParaRPr kumimoji="1" lang="en-US" altLang="ja-JP" sz="1600" b="1" dirty="0"/>
          </a:p>
        </p:txBody>
      </p:sp>
      <p:sp>
        <p:nvSpPr>
          <p:cNvPr id="2" name="正方形/長方形 1">
            <a:extLst>
              <a:ext uri="{FF2B5EF4-FFF2-40B4-BE49-F238E27FC236}">
                <a16:creationId xmlns:a16="http://schemas.microsoft.com/office/drawing/2014/main" id="{8F29D969-C3CF-2AAE-0040-E159C5E801CB}"/>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従来</a:t>
            </a:r>
            <a:r>
              <a:rPr kumimoji="1" lang="en-US" altLang="ja-JP" dirty="0"/>
              <a:t>URL</a:t>
            </a:r>
            <a:r>
              <a:rPr kumimoji="1" lang="ja-JP" altLang="en-US" dirty="0"/>
              <a:t>で</a:t>
            </a:r>
            <a:endParaRPr kumimoji="1" lang="en-US" altLang="ja-JP" dirty="0"/>
          </a:p>
          <a:p>
            <a:pPr algn="ctr"/>
            <a:r>
              <a:rPr kumimoji="1" lang="ja-JP" altLang="en-US" dirty="0"/>
              <a:t>ログインする場合</a:t>
            </a:r>
          </a:p>
        </p:txBody>
      </p:sp>
    </p:spTree>
    <p:extLst>
      <p:ext uri="{BB962C8B-B14F-4D97-AF65-F5344CB8AC3E}">
        <p14:creationId xmlns:p14="http://schemas.microsoft.com/office/powerpoint/2010/main" val="41466514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E6BC2-F453-05B6-4195-1D0ABC2F57C6}"/>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A6E79164-4BED-D505-ABF6-E3BA683B95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526BBF55-BD8C-6585-EB34-4481BA58E5C2}"/>
              </a:ext>
            </a:extLst>
          </p:cNvPr>
          <p:cNvSpPr/>
          <p:nvPr/>
        </p:nvSpPr>
        <p:spPr>
          <a:xfrm>
            <a:off x="5394960" y="3858478"/>
            <a:ext cx="141224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A93B33CD-7AC4-AD1E-723A-1106CC55FD9E}"/>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F9DFC8ED-13A8-8AFC-E3B1-37E818BC4926}"/>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BE4AB7B5-734A-6D29-4673-C898101E5528}"/>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学年・組・番号で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5656B729-CC38-8AA9-4397-EC67F67E6600}"/>
              </a:ext>
            </a:extLst>
          </p:cNvPr>
          <p:cNvGrpSpPr/>
          <p:nvPr/>
        </p:nvGrpSpPr>
        <p:grpSpPr>
          <a:xfrm>
            <a:off x="7306702" y="3385632"/>
            <a:ext cx="3539491" cy="687837"/>
            <a:chOff x="7997409" y="5960448"/>
            <a:chExt cx="3539491" cy="687837"/>
          </a:xfrm>
        </p:grpSpPr>
        <p:sp>
          <p:nvSpPr>
            <p:cNvPr id="15" name="フリーフォーム: 図形 14">
              <a:extLst>
                <a:ext uri="{FF2B5EF4-FFF2-40B4-BE49-F238E27FC236}">
                  <a16:creationId xmlns:a16="http://schemas.microsoft.com/office/drawing/2014/main" id="{3B17DF3E-1656-AB08-6D75-204E9D3E903E}"/>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21BC9B01-DC04-AC52-438E-515914125BDA}"/>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31" name="四角形: 角を丸くする 30">
            <a:extLst>
              <a:ext uri="{FF2B5EF4-FFF2-40B4-BE49-F238E27FC236}">
                <a16:creationId xmlns:a16="http://schemas.microsoft.com/office/drawing/2014/main" id="{EEF72E37-F73A-2CC8-390E-1B77FF9EB564}"/>
              </a:ext>
            </a:extLst>
          </p:cNvPr>
          <p:cNvSpPr/>
          <p:nvPr/>
        </p:nvSpPr>
        <p:spPr>
          <a:xfrm>
            <a:off x="667538" y="4191987"/>
            <a:ext cx="3014521" cy="1248103"/>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ばんごうをいれたら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28" name="図 27" descr="ホワイトボード&#10;&#10;AI 生成コンテンツは誤りを含む可能性があります。">
            <a:extLst>
              <a:ext uri="{FF2B5EF4-FFF2-40B4-BE49-F238E27FC236}">
                <a16:creationId xmlns:a16="http://schemas.microsoft.com/office/drawing/2014/main" id="{8981FDE1-6057-2390-F2C7-B008837D2A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079" y="4933463"/>
            <a:ext cx="1314518" cy="406421"/>
          </a:xfrm>
          <a:prstGeom prst="rect">
            <a:avLst/>
          </a:prstGeom>
        </p:spPr>
      </p:pic>
      <p:sp>
        <p:nvSpPr>
          <p:cNvPr id="32" name="四角形: 角を丸くする 31">
            <a:extLst>
              <a:ext uri="{FF2B5EF4-FFF2-40B4-BE49-F238E27FC236}">
                <a16:creationId xmlns:a16="http://schemas.microsoft.com/office/drawing/2014/main" id="{D41E3679-A00C-06E8-D3EA-ADF79F3C9441}"/>
              </a:ext>
            </a:extLst>
          </p:cNvPr>
          <p:cNvSpPr/>
          <p:nvPr/>
        </p:nvSpPr>
        <p:spPr>
          <a:xfrm>
            <a:off x="8266624" y="4121463"/>
            <a:ext cx="2579570" cy="1457471"/>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ぱすわーどを</a:t>
            </a:r>
            <a:endParaRPr kumimoji="1" lang="en-US" altLang="ja-JP" sz="2400" b="1">
              <a:latin typeface="BIZ UDPゴシック" panose="020B0400000000000000" pitchFamily="50" charset="-128"/>
              <a:ea typeface="BIZ UDPゴシック" panose="020B0400000000000000" pitchFamily="50" charset="-128"/>
            </a:endParaRPr>
          </a:p>
          <a:p>
            <a:pPr algn="ctr"/>
            <a:r>
              <a:rPr kumimoji="1" lang="ja-JP" altLang="en-US" sz="2400" b="1">
                <a:latin typeface="BIZ UDPゴシック" panose="020B0400000000000000" pitchFamily="50" charset="-128"/>
                <a:ea typeface="BIZ UDPゴシック" panose="020B0400000000000000" pitchFamily="50" charset="-128"/>
              </a:rPr>
              <a:t>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33" name="図 32" descr="ホワイトボード&#10;&#10;AI 生成コンテンツは誤りを含む可能性があります。">
            <a:extLst>
              <a:ext uri="{FF2B5EF4-FFF2-40B4-BE49-F238E27FC236}">
                <a16:creationId xmlns:a16="http://schemas.microsoft.com/office/drawing/2014/main" id="{FC69EE54-7800-2DA4-9935-86478FE023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9149" y="5075234"/>
            <a:ext cx="1314518" cy="406421"/>
          </a:xfrm>
          <a:prstGeom prst="rect">
            <a:avLst/>
          </a:prstGeom>
        </p:spPr>
      </p:pic>
      <p:grpSp>
        <p:nvGrpSpPr>
          <p:cNvPr id="3" name="グループ化 2">
            <a:extLst>
              <a:ext uri="{FF2B5EF4-FFF2-40B4-BE49-F238E27FC236}">
                <a16:creationId xmlns:a16="http://schemas.microsoft.com/office/drawing/2014/main" id="{67BA0393-0BBA-443C-681A-178A20916B45}"/>
              </a:ext>
            </a:extLst>
          </p:cNvPr>
          <p:cNvGrpSpPr/>
          <p:nvPr/>
        </p:nvGrpSpPr>
        <p:grpSpPr>
          <a:xfrm>
            <a:off x="1534079" y="1186996"/>
            <a:ext cx="3106487" cy="1727203"/>
            <a:chOff x="3470849" y="3680976"/>
            <a:chExt cx="3106487" cy="1727203"/>
          </a:xfrm>
        </p:grpSpPr>
        <p:sp>
          <p:nvSpPr>
            <p:cNvPr id="5" name="フリーフォーム: 図形 4">
              <a:extLst>
                <a:ext uri="{FF2B5EF4-FFF2-40B4-BE49-F238E27FC236}">
                  <a16:creationId xmlns:a16="http://schemas.microsoft.com/office/drawing/2014/main" id="{DD88D53C-D7D1-5098-EF5D-30754D0C681D}"/>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四角形: 角を丸くする 9">
              <a:extLst>
                <a:ext uri="{FF2B5EF4-FFF2-40B4-BE49-F238E27FC236}">
                  <a16:creationId xmlns:a16="http://schemas.microsoft.com/office/drawing/2014/main" id="{4BDE6A29-D2F3-45A2-71F0-3E0BAA315711}"/>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がくねん・くみ</a:t>
              </a:r>
            </a:p>
          </p:txBody>
        </p:sp>
      </p:grpSp>
      <p:sp>
        <p:nvSpPr>
          <p:cNvPr id="21" name="フリーフォーム: 図形 20">
            <a:extLst>
              <a:ext uri="{FF2B5EF4-FFF2-40B4-BE49-F238E27FC236}">
                <a16:creationId xmlns:a16="http://schemas.microsoft.com/office/drawing/2014/main" id="{DE78274A-7C9D-8D94-2AFD-CE84B13E71FC}"/>
              </a:ext>
            </a:extLst>
          </p:cNvPr>
          <p:cNvSpPr/>
          <p:nvPr/>
        </p:nvSpPr>
        <p:spPr>
          <a:xfrm>
            <a:off x="759211" y="3105883"/>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4D3C8169-74DA-8330-57F2-33C0B9DF1D41}"/>
              </a:ext>
            </a:extLst>
          </p:cNvPr>
          <p:cNvSpPr/>
          <p:nvPr/>
        </p:nvSpPr>
        <p:spPr>
          <a:xfrm>
            <a:off x="615751" y="307725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しゅっせきばんごう</a:t>
            </a:r>
          </a:p>
        </p:txBody>
      </p:sp>
      <p:sp>
        <p:nvSpPr>
          <p:cNvPr id="22" name="正方形/長方形 21">
            <a:extLst>
              <a:ext uri="{FF2B5EF4-FFF2-40B4-BE49-F238E27FC236}">
                <a16:creationId xmlns:a16="http://schemas.microsoft.com/office/drawing/2014/main" id="{DF947BE2-7378-C5BB-56BA-08493E986054}"/>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従来</a:t>
            </a:r>
            <a:r>
              <a:rPr kumimoji="1" lang="en-US" altLang="ja-JP" dirty="0"/>
              <a:t>URL</a:t>
            </a:r>
            <a:r>
              <a:rPr kumimoji="1" lang="ja-JP" altLang="en-US" dirty="0"/>
              <a:t>で</a:t>
            </a:r>
            <a:endParaRPr kumimoji="1" lang="en-US" altLang="ja-JP" dirty="0"/>
          </a:p>
          <a:p>
            <a:pPr algn="ctr"/>
            <a:r>
              <a:rPr kumimoji="1" lang="ja-JP" altLang="en-US" dirty="0"/>
              <a:t>ログインする場合</a:t>
            </a:r>
          </a:p>
        </p:txBody>
      </p:sp>
    </p:spTree>
    <p:extLst>
      <p:ext uri="{BB962C8B-B14F-4D97-AF65-F5344CB8AC3E}">
        <p14:creationId xmlns:p14="http://schemas.microsoft.com/office/powerpoint/2010/main" val="1188884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8D649-B72E-CAAC-96F2-F9063050645B}"/>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09D03365-AA94-0245-6C93-1D2552DE40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4DA8F4AB-1FEB-8FA9-9A13-66BEDA91CC18}"/>
              </a:ext>
            </a:extLst>
          </p:cNvPr>
          <p:cNvSpPr/>
          <p:nvPr/>
        </p:nvSpPr>
        <p:spPr>
          <a:xfrm>
            <a:off x="6138532" y="4372881"/>
            <a:ext cx="208280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12055169-FF55-10CB-1ACC-FCF0A373879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7E066CA1-0683-FEB0-4E17-BE03AB4BB68B}"/>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 name="正方形/長方形 6">
            <a:extLst>
              <a:ext uri="{FF2B5EF4-FFF2-40B4-BE49-F238E27FC236}">
                <a16:creationId xmlns:a16="http://schemas.microsoft.com/office/drawing/2014/main" id="{FC0D2FA1-0D21-A6A3-B00E-EFE3C33A2803}"/>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Microsoft</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アカウントでログインする場合</a:t>
            </a:r>
          </a:p>
        </p:txBody>
      </p:sp>
      <p:sp>
        <p:nvSpPr>
          <p:cNvPr id="4" name="正方形/長方形 3">
            <a:extLst>
              <a:ext uri="{FF2B5EF4-FFF2-40B4-BE49-F238E27FC236}">
                <a16:creationId xmlns:a16="http://schemas.microsoft.com/office/drawing/2014/main" id="{C71E8965-8961-AE1D-5734-4ED65E2FC0E8}"/>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従来</a:t>
            </a: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5" name="グループ化 4">
            <a:extLst>
              <a:ext uri="{FF2B5EF4-FFF2-40B4-BE49-F238E27FC236}">
                <a16:creationId xmlns:a16="http://schemas.microsoft.com/office/drawing/2014/main" id="{47C22266-697C-DA0F-4325-1D41924115CD}"/>
              </a:ext>
            </a:extLst>
          </p:cNvPr>
          <p:cNvGrpSpPr/>
          <p:nvPr/>
        </p:nvGrpSpPr>
        <p:grpSpPr>
          <a:xfrm>
            <a:off x="7133083" y="3337909"/>
            <a:ext cx="3526815" cy="898148"/>
            <a:chOff x="8010085" y="4853978"/>
            <a:chExt cx="3526815" cy="898148"/>
          </a:xfrm>
        </p:grpSpPr>
        <p:sp>
          <p:nvSpPr>
            <p:cNvPr id="11" name="フリーフォーム: 図形 10">
              <a:extLst>
                <a:ext uri="{FF2B5EF4-FFF2-40B4-BE49-F238E27FC236}">
                  <a16:creationId xmlns:a16="http://schemas.microsoft.com/office/drawing/2014/main" id="{27ED9853-45A7-BA31-FECA-E557544B0266}"/>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3616F0F0-CB11-222C-9BA0-9A65958EA119}"/>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11822677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B61C3-92B2-9CDE-F0BD-809B6B42B789}"/>
            </a:ext>
          </a:extLst>
        </p:cNvPr>
        <p:cNvGrpSpPr/>
        <p:nvPr/>
      </p:nvGrpSpPr>
      <p:grpSpPr>
        <a:xfrm>
          <a:off x="0" y="0"/>
          <a:ext cx="0" cy="0"/>
          <a:chOff x="0" y="0"/>
          <a:chExt cx="0" cy="0"/>
        </a:xfrm>
      </p:grpSpPr>
      <p:sp>
        <p:nvSpPr>
          <p:cNvPr id="9" name="四角形: 角を丸くする 8">
            <a:extLst>
              <a:ext uri="{FF2B5EF4-FFF2-40B4-BE49-F238E27FC236}">
                <a16:creationId xmlns:a16="http://schemas.microsoft.com/office/drawing/2014/main" id="{1B5286C8-3965-178E-93EC-57B407EDCBF9}"/>
              </a:ext>
            </a:extLst>
          </p:cNvPr>
          <p:cNvSpPr/>
          <p:nvPr/>
        </p:nvSpPr>
        <p:spPr>
          <a:xfrm>
            <a:off x="5394960" y="3858478"/>
            <a:ext cx="137442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7DF92F75-045E-38FD-317D-32F01E2E6461}"/>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EB3D8466-821E-2172-3922-2F6E9DDFA08A}"/>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D671E589-52A4-2434-50B8-9ABF7D8315FA}"/>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pic>
        <p:nvPicPr>
          <p:cNvPr id="6" name="図 5">
            <a:extLst>
              <a:ext uri="{FF2B5EF4-FFF2-40B4-BE49-F238E27FC236}">
                <a16:creationId xmlns:a16="http://schemas.microsoft.com/office/drawing/2014/main" id="{F4C917FD-F4F3-0D17-5612-81EA33D07ACF}"/>
              </a:ext>
            </a:extLst>
          </p:cNvPr>
          <p:cNvPicPr>
            <a:picLocks noChangeAspect="1"/>
          </p:cNvPicPr>
          <p:nvPr/>
        </p:nvPicPr>
        <p:blipFill>
          <a:blip r:embed="rId3"/>
          <a:stretch>
            <a:fillRect/>
          </a:stretch>
        </p:blipFill>
        <p:spPr>
          <a:xfrm>
            <a:off x="4147858" y="1636246"/>
            <a:ext cx="3901689" cy="4444464"/>
          </a:xfrm>
          <a:prstGeom prst="rect">
            <a:avLst/>
          </a:prstGeom>
        </p:spPr>
      </p:pic>
      <p:sp>
        <p:nvSpPr>
          <p:cNvPr id="11" name="四角形: 角を丸くする 10">
            <a:extLst>
              <a:ext uri="{FF2B5EF4-FFF2-40B4-BE49-F238E27FC236}">
                <a16:creationId xmlns:a16="http://schemas.microsoft.com/office/drawing/2014/main" id="{624B8281-32D9-2919-8CFA-B62B9A6B71A2}"/>
              </a:ext>
            </a:extLst>
          </p:cNvPr>
          <p:cNvSpPr/>
          <p:nvPr/>
        </p:nvSpPr>
        <p:spPr>
          <a:xfrm>
            <a:off x="4017920" y="3785298"/>
            <a:ext cx="1985315" cy="1880006"/>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2" name="フリーフォーム: 図形 11">
            <a:extLst>
              <a:ext uri="{FF2B5EF4-FFF2-40B4-BE49-F238E27FC236}">
                <a16:creationId xmlns:a16="http://schemas.microsoft.com/office/drawing/2014/main" id="{F9671771-11FC-A43F-B1F4-96E0228BAB78}"/>
              </a:ext>
            </a:extLst>
          </p:cNvPr>
          <p:cNvSpPr/>
          <p:nvPr/>
        </p:nvSpPr>
        <p:spPr>
          <a:xfrm>
            <a:off x="649880" y="3905476"/>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92F3EAF0-BD4A-C4F2-C620-0F2DF0CE9B22}"/>
              </a:ext>
            </a:extLst>
          </p:cNvPr>
          <p:cNvSpPr/>
          <p:nvPr/>
        </p:nvSpPr>
        <p:spPr>
          <a:xfrm>
            <a:off x="506420" y="3876846"/>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じどう せいと</a:t>
            </a:r>
          </a:p>
        </p:txBody>
      </p:sp>
    </p:spTree>
    <p:extLst>
      <p:ext uri="{BB962C8B-B14F-4D97-AF65-F5344CB8AC3E}">
        <p14:creationId xmlns:p14="http://schemas.microsoft.com/office/powerpoint/2010/main" val="16130608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54471-B520-6EB8-518B-8C8B4A5A92FC}"/>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8FFFE2D1-10A3-80FB-6C59-3E555FDA4DFF}"/>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0A80A89C-8F65-6B0B-91A6-D382D7E0C640}"/>
              </a:ext>
            </a:extLst>
          </p:cNvPr>
          <p:cNvSpPr/>
          <p:nvPr/>
        </p:nvSpPr>
        <p:spPr>
          <a:xfrm>
            <a:off x="4744000" y="2092445"/>
            <a:ext cx="2691524" cy="2822456"/>
          </a:xfrm>
          <a:prstGeom prst="roundRect">
            <a:avLst>
              <a:gd name="adj" fmla="val 65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DE30E348-5C8F-FBF7-CDB1-EFCBDCEDF5C6}"/>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DD74C195-037E-AA8C-B286-87343E89E616}"/>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9A0B8CE3-0D16-0BCA-CB9F-099F8EA1C272}"/>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14" name="グループ化 13">
            <a:extLst>
              <a:ext uri="{FF2B5EF4-FFF2-40B4-BE49-F238E27FC236}">
                <a16:creationId xmlns:a16="http://schemas.microsoft.com/office/drawing/2014/main" id="{241F863B-672B-3307-85A9-C45A31B638A9}"/>
              </a:ext>
            </a:extLst>
          </p:cNvPr>
          <p:cNvGrpSpPr/>
          <p:nvPr/>
        </p:nvGrpSpPr>
        <p:grpSpPr>
          <a:xfrm>
            <a:off x="6613992" y="3025246"/>
            <a:ext cx="3539491" cy="687837"/>
            <a:chOff x="7997409" y="5960448"/>
            <a:chExt cx="3539491" cy="687837"/>
          </a:xfrm>
        </p:grpSpPr>
        <p:sp>
          <p:nvSpPr>
            <p:cNvPr id="15" name="フリーフォーム: 図形 14">
              <a:extLst>
                <a:ext uri="{FF2B5EF4-FFF2-40B4-BE49-F238E27FC236}">
                  <a16:creationId xmlns:a16="http://schemas.microsoft.com/office/drawing/2014/main" id="{06DB0860-8E76-CCA9-60D5-D3E69196348B}"/>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BFF60C36-5B8D-A6F1-3678-DDE2552594BE}"/>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ID</a:t>
              </a: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（あいでぃ）</a:t>
              </a:r>
            </a:p>
          </p:txBody>
        </p:sp>
      </p:grpSp>
      <p:grpSp>
        <p:nvGrpSpPr>
          <p:cNvPr id="11" name="グループ化 10">
            <a:extLst>
              <a:ext uri="{FF2B5EF4-FFF2-40B4-BE49-F238E27FC236}">
                <a16:creationId xmlns:a16="http://schemas.microsoft.com/office/drawing/2014/main" id="{C586DB72-F29F-20D1-6B47-CCCF434E6EB2}"/>
              </a:ext>
            </a:extLst>
          </p:cNvPr>
          <p:cNvGrpSpPr/>
          <p:nvPr/>
        </p:nvGrpSpPr>
        <p:grpSpPr>
          <a:xfrm>
            <a:off x="1319772" y="2137294"/>
            <a:ext cx="4045149" cy="692774"/>
            <a:chOff x="1053072" y="2236581"/>
            <a:chExt cx="4045149" cy="692774"/>
          </a:xfrm>
        </p:grpSpPr>
        <p:sp>
          <p:nvSpPr>
            <p:cNvPr id="21" name="フリーフォーム: 図形 20">
              <a:extLst>
                <a:ext uri="{FF2B5EF4-FFF2-40B4-BE49-F238E27FC236}">
                  <a16:creationId xmlns:a16="http://schemas.microsoft.com/office/drawing/2014/main" id="{4060633D-F66E-2F92-7B7C-5F731CE50A8F}"/>
                </a:ext>
              </a:extLst>
            </p:cNvPr>
            <p:cNvSpPr/>
            <p:nvPr/>
          </p:nvSpPr>
          <p:spPr>
            <a:xfrm>
              <a:off x="1196532" y="2265211"/>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A0C17A40-DDAC-FF97-B018-404F46E55F89}"/>
                </a:ext>
              </a:extLst>
            </p:cNvPr>
            <p:cNvSpPr/>
            <p:nvPr/>
          </p:nvSpPr>
          <p:spPr>
            <a:xfrm>
              <a:off x="1053072" y="223658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がっこうこーど</a:t>
              </a:r>
            </a:p>
          </p:txBody>
        </p:sp>
      </p:grpSp>
      <p:grpSp>
        <p:nvGrpSpPr>
          <p:cNvPr id="20" name="グループ化 19">
            <a:extLst>
              <a:ext uri="{FF2B5EF4-FFF2-40B4-BE49-F238E27FC236}">
                <a16:creationId xmlns:a16="http://schemas.microsoft.com/office/drawing/2014/main" id="{C6A80985-1F4A-F57B-D64E-89617EB70B25}"/>
              </a:ext>
            </a:extLst>
          </p:cNvPr>
          <p:cNvGrpSpPr/>
          <p:nvPr/>
        </p:nvGrpSpPr>
        <p:grpSpPr>
          <a:xfrm>
            <a:off x="1867702" y="3280617"/>
            <a:ext cx="3704591" cy="722645"/>
            <a:chOff x="1825430" y="3313838"/>
            <a:chExt cx="3704591" cy="722645"/>
          </a:xfrm>
        </p:grpSpPr>
        <p:sp>
          <p:nvSpPr>
            <p:cNvPr id="13" name="フリーフォーム: 図形 12">
              <a:extLst>
                <a:ext uri="{FF2B5EF4-FFF2-40B4-BE49-F238E27FC236}">
                  <a16:creationId xmlns:a16="http://schemas.microsoft.com/office/drawing/2014/main" id="{EA7D7B1D-910A-9BD9-0892-3BEB58C527E5}"/>
                </a:ext>
              </a:extLst>
            </p:cNvPr>
            <p:cNvSpPr/>
            <p:nvPr/>
          </p:nvSpPr>
          <p:spPr>
            <a:xfrm flipH="1">
              <a:off x="1825430" y="3337531"/>
              <a:ext cx="3704591" cy="698952"/>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4591" h="698952">
                  <a:moveTo>
                    <a:pt x="1457093" y="0"/>
                  </a:moveTo>
                  <a:lnTo>
                    <a:pt x="3372519" y="0"/>
                  </a:lnTo>
                  <a:cubicBezTo>
                    <a:pt x="3555917" y="0"/>
                    <a:pt x="3704591" y="148674"/>
                    <a:pt x="3704591" y="332072"/>
                  </a:cubicBezTo>
                  <a:cubicBezTo>
                    <a:pt x="3704591" y="515470"/>
                    <a:pt x="3555917" y="664144"/>
                    <a:pt x="3372519" y="664144"/>
                  </a:cubicBezTo>
                  <a:lnTo>
                    <a:pt x="1457093" y="664144"/>
                  </a:lnTo>
                  <a:cubicBezTo>
                    <a:pt x="1319545" y="664144"/>
                    <a:pt x="1201528" y="580515"/>
                    <a:pt x="1151117" y="461330"/>
                  </a:cubicBezTo>
                  <a:lnTo>
                    <a:pt x="1136179" y="387341"/>
                  </a:lnTo>
                  <a:lnTo>
                    <a:pt x="0" y="698952"/>
                  </a:lnTo>
                  <a:lnTo>
                    <a:pt x="1138994" y="262862"/>
                  </a:lnTo>
                  <a:lnTo>
                    <a:pt x="1151117" y="202815"/>
                  </a:lnTo>
                  <a:cubicBezTo>
                    <a:pt x="1201528" y="83629"/>
                    <a:pt x="1319545" y="0"/>
                    <a:pt x="14570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8" name="四角形: 角を丸くする 17">
              <a:extLst>
                <a:ext uri="{FF2B5EF4-FFF2-40B4-BE49-F238E27FC236}">
                  <a16:creationId xmlns:a16="http://schemas.microsoft.com/office/drawing/2014/main" id="{95480676-AD82-E632-07E4-7819B5F53380}"/>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a:t>
              </a:r>
            </a:p>
          </p:txBody>
        </p:sp>
      </p:grpSp>
      <p:grpSp>
        <p:nvGrpSpPr>
          <p:cNvPr id="22" name="グループ化 21">
            <a:extLst>
              <a:ext uri="{FF2B5EF4-FFF2-40B4-BE49-F238E27FC236}">
                <a16:creationId xmlns:a16="http://schemas.microsoft.com/office/drawing/2014/main" id="{F556B325-1DF4-C7A9-D379-7C15C77B0DA9}"/>
              </a:ext>
            </a:extLst>
          </p:cNvPr>
          <p:cNvGrpSpPr/>
          <p:nvPr/>
        </p:nvGrpSpPr>
        <p:grpSpPr>
          <a:xfrm>
            <a:off x="1736530" y="4227064"/>
            <a:ext cx="3152141" cy="687837"/>
            <a:chOff x="1825430" y="3313838"/>
            <a:chExt cx="3152141" cy="687837"/>
          </a:xfrm>
        </p:grpSpPr>
        <p:sp>
          <p:nvSpPr>
            <p:cNvPr id="23" name="フリーフォーム: 図形 22">
              <a:extLst>
                <a:ext uri="{FF2B5EF4-FFF2-40B4-BE49-F238E27FC236}">
                  <a16:creationId xmlns:a16="http://schemas.microsoft.com/office/drawing/2014/main" id="{DBCADAAC-7967-3B1F-445D-A6C3157141D8}"/>
                </a:ext>
              </a:extLst>
            </p:cNvPr>
            <p:cNvSpPr/>
            <p:nvPr/>
          </p:nvSpPr>
          <p:spPr>
            <a:xfrm flipH="1">
              <a:off x="1825430" y="3337531"/>
              <a:ext cx="315214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 name="connsiteX0" fmla="*/ 968143 w 3215641"/>
                <a:gd name="connsiteY0" fmla="*/ 0 h 664144"/>
                <a:gd name="connsiteX1" fmla="*/ 2883569 w 3215641"/>
                <a:gd name="connsiteY1" fmla="*/ 0 h 664144"/>
                <a:gd name="connsiteX2" fmla="*/ 3215641 w 3215641"/>
                <a:gd name="connsiteY2" fmla="*/ 332072 h 664144"/>
                <a:gd name="connsiteX3" fmla="*/ 2883569 w 3215641"/>
                <a:gd name="connsiteY3" fmla="*/ 664144 h 664144"/>
                <a:gd name="connsiteX4" fmla="*/ 968143 w 3215641"/>
                <a:gd name="connsiteY4" fmla="*/ 664144 h 664144"/>
                <a:gd name="connsiteX5" fmla="*/ 662167 w 3215641"/>
                <a:gd name="connsiteY5" fmla="*/ 461330 h 664144"/>
                <a:gd name="connsiteX6" fmla="*/ 647229 w 3215641"/>
                <a:gd name="connsiteY6" fmla="*/ 387341 h 664144"/>
                <a:gd name="connsiteX7" fmla="*/ 0 w 3215641"/>
                <a:gd name="connsiteY7" fmla="*/ 6802 h 664144"/>
                <a:gd name="connsiteX8" fmla="*/ 650044 w 3215641"/>
                <a:gd name="connsiteY8" fmla="*/ 262862 h 664144"/>
                <a:gd name="connsiteX9" fmla="*/ 662167 w 3215641"/>
                <a:gd name="connsiteY9" fmla="*/ 202815 h 664144"/>
                <a:gd name="connsiteX10" fmla="*/ 968143 w 3215641"/>
                <a:gd name="connsiteY10" fmla="*/ 0 h 664144"/>
                <a:gd name="connsiteX0" fmla="*/ 904643 w 3152141"/>
                <a:gd name="connsiteY0" fmla="*/ 0 h 664144"/>
                <a:gd name="connsiteX1" fmla="*/ 2820069 w 3152141"/>
                <a:gd name="connsiteY1" fmla="*/ 0 h 664144"/>
                <a:gd name="connsiteX2" fmla="*/ 3152141 w 3152141"/>
                <a:gd name="connsiteY2" fmla="*/ 332072 h 664144"/>
                <a:gd name="connsiteX3" fmla="*/ 2820069 w 3152141"/>
                <a:gd name="connsiteY3" fmla="*/ 664144 h 664144"/>
                <a:gd name="connsiteX4" fmla="*/ 904643 w 3152141"/>
                <a:gd name="connsiteY4" fmla="*/ 664144 h 664144"/>
                <a:gd name="connsiteX5" fmla="*/ 598667 w 3152141"/>
                <a:gd name="connsiteY5" fmla="*/ 461330 h 664144"/>
                <a:gd name="connsiteX6" fmla="*/ 583729 w 3152141"/>
                <a:gd name="connsiteY6" fmla="*/ 387341 h 664144"/>
                <a:gd name="connsiteX7" fmla="*/ 0 w 3152141"/>
                <a:gd name="connsiteY7" fmla="*/ 13152 h 664144"/>
                <a:gd name="connsiteX8" fmla="*/ 586544 w 3152141"/>
                <a:gd name="connsiteY8" fmla="*/ 262862 h 664144"/>
                <a:gd name="connsiteX9" fmla="*/ 598667 w 3152141"/>
                <a:gd name="connsiteY9" fmla="*/ 202815 h 664144"/>
                <a:gd name="connsiteX10" fmla="*/ 904643 w 315214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2141" h="664144">
                  <a:moveTo>
                    <a:pt x="904643" y="0"/>
                  </a:moveTo>
                  <a:lnTo>
                    <a:pt x="2820069" y="0"/>
                  </a:lnTo>
                  <a:cubicBezTo>
                    <a:pt x="3003467" y="0"/>
                    <a:pt x="3152141" y="148674"/>
                    <a:pt x="3152141" y="332072"/>
                  </a:cubicBezTo>
                  <a:cubicBezTo>
                    <a:pt x="3152141" y="515470"/>
                    <a:pt x="3003467" y="664144"/>
                    <a:pt x="2820069" y="664144"/>
                  </a:cubicBezTo>
                  <a:lnTo>
                    <a:pt x="904643" y="664144"/>
                  </a:lnTo>
                  <a:cubicBezTo>
                    <a:pt x="767095" y="664144"/>
                    <a:pt x="649078" y="580515"/>
                    <a:pt x="598667" y="461330"/>
                  </a:cubicBezTo>
                  <a:lnTo>
                    <a:pt x="583729" y="387341"/>
                  </a:lnTo>
                  <a:lnTo>
                    <a:pt x="0" y="13152"/>
                  </a:lnTo>
                  <a:lnTo>
                    <a:pt x="586544" y="262862"/>
                  </a:lnTo>
                  <a:lnTo>
                    <a:pt x="598667" y="202815"/>
                  </a:lnTo>
                  <a:cubicBezTo>
                    <a:pt x="649078" y="83629"/>
                    <a:pt x="767095" y="0"/>
                    <a:pt x="90464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4" name="四角形: 角を丸くする 23">
              <a:extLst>
                <a:ext uri="{FF2B5EF4-FFF2-40B4-BE49-F238E27FC236}">
                  <a16:creationId xmlns:a16="http://schemas.microsoft.com/office/drawing/2014/main" id="{547B9EFC-D144-9BF3-DF90-F72963EA565A}"/>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ほぞんする</a:t>
              </a:r>
            </a:p>
          </p:txBody>
        </p:sp>
      </p:grpSp>
      <p:sp>
        <p:nvSpPr>
          <p:cNvPr id="27" name="四角形: 角を丸くする 26">
            <a:extLst>
              <a:ext uri="{FF2B5EF4-FFF2-40B4-BE49-F238E27FC236}">
                <a16:creationId xmlns:a16="http://schemas.microsoft.com/office/drawing/2014/main" id="{18BD318A-93CA-9A2E-5A3F-9ACAE60B554A}"/>
              </a:ext>
            </a:extLst>
          </p:cNvPr>
          <p:cNvSpPr/>
          <p:nvPr/>
        </p:nvSpPr>
        <p:spPr>
          <a:xfrm>
            <a:off x="4795677" y="4064741"/>
            <a:ext cx="369094" cy="372032"/>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0" name="正方形/長方形 29">
            <a:extLst>
              <a:ext uri="{FF2B5EF4-FFF2-40B4-BE49-F238E27FC236}">
                <a16:creationId xmlns:a16="http://schemas.microsoft.com/office/drawing/2014/main" id="{65E42B63-5699-B304-2782-2934463479D2}"/>
              </a:ext>
            </a:extLst>
          </p:cNvPr>
          <p:cNvSpPr/>
          <p:nvPr/>
        </p:nvSpPr>
        <p:spPr>
          <a:xfrm>
            <a:off x="-2468880" y="1276071"/>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学校コード、</a:t>
            </a: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ID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パスワードで</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37" name="グループ化 36">
            <a:extLst>
              <a:ext uri="{FF2B5EF4-FFF2-40B4-BE49-F238E27FC236}">
                <a16:creationId xmlns:a16="http://schemas.microsoft.com/office/drawing/2014/main" id="{D0FCDE87-E1FA-F17E-0FBE-964B25C41A5E}"/>
              </a:ext>
            </a:extLst>
          </p:cNvPr>
          <p:cNvGrpSpPr/>
          <p:nvPr/>
        </p:nvGrpSpPr>
        <p:grpSpPr>
          <a:xfrm>
            <a:off x="6416612" y="4626830"/>
            <a:ext cx="3539491" cy="687837"/>
            <a:chOff x="7997409" y="5960448"/>
            <a:chExt cx="3539491" cy="687837"/>
          </a:xfrm>
        </p:grpSpPr>
        <p:sp>
          <p:nvSpPr>
            <p:cNvPr id="38" name="フリーフォーム: 図形 37">
              <a:extLst>
                <a:ext uri="{FF2B5EF4-FFF2-40B4-BE49-F238E27FC236}">
                  <a16:creationId xmlns:a16="http://schemas.microsoft.com/office/drawing/2014/main" id="{C774D91D-4880-0E0F-4313-F36A1B1C4F6A}"/>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9" name="四角形: 角を丸くする 38">
              <a:extLst>
                <a:ext uri="{FF2B5EF4-FFF2-40B4-BE49-F238E27FC236}">
                  <a16:creationId xmlns:a16="http://schemas.microsoft.com/office/drawing/2014/main" id="{E67D4F5D-6262-03B2-FA8C-3C478058EFCE}"/>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27357886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51A-6DA0-25FB-4644-CD9DC0E4B901}"/>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A366BB5E-F55B-60B6-4AF7-6C7C5C055ED5}"/>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94E1356B-CBA5-DEDB-AAA1-926E02FD273C}"/>
              </a:ext>
            </a:extLst>
          </p:cNvPr>
          <p:cNvSpPr/>
          <p:nvPr/>
        </p:nvSpPr>
        <p:spPr>
          <a:xfrm>
            <a:off x="6090865" y="5400672"/>
            <a:ext cx="1352000" cy="500759"/>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BBA7D94A-10A1-D300-1F82-3CBEA10D9E91}"/>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1CB311A5-376B-28CC-D726-0E7E5AB65074}"/>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98AC6BDA-A810-AE28-01DC-481A0DD1B546}"/>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
        <p:nvSpPr>
          <p:cNvPr id="30" name="正方形/長方形 29">
            <a:extLst>
              <a:ext uri="{FF2B5EF4-FFF2-40B4-BE49-F238E27FC236}">
                <a16:creationId xmlns:a16="http://schemas.microsoft.com/office/drawing/2014/main" id="{2ABB52EF-C1E4-F436-FB4B-A20ACB6DC373}"/>
              </a:ext>
            </a:extLst>
          </p:cNvPr>
          <p:cNvSpPr/>
          <p:nvPr/>
        </p:nvSpPr>
        <p:spPr>
          <a:xfrm>
            <a:off x="-2468880" y="1276071"/>
            <a:ext cx="2319251" cy="8163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Microsoft</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アカウントでログインする場合</a:t>
            </a:r>
          </a:p>
        </p:txBody>
      </p:sp>
      <p:grpSp>
        <p:nvGrpSpPr>
          <p:cNvPr id="6" name="グループ化 5">
            <a:extLst>
              <a:ext uri="{FF2B5EF4-FFF2-40B4-BE49-F238E27FC236}">
                <a16:creationId xmlns:a16="http://schemas.microsoft.com/office/drawing/2014/main" id="{30BFB60F-6AB4-E76A-E64F-0992AC70FE18}"/>
              </a:ext>
            </a:extLst>
          </p:cNvPr>
          <p:cNvGrpSpPr/>
          <p:nvPr/>
        </p:nvGrpSpPr>
        <p:grpSpPr>
          <a:xfrm>
            <a:off x="6856638" y="4528756"/>
            <a:ext cx="3021010" cy="898148"/>
            <a:chOff x="8010085" y="4853978"/>
            <a:chExt cx="3526815" cy="898148"/>
          </a:xfrm>
        </p:grpSpPr>
        <p:sp>
          <p:nvSpPr>
            <p:cNvPr id="7" name="フリーフォーム: 図形 6">
              <a:extLst>
                <a:ext uri="{FF2B5EF4-FFF2-40B4-BE49-F238E27FC236}">
                  <a16:creationId xmlns:a16="http://schemas.microsoft.com/office/drawing/2014/main" id="{0A8C0770-0DF0-28CE-EAFF-F6DA4F010D72}"/>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C1F4843D-D2DA-EA84-A1CC-B2E8665D4784}"/>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15050595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47164-8B14-6916-4059-B01F40F0ED95}"/>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023D4ADB-5AF5-2C48-CA0C-39E37594238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95196" y="1549285"/>
            <a:ext cx="9601603" cy="5119803"/>
          </a:xfrm>
          <a:prstGeom prst="rect">
            <a:avLst/>
          </a:prstGeom>
          <a:ln>
            <a:solidFill>
              <a:schemeClr val="bg1">
                <a:lumMod val="75000"/>
              </a:schemeClr>
            </a:solidFill>
          </a:ln>
        </p:spPr>
      </p:pic>
      <p:sp>
        <p:nvSpPr>
          <p:cNvPr id="3" name="四角形: 角を丸くする 2">
            <a:extLst>
              <a:ext uri="{FF2B5EF4-FFF2-40B4-BE49-F238E27FC236}">
                <a16:creationId xmlns:a16="http://schemas.microsoft.com/office/drawing/2014/main" id="{E3D22203-8FCF-5278-3F14-BB97C4FF1785}"/>
              </a:ext>
            </a:extLst>
          </p:cNvPr>
          <p:cNvSpPr/>
          <p:nvPr/>
        </p:nvSpPr>
        <p:spPr>
          <a:xfrm>
            <a:off x="1867744" y="2319593"/>
            <a:ext cx="2261394" cy="1238250"/>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33CC6296-630B-3379-5001-AFCEB6E46D7C}"/>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オクリンクプラスを ひらく</a:t>
            </a:r>
          </a:p>
        </p:txBody>
      </p:sp>
      <p:sp>
        <p:nvSpPr>
          <p:cNvPr id="17" name="テキスト ボックス 16">
            <a:extLst>
              <a:ext uri="{FF2B5EF4-FFF2-40B4-BE49-F238E27FC236}">
                <a16:creationId xmlns:a16="http://schemas.microsoft.com/office/drawing/2014/main" id="{5DAD06CC-ED60-1C42-9F58-2B505713BF60}"/>
              </a:ext>
            </a:extLst>
          </p:cNvPr>
          <p:cNvSpPr txBox="1"/>
          <p:nvPr/>
        </p:nvSpPr>
        <p:spPr>
          <a:xfrm>
            <a:off x="2697641" y="937517"/>
            <a:ext cx="3962160" cy="338554"/>
          </a:xfrm>
          <a:prstGeom prst="rect">
            <a:avLst/>
          </a:prstGeom>
          <a:noFill/>
        </p:spPr>
        <p:txBody>
          <a:bodyPr wrap="square" rtlCol="0">
            <a:spAutoFit/>
          </a:bodyPr>
          <a:lstStyle/>
          <a:p>
            <a:pPr algn="ctr"/>
            <a:r>
              <a:rPr kumimoji="1" lang="ja-JP" altLang="en-US" sz="1600" b="1"/>
              <a:t>（ おくりんくぷらす）</a:t>
            </a:r>
            <a:endParaRPr kumimoji="1" lang="en-US" altLang="ja-JP" sz="1600" b="1"/>
          </a:p>
        </p:txBody>
      </p:sp>
    </p:spTree>
    <p:extLst>
      <p:ext uri="{BB962C8B-B14F-4D97-AF65-F5344CB8AC3E}">
        <p14:creationId xmlns:p14="http://schemas.microsoft.com/office/powerpoint/2010/main" val="4093775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FDFC4D8-91B6-6281-0FFC-E66A678BF8F6}"/>
              </a:ext>
            </a:extLst>
          </p:cNvPr>
          <p:cNvSpPr txBox="1"/>
          <p:nvPr/>
        </p:nvSpPr>
        <p:spPr>
          <a:xfrm>
            <a:off x="1625599" y="461846"/>
            <a:ext cx="8940799" cy="1336135"/>
          </a:xfrm>
          <a:prstGeom prst="rect">
            <a:avLst/>
          </a:prstGeom>
          <a:noFill/>
        </p:spPr>
        <p:txBody>
          <a:bodyPr wrap="square" rtlCol="0">
            <a:spAutoFit/>
          </a:bodyPr>
          <a:lstStyle/>
          <a:p>
            <a:pPr algn="ctr">
              <a:lnSpc>
                <a:spcPct val="150000"/>
              </a:lnSpc>
            </a:pPr>
            <a:r>
              <a:rPr kumimoji="1" lang="en-US" altLang="ja-JP" sz="2400" b="1" dirty="0">
                <a:latin typeface="BIZ UDPゴシック" panose="020B0400000000000000" pitchFamily="50" charset="-128"/>
                <a:ea typeface="BIZ UDPゴシック" panose="020B0400000000000000" pitchFamily="50" charset="-128"/>
              </a:rPr>
              <a:t>1</a:t>
            </a:r>
            <a:r>
              <a:rPr kumimoji="1" lang="ja-JP" altLang="en-US" sz="2400" b="1" dirty="0">
                <a:latin typeface="BIZ UDPゴシック" panose="020B0400000000000000" pitchFamily="50" charset="-128"/>
                <a:ea typeface="BIZ UDPゴシック" panose="020B0400000000000000" pitchFamily="50" charset="-128"/>
              </a:rPr>
              <a:t>年生タブレット　オリエンテーション</a:t>
            </a:r>
            <a:endParaRPr kumimoji="1" lang="en-US" altLang="ja-JP" sz="2400" b="1" dirty="0">
              <a:latin typeface="BIZ UDPゴシック" panose="020B0400000000000000" pitchFamily="50" charset="-128"/>
              <a:ea typeface="BIZ UDPゴシック" panose="020B0400000000000000" pitchFamily="50" charset="-128"/>
            </a:endParaRPr>
          </a:p>
          <a:p>
            <a:pPr algn="ctr">
              <a:lnSpc>
                <a:spcPct val="150000"/>
              </a:lnSpc>
            </a:pPr>
            <a:r>
              <a:rPr lang="ja-JP" altLang="en-US" sz="3600" b="1" dirty="0">
                <a:latin typeface="BIZ UDPゴシック" panose="020B0400000000000000" pitchFamily="50" charset="-128"/>
                <a:ea typeface="BIZ UDPゴシック" panose="020B0400000000000000" pitchFamily="50" charset="-128"/>
              </a:rPr>
              <a:t>①</a:t>
            </a:r>
            <a:r>
              <a:rPr lang="en-US" altLang="ja-JP" sz="3600" b="1" dirty="0">
                <a:latin typeface="BIZ UDPゴシック" panose="020B0400000000000000" pitchFamily="50" charset="-128"/>
                <a:ea typeface="BIZ UDPゴシック" panose="020B0400000000000000" pitchFamily="50" charset="-128"/>
              </a:rPr>
              <a:t>iPad</a:t>
            </a:r>
            <a:r>
              <a:rPr lang="ja-JP" altLang="en-US" sz="3600" b="1" dirty="0">
                <a:latin typeface="BIZ UDPゴシック" panose="020B0400000000000000" pitchFamily="50" charset="-128"/>
                <a:ea typeface="BIZ UDPゴシック" panose="020B0400000000000000" pitchFamily="50" charset="-128"/>
              </a:rPr>
              <a:t> </a:t>
            </a:r>
            <a:r>
              <a:rPr kumimoji="1" lang="ja-JP" altLang="en-US" sz="3600" b="1" dirty="0">
                <a:latin typeface="BIZ UDPゴシック" panose="020B0400000000000000" pitchFamily="50" charset="-128"/>
                <a:ea typeface="BIZ UDPゴシック" panose="020B0400000000000000" pitchFamily="50" charset="-128"/>
              </a:rPr>
              <a:t>タブレットにサインイン</a:t>
            </a:r>
            <a:endParaRPr kumimoji="1" lang="en-US" altLang="ja-JP" sz="3600" b="1" dirty="0">
              <a:latin typeface="BIZ UDPゴシック" panose="020B0400000000000000" pitchFamily="50" charset="-128"/>
              <a:ea typeface="BIZ UDPゴシック" panose="020B0400000000000000" pitchFamily="50" charset="-128"/>
            </a:endParaRPr>
          </a:p>
        </p:txBody>
      </p:sp>
      <p:pic>
        <p:nvPicPr>
          <p:cNvPr id="5126" name="Picture 6">
            <a:extLst>
              <a:ext uri="{FF2B5EF4-FFF2-40B4-BE49-F238E27FC236}">
                <a16:creationId xmlns:a16="http://schemas.microsoft.com/office/drawing/2014/main" id="{7A1A7AA0-F435-1E96-BD6C-BD7A2C892D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5746" y="2103964"/>
            <a:ext cx="4880507" cy="4880507"/>
          </a:xfrm>
          <a:prstGeom prst="rect">
            <a:avLst/>
          </a:prstGeom>
          <a:noFill/>
          <a:extLst>
            <a:ext uri="{909E8E84-426E-40DD-AFC4-6F175D3DCCD1}">
              <a14:hiddenFill xmlns:a14="http://schemas.microsoft.com/office/drawing/2010/main">
                <a:solidFill>
                  <a:srgbClr val="FFFFFF"/>
                </a:solidFill>
              </a14:hiddenFill>
            </a:ext>
          </a:extLst>
        </p:spPr>
      </p:pic>
      <p:sp>
        <p:nvSpPr>
          <p:cNvPr id="3" name="四角形: 角を丸くする 2">
            <a:hlinkClick r:id="rId4" action="ppaction://hlinksldjump"/>
            <a:extLst>
              <a:ext uri="{FF2B5EF4-FFF2-40B4-BE49-F238E27FC236}">
                <a16:creationId xmlns:a16="http://schemas.microsoft.com/office/drawing/2014/main" id="{4AD17795-1C2C-CC7D-3F45-4220E8BB3B76}"/>
              </a:ext>
            </a:extLst>
          </p:cNvPr>
          <p:cNvSpPr/>
          <p:nvPr/>
        </p:nvSpPr>
        <p:spPr>
          <a:xfrm>
            <a:off x="9840671" y="5699849"/>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latin typeface="BIZ UDPゴシック" panose="020B0400000000000000" pitchFamily="50" charset="-128"/>
                <a:ea typeface="BIZ UDPゴシック" panose="020B0400000000000000" pitchFamily="50" charset="-128"/>
              </a:rPr>
              <a:t>TOP</a:t>
            </a:r>
            <a:r>
              <a:rPr kumimoji="1" lang="ja-JP" altLang="en-US" sz="1600" b="1" dirty="0">
                <a:latin typeface="BIZ UDPゴシック" panose="020B0400000000000000" pitchFamily="50" charset="-128"/>
                <a:ea typeface="BIZ UDPゴシック" panose="020B0400000000000000" pitchFamily="50" charset="-128"/>
              </a:rPr>
              <a:t>にもどる</a:t>
            </a:r>
          </a:p>
        </p:txBody>
      </p:sp>
      <p:sp>
        <p:nvSpPr>
          <p:cNvPr id="7" name="テキスト ボックス 6">
            <a:extLst>
              <a:ext uri="{FF2B5EF4-FFF2-40B4-BE49-F238E27FC236}">
                <a16:creationId xmlns:a16="http://schemas.microsoft.com/office/drawing/2014/main" id="{32E0552C-73B3-7F6B-BEC3-19CB73529CC7}"/>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4" name="テキスト ボックス 3">
            <a:extLst>
              <a:ext uri="{FF2B5EF4-FFF2-40B4-BE49-F238E27FC236}">
                <a16:creationId xmlns:a16="http://schemas.microsoft.com/office/drawing/2014/main" id="{879E7198-9ECE-A870-6C72-6392D20EDE00}"/>
              </a:ext>
            </a:extLst>
          </p:cNvPr>
          <p:cNvSpPr txBox="1"/>
          <p:nvPr/>
        </p:nvSpPr>
        <p:spPr>
          <a:xfrm>
            <a:off x="7907866" y="6627168"/>
            <a:ext cx="4351866" cy="230832"/>
          </a:xfrm>
          <a:prstGeom prst="rect">
            <a:avLst/>
          </a:prstGeom>
          <a:noFill/>
        </p:spPr>
        <p:txBody>
          <a:bodyPr wrap="square">
            <a:spAutoFit/>
          </a:bodyPr>
          <a:lstStyle/>
          <a:p>
            <a:r>
              <a:rPr lang="en-US" altLang="ja-JP" sz="900" dirty="0">
                <a:solidFill>
                  <a:schemeClr val="bg1">
                    <a:lumMod val="50000"/>
                  </a:schemeClr>
                </a:solidFill>
                <a:latin typeface="Meiryo UI" panose="020B0604030504040204" pitchFamily="50" charset="-128"/>
                <a:ea typeface="Meiryo UI" panose="020B0604030504040204" pitchFamily="50" charset="-128"/>
              </a:rPr>
              <a:t>iPad</a:t>
            </a:r>
            <a:r>
              <a:rPr lang="ja-JP" altLang="en-US" sz="900" dirty="0">
                <a:solidFill>
                  <a:schemeClr val="bg1">
                    <a:lumMod val="50000"/>
                  </a:schemeClr>
                </a:solidFill>
                <a:latin typeface="Meiryo UI" panose="020B0604030504040204" pitchFamily="50" charset="-128"/>
                <a:ea typeface="Meiryo UI" panose="020B0604030504040204" pitchFamily="50" charset="-128"/>
              </a:rPr>
              <a:t> および </a:t>
            </a:r>
            <a:r>
              <a:rPr lang="en-US" altLang="ja-JP" sz="900" dirty="0">
                <a:solidFill>
                  <a:schemeClr val="bg1">
                    <a:lumMod val="50000"/>
                  </a:schemeClr>
                </a:solidFill>
                <a:latin typeface="Meiryo UI" panose="020B0604030504040204" pitchFamily="50" charset="-128"/>
                <a:ea typeface="Meiryo UI" panose="020B0604030504040204" pitchFamily="50" charset="-128"/>
              </a:rPr>
              <a:t>Safari </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は、米国およびその他の国と地域で登録された</a:t>
            </a:r>
            <a:r>
              <a:rPr lang="en-US" altLang="ja-JP" sz="900" b="0" i="0" dirty="0">
                <a:solidFill>
                  <a:schemeClr val="bg1">
                    <a:lumMod val="50000"/>
                  </a:schemeClr>
                </a:solidFill>
                <a:effectLst/>
                <a:latin typeface="Meiryo UI" panose="020B0604030504040204" pitchFamily="50" charset="-128"/>
                <a:ea typeface="Meiryo UI" panose="020B0604030504040204" pitchFamily="50" charset="-128"/>
              </a:rPr>
              <a:t>Apple Inc.</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の商標です。</a:t>
            </a:r>
            <a:endParaRPr lang="ja-JP" altLang="en-US" sz="900" dirty="0">
              <a:solidFill>
                <a:schemeClr val="bg1">
                  <a:lumMod val="50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206776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5D295-D112-3EAA-3C0D-BF76056551E1}"/>
            </a:ext>
          </a:extLst>
        </p:cNvPr>
        <p:cNvGrpSpPr/>
        <p:nvPr/>
      </p:nvGrpSpPr>
      <p:grpSpPr>
        <a:xfrm>
          <a:off x="0" y="0"/>
          <a:ext cx="0" cy="0"/>
          <a:chOff x="0" y="0"/>
          <a:chExt cx="0" cy="0"/>
        </a:xfrm>
      </p:grpSpPr>
      <p:grpSp>
        <p:nvGrpSpPr>
          <p:cNvPr id="18" name="グループ化 17">
            <a:extLst>
              <a:ext uri="{FF2B5EF4-FFF2-40B4-BE49-F238E27FC236}">
                <a16:creationId xmlns:a16="http://schemas.microsoft.com/office/drawing/2014/main" id="{C265D3B9-E94E-6058-071C-43D37C59DC68}"/>
              </a:ext>
            </a:extLst>
          </p:cNvPr>
          <p:cNvGrpSpPr/>
          <p:nvPr/>
        </p:nvGrpSpPr>
        <p:grpSpPr>
          <a:xfrm>
            <a:off x="1376963" y="1268412"/>
            <a:ext cx="9438073" cy="5400675"/>
            <a:chOff x="1376963" y="1268412"/>
            <a:chExt cx="9438073" cy="5400675"/>
          </a:xfrm>
        </p:grpSpPr>
        <p:grpSp>
          <p:nvGrpSpPr>
            <p:cNvPr id="20" name="グループ化 19">
              <a:extLst>
                <a:ext uri="{FF2B5EF4-FFF2-40B4-BE49-F238E27FC236}">
                  <a16:creationId xmlns:a16="http://schemas.microsoft.com/office/drawing/2014/main" id="{F8F5F4D2-4C6F-97DE-42C1-1A767F1A3491}"/>
                </a:ext>
              </a:extLst>
            </p:cNvPr>
            <p:cNvGrpSpPr/>
            <p:nvPr/>
          </p:nvGrpSpPr>
          <p:grpSpPr>
            <a:xfrm>
              <a:off x="1376963" y="1268412"/>
              <a:ext cx="9438073" cy="5400675"/>
              <a:chOff x="1376963" y="1268412"/>
              <a:chExt cx="9438073" cy="5400675"/>
            </a:xfrm>
          </p:grpSpPr>
          <p:pic>
            <p:nvPicPr>
              <p:cNvPr id="22" name="図 21">
                <a:extLst>
                  <a:ext uri="{FF2B5EF4-FFF2-40B4-BE49-F238E27FC236}">
                    <a16:creationId xmlns:a16="http://schemas.microsoft.com/office/drawing/2014/main" id="{EB833594-006A-07A8-75C0-5A05B14564BF}"/>
                  </a:ext>
                </a:extLst>
              </p:cNvPr>
              <p:cNvPicPr>
                <a:picLocks noChangeAspect="1"/>
              </p:cNvPicPr>
              <p:nvPr/>
            </p:nvPicPr>
            <p:blipFill>
              <a:blip r:embed="rId3"/>
              <a:stretch>
                <a:fillRect/>
              </a:stretch>
            </p:blipFill>
            <p:spPr>
              <a:xfrm>
                <a:off x="1376963" y="1268412"/>
                <a:ext cx="9438073" cy="5400675"/>
              </a:xfrm>
              <a:prstGeom prst="rect">
                <a:avLst/>
              </a:prstGeom>
              <a:ln>
                <a:solidFill>
                  <a:schemeClr val="bg1">
                    <a:lumMod val="75000"/>
                  </a:schemeClr>
                </a:solidFill>
              </a:ln>
            </p:spPr>
          </p:pic>
          <p:sp>
            <p:nvSpPr>
              <p:cNvPr id="23" name="正方形/長方形 22">
                <a:extLst>
                  <a:ext uri="{FF2B5EF4-FFF2-40B4-BE49-F238E27FC236}">
                    <a16:creationId xmlns:a16="http://schemas.microsoft.com/office/drawing/2014/main" id="{4BFF6E3B-915A-2EBB-89D1-92DA39B727D0}"/>
                  </a:ext>
                </a:extLst>
              </p:cNvPr>
              <p:cNvSpPr/>
              <p:nvPr/>
            </p:nvSpPr>
            <p:spPr>
              <a:xfrm>
                <a:off x="2203704" y="2940093"/>
                <a:ext cx="493776" cy="1962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21" name="正方形/長方形 20">
              <a:extLst>
                <a:ext uri="{FF2B5EF4-FFF2-40B4-BE49-F238E27FC236}">
                  <a16:creationId xmlns:a16="http://schemas.microsoft.com/office/drawing/2014/main" id="{594DD4BD-ED99-81E2-D786-FB82ECC1C46D}"/>
                </a:ext>
              </a:extLst>
            </p:cNvPr>
            <p:cNvSpPr/>
            <p:nvPr/>
          </p:nvSpPr>
          <p:spPr>
            <a:xfrm>
              <a:off x="2876550" y="2711450"/>
              <a:ext cx="285750" cy="1238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四角形: 角を丸くする 8">
            <a:extLst>
              <a:ext uri="{FF2B5EF4-FFF2-40B4-BE49-F238E27FC236}">
                <a16:creationId xmlns:a16="http://schemas.microsoft.com/office/drawing/2014/main" id="{407C6E82-CFF5-49FB-E013-844EC784F80F}"/>
              </a:ext>
            </a:extLst>
          </p:cNvPr>
          <p:cNvSpPr/>
          <p:nvPr/>
        </p:nvSpPr>
        <p:spPr>
          <a:xfrm>
            <a:off x="2050181" y="2300438"/>
            <a:ext cx="8123722" cy="1776262"/>
          </a:xfrm>
          <a:prstGeom prst="roundRect">
            <a:avLst>
              <a:gd name="adj" fmla="val 6949"/>
            </a:avLst>
          </a:prstGeom>
          <a:noFill/>
          <a:ln w="111125">
            <a:solidFill>
              <a:srgbClr val="4EE73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000E75DC-F7E9-3431-A3FD-A8C56CA3F704}"/>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じかんわりを えらぶ</a:t>
            </a:r>
          </a:p>
        </p:txBody>
      </p:sp>
      <p:sp>
        <p:nvSpPr>
          <p:cNvPr id="2" name="四角形: 角を丸くする 1">
            <a:extLst>
              <a:ext uri="{FF2B5EF4-FFF2-40B4-BE49-F238E27FC236}">
                <a16:creationId xmlns:a16="http://schemas.microsoft.com/office/drawing/2014/main" id="{C0272C77-3442-B2D7-3776-0FEE9BB63823}"/>
              </a:ext>
            </a:extLst>
          </p:cNvPr>
          <p:cNvSpPr/>
          <p:nvPr/>
        </p:nvSpPr>
        <p:spPr>
          <a:xfrm>
            <a:off x="3945397" y="4712018"/>
            <a:ext cx="301452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 name="四角形: 角を丸くする 2">
            <a:extLst>
              <a:ext uri="{FF2B5EF4-FFF2-40B4-BE49-F238E27FC236}">
                <a16:creationId xmlns:a16="http://schemas.microsoft.com/office/drawing/2014/main" id="{8B1AA2CC-8D6C-545E-FC3E-7DC1C4F7153F}"/>
              </a:ext>
            </a:extLst>
          </p:cNvPr>
          <p:cNvSpPr/>
          <p:nvPr/>
        </p:nvSpPr>
        <p:spPr>
          <a:xfrm>
            <a:off x="4192130" y="4724719"/>
            <a:ext cx="262808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せんせいに　いわれたじかんわりを　おす</a:t>
            </a:r>
          </a:p>
        </p:txBody>
      </p:sp>
    </p:spTree>
    <p:extLst>
      <p:ext uri="{BB962C8B-B14F-4D97-AF65-F5344CB8AC3E}">
        <p14:creationId xmlns:p14="http://schemas.microsoft.com/office/powerpoint/2010/main" val="17347345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975C8-DF78-1080-1761-22B34CFA99EC}"/>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398453DC-8809-2680-9FE9-902F7A192464}"/>
              </a:ext>
            </a:extLst>
          </p:cNvPr>
          <p:cNvPicPr>
            <a:picLocks noChangeAspect="1"/>
          </p:cNvPicPr>
          <p:nvPr/>
        </p:nvPicPr>
        <p:blipFill>
          <a:blip r:embed="rId3"/>
          <a:stretch>
            <a:fillRect/>
          </a:stretch>
        </p:blipFill>
        <p:spPr>
          <a:xfrm>
            <a:off x="1163998" y="1356587"/>
            <a:ext cx="9864000" cy="5301900"/>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154EEAAF-B64C-C117-545B-A8A4EEF29998}"/>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オクリンクプラスの がめん</a:t>
            </a:r>
          </a:p>
        </p:txBody>
      </p:sp>
      <p:sp>
        <p:nvSpPr>
          <p:cNvPr id="12" name="四角形: 角を丸くする 11">
            <a:extLst>
              <a:ext uri="{FF2B5EF4-FFF2-40B4-BE49-F238E27FC236}">
                <a16:creationId xmlns:a16="http://schemas.microsoft.com/office/drawing/2014/main" id="{A3794280-1FC6-0515-22A8-3F6DC203B6AA}"/>
              </a:ext>
            </a:extLst>
          </p:cNvPr>
          <p:cNvSpPr/>
          <p:nvPr/>
        </p:nvSpPr>
        <p:spPr>
          <a:xfrm>
            <a:off x="3701071" y="5145181"/>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DA0AB791-4D4C-CA9A-C022-5CECBA8E28BB}"/>
              </a:ext>
            </a:extLst>
          </p:cNvPr>
          <p:cNvSpPr/>
          <p:nvPr/>
        </p:nvSpPr>
        <p:spPr>
          <a:xfrm>
            <a:off x="4333240" y="5084208"/>
            <a:ext cx="4085734"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これで じゅんびが できました。</a:t>
            </a:r>
            <a:endParaRPr kumimoji="1" lang="en-US" altLang="ja-JP" sz="2000" b="1">
              <a:latin typeface="BIZ UDPゴシック" panose="020B0400000000000000" pitchFamily="50" charset="-128"/>
              <a:ea typeface="BIZ UDPゴシック" panose="020B0400000000000000" pitchFamily="50" charset="-128"/>
            </a:endParaRPr>
          </a:p>
        </p:txBody>
      </p:sp>
      <p:pic>
        <p:nvPicPr>
          <p:cNvPr id="17" name="Picture 2">
            <a:extLst>
              <a:ext uri="{FF2B5EF4-FFF2-40B4-BE49-F238E27FC236}">
                <a16:creationId xmlns:a16="http://schemas.microsoft.com/office/drawing/2014/main" id="{5A511BF5-78FD-DA2C-41B2-AA683B54904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274"/>
          <a:stretch/>
        </p:blipFill>
        <p:spPr bwMode="auto">
          <a:xfrm>
            <a:off x="-5088" y="3492184"/>
            <a:ext cx="2481624" cy="3365005"/>
          </a:xfrm>
          <a:prstGeom prst="rect">
            <a:avLst/>
          </a:prstGeom>
          <a:noFill/>
          <a:extLst>
            <a:ext uri="{909E8E84-426E-40DD-AFC4-6F175D3DCCD1}">
              <a14:hiddenFill xmlns:a14="http://schemas.microsoft.com/office/drawing/2010/main">
                <a:solidFill>
                  <a:srgbClr val="FFFFFF"/>
                </a:solidFill>
              </a14:hiddenFill>
            </a:ext>
          </a:extLst>
        </p:spPr>
      </p:pic>
      <p:sp>
        <p:nvSpPr>
          <p:cNvPr id="24" name="テキスト ボックス 23">
            <a:extLst>
              <a:ext uri="{FF2B5EF4-FFF2-40B4-BE49-F238E27FC236}">
                <a16:creationId xmlns:a16="http://schemas.microsoft.com/office/drawing/2014/main" id="{46D21521-06FA-05AC-33F9-5273A6D5DBB9}"/>
              </a:ext>
            </a:extLst>
          </p:cNvPr>
          <p:cNvSpPr txBox="1"/>
          <p:nvPr/>
        </p:nvSpPr>
        <p:spPr>
          <a:xfrm>
            <a:off x="2697641" y="937517"/>
            <a:ext cx="3962160" cy="338554"/>
          </a:xfrm>
          <a:prstGeom prst="rect">
            <a:avLst/>
          </a:prstGeom>
          <a:noFill/>
        </p:spPr>
        <p:txBody>
          <a:bodyPr wrap="square" rtlCol="0">
            <a:spAutoFit/>
          </a:bodyPr>
          <a:lstStyle/>
          <a:p>
            <a:pPr algn="ctr"/>
            <a:r>
              <a:rPr kumimoji="1" lang="ja-JP" altLang="en-US" sz="1600" b="1"/>
              <a:t>（ おくりんくぷらす）</a:t>
            </a:r>
            <a:endParaRPr kumimoji="1" lang="en-US" altLang="ja-JP" sz="1600" b="1"/>
          </a:p>
        </p:txBody>
      </p:sp>
      <p:sp>
        <p:nvSpPr>
          <p:cNvPr id="2" name="テキスト ボックス 1">
            <a:extLst>
              <a:ext uri="{FF2B5EF4-FFF2-40B4-BE49-F238E27FC236}">
                <a16:creationId xmlns:a16="http://schemas.microsoft.com/office/drawing/2014/main" id="{25632B0F-6ADD-26F9-E991-6EB94B22B227}"/>
              </a:ext>
            </a:extLst>
          </p:cNvPr>
          <p:cNvSpPr txBox="1"/>
          <p:nvPr/>
        </p:nvSpPr>
        <p:spPr>
          <a:xfrm>
            <a:off x="8547848" y="6642556"/>
            <a:ext cx="3644152" cy="215444"/>
          </a:xfrm>
          <a:prstGeom prst="rect">
            <a:avLst/>
          </a:prstGeom>
          <a:noFill/>
        </p:spPr>
        <p:txBody>
          <a:bodyPr wrap="square">
            <a:spAutoFit/>
          </a:bodyPr>
          <a:lstStyle/>
          <a:p>
            <a:pPr algn="r"/>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5246873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9D358-26BD-E367-8FA8-34C607769572}"/>
            </a:ext>
          </a:extLst>
        </p:cNvPr>
        <p:cNvGrpSpPr/>
        <p:nvPr/>
      </p:nvGrpSpPr>
      <p:grpSpPr>
        <a:xfrm>
          <a:off x="0" y="0"/>
          <a:ext cx="0" cy="0"/>
          <a:chOff x="0" y="0"/>
          <a:chExt cx="0" cy="0"/>
        </a:xfrm>
      </p:grpSpPr>
      <p:pic>
        <p:nvPicPr>
          <p:cNvPr id="11" name="図 10">
            <a:extLst>
              <a:ext uri="{FF2B5EF4-FFF2-40B4-BE49-F238E27FC236}">
                <a16:creationId xmlns:a16="http://schemas.microsoft.com/office/drawing/2014/main" id="{057EFE9C-5B07-CDDB-8A38-3D5CB37E2616}"/>
              </a:ext>
            </a:extLst>
          </p:cNvPr>
          <p:cNvPicPr>
            <a:picLocks noChangeAspect="1"/>
          </p:cNvPicPr>
          <p:nvPr/>
        </p:nvPicPr>
        <p:blipFill>
          <a:blip r:embed="rId3"/>
          <a:stretch>
            <a:fillRect/>
          </a:stretch>
        </p:blipFill>
        <p:spPr>
          <a:xfrm>
            <a:off x="1171747" y="1278806"/>
            <a:ext cx="9864000" cy="5315600"/>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2027338B-10B3-0E1A-A020-ED009ABA9653}"/>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うけとる</a:t>
            </a:r>
          </a:p>
        </p:txBody>
      </p:sp>
      <p:sp>
        <p:nvSpPr>
          <p:cNvPr id="21" name="四角形: 角を丸くする 20">
            <a:extLst>
              <a:ext uri="{FF2B5EF4-FFF2-40B4-BE49-F238E27FC236}">
                <a16:creationId xmlns:a16="http://schemas.microsoft.com/office/drawing/2014/main" id="{AE3D020F-146B-B1B6-6622-89848215C8CB}"/>
              </a:ext>
            </a:extLst>
          </p:cNvPr>
          <p:cNvSpPr/>
          <p:nvPr/>
        </p:nvSpPr>
        <p:spPr>
          <a:xfrm>
            <a:off x="1132447" y="5942831"/>
            <a:ext cx="761623" cy="664265"/>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 name="グループ化 15">
            <a:extLst>
              <a:ext uri="{FF2B5EF4-FFF2-40B4-BE49-F238E27FC236}">
                <a16:creationId xmlns:a16="http://schemas.microsoft.com/office/drawing/2014/main" id="{8DD94566-C151-7182-D3C1-96BAA3C4C29A}"/>
              </a:ext>
            </a:extLst>
          </p:cNvPr>
          <p:cNvGrpSpPr/>
          <p:nvPr/>
        </p:nvGrpSpPr>
        <p:grpSpPr>
          <a:xfrm>
            <a:off x="405571" y="4516442"/>
            <a:ext cx="3403600" cy="1657986"/>
            <a:chOff x="283522" y="4800409"/>
            <a:chExt cx="3403600" cy="1657986"/>
          </a:xfrm>
        </p:grpSpPr>
        <p:sp>
          <p:nvSpPr>
            <p:cNvPr id="12" name="フリーフォーム: 図形 11">
              <a:extLst>
                <a:ext uri="{FF2B5EF4-FFF2-40B4-BE49-F238E27FC236}">
                  <a16:creationId xmlns:a16="http://schemas.microsoft.com/office/drawing/2014/main" id="{1B9C5B1B-4726-DDAE-FC1C-FCB785AAAFEC}"/>
                </a:ext>
              </a:extLst>
            </p:cNvPr>
            <p:cNvSpPr/>
            <p:nvPr/>
          </p:nvSpPr>
          <p:spPr>
            <a:xfrm>
              <a:off x="283522" y="4824714"/>
              <a:ext cx="3403600" cy="1633681"/>
            </a:xfrm>
            <a:custGeom>
              <a:avLst/>
              <a:gdLst>
                <a:gd name="connsiteX0" fmla="*/ 332072 w 3403600"/>
                <a:gd name="connsiteY0" fmla="*/ 0 h 1633681"/>
                <a:gd name="connsiteX1" fmla="*/ 3071528 w 3403600"/>
                <a:gd name="connsiteY1" fmla="*/ 0 h 1633681"/>
                <a:gd name="connsiteX2" fmla="*/ 3403600 w 3403600"/>
                <a:gd name="connsiteY2" fmla="*/ 332072 h 1633681"/>
                <a:gd name="connsiteX3" fmla="*/ 3071528 w 3403600"/>
                <a:gd name="connsiteY3" fmla="*/ 664144 h 1633681"/>
                <a:gd name="connsiteX4" fmla="*/ 779909 w 3403600"/>
                <a:gd name="connsiteY4" fmla="*/ 664144 h 1633681"/>
                <a:gd name="connsiteX5" fmla="*/ 1037858 w 3403600"/>
                <a:gd name="connsiteY5" fmla="*/ 1633681 h 1633681"/>
                <a:gd name="connsiteX6" fmla="*/ 616370 w 3403600"/>
                <a:gd name="connsiteY6" fmla="*/ 664144 h 1633681"/>
                <a:gd name="connsiteX7" fmla="*/ 332072 w 3403600"/>
                <a:gd name="connsiteY7" fmla="*/ 664144 h 1633681"/>
                <a:gd name="connsiteX8" fmla="*/ 0 w 3403600"/>
                <a:gd name="connsiteY8" fmla="*/ 332072 h 1633681"/>
                <a:gd name="connsiteX9" fmla="*/ 332072 w 3403600"/>
                <a:gd name="connsiteY9" fmla="*/ 0 h 163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600" h="1633681">
                  <a:moveTo>
                    <a:pt x="332072" y="0"/>
                  </a:moveTo>
                  <a:lnTo>
                    <a:pt x="3071528" y="0"/>
                  </a:lnTo>
                  <a:cubicBezTo>
                    <a:pt x="3254926" y="0"/>
                    <a:pt x="3403600" y="148674"/>
                    <a:pt x="3403600" y="332072"/>
                  </a:cubicBezTo>
                  <a:cubicBezTo>
                    <a:pt x="3403600" y="515470"/>
                    <a:pt x="3254926" y="664144"/>
                    <a:pt x="3071528" y="664144"/>
                  </a:cubicBezTo>
                  <a:lnTo>
                    <a:pt x="779909" y="664144"/>
                  </a:lnTo>
                  <a:lnTo>
                    <a:pt x="1037858" y="1633681"/>
                  </a:lnTo>
                  <a:lnTo>
                    <a:pt x="61637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B1DA4C14-9B44-5BB1-DCDE-CD3C5F5B71CA}"/>
                </a:ext>
              </a:extLst>
            </p:cNvPr>
            <p:cNvSpPr/>
            <p:nvPr/>
          </p:nvSpPr>
          <p:spPr>
            <a:xfrm>
              <a:off x="654518" y="4800409"/>
              <a:ext cx="2675823"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4830150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72365-EA0C-6E4F-20CE-75DAAD4155A1}"/>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88C9C56E-1B0D-052B-6AA2-ABDE92007A22}"/>
              </a:ext>
            </a:extLst>
          </p:cNvPr>
          <p:cNvPicPr>
            <a:picLocks noChangeAspect="1"/>
          </p:cNvPicPr>
          <p:nvPr/>
        </p:nvPicPr>
        <p:blipFill>
          <a:blip r:embed="rId3"/>
          <a:srcRect t="6059"/>
          <a:stretch>
            <a:fillRect/>
          </a:stretch>
        </p:blipFill>
        <p:spPr>
          <a:xfrm>
            <a:off x="1211882" y="1280148"/>
            <a:ext cx="9764911" cy="5349965"/>
          </a:xfrm>
          <a:prstGeom prst="rect">
            <a:avLst/>
          </a:prstGeom>
          <a:ln>
            <a:solidFill>
              <a:schemeClr val="bg1">
                <a:lumMod val="75000"/>
              </a:schemeClr>
            </a:solidFill>
          </a:ln>
        </p:spPr>
      </p:pic>
      <p:sp>
        <p:nvSpPr>
          <p:cNvPr id="12" name="四角形: 角を丸くする 11">
            <a:extLst>
              <a:ext uri="{FF2B5EF4-FFF2-40B4-BE49-F238E27FC236}">
                <a16:creationId xmlns:a16="http://schemas.microsoft.com/office/drawing/2014/main" id="{C9FF572E-7B27-B95A-C612-37F067AA8675}"/>
              </a:ext>
            </a:extLst>
          </p:cNvPr>
          <p:cNvSpPr/>
          <p:nvPr/>
        </p:nvSpPr>
        <p:spPr>
          <a:xfrm>
            <a:off x="3717626" y="2942286"/>
            <a:ext cx="3216310" cy="1601983"/>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DE939EA1-0E0D-5BB0-9D15-36DC8CCDE96C}"/>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ひらく</a:t>
            </a:r>
          </a:p>
        </p:txBody>
      </p:sp>
    </p:spTree>
    <p:extLst>
      <p:ext uri="{BB962C8B-B14F-4D97-AF65-F5344CB8AC3E}">
        <p14:creationId xmlns:p14="http://schemas.microsoft.com/office/powerpoint/2010/main" val="8634522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CDF9E-9BF0-D321-BDD4-F51BE24A4B41}"/>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402E0739-C8E2-69B8-C900-668175B3B4C4}"/>
              </a:ext>
            </a:extLst>
          </p:cNvPr>
          <p:cNvPicPr>
            <a:picLocks noChangeAspect="1"/>
          </p:cNvPicPr>
          <p:nvPr/>
        </p:nvPicPr>
        <p:blipFill>
          <a:blip r:embed="rId3"/>
          <a:srcRect t="6059"/>
          <a:stretch>
            <a:fillRect/>
          </a:stretch>
        </p:blipFill>
        <p:spPr>
          <a:xfrm>
            <a:off x="1211882" y="1280148"/>
            <a:ext cx="9764911" cy="5349965"/>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1B541D1E-BAC2-8F94-FEA7-A77957BEC770}"/>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ひらく</a:t>
            </a:r>
          </a:p>
        </p:txBody>
      </p:sp>
      <p:sp>
        <p:nvSpPr>
          <p:cNvPr id="4" name="四角形: 角を丸くする 3">
            <a:extLst>
              <a:ext uri="{FF2B5EF4-FFF2-40B4-BE49-F238E27FC236}">
                <a16:creationId xmlns:a16="http://schemas.microsoft.com/office/drawing/2014/main" id="{61E39075-5F14-E00B-5A72-D5582EA07197}"/>
              </a:ext>
            </a:extLst>
          </p:cNvPr>
          <p:cNvSpPr/>
          <p:nvPr/>
        </p:nvSpPr>
        <p:spPr>
          <a:xfrm>
            <a:off x="6289848" y="3561762"/>
            <a:ext cx="509287" cy="474562"/>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 name="グループ化 17">
            <a:extLst>
              <a:ext uri="{FF2B5EF4-FFF2-40B4-BE49-F238E27FC236}">
                <a16:creationId xmlns:a16="http://schemas.microsoft.com/office/drawing/2014/main" id="{D4600859-943F-013D-7BDC-834FCF53165D}"/>
              </a:ext>
            </a:extLst>
          </p:cNvPr>
          <p:cNvGrpSpPr/>
          <p:nvPr/>
        </p:nvGrpSpPr>
        <p:grpSpPr>
          <a:xfrm>
            <a:off x="5492730" y="1391093"/>
            <a:ext cx="3417549" cy="2479977"/>
            <a:chOff x="6204706" y="1342940"/>
            <a:chExt cx="3417549" cy="2479977"/>
          </a:xfrm>
        </p:grpSpPr>
        <p:sp>
          <p:nvSpPr>
            <p:cNvPr id="17" name="フリーフォーム: 図形 16">
              <a:extLst>
                <a:ext uri="{FF2B5EF4-FFF2-40B4-BE49-F238E27FC236}">
                  <a16:creationId xmlns:a16="http://schemas.microsoft.com/office/drawing/2014/main" id="{B85707B4-D20A-A3C6-093B-44BB1E0597D4}"/>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0E06637E-36CC-9711-9E5E-CAF7AE9B55B5}"/>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8504167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115FE-4CD0-3EE4-3760-73FA3BF2959A}"/>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46147A02-A17B-3A60-49FF-A5E75E01E04C}"/>
              </a:ext>
            </a:extLst>
          </p:cNvPr>
          <p:cNvPicPr>
            <a:picLocks noChangeAspect="1"/>
          </p:cNvPicPr>
          <p:nvPr/>
        </p:nvPicPr>
        <p:blipFill>
          <a:blip r:embed="rId3"/>
          <a:stretch>
            <a:fillRect/>
          </a:stretch>
        </p:blipFill>
        <p:spPr>
          <a:xfrm>
            <a:off x="1163997" y="1279253"/>
            <a:ext cx="9764911" cy="5280791"/>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3C1C0EE1-761D-E187-FF80-0F885D4FD51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ひらく</a:t>
            </a:r>
          </a:p>
        </p:txBody>
      </p:sp>
      <p:sp>
        <p:nvSpPr>
          <p:cNvPr id="12" name="四角形: 角を丸くする 11">
            <a:extLst>
              <a:ext uri="{FF2B5EF4-FFF2-40B4-BE49-F238E27FC236}">
                <a16:creationId xmlns:a16="http://schemas.microsoft.com/office/drawing/2014/main" id="{8F487A63-EBFC-7839-86AC-692C4634C462}"/>
              </a:ext>
            </a:extLst>
          </p:cNvPr>
          <p:cNvSpPr/>
          <p:nvPr/>
        </p:nvSpPr>
        <p:spPr>
          <a:xfrm>
            <a:off x="3804380" y="3134542"/>
            <a:ext cx="6867270" cy="1368706"/>
          </a:xfrm>
          <a:prstGeom prst="roundRect">
            <a:avLst>
              <a:gd name="adj" fmla="val 12955"/>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59376DC9-D744-C701-03A4-49B8C375F02E}"/>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3967864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DF32B-B74D-B88C-F20D-8F125909BA44}"/>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8C585C58-7DDE-4F1E-18C9-DF2143A7A58F}"/>
              </a:ext>
            </a:extLst>
          </p:cNvPr>
          <p:cNvPicPr>
            <a:picLocks noChangeAspect="1"/>
          </p:cNvPicPr>
          <p:nvPr/>
        </p:nvPicPr>
        <p:blipFill>
          <a:blip r:embed="rId3"/>
          <a:stretch>
            <a:fillRect/>
          </a:stretch>
        </p:blipFill>
        <p:spPr>
          <a:xfrm>
            <a:off x="1163997" y="1279253"/>
            <a:ext cx="9764911" cy="5280791"/>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2FC7A1A4-41FC-E05F-5591-24267E29B979}"/>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かーどを ひらく</a:t>
            </a:r>
          </a:p>
        </p:txBody>
      </p:sp>
      <p:sp>
        <p:nvSpPr>
          <p:cNvPr id="2" name="四角形: 角を丸くする 1">
            <a:extLst>
              <a:ext uri="{FF2B5EF4-FFF2-40B4-BE49-F238E27FC236}">
                <a16:creationId xmlns:a16="http://schemas.microsoft.com/office/drawing/2014/main" id="{14F8B03C-E2B1-A219-81D0-A22BBAF69C03}"/>
              </a:ext>
            </a:extLst>
          </p:cNvPr>
          <p:cNvSpPr/>
          <p:nvPr/>
        </p:nvSpPr>
        <p:spPr>
          <a:xfrm>
            <a:off x="4248582" y="3081672"/>
            <a:ext cx="2056779" cy="1368706"/>
          </a:xfrm>
          <a:prstGeom prst="roundRect">
            <a:avLst>
              <a:gd name="adj" fmla="val 11298"/>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a:extLst>
              <a:ext uri="{FF2B5EF4-FFF2-40B4-BE49-F238E27FC236}">
                <a16:creationId xmlns:a16="http://schemas.microsoft.com/office/drawing/2014/main" id="{6B704CF2-340C-5198-FE59-072FC93A3533}"/>
              </a:ext>
            </a:extLst>
          </p:cNvPr>
          <p:cNvGrpSpPr/>
          <p:nvPr/>
        </p:nvGrpSpPr>
        <p:grpSpPr>
          <a:xfrm>
            <a:off x="3876453" y="1265373"/>
            <a:ext cx="3417549" cy="2479977"/>
            <a:chOff x="6204706" y="1342940"/>
            <a:chExt cx="3417549" cy="2479977"/>
          </a:xfrm>
        </p:grpSpPr>
        <p:sp>
          <p:nvSpPr>
            <p:cNvPr id="9" name="フリーフォーム: 図形 8">
              <a:extLst>
                <a:ext uri="{FF2B5EF4-FFF2-40B4-BE49-F238E27FC236}">
                  <a16:creationId xmlns:a16="http://schemas.microsoft.com/office/drawing/2014/main" id="{A8DA1C20-CAE8-A3A9-E7C2-0948E9A8E8B6}"/>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C9C346BA-A4FA-FB10-C3A5-76C1E6E44C97}"/>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16" name="四角形: 角を丸くする 15">
            <a:extLst>
              <a:ext uri="{FF2B5EF4-FFF2-40B4-BE49-F238E27FC236}">
                <a16:creationId xmlns:a16="http://schemas.microsoft.com/office/drawing/2014/main" id="{EEB0FF91-E338-A633-B219-0BC9B7B023B2}"/>
              </a:ext>
            </a:extLst>
          </p:cNvPr>
          <p:cNvSpPr/>
          <p:nvPr/>
        </p:nvSpPr>
        <p:spPr>
          <a:xfrm>
            <a:off x="6498538" y="4472739"/>
            <a:ext cx="287482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9278A522-8157-732B-C43C-A329BF897CAA}"/>
              </a:ext>
            </a:extLst>
          </p:cNvPr>
          <p:cNvSpPr/>
          <p:nvPr/>
        </p:nvSpPr>
        <p:spPr>
          <a:xfrm>
            <a:off x="6745271" y="4485440"/>
            <a:ext cx="262808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en-US" altLang="ja-JP" sz="2000" b="1" dirty="0">
                <a:latin typeface="BIZ UDPゴシック" panose="020B0400000000000000" pitchFamily="50" charset="-128"/>
                <a:ea typeface="BIZ UDPゴシック" panose="020B0400000000000000" pitchFamily="50" charset="-128"/>
              </a:rPr>
              <a:t>1</a:t>
            </a:r>
            <a:r>
              <a:rPr kumimoji="1" lang="ja-JP" altLang="en-US" sz="2000" b="1" dirty="0">
                <a:latin typeface="BIZ UDPゴシック" panose="020B0400000000000000" pitchFamily="50" charset="-128"/>
                <a:ea typeface="BIZ UDPゴシック" panose="020B0400000000000000" pitchFamily="50" charset="-128"/>
              </a:rPr>
              <a:t>まいずつえらんで</a:t>
            </a:r>
            <a:endParaRPr kumimoji="1" lang="en-US" altLang="ja-JP" sz="2000" b="1"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dirty="0">
                <a:latin typeface="BIZ UDPゴシック" panose="020B0400000000000000" pitchFamily="50" charset="-128"/>
                <a:ea typeface="BIZ UDPゴシック" panose="020B0400000000000000" pitchFamily="50" charset="-128"/>
              </a:rPr>
              <a:t>ひらく</a:t>
            </a:r>
          </a:p>
        </p:txBody>
      </p:sp>
      <p:sp>
        <p:nvSpPr>
          <p:cNvPr id="3" name="テキスト ボックス 2">
            <a:extLst>
              <a:ext uri="{FF2B5EF4-FFF2-40B4-BE49-F238E27FC236}">
                <a16:creationId xmlns:a16="http://schemas.microsoft.com/office/drawing/2014/main" id="{45DE5518-9065-B58E-725F-D2521E60E1F1}"/>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0163533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653AC29-1220-CABA-4764-EEB90ED16845}"/>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AE8ED360-0EF9-03FC-02FB-2131253F4C3E}"/>
              </a:ext>
            </a:extLst>
          </p:cNvPr>
          <p:cNvGrpSpPr/>
          <p:nvPr/>
        </p:nvGrpSpPr>
        <p:grpSpPr>
          <a:xfrm>
            <a:off x="2921433" y="2099461"/>
            <a:ext cx="6349131" cy="4575109"/>
            <a:chOff x="2424000" y="1353311"/>
            <a:chExt cx="7344000" cy="5292000"/>
          </a:xfrm>
        </p:grpSpPr>
        <p:sp>
          <p:nvSpPr>
            <p:cNvPr id="7" name="四角形: 角を丸くする 6">
              <a:extLst>
                <a:ext uri="{FF2B5EF4-FFF2-40B4-BE49-F238E27FC236}">
                  <a16:creationId xmlns:a16="http://schemas.microsoft.com/office/drawing/2014/main" id="{5E6FE189-6FA1-2FC4-4481-CAB216799AE4}"/>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四角形: 角を丸くする 7">
              <a:extLst>
                <a:ext uri="{FF2B5EF4-FFF2-40B4-BE49-F238E27FC236}">
                  <a16:creationId xmlns:a16="http://schemas.microsoft.com/office/drawing/2014/main" id="{766D00D3-7A27-0D07-2553-8ABF441CDD23}"/>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85475AF7-7F98-3668-9CE9-5F604A72C7BC}"/>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0" name="図 9" descr="暗い, 座る, ナイフ が含まれている画像&#10;&#10;AI によって生成されたコンテンツは間違っている可能性があります。">
            <a:extLst>
              <a:ext uri="{FF2B5EF4-FFF2-40B4-BE49-F238E27FC236}">
                <a16:creationId xmlns:a16="http://schemas.microsoft.com/office/drawing/2014/main" id="{F3CF17D2-58BB-E763-EE4D-A05415215D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928214">
            <a:off x="7184273" y="479101"/>
            <a:ext cx="1548765" cy="2713914"/>
          </a:xfrm>
          <a:prstGeom prst="rect">
            <a:avLst/>
          </a:prstGeom>
        </p:spPr>
      </p:pic>
      <p:sp>
        <p:nvSpPr>
          <p:cNvPr id="6" name="四角形: 角を丸くする 5">
            <a:extLst>
              <a:ext uri="{FF2B5EF4-FFF2-40B4-BE49-F238E27FC236}">
                <a16:creationId xmlns:a16="http://schemas.microsoft.com/office/drawing/2014/main" id="{D566E55B-8FAE-B58D-7EA4-FD18C3A44D3D}"/>
              </a:ext>
            </a:extLst>
          </p:cNvPr>
          <p:cNvSpPr/>
          <p:nvPr/>
        </p:nvSpPr>
        <p:spPr>
          <a:xfrm>
            <a:off x="4226781" y="1587397"/>
            <a:ext cx="3768918" cy="535405"/>
          </a:xfrm>
          <a:prstGeom prst="roundRect">
            <a:avLst>
              <a:gd name="adj" fmla="val 22763"/>
            </a:avLst>
          </a:prstGeom>
          <a:solidFill>
            <a:srgbClr val="FFC000">
              <a:alpha val="50980"/>
            </a:srgbClr>
          </a:solidFill>
          <a:ln w="38100">
            <a:noFill/>
          </a:ln>
          <a:effectLst>
            <a:softEdge rad="12700"/>
          </a:effectLst>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en-US" altLang="ja-JP" sz="4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テキスト ボックス 2">
            <a:extLst>
              <a:ext uri="{FF2B5EF4-FFF2-40B4-BE49-F238E27FC236}">
                <a16:creationId xmlns:a16="http://schemas.microsoft.com/office/drawing/2014/main" id="{B6413C1E-375C-E795-D2F5-0AA6C9FB8E7E}"/>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ケースから タッチペンを とりだす</a:t>
            </a:r>
          </a:p>
        </p:txBody>
      </p:sp>
    </p:spTree>
    <p:extLst>
      <p:ext uri="{BB962C8B-B14F-4D97-AF65-F5344CB8AC3E}">
        <p14:creationId xmlns:p14="http://schemas.microsoft.com/office/powerpoint/2010/main" val="10659775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E2DA6F4-3E6D-25D2-7DF7-C6A135B9E5F2}"/>
              </a:ext>
            </a:extLst>
          </p:cNvPr>
          <p:cNvPicPr>
            <a:picLocks noChangeAspect="1"/>
          </p:cNvPicPr>
          <p:nvPr/>
        </p:nvPicPr>
        <p:blipFill>
          <a:blip r:embed="rId3"/>
          <a:stretch>
            <a:fillRect/>
          </a:stretch>
        </p:blipFill>
        <p:spPr>
          <a:xfrm>
            <a:off x="1384110" y="1156844"/>
            <a:ext cx="9427890" cy="5485318"/>
          </a:xfrm>
          <a:prstGeom prst="rect">
            <a:avLst/>
          </a:prstGeom>
          <a:ln>
            <a:solidFill>
              <a:schemeClr val="bg1">
                <a:lumMod val="75000"/>
              </a:schemeClr>
            </a:solidFill>
          </a:ln>
        </p:spPr>
      </p:pic>
      <p:sp>
        <p:nvSpPr>
          <p:cNvPr id="7" name="四角形: 角を丸くする 6">
            <a:extLst>
              <a:ext uri="{FF2B5EF4-FFF2-40B4-BE49-F238E27FC236}">
                <a16:creationId xmlns:a16="http://schemas.microsoft.com/office/drawing/2014/main" id="{635F4DC7-8D11-8B16-D9C0-D1387FA00229}"/>
              </a:ext>
            </a:extLst>
          </p:cNvPr>
          <p:cNvSpPr/>
          <p:nvPr/>
        </p:nvSpPr>
        <p:spPr>
          <a:xfrm>
            <a:off x="5179950" y="6088370"/>
            <a:ext cx="625034" cy="656487"/>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D8E0B2DB-C100-7F53-0698-D8296DAB7FD2}"/>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ぺんを えらぶ</a:t>
            </a:r>
          </a:p>
        </p:txBody>
      </p:sp>
      <p:grpSp>
        <p:nvGrpSpPr>
          <p:cNvPr id="13" name="グループ化 12">
            <a:extLst>
              <a:ext uri="{FF2B5EF4-FFF2-40B4-BE49-F238E27FC236}">
                <a16:creationId xmlns:a16="http://schemas.microsoft.com/office/drawing/2014/main" id="{13EF1DC6-0AD3-0B50-DEDF-1666F6779792}"/>
              </a:ext>
            </a:extLst>
          </p:cNvPr>
          <p:cNvGrpSpPr/>
          <p:nvPr/>
        </p:nvGrpSpPr>
        <p:grpSpPr>
          <a:xfrm>
            <a:off x="4510674" y="3936636"/>
            <a:ext cx="3417549" cy="2479977"/>
            <a:chOff x="6204706" y="1342940"/>
            <a:chExt cx="3417549" cy="2479977"/>
          </a:xfrm>
        </p:grpSpPr>
        <p:sp>
          <p:nvSpPr>
            <p:cNvPr id="14" name="フリーフォーム: 図形 13">
              <a:extLst>
                <a:ext uri="{FF2B5EF4-FFF2-40B4-BE49-F238E27FC236}">
                  <a16:creationId xmlns:a16="http://schemas.microsoft.com/office/drawing/2014/main" id="{F8C28293-1909-CBD3-466A-4EED54BB7EBA}"/>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5" name="四角形: 角を丸くする 14">
              <a:extLst>
                <a:ext uri="{FF2B5EF4-FFF2-40B4-BE49-F238E27FC236}">
                  <a16:creationId xmlns:a16="http://schemas.microsoft.com/office/drawing/2014/main" id="{DDFA1E2E-05E9-B5A5-72EA-471FE07184F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9318393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1AA7395-73C2-4C71-3ED4-7491BDDE74AC}"/>
              </a:ext>
            </a:extLst>
          </p:cNvPr>
          <p:cNvPicPr>
            <a:picLocks noChangeAspect="1"/>
          </p:cNvPicPr>
          <p:nvPr/>
        </p:nvPicPr>
        <p:blipFill>
          <a:blip r:embed="rId3"/>
          <a:stretch>
            <a:fillRect/>
          </a:stretch>
        </p:blipFill>
        <p:spPr>
          <a:xfrm>
            <a:off x="1380001" y="1189783"/>
            <a:ext cx="9432000" cy="5474948"/>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1C96C55-9EFE-06F3-3D45-5F99E242E44B}"/>
              </a:ext>
            </a:extLst>
          </p:cNvPr>
          <p:cNvSpPr txBox="1">
            <a:spLocks/>
          </p:cNvSpPr>
          <p:nvPr/>
        </p:nvSpPr>
        <p:spPr>
          <a:xfrm>
            <a:off x="757541" y="184391"/>
            <a:ext cx="10683591"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ぺんの ふとさを えらぶ</a:t>
            </a:r>
          </a:p>
        </p:txBody>
      </p:sp>
      <p:sp>
        <p:nvSpPr>
          <p:cNvPr id="6" name="四角形: 角を丸くする 5">
            <a:extLst>
              <a:ext uri="{FF2B5EF4-FFF2-40B4-BE49-F238E27FC236}">
                <a16:creationId xmlns:a16="http://schemas.microsoft.com/office/drawing/2014/main" id="{65B68980-942F-40B5-6A2F-7379BD41677D}"/>
              </a:ext>
            </a:extLst>
          </p:cNvPr>
          <p:cNvSpPr/>
          <p:nvPr/>
        </p:nvSpPr>
        <p:spPr>
          <a:xfrm>
            <a:off x="5166804" y="5788241"/>
            <a:ext cx="727970" cy="506027"/>
          </a:xfrm>
          <a:prstGeom prst="roundRect">
            <a:avLst>
              <a:gd name="adj" fmla="val 16915"/>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2D8FF86D-923C-E948-5BEB-B12F142F99E5}"/>
              </a:ext>
            </a:extLst>
          </p:cNvPr>
          <p:cNvGrpSpPr/>
          <p:nvPr/>
        </p:nvGrpSpPr>
        <p:grpSpPr>
          <a:xfrm>
            <a:off x="4387225" y="3652550"/>
            <a:ext cx="3417549" cy="2479977"/>
            <a:chOff x="6204706" y="1342940"/>
            <a:chExt cx="3417549" cy="2479977"/>
          </a:xfrm>
        </p:grpSpPr>
        <p:sp>
          <p:nvSpPr>
            <p:cNvPr id="10" name="フリーフォーム: 図形 9">
              <a:extLst>
                <a:ext uri="{FF2B5EF4-FFF2-40B4-BE49-F238E27FC236}">
                  <a16:creationId xmlns:a16="http://schemas.microsoft.com/office/drawing/2014/main" id="{A4106162-5EBF-0521-AEED-05B0D8D1910C}"/>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四角形: 角を丸くする 11">
              <a:extLst>
                <a:ext uri="{FF2B5EF4-FFF2-40B4-BE49-F238E27FC236}">
                  <a16:creationId xmlns:a16="http://schemas.microsoft.com/office/drawing/2014/main" id="{CE836788-9BEF-6723-D2E1-0B60CD5426FA}"/>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694760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CA6D19A-A383-8DB9-3A64-8FCE23EFD272}"/>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dirty="0">
                <a:latin typeface="BIZ UDPゴシック" panose="020B0400000000000000" pitchFamily="50" charset="-128"/>
                <a:ea typeface="BIZ UDPゴシック" panose="020B0400000000000000" pitchFamily="50" charset="-128"/>
              </a:rPr>
              <a:t>たぶれっと（あいぱっど）の</a:t>
            </a:r>
            <a:br>
              <a:rPr kumimoji="1" lang="en-US" altLang="ja-JP" sz="5400" b="1" dirty="0">
                <a:latin typeface="BIZ UDPゴシック" panose="020B0400000000000000" pitchFamily="50" charset="-128"/>
                <a:ea typeface="BIZ UDPゴシック" panose="020B0400000000000000" pitchFamily="50" charset="-128"/>
              </a:rPr>
            </a:br>
            <a:r>
              <a:rPr kumimoji="1" lang="ja-JP" altLang="en-US" sz="5400" b="1" dirty="0">
                <a:latin typeface="BIZ UDPゴシック" panose="020B0400000000000000" pitchFamily="50" charset="-128"/>
                <a:ea typeface="BIZ UDPゴシック" panose="020B0400000000000000" pitchFamily="50" charset="-128"/>
              </a:rPr>
              <a:t>がくしゅうを </a:t>
            </a:r>
            <a:r>
              <a:rPr lang="ja-JP" altLang="en-US" sz="5400" b="1" dirty="0">
                <a:latin typeface="BIZ UDPゴシック" panose="020B0400000000000000" pitchFamily="50" charset="-128"/>
                <a:ea typeface="BIZ UDPゴシック" panose="020B0400000000000000" pitchFamily="50" charset="-128"/>
              </a:rPr>
              <a:t>はじめます</a:t>
            </a:r>
            <a:endParaRPr kumimoji="1" lang="ja-JP" altLang="en-US" sz="5400" b="1" dirty="0">
              <a:latin typeface="BIZ UDPゴシック" panose="020B0400000000000000" pitchFamily="50" charset="-128"/>
              <a:ea typeface="BIZ UDPゴシック" panose="020B0400000000000000" pitchFamily="50" charset="-128"/>
            </a:endParaRPr>
          </a:p>
        </p:txBody>
      </p:sp>
      <p:pic>
        <p:nvPicPr>
          <p:cNvPr id="7172" name="Picture 4">
            <a:extLst>
              <a:ext uri="{FF2B5EF4-FFF2-40B4-BE49-F238E27FC236}">
                <a16:creationId xmlns:a16="http://schemas.microsoft.com/office/drawing/2014/main" id="{63CB958C-4245-7EC5-0C45-5EFF858134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96" y="2878667"/>
            <a:ext cx="4515555" cy="3979333"/>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C26BB267-FF2A-178B-69CB-F2F78737A585}"/>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4982689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B7704-99B4-EE66-BB8F-73FCBEF55050}"/>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6534CC55-2EBC-AF9F-8C7D-35F42D1F57A5}"/>
              </a:ext>
            </a:extLst>
          </p:cNvPr>
          <p:cNvPicPr>
            <a:picLocks noChangeAspect="1"/>
          </p:cNvPicPr>
          <p:nvPr/>
        </p:nvPicPr>
        <p:blipFill>
          <a:blip r:embed="rId3"/>
          <a:stretch>
            <a:fillRect/>
          </a:stretch>
        </p:blipFill>
        <p:spPr>
          <a:xfrm>
            <a:off x="1379999" y="1197722"/>
            <a:ext cx="9432000" cy="547240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00E3423-8B24-FDC1-5B08-E37444F02EB4}"/>
              </a:ext>
            </a:extLst>
          </p:cNvPr>
          <p:cNvSpPr txBox="1">
            <a:spLocks/>
          </p:cNvSpPr>
          <p:nvPr/>
        </p:nvSpPr>
        <p:spPr>
          <a:xfrm>
            <a:off x="757541" y="184391"/>
            <a:ext cx="10683591"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ぺんの ふとさを えらぶ</a:t>
            </a:r>
          </a:p>
        </p:txBody>
      </p:sp>
      <p:sp>
        <p:nvSpPr>
          <p:cNvPr id="6" name="四角形: 角を丸くする 5">
            <a:extLst>
              <a:ext uri="{FF2B5EF4-FFF2-40B4-BE49-F238E27FC236}">
                <a16:creationId xmlns:a16="http://schemas.microsoft.com/office/drawing/2014/main" id="{963A3624-92ED-EBD2-7E90-7F8856F3A32E}"/>
              </a:ext>
            </a:extLst>
          </p:cNvPr>
          <p:cNvSpPr/>
          <p:nvPr/>
        </p:nvSpPr>
        <p:spPr>
          <a:xfrm>
            <a:off x="4737864" y="3364637"/>
            <a:ext cx="1358135" cy="2929631"/>
          </a:xfrm>
          <a:prstGeom prst="roundRect">
            <a:avLst>
              <a:gd name="adj" fmla="val 12773"/>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BEFB0213-11DA-3276-44C4-2A83A5CA4F4F}"/>
              </a:ext>
            </a:extLst>
          </p:cNvPr>
          <p:cNvGrpSpPr/>
          <p:nvPr/>
        </p:nvGrpSpPr>
        <p:grpSpPr>
          <a:xfrm>
            <a:off x="4603125" y="1596723"/>
            <a:ext cx="3417549" cy="2479977"/>
            <a:chOff x="6204706" y="1342940"/>
            <a:chExt cx="3417549" cy="2479977"/>
          </a:xfrm>
        </p:grpSpPr>
        <p:sp>
          <p:nvSpPr>
            <p:cNvPr id="10" name="フリーフォーム: 図形 9">
              <a:extLst>
                <a:ext uri="{FF2B5EF4-FFF2-40B4-BE49-F238E27FC236}">
                  <a16:creationId xmlns:a16="http://schemas.microsoft.com/office/drawing/2014/main" id="{CF7E9C70-8497-E70F-3925-BC7037EB0A42}"/>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A85C8EA5-82A6-AB49-47BA-7DAD8A070624}"/>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ふとさを えらぶ</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7067909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3CC44-F1E5-6A94-EB10-7737CD4AF92F}"/>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CB49CF15-71CC-027B-71E3-86FDE99A4757}"/>
              </a:ext>
            </a:extLst>
          </p:cNvPr>
          <p:cNvPicPr>
            <a:picLocks noChangeAspect="1"/>
          </p:cNvPicPr>
          <p:nvPr/>
        </p:nvPicPr>
        <p:blipFill>
          <a:blip r:embed="rId3"/>
          <a:stretch>
            <a:fillRect/>
          </a:stretch>
        </p:blipFill>
        <p:spPr>
          <a:xfrm>
            <a:off x="1380000" y="1176370"/>
            <a:ext cx="9432000" cy="547240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5F9FDAB-3424-4F24-89C5-5E10FE2B90F8}"/>
              </a:ext>
            </a:extLst>
          </p:cNvPr>
          <p:cNvSpPr txBox="1">
            <a:spLocks/>
          </p:cNvSpPr>
          <p:nvPr/>
        </p:nvSpPr>
        <p:spPr>
          <a:xfrm>
            <a:off x="757541" y="184391"/>
            <a:ext cx="10683591"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ぺんの いろを えらぶ</a:t>
            </a:r>
          </a:p>
        </p:txBody>
      </p:sp>
      <p:sp>
        <p:nvSpPr>
          <p:cNvPr id="6" name="四角形: 角を丸くする 5">
            <a:extLst>
              <a:ext uri="{FF2B5EF4-FFF2-40B4-BE49-F238E27FC236}">
                <a16:creationId xmlns:a16="http://schemas.microsoft.com/office/drawing/2014/main" id="{73136BCF-D317-E0E0-E12F-E4B3485C2531}"/>
              </a:ext>
            </a:extLst>
          </p:cNvPr>
          <p:cNvSpPr/>
          <p:nvPr/>
        </p:nvSpPr>
        <p:spPr>
          <a:xfrm>
            <a:off x="4729480" y="5764993"/>
            <a:ext cx="526102" cy="506027"/>
          </a:xfrm>
          <a:prstGeom prst="roundRect">
            <a:avLst>
              <a:gd name="adj" fmla="val 16915"/>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27F1DBB1-24DB-CCD3-FF21-DB131CA585A4}"/>
              </a:ext>
            </a:extLst>
          </p:cNvPr>
          <p:cNvGrpSpPr/>
          <p:nvPr/>
        </p:nvGrpSpPr>
        <p:grpSpPr>
          <a:xfrm>
            <a:off x="3935993" y="3629302"/>
            <a:ext cx="3417549" cy="2479977"/>
            <a:chOff x="6204706" y="1342940"/>
            <a:chExt cx="3417549" cy="2479977"/>
          </a:xfrm>
        </p:grpSpPr>
        <p:sp>
          <p:nvSpPr>
            <p:cNvPr id="10" name="フリーフォーム: 図形 9">
              <a:extLst>
                <a:ext uri="{FF2B5EF4-FFF2-40B4-BE49-F238E27FC236}">
                  <a16:creationId xmlns:a16="http://schemas.microsoft.com/office/drawing/2014/main" id="{2C5E48BD-4C19-A44A-7860-6259922403B4}"/>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四角形: 角を丸くする 11">
              <a:extLst>
                <a:ext uri="{FF2B5EF4-FFF2-40B4-BE49-F238E27FC236}">
                  <a16:creationId xmlns:a16="http://schemas.microsoft.com/office/drawing/2014/main" id="{5A100D77-A0ED-1B40-E155-73A267135F29}"/>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7472009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ED8FE8-4D36-0317-2A96-D760C3D2BE72}"/>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7D4720AA-F84C-215A-441E-E991A23A0139}"/>
              </a:ext>
            </a:extLst>
          </p:cNvPr>
          <p:cNvPicPr>
            <a:picLocks noChangeAspect="1"/>
          </p:cNvPicPr>
          <p:nvPr/>
        </p:nvPicPr>
        <p:blipFill>
          <a:blip r:embed="rId3"/>
          <a:stretch>
            <a:fillRect/>
          </a:stretch>
        </p:blipFill>
        <p:spPr>
          <a:xfrm>
            <a:off x="1380001" y="1183667"/>
            <a:ext cx="9432000" cy="548994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FE8A612-AC36-4412-90A3-7474ADDF74D0}"/>
              </a:ext>
            </a:extLst>
          </p:cNvPr>
          <p:cNvSpPr txBox="1">
            <a:spLocks/>
          </p:cNvSpPr>
          <p:nvPr/>
        </p:nvSpPr>
        <p:spPr>
          <a:xfrm>
            <a:off x="757541" y="184391"/>
            <a:ext cx="10683591"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ぺんの いろを えらぶ</a:t>
            </a:r>
          </a:p>
        </p:txBody>
      </p:sp>
      <p:sp>
        <p:nvSpPr>
          <p:cNvPr id="6" name="四角形: 角を丸くする 5">
            <a:extLst>
              <a:ext uri="{FF2B5EF4-FFF2-40B4-BE49-F238E27FC236}">
                <a16:creationId xmlns:a16="http://schemas.microsoft.com/office/drawing/2014/main" id="{B3897BCC-7F68-6775-603F-A082730D7343}"/>
              </a:ext>
            </a:extLst>
          </p:cNvPr>
          <p:cNvSpPr/>
          <p:nvPr/>
        </p:nvSpPr>
        <p:spPr>
          <a:xfrm>
            <a:off x="3602428" y="4778148"/>
            <a:ext cx="2709472" cy="1197350"/>
          </a:xfrm>
          <a:prstGeom prst="roundRect">
            <a:avLst>
              <a:gd name="adj" fmla="val 16915"/>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7379E017-8F38-FA39-CD1E-CF52FC832E1B}"/>
              </a:ext>
            </a:extLst>
          </p:cNvPr>
          <p:cNvGrpSpPr/>
          <p:nvPr/>
        </p:nvGrpSpPr>
        <p:grpSpPr>
          <a:xfrm>
            <a:off x="4223072" y="2598464"/>
            <a:ext cx="3417549" cy="2479977"/>
            <a:chOff x="6204706" y="1342940"/>
            <a:chExt cx="3417549" cy="2479977"/>
          </a:xfrm>
        </p:grpSpPr>
        <p:sp>
          <p:nvSpPr>
            <p:cNvPr id="10" name="フリーフォーム: 図形 9">
              <a:extLst>
                <a:ext uri="{FF2B5EF4-FFF2-40B4-BE49-F238E27FC236}">
                  <a16:creationId xmlns:a16="http://schemas.microsoft.com/office/drawing/2014/main" id="{043FB66E-A8AC-2228-6C20-256CC4449359}"/>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四角形: 角を丸くする 11">
              <a:extLst>
                <a:ext uri="{FF2B5EF4-FFF2-40B4-BE49-F238E27FC236}">
                  <a16:creationId xmlns:a16="http://schemas.microsoft.com/office/drawing/2014/main" id="{3E849F53-9C98-ECFA-3B05-56A7CC5C009B}"/>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いろを えらぶ</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8239307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AE438A7B-6073-8C56-37E7-411B76B7417B}"/>
              </a:ext>
            </a:extLst>
          </p:cNvPr>
          <p:cNvPicPr>
            <a:picLocks noChangeAspect="1"/>
          </p:cNvPicPr>
          <p:nvPr/>
        </p:nvPicPr>
        <p:blipFill>
          <a:blip r:embed="rId3"/>
          <a:stretch>
            <a:fillRect/>
          </a:stretch>
        </p:blipFill>
        <p:spPr>
          <a:xfrm>
            <a:off x="1380001" y="1183494"/>
            <a:ext cx="9432000" cy="548994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1BB407EB-490C-1BC3-40D4-C452614EDC42}"/>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ひろいところに なまえを かこう</a:t>
            </a:r>
          </a:p>
        </p:txBody>
      </p:sp>
    </p:spTree>
    <p:extLst>
      <p:ext uri="{BB962C8B-B14F-4D97-AF65-F5344CB8AC3E}">
        <p14:creationId xmlns:p14="http://schemas.microsoft.com/office/powerpoint/2010/main" val="34383795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901CE-4132-93BC-F1AA-B3E5E6558B3F}"/>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C250E5AA-1CAC-AEF4-481F-F71426F0C424}"/>
              </a:ext>
            </a:extLst>
          </p:cNvPr>
          <p:cNvPicPr>
            <a:picLocks noChangeAspect="1"/>
          </p:cNvPicPr>
          <p:nvPr/>
        </p:nvPicPr>
        <p:blipFill>
          <a:blip r:embed="rId3"/>
          <a:stretch>
            <a:fillRect/>
          </a:stretch>
        </p:blipFill>
        <p:spPr>
          <a:xfrm>
            <a:off x="1380001" y="1183494"/>
            <a:ext cx="9432000" cy="548994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645AF8A-1216-88E1-187B-ACBE8A6A86B9}"/>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5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j-cs"/>
              </a:rPr>
              <a:t>つぎの かーど</a:t>
            </a:r>
            <a:r>
              <a:rPr lang="ja-JP" altLang="en-US" sz="5400" b="1">
                <a:solidFill>
                  <a:prstClr val="black"/>
                </a:solidFill>
                <a:latin typeface="BIZ UDPゴシック" panose="020B0400000000000000" pitchFamily="50" charset="-128"/>
                <a:ea typeface="BIZ UDPゴシック" panose="020B0400000000000000" pitchFamily="50" charset="-128"/>
              </a:rPr>
              <a:t>に </a:t>
            </a:r>
            <a:r>
              <a:rPr kumimoji="1" lang="ja-JP" altLang="en-US" sz="5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j-cs"/>
              </a:rPr>
              <a:t>いどうする</a:t>
            </a:r>
          </a:p>
        </p:txBody>
      </p:sp>
      <p:sp>
        <p:nvSpPr>
          <p:cNvPr id="3" name="四角形: 角を丸くする 2">
            <a:extLst>
              <a:ext uri="{FF2B5EF4-FFF2-40B4-BE49-F238E27FC236}">
                <a16:creationId xmlns:a16="http://schemas.microsoft.com/office/drawing/2014/main" id="{67BBA7CB-6E58-1F42-FF6F-59DC4A0C3C0A}"/>
              </a:ext>
            </a:extLst>
          </p:cNvPr>
          <p:cNvSpPr/>
          <p:nvPr/>
        </p:nvSpPr>
        <p:spPr>
          <a:xfrm>
            <a:off x="10303754" y="3819309"/>
            <a:ext cx="706058" cy="723418"/>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330707CD-19B6-FEDA-CF1F-C6E971223F32}"/>
              </a:ext>
            </a:extLst>
          </p:cNvPr>
          <p:cNvGrpSpPr/>
          <p:nvPr/>
        </p:nvGrpSpPr>
        <p:grpSpPr>
          <a:xfrm>
            <a:off x="8594979" y="1689598"/>
            <a:ext cx="3417549" cy="2471951"/>
            <a:chOff x="6204706" y="1343938"/>
            <a:chExt cx="3417549" cy="2471951"/>
          </a:xfrm>
        </p:grpSpPr>
        <p:sp>
          <p:nvSpPr>
            <p:cNvPr id="13" name="フリーフォーム: 図形 12">
              <a:extLst>
                <a:ext uri="{FF2B5EF4-FFF2-40B4-BE49-F238E27FC236}">
                  <a16:creationId xmlns:a16="http://schemas.microsoft.com/office/drawing/2014/main" id="{9253F5A9-856E-B461-6D45-0FC242313352}"/>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232E6400-A7CB-6E28-E651-4C9FBCE4F091}"/>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1619180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A2C8D91-5F24-7F3E-5C99-A0671800D241}"/>
              </a:ext>
            </a:extLst>
          </p:cNvPr>
          <p:cNvPicPr>
            <a:picLocks noChangeAspect="1"/>
          </p:cNvPicPr>
          <p:nvPr/>
        </p:nvPicPr>
        <p:blipFill>
          <a:blip r:embed="rId3"/>
          <a:stretch>
            <a:fillRect/>
          </a:stretch>
        </p:blipFill>
        <p:spPr>
          <a:xfrm>
            <a:off x="1380000" y="1135229"/>
            <a:ext cx="9432000" cy="5489941"/>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274507EE-D250-4C5A-78FD-F6D9FBE399E0}"/>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すきなあそびを ぺんで かこむ</a:t>
            </a:r>
          </a:p>
        </p:txBody>
      </p:sp>
      <p:sp>
        <p:nvSpPr>
          <p:cNvPr id="6" name="四角形: 角を丸くする 5">
            <a:extLst>
              <a:ext uri="{FF2B5EF4-FFF2-40B4-BE49-F238E27FC236}">
                <a16:creationId xmlns:a16="http://schemas.microsoft.com/office/drawing/2014/main" id="{94F6C7CE-5938-8F07-13DC-90260EF78916}"/>
              </a:ext>
            </a:extLst>
          </p:cNvPr>
          <p:cNvSpPr/>
          <p:nvPr/>
        </p:nvSpPr>
        <p:spPr>
          <a:xfrm>
            <a:off x="5179950" y="6088370"/>
            <a:ext cx="625034" cy="656487"/>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105AE4D9-0B26-5707-69C9-F650E9B1E393}"/>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6211326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B09AA-EE2D-7B13-1FF8-453ABDCD1798}"/>
            </a:ext>
          </a:extLst>
        </p:cNvPr>
        <p:cNvGrpSpPr/>
        <p:nvPr/>
      </p:nvGrpSpPr>
      <p:grpSpPr>
        <a:xfrm>
          <a:off x="0" y="0"/>
          <a:ext cx="0" cy="0"/>
          <a:chOff x="0" y="0"/>
          <a:chExt cx="0" cy="0"/>
        </a:xfrm>
      </p:grpSpPr>
      <p:pic>
        <p:nvPicPr>
          <p:cNvPr id="8" name="図 7">
            <a:extLst>
              <a:ext uri="{FF2B5EF4-FFF2-40B4-BE49-F238E27FC236}">
                <a16:creationId xmlns:a16="http://schemas.microsoft.com/office/drawing/2014/main" id="{0D7B0F7E-C826-B44B-7D30-FF103DF0139B}"/>
              </a:ext>
            </a:extLst>
          </p:cNvPr>
          <p:cNvPicPr>
            <a:picLocks noChangeAspect="1"/>
          </p:cNvPicPr>
          <p:nvPr/>
        </p:nvPicPr>
        <p:blipFill>
          <a:blip r:embed="rId3"/>
          <a:stretch>
            <a:fillRect/>
          </a:stretch>
        </p:blipFill>
        <p:spPr>
          <a:xfrm>
            <a:off x="1380000" y="1143000"/>
            <a:ext cx="9466194" cy="5518646"/>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19D94528-2F1C-91B2-25E0-7B4469FD8C09}"/>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すきなあそびを ぺんで かこむ</a:t>
            </a:r>
          </a:p>
        </p:txBody>
      </p:sp>
      <p:sp>
        <p:nvSpPr>
          <p:cNvPr id="3" name="テキスト ボックス 2">
            <a:extLst>
              <a:ext uri="{FF2B5EF4-FFF2-40B4-BE49-F238E27FC236}">
                <a16:creationId xmlns:a16="http://schemas.microsoft.com/office/drawing/2014/main" id="{B0F31C38-5F7B-7F51-A234-26346C8812E6}"/>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750465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14BEC-B687-243B-DB2D-29EB740B8C7A}"/>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DCE3D9A3-33CE-0F42-4045-6E022B8C4DF7}"/>
              </a:ext>
            </a:extLst>
          </p:cNvPr>
          <p:cNvPicPr>
            <a:picLocks noChangeAspect="1"/>
          </p:cNvPicPr>
          <p:nvPr/>
        </p:nvPicPr>
        <p:blipFill>
          <a:blip r:embed="rId3"/>
          <a:stretch>
            <a:fillRect/>
          </a:stretch>
        </p:blipFill>
        <p:spPr>
          <a:xfrm>
            <a:off x="1380000" y="1168043"/>
            <a:ext cx="9431999" cy="5493603"/>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F47B43D3-4720-C565-3673-D00C067EB965}"/>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5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j-cs"/>
              </a:rPr>
              <a:t>つぎの かーど</a:t>
            </a:r>
            <a:r>
              <a:rPr lang="ja-JP" altLang="en-US" sz="5400" b="1">
                <a:solidFill>
                  <a:prstClr val="black"/>
                </a:solidFill>
                <a:latin typeface="BIZ UDPゴシック" panose="020B0400000000000000" pitchFamily="50" charset="-128"/>
                <a:ea typeface="BIZ UDPゴシック" panose="020B0400000000000000" pitchFamily="50" charset="-128"/>
              </a:rPr>
              <a:t>に </a:t>
            </a:r>
            <a:r>
              <a:rPr kumimoji="1" lang="ja-JP" altLang="en-US" sz="5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j-cs"/>
              </a:rPr>
              <a:t>いどうする</a:t>
            </a:r>
          </a:p>
        </p:txBody>
      </p:sp>
      <p:sp>
        <p:nvSpPr>
          <p:cNvPr id="3" name="四角形: 角を丸くする 2">
            <a:extLst>
              <a:ext uri="{FF2B5EF4-FFF2-40B4-BE49-F238E27FC236}">
                <a16:creationId xmlns:a16="http://schemas.microsoft.com/office/drawing/2014/main" id="{894F2043-30F8-7810-6A89-18F4CAFBE98A}"/>
              </a:ext>
            </a:extLst>
          </p:cNvPr>
          <p:cNvSpPr/>
          <p:nvPr/>
        </p:nvSpPr>
        <p:spPr>
          <a:xfrm>
            <a:off x="10303754" y="3751574"/>
            <a:ext cx="706058" cy="723418"/>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58F9DDFD-D575-895F-537C-0AFE80139481}"/>
              </a:ext>
            </a:extLst>
          </p:cNvPr>
          <p:cNvGrpSpPr/>
          <p:nvPr/>
        </p:nvGrpSpPr>
        <p:grpSpPr>
          <a:xfrm>
            <a:off x="8594979" y="1621863"/>
            <a:ext cx="3417549" cy="2471951"/>
            <a:chOff x="6204706" y="1343938"/>
            <a:chExt cx="3417549" cy="2471951"/>
          </a:xfrm>
        </p:grpSpPr>
        <p:sp>
          <p:nvSpPr>
            <p:cNvPr id="13" name="フリーフォーム: 図形 12">
              <a:extLst>
                <a:ext uri="{FF2B5EF4-FFF2-40B4-BE49-F238E27FC236}">
                  <a16:creationId xmlns:a16="http://schemas.microsoft.com/office/drawing/2014/main" id="{D44548A8-EA97-AE66-4218-D3AB0A3E3FAE}"/>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B58E60A2-6628-AC2F-85AD-21EFB9B00180}"/>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5" name="テキスト ボックス 4">
            <a:extLst>
              <a:ext uri="{FF2B5EF4-FFF2-40B4-BE49-F238E27FC236}">
                <a16:creationId xmlns:a16="http://schemas.microsoft.com/office/drawing/2014/main" id="{EDF820AC-B2AC-53D2-77F6-2F74591C9298}"/>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2296460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A8733EA4-C33A-E675-5F01-19B92C6A0F60}"/>
              </a:ext>
            </a:extLst>
          </p:cNvPr>
          <p:cNvPicPr>
            <a:picLocks noChangeAspect="1"/>
          </p:cNvPicPr>
          <p:nvPr/>
        </p:nvPicPr>
        <p:blipFill>
          <a:blip r:embed="rId3"/>
          <a:stretch>
            <a:fillRect/>
          </a:stretch>
        </p:blipFill>
        <p:spPr>
          <a:xfrm>
            <a:off x="1380000" y="1153719"/>
            <a:ext cx="9432000" cy="5519889"/>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77D8186B-2AA2-7419-7197-8B5D0A26DDFC}"/>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おなじえを せんで むすぼう</a:t>
            </a:r>
          </a:p>
        </p:txBody>
      </p:sp>
      <p:sp>
        <p:nvSpPr>
          <p:cNvPr id="3" name="テキスト ボックス 2">
            <a:extLst>
              <a:ext uri="{FF2B5EF4-FFF2-40B4-BE49-F238E27FC236}">
                <a16:creationId xmlns:a16="http://schemas.microsoft.com/office/drawing/2014/main" id="{13A98835-183D-0EF9-DC57-0EBAB9912B83}"/>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4486151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9CE11E48-A12F-9FA5-FA26-A665A2D7D619}"/>
              </a:ext>
            </a:extLst>
          </p:cNvPr>
          <p:cNvPicPr>
            <a:picLocks noChangeAspect="1"/>
          </p:cNvPicPr>
          <p:nvPr/>
        </p:nvPicPr>
        <p:blipFill>
          <a:blip r:embed="rId3"/>
          <a:stretch>
            <a:fillRect/>
          </a:stretch>
        </p:blipFill>
        <p:spPr>
          <a:xfrm>
            <a:off x="1380001" y="1153719"/>
            <a:ext cx="9432000" cy="5519889"/>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77D8186B-2AA2-7419-7197-8B5D0A26DDFC}"/>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おなじえを せんでむすぼう</a:t>
            </a:r>
          </a:p>
        </p:txBody>
      </p:sp>
      <p:sp>
        <p:nvSpPr>
          <p:cNvPr id="4" name="テキスト ボックス 3">
            <a:extLst>
              <a:ext uri="{FF2B5EF4-FFF2-40B4-BE49-F238E27FC236}">
                <a16:creationId xmlns:a16="http://schemas.microsoft.com/office/drawing/2014/main" id="{ECBB0EAA-2EB1-23BC-E68F-17E810DFA1DB}"/>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4524770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グループ化 20">
            <a:extLst>
              <a:ext uri="{FF2B5EF4-FFF2-40B4-BE49-F238E27FC236}">
                <a16:creationId xmlns:a16="http://schemas.microsoft.com/office/drawing/2014/main" id="{AA97207D-0E1D-BC08-CA45-12527228A860}"/>
              </a:ext>
            </a:extLst>
          </p:cNvPr>
          <p:cNvGrpSpPr/>
          <p:nvPr/>
        </p:nvGrpSpPr>
        <p:grpSpPr>
          <a:xfrm>
            <a:off x="4705954" y="3514260"/>
            <a:ext cx="1164771" cy="1164771"/>
            <a:chOff x="5140929" y="2999910"/>
            <a:chExt cx="1164771" cy="1164771"/>
          </a:xfrm>
        </p:grpSpPr>
        <p:sp>
          <p:nvSpPr>
            <p:cNvPr id="17" name="楕円 16">
              <a:extLst>
                <a:ext uri="{FF2B5EF4-FFF2-40B4-BE49-F238E27FC236}">
                  <a16:creationId xmlns:a16="http://schemas.microsoft.com/office/drawing/2014/main" id="{A399D011-781A-C445-F4B1-7CA58CAF6187}"/>
                </a:ext>
              </a:extLst>
            </p:cNvPr>
            <p:cNvSpPr/>
            <p:nvPr/>
          </p:nvSpPr>
          <p:spPr>
            <a:xfrm>
              <a:off x="5140929" y="2999910"/>
              <a:ext cx="1164771" cy="116477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descr="図形, アイコン&#10;&#10;AI によって生成されたコンテンツは間違っている可能性があります。">
              <a:extLst>
                <a:ext uri="{FF2B5EF4-FFF2-40B4-BE49-F238E27FC236}">
                  <a16:creationId xmlns:a16="http://schemas.microsoft.com/office/drawing/2014/main" id="{96472B29-34D4-4633-ADA3-2DB9EC93C17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grpSp>
        <p:nvGrpSpPr>
          <p:cNvPr id="20" name="グループ化 19">
            <a:extLst>
              <a:ext uri="{FF2B5EF4-FFF2-40B4-BE49-F238E27FC236}">
                <a16:creationId xmlns:a16="http://schemas.microsoft.com/office/drawing/2014/main" id="{F50C88DE-9B46-EEAD-D4DE-B2FFEC3EA463}"/>
              </a:ext>
            </a:extLst>
          </p:cNvPr>
          <p:cNvGrpSpPr/>
          <p:nvPr/>
        </p:nvGrpSpPr>
        <p:grpSpPr>
          <a:xfrm>
            <a:off x="3766005" y="3745608"/>
            <a:ext cx="1164771" cy="1164771"/>
            <a:chOff x="3871650" y="2999910"/>
            <a:chExt cx="1164771" cy="1164771"/>
          </a:xfrm>
        </p:grpSpPr>
        <p:sp>
          <p:nvSpPr>
            <p:cNvPr id="14" name="楕円 13">
              <a:extLst>
                <a:ext uri="{FF2B5EF4-FFF2-40B4-BE49-F238E27FC236}">
                  <a16:creationId xmlns:a16="http://schemas.microsoft.com/office/drawing/2014/main" id="{8764888D-4864-35CD-629A-A25B3A8EDAA1}"/>
                </a:ext>
              </a:extLst>
            </p:cNvPr>
            <p:cNvSpPr/>
            <p:nvPr/>
          </p:nvSpPr>
          <p:spPr>
            <a:xfrm>
              <a:off x="3871650" y="2999910"/>
              <a:ext cx="1164771" cy="116477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descr="図形, アイコン&#10;&#10;AI によって生成されたコンテンツは間違っている可能性があります。">
              <a:extLst>
                <a:ext uri="{FF2B5EF4-FFF2-40B4-BE49-F238E27FC236}">
                  <a16:creationId xmlns:a16="http://schemas.microsoft.com/office/drawing/2014/main" id="{ECE9439C-C786-6D53-8D6F-CC3F25D9E58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20385" y="3146637"/>
              <a:ext cx="867300" cy="871316"/>
            </a:xfrm>
            <a:prstGeom prst="rect">
              <a:avLst/>
            </a:prstGeom>
          </p:spPr>
        </p:pic>
      </p:grpSp>
      <p:cxnSp>
        <p:nvCxnSpPr>
          <p:cNvPr id="27" name="直線コネクタ 26">
            <a:extLst>
              <a:ext uri="{FF2B5EF4-FFF2-40B4-BE49-F238E27FC236}">
                <a16:creationId xmlns:a16="http://schemas.microsoft.com/office/drawing/2014/main" id="{4910941A-3462-C0E6-C90B-783FF41DD396}"/>
              </a:ext>
            </a:extLst>
          </p:cNvPr>
          <p:cNvCxnSpPr>
            <a:cxnSpLocks/>
          </p:cNvCxnSpPr>
          <p:nvPr/>
        </p:nvCxnSpPr>
        <p:spPr>
          <a:xfrm>
            <a:off x="3298288" y="3729960"/>
            <a:ext cx="289962" cy="16237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ED0C34AF-3943-6389-8793-3CE2FE6B25D1}"/>
              </a:ext>
            </a:extLst>
          </p:cNvPr>
          <p:cNvCxnSpPr>
            <a:cxnSpLocks/>
          </p:cNvCxnSpPr>
          <p:nvPr/>
        </p:nvCxnSpPr>
        <p:spPr>
          <a:xfrm>
            <a:off x="3725311" y="3354361"/>
            <a:ext cx="213437" cy="2650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6B2498B8-3C69-37B6-29D9-4FEEB76B92A5}"/>
              </a:ext>
            </a:extLst>
          </p:cNvPr>
          <p:cNvCxnSpPr>
            <a:cxnSpLocks/>
          </p:cNvCxnSpPr>
          <p:nvPr/>
        </p:nvCxnSpPr>
        <p:spPr>
          <a:xfrm>
            <a:off x="4280528" y="3147735"/>
            <a:ext cx="54520" cy="3063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8B4E67B6-AB02-0778-0D33-8FF374DE76F3}"/>
              </a:ext>
            </a:extLst>
          </p:cNvPr>
          <p:cNvSpPr txBox="1"/>
          <p:nvPr/>
        </p:nvSpPr>
        <p:spPr>
          <a:xfrm>
            <a:off x="-2" y="314822"/>
            <a:ext cx="12192001" cy="1754326"/>
          </a:xfrm>
          <a:prstGeom prst="rect">
            <a:avLst/>
          </a:prstGeom>
          <a:noFill/>
        </p:spPr>
        <p:txBody>
          <a:bodyPr wrap="square" anchor="ctr">
            <a:spAutoFit/>
          </a:bodyPr>
          <a:lstStyle/>
          <a:p>
            <a:pPr algn="ctr" fontAlgn="base"/>
            <a:r>
              <a:rPr lang="ja-JP" altLang="en-US" sz="5400" b="1" i="0" u="none" strike="noStrike" cap="all" dirty="0">
                <a:solidFill>
                  <a:srgbClr val="2A1A00"/>
                </a:solidFill>
                <a:effectLst/>
                <a:latin typeface="BIZ UDPゴシック" panose="020B0400000000000000" pitchFamily="50" charset="-128"/>
                <a:ea typeface="BIZ UDPゴシック" panose="020B0400000000000000" pitchFamily="50" charset="-128"/>
              </a:rPr>
              <a:t>たぶれっと</a:t>
            </a:r>
            <a:r>
              <a:rPr lang="ja-JP" altLang="en-US" sz="5400" b="1" dirty="0">
                <a:ln w="10160">
                  <a:noFill/>
                  <a:prstDash val="solid"/>
                </a:ln>
                <a:latin typeface="BIZ UDPゴシック" panose="020B0400000000000000" pitchFamily="50" charset="-128"/>
                <a:ea typeface="BIZ UDPゴシック" panose="020B0400000000000000" pitchFamily="50" charset="-128"/>
              </a:rPr>
              <a:t>（</a:t>
            </a:r>
            <a:r>
              <a:rPr kumimoji="1" lang="ja-JP" altLang="en-US" sz="5400" b="1" dirty="0">
                <a:latin typeface="BIZ UDPゴシック" panose="020B0400000000000000" pitchFamily="50" charset="-128"/>
                <a:ea typeface="BIZ UDPゴシック" panose="020B0400000000000000" pitchFamily="50" charset="-128"/>
              </a:rPr>
              <a:t>あいぱっど</a:t>
            </a:r>
            <a:r>
              <a:rPr lang="ja-JP" altLang="en-US" sz="5400" b="1" dirty="0">
                <a:ln w="10160">
                  <a:noFill/>
                  <a:prstDash val="solid"/>
                </a:ln>
                <a:latin typeface="BIZ UDPゴシック" panose="020B0400000000000000" pitchFamily="50" charset="-128"/>
                <a:ea typeface="BIZ UDPゴシック" panose="020B0400000000000000" pitchFamily="50" charset="-128"/>
              </a:rPr>
              <a:t>）</a:t>
            </a:r>
            <a:endParaRPr lang="en-US" altLang="ja-JP" sz="5400" b="1" dirty="0">
              <a:ln w="10160">
                <a:noFill/>
                <a:prstDash val="solid"/>
              </a:ln>
              <a:latin typeface="BIZ UDPゴシック" panose="020B0400000000000000" pitchFamily="50" charset="-128"/>
              <a:ea typeface="BIZ UDPゴシック" panose="020B0400000000000000" pitchFamily="50" charset="-128"/>
            </a:endParaRPr>
          </a:p>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まる　  か ばつ　  か くいず</a:t>
            </a:r>
            <a:endParaRPr lang="en-US" altLang="ja-JP" sz="5400" b="1" i="0" dirty="0">
              <a:solidFill>
                <a:srgbClr val="000000"/>
              </a:solidFill>
              <a:effectLst/>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A132C529-D48F-2D77-A080-C1CC35640684}"/>
              </a:ext>
            </a:extLst>
          </p:cNvPr>
          <p:cNvGrpSpPr/>
          <p:nvPr/>
        </p:nvGrpSpPr>
        <p:grpSpPr>
          <a:xfrm>
            <a:off x="3311166" y="1240858"/>
            <a:ext cx="828290" cy="828290"/>
            <a:chOff x="3871650" y="2999910"/>
            <a:chExt cx="1164771" cy="1164771"/>
          </a:xfrm>
        </p:grpSpPr>
        <p:sp>
          <p:nvSpPr>
            <p:cNvPr id="10" name="楕円 9">
              <a:extLst>
                <a:ext uri="{FF2B5EF4-FFF2-40B4-BE49-F238E27FC236}">
                  <a16:creationId xmlns:a16="http://schemas.microsoft.com/office/drawing/2014/main" id="{11E50E7E-E372-7A59-06A0-4A052634B34F}"/>
                </a:ext>
              </a:extLst>
            </p:cNvPr>
            <p:cNvSpPr/>
            <p:nvPr/>
          </p:nvSpPr>
          <p:spPr>
            <a:xfrm>
              <a:off x="3871650" y="2999910"/>
              <a:ext cx="1164771" cy="116477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図 14" descr="図形, アイコン&#10;&#10;AI によって生成されたコンテンツは間違っている可能性があります。">
              <a:extLst>
                <a:ext uri="{FF2B5EF4-FFF2-40B4-BE49-F238E27FC236}">
                  <a16:creationId xmlns:a16="http://schemas.microsoft.com/office/drawing/2014/main" id="{1A253EB2-1F6D-3333-5B84-F4D525389D8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20385" y="3146637"/>
              <a:ext cx="867300" cy="871316"/>
            </a:xfrm>
            <a:prstGeom prst="rect">
              <a:avLst/>
            </a:prstGeom>
          </p:spPr>
        </p:pic>
      </p:grpSp>
      <p:grpSp>
        <p:nvGrpSpPr>
          <p:cNvPr id="16" name="グループ化 15">
            <a:extLst>
              <a:ext uri="{FF2B5EF4-FFF2-40B4-BE49-F238E27FC236}">
                <a16:creationId xmlns:a16="http://schemas.microsoft.com/office/drawing/2014/main" id="{D40F31EC-7A4A-B624-6486-2AECADDEDF82}"/>
              </a:ext>
            </a:extLst>
          </p:cNvPr>
          <p:cNvGrpSpPr/>
          <p:nvPr/>
        </p:nvGrpSpPr>
        <p:grpSpPr>
          <a:xfrm>
            <a:off x="6510102" y="1240858"/>
            <a:ext cx="828290" cy="828290"/>
            <a:chOff x="5140929" y="2999910"/>
            <a:chExt cx="1164771" cy="1164771"/>
          </a:xfrm>
        </p:grpSpPr>
        <p:sp>
          <p:nvSpPr>
            <p:cNvPr id="23" name="楕円 22">
              <a:extLst>
                <a:ext uri="{FF2B5EF4-FFF2-40B4-BE49-F238E27FC236}">
                  <a16:creationId xmlns:a16="http://schemas.microsoft.com/office/drawing/2014/main" id="{D527A6A6-2D96-BCF3-6248-5F14C525175F}"/>
                </a:ext>
              </a:extLst>
            </p:cNvPr>
            <p:cNvSpPr/>
            <p:nvPr/>
          </p:nvSpPr>
          <p:spPr>
            <a:xfrm>
              <a:off x="5140929" y="2999910"/>
              <a:ext cx="1164771" cy="116477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descr="図形, アイコン&#10;&#10;AI によって生成されたコンテンツは間違っている可能性があります。">
              <a:extLst>
                <a:ext uri="{FF2B5EF4-FFF2-40B4-BE49-F238E27FC236}">
                  <a16:creationId xmlns:a16="http://schemas.microsoft.com/office/drawing/2014/main" id="{00FF5D6E-0975-665E-2A8C-8F547E8A0A4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pic>
        <p:nvPicPr>
          <p:cNvPr id="31" name="Picture 4">
            <a:extLst>
              <a:ext uri="{FF2B5EF4-FFF2-40B4-BE49-F238E27FC236}">
                <a16:creationId xmlns:a16="http://schemas.microsoft.com/office/drawing/2014/main" id="{D9616F93-DBBF-42FA-62B4-E0678551B3E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04796" y="2878667"/>
            <a:ext cx="4515555" cy="3979333"/>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A11CDA19-1E1F-9B1A-E52B-4F404774698E}"/>
              </a:ext>
            </a:extLst>
          </p:cNvPr>
          <p:cNvSpPr txBox="1"/>
          <p:nvPr/>
        </p:nvSpPr>
        <p:spPr>
          <a:xfrm>
            <a:off x="0" y="6642556"/>
            <a:ext cx="3644152" cy="215444"/>
          </a:xfrm>
          <a:prstGeom prst="rect">
            <a:avLst/>
          </a:prstGeom>
          <a:noFill/>
        </p:spPr>
        <p:txBody>
          <a:bodyPr wrap="square">
            <a:spAutoFit/>
          </a:bodyPr>
          <a:lstStyle/>
          <a:p>
            <a:r>
              <a:rPr kumimoji="1" lang="ja-JP" altLang="en-US" sz="800" b="0" i="0" kern="1200" dirty="0">
                <a:solidFill>
                  <a:schemeClr val="tx1"/>
                </a:solidFill>
                <a:effectLst/>
                <a:latin typeface="+mn-ea"/>
                <a:cs typeface="+mn-cs"/>
              </a:rPr>
              <a:t>イラスト出典：いらすとや </a:t>
            </a:r>
            <a:r>
              <a:rPr kumimoji="1" lang="en-US" altLang="ja-JP" sz="800" b="0" i="0" kern="1200" dirty="0">
                <a:solidFill>
                  <a:schemeClr val="tx1"/>
                </a:solidFill>
                <a:effectLst/>
                <a:latin typeface="+mn-ea"/>
                <a:cs typeface="+mn-cs"/>
              </a:rPr>
              <a:t>https://www.irasutoya.com/</a:t>
            </a:r>
            <a:endParaRPr kumimoji="1" lang="ja-JP" altLang="en-US" sz="800" dirty="0">
              <a:latin typeface="+mn-ea"/>
            </a:endParaRPr>
          </a:p>
        </p:txBody>
      </p:sp>
    </p:spTree>
    <p:extLst>
      <p:ext uri="{BB962C8B-B14F-4D97-AF65-F5344CB8AC3E}">
        <p14:creationId xmlns:p14="http://schemas.microsoft.com/office/powerpoint/2010/main" val="34557789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1E67C2-755A-9CCB-46F4-BD1DE1EADE78}"/>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E4B7E683-8C13-57B2-FFD0-675DC2D51092}"/>
              </a:ext>
            </a:extLst>
          </p:cNvPr>
          <p:cNvPicPr>
            <a:picLocks noChangeAspect="1"/>
          </p:cNvPicPr>
          <p:nvPr/>
        </p:nvPicPr>
        <p:blipFill>
          <a:blip r:embed="rId3"/>
          <a:stretch>
            <a:fillRect/>
          </a:stretch>
        </p:blipFill>
        <p:spPr>
          <a:xfrm>
            <a:off x="1379998" y="1163848"/>
            <a:ext cx="9432000" cy="5519889"/>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B3A60488-9A1B-BB2B-9C4B-7C5E8A7B56C6}"/>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まえに もどる</a:t>
            </a:r>
          </a:p>
        </p:txBody>
      </p:sp>
      <p:sp>
        <p:nvSpPr>
          <p:cNvPr id="3" name="四角形: 角を丸くする 2">
            <a:extLst>
              <a:ext uri="{FF2B5EF4-FFF2-40B4-BE49-F238E27FC236}">
                <a16:creationId xmlns:a16="http://schemas.microsoft.com/office/drawing/2014/main" id="{BB3E5C95-C7F0-06D5-BF42-E2769EC33ED1}"/>
              </a:ext>
            </a:extLst>
          </p:cNvPr>
          <p:cNvSpPr/>
          <p:nvPr/>
        </p:nvSpPr>
        <p:spPr>
          <a:xfrm>
            <a:off x="1379998" y="1163848"/>
            <a:ext cx="1041467" cy="382587"/>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F3F4BFDF-A20C-05D3-1E8B-6E45ED825027}"/>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35490449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F977E-85B5-3125-FC9C-E4EE8C8F9FC8}"/>
            </a:ext>
          </a:extLst>
        </p:cNvPr>
        <p:cNvGrpSpPr/>
        <p:nvPr/>
      </p:nvGrpSpPr>
      <p:grpSpPr>
        <a:xfrm>
          <a:off x="0" y="0"/>
          <a:ext cx="0" cy="0"/>
          <a:chOff x="0" y="0"/>
          <a:chExt cx="0" cy="0"/>
        </a:xfrm>
      </p:grpSpPr>
      <p:pic>
        <p:nvPicPr>
          <p:cNvPr id="9" name="図 8">
            <a:extLst>
              <a:ext uri="{FF2B5EF4-FFF2-40B4-BE49-F238E27FC236}">
                <a16:creationId xmlns:a16="http://schemas.microsoft.com/office/drawing/2014/main" id="{7235274D-F4A1-0AFD-0F1E-371488C692B2}"/>
              </a:ext>
            </a:extLst>
          </p:cNvPr>
          <p:cNvPicPr>
            <a:picLocks noChangeAspect="1"/>
          </p:cNvPicPr>
          <p:nvPr/>
        </p:nvPicPr>
        <p:blipFill>
          <a:blip r:embed="rId3"/>
          <a:stretch>
            <a:fillRect/>
          </a:stretch>
        </p:blipFill>
        <p:spPr>
          <a:xfrm>
            <a:off x="1198659" y="1302926"/>
            <a:ext cx="9787286" cy="5302962"/>
          </a:xfrm>
          <a:prstGeom prst="rect">
            <a:avLst/>
          </a:prstGeom>
          <a:ln>
            <a:solidFill>
              <a:schemeClr val="bg1">
                <a:lumMod val="75000"/>
              </a:schemeClr>
            </a:solidFill>
          </a:ln>
        </p:spPr>
      </p:pic>
      <p:sp>
        <p:nvSpPr>
          <p:cNvPr id="3" name="四角形: 角を丸くする 2">
            <a:extLst>
              <a:ext uri="{FF2B5EF4-FFF2-40B4-BE49-F238E27FC236}">
                <a16:creationId xmlns:a16="http://schemas.microsoft.com/office/drawing/2014/main" id="{1A5ECA2A-9FC5-7B1E-F4ED-80EABCF488E5}"/>
              </a:ext>
            </a:extLst>
          </p:cNvPr>
          <p:cNvSpPr/>
          <p:nvPr/>
        </p:nvSpPr>
        <p:spPr>
          <a:xfrm>
            <a:off x="3515884" y="3471335"/>
            <a:ext cx="515326" cy="491065"/>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036B5F6B-C604-146E-8BC1-425F1F51A12B}"/>
              </a:ext>
            </a:extLst>
          </p:cNvPr>
          <p:cNvSpPr/>
          <p:nvPr/>
        </p:nvSpPr>
        <p:spPr>
          <a:xfrm>
            <a:off x="983722" y="748634"/>
            <a:ext cx="10271344" cy="3061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1D060554-B657-D528-3914-32F295117DBC}"/>
              </a:ext>
            </a:extLst>
          </p:cNvPr>
          <p:cNvSpPr>
            <a:spLocks noGrp="1"/>
          </p:cNvSpPr>
          <p:nvPr>
            <p:ph type="title" idx="4294967295"/>
          </p:nvPr>
        </p:nvSpPr>
        <p:spPr>
          <a:xfrm>
            <a:off x="342900" y="179388"/>
            <a:ext cx="11506200" cy="793750"/>
          </a:xfrm>
          <a:ln>
            <a:noFill/>
          </a:ln>
        </p:spPr>
        <p:txBody>
          <a:bodyPr>
            <a:noAutofit/>
          </a:body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おくる</a:t>
            </a:r>
            <a:endParaRPr kumimoji="1" lang="ja-JP" altLang="en-US" sz="5400" b="1">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733F283E-F7B6-6963-A7D0-42831E63D335}"/>
              </a:ext>
            </a:extLst>
          </p:cNvPr>
          <p:cNvGrpSpPr/>
          <p:nvPr/>
        </p:nvGrpSpPr>
        <p:grpSpPr>
          <a:xfrm>
            <a:off x="1685027" y="1266258"/>
            <a:ext cx="3417549" cy="2471951"/>
            <a:chOff x="6204706" y="1343938"/>
            <a:chExt cx="3417549" cy="2471951"/>
          </a:xfrm>
        </p:grpSpPr>
        <p:sp>
          <p:nvSpPr>
            <p:cNvPr id="11" name="フリーフォーム: 図形 10">
              <a:extLst>
                <a:ext uri="{FF2B5EF4-FFF2-40B4-BE49-F238E27FC236}">
                  <a16:creationId xmlns:a16="http://schemas.microsoft.com/office/drawing/2014/main" id="{DF5E9733-C2B9-E3C2-07B1-9990755DD17C}"/>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6" name="四角形: 角を丸くする 15">
              <a:extLst>
                <a:ext uri="{FF2B5EF4-FFF2-40B4-BE49-F238E27FC236}">
                  <a16:creationId xmlns:a16="http://schemas.microsoft.com/office/drawing/2014/main" id="{17145E16-E65D-A63C-3EE7-E8118F5E72C7}"/>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ここに やじるしをおく</a:t>
              </a:r>
              <a:endParaRPr kumimoji="1" lang="en-US" altLang="ja-JP" sz="2400" b="1">
                <a:latin typeface="BIZ UDPゴシック" panose="020B0400000000000000" pitchFamily="50" charset="-128"/>
                <a:ea typeface="BIZ UDPゴシック" panose="020B0400000000000000" pitchFamily="50" charset="-128"/>
              </a:endParaRPr>
            </a:p>
          </p:txBody>
        </p:sp>
      </p:grpSp>
      <p:cxnSp>
        <p:nvCxnSpPr>
          <p:cNvPr id="19" name="直線矢印コネクタ 18">
            <a:extLst>
              <a:ext uri="{FF2B5EF4-FFF2-40B4-BE49-F238E27FC236}">
                <a16:creationId xmlns:a16="http://schemas.microsoft.com/office/drawing/2014/main" id="{8BC20F71-9309-5F06-F1A0-43E7C9B580AB}"/>
              </a:ext>
            </a:extLst>
          </p:cNvPr>
          <p:cNvCxnSpPr>
            <a:cxnSpLocks/>
          </p:cNvCxnSpPr>
          <p:nvPr/>
        </p:nvCxnSpPr>
        <p:spPr>
          <a:xfrm flipH="1">
            <a:off x="2012022" y="4157135"/>
            <a:ext cx="1434073" cy="191109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20" name="四角形: 角を丸くする 19">
            <a:extLst>
              <a:ext uri="{FF2B5EF4-FFF2-40B4-BE49-F238E27FC236}">
                <a16:creationId xmlns:a16="http://schemas.microsoft.com/office/drawing/2014/main" id="{90401FEE-6C56-164A-4A54-2D36B252B734}"/>
              </a:ext>
            </a:extLst>
          </p:cNvPr>
          <p:cNvSpPr/>
          <p:nvPr/>
        </p:nvSpPr>
        <p:spPr>
          <a:xfrm>
            <a:off x="4997259" y="4433872"/>
            <a:ext cx="319424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B76A2C19-F7DE-6DF3-3B94-6C386384DC08}"/>
              </a:ext>
            </a:extLst>
          </p:cNvPr>
          <p:cNvSpPr/>
          <p:nvPr/>
        </p:nvSpPr>
        <p:spPr>
          <a:xfrm>
            <a:off x="5243992" y="4446573"/>
            <a:ext cx="2784782"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やじるしを はなさずに</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ふたばの ところまで</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もっていく</a:t>
            </a:r>
          </a:p>
        </p:txBody>
      </p:sp>
      <p:sp>
        <p:nvSpPr>
          <p:cNvPr id="22" name="四角形: 角を丸くする 21">
            <a:extLst>
              <a:ext uri="{FF2B5EF4-FFF2-40B4-BE49-F238E27FC236}">
                <a16:creationId xmlns:a16="http://schemas.microsoft.com/office/drawing/2014/main" id="{FAC65A10-B9E7-8627-BB58-9FE1163F3687}"/>
              </a:ext>
            </a:extLst>
          </p:cNvPr>
          <p:cNvSpPr/>
          <p:nvPr/>
        </p:nvSpPr>
        <p:spPr>
          <a:xfrm>
            <a:off x="1251472" y="6098815"/>
            <a:ext cx="570604" cy="54374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0EFA52FD-F464-C024-035E-C301EB15BD4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pic>
        <p:nvPicPr>
          <p:cNvPr id="60" name="図 59" descr="アイコン&#10;&#10;AI 生成コンテンツは誤りを含む可能性があります。">
            <a:extLst>
              <a:ext uri="{FF2B5EF4-FFF2-40B4-BE49-F238E27FC236}">
                <a16:creationId xmlns:a16="http://schemas.microsoft.com/office/drawing/2014/main" id="{9024ADAC-FE8A-CFBF-2340-A2F7210C36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5854" y="3523036"/>
            <a:ext cx="357325" cy="368989"/>
          </a:xfrm>
          <a:prstGeom prst="rect">
            <a:avLst/>
          </a:prstGeom>
        </p:spPr>
      </p:pic>
    </p:spTree>
    <p:extLst>
      <p:ext uri="{BB962C8B-B14F-4D97-AF65-F5344CB8AC3E}">
        <p14:creationId xmlns:p14="http://schemas.microsoft.com/office/powerpoint/2010/main" val="21452999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ED87F-F7B3-1F55-8907-20AE0ED24A47}"/>
            </a:ext>
          </a:extLst>
        </p:cNvPr>
        <p:cNvGrpSpPr/>
        <p:nvPr/>
      </p:nvGrpSpPr>
      <p:grpSpPr>
        <a:xfrm>
          <a:off x="0" y="0"/>
          <a:ext cx="0" cy="0"/>
          <a:chOff x="0" y="0"/>
          <a:chExt cx="0" cy="0"/>
        </a:xfrm>
      </p:grpSpPr>
      <p:pic>
        <p:nvPicPr>
          <p:cNvPr id="9" name="図 8" descr="パソコンの画面&#10;&#10;AI 生成コンテンツは誤りを含む可能性があります。">
            <a:extLst>
              <a:ext uri="{FF2B5EF4-FFF2-40B4-BE49-F238E27FC236}">
                <a16:creationId xmlns:a16="http://schemas.microsoft.com/office/drawing/2014/main" id="{C29E97D3-E154-32E1-41B6-F7C2EB97EF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8659" y="1267072"/>
            <a:ext cx="9787286" cy="5317789"/>
          </a:xfrm>
          <a:prstGeom prst="rect">
            <a:avLst/>
          </a:prstGeom>
          <a:ln>
            <a:solidFill>
              <a:schemeClr val="bg1">
                <a:lumMod val="75000"/>
              </a:schemeClr>
            </a:solidFill>
          </a:ln>
        </p:spPr>
      </p:pic>
      <p:sp>
        <p:nvSpPr>
          <p:cNvPr id="15" name="正方形/長方形 14">
            <a:extLst>
              <a:ext uri="{FF2B5EF4-FFF2-40B4-BE49-F238E27FC236}">
                <a16:creationId xmlns:a16="http://schemas.microsoft.com/office/drawing/2014/main" id="{C4ABD983-8D98-6F0C-E0EB-B3AB1E390A81}"/>
              </a:ext>
            </a:extLst>
          </p:cNvPr>
          <p:cNvSpPr/>
          <p:nvPr/>
        </p:nvSpPr>
        <p:spPr>
          <a:xfrm>
            <a:off x="983722" y="748634"/>
            <a:ext cx="10271344" cy="3061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77C9639B-4090-FD6C-D881-014308CBEE75}"/>
              </a:ext>
            </a:extLst>
          </p:cNvPr>
          <p:cNvSpPr>
            <a:spLocks noGrp="1"/>
          </p:cNvSpPr>
          <p:nvPr>
            <p:ph type="title" idx="4294967295"/>
          </p:nvPr>
        </p:nvSpPr>
        <p:spPr>
          <a:xfrm>
            <a:off x="342900" y="179388"/>
            <a:ext cx="11506200" cy="793750"/>
          </a:xfrm>
          <a:ln>
            <a:noFill/>
          </a:ln>
        </p:spPr>
        <p:txBody>
          <a:bodyPr>
            <a:noAutofit/>
          </a:body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おくる</a:t>
            </a:r>
            <a:endParaRPr kumimoji="1" lang="ja-JP" altLang="en-US" sz="5400" b="1">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AD29DA5C-094E-4C69-E554-29EAA9156D98}"/>
              </a:ext>
            </a:extLst>
          </p:cNvPr>
          <p:cNvGrpSpPr/>
          <p:nvPr/>
        </p:nvGrpSpPr>
        <p:grpSpPr>
          <a:xfrm>
            <a:off x="4986097" y="3731057"/>
            <a:ext cx="5420760" cy="2123873"/>
            <a:chOff x="4588164" y="2446363"/>
            <a:chExt cx="5420760" cy="2123873"/>
          </a:xfrm>
        </p:grpSpPr>
        <p:sp>
          <p:nvSpPr>
            <p:cNvPr id="20" name="四角形: 角を丸くする 19">
              <a:extLst>
                <a:ext uri="{FF2B5EF4-FFF2-40B4-BE49-F238E27FC236}">
                  <a16:creationId xmlns:a16="http://schemas.microsoft.com/office/drawing/2014/main" id="{2A75F463-82DA-EBD5-E04D-7562A2B1FEDB}"/>
                </a:ext>
              </a:extLst>
            </p:cNvPr>
            <p:cNvSpPr/>
            <p:nvPr/>
          </p:nvSpPr>
          <p:spPr>
            <a:xfrm>
              <a:off x="4588164" y="2469364"/>
              <a:ext cx="5420760" cy="2100872"/>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F1CF9057-5F15-070D-75F0-04D5E1483CD3}"/>
                </a:ext>
              </a:extLst>
            </p:cNvPr>
            <p:cNvSpPr/>
            <p:nvPr/>
          </p:nvSpPr>
          <p:spPr>
            <a:xfrm>
              <a:off x="4834897" y="2446363"/>
              <a:ext cx="5174027" cy="20189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あかいはこ（ていしゅつぼっくす）の うえに</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かーどを もっていくと あかいはこが</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うえによけるので あいたまるのうえで</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かーどを はなす</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p:txBody>
        </p:sp>
      </p:grpSp>
      <p:sp>
        <p:nvSpPr>
          <p:cNvPr id="22" name="四角形: 角を丸くする 21">
            <a:extLst>
              <a:ext uri="{FF2B5EF4-FFF2-40B4-BE49-F238E27FC236}">
                <a16:creationId xmlns:a16="http://schemas.microsoft.com/office/drawing/2014/main" id="{8953A31A-6433-E7B6-EB76-CE7470248D13}"/>
              </a:ext>
            </a:extLst>
          </p:cNvPr>
          <p:cNvSpPr/>
          <p:nvPr/>
        </p:nvSpPr>
        <p:spPr>
          <a:xfrm>
            <a:off x="1666160" y="4165600"/>
            <a:ext cx="1085507" cy="1328956"/>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8" name="グループ化 7">
            <a:extLst>
              <a:ext uri="{FF2B5EF4-FFF2-40B4-BE49-F238E27FC236}">
                <a16:creationId xmlns:a16="http://schemas.microsoft.com/office/drawing/2014/main" id="{CD11B858-E9FE-9B3A-2355-F11695367CB4}"/>
              </a:ext>
            </a:extLst>
          </p:cNvPr>
          <p:cNvGrpSpPr/>
          <p:nvPr/>
        </p:nvGrpSpPr>
        <p:grpSpPr>
          <a:xfrm>
            <a:off x="2140069" y="1775131"/>
            <a:ext cx="3457626" cy="3667915"/>
            <a:chOff x="6164629" y="1195246"/>
            <a:chExt cx="3457626" cy="3667915"/>
          </a:xfrm>
        </p:grpSpPr>
        <p:sp>
          <p:nvSpPr>
            <p:cNvPr id="11" name="フリーフォーム: 図形 10">
              <a:extLst>
                <a:ext uri="{FF2B5EF4-FFF2-40B4-BE49-F238E27FC236}">
                  <a16:creationId xmlns:a16="http://schemas.microsoft.com/office/drawing/2014/main" id="{909D78B7-3443-DF30-40F5-87F37BE5D072}"/>
                </a:ext>
              </a:extLst>
            </p:cNvPr>
            <p:cNvSpPr/>
            <p:nvPr/>
          </p:nvSpPr>
          <p:spPr>
            <a:xfrm rot="18677589">
              <a:off x="5691882" y="1667993"/>
              <a:ext cx="3667915"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284354 w 2471951"/>
                <a:gd name="connsiteY5" fmla="*/ 1690608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1777540 w 3667915"/>
                <a:gd name="connsiteY0" fmla="*/ 112937 h 2722422"/>
                <a:gd name="connsiteX1" fmla="*/ 3585340 w 3667915"/>
                <a:gd name="connsiteY1" fmla="*/ 2171209 h 2722422"/>
                <a:gd name="connsiteX2" fmla="*/ 3554978 w 3667915"/>
                <a:gd name="connsiteY2" fmla="*/ 2639847 h 2722422"/>
                <a:gd name="connsiteX3" fmla="*/ 3086340 w 3667915"/>
                <a:gd name="connsiteY3" fmla="*/ 2609485 h 2722422"/>
                <a:gd name="connsiteX4" fmla="*/ 2076028 w 3667915"/>
                <a:gd name="connsiteY4" fmla="*/ 1459195 h 2722422"/>
                <a:gd name="connsiteX5" fmla="*/ 0 w 3667915"/>
                <a:gd name="connsiteY5" fmla="*/ 1610506 h 2722422"/>
                <a:gd name="connsiteX6" fmla="*/ 1965115 w 3667915"/>
                <a:gd name="connsiteY6" fmla="*/ 1332915 h 2722422"/>
                <a:gd name="connsiteX7" fmla="*/ 1278540 w 3667915"/>
                <a:gd name="connsiteY7" fmla="*/ 551214 h 2722422"/>
                <a:gd name="connsiteX8" fmla="*/ 1308902 w 3667915"/>
                <a:gd name="connsiteY8" fmla="*/ 82576 h 2722422"/>
                <a:gd name="connsiteX9" fmla="*/ 1777540 w 3667915"/>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7915" h="2722422">
                  <a:moveTo>
                    <a:pt x="1777540" y="112937"/>
                  </a:moveTo>
                  <a:lnTo>
                    <a:pt x="3585340" y="2171209"/>
                  </a:lnTo>
                  <a:cubicBezTo>
                    <a:pt x="3706366" y="2309003"/>
                    <a:pt x="3692773" y="2518820"/>
                    <a:pt x="3554978" y="2639847"/>
                  </a:cubicBezTo>
                  <a:cubicBezTo>
                    <a:pt x="3417183" y="2760873"/>
                    <a:pt x="3207366" y="2747280"/>
                    <a:pt x="3086340" y="2609485"/>
                  </a:cubicBezTo>
                  <a:lnTo>
                    <a:pt x="2076028" y="1459195"/>
                  </a:lnTo>
                  <a:lnTo>
                    <a:pt x="0" y="1610506"/>
                  </a:lnTo>
                  <a:lnTo>
                    <a:pt x="1965115" y="1332915"/>
                  </a:lnTo>
                  <a:lnTo>
                    <a:pt x="1278540" y="551214"/>
                  </a:lnTo>
                  <a:cubicBezTo>
                    <a:pt x="1157514" y="413419"/>
                    <a:pt x="1171107" y="203602"/>
                    <a:pt x="1308902" y="82576"/>
                  </a:cubicBezTo>
                  <a:cubicBezTo>
                    <a:pt x="1446697" y="-38451"/>
                    <a:pt x="1656514" y="-24857"/>
                    <a:pt x="1777540"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65C48092-EE73-D5B9-B68E-112F1BB503B3}"/>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ここに かーどをおく</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Tree>
    <p:extLst>
      <p:ext uri="{BB962C8B-B14F-4D97-AF65-F5344CB8AC3E}">
        <p14:creationId xmlns:p14="http://schemas.microsoft.com/office/powerpoint/2010/main" val="74047888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9752D-ADAA-61F8-7979-C8C4C1B90E15}"/>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65F8CF71-0B1C-EF3E-CB62-FFF83060A08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8244" y="1259528"/>
            <a:ext cx="9975512" cy="5409560"/>
          </a:xfrm>
          <a:prstGeom prst="rect">
            <a:avLst/>
          </a:prstGeom>
        </p:spPr>
      </p:pic>
      <p:sp>
        <p:nvSpPr>
          <p:cNvPr id="5" name="四角形: 角を丸くする 4">
            <a:extLst>
              <a:ext uri="{FF2B5EF4-FFF2-40B4-BE49-F238E27FC236}">
                <a16:creationId xmlns:a16="http://schemas.microsoft.com/office/drawing/2014/main" id="{47C4C47A-5711-782B-1B2D-D7B47084E8F7}"/>
              </a:ext>
            </a:extLst>
          </p:cNvPr>
          <p:cNvSpPr/>
          <p:nvPr/>
        </p:nvSpPr>
        <p:spPr>
          <a:xfrm>
            <a:off x="3011619" y="5659445"/>
            <a:ext cx="6168761"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B416D3BA-956C-0994-0BE5-8E8DE2B40174}"/>
              </a:ext>
            </a:extLst>
          </p:cNvPr>
          <p:cNvSpPr/>
          <p:nvPr/>
        </p:nvSpPr>
        <p:spPr>
          <a:xfrm>
            <a:off x="3142703" y="5598472"/>
            <a:ext cx="590659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latin typeface="BIZ UDPゴシック" panose="020B0400000000000000" pitchFamily="50" charset="-128"/>
                <a:ea typeface="BIZ UDPゴシック" panose="020B0400000000000000" pitchFamily="50" charset="-128"/>
              </a:rPr>
              <a:t>これで せんせいへ おくることができました</a:t>
            </a:r>
            <a:endParaRPr kumimoji="1" lang="en-US" altLang="ja-JP" sz="2000" b="1">
              <a:latin typeface="BIZ UDPゴシック" panose="020B0400000000000000" pitchFamily="50" charset="-128"/>
              <a:ea typeface="BIZ UDPゴシック" panose="020B0400000000000000" pitchFamily="50" charset="-128"/>
            </a:endParaRPr>
          </a:p>
        </p:txBody>
      </p:sp>
      <p:sp>
        <p:nvSpPr>
          <p:cNvPr id="10" name="タイトル 1">
            <a:extLst>
              <a:ext uri="{FF2B5EF4-FFF2-40B4-BE49-F238E27FC236}">
                <a16:creationId xmlns:a16="http://schemas.microsoft.com/office/drawing/2014/main" id="{3F04E48F-D7E6-F7EC-C88A-2772220D63E0}"/>
              </a:ext>
            </a:extLst>
          </p:cNvPr>
          <p:cNvSpPr txBox="1">
            <a:spLocks/>
          </p:cNvSpPr>
          <p:nvPr/>
        </p:nvSpPr>
        <p:spPr>
          <a:xfrm>
            <a:off x="342900" y="179388"/>
            <a:ext cx="11506200" cy="793750"/>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おくりました</a:t>
            </a:r>
          </a:p>
        </p:txBody>
      </p:sp>
    </p:spTree>
    <p:extLst>
      <p:ext uri="{BB962C8B-B14F-4D97-AF65-F5344CB8AC3E}">
        <p14:creationId xmlns:p14="http://schemas.microsoft.com/office/powerpoint/2010/main" val="31019279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3" name="図 2" descr="白いバックグラウンドのスクリーンショット&#10;&#10;AI 生成コンテンツは誤りを含む可能性があります。">
            <a:extLst>
              <a:ext uri="{FF2B5EF4-FFF2-40B4-BE49-F238E27FC236}">
                <a16:creationId xmlns:a16="http://schemas.microsoft.com/office/drawing/2014/main" id="{D3764510-4E4C-E049-2D4A-88DAB2B7027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351120" y="1284332"/>
            <a:ext cx="9489760" cy="5088422"/>
          </a:xfrm>
          <a:prstGeom prst="rect">
            <a:avLst/>
          </a:prstGeom>
          <a:ln>
            <a:solidFill>
              <a:schemeClr val="bg1">
                <a:lumMod val="75000"/>
              </a:schemeClr>
            </a:solidFill>
          </a:ln>
        </p:spPr>
      </p:pic>
      <p:sp>
        <p:nvSpPr>
          <p:cNvPr id="5" name="タイトル 1">
            <a:extLst>
              <a:ext uri="{FF2B5EF4-FFF2-40B4-BE49-F238E27FC236}">
                <a16:creationId xmlns:a16="http://schemas.microsoft.com/office/drawing/2014/main" id="{F9DE0590-141D-1244-81DB-2AC068E511C7}"/>
              </a:ext>
            </a:extLst>
          </p:cNvPr>
          <p:cNvSpPr txBox="1">
            <a:spLocks/>
          </p:cNvSpPr>
          <p:nvPr/>
        </p:nvSpPr>
        <p:spPr>
          <a:xfrm>
            <a:off x="342900" y="179388"/>
            <a:ext cx="11506200" cy="793750"/>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みんなの　かーどを　みてみましょう</a:t>
            </a:r>
          </a:p>
        </p:txBody>
      </p:sp>
      <p:sp>
        <p:nvSpPr>
          <p:cNvPr id="7" name="四角形: 角を丸くする 6">
            <a:extLst>
              <a:ext uri="{FF2B5EF4-FFF2-40B4-BE49-F238E27FC236}">
                <a16:creationId xmlns:a16="http://schemas.microsoft.com/office/drawing/2014/main" id="{12C06B88-B3C9-F9AE-0F2F-DD908559486C}"/>
              </a:ext>
            </a:extLst>
          </p:cNvPr>
          <p:cNvSpPr/>
          <p:nvPr/>
        </p:nvSpPr>
        <p:spPr>
          <a:xfrm>
            <a:off x="3011619" y="5363111"/>
            <a:ext cx="6168761"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481EF024-E4D1-C6B9-6770-63938CA97804}"/>
              </a:ext>
            </a:extLst>
          </p:cNvPr>
          <p:cNvSpPr/>
          <p:nvPr/>
        </p:nvSpPr>
        <p:spPr>
          <a:xfrm>
            <a:off x="3142703" y="5302138"/>
            <a:ext cx="590659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latin typeface="BIZ UDPゴシック" panose="020B0400000000000000" pitchFamily="50" charset="-128"/>
                <a:ea typeface="BIZ UDPゴシック" panose="020B0400000000000000" pitchFamily="50" charset="-128"/>
              </a:rPr>
              <a:t>いまは たぶれっとを さわりません</a:t>
            </a:r>
            <a:endParaRPr kumimoji="1" lang="en-US" altLang="ja-JP" sz="20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55490004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0755B-FA6A-8F83-5236-F2A2EA791163}"/>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E92BA0B1-1B5C-07A4-D236-50E164BEF23F}"/>
              </a:ext>
            </a:extLst>
          </p:cNvPr>
          <p:cNvPicPr>
            <a:picLocks noChangeAspect="1"/>
          </p:cNvPicPr>
          <p:nvPr/>
        </p:nvPicPr>
        <p:blipFill>
          <a:blip r:embed="rId3"/>
          <a:stretch>
            <a:fillRect/>
          </a:stretch>
        </p:blipFill>
        <p:spPr>
          <a:xfrm>
            <a:off x="1907685" y="1258415"/>
            <a:ext cx="8376630" cy="5486876"/>
          </a:xfrm>
          <a:prstGeom prst="rect">
            <a:avLst/>
          </a:prstGeom>
        </p:spPr>
      </p:pic>
      <p:sp>
        <p:nvSpPr>
          <p:cNvPr id="4" name="テキスト ボックス 3">
            <a:extLst>
              <a:ext uri="{FF2B5EF4-FFF2-40B4-BE49-F238E27FC236}">
                <a16:creationId xmlns:a16="http://schemas.microsoft.com/office/drawing/2014/main" id="{7D525B8E-C598-5DC5-54E8-8A829E6DFD01}"/>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オクリンクプラスを とじて おわる</a:t>
            </a:r>
          </a:p>
        </p:txBody>
      </p:sp>
      <p:sp>
        <p:nvSpPr>
          <p:cNvPr id="7" name="テキスト ボックス 6">
            <a:extLst>
              <a:ext uri="{FF2B5EF4-FFF2-40B4-BE49-F238E27FC236}">
                <a16:creationId xmlns:a16="http://schemas.microsoft.com/office/drawing/2014/main" id="{451E65B4-4FD8-CE94-1B39-F785398174B5}"/>
              </a:ext>
            </a:extLst>
          </p:cNvPr>
          <p:cNvSpPr txBox="1"/>
          <p:nvPr/>
        </p:nvSpPr>
        <p:spPr>
          <a:xfrm>
            <a:off x="1070905" y="937517"/>
            <a:ext cx="3962160" cy="338554"/>
          </a:xfrm>
          <a:prstGeom prst="rect">
            <a:avLst/>
          </a:prstGeom>
          <a:noFill/>
        </p:spPr>
        <p:txBody>
          <a:bodyPr wrap="square" rtlCol="0">
            <a:spAutoFit/>
          </a:bodyPr>
          <a:lstStyle/>
          <a:p>
            <a:pPr algn="ctr"/>
            <a:r>
              <a:rPr kumimoji="1" lang="ja-JP" altLang="en-US" sz="1600" b="1" dirty="0"/>
              <a:t>（ お　く　り　ん　く　ぷ　ら　す）</a:t>
            </a:r>
            <a:endParaRPr kumimoji="1" lang="en-US" altLang="ja-JP" sz="1600" b="1" dirty="0"/>
          </a:p>
        </p:txBody>
      </p:sp>
      <p:sp>
        <p:nvSpPr>
          <p:cNvPr id="14" name="四角形: 角を丸くする 13">
            <a:extLst>
              <a:ext uri="{FF2B5EF4-FFF2-40B4-BE49-F238E27FC236}">
                <a16:creationId xmlns:a16="http://schemas.microsoft.com/office/drawing/2014/main" id="{49BD0E45-0A04-8C01-598E-52D7650D4D72}"/>
              </a:ext>
            </a:extLst>
          </p:cNvPr>
          <p:cNvSpPr/>
          <p:nvPr/>
        </p:nvSpPr>
        <p:spPr>
          <a:xfrm>
            <a:off x="5964448" y="1808936"/>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532747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B8471B3-5827-9D40-BF55-9BEF33DFD881}"/>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B424FD60-6BD4-D484-C5D8-D5256B432495}"/>
              </a:ext>
            </a:extLst>
          </p:cNvPr>
          <p:cNvPicPr>
            <a:picLocks noChangeAspect="1"/>
          </p:cNvPicPr>
          <p:nvPr/>
        </p:nvPicPr>
        <p:blipFill>
          <a:blip r:embed="rId3"/>
          <a:stretch>
            <a:fillRect/>
          </a:stretch>
        </p:blipFill>
        <p:spPr>
          <a:xfrm>
            <a:off x="1907685" y="1268413"/>
            <a:ext cx="8376630" cy="5486876"/>
          </a:xfrm>
          <a:prstGeom prst="rect">
            <a:avLst/>
          </a:prstGeom>
        </p:spPr>
      </p:pic>
      <p:sp>
        <p:nvSpPr>
          <p:cNvPr id="4" name="テキスト ボックス 3">
            <a:extLst>
              <a:ext uri="{FF2B5EF4-FFF2-40B4-BE49-F238E27FC236}">
                <a16:creationId xmlns:a16="http://schemas.microsoft.com/office/drawing/2014/main" id="{C6811D36-0145-8732-C8C8-8F06388AFBC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ミライシードを とじて おわる</a:t>
            </a:r>
          </a:p>
        </p:txBody>
      </p:sp>
      <p:sp>
        <p:nvSpPr>
          <p:cNvPr id="7" name="テキスト ボックス 6">
            <a:extLst>
              <a:ext uri="{FF2B5EF4-FFF2-40B4-BE49-F238E27FC236}">
                <a16:creationId xmlns:a16="http://schemas.microsoft.com/office/drawing/2014/main" id="{CCFA3715-6FB6-F0B1-8D72-9D83A6BD37C9}"/>
              </a:ext>
            </a:extLst>
          </p:cNvPr>
          <p:cNvSpPr txBox="1"/>
          <p:nvPr/>
        </p:nvSpPr>
        <p:spPr>
          <a:xfrm>
            <a:off x="1070904" y="937517"/>
            <a:ext cx="4633609" cy="338554"/>
          </a:xfrm>
          <a:prstGeom prst="rect">
            <a:avLst/>
          </a:prstGeom>
          <a:noFill/>
        </p:spPr>
        <p:txBody>
          <a:bodyPr wrap="square" rtlCol="0">
            <a:spAutoFit/>
          </a:bodyPr>
          <a:lstStyle/>
          <a:p>
            <a:pPr algn="ctr"/>
            <a:r>
              <a:rPr kumimoji="1" lang="ja-JP" altLang="en-US" sz="1600" b="1" dirty="0"/>
              <a:t>（ み　ら　い　し　ー　ど）</a:t>
            </a:r>
            <a:endParaRPr kumimoji="1" lang="en-US" altLang="ja-JP" sz="1600" b="1" dirty="0"/>
          </a:p>
        </p:txBody>
      </p:sp>
      <p:sp>
        <p:nvSpPr>
          <p:cNvPr id="14" name="四角形: 角を丸くする 13">
            <a:extLst>
              <a:ext uri="{FF2B5EF4-FFF2-40B4-BE49-F238E27FC236}">
                <a16:creationId xmlns:a16="http://schemas.microsoft.com/office/drawing/2014/main" id="{11EBAD44-48FA-6975-948D-3B4F099BFE15}"/>
              </a:ext>
            </a:extLst>
          </p:cNvPr>
          <p:cNvSpPr/>
          <p:nvPr/>
        </p:nvSpPr>
        <p:spPr>
          <a:xfrm>
            <a:off x="9723680" y="1412426"/>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E3626478-19F1-371E-5344-5A3C241284FE}"/>
              </a:ext>
            </a:extLst>
          </p:cNvPr>
          <p:cNvSpPr/>
          <p:nvPr/>
        </p:nvSpPr>
        <p:spPr>
          <a:xfrm>
            <a:off x="-2103930" y="173038"/>
            <a:ext cx="1998733" cy="11086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ブラウザをすべて閉じる場合にご活用ください</a:t>
            </a:r>
          </a:p>
        </p:txBody>
      </p:sp>
      <p:grpSp>
        <p:nvGrpSpPr>
          <p:cNvPr id="15" name="グループ化 14">
            <a:extLst>
              <a:ext uri="{FF2B5EF4-FFF2-40B4-BE49-F238E27FC236}">
                <a16:creationId xmlns:a16="http://schemas.microsoft.com/office/drawing/2014/main" id="{0122F1AC-71C7-2077-BE02-F161C730877A}"/>
              </a:ext>
            </a:extLst>
          </p:cNvPr>
          <p:cNvGrpSpPr/>
          <p:nvPr/>
        </p:nvGrpSpPr>
        <p:grpSpPr>
          <a:xfrm>
            <a:off x="7662281" y="1796626"/>
            <a:ext cx="2303841" cy="1668887"/>
            <a:chOff x="492797" y="3768360"/>
            <a:chExt cx="1976083" cy="1378157"/>
          </a:xfrm>
        </p:grpSpPr>
        <p:sp>
          <p:nvSpPr>
            <p:cNvPr id="16" name="フリーフォーム: 図形 15">
              <a:extLst>
                <a:ext uri="{FF2B5EF4-FFF2-40B4-BE49-F238E27FC236}">
                  <a16:creationId xmlns:a16="http://schemas.microsoft.com/office/drawing/2014/main" id="{54BAAC04-D9A5-3668-15DC-838E4FE2362C}"/>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7981B7AC-F529-8633-CE32-AB127F53EDFE}"/>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　　たっぷ</a:t>
              </a:r>
            </a:p>
          </p:txBody>
        </p:sp>
      </p:grpSp>
      <p:pic>
        <p:nvPicPr>
          <p:cNvPr id="19" name="図 18" descr="テーブル&#10;&#10;AI 生成コンテンツは誤りを含む可能性があります。">
            <a:extLst>
              <a:ext uri="{FF2B5EF4-FFF2-40B4-BE49-F238E27FC236}">
                <a16:creationId xmlns:a16="http://schemas.microsoft.com/office/drawing/2014/main" id="{33C66675-9126-46C2-4175-93A0EE0FC28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7944375" y="2819297"/>
            <a:ext cx="536894" cy="562326"/>
          </a:xfrm>
          <a:prstGeom prst="rect">
            <a:avLst/>
          </a:prstGeom>
        </p:spPr>
      </p:pic>
    </p:spTree>
    <p:extLst>
      <p:ext uri="{BB962C8B-B14F-4D97-AF65-F5344CB8AC3E}">
        <p14:creationId xmlns:p14="http://schemas.microsoft.com/office/powerpoint/2010/main" val="154227954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D03AA55-AFA9-BA28-AECA-71EBFB1B1E31}"/>
            </a:ext>
          </a:extLst>
        </p:cNvPr>
        <p:cNvGrpSpPr/>
        <p:nvPr/>
      </p:nvGrpSpPr>
      <p:grpSpPr>
        <a:xfrm>
          <a:off x="0" y="0"/>
          <a:ext cx="0" cy="0"/>
          <a:chOff x="0" y="0"/>
          <a:chExt cx="0" cy="0"/>
        </a:xfrm>
      </p:grpSpPr>
      <p:pic>
        <p:nvPicPr>
          <p:cNvPr id="8" name="図 7">
            <a:extLst>
              <a:ext uri="{FF2B5EF4-FFF2-40B4-BE49-F238E27FC236}">
                <a16:creationId xmlns:a16="http://schemas.microsoft.com/office/drawing/2014/main" id="{ED57429A-869B-619A-200C-1C1A47C7EAD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67948" y="1284057"/>
            <a:ext cx="8450511" cy="5526763"/>
          </a:xfrm>
          <a:prstGeom prst="rect">
            <a:avLst/>
          </a:prstGeom>
        </p:spPr>
      </p:pic>
      <p:sp>
        <p:nvSpPr>
          <p:cNvPr id="4" name="テキスト ボックス 3">
            <a:extLst>
              <a:ext uri="{FF2B5EF4-FFF2-40B4-BE49-F238E27FC236}">
                <a16:creationId xmlns:a16="http://schemas.microsoft.com/office/drawing/2014/main" id="{B583214E-9F0C-D393-9038-2040055C81D1}"/>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ミライシードを とじて おわる</a:t>
            </a:r>
          </a:p>
        </p:txBody>
      </p:sp>
      <p:sp>
        <p:nvSpPr>
          <p:cNvPr id="14" name="四角形: 角を丸くする 13">
            <a:extLst>
              <a:ext uri="{FF2B5EF4-FFF2-40B4-BE49-F238E27FC236}">
                <a16:creationId xmlns:a16="http://schemas.microsoft.com/office/drawing/2014/main" id="{8938F715-8882-6134-45C5-E0D5D077F30C}"/>
              </a:ext>
            </a:extLst>
          </p:cNvPr>
          <p:cNvSpPr/>
          <p:nvPr/>
        </p:nvSpPr>
        <p:spPr>
          <a:xfrm>
            <a:off x="5705353" y="1898987"/>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E2C3F2E6-55C4-0F3E-FCF1-0029CF2F67C9}"/>
              </a:ext>
            </a:extLst>
          </p:cNvPr>
          <p:cNvSpPr/>
          <p:nvPr/>
        </p:nvSpPr>
        <p:spPr>
          <a:xfrm>
            <a:off x="-2103930" y="173038"/>
            <a:ext cx="1998733" cy="11086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ブラウザをすべて閉じる場合にご活用ください</a:t>
            </a:r>
          </a:p>
        </p:txBody>
      </p:sp>
      <p:sp>
        <p:nvSpPr>
          <p:cNvPr id="2" name="テキスト ボックス 1">
            <a:extLst>
              <a:ext uri="{FF2B5EF4-FFF2-40B4-BE49-F238E27FC236}">
                <a16:creationId xmlns:a16="http://schemas.microsoft.com/office/drawing/2014/main" id="{77782D93-1B84-9315-2F69-C5FD8B47FA72}"/>
              </a:ext>
            </a:extLst>
          </p:cNvPr>
          <p:cNvSpPr txBox="1"/>
          <p:nvPr/>
        </p:nvSpPr>
        <p:spPr>
          <a:xfrm>
            <a:off x="1070904" y="937517"/>
            <a:ext cx="4633609" cy="338554"/>
          </a:xfrm>
          <a:prstGeom prst="rect">
            <a:avLst/>
          </a:prstGeom>
          <a:noFill/>
        </p:spPr>
        <p:txBody>
          <a:bodyPr wrap="square" rtlCol="0">
            <a:spAutoFit/>
          </a:bodyPr>
          <a:lstStyle/>
          <a:p>
            <a:pPr algn="ctr"/>
            <a:r>
              <a:rPr kumimoji="1" lang="ja-JP" altLang="en-US" sz="1600" b="1" dirty="0"/>
              <a:t>（ み　ら　い　し　ー　ど）</a:t>
            </a:r>
            <a:endParaRPr kumimoji="1" lang="en-US" altLang="ja-JP" sz="1600" b="1" dirty="0"/>
          </a:p>
        </p:txBody>
      </p:sp>
      <p:sp>
        <p:nvSpPr>
          <p:cNvPr id="9" name="四角形: 角を丸くする 8">
            <a:extLst>
              <a:ext uri="{FF2B5EF4-FFF2-40B4-BE49-F238E27FC236}">
                <a16:creationId xmlns:a16="http://schemas.microsoft.com/office/drawing/2014/main" id="{258E2C2F-E013-8536-65A4-FE3D981A6E88}"/>
              </a:ext>
            </a:extLst>
          </p:cNvPr>
          <p:cNvSpPr/>
          <p:nvPr/>
        </p:nvSpPr>
        <p:spPr>
          <a:xfrm>
            <a:off x="9899849" y="1873820"/>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 name="グループ化 12">
            <a:extLst>
              <a:ext uri="{FF2B5EF4-FFF2-40B4-BE49-F238E27FC236}">
                <a16:creationId xmlns:a16="http://schemas.microsoft.com/office/drawing/2014/main" id="{02FBC579-552E-E5AD-EC32-82DC1962DC84}"/>
              </a:ext>
            </a:extLst>
          </p:cNvPr>
          <p:cNvGrpSpPr/>
          <p:nvPr/>
        </p:nvGrpSpPr>
        <p:grpSpPr>
          <a:xfrm>
            <a:off x="4029848" y="2266410"/>
            <a:ext cx="1976083" cy="1378157"/>
            <a:chOff x="492797" y="3768360"/>
            <a:chExt cx="1976083" cy="1378157"/>
          </a:xfrm>
        </p:grpSpPr>
        <p:sp>
          <p:nvSpPr>
            <p:cNvPr id="15" name="フリーフォーム: 図形 14">
              <a:extLst>
                <a:ext uri="{FF2B5EF4-FFF2-40B4-BE49-F238E27FC236}">
                  <a16:creationId xmlns:a16="http://schemas.microsoft.com/office/drawing/2014/main" id="{1DDEC13C-CC23-3F9B-234B-B621DDBD0996}"/>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729B60A1-9801-FCDC-E1F8-BF4282D3BDCC}"/>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a:latin typeface="BIZ UDPゴシック" panose="020B0400000000000000" pitchFamily="50" charset="-128"/>
                  <a:ea typeface="BIZ UDPゴシック" panose="020B0400000000000000" pitchFamily="50" charset="-128"/>
                </a:rPr>
                <a:t>× </a:t>
              </a:r>
              <a:r>
                <a:rPr kumimoji="1" lang="ja-JP" altLang="en-US" sz="2400" b="1" dirty="0">
                  <a:latin typeface="BIZ UDPゴシック" panose="020B0400000000000000" pitchFamily="50" charset="-128"/>
                  <a:ea typeface="BIZ UDPゴシック" panose="020B0400000000000000" pitchFamily="50" charset="-128"/>
                </a:rPr>
                <a:t>をたっぷ</a:t>
              </a:r>
            </a:p>
          </p:txBody>
        </p:sp>
      </p:grpSp>
      <p:grpSp>
        <p:nvGrpSpPr>
          <p:cNvPr id="17" name="グループ化 16">
            <a:extLst>
              <a:ext uri="{FF2B5EF4-FFF2-40B4-BE49-F238E27FC236}">
                <a16:creationId xmlns:a16="http://schemas.microsoft.com/office/drawing/2014/main" id="{48DB778C-CC56-D78D-29D7-6D9325E4B4C2}"/>
              </a:ext>
            </a:extLst>
          </p:cNvPr>
          <p:cNvGrpSpPr/>
          <p:nvPr/>
        </p:nvGrpSpPr>
        <p:grpSpPr>
          <a:xfrm>
            <a:off x="8274678" y="2258021"/>
            <a:ext cx="1976083" cy="1378157"/>
            <a:chOff x="492797" y="3768360"/>
            <a:chExt cx="1976083" cy="1378157"/>
          </a:xfrm>
        </p:grpSpPr>
        <p:sp>
          <p:nvSpPr>
            <p:cNvPr id="18" name="フリーフォーム: 図形 17">
              <a:extLst>
                <a:ext uri="{FF2B5EF4-FFF2-40B4-BE49-F238E27FC236}">
                  <a16:creationId xmlns:a16="http://schemas.microsoft.com/office/drawing/2014/main" id="{8F46576C-407E-B97B-03EB-DBEDF669D4EC}"/>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CEB996BF-232C-8DFB-A3D5-54B40841DDD5}"/>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a:latin typeface="BIZ UDPゴシック" panose="020B0400000000000000" pitchFamily="50" charset="-128"/>
                  <a:ea typeface="BIZ UDPゴシック" panose="020B0400000000000000" pitchFamily="50" charset="-128"/>
                </a:rPr>
                <a:t>× </a:t>
              </a:r>
              <a:r>
                <a:rPr kumimoji="1" lang="ja-JP" altLang="en-US" sz="2400" b="1" dirty="0">
                  <a:latin typeface="BIZ UDPゴシック" panose="020B0400000000000000" pitchFamily="50" charset="-128"/>
                  <a:ea typeface="BIZ UDPゴシック" panose="020B0400000000000000" pitchFamily="50" charset="-128"/>
                </a:rPr>
                <a:t>をたっぷ</a:t>
              </a:r>
            </a:p>
          </p:txBody>
        </p:sp>
      </p:grpSp>
    </p:spTree>
    <p:extLst>
      <p:ext uri="{BB962C8B-B14F-4D97-AF65-F5344CB8AC3E}">
        <p14:creationId xmlns:p14="http://schemas.microsoft.com/office/powerpoint/2010/main" val="89679123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294262F-AAC8-34F8-209B-52CB86ECE6E2}"/>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BC9B7603-8318-EB06-4A81-46F013E88514}"/>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ケースに タッチペンを もどす</a:t>
            </a:r>
          </a:p>
        </p:txBody>
      </p:sp>
      <p:grpSp>
        <p:nvGrpSpPr>
          <p:cNvPr id="2" name="グループ化 1">
            <a:extLst>
              <a:ext uri="{FF2B5EF4-FFF2-40B4-BE49-F238E27FC236}">
                <a16:creationId xmlns:a16="http://schemas.microsoft.com/office/drawing/2014/main" id="{A1D93179-FBB6-22D0-27FA-42C8A280BC38}"/>
              </a:ext>
            </a:extLst>
          </p:cNvPr>
          <p:cNvGrpSpPr/>
          <p:nvPr/>
        </p:nvGrpSpPr>
        <p:grpSpPr>
          <a:xfrm>
            <a:off x="2921433" y="2099461"/>
            <a:ext cx="6349131" cy="4575109"/>
            <a:chOff x="2424000" y="1353311"/>
            <a:chExt cx="7344000" cy="5292000"/>
          </a:xfrm>
        </p:grpSpPr>
        <p:sp>
          <p:nvSpPr>
            <p:cNvPr id="5" name="四角形: 角を丸くする 4">
              <a:extLst>
                <a:ext uri="{FF2B5EF4-FFF2-40B4-BE49-F238E27FC236}">
                  <a16:creationId xmlns:a16="http://schemas.microsoft.com/office/drawing/2014/main" id="{138DC917-2772-8432-D9BF-6B2128008D34}"/>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DC67C0EB-415E-D7BB-9C42-44FCAD37F39C}"/>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四角形: 角を丸くする 7">
              <a:extLst>
                <a:ext uri="{FF2B5EF4-FFF2-40B4-BE49-F238E27FC236}">
                  <a16:creationId xmlns:a16="http://schemas.microsoft.com/office/drawing/2014/main" id="{2723C6AB-88BA-E9C1-7766-A3838F7CE673}"/>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9" name="図 8" descr="暗い, 座る, ナイフ が含まれている画像&#10;&#10;AI によって生成されたコンテンツは間違っている可能性があります。">
            <a:extLst>
              <a:ext uri="{FF2B5EF4-FFF2-40B4-BE49-F238E27FC236}">
                <a16:creationId xmlns:a16="http://schemas.microsoft.com/office/drawing/2014/main" id="{2B1BB127-4D6B-C592-009D-D670ABA49D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928214">
            <a:off x="6300659" y="479101"/>
            <a:ext cx="1548765" cy="2713914"/>
          </a:xfrm>
          <a:prstGeom prst="rect">
            <a:avLst/>
          </a:prstGeom>
        </p:spPr>
      </p:pic>
      <p:sp>
        <p:nvSpPr>
          <p:cNvPr id="11" name="四角形: 角を丸くする 10">
            <a:extLst>
              <a:ext uri="{FF2B5EF4-FFF2-40B4-BE49-F238E27FC236}">
                <a16:creationId xmlns:a16="http://schemas.microsoft.com/office/drawing/2014/main" id="{8CFF8C6B-2B9A-97D7-9F72-8F4D326C1022}"/>
              </a:ext>
            </a:extLst>
          </p:cNvPr>
          <p:cNvSpPr/>
          <p:nvPr/>
        </p:nvSpPr>
        <p:spPr>
          <a:xfrm>
            <a:off x="4226781" y="1587397"/>
            <a:ext cx="3768918" cy="535405"/>
          </a:xfrm>
          <a:prstGeom prst="roundRect">
            <a:avLst>
              <a:gd name="adj" fmla="val 22763"/>
            </a:avLst>
          </a:prstGeom>
          <a:solidFill>
            <a:srgbClr val="FFC000">
              <a:alpha val="50980"/>
            </a:srgbClr>
          </a:solidFill>
          <a:ln w="38100">
            <a:noFill/>
          </a:ln>
          <a:effectLst>
            <a:softEdge rad="12700"/>
          </a:effectLst>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en-US" altLang="ja-JP" sz="4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19201797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53D17-8532-8725-CBFB-4EC6E474B693}"/>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8FA2352D-7FF5-5CDB-873F-BF5FF30D928A}"/>
              </a:ext>
            </a:extLst>
          </p:cNvPr>
          <p:cNvGrpSpPr/>
          <p:nvPr/>
        </p:nvGrpSpPr>
        <p:grpSpPr>
          <a:xfrm>
            <a:off x="2424000" y="1382571"/>
            <a:ext cx="7344000" cy="5292000"/>
            <a:chOff x="2424000" y="1353311"/>
            <a:chExt cx="7344000" cy="5292000"/>
          </a:xfrm>
        </p:grpSpPr>
        <p:sp>
          <p:nvSpPr>
            <p:cNvPr id="12" name="四角形: 角を丸くする 11">
              <a:extLst>
                <a:ext uri="{FF2B5EF4-FFF2-40B4-BE49-F238E27FC236}">
                  <a16:creationId xmlns:a16="http://schemas.microsoft.com/office/drawing/2014/main" id="{6525A319-BF26-F234-DFDC-B5A5BB318D23}"/>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7524CE67-0B67-E302-426D-028A1FA99D8F}"/>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F0D0ED1A-D5A2-73DE-9EC7-EB180450B24C}"/>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E9D1FA22-A43B-9DD0-91E0-62E4ABAE47FA}"/>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たぶれっとを おわる</a:t>
            </a:r>
          </a:p>
        </p:txBody>
      </p:sp>
      <p:sp>
        <p:nvSpPr>
          <p:cNvPr id="5" name="テキスト ボックス 4">
            <a:extLst>
              <a:ext uri="{FF2B5EF4-FFF2-40B4-BE49-F238E27FC236}">
                <a16:creationId xmlns:a16="http://schemas.microsoft.com/office/drawing/2014/main" id="{BC020973-1B47-6768-E628-800BACE30267}"/>
              </a:ext>
            </a:extLst>
          </p:cNvPr>
          <p:cNvSpPr txBox="1"/>
          <p:nvPr/>
        </p:nvSpPr>
        <p:spPr>
          <a:xfrm>
            <a:off x="2544008" y="3607756"/>
            <a:ext cx="7103980" cy="707886"/>
          </a:xfrm>
          <a:prstGeom prst="rect">
            <a:avLst/>
          </a:prstGeom>
          <a:noFill/>
        </p:spPr>
        <p:txBody>
          <a:bodyPr wrap="square">
            <a:spAutoFit/>
          </a:bodyPr>
          <a:lstStyle/>
          <a:p>
            <a:pPr algn="ctr" fontAlgn="base"/>
            <a:r>
              <a:rPr lang="ja-JP" altLang="en-US" sz="4000" b="1" cap="all" dirty="0">
                <a:solidFill>
                  <a:srgbClr val="2A1A00"/>
                </a:solidFill>
                <a:latin typeface="Meiryo UI" panose="020B0604030504040204" pitchFamily="50" charset="-128"/>
                <a:ea typeface="BIZ UDPゴシック" panose="020B0400000000000000" pitchFamily="50" charset="-128"/>
              </a:rPr>
              <a:t>かばー</a:t>
            </a:r>
            <a:r>
              <a:rPr lang="ja-JP" altLang="en-US" sz="4000" b="1" i="0" u="none" strike="noStrike" cap="all" dirty="0">
                <a:solidFill>
                  <a:srgbClr val="2A1A00"/>
                </a:solidFill>
                <a:effectLst/>
                <a:latin typeface="Meiryo UI" panose="020B0604030504040204" pitchFamily="50" charset="-128"/>
                <a:ea typeface="BIZ UDPゴシック" panose="020B0400000000000000" pitchFamily="50" charset="-128"/>
              </a:rPr>
              <a:t>を とじる</a:t>
            </a:r>
            <a:endParaRPr lang="en-US" altLang="ja-JP" sz="4000" b="1" i="0" dirty="0">
              <a:solidFill>
                <a:srgbClr val="000000"/>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79406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97419-B60A-7099-0BEA-2750E30F5695}"/>
            </a:ext>
          </a:extLst>
        </p:cNvPr>
        <p:cNvGrpSpPr/>
        <p:nvPr/>
      </p:nvGrpSpPr>
      <p:grpSpPr>
        <a:xfrm>
          <a:off x="0" y="0"/>
          <a:ext cx="0" cy="0"/>
          <a:chOff x="0" y="0"/>
          <a:chExt cx="0" cy="0"/>
        </a:xfrm>
      </p:grpSpPr>
      <p:pic>
        <p:nvPicPr>
          <p:cNvPr id="6" name="図 5" descr="図形, アイコン&#10;&#10;AI によって生成されたコンテンツは間違っている可能性があります。">
            <a:extLst>
              <a:ext uri="{FF2B5EF4-FFF2-40B4-BE49-F238E27FC236}">
                <a16:creationId xmlns:a16="http://schemas.microsoft.com/office/drawing/2014/main" id="{05010B0A-382C-1AD8-4C68-9CA1D77FCFE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568084" y="3245865"/>
            <a:ext cx="7056635" cy="2749430"/>
          </a:xfrm>
          <a:prstGeom prst="rect">
            <a:avLst/>
          </a:prstGeom>
        </p:spPr>
      </p:pic>
      <p:sp>
        <p:nvSpPr>
          <p:cNvPr id="8" name="テキスト ボックス 7">
            <a:extLst>
              <a:ext uri="{FF2B5EF4-FFF2-40B4-BE49-F238E27FC236}">
                <a16:creationId xmlns:a16="http://schemas.microsoft.com/office/drawing/2014/main" id="{E57B3161-92FB-70A5-1E48-86D9EADC7D5F}"/>
              </a:ext>
            </a:extLst>
          </p:cNvPr>
          <p:cNvSpPr txBox="1"/>
          <p:nvPr/>
        </p:nvSpPr>
        <p:spPr>
          <a:xfrm>
            <a:off x="-2" y="314822"/>
            <a:ext cx="12192001" cy="1754326"/>
          </a:xfrm>
          <a:prstGeom prst="rect">
            <a:avLst/>
          </a:prstGeom>
          <a:noFill/>
        </p:spPr>
        <p:txBody>
          <a:bodyPr wrap="square" anchor="ctr">
            <a:spAutoFit/>
          </a:bodyPr>
          <a:lstStyle/>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① </a:t>
            </a:r>
            <a:r>
              <a:rPr lang="ja-JP" altLang="ja-JP" sz="5400" b="1" i="0" u="none" strike="noStrike" cap="all">
                <a:solidFill>
                  <a:srgbClr val="2A1A00"/>
                </a:solidFill>
                <a:effectLst/>
                <a:latin typeface="BIZ UDPゴシック" panose="020B0400000000000000" pitchFamily="50" charset="-128"/>
                <a:ea typeface="BIZ UDPゴシック" panose="020B0400000000000000" pitchFamily="50" charset="-128"/>
              </a:rPr>
              <a:t>じぶんの </a:t>
            </a:r>
            <a:r>
              <a:rPr lang="ja-JP" altLang="en-US" sz="5400" b="1" i="0" u="none" strike="noStrike" cap="all">
                <a:solidFill>
                  <a:srgbClr val="2A1A00"/>
                </a:solidFill>
                <a:effectLst/>
                <a:latin typeface="BIZ UDPゴシック" panose="020B0400000000000000" pitchFamily="50" charset="-128"/>
                <a:ea typeface="BIZ UDPゴシック" panose="020B0400000000000000" pitchFamily="50" charset="-128"/>
              </a:rPr>
              <a:t>たぶれっと</a:t>
            </a:r>
            <a:r>
              <a:rPr lang="ja-JP" altLang="ja-JP" sz="5400" b="1" i="0" u="none" strike="noStrike" cap="all">
                <a:solidFill>
                  <a:srgbClr val="2A1A00"/>
                </a:solidFill>
                <a:effectLst/>
                <a:latin typeface="BIZ UDPゴシック" panose="020B0400000000000000" pitchFamily="50" charset="-128"/>
                <a:ea typeface="BIZ UDPゴシック" panose="020B0400000000000000" pitchFamily="50" charset="-128"/>
              </a:rPr>
              <a:t>なので</a:t>
            </a:r>
            <a:endParaRPr lang="en-US" altLang="ja-JP" sz="5400" b="1" i="0">
              <a:solidFill>
                <a:srgbClr val="000000"/>
              </a:solidFill>
              <a:effectLst/>
              <a:latin typeface="BIZ UDPゴシック" panose="020B0400000000000000" pitchFamily="50" charset="-128"/>
              <a:ea typeface="BIZ UDPゴシック" panose="020B0400000000000000" pitchFamily="50" charset="-128"/>
            </a:endParaRPr>
          </a:p>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すきに つかって</a:t>
            </a:r>
            <a:r>
              <a:rPr lang="ja-JP" altLang="en-US" sz="5400" b="1" i="0" u="none" strike="noStrike" cap="all">
                <a:solidFill>
                  <a:srgbClr val="2A1A00"/>
                </a:solidFill>
                <a:effectLst/>
                <a:latin typeface="BIZ UDPゴシック" panose="020B0400000000000000" pitchFamily="50" charset="-128"/>
                <a:ea typeface="BIZ UDPゴシック" panose="020B0400000000000000" pitchFamily="50" charset="-128"/>
              </a:rPr>
              <a:t>よい</a:t>
            </a:r>
            <a:endParaRPr lang="en-US" altLang="ja-JP" sz="5400" b="1" i="0">
              <a:solidFill>
                <a:srgbClr val="000000"/>
              </a:solidFill>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1612543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68C0B-8856-27FB-8DFB-FEC62BDA6AF1}"/>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EBC207FF-A123-2A37-137E-F2631DAED0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2">
            <a:extLst>
              <a:ext uri="{FF2B5EF4-FFF2-40B4-BE49-F238E27FC236}">
                <a16:creationId xmlns:a16="http://schemas.microsoft.com/office/drawing/2014/main" id="{3E8F8D66-7B32-0BB8-F940-1EEE3BEF4B2E}"/>
              </a:ext>
            </a:extLst>
          </p:cNvPr>
          <p:cNvSpPr txBox="1">
            <a:spLocks/>
          </p:cNvSpPr>
          <p:nvPr/>
        </p:nvSpPr>
        <p:spPr>
          <a:xfrm>
            <a:off x="2190402" y="919289"/>
            <a:ext cx="7926186" cy="3121698"/>
          </a:xfrm>
          <a:prstGeom prst="rect">
            <a:avLst/>
          </a:prstGeom>
          <a:noFill/>
        </p:spPr>
        <p:txBody>
          <a:bodyPr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rPr>
              <a:t>たぶれっとを</a:t>
            </a:r>
            <a:endParaRPr kumimoji="1" lang="en-US" altLang="ja-JP"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rPr>
              <a:t>かたづけましょう</a:t>
            </a:r>
            <a:endParaRPr kumimoji="1" lang="ja-JP" altLang="en-US"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j-cs"/>
            </a:endParaRPr>
          </a:p>
        </p:txBody>
      </p:sp>
      <p:pic>
        <p:nvPicPr>
          <p:cNvPr id="10" name="Picture 6">
            <a:extLst>
              <a:ext uri="{FF2B5EF4-FFF2-40B4-BE49-F238E27FC236}">
                <a16:creationId xmlns:a16="http://schemas.microsoft.com/office/drawing/2014/main" id="{A2BBBABE-6747-029A-4492-2A7BF9067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521D638F-BBEB-DAC3-DA11-29EF49F73401}"/>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27289844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479C4-9E29-BBC9-19EF-E2D25BAF3B2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33AE8E7C-3162-3C4D-4F58-831EF9D64575}"/>
              </a:ext>
            </a:extLst>
          </p:cNvPr>
          <p:cNvSpPr/>
          <p:nvPr/>
        </p:nvSpPr>
        <p:spPr>
          <a:xfrm>
            <a:off x="-1" y="2383971"/>
            <a:ext cx="12192001" cy="447321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09FF2EB7-7A87-64F7-ADD0-EF39C8AFFFE4}"/>
              </a:ext>
            </a:extLst>
          </p:cNvPr>
          <p:cNvSpPr txBox="1"/>
          <p:nvPr/>
        </p:nvSpPr>
        <p:spPr>
          <a:xfrm>
            <a:off x="1625599" y="461846"/>
            <a:ext cx="8940799" cy="1336135"/>
          </a:xfrm>
          <a:prstGeom prst="rect">
            <a:avLst/>
          </a:prstGeom>
          <a:noFill/>
        </p:spPr>
        <p:txBody>
          <a:bodyPr wrap="square" rtlCol="0">
            <a:spAutoFit/>
          </a:bodyPr>
          <a:lstStyle/>
          <a:p>
            <a:pPr algn="ctr">
              <a:lnSpc>
                <a:spcPct val="150000"/>
              </a:lnSpc>
            </a:pPr>
            <a:r>
              <a:rPr kumimoji="1" lang="en-US" altLang="ja-JP" sz="2400" b="1" dirty="0">
                <a:latin typeface="BIZ UDPゴシック" panose="020B0400000000000000" pitchFamily="50" charset="-128"/>
                <a:ea typeface="BIZ UDPゴシック" panose="020B0400000000000000" pitchFamily="50" charset="-128"/>
              </a:rPr>
              <a:t>1</a:t>
            </a:r>
            <a:r>
              <a:rPr kumimoji="1" lang="ja-JP" altLang="en-US" sz="2400" b="1" dirty="0">
                <a:latin typeface="BIZ UDPゴシック" panose="020B0400000000000000" pitchFamily="50" charset="-128"/>
                <a:ea typeface="BIZ UDPゴシック" panose="020B0400000000000000" pitchFamily="50" charset="-128"/>
              </a:rPr>
              <a:t>年生タブレット　オリエンテーション</a:t>
            </a:r>
            <a:endParaRPr kumimoji="1" lang="en-US" altLang="ja-JP" sz="2400" b="1" dirty="0">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3600" b="1" dirty="0">
                <a:latin typeface="BIZ UDPゴシック" panose="020B0400000000000000" pitchFamily="50" charset="-128"/>
                <a:ea typeface="BIZ UDPゴシック" panose="020B0400000000000000" pitchFamily="50" charset="-128"/>
              </a:rPr>
              <a:t>③</a:t>
            </a:r>
            <a:r>
              <a:rPr lang="en-US" altLang="ja-JP" sz="3600" b="1" dirty="0">
                <a:latin typeface="BIZ UDPゴシック" panose="020B0400000000000000" pitchFamily="50" charset="-128"/>
                <a:ea typeface="BIZ UDPゴシック" panose="020B0400000000000000" pitchFamily="50" charset="-128"/>
              </a:rPr>
              <a:t> iPad</a:t>
            </a:r>
            <a:r>
              <a:rPr kumimoji="1" lang="ja-JP" altLang="en-US" sz="3600" b="1" dirty="0">
                <a:latin typeface="BIZ UDPゴシック" panose="020B0400000000000000" pitchFamily="50" charset="-128"/>
                <a:ea typeface="BIZ UDPゴシック" panose="020B0400000000000000" pitchFamily="50" charset="-128"/>
              </a:rPr>
              <a:t> オクリンクプラス　カメラ</a:t>
            </a:r>
            <a:endParaRPr kumimoji="1" lang="en-US" altLang="ja-JP" sz="3600" b="1" dirty="0">
              <a:latin typeface="BIZ UDPゴシック" panose="020B0400000000000000" pitchFamily="50" charset="-128"/>
              <a:ea typeface="BIZ UDPゴシック" panose="020B0400000000000000" pitchFamily="50" charset="-128"/>
            </a:endParaRPr>
          </a:p>
        </p:txBody>
      </p:sp>
      <p:sp>
        <p:nvSpPr>
          <p:cNvPr id="5" name="四角形: 角を丸くする 4">
            <a:hlinkClick r:id="rId3" action="ppaction://hlinksldjump"/>
            <a:extLst>
              <a:ext uri="{FF2B5EF4-FFF2-40B4-BE49-F238E27FC236}">
                <a16:creationId xmlns:a16="http://schemas.microsoft.com/office/drawing/2014/main" id="{FFFD69F6-2A35-6B9E-182E-10D5FC701AFE}"/>
              </a:ext>
            </a:extLst>
          </p:cNvPr>
          <p:cNvSpPr/>
          <p:nvPr/>
        </p:nvSpPr>
        <p:spPr>
          <a:xfrm>
            <a:off x="10103137" y="57591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latin typeface="BIZ UDPゴシック" panose="020B0400000000000000" pitchFamily="50" charset="-128"/>
                <a:ea typeface="BIZ UDPゴシック" panose="020B0400000000000000" pitchFamily="50" charset="-128"/>
              </a:rPr>
              <a:t>TOP</a:t>
            </a:r>
            <a:r>
              <a:rPr kumimoji="1" lang="ja-JP" altLang="en-US" sz="1600" b="1" dirty="0">
                <a:latin typeface="BIZ UDPゴシック" panose="020B0400000000000000" pitchFamily="50" charset="-128"/>
                <a:ea typeface="BIZ UDPゴシック" panose="020B0400000000000000" pitchFamily="50" charset="-128"/>
              </a:rPr>
              <a:t>にもどる</a:t>
            </a:r>
          </a:p>
        </p:txBody>
      </p:sp>
      <p:sp>
        <p:nvSpPr>
          <p:cNvPr id="6" name="テキスト ボックス 5">
            <a:extLst>
              <a:ext uri="{FF2B5EF4-FFF2-40B4-BE49-F238E27FC236}">
                <a16:creationId xmlns:a16="http://schemas.microsoft.com/office/drawing/2014/main" id="{29D04BC9-C191-A2F8-6A40-892D850B8206}"/>
              </a:ext>
            </a:extLst>
          </p:cNvPr>
          <p:cNvSpPr txBox="1"/>
          <p:nvPr/>
        </p:nvSpPr>
        <p:spPr>
          <a:xfrm>
            <a:off x="953190" y="2967048"/>
            <a:ext cx="10277304" cy="707886"/>
          </a:xfrm>
          <a:prstGeom prst="rect">
            <a:avLst/>
          </a:prstGeom>
          <a:solidFill>
            <a:schemeClr val="bg1"/>
          </a:solidFill>
          <a:ln w="38100">
            <a:solidFill>
              <a:srgbClr val="FF0000"/>
            </a:solidFill>
          </a:ln>
        </p:spPr>
        <p:txBody>
          <a:bodyPr wrap="square" rtlCol="0">
            <a:spAutoFit/>
          </a:bodyPr>
          <a:lstStyle/>
          <a:p>
            <a:pPr algn="ctr"/>
            <a:r>
              <a:rPr kumimoji="1" lang="ja-JP" altLang="en-US" sz="2000">
                <a:latin typeface="BIZ UDPゴシック" panose="020B0400000000000000" pitchFamily="50" charset="-128"/>
                <a:ea typeface="BIZ UDPゴシック" panose="020B0400000000000000" pitchFamily="50" charset="-128"/>
              </a:rPr>
              <a:t>授業前に先生アカウントで</a:t>
            </a:r>
            <a:endParaRPr kumimoji="1" lang="en-US" altLang="ja-JP" sz="2000">
              <a:latin typeface="BIZ UDPゴシック" panose="020B0400000000000000" pitchFamily="50" charset="-128"/>
              <a:ea typeface="BIZ UDPゴシック" panose="020B0400000000000000" pitchFamily="50" charset="-128"/>
            </a:endParaRPr>
          </a:p>
          <a:p>
            <a:pPr algn="ctr"/>
            <a:r>
              <a:rPr kumimoji="1" lang="ja-JP" altLang="en-US" sz="2000">
                <a:latin typeface="BIZ UDPゴシック" panose="020B0400000000000000" pitchFamily="50" charset="-128"/>
                <a:ea typeface="BIZ UDPゴシック" panose="020B0400000000000000" pitchFamily="50" charset="-128"/>
              </a:rPr>
              <a:t>「授業を開始」しておいてください</a:t>
            </a:r>
            <a:endParaRPr kumimoji="1" lang="en-US" altLang="ja-JP" sz="200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76389EB2-3D32-97AC-CD46-17BCA5BF077C}"/>
              </a:ext>
            </a:extLst>
          </p:cNvPr>
          <p:cNvSpPr txBox="1"/>
          <p:nvPr/>
        </p:nvSpPr>
        <p:spPr>
          <a:xfrm>
            <a:off x="7086601" y="6627168"/>
            <a:ext cx="5105399" cy="230832"/>
          </a:xfrm>
          <a:prstGeom prst="rect">
            <a:avLst/>
          </a:prstGeom>
          <a:noFill/>
        </p:spPr>
        <p:txBody>
          <a:bodyPr wrap="square">
            <a:spAutoFit/>
          </a:bodyPr>
          <a:lstStyle/>
          <a:p>
            <a:pPr algn="r"/>
            <a:r>
              <a:rPr lang="en-US" altLang="ja-JP" sz="900" dirty="0">
                <a:solidFill>
                  <a:schemeClr val="bg1">
                    <a:lumMod val="50000"/>
                  </a:schemeClr>
                </a:solidFill>
                <a:latin typeface="Meiryo UI" panose="020B0604030504040204" pitchFamily="50" charset="-128"/>
                <a:ea typeface="Meiryo UI" panose="020B0604030504040204" pitchFamily="50" charset="-128"/>
              </a:rPr>
              <a:t>iPad</a:t>
            </a:r>
            <a:r>
              <a:rPr lang="ja-JP" altLang="en-US" sz="900" dirty="0">
                <a:solidFill>
                  <a:schemeClr val="bg1">
                    <a:lumMod val="50000"/>
                  </a:schemeClr>
                </a:solidFill>
                <a:latin typeface="Meiryo UI" panose="020B0604030504040204" pitchFamily="50" charset="-128"/>
                <a:ea typeface="Meiryo UI" panose="020B0604030504040204" pitchFamily="50" charset="-128"/>
              </a:rPr>
              <a:t> および </a:t>
            </a:r>
            <a:r>
              <a:rPr lang="en-US" altLang="ja-JP" sz="900" dirty="0">
                <a:solidFill>
                  <a:schemeClr val="bg1">
                    <a:lumMod val="50000"/>
                  </a:schemeClr>
                </a:solidFill>
                <a:latin typeface="Meiryo UI" panose="020B0604030504040204" pitchFamily="50" charset="-128"/>
                <a:ea typeface="Meiryo UI" panose="020B0604030504040204" pitchFamily="50" charset="-128"/>
              </a:rPr>
              <a:t>Safari </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は、米国およびその他の国と地域で登録された</a:t>
            </a:r>
            <a:r>
              <a:rPr lang="en-US" altLang="ja-JP" sz="900" b="0" i="0" dirty="0">
                <a:solidFill>
                  <a:schemeClr val="bg1">
                    <a:lumMod val="50000"/>
                  </a:schemeClr>
                </a:solidFill>
                <a:effectLst/>
                <a:latin typeface="Meiryo UI" panose="020B0604030504040204" pitchFamily="50" charset="-128"/>
                <a:ea typeface="Meiryo UI" panose="020B0604030504040204" pitchFamily="50" charset="-128"/>
              </a:rPr>
              <a:t>Apple Inc.</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の商標です。</a:t>
            </a:r>
            <a:endParaRPr lang="ja-JP" altLang="en-US" sz="900" dirty="0">
              <a:solidFill>
                <a:schemeClr val="bg1">
                  <a:lumMod val="50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2216693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4E9E1-FAB7-CFFD-667C-9981E4C37131}"/>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B99E0AAB-A3F0-EB20-46E4-076FC86F18D4}"/>
              </a:ext>
            </a:extLst>
          </p:cNvPr>
          <p:cNvSpPr txBox="1"/>
          <p:nvPr/>
        </p:nvSpPr>
        <p:spPr>
          <a:xfrm>
            <a:off x="1625599" y="461846"/>
            <a:ext cx="8940799" cy="133613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年生タブレット</a:t>
            </a:r>
            <a:r>
              <a:rPr kumimoji="1" lang="en-US" altLang="ja-JP"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PC</a:t>
            </a:r>
            <a:r>
              <a:rPr kumimoji="1" lang="ja-JP" altLang="en-US"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オリエンテーション</a:t>
            </a:r>
            <a:endParaRPr kumimoji="1" lang="en-US" altLang="ja-JP"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algn="ctr">
              <a:lnSpc>
                <a:spcPct val="150000"/>
              </a:lnSpc>
            </a:pPr>
            <a:r>
              <a:rPr kumimoji="1" lang="ja-JP" altLang="en-US" sz="3600" b="1" dirty="0">
                <a:latin typeface="BIZ UDPゴシック" panose="020B0400000000000000" pitchFamily="50" charset="-128"/>
                <a:ea typeface="BIZ UDPゴシック" panose="020B0400000000000000" pitchFamily="50" charset="-128"/>
              </a:rPr>
              <a:t>③</a:t>
            </a:r>
            <a:r>
              <a:rPr lang="en-US" altLang="ja-JP" sz="3600" b="1" dirty="0">
                <a:latin typeface="BIZ UDPゴシック" panose="020B0400000000000000" pitchFamily="50" charset="-128"/>
                <a:ea typeface="BIZ UDPゴシック" panose="020B0400000000000000" pitchFamily="50" charset="-128"/>
              </a:rPr>
              <a:t> iPad</a:t>
            </a:r>
            <a:r>
              <a:rPr kumimoji="1" lang="ja-JP" altLang="en-US" sz="3600" b="1" dirty="0">
                <a:latin typeface="BIZ UDPゴシック" panose="020B0400000000000000" pitchFamily="50" charset="-128"/>
                <a:ea typeface="BIZ UDPゴシック" panose="020B0400000000000000" pitchFamily="50" charset="-128"/>
              </a:rPr>
              <a:t> オクリンクプラス　カメラ</a:t>
            </a:r>
            <a:endParaRPr kumimoji="1" lang="en-US" altLang="ja-JP" sz="3600" b="1" dirty="0">
              <a:latin typeface="BIZ UDPゴシック" panose="020B0400000000000000" pitchFamily="50" charset="-128"/>
              <a:ea typeface="BIZ UDPゴシック" panose="020B0400000000000000" pitchFamily="50" charset="-128"/>
            </a:endParaRPr>
          </a:p>
        </p:txBody>
      </p:sp>
      <p:pic>
        <p:nvPicPr>
          <p:cNvPr id="23554" name="Picture 2">
            <a:extLst>
              <a:ext uri="{FF2B5EF4-FFF2-40B4-BE49-F238E27FC236}">
                <a16:creationId xmlns:a16="http://schemas.microsoft.com/office/drawing/2014/main" id="{98AFF25A-396E-6779-4FC8-648FBD1C209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6274"/>
          <a:stretch/>
        </p:blipFill>
        <p:spPr bwMode="auto">
          <a:xfrm>
            <a:off x="4275799" y="1921733"/>
            <a:ext cx="3640397" cy="4936267"/>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D39EB368-C3D6-34C1-557B-2F60A61EDFCE}"/>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6" name="テキスト ボックス 5">
            <a:extLst>
              <a:ext uri="{FF2B5EF4-FFF2-40B4-BE49-F238E27FC236}">
                <a16:creationId xmlns:a16="http://schemas.microsoft.com/office/drawing/2014/main" id="{CC13B7B3-3801-2CC2-9F15-160B650301BC}"/>
              </a:ext>
            </a:extLst>
          </p:cNvPr>
          <p:cNvSpPr txBox="1"/>
          <p:nvPr/>
        </p:nvSpPr>
        <p:spPr>
          <a:xfrm>
            <a:off x="0" y="6135669"/>
            <a:ext cx="4023360" cy="461665"/>
          </a:xfrm>
          <a:prstGeom prst="rect">
            <a:avLst/>
          </a:prstGeom>
          <a:noFill/>
        </p:spPr>
        <p:txBody>
          <a:bodyPr wrap="square" rtlCol="0">
            <a:spAutoFit/>
          </a:bodyPr>
          <a:lstStyle/>
          <a:p>
            <a:r>
              <a:rPr kumimoji="1" lang="ja-JP" altLang="en-US" sz="1200">
                <a:latin typeface="BIZ UDPゴシック" panose="020B0400000000000000" pitchFamily="50" charset="-128"/>
                <a:ea typeface="BIZ UDPゴシック" panose="020B0400000000000000" pitchFamily="50" charset="-128"/>
              </a:rPr>
              <a:t>～先生へ～</a:t>
            </a:r>
            <a:endParaRPr kumimoji="1" lang="en-US" altLang="ja-JP" sz="1200">
              <a:latin typeface="BIZ UDPゴシック" panose="020B0400000000000000" pitchFamily="50" charset="-128"/>
              <a:ea typeface="BIZ UDPゴシック" panose="020B0400000000000000" pitchFamily="50" charset="-128"/>
            </a:endParaRPr>
          </a:p>
          <a:p>
            <a:r>
              <a:rPr kumimoji="1" lang="ja-JP" altLang="en-US" sz="1200">
                <a:latin typeface="BIZ UDPゴシック" panose="020B0400000000000000" pitchFamily="50" charset="-128"/>
                <a:ea typeface="BIZ UDPゴシック" panose="020B0400000000000000" pitchFamily="50" charset="-128"/>
              </a:rPr>
              <a:t>授業前に先生アカウントで授業を開始しておいてください。</a:t>
            </a:r>
            <a:endParaRPr kumimoji="1" lang="en-US" altLang="ja-JP" sz="120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A12A0FD-0EBB-A63F-B3DD-7DE4BFD0656D}"/>
              </a:ext>
            </a:extLst>
          </p:cNvPr>
          <p:cNvSpPr txBox="1"/>
          <p:nvPr/>
        </p:nvSpPr>
        <p:spPr>
          <a:xfrm>
            <a:off x="7086601" y="6627168"/>
            <a:ext cx="5105399" cy="230832"/>
          </a:xfrm>
          <a:prstGeom prst="rect">
            <a:avLst/>
          </a:prstGeom>
          <a:noFill/>
        </p:spPr>
        <p:txBody>
          <a:bodyPr wrap="square">
            <a:spAutoFit/>
          </a:bodyPr>
          <a:lstStyle/>
          <a:p>
            <a:pPr algn="r"/>
            <a:r>
              <a:rPr lang="en-US" altLang="ja-JP" sz="900" dirty="0">
                <a:solidFill>
                  <a:schemeClr val="bg1">
                    <a:lumMod val="50000"/>
                  </a:schemeClr>
                </a:solidFill>
                <a:latin typeface="Meiryo UI" panose="020B0604030504040204" pitchFamily="50" charset="-128"/>
                <a:ea typeface="Meiryo UI" panose="020B0604030504040204" pitchFamily="50" charset="-128"/>
              </a:rPr>
              <a:t>iPad</a:t>
            </a:r>
            <a:r>
              <a:rPr lang="ja-JP" altLang="en-US" sz="900" dirty="0">
                <a:solidFill>
                  <a:schemeClr val="bg1">
                    <a:lumMod val="50000"/>
                  </a:schemeClr>
                </a:solidFill>
                <a:latin typeface="Meiryo UI" panose="020B0604030504040204" pitchFamily="50" charset="-128"/>
                <a:ea typeface="Meiryo UI" panose="020B0604030504040204" pitchFamily="50" charset="-128"/>
              </a:rPr>
              <a:t> および </a:t>
            </a:r>
            <a:r>
              <a:rPr lang="en-US" altLang="ja-JP" sz="900" dirty="0">
                <a:solidFill>
                  <a:schemeClr val="bg1">
                    <a:lumMod val="50000"/>
                  </a:schemeClr>
                </a:solidFill>
                <a:latin typeface="Meiryo UI" panose="020B0604030504040204" pitchFamily="50" charset="-128"/>
                <a:ea typeface="Meiryo UI" panose="020B0604030504040204" pitchFamily="50" charset="-128"/>
              </a:rPr>
              <a:t>Safari </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は、米国およびその他の国と地域で登録された</a:t>
            </a:r>
            <a:r>
              <a:rPr lang="en-US" altLang="ja-JP" sz="900" b="0" i="0" dirty="0">
                <a:solidFill>
                  <a:schemeClr val="bg1">
                    <a:lumMod val="50000"/>
                  </a:schemeClr>
                </a:solidFill>
                <a:effectLst/>
                <a:latin typeface="Meiryo UI" panose="020B0604030504040204" pitchFamily="50" charset="-128"/>
                <a:ea typeface="Meiryo UI" panose="020B0604030504040204" pitchFamily="50" charset="-128"/>
              </a:rPr>
              <a:t>Apple Inc.</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の商標です。</a:t>
            </a:r>
            <a:endParaRPr lang="ja-JP" altLang="en-US" sz="900" dirty="0">
              <a:solidFill>
                <a:schemeClr val="bg1">
                  <a:lumMod val="50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2166883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A9FCC-0DF4-3FAD-ED12-8C378C3053D6}"/>
            </a:ext>
          </a:extLst>
        </p:cNvPr>
        <p:cNvGrpSpPr/>
        <p:nvPr/>
      </p:nvGrpSpPr>
      <p:grpSpPr>
        <a:xfrm>
          <a:off x="0" y="0"/>
          <a:ext cx="0" cy="0"/>
          <a:chOff x="0" y="0"/>
          <a:chExt cx="0" cy="0"/>
        </a:xfrm>
      </p:grpSpPr>
      <p:pic>
        <p:nvPicPr>
          <p:cNvPr id="22530" name="Picture 2">
            <a:extLst>
              <a:ext uri="{FF2B5EF4-FFF2-40B4-BE49-F238E27FC236}">
                <a16:creationId xmlns:a16="http://schemas.microsoft.com/office/drawing/2014/main" id="{F70063F9-6F36-11C2-87DF-6B009A8A0B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95" y="2147254"/>
            <a:ext cx="4515555" cy="4710746"/>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42271855-53FA-CFEC-91E6-87EE110F6548}"/>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dirty="0">
                <a:latin typeface="BIZ UDPゴシック" panose="020B0400000000000000" pitchFamily="50" charset="-128"/>
                <a:ea typeface="BIZ UDPゴシック" panose="020B0400000000000000" pitchFamily="50" charset="-128"/>
              </a:rPr>
              <a:t>たぶれっとの</a:t>
            </a:r>
            <a:br>
              <a:rPr kumimoji="1" lang="en-US" altLang="ja-JP" sz="5400" b="1" dirty="0">
                <a:latin typeface="BIZ UDPゴシック" panose="020B0400000000000000" pitchFamily="50" charset="-128"/>
                <a:ea typeface="BIZ UDPゴシック" panose="020B0400000000000000" pitchFamily="50" charset="-128"/>
              </a:rPr>
            </a:br>
            <a:r>
              <a:rPr kumimoji="1" lang="ja-JP" altLang="en-US" sz="5400" b="1" dirty="0">
                <a:latin typeface="BIZ UDPゴシック" panose="020B0400000000000000" pitchFamily="50" charset="-128"/>
                <a:ea typeface="BIZ UDPゴシック" panose="020B0400000000000000" pitchFamily="50" charset="-128"/>
              </a:rPr>
              <a:t>がくしゅうを　はじめます</a:t>
            </a:r>
          </a:p>
        </p:txBody>
      </p:sp>
      <p:sp>
        <p:nvSpPr>
          <p:cNvPr id="3" name="テキスト ボックス 2">
            <a:extLst>
              <a:ext uri="{FF2B5EF4-FFF2-40B4-BE49-F238E27FC236}">
                <a16:creationId xmlns:a16="http://schemas.microsoft.com/office/drawing/2014/main" id="{FF72EB44-82B0-3D03-5939-E9F14A675D88}"/>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50883040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509A4-53CA-C437-4827-31E8F383E8FF}"/>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97E1C0BB-C41F-D6CC-B12B-D5809F233F34}"/>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ミライシードを ひらく</a:t>
            </a:r>
          </a:p>
        </p:txBody>
      </p:sp>
      <p:sp>
        <p:nvSpPr>
          <p:cNvPr id="4" name="テキスト ボックス 3">
            <a:extLst>
              <a:ext uri="{FF2B5EF4-FFF2-40B4-BE49-F238E27FC236}">
                <a16:creationId xmlns:a16="http://schemas.microsoft.com/office/drawing/2014/main" id="{331112E6-56EC-3F1A-2CB0-9BC9E50282C8}"/>
              </a:ext>
            </a:extLst>
          </p:cNvPr>
          <p:cNvSpPr txBox="1"/>
          <p:nvPr/>
        </p:nvSpPr>
        <p:spPr>
          <a:xfrm>
            <a:off x="2837785" y="937517"/>
            <a:ext cx="3962160" cy="338554"/>
          </a:xfrm>
          <a:prstGeom prst="rect">
            <a:avLst/>
          </a:prstGeom>
          <a:noFill/>
        </p:spPr>
        <p:txBody>
          <a:bodyPr wrap="square" rtlCol="0">
            <a:spAutoFit/>
          </a:bodyPr>
          <a:lstStyle/>
          <a:p>
            <a:pPr algn="ctr"/>
            <a:r>
              <a:rPr kumimoji="1" lang="ja-JP" altLang="en-US" sz="1600" b="1" dirty="0"/>
              <a:t>（ み     ら 　い　 し    ー   ど）</a:t>
            </a:r>
            <a:endParaRPr kumimoji="1" lang="en-US" altLang="ja-JP" sz="1600" b="1" dirty="0"/>
          </a:p>
        </p:txBody>
      </p:sp>
      <p:grpSp>
        <p:nvGrpSpPr>
          <p:cNvPr id="3" name="グループ化 2">
            <a:extLst>
              <a:ext uri="{FF2B5EF4-FFF2-40B4-BE49-F238E27FC236}">
                <a16:creationId xmlns:a16="http://schemas.microsoft.com/office/drawing/2014/main" id="{2D53EF00-E459-2F8A-D576-B43C98E439BF}"/>
              </a:ext>
            </a:extLst>
          </p:cNvPr>
          <p:cNvGrpSpPr/>
          <p:nvPr/>
        </p:nvGrpSpPr>
        <p:grpSpPr>
          <a:xfrm>
            <a:off x="2100465" y="1392403"/>
            <a:ext cx="7391308" cy="4811752"/>
            <a:chOff x="1638985" y="1382571"/>
            <a:chExt cx="8129015" cy="5292000"/>
          </a:xfrm>
        </p:grpSpPr>
        <p:grpSp>
          <p:nvGrpSpPr>
            <p:cNvPr id="11" name="グループ化 10">
              <a:extLst>
                <a:ext uri="{FF2B5EF4-FFF2-40B4-BE49-F238E27FC236}">
                  <a16:creationId xmlns:a16="http://schemas.microsoft.com/office/drawing/2014/main" id="{E1EF36D8-E2FC-DBA3-CD2E-1D1C45327726}"/>
                </a:ext>
              </a:extLst>
            </p:cNvPr>
            <p:cNvGrpSpPr/>
            <p:nvPr/>
          </p:nvGrpSpPr>
          <p:grpSpPr>
            <a:xfrm>
              <a:off x="2424000" y="1382571"/>
              <a:ext cx="7344000" cy="5292000"/>
              <a:chOff x="2424000" y="1353311"/>
              <a:chExt cx="7344000" cy="5292000"/>
            </a:xfrm>
          </p:grpSpPr>
          <p:sp>
            <p:nvSpPr>
              <p:cNvPr id="12" name="四角形: 角を丸くする 11">
                <a:extLst>
                  <a:ext uri="{FF2B5EF4-FFF2-40B4-BE49-F238E27FC236}">
                    <a16:creationId xmlns:a16="http://schemas.microsoft.com/office/drawing/2014/main" id="{6457E17A-07B5-6FDD-8E90-8D8E7E7C9460}"/>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9B966C05-98F9-C8DD-0E72-5E8A3EBFF282}"/>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CE52956B-3FBC-AE33-7D4D-6FD3C3B6D4BF}"/>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 name="図 1" descr="ロゴ&#10;&#10;AI によって生成されたコンテンツは間違っている可能性があります。">
              <a:extLst>
                <a:ext uri="{FF2B5EF4-FFF2-40B4-BE49-F238E27FC236}">
                  <a16:creationId xmlns:a16="http://schemas.microsoft.com/office/drawing/2014/main" id="{DD9F29E8-A336-EFE6-1DDE-C9AB12E1C0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4780" y="2061397"/>
              <a:ext cx="389255" cy="389255"/>
            </a:xfrm>
            <a:prstGeom prst="rect">
              <a:avLst/>
            </a:prstGeom>
          </p:spPr>
        </p:pic>
        <p:sp>
          <p:nvSpPr>
            <p:cNvPr id="6" name="四角形: 角を丸くする 5">
              <a:extLst>
                <a:ext uri="{FF2B5EF4-FFF2-40B4-BE49-F238E27FC236}">
                  <a16:creationId xmlns:a16="http://schemas.microsoft.com/office/drawing/2014/main" id="{F26ECFB4-F4FE-B76A-3C8E-1FA52ECD6001}"/>
                </a:ext>
              </a:extLst>
            </p:cNvPr>
            <p:cNvSpPr/>
            <p:nvPr/>
          </p:nvSpPr>
          <p:spPr>
            <a:xfrm>
              <a:off x="3118783" y="1835847"/>
              <a:ext cx="841248" cy="840353"/>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6">
              <a:extLst>
                <a:ext uri="{FF2B5EF4-FFF2-40B4-BE49-F238E27FC236}">
                  <a16:creationId xmlns:a16="http://schemas.microsoft.com/office/drawing/2014/main" id="{B6E9A0F0-1EC3-511C-2BC9-7267473C41B7}"/>
                </a:ext>
              </a:extLst>
            </p:cNvPr>
            <p:cNvGrpSpPr/>
            <p:nvPr/>
          </p:nvGrpSpPr>
          <p:grpSpPr>
            <a:xfrm>
              <a:off x="1638985" y="2392244"/>
              <a:ext cx="1976083" cy="1378157"/>
              <a:chOff x="492797" y="3768360"/>
              <a:chExt cx="1976083" cy="1378157"/>
            </a:xfrm>
          </p:grpSpPr>
          <p:sp>
            <p:nvSpPr>
              <p:cNvPr id="9" name="フリーフォーム: 図形 8">
                <a:extLst>
                  <a:ext uri="{FF2B5EF4-FFF2-40B4-BE49-F238E27FC236}">
                    <a16:creationId xmlns:a16="http://schemas.microsoft.com/office/drawing/2014/main" id="{B44CBCDB-9DEA-3B3F-6F11-9E8636A15567}"/>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26E7658C-65A6-E726-03ED-EA829AD984DB}"/>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たっぷ</a:t>
                </a:r>
              </a:p>
            </p:txBody>
          </p:sp>
        </p:grpSp>
      </p:grpSp>
      <p:sp>
        <p:nvSpPr>
          <p:cNvPr id="5" name="正方形/長方形 4">
            <a:extLst>
              <a:ext uri="{FF2B5EF4-FFF2-40B4-BE49-F238E27FC236}">
                <a16:creationId xmlns:a16="http://schemas.microsoft.com/office/drawing/2014/main" id="{A623FA6B-B5DC-6A70-81CD-6B91CF407837}"/>
              </a:ext>
            </a:extLst>
          </p:cNvPr>
          <p:cNvSpPr/>
          <p:nvPr/>
        </p:nvSpPr>
        <p:spPr>
          <a:xfrm>
            <a:off x="-1665715" y="-828179"/>
            <a:ext cx="4157133" cy="20965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このページは、学校（自治体）ごとのミライシードの開き方（例：</a:t>
            </a:r>
            <a:r>
              <a:rPr kumimoji="1" lang="ja-JP" altLang="en-US" b="1" dirty="0">
                <a:solidFill>
                  <a:prstClr val="white"/>
                </a:solidFill>
                <a:latin typeface="Calibri" panose="020F0502020204030204"/>
                <a:ea typeface="游ゴシック" panose="020B0400000000000000" pitchFamily="50" charset="-128"/>
              </a:rPr>
              <a:t>ホーム画面のアイコン</a:t>
            </a:r>
            <a:r>
              <a:rPr kumimoji="1" lang="ja-JP" altLang="en-US" sz="18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から、お気に入りバーのリンクから、</a:t>
            </a:r>
            <a:r>
              <a:rPr kumimoji="1" lang="en-US" altLang="ja-JP" sz="1800" b="1"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L-Gate</a:t>
            </a:r>
            <a:r>
              <a:rPr kumimoji="1" lang="ja-JP" altLang="en-US" sz="1800" b="1"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や、まなびポケット</a:t>
            </a:r>
            <a:r>
              <a:rPr kumimoji="1" lang="ja-JP" altLang="en-US" b="1" baseline="30000">
                <a:solidFill>
                  <a:prstClr val="white"/>
                </a:solidFill>
                <a:latin typeface="Calibri" panose="020F0502020204030204"/>
                <a:ea typeface="游ゴシック" panose="020B0400000000000000" pitchFamily="50" charset="-128"/>
              </a:rPr>
              <a:t>🄬</a:t>
            </a:r>
            <a:r>
              <a:rPr kumimoji="1" lang="ja-JP" altLang="en-US" sz="1800" b="1"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の</a:t>
            </a:r>
            <a:r>
              <a:rPr kumimoji="1" lang="ja-JP" altLang="en-US" sz="18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リンクから等）に合わせて、スライドをカスタマイズしてお使いください。</a:t>
            </a:r>
          </a:p>
        </p:txBody>
      </p:sp>
      <p:sp>
        <p:nvSpPr>
          <p:cNvPr id="15" name="テキスト ボックス 6">
            <a:extLst>
              <a:ext uri="{FF2B5EF4-FFF2-40B4-BE49-F238E27FC236}">
                <a16:creationId xmlns:a16="http://schemas.microsoft.com/office/drawing/2014/main" id="{5BC86A00-7BF3-FF49-3AF6-B674FE935FB0}"/>
              </a:ext>
            </a:extLst>
          </p:cNvPr>
          <p:cNvSpPr txBox="1"/>
          <p:nvPr/>
        </p:nvSpPr>
        <p:spPr>
          <a:xfrm>
            <a:off x="8250545" y="6397129"/>
            <a:ext cx="3941454" cy="406073"/>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20000"/>
              </a:lnSpc>
            </a:pPr>
            <a:r>
              <a:rPr lang="en-US" altLang="ja-JP" sz="900">
                <a:solidFill>
                  <a:schemeClr val="bg1">
                    <a:lumMod val="50000"/>
                  </a:schemeClr>
                </a:solidFill>
                <a:latin typeface="Meiryo UI" panose="020B0604030504040204" pitchFamily="50" charset="-128"/>
                <a:ea typeface="Meiryo UI" panose="020B0604030504040204" pitchFamily="50" charset="-128"/>
              </a:rPr>
              <a:t>L-Gate</a:t>
            </a:r>
            <a:r>
              <a:rPr lang="ja-JP" altLang="en-US" sz="900">
                <a:solidFill>
                  <a:schemeClr val="bg1">
                    <a:lumMod val="50000"/>
                  </a:schemeClr>
                </a:solidFill>
                <a:latin typeface="Meiryo UI" panose="020B0604030504040204" pitchFamily="50" charset="-128"/>
                <a:ea typeface="Meiryo UI" panose="020B0604030504040204" pitchFamily="50" charset="-128"/>
              </a:rPr>
              <a:t>は株式会社内田洋行の登録商標です。</a:t>
            </a:r>
            <a:endParaRPr lang="en-US" altLang="ja-JP" sz="900">
              <a:solidFill>
                <a:schemeClr val="bg1">
                  <a:lumMod val="50000"/>
                </a:schemeClr>
              </a:solidFill>
              <a:latin typeface="Meiryo UI" panose="020B0604030504040204" pitchFamily="50" charset="-128"/>
              <a:ea typeface="Meiryo UI" panose="020B0604030504040204" pitchFamily="50" charset="-128"/>
            </a:endParaRPr>
          </a:p>
          <a:p>
            <a:pPr>
              <a:lnSpc>
                <a:spcPct val="120000"/>
              </a:lnSpc>
            </a:pPr>
            <a:r>
              <a:rPr lang="ja-JP" altLang="en-US" sz="900">
                <a:solidFill>
                  <a:schemeClr val="bg1">
                    <a:lumMod val="50000"/>
                  </a:schemeClr>
                </a:solidFill>
                <a:latin typeface="Meiryo UI" panose="020B0604030504040204" pitchFamily="50" charset="-128"/>
                <a:ea typeface="Meiryo UI" panose="020B0604030504040204" pitchFamily="50" charset="-128"/>
              </a:rPr>
              <a:t>「まなびポケット」は </a:t>
            </a:r>
            <a:r>
              <a:rPr lang="en-US" altLang="ja-JP" sz="900">
                <a:solidFill>
                  <a:schemeClr val="bg1">
                    <a:lumMod val="50000"/>
                  </a:schemeClr>
                </a:solidFill>
                <a:latin typeface="Meiryo UI" panose="020B0604030504040204" pitchFamily="50" charset="-128"/>
                <a:ea typeface="Meiryo UI" panose="020B0604030504040204" pitchFamily="50" charset="-128"/>
              </a:rPr>
              <a:t>NTT </a:t>
            </a:r>
            <a:r>
              <a:rPr lang="ja-JP" altLang="en-US" sz="900">
                <a:solidFill>
                  <a:schemeClr val="bg1">
                    <a:lumMod val="50000"/>
                  </a:schemeClr>
                </a:solidFill>
                <a:latin typeface="Meiryo UI" panose="020B0604030504040204" pitchFamily="50" charset="-128"/>
                <a:ea typeface="Meiryo UI" panose="020B0604030504040204" pitchFamily="50" charset="-128"/>
              </a:rPr>
              <a:t>ドコモビジネス株式会社の登録商標です。</a:t>
            </a:r>
          </a:p>
        </p:txBody>
      </p:sp>
    </p:spTree>
    <p:extLst>
      <p:ext uri="{BB962C8B-B14F-4D97-AF65-F5344CB8AC3E}">
        <p14:creationId xmlns:p14="http://schemas.microsoft.com/office/powerpoint/2010/main" val="225162784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30D8B-CEFB-8910-6898-8D7BB168C9FD}"/>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B4B25CEC-FD19-6F72-19D2-89AA5D47FE6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3498" y="1621844"/>
            <a:ext cx="10376502" cy="4640957"/>
          </a:xfrm>
          <a:prstGeom prst="rect">
            <a:avLst/>
          </a:prstGeom>
          <a:ln>
            <a:solidFill>
              <a:schemeClr val="bg1">
                <a:lumMod val="75000"/>
              </a:schemeClr>
            </a:solidFill>
          </a:ln>
        </p:spPr>
      </p:pic>
      <p:sp>
        <p:nvSpPr>
          <p:cNvPr id="18" name="四角形: 角を丸くする 17">
            <a:extLst>
              <a:ext uri="{FF2B5EF4-FFF2-40B4-BE49-F238E27FC236}">
                <a16:creationId xmlns:a16="http://schemas.microsoft.com/office/drawing/2014/main" id="{D6721D54-1D7D-BA6B-3EDD-1C8901E79341}"/>
              </a:ext>
            </a:extLst>
          </p:cNvPr>
          <p:cNvSpPr/>
          <p:nvPr/>
        </p:nvSpPr>
        <p:spPr>
          <a:xfrm>
            <a:off x="4830851" y="4520794"/>
            <a:ext cx="2915946" cy="77541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22499E97-79FD-6245-B3A9-A7F055A3D49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すたーと がめん</a:t>
            </a:r>
          </a:p>
        </p:txBody>
      </p:sp>
      <p:grpSp>
        <p:nvGrpSpPr>
          <p:cNvPr id="13" name="グループ化 12">
            <a:extLst>
              <a:ext uri="{FF2B5EF4-FFF2-40B4-BE49-F238E27FC236}">
                <a16:creationId xmlns:a16="http://schemas.microsoft.com/office/drawing/2014/main" id="{40B7083E-910A-606C-C4EF-D5F35B7B5321}"/>
              </a:ext>
            </a:extLst>
          </p:cNvPr>
          <p:cNvGrpSpPr/>
          <p:nvPr/>
        </p:nvGrpSpPr>
        <p:grpSpPr>
          <a:xfrm>
            <a:off x="7133083" y="4050296"/>
            <a:ext cx="3526815" cy="898148"/>
            <a:chOff x="8010085" y="4853978"/>
            <a:chExt cx="3526815" cy="898148"/>
          </a:xfrm>
        </p:grpSpPr>
        <p:sp>
          <p:nvSpPr>
            <p:cNvPr id="14" name="フリーフォーム: 図形 13">
              <a:extLst>
                <a:ext uri="{FF2B5EF4-FFF2-40B4-BE49-F238E27FC236}">
                  <a16:creationId xmlns:a16="http://schemas.microsoft.com/office/drawing/2014/main" id="{FF718C5A-C4B5-D38C-9822-A868E59349A4}"/>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5" name="四角形: 角を丸くする 14">
              <a:extLst>
                <a:ext uri="{FF2B5EF4-FFF2-40B4-BE49-F238E27FC236}">
                  <a16:creationId xmlns:a16="http://schemas.microsoft.com/office/drawing/2014/main" id="{C303644B-F334-E88F-06E5-C8485DAD6658}"/>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
        <p:nvSpPr>
          <p:cNvPr id="17" name="テキスト ボックス 16">
            <a:extLst>
              <a:ext uri="{FF2B5EF4-FFF2-40B4-BE49-F238E27FC236}">
                <a16:creationId xmlns:a16="http://schemas.microsoft.com/office/drawing/2014/main" id="{CA9D5A0D-FF1D-F9AD-D443-9E1A32EF55C5}"/>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 name="正方形/長方形 1">
            <a:extLst>
              <a:ext uri="{FF2B5EF4-FFF2-40B4-BE49-F238E27FC236}">
                <a16:creationId xmlns:a16="http://schemas.microsoft.com/office/drawing/2014/main" id="{8BE50D0D-A602-F6B7-DB7D-E8A33AB39C3C}"/>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従来</a:t>
            </a: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Tree>
    <p:extLst>
      <p:ext uri="{BB962C8B-B14F-4D97-AF65-F5344CB8AC3E}">
        <p14:creationId xmlns:p14="http://schemas.microsoft.com/office/powerpoint/2010/main" val="85671779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FBDC70-A0F3-81C8-32A5-EB431BE663DC}"/>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69AF5C68-9CEC-0CD3-D209-6A5E5886DF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13A7ABFA-77F5-3E5B-802F-DA06EB8C62F3}"/>
              </a:ext>
            </a:extLst>
          </p:cNvPr>
          <p:cNvSpPr/>
          <p:nvPr/>
        </p:nvSpPr>
        <p:spPr>
          <a:xfrm>
            <a:off x="5394960" y="3858478"/>
            <a:ext cx="141224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4C9AD540-A6F1-5AD0-3C23-0CA9049D5CB8}"/>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9C2584B5-2E29-0C74-5BD2-5796EED7371D}"/>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7A9DC1C7-C659-6E21-D276-D3D1D71DEB69}"/>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学年・組・番号で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14" name="グループ化 13">
            <a:extLst>
              <a:ext uri="{FF2B5EF4-FFF2-40B4-BE49-F238E27FC236}">
                <a16:creationId xmlns:a16="http://schemas.microsoft.com/office/drawing/2014/main" id="{09B1F7FF-2C6F-3F1D-EB13-51E907B72BE9}"/>
              </a:ext>
            </a:extLst>
          </p:cNvPr>
          <p:cNvGrpSpPr/>
          <p:nvPr/>
        </p:nvGrpSpPr>
        <p:grpSpPr>
          <a:xfrm>
            <a:off x="7306702" y="3385632"/>
            <a:ext cx="3539491" cy="687837"/>
            <a:chOff x="7997409" y="5960448"/>
            <a:chExt cx="3539491" cy="687837"/>
          </a:xfrm>
        </p:grpSpPr>
        <p:sp>
          <p:nvSpPr>
            <p:cNvPr id="15" name="フリーフォーム: 図形 14">
              <a:extLst>
                <a:ext uri="{FF2B5EF4-FFF2-40B4-BE49-F238E27FC236}">
                  <a16:creationId xmlns:a16="http://schemas.microsoft.com/office/drawing/2014/main" id="{85D3CE92-1D2D-B600-D6AA-E8285FE037B8}"/>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979394C0-BDE5-FBDE-B8F9-A7BB1B01232A}"/>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a:t>
              </a:r>
            </a:p>
          </p:txBody>
        </p:sp>
      </p:grpSp>
      <p:sp>
        <p:nvSpPr>
          <p:cNvPr id="31" name="四角形: 角を丸くする 30">
            <a:extLst>
              <a:ext uri="{FF2B5EF4-FFF2-40B4-BE49-F238E27FC236}">
                <a16:creationId xmlns:a16="http://schemas.microsoft.com/office/drawing/2014/main" id="{1080BC16-39F0-BC72-2C54-853A4685B633}"/>
              </a:ext>
            </a:extLst>
          </p:cNvPr>
          <p:cNvSpPr/>
          <p:nvPr/>
        </p:nvSpPr>
        <p:spPr>
          <a:xfrm>
            <a:off x="667538" y="4191987"/>
            <a:ext cx="3014521" cy="1248103"/>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ばんごうをいれたら</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pic>
        <p:nvPicPr>
          <p:cNvPr id="28" name="図 27" descr="ホワイトボード&#10;&#10;AI 生成コンテンツは誤りを含む可能性があります。">
            <a:extLst>
              <a:ext uri="{FF2B5EF4-FFF2-40B4-BE49-F238E27FC236}">
                <a16:creationId xmlns:a16="http://schemas.microsoft.com/office/drawing/2014/main" id="{AAE3A8CB-4046-66E6-A74B-5A7E430FA8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079" y="4933463"/>
            <a:ext cx="1314518" cy="406421"/>
          </a:xfrm>
          <a:prstGeom prst="rect">
            <a:avLst/>
          </a:prstGeom>
        </p:spPr>
      </p:pic>
      <p:sp>
        <p:nvSpPr>
          <p:cNvPr id="32" name="四角形: 角を丸くする 31">
            <a:extLst>
              <a:ext uri="{FF2B5EF4-FFF2-40B4-BE49-F238E27FC236}">
                <a16:creationId xmlns:a16="http://schemas.microsoft.com/office/drawing/2014/main" id="{6FD3B6AF-4221-FD85-4725-91EC4B994C83}"/>
              </a:ext>
            </a:extLst>
          </p:cNvPr>
          <p:cNvSpPr/>
          <p:nvPr/>
        </p:nvSpPr>
        <p:spPr>
          <a:xfrm>
            <a:off x="8266624" y="4121463"/>
            <a:ext cx="2579570" cy="1457471"/>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ぱすわーどを</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いれたら</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pic>
        <p:nvPicPr>
          <p:cNvPr id="33" name="図 32" descr="ホワイトボード&#10;&#10;AI 生成コンテンツは誤りを含む可能性があります。">
            <a:extLst>
              <a:ext uri="{FF2B5EF4-FFF2-40B4-BE49-F238E27FC236}">
                <a16:creationId xmlns:a16="http://schemas.microsoft.com/office/drawing/2014/main" id="{F6DFED6A-A15F-99C2-21E3-C8111FAAF3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9149" y="5075234"/>
            <a:ext cx="1314518" cy="406421"/>
          </a:xfrm>
          <a:prstGeom prst="rect">
            <a:avLst/>
          </a:prstGeom>
        </p:spPr>
      </p:pic>
      <p:grpSp>
        <p:nvGrpSpPr>
          <p:cNvPr id="3" name="グループ化 2">
            <a:extLst>
              <a:ext uri="{FF2B5EF4-FFF2-40B4-BE49-F238E27FC236}">
                <a16:creationId xmlns:a16="http://schemas.microsoft.com/office/drawing/2014/main" id="{DC69FAF8-2BAB-9FC8-7C8B-C7C03BEF0BF4}"/>
              </a:ext>
            </a:extLst>
          </p:cNvPr>
          <p:cNvGrpSpPr/>
          <p:nvPr/>
        </p:nvGrpSpPr>
        <p:grpSpPr>
          <a:xfrm>
            <a:off x="1534079" y="1186996"/>
            <a:ext cx="3106487" cy="1727203"/>
            <a:chOff x="3470849" y="3680976"/>
            <a:chExt cx="3106487" cy="1727203"/>
          </a:xfrm>
        </p:grpSpPr>
        <p:sp>
          <p:nvSpPr>
            <p:cNvPr id="5" name="フリーフォーム: 図形 4">
              <a:extLst>
                <a:ext uri="{FF2B5EF4-FFF2-40B4-BE49-F238E27FC236}">
                  <a16:creationId xmlns:a16="http://schemas.microsoft.com/office/drawing/2014/main" id="{5135FECE-B611-1BDA-718C-9046269F2A37}"/>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41E87068-3DC5-33D7-0E06-64647E2041BA}"/>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がくねん・くみ</a:t>
              </a:r>
            </a:p>
          </p:txBody>
        </p:sp>
      </p:grpSp>
      <p:sp>
        <p:nvSpPr>
          <p:cNvPr id="21" name="フリーフォーム: 図形 20">
            <a:extLst>
              <a:ext uri="{FF2B5EF4-FFF2-40B4-BE49-F238E27FC236}">
                <a16:creationId xmlns:a16="http://schemas.microsoft.com/office/drawing/2014/main" id="{3FC03C12-2D56-157E-8B65-D88C051FD663}"/>
              </a:ext>
            </a:extLst>
          </p:cNvPr>
          <p:cNvSpPr/>
          <p:nvPr/>
        </p:nvSpPr>
        <p:spPr>
          <a:xfrm>
            <a:off x="759211" y="3105883"/>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25D8A0A4-044C-C635-122E-066D7F47B42E}"/>
              </a:ext>
            </a:extLst>
          </p:cNvPr>
          <p:cNvSpPr/>
          <p:nvPr/>
        </p:nvSpPr>
        <p:spPr>
          <a:xfrm>
            <a:off x="615751" y="307725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しゅっせきばんごう</a:t>
            </a:r>
          </a:p>
        </p:txBody>
      </p:sp>
      <p:sp>
        <p:nvSpPr>
          <p:cNvPr id="22" name="正方形/長方形 21">
            <a:extLst>
              <a:ext uri="{FF2B5EF4-FFF2-40B4-BE49-F238E27FC236}">
                <a16:creationId xmlns:a16="http://schemas.microsoft.com/office/drawing/2014/main" id="{F084CF5B-2384-EA64-CAB2-EE945662BBB4}"/>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従来</a:t>
            </a: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Tree>
    <p:extLst>
      <p:ext uri="{BB962C8B-B14F-4D97-AF65-F5344CB8AC3E}">
        <p14:creationId xmlns:p14="http://schemas.microsoft.com/office/powerpoint/2010/main" val="337464916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FA75C-4FA0-4580-3E53-CC5C45F254C9}"/>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CD60CFA5-7C43-5758-8FF1-D1923D4EB1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70107791-2C30-0423-267D-2D49CC3EEABB}"/>
              </a:ext>
            </a:extLst>
          </p:cNvPr>
          <p:cNvSpPr/>
          <p:nvPr/>
        </p:nvSpPr>
        <p:spPr>
          <a:xfrm>
            <a:off x="5997527" y="4313582"/>
            <a:ext cx="2330395" cy="573049"/>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47227F1A-7EEA-5619-51E7-96507E57C141}"/>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74FF0405-0FE8-C529-68AE-C874080FE6AB}"/>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 name="正方形/長方形 6">
            <a:extLst>
              <a:ext uri="{FF2B5EF4-FFF2-40B4-BE49-F238E27FC236}">
                <a16:creationId xmlns:a16="http://schemas.microsoft.com/office/drawing/2014/main" id="{64409698-075C-4E5A-935C-250761295958}"/>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Microsoft</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アカウントでログインする場合</a:t>
            </a:r>
          </a:p>
        </p:txBody>
      </p:sp>
      <p:sp>
        <p:nvSpPr>
          <p:cNvPr id="4" name="正方形/長方形 3">
            <a:extLst>
              <a:ext uri="{FF2B5EF4-FFF2-40B4-BE49-F238E27FC236}">
                <a16:creationId xmlns:a16="http://schemas.microsoft.com/office/drawing/2014/main" id="{C164F8EC-A0DA-C16B-BFD5-50CAE1869C29}"/>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従来</a:t>
            </a: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5" name="グループ化 4">
            <a:extLst>
              <a:ext uri="{FF2B5EF4-FFF2-40B4-BE49-F238E27FC236}">
                <a16:creationId xmlns:a16="http://schemas.microsoft.com/office/drawing/2014/main" id="{099F4249-CE01-B5FD-B968-E666BF5246D4}"/>
              </a:ext>
            </a:extLst>
          </p:cNvPr>
          <p:cNvGrpSpPr/>
          <p:nvPr/>
        </p:nvGrpSpPr>
        <p:grpSpPr>
          <a:xfrm>
            <a:off x="7133083" y="3337909"/>
            <a:ext cx="3526815" cy="898148"/>
            <a:chOff x="8010085" y="4853978"/>
            <a:chExt cx="3526815" cy="898148"/>
          </a:xfrm>
        </p:grpSpPr>
        <p:sp>
          <p:nvSpPr>
            <p:cNvPr id="11" name="フリーフォーム: 図形 10">
              <a:extLst>
                <a:ext uri="{FF2B5EF4-FFF2-40B4-BE49-F238E27FC236}">
                  <a16:creationId xmlns:a16="http://schemas.microsoft.com/office/drawing/2014/main" id="{9D7B7FFC-729E-C8C9-F3D1-A3A5155ED714}"/>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26A4C335-4CB9-F794-888B-7901D95161AC}"/>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334567790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94475-073C-6AAE-F936-AA3F98E9C988}"/>
            </a:ext>
          </a:extLst>
        </p:cNvPr>
        <p:cNvGrpSpPr/>
        <p:nvPr/>
      </p:nvGrpSpPr>
      <p:grpSpPr>
        <a:xfrm>
          <a:off x="0" y="0"/>
          <a:ext cx="0" cy="0"/>
          <a:chOff x="0" y="0"/>
          <a:chExt cx="0" cy="0"/>
        </a:xfrm>
      </p:grpSpPr>
      <p:sp>
        <p:nvSpPr>
          <p:cNvPr id="9" name="四角形: 角を丸くする 8">
            <a:extLst>
              <a:ext uri="{FF2B5EF4-FFF2-40B4-BE49-F238E27FC236}">
                <a16:creationId xmlns:a16="http://schemas.microsoft.com/office/drawing/2014/main" id="{DAEC2327-37DE-26B9-CACB-ECD51A7DF618}"/>
              </a:ext>
            </a:extLst>
          </p:cNvPr>
          <p:cNvSpPr/>
          <p:nvPr/>
        </p:nvSpPr>
        <p:spPr>
          <a:xfrm>
            <a:off x="5394960" y="3858478"/>
            <a:ext cx="137442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90E88E6E-CC5C-587B-C532-1D6D16CD7B1A}"/>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6D1F1E80-6773-FEC4-08C2-82B8B0A05C88}"/>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3C79B684-6EB8-F4B6-E3A0-DA4BD4461152}"/>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pic>
        <p:nvPicPr>
          <p:cNvPr id="6" name="図 5">
            <a:extLst>
              <a:ext uri="{FF2B5EF4-FFF2-40B4-BE49-F238E27FC236}">
                <a16:creationId xmlns:a16="http://schemas.microsoft.com/office/drawing/2014/main" id="{F40F273F-13C2-C5CB-152A-A08C7F47C6DB}"/>
              </a:ext>
            </a:extLst>
          </p:cNvPr>
          <p:cNvPicPr>
            <a:picLocks noChangeAspect="1"/>
          </p:cNvPicPr>
          <p:nvPr/>
        </p:nvPicPr>
        <p:blipFill>
          <a:blip r:embed="rId3"/>
          <a:stretch>
            <a:fillRect/>
          </a:stretch>
        </p:blipFill>
        <p:spPr>
          <a:xfrm>
            <a:off x="4147858" y="1636246"/>
            <a:ext cx="3901689" cy="4444464"/>
          </a:xfrm>
          <a:prstGeom prst="rect">
            <a:avLst/>
          </a:prstGeom>
        </p:spPr>
      </p:pic>
      <p:sp>
        <p:nvSpPr>
          <p:cNvPr id="11" name="四角形: 角を丸くする 10">
            <a:extLst>
              <a:ext uri="{FF2B5EF4-FFF2-40B4-BE49-F238E27FC236}">
                <a16:creationId xmlns:a16="http://schemas.microsoft.com/office/drawing/2014/main" id="{32C56D26-F94A-F6CD-9AC7-EF4121831FEF}"/>
              </a:ext>
            </a:extLst>
          </p:cNvPr>
          <p:cNvSpPr/>
          <p:nvPr/>
        </p:nvSpPr>
        <p:spPr>
          <a:xfrm>
            <a:off x="4017920" y="3785298"/>
            <a:ext cx="1985315" cy="1880006"/>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2" name="フリーフォーム: 図形 11">
            <a:extLst>
              <a:ext uri="{FF2B5EF4-FFF2-40B4-BE49-F238E27FC236}">
                <a16:creationId xmlns:a16="http://schemas.microsoft.com/office/drawing/2014/main" id="{E5F26F8B-9B92-8758-27B1-4DA77A75E13B}"/>
              </a:ext>
            </a:extLst>
          </p:cNvPr>
          <p:cNvSpPr/>
          <p:nvPr/>
        </p:nvSpPr>
        <p:spPr>
          <a:xfrm>
            <a:off x="649880" y="3905476"/>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35E459C2-597C-689C-6B81-7E962CE134B8}"/>
              </a:ext>
            </a:extLst>
          </p:cNvPr>
          <p:cNvSpPr/>
          <p:nvPr/>
        </p:nvSpPr>
        <p:spPr>
          <a:xfrm>
            <a:off x="506420" y="3876846"/>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じどう せいと</a:t>
            </a:r>
          </a:p>
        </p:txBody>
      </p:sp>
    </p:spTree>
    <p:extLst>
      <p:ext uri="{BB962C8B-B14F-4D97-AF65-F5344CB8AC3E}">
        <p14:creationId xmlns:p14="http://schemas.microsoft.com/office/powerpoint/2010/main" val="172178361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3FFF8-409A-7318-FF88-225843FE093A}"/>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CDA8EA30-BC78-DC40-87E6-5798CA07B86E}"/>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06FAC0D2-C8F4-28B7-DDAD-B0CA3BC04E6E}"/>
              </a:ext>
            </a:extLst>
          </p:cNvPr>
          <p:cNvSpPr/>
          <p:nvPr/>
        </p:nvSpPr>
        <p:spPr>
          <a:xfrm>
            <a:off x="4744000" y="2092445"/>
            <a:ext cx="2691524" cy="2822456"/>
          </a:xfrm>
          <a:prstGeom prst="roundRect">
            <a:avLst>
              <a:gd name="adj" fmla="val 65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FC335D38-9709-97AA-1444-0D361450CB1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13D5D588-C140-DD34-799B-08F5D02CE255}"/>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F4A2D3D4-18C8-0918-05C9-9095C8858C1B}"/>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14" name="グループ化 13">
            <a:extLst>
              <a:ext uri="{FF2B5EF4-FFF2-40B4-BE49-F238E27FC236}">
                <a16:creationId xmlns:a16="http://schemas.microsoft.com/office/drawing/2014/main" id="{086B757A-3023-3940-6D2F-DA84A54D79B9}"/>
              </a:ext>
            </a:extLst>
          </p:cNvPr>
          <p:cNvGrpSpPr/>
          <p:nvPr/>
        </p:nvGrpSpPr>
        <p:grpSpPr>
          <a:xfrm>
            <a:off x="6613992" y="3025246"/>
            <a:ext cx="3539491" cy="687837"/>
            <a:chOff x="7997409" y="5960448"/>
            <a:chExt cx="3539491" cy="687837"/>
          </a:xfrm>
        </p:grpSpPr>
        <p:sp>
          <p:nvSpPr>
            <p:cNvPr id="15" name="フリーフォーム: 図形 14">
              <a:extLst>
                <a:ext uri="{FF2B5EF4-FFF2-40B4-BE49-F238E27FC236}">
                  <a16:creationId xmlns:a16="http://schemas.microsoft.com/office/drawing/2014/main" id="{350BDCB3-2060-D40B-6F05-0BE49A9430D9}"/>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F502E928-DB90-D0D3-40E4-1A1701095F7F}"/>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ID</a:t>
              </a: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（あいでぃ）</a:t>
              </a:r>
            </a:p>
          </p:txBody>
        </p:sp>
      </p:grpSp>
      <p:grpSp>
        <p:nvGrpSpPr>
          <p:cNvPr id="11" name="グループ化 10">
            <a:extLst>
              <a:ext uri="{FF2B5EF4-FFF2-40B4-BE49-F238E27FC236}">
                <a16:creationId xmlns:a16="http://schemas.microsoft.com/office/drawing/2014/main" id="{642D1B77-44D1-BFFE-78B1-CB807C4E0368}"/>
              </a:ext>
            </a:extLst>
          </p:cNvPr>
          <p:cNvGrpSpPr/>
          <p:nvPr/>
        </p:nvGrpSpPr>
        <p:grpSpPr>
          <a:xfrm>
            <a:off x="1319772" y="2137294"/>
            <a:ext cx="4045149" cy="692774"/>
            <a:chOff x="1053072" y="2236581"/>
            <a:chExt cx="4045149" cy="692774"/>
          </a:xfrm>
        </p:grpSpPr>
        <p:sp>
          <p:nvSpPr>
            <p:cNvPr id="21" name="フリーフォーム: 図形 20">
              <a:extLst>
                <a:ext uri="{FF2B5EF4-FFF2-40B4-BE49-F238E27FC236}">
                  <a16:creationId xmlns:a16="http://schemas.microsoft.com/office/drawing/2014/main" id="{69A95FA5-3BF8-C01D-E8F4-9B1E06ABC1DB}"/>
                </a:ext>
              </a:extLst>
            </p:cNvPr>
            <p:cNvSpPr/>
            <p:nvPr/>
          </p:nvSpPr>
          <p:spPr>
            <a:xfrm>
              <a:off x="1196532" y="2265211"/>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EF2D1ADB-FA2C-33E5-093D-3A757F960ED4}"/>
                </a:ext>
              </a:extLst>
            </p:cNvPr>
            <p:cNvSpPr/>
            <p:nvPr/>
          </p:nvSpPr>
          <p:spPr>
            <a:xfrm>
              <a:off x="1053072" y="223658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がっこうこーど</a:t>
              </a:r>
            </a:p>
          </p:txBody>
        </p:sp>
      </p:grpSp>
      <p:grpSp>
        <p:nvGrpSpPr>
          <p:cNvPr id="20" name="グループ化 19">
            <a:extLst>
              <a:ext uri="{FF2B5EF4-FFF2-40B4-BE49-F238E27FC236}">
                <a16:creationId xmlns:a16="http://schemas.microsoft.com/office/drawing/2014/main" id="{67B440E5-E386-314E-357A-2395CAB19A1D}"/>
              </a:ext>
            </a:extLst>
          </p:cNvPr>
          <p:cNvGrpSpPr/>
          <p:nvPr/>
        </p:nvGrpSpPr>
        <p:grpSpPr>
          <a:xfrm>
            <a:off x="1867702" y="3280617"/>
            <a:ext cx="3704591" cy="722645"/>
            <a:chOff x="1825430" y="3313838"/>
            <a:chExt cx="3704591" cy="722645"/>
          </a:xfrm>
        </p:grpSpPr>
        <p:sp>
          <p:nvSpPr>
            <p:cNvPr id="13" name="フリーフォーム: 図形 12">
              <a:extLst>
                <a:ext uri="{FF2B5EF4-FFF2-40B4-BE49-F238E27FC236}">
                  <a16:creationId xmlns:a16="http://schemas.microsoft.com/office/drawing/2014/main" id="{EEBF27C8-5D59-BB15-8A12-E6AE2C0AEE5A}"/>
                </a:ext>
              </a:extLst>
            </p:cNvPr>
            <p:cNvSpPr/>
            <p:nvPr/>
          </p:nvSpPr>
          <p:spPr>
            <a:xfrm flipH="1">
              <a:off x="1825430" y="3337531"/>
              <a:ext cx="3704591" cy="698952"/>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4591" h="698952">
                  <a:moveTo>
                    <a:pt x="1457093" y="0"/>
                  </a:moveTo>
                  <a:lnTo>
                    <a:pt x="3372519" y="0"/>
                  </a:lnTo>
                  <a:cubicBezTo>
                    <a:pt x="3555917" y="0"/>
                    <a:pt x="3704591" y="148674"/>
                    <a:pt x="3704591" y="332072"/>
                  </a:cubicBezTo>
                  <a:cubicBezTo>
                    <a:pt x="3704591" y="515470"/>
                    <a:pt x="3555917" y="664144"/>
                    <a:pt x="3372519" y="664144"/>
                  </a:cubicBezTo>
                  <a:lnTo>
                    <a:pt x="1457093" y="664144"/>
                  </a:lnTo>
                  <a:cubicBezTo>
                    <a:pt x="1319545" y="664144"/>
                    <a:pt x="1201528" y="580515"/>
                    <a:pt x="1151117" y="461330"/>
                  </a:cubicBezTo>
                  <a:lnTo>
                    <a:pt x="1136179" y="387341"/>
                  </a:lnTo>
                  <a:lnTo>
                    <a:pt x="0" y="698952"/>
                  </a:lnTo>
                  <a:lnTo>
                    <a:pt x="1138994" y="262862"/>
                  </a:lnTo>
                  <a:lnTo>
                    <a:pt x="1151117" y="202815"/>
                  </a:lnTo>
                  <a:cubicBezTo>
                    <a:pt x="1201528" y="83629"/>
                    <a:pt x="1319545" y="0"/>
                    <a:pt x="14570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8" name="四角形: 角を丸くする 17">
              <a:extLst>
                <a:ext uri="{FF2B5EF4-FFF2-40B4-BE49-F238E27FC236}">
                  <a16:creationId xmlns:a16="http://schemas.microsoft.com/office/drawing/2014/main" id="{FC5F5ABD-24C3-0767-C6AE-2E5E0B374B76}"/>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a:t>
              </a:r>
            </a:p>
          </p:txBody>
        </p:sp>
      </p:grpSp>
      <p:grpSp>
        <p:nvGrpSpPr>
          <p:cNvPr id="22" name="グループ化 21">
            <a:extLst>
              <a:ext uri="{FF2B5EF4-FFF2-40B4-BE49-F238E27FC236}">
                <a16:creationId xmlns:a16="http://schemas.microsoft.com/office/drawing/2014/main" id="{08E8AF95-EF59-2C0C-E47A-5741584D36BE}"/>
              </a:ext>
            </a:extLst>
          </p:cNvPr>
          <p:cNvGrpSpPr/>
          <p:nvPr/>
        </p:nvGrpSpPr>
        <p:grpSpPr>
          <a:xfrm>
            <a:off x="1736530" y="4227064"/>
            <a:ext cx="3152141" cy="687837"/>
            <a:chOff x="1825430" y="3313838"/>
            <a:chExt cx="3152141" cy="687837"/>
          </a:xfrm>
        </p:grpSpPr>
        <p:sp>
          <p:nvSpPr>
            <p:cNvPr id="23" name="フリーフォーム: 図形 22">
              <a:extLst>
                <a:ext uri="{FF2B5EF4-FFF2-40B4-BE49-F238E27FC236}">
                  <a16:creationId xmlns:a16="http://schemas.microsoft.com/office/drawing/2014/main" id="{8BB62DA8-3710-F809-3D66-B7B755BF11FA}"/>
                </a:ext>
              </a:extLst>
            </p:cNvPr>
            <p:cNvSpPr/>
            <p:nvPr/>
          </p:nvSpPr>
          <p:spPr>
            <a:xfrm flipH="1">
              <a:off x="1825430" y="3337531"/>
              <a:ext cx="315214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 name="connsiteX0" fmla="*/ 968143 w 3215641"/>
                <a:gd name="connsiteY0" fmla="*/ 0 h 664144"/>
                <a:gd name="connsiteX1" fmla="*/ 2883569 w 3215641"/>
                <a:gd name="connsiteY1" fmla="*/ 0 h 664144"/>
                <a:gd name="connsiteX2" fmla="*/ 3215641 w 3215641"/>
                <a:gd name="connsiteY2" fmla="*/ 332072 h 664144"/>
                <a:gd name="connsiteX3" fmla="*/ 2883569 w 3215641"/>
                <a:gd name="connsiteY3" fmla="*/ 664144 h 664144"/>
                <a:gd name="connsiteX4" fmla="*/ 968143 w 3215641"/>
                <a:gd name="connsiteY4" fmla="*/ 664144 h 664144"/>
                <a:gd name="connsiteX5" fmla="*/ 662167 w 3215641"/>
                <a:gd name="connsiteY5" fmla="*/ 461330 h 664144"/>
                <a:gd name="connsiteX6" fmla="*/ 647229 w 3215641"/>
                <a:gd name="connsiteY6" fmla="*/ 387341 h 664144"/>
                <a:gd name="connsiteX7" fmla="*/ 0 w 3215641"/>
                <a:gd name="connsiteY7" fmla="*/ 6802 h 664144"/>
                <a:gd name="connsiteX8" fmla="*/ 650044 w 3215641"/>
                <a:gd name="connsiteY8" fmla="*/ 262862 h 664144"/>
                <a:gd name="connsiteX9" fmla="*/ 662167 w 3215641"/>
                <a:gd name="connsiteY9" fmla="*/ 202815 h 664144"/>
                <a:gd name="connsiteX10" fmla="*/ 968143 w 3215641"/>
                <a:gd name="connsiteY10" fmla="*/ 0 h 664144"/>
                <a:gd name="connsiteX0" fmla="*/ 904643 w 3152141"/>
                <a:gd name="connsiteY0" fmla="*/ 0 h 664144"/>
                <a:gd name="connsiteX1" fmla="*/ 2820069 w 3152141"/>
                <a:gd name="connsiteY1" fmla="*/ 0 h 664144"/>
                <a:gd name="connsiteX2" fmla="*/ 3152141 w 3152141"/>
                <a:gd name="connsiteY2" fmla="*/ 332072 h 664144"/>
                <a:gd name="connsiteX3" fmla="*/ 2820069 w 3152141"/>
                <a:gd name="connsiteY3" fmla="*/ 664144 h 664144"/>
                <a:gd name="connsiteX4" fmla="*/ 904643 w 3152141"/>
                <a:gd name="connsiteY4" fmla="*/ 664144 h 664144"/>
                <a:gd name="connsiteX5" fmla="*/ 598667 w 3152141"/>
                <a:gd name="connsiteY5" fmla="*/ 461330 h 664144"/>
                <a:gd name="connsiteX6" fmla="*/ 583729 w 3152141"/>
                <a:gd name="connsiteY6" fmla="*/ 387341 h 664144"/>
                <a:gd name="connsiteX7" fmla="*/ 0 w 3152141"/>
                <a:gd name="connsiteY7" fmla="*/ 13152 h 664144"/>
                <a:gd name="connsiteX8" fmla="*/ 586544 w 3152141"/>
                <a:gd name="connsiteY8" fmla="*/ 262862 h 664144"/>
                <a:gd name="connsiteX9" fmla="*/ 598667 w 3152141"/>
                <a:gd name="connsiteY9" fmla="*/ 202815 h 664144"/>
                <a:gd name="connsiteX10" fmla="*/ 904643 w 315214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2141" h="664144">
                  <a:moveTo>
                    <a:pt x="904643" y="0"/>
                  </a:moveTo>
                  <a:lnTo>
                    <a:pt x="2820069" y="0"/>
                  </a:lnTo>
                  <a:cubicBezTo>
                    <a:pt x="3003467" y="0"/>
                    <a:pt x="3152141" y="148674"/>
                    <a:pt x="3152141" y="332072"/>
                  </a:cubicBezTo>
                  <a:cubicBezTo>
                    <a:pt x="3152141" y="515470"/>
                    <a:pt x="3003467" y="664144"/>
                    <a:pt x="2820069" y="664144"/>
                  </a:cubicBezTo>
                  <a:lnTo>
                    <a:pt x="904643" y="664144"/>
                  </a:lnTo>
                  <a:cubicBezTo>
                    <a:pt x="767095" y="664144"/>
                    <a:pt x="649078" y="580515"/>
                    <a:pt x="598667" y="461330"/>
                  </a:cubicBezTo>
                  <a:lnTo>
                    <a:pt x="583729" y="387341"/>
                  </a:lnTo>
                  <a:lnTo>
                    <a:pt x="0" y="13152"/>
                  </a:lnTo>
                  <a:lnTo>
                    <a:pt x="586544" y="262862"/>
                  </a:lnTo>
                  <a:lnTo>
                    <a:pt x="598667" y="202815"/>
                  </a:lnTo>
                  <a:cubicBezTo>
                    <a:pt x="649078" y="83629"/>
                    <a:pt x="767095" y="0"/>
                    <a:pt x="90464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4" name="四角形: 角を丸くする 23">
              <a:extLst>
                <a:ext uri="{FF2B5EF4-FFF2-40B4-BE49-F238E27FC236}">
                  <a16:creationId xmlns:a16="http://schemas.microsoft.com/office/drawing/2014/main" id="{6504BE30-BC0D-CCFE-CCD4-200C2989341C}"/>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ほぞんする</a:t>
              </a:r>
            </a:p>
          </p:txBody>
        </p:sp>
      </p:grpSp>
      <p:sp>
        <p:nvSpPr>
          <p:cNvPr id="27" name="四角形: 角を丸くする 26">
            <a:extLst>
              <a:ext uri="{FF2B5EF4-FFF2-40B4-BE49-F238E27FC236}">
                <a16:creationId xmlns:a16="http://schemas.microsoft.com/office/drawing/2014/main" id="{600E16DC-20B3-4B0E-11C2-666C4BC0447C}"/>
              </a:ext>
            </a:extLst>
          </p:cNvPr>
          <p:cNvSpPr/>
          <p:nvPr/>
        </p:nvSpPr>
        <p:spPr>
          <a:xfrm>
            <a:off x="4795677" y="4064741"/>
            <a:ext cx="369094" cy="372032"/>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0" name="正方形/長方形 29">
            <a:extLst>
              <a:ext uri="{FF2B5EF4-FFF2-40B4-BE49-F238E27FC236}">
                <a16:creationId xmlns:a16="http://schemas.microsoft.com/office/drawing/2014/main" id="{4E419AEA-A822-0DE0-25DA-0B1BE18D48D2}"/>
              </a:ext>
            </a:extLst>
          </p:cNvPr>
          <p:cNvSpPr/>
          <p:nvPr/>
        </p:nvSpPr>
        <p:spPr>
          <a:xfrm>
            <a:off x="-2468880" y="1276071"/>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学校コード、</a:t>
            </a: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ID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パスワードで</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grpSp>
        <p:nvGrpSpPr>
          <p:cNvPr id="37" name="グループ化 36">
            <a:extLst>
              <a:ext uri="{FF2B5EF4-FFF2-40B4-BE49-F238E27FC236}">
                <a16:creationId xmlns:a16="http://schemas.microsoft.com/office/drawing/2014/main" id="{3602AD6A-34D3-CC9F-E3D3-2843F6EE3369}"/>
              </a:ext>
            </a:extLst>
          </p:cNvPr>
          <p:cNvGrpSpPr/>
          <p:nvPr/>
        </p:nvGrpSpPr>
        <p:grpSpPr>
          <a:xfrm>
            <a:off x="6416612" y="4626830"/>
            <a:ext cx="3539491" cy="687837"/>
            <a:chOff x="7997409" y="5960448"/>
            <a:chExt cx="3539491" cy="687837"/>
          </a:xfrm>
        </p:grpSpPr>
        <p:sp>
          <p:nvSpPr>
            <p:cNvPr id="38" name="フリーフォーム: 図形 37">
              <a:extLst>
                <a:ext uri="{FF2B5EF4-FFF2-40B4-BE49-F238E27FC236}">
                  <a16:creationId xmlns:a16="http://schemas.microsoft.com/office/drawing/2014/main" id="{3111B313-004D-C801-B374-DE724FE731CC}"/>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9" name="四角形: 角を丸くする 38">
              <a:extLst>
                <a:ext uri="{FF2B5EF4-FFF2-40B4-BE49-F238E27FC236}">
                  <a16:creationId xmlns:a16="http://schemas.microsoft.com/office/drawing/2014/main" id="{76B22896-BCD0-3EA7-A2F7-A81AB2AD8126}"/>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3279654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0D8CE3B-96AD-DE33-7CA6-7D8867D55272}"/>
              </a:ext>
            </a:extLst>
          </p:cNvPr>
          <p:cNvSpPr txBox="1"/>
          <p:nvPr/>
        </p:nvSpPr>
        <p:spPr>
          <a:xfrm>
            <a:off x="5459110" y="2679698"/>
            <a:ext cx="5768200" cy="2308324"/>
          </a:xfrm>
          <a:prstGeom prst="rect">
            <a:avLst/>
          </a:prstGeom>
          <a:noFill/>
        </p:spPr>
        <p:txBody>
          <a:bodyPr wrap="square">
            <a:spAutoFit/>
          </a:bodyPr>
          <a:lstStyle/>
          <a:p>
            <a:pPr rtl="0" fontAlgn="base"/>
            <a:r>
              <a:rPr lang="ja-JP" altLang="en-US" sz="7200" b="1" i="0" u="none" strike="noStrike" cap="all">
                <a:solidFill>
                  <a:srgbClr val="2A1A00"/>
                </a:solidFill>
                <a:effectLst/>
                <a:latin typeface="Meiryo UI" panose="020B0604030504040204" pitchFamily="50" charset="-128"/>
                <a:ea typeface="BIZ UDPゴシック" panose="020B0400000000000000" pitchFamily="50" charset="-128"/>
              </a:rPr>
              <a:t>がくしゅうに</a:t>
            </a:r>
            <a:endParaRPr lang="en-US" altLang="ja-JP" sz="7200" b="1" i="0" u="none" strike="noStrike" cap="all">
              <a:solidFill>
                <a:srgbClr val="2A1A00"/>
              </a:solidFill>
              <a:effectLst/>
              <a:latin typeface="Meiryo UI" panose="020B0604030504040204" pitchFamily="50" charset="-128"/>
              <a:ea typeface="BIZ UDPゴシック" panose="020B0400000000000000" pitchFamily="50" charset="-128"/>
            </a:endParaRPr>
          </a:p>
          <a:p>
            <a:pPr rtl="0" fontAlgn="base"/>
            <a:r>
              <a:rPr lang="ja-JP" altLang="en-US" sz="7200" b="1" i="0" u="none" strike="noStrike" cap="all">
                <a:solidFill>
                  <a:srgbClr val="2A1A00"/>
                </a:solidFill>
                <a:effectLst/>
                <a:latin typeface="Meiryo UI" panose="020B0604030504040204" pitchFamily="50" charset="-128"/>
                <a:ea typeface="BIZ UDPゴシック" panose="020B0400000000000000" pitchFamily="50" charset="-128"/>
              </a:rPr>
              <a:t>つか</a:t>
            </a:r>
            <a:r>
              <a:rPr lang="ja-JP" altLang="en-US" sz="7200" b="1" cap="all">
                <a:solidFill>
                  <a:srgbClr val="2A1A00"/>
                </a:solidFill>
                <a:latin typeface="Meiryo UI" panose="020B0604030504040204" pitchFamily="50" charset="-128"/>
                <a:ea typeface="BIZ UDPゴシック" panose="020B0400000000000000" pitchFamily="50" charset="-128"/>
              </a:rPr>
              <a:t>う</a:t>
            </a:r>
            <a:endParaRPr lang="en-US" altLang="ja-JP" sz="7200" b="1" i="0">
              <a:solidFill>
                <a:srgbClr val="000000"/>
              </a:solidFill>
              <a:effectLst/>
              <a:latin typeface="Meiryo UI" panose="020B0604030504040204" pitchFamily="50" charset="-128"/>
              <a:ea typeface="Meiryo UI" panose="020B0604030504040204" pitchFamily="50" charset="-128"/>
            </a:endParaRPr>
          </a:p>
        </p:txBody>
      </p:sp>
      <p:sp>
        <p:nvSpPr>
          <p:cNvPr id="13" name="四角形: 角を丸くする 12">
            <a:extLst>
              <a:ext uri="{FF2B5EF4-FFF2-40B4-BE49-F238E27FC236}">
                <a16:creationId xmlns:a16="http://schemas.microsoft.com/office/drawing/2014/main" id="{A10A504F-636A-ED31-0CED-A15590D49A80}"/>
              </a:ext>
            </a:extLst>
          </p:cNvPr>
          <p:cNvSpPr/>
          <p:nvPr/>
        </p:nvSpPr>
        <p:spPr>
          <a:xfrm>
            <a:off x="5189960" y="1589638"/>
            <a:ext cx="7682416" cy="813025"/>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38761972-2072-E05C-1255-E415764E3055}"/>
              </a:ext>
            </a:extLst>
          </p:cNvPr>
          <p:cNvSpPr txBox="1"/>
          <p:nvPr/>
        </p:nvSpPr>
        <p:spPr>
          <a:xfrm>
            <a:off x="5459110" y="1671470"/>
            <a:ext cx="3862690" cy="584775"/>
          </a:xfrm>
          <a:prstGeom prst="rect">
            <a:avLst/>
          </a:prstGeom>
          <a:noFill/>
        </p:spPr>
        <p:txBody>
          <a:bodyPr wrap="square" anchor="ctr">
            <a:spAutoFit/>
          </a:bodyPr>
          <a:lstStyle/>
          <a:p>
            <a:r>
              <a:rPr lang="ja-JP" altLang="en-US" sz="3200" b="1" cap="all">
                <a:solidFill>
                  <a:schemeClr val="bg1"/>
                </a:solidFill>
                <a:latin typeface="BIZ UDPゴシック" panose="020B0400000000000000" pitchFamily="50" charset="-128"/>
                <a:ea typeface="BIZ UDPゴシック" panose="020B0400000000000000" pitchFamily="50" charset="-128"/>
              </a:rPr>
              <a:t>たぶれっとは・・・</a:t>
            </a:r>
            <a:endParaRPr lang="ja-JP" altLang="en-US" sz="3200" b="1">
              <a:solidFill>
                <a:schemeClr val="bg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9ED3FCF3-4718-2902-A7ED-995CA6B6FA24}"/>
              </a:ext>
            </a:extLst>
          </p:cNvPr>
          <p:cNvGrpSpPr/>
          <p:nvPr/>
        </p:nvGrpSpPr>
        <p:grpSpPr>
          <a:xfrm>
            <a:off x="520665" y="570972"/>
            <a:ext cx="4360941" cy="5828816"/>
            <a:chOff x="647665" y="570972"/>
            <a:chExt cx="4360941" cy="5828816"/>
          </a:xfrm>
        </p:grpSpPr>
        <p:sp>
          <p:nvSpPr>
            <p:cNvPr id="2" name="四角形: 角を丸くする 1">
              <a:extLst>
                <a:ext uri="{FF2B5EF4-FFF2-40B4-BE49-F238E27FC236}">
                  <a16:creationId xmlns:a16="http://schemas.microsoft.com/office/drawing/2014/main" id="{F172EA23-E4BE-EF4C-89D3-7D07C977B9B0}"/>
                </a:ext>
              </a:extLst>
            </p:cNvPr>
            <p:cNvSpPr/>
            <p:nvPr/>
          </p:nvSpPr>
          <p:spPr>
            <a:xfrm>
              <a:off x="2679903" y="3859183"/>
              <a:ext cx="622300" cy="2540605"/>
            </a:xfrm>
            <a:prstGeom prst="roundRect">
              <a:avLst/>
            </a:prstGeom>
            <a:no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 name="グループ化 13">
              <a:extLst>
                <a:ext uri="{FF2B5EF4-FFF2-40B4-BE49-F238E27FC236}">
                  <a16:creationId xmlns:a16="http://schemas.microsoft.com/office/drawing/2014/main" id="{633B16C0-AEE8-C7A1-DDF6-897FFAFD9904}"/>
                </a:ext>
              </a:extLst>
            </p:cNvPr>
            <p:cNvGrpSpPr/>
            <p:nvPr/>
          </p:nvGrpSpPr>
          <p:grpSpPr>
            <a:xfrm>
              <a:off x="973504" y="662149"/>
              <a:ext cx="4035102" cy="4035102"/>
              <a:chOff x="5140929" y="2999910"/>
              <a:chExt cx="1164771" cy="1164771"/>
            </a:xfrm>
          </p:grpSpPr>
          <p:sp>
            <p:nvSpPr>
              <p:cNvPr id="15" name="楕円 14">
                <a:extLst>
                  <a:ext uri="{FF2B5EF4-FFF2-40B4-BE49-F238E27FC236}">
                    <a16:creationId xmlns:a16="http://schemas.microsoft.com/office/drawing/2014/main" id="{7246646B-74C7-0440-33C3-59B0277FB7AD}"/>
                  </a:ext>
                </a:extLst>
              </p:cNvPr>
              <p:cNvSpPr/>
              <p:nvPr/>
            </p:nvSpPr>
            <p:spPr>
              <a:xfrm>
                <a:off x="5140929" y="2999910"/>
                <a:ext cx="1164771" cy="1164771"/>
              </a:xfrm>
              <a:prstGeom prst="ellipse">
                <a:avLst/>
              </a:prstGeom>
              <a:solidFill>
                <a:schemeClr val="bg1"/>
              </a:solid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descr="図形, アイコン&#10;&#10;AI によって生成されたコンテンツは間違っている可能性があります。">
                <a:extLst>
                  <a:ext uri="{FF2B5EF4-FFF2-40B4-BE49-F238E27FC236}">
                    <a16:creationId xmlns:a16="http://schemas.microsoft.com/office/drawing/2014/main" id="{4D4BE565-8FA0-5B9B-9BEE-03ADA4DE87D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grpSp>
          <p:nvGrpSpPr>
            <p:cNvPr id="17" name="グループ化 16">
              <a:extLst>
                <a:ext uri="{FF2B5EF4-FFF2-40B4-BE49-F238E27FC236}">
                  <a16:creationId xmlns:a16="http://schemas.microsoft.com/office/drawing/2014/main" id="{9A149F1B-FF8A-6514-C2CD-DEDE70A47B4E}"/>
                </a:ext>
              </a:extLst>
            </p:cNvPr>
            <p:cNvGrpSpPr/>
            <p:nvPr/>
          </p:nvGrpSpPr>
          <p:grpSpPr>
            <a:xfrm rot="20854989">
              <a:off x="647665" y="570972"/>
              <a:ext cx="1036760" cy="744600"/>
              <a:chOff x="742852" y="1084200"/>
              <a:chExt cx="1036760" cy="744600"/>
            </a:xfrm>
          </p:grpSpPr>
          <p:cxnSp>
            <p:nvCxnSpPr>
              <p:cNvPr id="18" name="直線コネクタ 17">
                <a:extLst>
                  <a:ext uri="{FF2B5EF4-FFF2-40B4-BE49-F238E27FC236}">
                    <a16:creationId xmlns:a16="http://schemas.microsoft.com/office/drawing/2014/main" id="{3F9104E6-3B0E-5A3F-5219-9EF0E762561D}"/>
                  </a:ext>
                </a:extLst>
              </p:cNvPr>
              <p:cNvCxnSpPr>
                <a:cxnSpLocks/>
              </p:cNvCxnSpPr>
              <p:nvPr/>
            </p:nvCxnSpPr>
            <p:spPr>
              <a:xfrm>
                <a:off x="742852" y="1666425"/>
                <a:ext cx="289962" cy="16237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FEDDF6B1-6E88-E62D-AA34-94FECBA863BF}"/>
                  </a:ext>
                </a:extLst>
              </p:cNvPr>
              <p:cNvCxnSpPr>
                <a:cxnSpLocks/>
              </p:cNvCxnSpPr>
              <p:nvPr/>
            </p:nvCxnSpPr>
            <p:spPr>
              <a:xfrm>
                <a:off x="1169875" y="1290826"/>
                <a:ext cx="213437" cy="2650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04850683-DD56-65E1-4F60-28A2C884006D}"/>
                  </a:ext>
                </a:extLst>
              </p:cNvPr>
              <p:cNvCxnSpPr>
                <a:cxnSpLocks/>
              </p:cNvCxnSpPr>
              <p:nvPr/>
            </p:nvCxnSpPr>
            <p:spPr>
              <a:xfrm>
                <a:off x="1725092" y="1084200"/>
                <a:ext cx="54520" cy="3063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pic>
        <p:nvPicPr>
          <p:cNvPr id="5" name="Picture 6">
            <a:extLst>
              <a:ext uri="{FF2B5EF4-FFF2-40B4-BE49-F238E27FC236}">
                <a16:creationId xmlns:a16="http://schemas.microsoft.com/office/drawing/2014/main" id="{2B5427A3-321F-B145-192D-0EF5389022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21800" y="4114104"/>
            <a:ext cx="2702719" cy="2702719"/>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89E10506-CD62-1421-0F30-3FCAF237928B}"/>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230287004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8F31C9-D770-B619-8179-8D605164E203}"/>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B0B45869-0CD4-BBA0-CAA8-86BB676294A9}"/>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F4C9D33D-B8EC-3516-AA13-FD6A44C037F5}"/>
              </a:ext>
            </a:extLst>
          </p:cNvPr>
          <p:cNvSpPr/>
          <p:nvPr/>
        </p:nvSpPr>
        <p:spPr>
          <a:xfrm>
            <a:off x="6090865" y="5400672"/>
            <a:ext cx="1352000" cy="500759"/>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5E595F4C-B73A-6DEE-5D73-C53C02509CAD}"/>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 ろぐいん がめん</a:t>
            </a:r>
          </a:p>
        </p:txBody>
      </p:sp>
      <p:sp>
        <p:nvSpPr>
          <p:cNvPr id="17" name="テキスト ボックス 16">
            <a:extLst>
              <a:ext uri="{FF2B5EF4-FFF2-40B4-BE49-F238E27FC236}">
                <a16:creationId xmlns:a16="http://schemas.microsoft.com/office/drawing/2014/main" id="{1F70D05E-E596-545A-B89A-5ECC7F3D4202}"/>
              </a:ext>
            </a:extLst>
          </p:cNvPr>
          <p:cNvSpPr txBox="1"/>
          <p:nvPr/>
        </p:nvSpPr>
        <p:spPr>
          <a:xfrm>
            <a:off x="151373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1F743135-B72E-C9B6-38F6-F355E2B6B2B8}"/>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共通</a:t>
            </a:r>
            <a:r>
              <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URL</a:t>
            </a: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で</a:t>
            </a:r>
            <a:endParaRPr kumimoji="1" lang="en-US" altLang="ja-JP"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rPr>
              <a:t>ログインする場合</a:t>
            </a:r>
          </a:p>
        </p:txBody>
      </p:sp>
      <p:sp>
        <p:nvSpPr>
          <p:cNvPr id="30" name="正方形/長方形 29">
            <a:extLst>
              <a:ext uri="{FF2B5EF4-FFF2-40B4-BE49-F238E27FC236}">
                <a16:creationId xmlns:a16="http://schemas.microsoft.com/office/drawing/2014/main" id="{61BE2374-6A17-3430-E79F-C500ED349EFE}"/>
              </a:ext>
            </a:extLst>
          </p:cNvPr>
          <p:cNvSpPr/>
          <p:nvPr/>
        </p:nvSpPr>
        <p:spPr>
          <a:xfrm>
            <a:off x="-2468880" y="1276071"/>
            <a:ext cx="2319251" cy="8163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Microsoft</a:t>
            </a: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アカウントでログインする場合</a:t>
            </a:r>
          </a:p>
        </p:txBody>
      </p:sp>
      <p:grpSp>
        <p:nvGrpSpPr>
          <p:cNvPr id="6" name="グループ化 5">
            <a:extLst>
              <a:ext uri="{FF2B5EF4-FFF2-40B4-BE49-F238E27FC236}">
                <a16:creationId xmlns:a16="http://schemas.microsoft.com/office/drawing/2014/main" id="{BBB735AE-F712-753A-D60A-A1A9935E54C2}"/>
              </a:ext>
            </a:extLst>
          </p:cNvPr>
          <p:cNvGrpSpPr/>
          <p:nvPr/>
        </p:nvGrpSpPr>
        <p:grpSpPr>
          <a:xfrm>
            <a:off x="6856638" y="4528756"/>
            <a:ext cx="3021010" cy="898148"/>
            <a:chOff x="8010085" y="4853978"/>
            <a:chExt cx="3526815" cy="898148"/>
          </a:xfrm>
        </p:grpSpPr>
        <p:sp>
          <p:nvSpPr>
            <p:cNvPr id="7" name="フリーフォーム: 図形 6">
              <a:extLst>
                <a:ext uri="{FF2B5EF4-FFF2-40B4-BE49-F238E27FC236}">
                  <a16:creationId xmlns:a16="http://schemas.microsoft.com/office/drawing/2014/main" id="{916765DE-87B1-5664-4A1A-F9E3B29BE39E}"/>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F442B082-DE94-BFC8-756B-B90573466993}"/>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ろぐいん</a:t>
              </a:r>
            </a:p>
          </p:txBody>
        </p:sp>
      </p:grpSp>
    </p:spTree>
    <p:extLst>
      <p:ext uri="{BB962C8B-B14F-4D97-AF65-F5344CB8AC3E}">
        <p14:creationId xmlns:p14="http://schemas.microsoft.com/office/powerpoint/2010/main" val="197667489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575F9-A034-E203-82A5-A0E2155A6966}"/>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74B01CDE-0236-5395-C47A-1E6011F90A5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95196" y="1549285"/>
            <a:ext cx="9601603" cy="5119803"/>
          </a:xfrm>
          <a:prstGeom prst="rect">
            <a:avLst/>
          </a:prstGeom>
          <a:ln>
            <a:solidFill>
              <a:schemeClr val="bg1">
                <a:lumMod val="75000"/>
              </a:schemeClr>
            </a:solidFill>
          </a:ln>
        </p:spPr>
      </p:pic>
      <p:sp>
        <p:nvSpPr>
          <p:cNvPr id="3" name="四角形: 角を丸くする 2">
            <a:extLst>
              <a:ext uri="{FF2B5EF4-FFF2-40B4-BE49-F238E27FC236}">
                <a16:creationId xmlns:a16="http://schemas.microsoft.com/office/drawing/2014/main" id="{82526A22-EA33-2525-4EF8-41E11FB84171}"/>
              </a:ext>
            </a:extLst>
          </p:cNvPr>
          <p:cNvSpPr/>
          <p:nvPr/>
        </p:nvSpPr>
        <p:spPr>
          <a:xfrm>
            <a:off x="1857913" y="2309761"/>
            <a:ext cx="2261394" cy="1238250"/>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AC3260B1-1E9E-BDFF-7ED4-C278A247F0F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オクリンクプラスを ひらく</a:t>
            </a:r>
          </a:p>
        </p:txBody>
      </p:sp>
      <p:sp>
        <p:nvSpPr>
          <p:cNvPr id="17" name="テキスト ボックス 16">
            <a:extLst>
              <a:ext uri="{FF2B5EF4-FFF2-40B4-BE49-F238E27FC236}">
                <a16:creationId xmlns:a16="http://schemas.microsoft.com/office/drawing/2014/main" id="{D1E0E033-01CD-FDAB-0C59-BA1F2BA920B6}"/>
              </a:ext>
            </a:extLst>
          </p:cNvPr>
          <p:cNvSpPr txBox="1"/>
          <p:nvPr/>
        </p:nvSpPr>
        <p:spPr>
          <a:xfrm>
            <a:off x="2697641"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おくりんくぷらす）</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49597794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D0587-94F9-8FCC-FCAD-A40F985C3678}"/>
            </a:ext>
          </a:extLst>
        </p:cNvPr>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80601A04-4697-719A-55FC-35B8D3BA720B}"/>
              </a:ext>
            </a:extLst>
          </p:cNvPr>
          <p:cNvGrpSpPr/>
          <p:nvPr/>
        </p:nvGrpSpPr>
        <p:grpSpPr>
          <a:xfrm>
            <a:off x="1376963" y="1268412"/>
            <a:ext cx="9438073" cy="5400675"/>
            <a:chOff x="1376963" y="1268412"/>
            <a:chExt cx="9438073" cy="5400675"/>
          </a:xfrm>
        </p:grpSpPr>
        <p:grpSp>
          <p:nvGrpSpPr>
            <p:cNvPr id="17" name="グループ化 16">
              <a:extLst>
                <a:ext uri="{FF2B5EF4-FFF2-40B4-BE49-F238E27FC236}">
                  <a16:creationId xmlns:a16="http://schemas.microsoft.com/office/drawing/2014/main" id="{C9AA61F6-57A9-9D16-A822-55F66122286F}"/>
                </a:ext>
              </a:extLst>
            </p:cNvPr>
            <p:cNvGrpSpPr/>
            <p:nvPr/>
          </p:nvGrpSpPr>
          <p:grpSpPr>
            <a:xfrm>
              <a:off x="1376963" y="1268412"/>
              <a:ext cx="9438073" cy="5400675"/>
              <a:chOff x="1376963" y="1268412"/>
              <a:chExt cx="9438073" cy="5400675"/>
            </a:xfrm>
          </p:grpSpPr>
          <p:pic>
            <p:nvPicPr>
              <p:cNvPr id="12" name="図 11">
                <a:extLst>
                  <a:ext uri="{FF2B5EF4-FFF2-40B4-BE49-F238E27FC236}">
                    <a16:creationId xmlns:a16="http://schemas.microsoft.com/office/drawing/2014/main" id="{DB366AF9-FF83-119C-874D-B27E204A6477}"/>
                  </a:ext>
                </a:extLst>
              </p:cNvPr>
              <p:cNvPicPr>
                <a:picLocks noChangeAspect="1"/>
              </p:cNvPicPr>
              <p:nvPr/>
            </p:nvPicPr>
            <p:blipFill>
              <a:blip r:embed="rId3"/>
              <a:stretch>
                <a:fillRect/>
              </a:stretch>
            </p:blipFill>
            <p:spPr>
              <a:xfrm>
                <a:off x="1376963" y="1268412"/>
                <a:ext cx="9438073" cy="5400675"/>
              </a:xfrm>
              <a:prstGeom prst="rect">
                <a:avLst/>
              </a:prstGeom>
              <a:ln>
                <a:solidFill>
                  <a:schemeClr val="bg1">
                    <a:lumMod val="75000"/>
                  </a:schemeClr>
                </a:solidFill>
              </a:ln>
            </p:spPr>
          </p:pic>
          <p:sp>
            <p:nvSpPr>
              <p:cNvPr id="16" name="正方形/長方形 15">
                <a:extLst>
                  <a:ext uri="{FF2B5EF4-FFF2-40B4-BE49-F238E27FC236}">
                    <a16:creationId xmlns:a16="http://schemas.microsoft.com/office/drawing/2014/main" id="{8BF6CBCF-B40B-FF98-4008-3E5AC2BF4227}"/>
                  </a:ext>
                </a:extLst>
              </p:cNvPr>
              <p:cNvSpPr/>
              <p:nvPr/>
            </p:nvSpPr>
            <p:spPr>
              <a:xfrm>
                <a:off x="2203704" y="2940093"/>
                <a:ext cx="493776" cy="1962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4" name="正方形/長方形 3">
              <a:extLst>
                <a:ext uri="{FF2B5EF4-FFF2-40B4-BE49-F238E27FC236}">
                  <a16:creationId xmlns:a16="http://schemas.microsoft.com/office/drawing/2014/main" id="{CC45D5A3-B222-D5FC-E689-C064A5489F71}"/>
                </a:ext>
              </a:extLst>
            </p:cNvPr>
            <p:cNvSpPr/>
            <p:nvPr/>
          </p:nvSpPr>
          <p:spPr>
            <a:xfrm>
              <a:off x="2876550" y="2711450"/>
              <a:ext cx="285750" cy="1238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四角形: 角を丸くする 8">
            <a:extLst>
              <a:ext uri="{FF2B5EF4-FFF2-40B4-BE49-F238E27FC236}">
                <a16:creationId xmlns:a16="http://schemas.microsoft.com/office/drawing/2014/main" id="{3EA99676-8542-CB49-BA5F-2A67D305B538}"/>
              </a:ext>
            </a:extLst>
          </p:cNvPr>
          <p:cNvSpPr/>
          <p:nvPr/>
        </p:nvSpPr>
        <p:spPr>
          <a:xfrm>
            <a:off x="2050181" y="2300438"/>
            <a:ext cx="8123722" cy="1776262"/>
          </a:xfrm>
          <a:prstGeom prst="roundRect">
            <a:avLst>
              <a:gd name="adj" fmla="val 6949"/>
            </a:avLst>
          </a:prstGeom>
          <a:noFill/>
          <a:ln w="111125">
            <a:solidFill>
              <a:srgbClr val="4EE73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4AA2D8A0-D5D5-F070-5B99-5E3A24CBF8D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じかんわりを えらぶ</a:t>
            </a:r>
          </a:p>
        </p:txBody>
      </p:sp>
      <p:sp>
        <p:nvSpPr>
          <p:cNvPr id="2" name="四角形: 角を丸くする 1">
            <a:extLst>
              <a:ext uri="{FF2B5EF4-FFF2-40B4-BE49-F238E27FC236}">
                <a16:creationId xmlns:a16="http://schemas.microsoft.com/office/drawing/2014/main" id="{261B879F-B947-F090-CCB1-992BEB3C82FC}"/>
              </a:ext>
            </a:extLst>
          </p:cNvPr>
          <p:cNvSpPr/>
          <p:nvPr/>
        </p:nvSpPr>
        <p:spPr>
          <a:xfrm>
            <a:off x="3945397" y="4712018"/>
            <a:ext cx="301452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四角形: 角を丸くする 2">
            <a:extLst>
              <a:ext uri="{FF2B5EF4-FFF2-40B4-BE49-F238E27FC236}">
                <a16:creationId xmlns:a16="http://schemas.microsoft.com/office/drawing/2014/main" id="{D77067C0-7F11-8C4E-B351-C030858CB517}"/>
              </a:ext>
            </a:extLst>
          </p:cNvPr>
          <p:cNvSpPr/>
          <p:nvPr/>
        </p:nvSpPr>
        <p:spPr>
          <a:xfrm>
            <a:off x="4192130" y="4724719"/>
            <a:ext cx="262808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せんせいにいわれたじかんわりをおす</a:t>
            </a:r>
          </a:p>
        </p:txBody>
      </p:sp>
    </p:spTree>
    <p:extLst>
      <p:ext uri="{BB962C8B-B14F-4D97-AF65-F5344CB8AC3E}">
        <p14:creationId xmlns:p14="http://schemas.microsoft.com/office/powerpoint/2010/main" val="370319385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E0D1D-5B25-FCBE-DE88-3CA59FC1A571}"/>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98BA67E1-914A-2006-9DCF-C51AD7E4BC39}"/>
              </a:ext>
            </a:extLst>
          </p:cNvPr>
          <p:cNvPicPr>
            <a:picLocks noChangeAspect="1"/>
          </p:cNvPicPr>
          <p:nvPr/>
        </p:nvPicPr>
        <p:blipFill>
          <a:blip r:embed="rId3"/>
          <a:stretch>
            <a:fillRect/>
          </a:stretch>
        </p:blipFill>
        <p:spPr>
          <a:xfrm>
            <a:off x="1163998" y="1356587"/>
            <a:ext cx="9864000" cy="5301900"/>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7D85B693-40D9-30C3-A34D-8E6F9C615B2B}"/>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オクリンクプラスの がめん</a:t>
            </a:r>
          </a:p>
        </p:txBody>
      </p:sp>
      <p:sp>
        <p:nvSpPr>
          <p:cNvPr id="12" name="四角形: 角を丸くする 11">
            <a:extLst>
              <a:ext uri="{FF2B5EF4-FFF2-40B4-BE49-F238E27FC236}">
                <a16:creationId xmlns:a16="http://schemas.microsoft.com/office/drawing/2014/main" id="{85A44686-26CC-A1B6-30FC-90A314E38807}"/>
              </a:ext>
            </a:extLst>
          </p:cNvPr>
          <p:cNvSpPr/>
          <p:nvPr/>
        </p:nvSpPr>
        <p:spPr>
          <a:xfrm>
            <a:off x="3701071" y="5145181"/>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CFE38FD3-19ED-5618-605B-87223A4A3424}"/>
              </a:ext>
            </a:extLst>
          </p:cNvPr>
          <p:cNvSpPr/>
          <p:nvPr/>
        </p:nvSpPr>
        <p:spPr>
          <a:xfrm>
            <a:off x="3999186" y="5084208"/>
            <a:ext cx="4210317"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これで じゅんびが できました。</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pic>
        <p:nvPicPr>
          <p:cNvPr id="17" name="Picture 2">
            <a:extLst>
              <a:ext uri="{FF2B5EF4-FFF2-40B4-BE49-F238E27FC236}">
                <a16:creationId xmlns:a16="http://schemas.microsoft.com/office/drawing/2014/main" id="{7C25DC1D-1507-9AC1-7CFC-97F7A7ABD38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274"/>
          <a:stretch/>
        </p:blipFill>
        <p:spPr bwMode="auto">
          <a:xfrm>
            <a:off x="-5088" y="3492184"/>
            <a:ext cx="2481624" cy="3365005"/>
          </a:xfrm>
          <a:prstGeom prst="rect">
            <a:avLst/>
          </a:prstGeom>
          <a:noFill/>
          <a:extLst>
            <a:ext uri="{909E8E84-426E-40DD-AFC4-6F175D3DCCD1}">
              <a14:hiddenFill xmlns:a14="http://schemas.microsoft.com/office/drawing/2010/main">
                <a:solidFill>
                  <a:srgbClr val="FFFFFF"/>
                </a:solidFill>
              </a14:hiddenFill>
            </a:ext>
          </a:extLst>
        </p:spPr>
      </p:pic>
      <p:sp>
        <p:nvSpPr>
          <p:cNvPr id="24" name="テキスト ボックス 23">
            <a:extLst>
              <a:ext uri="{FF2B5EF4-FFF2-40B4-BE49-F238E27FC236}">
                <a16:creationId xmlns:a16="http://schemas.microsoft.com/office/drawing/2014/main" id="{771A8309-E421-AD05-6582-BE2846C28B0A}"/>
              </a:ext>
            </a:extLst>
          </p:cNvPr>
          <p:cNvSpPr txBox="1"/>
          <p:nvPr/>
        </p:nvSpPr>
        <p:spPr>
          <a:xfrm>
            <a:off x="2697641"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おくりんくぷらす）</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 name="テキスト ボックス 1">
            <a:extLst>
              <a:ext uri="{FF2B5EF4-FFF2-40B4-BE49-F238E27FC236}">
                <a16:creationId xmlns:a16="http://schemas.microsoft.com/office/drawing/2014/main" id="{94B7C9E0-0AC4-726D-88CA-DB08824183C9}"/>
              </a:ext>
            </a:extLst>
          </p:cNvPr>
          <p:cNvSpPr txBox="1"/>
          <p:nvPr/>
        </p:nvSpPr>
        <p:spPr>
          <a:xfrm>
            <a:off x="8547848" y="6642556"/>
            <a:ext cx="3644152" cy="215444"/>
          </a:xfrm>
          <a:prstGeom prst="rect">
            <a:avLst/>
          </a:prstGeom>
          <a:noFill/>
        </p:spPr>
        <p:txBody>
          <a:bodyPr wrap="square">
            <a:spAutoFit/>
          </a:bodyPr>
          <a:lstStyle/>
          <a:p>
            <a:pPr algn="r"/>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73637813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4D1AE-ED2F-947C-5DBF-AE683BA9F073}"/>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48CD9B03-33E4-BE83-33C4-DAF78C7E79D6}"/>
              </a:ext>
            </a:extLst>
          </p:cNvPr>
          <p:cNvPicPr>
            <a:picLocks noChangeAspect="1"/>
          </p:cNvPicPr>
          <p:nvPr/>
        </p:nvPicPr>
        <p:blipFill>
          <a:blip r:embed="rId3"/>
          <a:stretch>
            <a:fillRect/>
          </a:stretch>
        </p:blipFill>
        <p:spPr>
          <a:xfrm>
            <a:off x="1163998" y="1356587"/>
            <a:ext cx="9864000" cy="5301900"/>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8CBD5B1C-9B01-5FCA-487C-8A0C2347B7E2}"/>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かーど</a:t>
            </a:r>
            <a:r>
              <a:rPr lang="ja-JP" altLang="en-US" sz="5400" b="1" cap="all">
                <a:solidFill>
                  <a:srgbClr val="2A1A00"/>
                </a:solidFill>
                <a:latin typeface="BIZ UDPゴシック" panose="020B0400000000000000" pitchFamily="50" charset="-128"/>
                <a:ea typeface="BIZ UDPゴシック" panose="020B0400000000000000" pitchFamily="50" charset="-128"/>
              </a:rPr>
              <a:t>を</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 つくろう</a:t>
            </a:r>
          </a:p>
        </p:txBody>
      </p:sp>
      <p:sp>
        <p:nvSpPr>
          <p:cNvPr id="10" name="四角形: 角を丸くする 9">
            <a:extLst>
              <a:ext uri="{FF2B5EF4-FFF2-40B4-BE49-F238E27FC236}">
                <a16:creationId xmlns:a16="http://schemas.microsoft.com/office/drawing/2014/main" id="{FEA3BBA3-8218-9EAD-D947-6BFDCBE22493}"/>
              </a:ext>
            </a:extLst>
          </p:cNvPr>
          <p:cNvSpPr/>
          <p:nvPr/>
        </p:nvSpPr>
        <p:spPr>
          <a:xfrm flipV="1">
            <a:off x="4084489" y="6231972"/>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a:extLst>
              <a:ext uri="{FF2B5EF4-FFF2-40B4-BE49-F238E27FC236}">
                <a16:creationId xmlns:a16="http://schemas.microsoft.com/office/drawing/2014/main" id="{20ADFC76-A95C-3288-2B92-D2D1502C9B31}"/>
              </a:ext>
            </a:extLst>
          </p:cNvPr>
          <p:cNvGrpSpPr/>
          <p:nvPr/>
        </p:nvGrpSpPr>
        <p:grpSpPr>
          <a:xfrm>
            <a:off x="3156373" y="4071793"/>
            <a:ext cx="3417549" cy="2479977"/>
            <a:chOff x="6204706" y="1342940"/>
            <a:chExt cx="3417549" cy="2479977"/>
          </a:xfrm>
        </p:grpSpPr>
        <p:sp>
          <p:nvSpPr>
            <p:cNvPr id="3" name="フリーフォーム: 図形 2">
              <a:extLst>
                <a:ext uri="{FF2B5EF4-FFF2-40B4-BE49-F238E27FC236}">
                  <a16:creationId xmlns:a16="http://schemas.microsoft.com/office/drawing/2014/main" id="{1B10C485-2AA3-F8DC-6464-01660616BF36}"/>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 name="四角形: 角を丸くする 8">
              <a:extLst>
                <a:ext uri="{FF2B5EF4-FFF2-40B4-BE49-F238E27FC236}">
                  <a16:creationId xmlns:a16="http://schemas.microsoft.com/office/drawing/2014/main" id="{1C3BC438-2F23-0B61-CD90-B7B272656D1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40703280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4FF640-7FDC-3BBE-3281-16860F32B380}"/>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9F8E8C7B-1886-540B-4B68-1F8A62C3371E}"/>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かーど</a:t>
            </a:r>
            <a:r>
              <a:rPr lang="ja-JP" altLang="en-US" sz="5400" b="1" cap="all">
                <a:solidFill>
                  <a:srgbClr val="2A1A00"/>
                </a:solidFill>
                <a:latin typeface="BIZ UDPゴシック" panose="020B0400000000000000" pitchFamily="50" charset="-128"/>
                <a:ea typeface="BIZ UDPゴシック" panose="020B0400000000000000" pitchFamily="50" charset="-128"/>
              </a:rPr>
              <a:t>を</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 ひらく</a:t>
            </a:r>
          </a:p>
        </p:txBody>
      </p:sp>
      <p:sp>
        <p:nvSpPr>
          <p:cNvPr id="10" name="四角形: 角を丸くする 9">
            <a:extLst>
              <a:ext uri="{FF2B5EF4-FFF2-40B4-BE49-F238E27FC236}">
                <a16:creationId xmlns:a16="http://schemas.microsoft.com/office/drawing/2014/main" id="{91EB675A-33C9-272E-D793-DB61FAD8BC61}"/>
              </a:ext>
            </a:extLst>
          </p:cNvPr>
          <p:cNvSpPr/>
          <p:nvPr/>
        </p:nvSpPr>
        <p:spPr>
          <a:xfrm flipV="1">
            <a:off x="4084489" y="6231972"/>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a:extLst>
              <a:ext uri="{FF2B5EF4-FFF2-40B4-BE49-F238E27FC236}">
                <a16:creationId xmlns:a16="http://schemas.microsoft.com/office/drawing/2014/main" id="{65E1DCB8-347C-A2A1-69F2-1BFE81F79E9E}"/>
              </a:ext>
            </a:extLst>
          </p:cNvPr>
          <p:cNvGrpSpPr/>
          <p:nvPr/>
        </p:nvGrpSpPr>
        <p:grpSpPr>
          <a:xfrm>
            <a:off x="3156373" y="4071793"/>
            <a:ext cx="3417549" cy="2479977"/>
            <a:chOff x="6204706" y="1342940"/>
            <a:chExt cx="3417549" cy="2479977"/>
          </a:xfrm>
        </p:grpSpPr>
        <p:sp>
          <p:nvSpPr>
            <p:cNvPr id="3" name="フリーフォーム: 図形 2">
              <a:extLst>
                <a:ext uri="{FF2B5EF4-FFF2-40B4-BE49-F238E27FC236}">
                  <a16:creationId xmlns:a16="http://schemas.microsoft.com/office/drawing/2014/main" id="{BC073F66-B2B3-4653-DB4C-3FDC71A47391}"/>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 name="四角形: 角を丸くする 8">
              <a:extLst>
                <a:ext uri="{FF2B5EF4-FFF2-40B4-BE49-F238E27FC236}">
                  <a16:creationId xmlns:a16="http://schemas.microsoft.com/office/drawing/2014/main" id="{14E10314-AE6C-E69D-A36B-B0FB9AA848E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pic>
        <p:nvPicPr>
          <p:cNvPr id="6" name="図 5">
            <a:extLst>
              <a:ext uri="{FF2B5EF4-FFF2-40B4-BE49-F238E27FC236}">
                <a16:creationId xmlns:a16="http://schemas.microsoft.com/office/drawing/2014/main" id="{33A05A2E-3133-5CA5-5E76-52296C176EC6}"/>
              </a:ext>
            </a:extLst>
          </p:cNvPr>
          <p:cNvPicPr>
            <a:picLocks noChangeAspect="1"/>
          </p:cNvPicPr>
          <p:nvPr/>
        </p:nvPicPr>
        <p:blipFill>
          <a:blip r:embed="rId3"/>
          <a:stretch>
            <a:fillRect/>
          </a:stretch>
        </p:blipFill>
        <p:spPr>
          <a:xfrm>
            <a:off x="1093659" y="1268413"/>
            <a:ext cx="10004682" cy="5400675"/>
          </a:xfrm>
          <a:prstGeom prst="rect">
            <a:avLst/>
          </a:prstGeom>
          <a:ln>
            <a:solidFill>
              <a:schemeClr val="bg1">
                <a:lumMod val="75000"/>
              </a:schemeClr>
            </a:solidFill>
          </a:ln>
        </p:spPr>
      </p:pic>
      <p:sp>
        <p:nvSpPr>
          <p:cNvPr id="7" name="四角形: 角を丸くする 6">
            <a:extLst>
              <a:ext uri="{FF2B5EF4-FFF2-40B4-BE49-F238E27FC236}">
                <a16:creationId xmlns:a16="http://schemas.microsoft.com/office/drawing/2014/main" id="{0F479790-8FF3-641C-593C-D52AE357D0BF}"/>
              </a:ext>
            </a:extLst>
          </p:cNvPr>
          <p:cNvSpPr/>
          <p:nvPr/>
        </p:nvSpPr>
        <p:spPr>
          <a:xfrm>
            <a:off x="4487845" y="2940918"/>
            <a:ext cx="3216310" cy="2024172"/>
          </a:xfrm>
          <a:prstGeom prst="roundRect">
            <a:avLst>
              <a:gd name="adj" fmla="val 12781"/>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BBD85596-FEB5-A991-B6D9-4CCFD6E2D168}"/>
              </a:ext>
            </a:extLst>
          </p:cNvPr>
          <p:cNvGrpSpPr/>
          <p:nvPr/>
        </p:nvGrpSpPr>
        <p:grpSpPr>
          <a:xfrm>
            <a:off x="5774774" y="1167568"/>
            <a:ext cx="3417549" cy="3005773"/>
            <a:chOff x="6204706" y="1277569"/>
            <a:chExt cx="3417549" cy="3005773"/>
          </a:xfrm>
        </p:grpSpPr>
        <p:sp>
          <p:nvSpPr>
            <p:cNvPr id="12" name="フリーフォーム: 図形 11">
              <a:extLst>
                <a:ext uri="{FF2B5EF4-FFF2-40B4-BE49-F238E27FC236}">
                  <a16:creationId xmlns:a16="http://schemas.microsoft.com/office/drawing/2014/main" id="{36517B6B-D221-11DF-9ECF-6D6AC5BC1CF6}"/>
                </a:ext>
              </a:extLst>
            </p:cNvPr>
            <p:cNvSpPr/>
            <p:nvPr/>
          </p:nvSpPr>
          <p:spPr>
            <a:xfrm rot="18677589">
              <a:off x="6241430" y="1419245"/>
              <a:ext cx="3005773"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1115398 w 3005773"/>
                <a:gd name="connsiteY0" fmla="*/ 112937 h 2722422"/>
                <a:gd name="connsiteX1" fmla="*/ 2923198 w 3005773"/>
                <a:gd name="connsiteY1" fmla="*/ 2171209 h 2722422"/>
                <a:gd name="connsiteX2" fmla="*/ 2892836 w 3005773"/>
                <a:gd name="connsiteY2" fmla="*/ 2639847 h 2722422"/>
                <a:gd name="connsiteX3" fmla="*/ 2424198 w 3005773"/>
                <a:gd name="connsiteY3" fmla="*/ 2609485 h 2722422"/>
                <a:gd name="connsiteX4" fmla="*/ 1413886 w 3005773"/>
                <a:gd name="connsiteY4" fmla="*/ 1459195 h 2722422"/>
                <a:gd name="connsiteX5" fmla="*/ 0 w 3005773"/>
                <a:gd name="connsiteY5" fmla="*/ 1890868 h 2722422"/>
                <a:gd name="connsiteX6" fmla="*/ 1302973 w 3005773"/>
                <a:gd name="connsiteY6" fmla="*/ 1332915 h 2722422"/>
                <a:gd name="connsiteX7" fmla="*/ 616398 w 3005773"/>
                <a:gd name="connsiteY7" fmla="*/ 551214 h 2722422"/>
                <a:gd name="connsiteX8" fmla="*/ 646760 w 3005773"/>
                <a:gd name="connsiteY8" fmla="*/ 82576 h 2722422"/>
                <a:gd name="connsiteX9" fmla="*/ 1115398 w 3005773"/>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5773" h="2722422">
                  <a:moveTo>
                    <a:pt x="1115398" y="112937"/>
                  </a:moveTo>
                  <a:lnTo>
                    <a:pt x="2923198" y="2171209"/>
                  </a:lnTo>
                  <a:cubicBezTo>
                    <a:pt x="3044224" y="2309003"/>
                    <a:pt x="3030631" y="2518820"/>
                    <a:pt x="2892836" y="2639847"/>
                  </a:cubicBezTo>
                  <a:cubicBezTo>
                    <a:pt x="2755041" y="2760873"/>
                    <a:pt x="2545224" y="2747280"/>
                    <a:pt x="2424198" y="2609485"/>
                  </a:cubicBezTo>
                  <a:lnTo>
                    <a:pt x="1413886" y="1459195"/>
                  </a:lnTo>
                  <a:lnTo>
                    <a:pt x="0" y="1890868"/>
                  </a:lnTo>
                  <a:lnTo>
                    <a:pt x="1302973" y="1332915"/>
                  </a:lnTo>
                  <a:lnTo>
                    <a:pt x="616398" y="551214"/>
                  </a:lnTo>
                  <a:cubicBezTo>
                    <a:pt x="495372" y="413419"/>
                    <a:pt x="508965" y="203602"/>
                    <a:pt x="646760" y="82576"/>
                  </a:cubicBezTo>
                  <a:cubicBezTo>
                    <a:pt x="784555" y="-38451"/>
                    <a:pt x="994372" y="-24857"/>
                    <a:pt x="1115398"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3" name="四角形: 角を丸くする 12">
              <a:extLst>
                <a:ext uri="{FF2B5EF4-FFF2-40B4-BE49-F238E27FC236}">
                  <a16:creationId xmlns:a16="http://schemas.microsoft.com/office/drawing/2014/main" id="{B4D6836C-1A3D-1427-5D3E-465A89710BD4}"/>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かーどを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69162438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00159-1F7B-7540-8108-DA4C7EBEF065}"/>
            </a:ext>
          </a:extLst>
        </p:cNvPr>
        <p:cNvGrpSpPr/>
        <p:nvPr/>
      </p:nvGrpSpPr>
      <p:grpSpPr>
        <a:xfrm>
          <a:off x="0" y="0"/>
          <a:ext cx="0" cy="0"/>
          <a:chOff x="0" y="0"/>
          <a:chExt cx="0" cy="0"/>
        </a:xfrm>
      </p:grpSpPr>
      <p:pic>
        <p:nvPicPr>
          <p:cNvPr id="10" name="図 9">
            <a:extLst>
              <a:ext uri="{FF2B5EF4-FFF2-40B4-BE49-F238E27FC236}">
                <a16:creationId xmlns:a16="http://schemas.microsoft.com/office/drawing/2014/main" id="{A19FA337-0EE9-9C1B-EB7D-D86C0EF263AE}"/>
              </a:ext>
            </a:extLst>
          </p:cNvPr>
          <p:cNvPicPr>
            <a:picLocks noChangeAspect="1"/>
          </p:cNvPicPr>
          <p:nvPr/>
        </p:nvPicPr>
        <p:blipFill>
          <a:blip r:embed="rId3"/>
          <a:stretch>
            <a:fillRect/>
          </a:stretch>
        </p:blipFill>
        <p:spPr>
          <a:xfrm>
            <a:off x="1376271" y="1268413"/>
            <a:ext cx="9439457" cy="5397096"/>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AF1F4CF1-BD3C-B4BE-9417-D038898FFC08}"/>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
        <p:nvSpPr>
          <p:cNvPr id="9" name="四角形: 角を丸くする 8">
            <a:extLst>
              <a:ext uri="{FF2B5EF4-FFF2-40B4-BE49-F238E27FC236}">
                <a16:creationId xmlns:a16="http://schemas.microsoft.com/office/drawing/2014/main" id="{0558C4C6-7754-6BD2-D5A8-3B9281789808}"/>
              </a:ext>
            </a:extLst>
          </p:cNvPr>
          <p:cNvSpPr/>
          <p:nvPr/>
        </p:nvSpPr>
        <p:spPr>
          <a:xfrm flipV="1">
            <a:off x="5943341" y="6248320"/>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2D0BF336-C200-03BB-576C-F768FDBD3989}"/>
              </a:ext>
            </a:extLst>
          </p:cNvPr>
          <p:cNvGrpSpPr/>
          <p:nvPr/>
        </p:nvGrpSpPr>
        <p:grpSpPr>
          <a:xfrm>
            <a:off x="5065560" y="3963016"/>
            <a:ext cx="3417549" cy="2479977"/>
            <a:chOff x="6204706" y="1342940"/>
            <a:chExt cx="3417549" cy="2479977"/>
          </a:xfrm>
        </p:grpSpPr>
        <p:sp>
          <p:nvSpPr>
            <p:cNvPr id="17" name="フリーフォーム: 図形 16">
              <a:extLst>
                <a:ext uri="{FF2B5EF4-FFF2-40B4-BE49-F238E27FC236}">
                  <a16:creationId xmlns:a16="http://schemas.microsoft.com/office/drawing/2014/main" id="{825F0510-F09D-4C4B-4E34-123B64987AC4}"/>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8" name="四角形: 角を丸くする 17">
              <a:extLst>
                <a:ext uri="{FF2B5EF4-FFF2-40B4-BE49-F238E27FC236}">
                  <a16:creationId xmlns:a16="http://schemas.microsoft.com/office/drawing/2014/main" id="{E06D1C54-430F-9D2C-A666-88928D7D6662}"/>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52186075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8E2B3-FF9F-1C49-5A5B-7D0F5E0B6F30}"/>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0EC1742C-3758-58FD-7006-B18300B62652}"/>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
        <p:nvSpPr>
          <p:cNvPr id="9" name="四角形: 角を丸くする 8">
            <a:extLst>
              <a:ext uri="{FF2B5EF4-FFF2-40B4-BE49-F238E27FC236}">
                <a16:creationId xmlns:a16="http://schemas.microsoft.com/office/drawing/2014/main" id="{8D152C75-D1E9-94F7-F235-B792BF0B4990}"/>
              </a:ext>
            </a:extLst>
          </p:cNvPr>
          <p:cNvSpPr/>
          <p:nvPr/>
        </p:nvSpPr>
        <p:spPr>
          <a:xfrm flipV="1">
            <a:off x="5943341" y="6248320"/>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7885EA6E-84B9-C0AF-F94D-C4043C0B8A4C}"/>
              </a:ext>
            </a:extLst>
          </p:cNvPr>
          <p:cNvGrpSpPr/>
          <p:nvPr/>
        </p:nvGrpSpPr>
        <p:grpSpPr>
          <a:xfrm>
            <a:off x="5065560" y="3963016"/>
            <a:ext cx="3417549" cy="2479977"/>
            <a:chOff x="6204706" y="1342940"/>
            <a:chExt cx="3417549" cy="2479977"/>
          </a:xfrm>
        </p:grpSpPr>
        <p:sp>
          <p:nvSpPr>
            <p:cNvPr id="17" name="フリーフォーム: 図形 16">
              <a:extLst>
                <a:ext uri="{FF2B5EF4-FFF2-40B4-BE49-F238E27FC236}">
                  <a16:creationId xmlns:a16="http://schemas.microsoft.com/office/drawing/2014/main" id="{CA02C01D-C064-3BC7-2105-D6C6491BB2C5}"/>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8" name="四角形: 角を丸くする 17">
              <a:extLst>
                <a:ext uri="{FF2B5EF4-FFF2-40B4-BE49-F238E27FC236}">
                  <a16:creationId xmlns:a16="http://schemas.microsoft.com/office/drawing/2014/main" id="{98F28ABC-88AB-B58A-9153-F66496E0E509}"/>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pic>
        <p:nvPicPr>
          <p:cNvPr id="3" name="図 2">
            <a:extLst>
              <a:ext uri="{FF2B5EF4-FFF2-40B4-BE49-F238E27FC236}">
                <a16:creationId xmlns:a16="http://schemas.microsoft.com/office/drawing/2014/main" id="{D416D248-35F7-71BC-DE1C-91FEDF84100D}"/>
              </a:ext>
            </a:extLst>
          </p:cNvPr>
          <p:cNvPicPr>
            <a:picLocks noChangeAspect="1"/>
          </p:cNvPicPr>
          <p:nvPr/>
        </p:nvPicPr>
        <p:blipFill>
          <a:blip r:embed="rId3"/>
          <a:stretch>
            <a:fillRect/>
          </a:stretch>
        </p:blipFill>
        <p:spPr>
          <a:xfrm>
            <a:off x="1372591" y="1268413"/>
            <a:ext cx="9446817" cy="540130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B2B5618B-16A6-A2CC-3BB8-9879E4962949}"/>
              </a:ext>
            </a:extLst>
          </p:cNvPr>
          <p:cNvSpPr/>
          <p:nvPr/>
        </p:nvSpPr>
        <p:spPr>
          <a:xfrm flipV="1">
            <a:off x="5921784" y="6256511"/>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DF1F7234-5A0D-2ABB-1024-0239B18F9C72}"/>
              </a:ext>
            </a:extLst>
          </p:cNvPr>
          <p:cNvGrpSpPr/>
          <p:nvPr/>
        </p:nvGrpSpPr>
        <p:grpSpPr>
          <a:xfrm>
            <a:off x="5039240" y="3954825"/>
            <a:ext cx="3417549" cy="2479977"/>
            <a:chOff x="6204706" y="1342940"/>
            <a:chExt cx="3417549" cy="2479977"/>
          </a:xfrm>
        </p:grpSpPr>
        <p:sp>
          <p:nvSpPr>
            <p:cNvPr id="16" name="フリーフォーム: 図形 15">
              <a:extLst>
                <a:ext uri="{FF2B5EF4-FFF2-40B4-BE49-F238E27FC236}">
                  <a16:creationId xmlns:a16="http://schemas.microsoft.com/office/drawing/2014/main" id="{8CA2BE14-A447-1983-6108-E5689E70808B}"/>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6607F7E5-050D-B118-11EE-8C1FAF02454C}"/>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24573736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9B2D1-D501-6891-7F76-6E8F9205D3B5}"/>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A9D7A79D-F3B2-2CE7-A83E-F70FA2F71C9F}"/>
              </a:ext>
            </a:extLst>
          </p:cNvPr>
          <p:cNvPicPr>
            <a:picLocks noChangeAspect="1"/>
          </p:cNvPicPr>
          <p:nvPr/>
        </p:nvPicPr>
        <p:blipFill>
          <a:blip r:embed="rId3"/>
          <a:stretch>
            <a:fillRect/>
          </a:stretch>
        </p:blipFill>
        <p:spPr>
          <a:xfrm>
            <a:off x="1372591" y="1268413"/>
            <a:ext cx="9446817" cy="5401305"/>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CD4B3BE6-A429-DA0D-95CA-E134F832C40C}"/>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graphicFrame>
        <p:nvGraphicFramePr>
          <p:cNvPr id="4" name="表 3">
            <a:extLst>
              <a:ext uri="{FF2B5EF4-FFF2-40B4-BE49-F238E27FC236}">
                <a16:creationId xmlns:a16="http://schemas.microsoft.com/office/drawing/2014/main" id="{613E7754-5A0B-6ECE-6037-DC2C4BE0C1E9}"/>
              </a:ext>
            </a:extLst>
          </p:cNvPr>
          <p:cNvGraphicFramePr>
            <a:graphicFrameLocks noGrp="1"/>
          </p:cNvGraphicFramePr>
          <p:nvPr>
            <p:extLst>
              <p:ext uri="{D42A27DB-BD31-4B8C-83A1-F6EECF244321}">
                <p14:modId xmlns:p14="http://schemas.microsoft.com/office/powerpoint/2010/main" val="2215731769"/>
              </p:ext>
            </p:extLst>
          </p:nvPr>
        </p:nvGraphicFramePr>
        <p:xfrm>
          <a:off x="4215151" y="2530475"/>
          <a:ext cx="3761698" cy="2338328"/>
        </p:xfrm>
        <a:graphic>
          <a:graphicData uri="http://schemas.openxmlformats.org/drawingml/2006/table">
            <a:tbl>
              <a:tblPr firstRow="1" bandRow="1">
                <a:tableStyleId>{5940675A-B579-460E-94D1-54222C63F5DA}</a:tableStyleId>
              </a:tblPr>
              <a:tblGrid>
                <a:gridCol w="1880849">
                  <a:extLst>
                    <a:ext uri="{9D8B030D-6E8A-4147-A177-3AD203B41FA5}">
                      <a16:colId xmlns:a16="http://schemas.microsoft.com/office/drawing/2014/main" val="3669728748"/>
                    </a:ext>
                  </a:extLst>
                </a:gridCol>
                <a:gridCol w="1880849">
                  <a:extLst>
                    <a:ext uri="{9D8B030D-6E8A-4147-A177-3AD203B41FA5}">
                      <a16:colId xmlns:a16="http://schemas.microsoft.com/office/drawing/2014/main" val="3943529767"/>
                    </a:ext>
                  </a:extLst>
                </a:gridCol>
              </a:tblGrid>
              <a:tr h="1510502">
                <a:tc gridSpan="2">
                  <a:txBody>
                    <a:bodyPr/>
                    <a:lstStyle/>
                    <a:p>
                      <a:pPr algn="ctr"/>
                      <a:r>
                        <a:rPr kumimoji="1" lang="en-US" altLang="ja-JP" sz="2400" b="1" dirty="0" err="1">
                          <a:latin typeface="+mj-ea"/>
                          <a:ea typeface="+mj-ea"/>
                        </a:rPr>
                        <a:t>miraiseed</a:t>
                      </a:r>
                      <a:r>
                        <a:rPr kumimoji="1" lang="ja-JP" altLang="en-US" sz="2400" b="1" dirty="0">
                          <a:latin typeface="+mj-ea"/>
                          <a:ea typeface="+mj-ea"/>
                        </a:rPr>
                        <a:t>が</a:t>
                      </a:r>
                      <a:endParaRPr kumimoji="1" lang="en-US" altLang="ja-JP" sz="2400" b="1" dirty="0">
                        <a:latin typeface="+mj-ea"/>
                        <a:ea typeface="+mj-ea"/>
                      </a:endParaRPr>
                    </a:p>
                    <a:p>
                      <a:pPr algn="ctr"/>
                      <a:r>
                        <a:rPr kumimoji="1" lang="ja-JP" altLang="en-US" sz="2400" b="1" dirty="0">
                          <a:latin typeface="+mj-ea"/>
                          <a:ea typeface="+mj-ea"/>
                        </a:rPr>
                        <a:t>マイクおよびカメラへのアクセスを求めています。</a:t>
                      </a:r>
                    </a:p>
                  </a:txBody>
                  <a:tcPr anchor="ctr">
                    <a:solidFill>
                      <a:schemeClr val="bg1"/>
                    </a:solidFill>
                  </a:tcPr>
                </a:tc>
                <a:tc hMerge="1">
                  <a:txBody>
                    <a:bodyPr/>
                    <a:lstStyle/>
                    <a:p>
                      <a:endParaRPr kumimoji="1" lang="ja-JP" altLang="en-US" dirty="0"/>
                    </a:p>
                  </a:txBody>
                  <a:tcPr/>
                </a:tc>
                <a:extLst>
                  <a:ext uri="{0D108BD9-81ED-4DB2-BD59-A6C34878D82A}">
                    <a16:rowId xmlns:a16="http://schemas.microsoft.com/office/drawing/2014/main" val="3325738174"/>
                  </a:ext>
                </a:extLst>
              </a:tr>
              <a:tr h="827826">
                <a:tc>
                  <a:txBody>
                    <a:bodyPr/>
                    <a:lstStyle/>
                    <a:p>
                      <a:pPr algn="ctr"/>
                      <a:r>
                        <a:rPr kumimoji="1" lang="ja-JP" altLang="en-US" sz="2400" dirty="0"/>
                        <a:t>キャンセル</a:t>
                      </a:r>
                    </a:p>
                  </a:txBody>
                  <a:tcPr anchor="ctr">
                    <a:solidFill>
                      <a:schemeClr val="bg1"/>
                    </a:solidFill>
                  </a:tcPr>
                </a:tc>
                <a:tc>
                  <a:txBody>
                    <a:bodyPr/>
                    <a:lstStyle/>
                    <a:p>
                      <a:pPr algn="ctr"/>
                      <a:r>
                        <a:rPr kumimoji="1" lang="ja-JP" altLang="en-US" sz="2800" dirty="0"/>
                        <a:t>許可</a:t>
                      </a:r>
                    </a:p>
                  </a:txBody>
                  <a:tcPr anchor="ctr">
                    <a:solidFill>
                      <a:schemeClr val="bg1"/>
                    </a:solidFill>
                  </a:tcPr>
                </a:tc>
                <a:extLst>
                  <a:ext uri="{0D108BD9-81ED-4DB2-BD59-A6C34878D82A}">
                    <a16:rowId xmlns:a16="http://schemas.microsoft.com/office/drawing/2014/main" val="3925888334"/>
                  </a:ext>
                </a:extLst>
              </a:tr>
            </a:tbl>
          </a:graphicData>
        </a:graphic>
      </p:graphicFrame>
      <p:sp>
        <p:nvSpPr>
          <p:cNvPr id="9" name="四角形: 角を丸くする 8">
            <a:extLst>
              <a:ext uri="{FF2B5EF4-FFF2-40B4-BE49-F238E27FC236}">
                <a16:creationId xmlns:a16="http://schemas.microsoft.com/office/drawing/2014/main" id="{0D0719D3-D98F-CDC4-AB42-E38A29CDD5A0}"/>
              </a:ext>
            </a:extLst>
          </p:cNvPr>
          <p:cNvSpPr/>
          <p:nvPr/>
        </p:nvSpPr>
        <p:spPr>
          <a:xfrm flipV="1">
            <a:off x="6395923" y="4137013"/>
            <a:ext cx="1236269" cy="605002"/>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E3708DF9-2B47-BA3C-82F7-1427AC529BAF}"/>
              </a:ext>
            </a:extLst>
          </p:cNvPr>
          <p:cNvGrpSpPr/>
          <p:nvPr/>
        </p:nvGrpSpPr>
        <p:grpSpPr>
          <a:xfrm>
            <a:off x="6531390" y="4386049"/>
            <a:ext cx="3417549" cy="2471951"/>
            <a:chOff x="6204706" y="1349968"/>
            <a:chExt cx="3417549" cy="2471951"/>
          </a:xfrm>
        </p:grpSpPr>
        <p:sp>
          <p:nvSpPr>
            <p:cNvPr id="17" name="フリーフォーム: 図形 16">
              <a:extLst>
                <a:ext uri="{FF2B5EF4-FFF2-40B4-BE49-F238E27FC236}">
                  <a16:creationId xmlns:a16="http://schemas.microsoft.com/office/drawing/2014/main" id="{85948B98-7003-165E-1759-C6DEAF6F6A7D}"/>
                </a:ext>
              </a:extLst>
            </p:cNvPr>
            <p:cNvSpPr/>
            <p:nvPr/>
          </p:nvSpPr>
          <p:spPr>
            <a:xfrm rot="2922411" flipV="1">
              <a:off x="6684479" y="122473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152702 w 2471951"/>
                <a:gd name="connsiteY5" fmla="*/ 1464709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152702" y="1464709"/>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dirty="0"/>
            </a:p>
          </p:txBody>
        </p:sp>
        <p:sp>
          <p:nvSpPr>
            <p:cNvPr id="18" name="四角形: 角を丸くする 17">
              <a:extLst>
                <a:ext uri="{FF2B5EF4-FFF2-40B4-BE49-F238E27FC236}">
                  <a16:creationId xmlns:a16="http://schemas.microsoft.com/office/drawing/2014/main" id="{B890EEAE-A795-EE4F-3AB4-609C9030C20D}"/>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きょか（許可）する</a:t>
              </a:r>
              <a:endParaRPr kumimoji="1" lang="en-US" altLang="ja-JP" sz="2400" b="1" dirty="0">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80485731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73EAF-2F7F-87AE-6D5E-05B5A5376582}"/>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E483E128-9B66-C916-49B3-5748447CA47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grpSp>
        <p:nvGrpSpPr>
          <p:cNvPr id="34" name="グループ化 33">
            <a:extLst>
              <a:ext uri="{FF2B5EF4-FFF2-40B4-BE49-F238E27FC236}">
                <a16:creationId xmlns:a16="http://schemas.microsoft.com/office/drawing/2014/main" id="{CA9F3237-2F99-3803-5244-90F60DCB61AF}"/>
              </a:ext>
            </a:extLst>
          </p:cNvPr>
          <p:cNvGrpSpPr/>
          <p:nvPr/>
        </p:nvGrpSpPr>
        <p:grpSpPr>
          <a:xfrm>
            <a:off x="2424000" y="1382571"/>
            <a:ext cx="7344000" cy="5292000"/>
            <a:chOff x="2424000" y="1382571"/>
            <a:chExt cx="7344000" cy="5292000"/>
          </a:xfrm>
        </p:grpSpPr>
        <p:grpSp>
          <p:nvGrpSpPr>
            <p:cNvPr id="29" name="グループ化 28">
              <a:extLst>
                <a:ext uri="{FF2B5EF4-FFF2-40B4-BE49-F238E27FC236}">
                  <a16:creationId xmlns:a16="http://schemas.microsoft.com/office/drawing/2014/main" id="{84C38C21-8D77-F7E9-3F98-CF5CED118C7E}"/>
                </a:ext>
              </a:extLst>
            </p:cNvPr>
            <p:cNvGrpSpPr/>
            <p:nvPr/>
          </p:nvGrpSpPr>
          <p:grpSpPr>
            <a:xfrm>
              <a:off x="2424000" y="1382571"/>
              <a:ext cx="7344000" cy="5292000"/>
              <a:chOff x="2424000" y="1353311"/>
              <a:chExt cx="7344000" cy="5292000"/>
            </a:xfrm>
          </p:grpSpPr>
          <p:sp>
            <p:nvSpPr>
              <p:cNvPr id="30" name="四角形: 角を丸くする 29">
                <a:extLst>
                  <a:ext uri="{FF2B5EF4-FFF2-40B4-BE49-F238E27FC236}">
                    <a16:creationId xmlns:a16="http://schemas.microsoft.com/office/drawing/2014/main" id="{16282C9A-9F64-8183-2EC5-9DA0D4EEDCA1}"/>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四角形: 角を丸くする 30">
                <a:extLst>
                  <a:ext uri="{FF2B5EF4-FFF2-40B4-BE49-F238E27FC236}">
                    <a16:creationId xmlns:a16="http://schemas.microsoft.com/office/drawing/2014/main" id="{63535C1A-4C62-DFCE-8351-93C566E6904F}"/>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四角形: 角を丸くする 31">
                <a:extLst>
                  <a:ext uri="{FF2B5EF4-FFF2-40B4-BE49-F238E27FC236}">
                    <a16:creationId xmlns:a16="http://schemas.microsoft.com/office/drawing/2014/main" id="{4A92CD48-6C36-7D35-CD6B-ACCA8F2539D3}"/>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 name="図 1"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EE92F9D6-B9EB-6A31-EDDA-F87B2DBECC72}"/>
                </a:ext>
              </a:extLst>
            </p:cNvPr>
            <p:cNvPicPr>
              <a:picLocks noChangeAspect="1"/>
            </p:cNvPicPr>
            <p:nvPr/>
          </p:nvPicPr>
          <p:blipFill>
            <a:blip r:embed="rId3">
              <a:extLst>
                <a:ext uri="{28A0092B-C50C-407E-A947-70E740481C1C}">
                  <a14:useLocalDpi xmlns:a14="http://schemas.microsoft.com/office/drawing/2010/main" val="0"/>
                </a:ext>
              </a:extLst>
            </a:blip>
            <a:srcRect t="-1" b="-1"/>
            <a:stretch>
              <a:fillRect/>
            </a:stretch>
          </p:blipFill>
          <p:spPr>
            <a:xfrm>
              <a:off x="2714625" y="1642546"/>
              <a:ext cx="6788848" cy="4745050"/>
            </a:xfrm>
            <a:prstGeom prst="roundRect">
              <a:avLst>
                <a:gd name="adj" fmla="val 2722"/>
              </a:avLst>
            </a:prstGeom>
          </p:spPr>
        </p:pic>
        <p:sp>
          <p:nvSpPr>
            <p:cNvPr id="33" name="四角形: 上の 2 つの角を丸める 32">
              <a:extLst>
                <a:ext uri="{FF2B5EF4-FFF2-40B4-BE49-F238E27FC236}">
                  <a16:creationId xmlns:a16="http://schemas.microsoft.com/office/drawing/2014/main" id="{A45FD35B-8659-84CE-412B-F87B0E112C14}"/>
                </a:ext>
              </a:extLst>
            </p:cNvPr>
            <p:cNvSpPr/>
            <p:nvPr/>
          </p:nvSpPr>
          <p:spPr>
            <a:xfrm rot="16200000">
              <a:off x="3222360" y="1134811"/>
              <a:ext cx="4745049" cy="5760518"/>
            </a:xfrm>
            <a:prstGeom prst="round2SameRect">
              <a:avLst>
                <a:gd name="adj1" fmla="val 3482"/>
                <a:gd name="adj2" fmla="val 0"/>
              </a:avLst>
            </a:prstGeom>
            <a:gradFill flip="none" rotWithShape="1">
              <a:gsLst>
                <a:gs pos="0">
                  <a:schemeClr val="bg2">
                    <a:lumMod val="25000"/>
                    <a:tint val="66000"/>
                    <a:satMod val="160000"/>
                  </a:schemeClr>
                </a:gs>
                <a:gs pos="50000">
                  <a:schemeClr val="bg2">
                    <a:lumMod val="25000"/>
                    <a:tint val="44500"/>
                    <a:satMod val="160000"/>
                  </a:schemeClr>
                </a:gs>
                <a:gs pos="100000">
                  <a:schemeClr val="bg2">
                    <a:lumMod val="25000"/>
                    <a:tint val="23500"/>
                    <a:satMod val="160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0824468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図形, アイコン&#10;&#10;AI によって生成されたコンテンツは間違っている可能性があります。">
            <a:extLst>
              <a:ext uri="{FF2B5EF4-FFF2-40B4-BE49-F238E27FC236}">
                <a16:creationId xmlns:a16="http://schemas.microsoft.com/office/drawing/2014/main" id="{0A2BE755-64D2-A388-DB55-7A27F976F9B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568084" y="3245865"/>
            <a:ext cx="7056635" cy="2749430"/>
          </a:xfrm>
          <a:prstGeom prst="rect">
            <a:avLst/>
          </a:prstGeom>
        </p:spPr>
      </p:pic>
      <p:sp>
        <p:nvSpPr>
          <p:cNvPr id="8" name="テキスト ボックス 7">
            <a:extLst>
              <a:ext uri="{FF2B5EF4-FFF2-40B4-BE49-F238E27FC236}">
                <a16:creationId xmlns:a16="http://schemas.microsoft.com/office/drawing/2014/main" id="{6CA36C13-104F-3BF5-0775-E88084621BB0}"/>
              </a:ext>
            </a:extLst>
          </p:cNvPr>
          <p:cNvSpPr txBox="1"/>
          <p:nvPr/>
        </p:nvSpPr>
        <p:spPr>
          <a:xfrm>
            <a:off x="-2" y="314822"/>
            <a:ext cx="12192001" cy="1754326"/>
          </a:xfrm>
          <a:prstGeom prst="rect">
            <a:avLst/>
          </a:prstGeom>
          <a:noFill/>
        </p:spPr>
        <p:txBody>
          <a:bodyPr wrap="square" anchor="ctr">
            <a:spAutoFit/>
          </a:bodyPr>
          <a:lstStyle/>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② ぱすわーどは だいじなので​</a:t>
            </a:r>
          </a:p>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ともだちに おしえる</a:t>
            </a:r>
          </a:p>
        </p:txBody>
      </p:sp>
    </p:spTree>
    <p:extLst>
      <p:ext uri="{BB962C8B-B14F-4D97-AF65-F5344CB8AC3E}">
        <p14:creationId xmlns:p14="http://schemas.microsoft.com/office/powerpoint/2010/main" val="210729012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grpSp>
        <p:nvGrpSpPr>
          <p:cNvPr id="24" name="グループ化 23">
            <a:extLst>
              <a:ext uri="{FF2B5EF4-FFF2-40B4-BE49-F238E27FC236}">
                <a16:creationId xmlns:a16="http://schemas.microsoft.com/office/drawing/2014/main" id="{0434B25C-8EBF-5A34-8406-40F34C8BE19F}"/>
              </a:ext>
            </a:extLst>
          </p:cNvPr>
          <p:cNvGrpSpPr/>
          <p:nvPr/>
        </p:nvGrpSpPr>
        <p:grpSpPr>
          <a:xfrm>
            <a:off x="2424000" y="1382571"/>
            <a:ext cx="7344000" cy="5292000"/>
            <a:chOff x="2424000" y="1382571"/>
            <a:chExt cx="7344000" cy="5292000"/>
          </a:xfrm>
        </p:grpSpPr>
        <p:grpSp>
          <p:nvGrpSpPr>
            <p:cNvPr id="3" name="グループ化 2">
              <a:extLst>
                <a:ext uri="{FF2B5EF4-FFF2-40B4-BE49-F238E27FC236}">
                  <a16:creationId xmlns:a16="http://schemas.microsoft.com/office/drawing/2014/main" id="{8CBCB4EF-D853-C25C-116F-A4F3993F97D9}"/>
                </a:ext>
              </a:extLst>
            </p:cNvPr>
            <p:cNvGrpSpPr/>
            <p:nvPr/>
          </p:nvGrpSpPr>
          <p:grpSpPr>
            <a:xfrm>
              <a:off x="2424000" y="1382571"/>
              <a:ext cx="7344000" cy="5292000"/>
              <a:chOff x="2424000" y="1353311"/>
              <a:chExt cx="7344000" cy="5292000"/>
            </a:xfrm>
          </p:grpSpPr>
          <p:sp>
            <p:nvSpPr>
              <p:cNvPr id="5" name="四角形: 角を丸くする 4">
                <a:extLst>
                  <a:ext uri="{FF2B5EF4-FFF2-40B4-BE49-F238E27FC236}">
                    <a16:creationId xmlns:a16="http://schemas.microsoft.com/office/drawing/2014/main" id="{3A91BED2-8A43-6AB1-ED55-6A729B37F905}"/>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78D3AA7C-3E7D-A1DA-921E-9D349C4AD182}"/>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3480A47F-9D00-031B-514E-51FD23154A9E}"/>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8" name="図 7"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566FEF3A-A295-3AED-04B0-AE050F92E201}"/>
                </a:ext>
              </a:extLst>
            </p:cNvPr>
            <p:cNvPicPr>
              <a:picLocks noChangeAspect="1"/>
            </p:cNvPicPr>
            <p:nvPr/>
          </p:nvPicPr>
          <p:blipFill>
            <a:blip r:embed="rId3">
              <a:extLst>
                <a:ext uri="{28A0092B-C50C-407E-A947-70E740481C1C}">
                  <a14:useLocalDpi xmlns:a14="http://schemas.microsoft.com/office/drawing/2010/main" val="0"/>
                </a:ext>
              </a:extLst>
            </a:blip>
            <a:srcRect t="-1" b="-1"/>
            <a:stretch>
              <a:fillRect/>
            </a:stretch>
          </p:blipFill>
          <p:spPr>
            <a:xfrm>
              <a:off x="2714625" y="1642546"/>
              <a:ext cx="6788848" cy="4745050"/>
            </a:xfrm>
            <a:prstGeom prst="roundRect">
              <a:avLst>
                <a:gd name="adj" fmla="val 2722"/>
              </a:avLst>
            </a:prstGeom>
          </p:spPr>
        </p:pic>
        <p:sp>
          <p:nvSpPr>
            <p:cNvPr id="22" name="四角形: 上の 2 つの角を丸める 21">
              <a:extLst>
                <a:ext uri="{FF2B5EF4-FFF2-40B4-BE49-F238E27FC236}">
                  <a16:creationId xmlns:a16="http://schemas.microsoft.com/office/drawing/2014/main" id="{A7A91B49-5429-BAD6-6492-9DFE02A9AFA1}"/>
                </a:ext>
              </a:extLst>
            </p:cNvPr>
            <p:cNvSpPr/>
            <p:nvPr/>
          </p:nvSpPr>
          <p:spPr>
            <a:xfrm rot="16200000">
              <a:off x="3222360" y="1134811"/>
              <a:ext cx="4745049" cy="5760518"/>
            </a:xfrm>
            <a:prstGeom prst="round2SameRect">
              <a:avLst>
                <a:gd name="adj1" fmla="val 3482"/>
                <a:gd name="adj2" fmla="val 0"/>
              </a:avLst>
            </a:prstGeom>
            <a:gradFill flip="none" rotWithShape="1">
              <a:gsLst>
                <a:gs pos="0">
                  <a:schemeClr val="bg2">
                    <a:lumMod val="25000"/>
                    <a:tint val="66000"/>
                    <a:satMod val="160000"/>
                  </a:schemeClr>
                </a:gs>
                <a:gs pos="50000">
                  <a:schemeClr val="bg2">
                    <a:lumMod val="25000"/>
                    <a:tint val="44500"/>
                    <a:satMod val="160000"/>
                  </a:schemeClr>
                </a:gs>
                <a:gs pos="100000">
                  <a:schemeClr val="bg2">
                    <a:lumMod val="25000"/>
                    <a:tint val="23500"/>
                    <a:satMod val="160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 name="テキスト ボックス 9">
            <a:extLst>
              <a:ext uri="{FF2B5EF4-FFF2-40B4-BE49-F238E27FC236}">
                <a16:creationId xmlns:a16="http://schemas.microsoft.com/office/drawing/2014/main" id="{DB4CBB75-692E-E174-FEF0-3C575D87ACDA}"/>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grpSp>
        <p:nvGrpSpPr>
          <p:cNvPr id="28" name="グループ化 27">
            <a:extLst>
              <a:ext uri="{FF2B5EF4-FFF2-40B4-BE49-F238E27FC236}">
                <a16:creationId xmlns:a16="http://schemas.microsoft.com/office/drawing/2014/main" id="{3019784C-8460-3114-5C4B-D86191881D31}"/>
              </a:ext>
            </a:extLst>
          </p:cNvPr>
          <p:cNvGrpSpPr/>
          <p:nvPr/>
        </p:nvGrpSpPr>
        <p:grpSpPr>
          <a:xfrm>
            <a:off x="7848377" y="2556390"/>
            <a:ext cx="3336291" cy="687837"/>
            <a:chOff x="8200609" y="5960448"/>
            <a:chExt cx="3336291" cy="687837"/>
          </a:xfrm>
        </p:grpSpPr>
        <p:sp>
          <p:nvSpPr>
            <p:cNvPr id="29" name="フリーフォーム: 図形 28">
              <a:extLst>
                <a:ext uri="{FF2B5EF4-FFF2-40B4-BE49-F238E27FC236}">
                  <a16:creationId xmlns:a16="http://schemas.microsoft.com/office/drawing/2014/main" id="{91ED8030-ACCA-C9D9-F9C0-392610AF48AF}"/>
                </a:ext>
              </a:extLst>
            </p:cNvPr>
            <p:cNvSpPr/>
            <p:nvPr/>
          </p:nvSpPr>
          <p:spPr>
            <a:xfrm>
              <a:off x="8200609" y="5984141"/>
              <a:ext cx="33362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88793 w 3336291"/>
                <a:gd name="connsiteY0" fmla="*/ 0 h 664144"/>
                <a:gd name="connsiteX1" fmla="*/ 3004219 w 3336291"/>
                <a:gd name="connsiteY1" fmla="*/ 0 h 664144"/>
                <a:gd name="connsiteX2" fmla="*/ 3336291 w 3336291"/>
                <a:gd name="connsiteY2" fmla="*/ 332072 h 664144"/>
                <a:gd name="connsiteX3" fmla="*/ 3004219 w 3336291"/>
                <a:gd name="connsiteY3" fmla="*/ 664144 h 664144"/>
                <a:gd name="connsiteX4" fmla="*/ 1088793 w 3336291"/>
                <a:gd name="connsiteY4" fmla="*/ 664144 h 664144"/>
                <a:gd name="connsiteX5" fmla="*/ 782817 w 3336291"/>
                <a:gd name="connsiteY5" fmla="*/ 461330 h 664144"/>
                <a:gd name="connsiteX6" fmla="*/ 767879 w 3336291"/>
                <a:gd name="connsiteY6" fmla="*/ 387341 h 664144"/>
                <a:gd name="connsiteX7" fmla="*/ 0 w 3336291"/>
                <a:gd name="connsiteY7" fmla="*/ 507545 h 664144"/>
                <a:gd name="connsiteX8" fmla="*/ 770694 w 3336291"/>
                <a:gd name="connsiteY8" fmla="*/ 262862 h 664144"/>
                <a:gd name="connsiteX9" fmla="*/ 782817 w 3336291"/>
                <a:gd name="connsiteY9" fmla="*/ 202815 h 664144"/>
                <a:gd name="connsiteX10" fmla="*/ 1088793 w 33362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36291" h="664144">
                  <a:moveTo>
                    <a:pt x="1088793" y="0"/>
                  </a:moveTo>
                  <a:lnTo>
                    <a:pt x="3004219" y="0"/>
                  </a:lnTo>
                  <a:cubicBezTo>
                    <a:pt x="3187617" y="0"/>
                    <a:pt x="3336291" y="148674"/>
                    <a:pt x="3336291" y="332072"/>
                  </a:cubicBezTo>
                  <a:cubicBezTo>
                    <a:pt x="3336291" y="515470"/>
                    <a:pt x="3187617" y="664144"/>
                    <a:pt x="3004219" y="664144"/>
                  </a:cubicBezTo>
                  <a:lnTo>
                    <a:pt x="1088793" y="664144"/>
                  </a:lnTo>
                  <a:cubicBezTo>
                    <a:pt x="951245" y="664144"/>
                    <a:pt x="833228" y="580515"/>
                    <a:pt x="782817" y="461330"/>
                  </a:cubicBezTo>
                  <a:lnTo>
                    <a:pt x="767879" y="387341"/>
                  </a:lnTo>
                  <a:lnTo>
                    <a:pt x="0" y="507545"/>
                  </a:lnTo>
                  <a:lnTo>
                    <a:pt x="770694" y="262862"/>
                  </a:lnTo>
                  <a:lnTo>
                    <a:pt x="782817" y="202815"/>
                  </a:lnTo>
                  <a:cubicBezTo>
                    <a:pt x="833228" y="83629"/>
                    <a:pt x="951245" y="0"/>
                    <a:pt x="10887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0" name="四角形: 角を丸くする 29">
              <a:extLst>
                <a:ext uri="{FF2B5EF4-FFF2-40B4-BE49-F238E27FC236}">
                  <a16:creationId xmlns:a16="http://schemas.microsoft.com/office/drawing/2014/main" id="{DC1C0399-09D8-077E-5FCA-B6C7AE1D8C59}"/>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a:solidFill>
                    <a:prstClr val="white"/>
                  </a:solidFill>
                  <a:latin typeface="BIZ UDPゴシック" panose="020B0400000000000000" pitchFamily="50" charset="-128"/>
                  <a:ea typeface="BIZ UDPゴシック" panose="020B0400000000000000" pitchFamily="50" charset="-128"/>
                </a:rPr>
                <a:t>がめんが うえ</a:t>
              </a: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
        <p:nvSpPr>
          <p:cNvPr id="2" name="テキスト ボックス 1">
            <a:extLst>
              <a:ext uri="{FF2B5EF4-FFF2-40B4-BE49-F238E27FC236}">
                <a16:creationId xmlns:a16="http://schemas.microsoft.com/office/drawing/2014/main" id="{CFA7E15C-D5F6-1ED1-6564-5E00D74CABD5}"/>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effectLst/>
                <a:latin typeface="+mn-ea"/>
                <a:cs typeface="+mn-cs"/>
              </a:rPr>
              <a:t>イラスト：サポータ作成</a:t>
            </a:r>
            <a:r>
              <a:rPr lang="ja-JP" altLang="en-US" sz="800">
                <a:solidFill>
                  <a:prstClr val="white"/>
                </a:solidFill>
                <a:latin typeface="BIZ UDPゴシック" panose="020B0400000000000000" pitchFamily="50" charset="-128"/>
                <a:ea typeface="BIZ UDPゴシック" panose="020B0400000000000000" pitchFamily="50" charset="-128"/>
              </a:rPr>
              <a:t>サポータ作成</a:t>
            </a:r>
            <a:endParaRPr kumimoji="1" lang="ja-JP" altLang="en-US" sz="800"/>
          </a:p>
        </p:txBody>
      </p:sp>
      <p:sp>
        <p:nvSpPr>
          <p:cNvPr id="12" name="四角形: 角を丸くする 11">
            <a:extLst>
              <a:ext uri="{FF2B5EF4-FFF2-40B4-BE49-F238E27FC236}">
                <a16:creationId xmlns:a16="http://schemas.microsoft.com/office/drawing/2014/main" id="{8D1EF2A8-6FBC-01B2-9827-AB7881BB2D3E}"/>
              </a:ext>
            </a:extLst>
          </p:cNvPr>
          <p:cNvSpPr/>
          <p:nvPr/>
        </p:nvSpPr>
        <p:spPr>
          <a:xfrm>
            <a:off x="2336800" y="1262723"/>
            <a:ext cx="1413620" cy="1293667"/>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6" name="四角形: 角を丸くする 15">
            <a:extLst>
              <a:ext uri="{FF2B5EF4-FFF2-40B4-BE49-F238E27FC236}">
                <a16:creationId xmlns:a16="http://schemas.microsoft.com/office/drawing/2014/main" id="{D4D11176-1A6F-6C53-5CB3-E1F3994BB40E}"/>
              </a:ext>
            </a:extLst>
          </p:cNvPr>
          <p:cNvSpPr/>
          <p:nvPr/>
        </p:nvSpPr>
        <p:spPr>
          <a:xfrm>
            <a:off x="1075388" y="3012054"/>
            <a:ext cx="3078490" cy="115615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E4DEF2BA-41AF-7A15-2E5F-7019611DA83F}"/>
              </a:ext>
            </a:extLst>
          </p:cNvPr>
          <p:cNvSpPr/>
          <p:nvPr/>
        </p:nvSpPr>
        <p:spPr>
          <a:xfrm>
            <a:off x="1223806" y="2811350"/>
            <a:ext cx="2791814"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kumimoji="1" lang="ja-JP" altLang="en-US" sz="2000" b="1" dirty="0">
                <a:latin typeface="BIZ UDPゴシック" panose="020B0400000000000000" pitchFamily="50" charset="-128"/>
                <a:ea typeface="BIZ UDPゴシック" panose="020B0400000000000000" pitchFamily="50" charset="-128"/>
              </a:rPr>
              <a:t>もちあげると かめらがひだりうえに あります</a:t>
            </a:r>
          </a:p>
        </p:txBody>
      </p:sp>
    </p:spTree>
    <p:extLst>
      <p:ext uri="{BB962C8B-B14F-4D97-AF65-F5344CB8AC3E}">
        <p14:creationId xmlns:p14="http://schemas.microsoft.com/office/powerpoint/2010/main" val="220716642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8811A-872D-A741-2B26-B679EE9EA500}"/>
            </a:ext>
          </a:extLst>
        </p:cNvPr>
        <p:cNvGrpSpPr/>
        <p:nvPr/>
      </p:nvGrpSpPr>
      <p:grpSpPr>
        <a:xfrm>
          <a:off x="0" y="0"/>
          <a:ext cx="0" cy="0"/>
          <a:chOff x="0" y="0"/>
          <a:chExt cx="0" cy="0"/>
        </a:xfrm>
      </p:grpSpPr>
      <p:grpSp>
        <p:nvGrpSpPr>
          <p:cNvPr id="23" name="グループ化 22">
            <a:extLst>
              <a:ext uri="{FF2B5EF4-FFF2-40B4-BE49-F238E27FC236}">
                <a16:creationId xmlns:a16="http://schemas.microsoft.com/office/drawing/2014/main" id="{90460F20-FF66-FD86-F08E-F5FD1818A02A}"/>
              </a:ext>
            </a:extLst>
          </p:cNvPr>
          <p:cNvGrpSpPr/>
          <p:nvPr/>
        </p:nvGrpSpPr>
        <p:grpSpPr>
          <a:xfrm>
            <a:off x="2424000" y="1382571"/>
            <a:ext cx="7344000" cy="5292000"/>
            <a:chOff x="2424000" y="1382571"/>
            <a:chExt cx="7344000" cy="5292000"/>
          </a:xfrm>
        </p:grpSpPr>
        <p:grpSp>
          <p:nvGrpSpPr>
            <p:cNvPr id="24" name="グループ化 23">
              <a:extLst>
                <a:ext uri="{FF2B5EF4-FFF2-40B4-BE49-F238E27FC236}">
                  <a16:creationId xmlns:a16="http://schemas.microsoft.com/office/drawing/2014/main" id="{42ACA1A8-D879-96B6-CC69-B67F1737CBB6}"/>
                </a:ext>
              </a:extLst>
            </p:cNvPr>
            <p:cNvGrpSpPr/>
            <p:nvPr/>
          </p:nvGrpSpPr>
          <p:grpSpPr>
            <a:xfrm>
              <a:off x="2424000" y="1382571"/>
              <a:ext cx="7344000" cy="5292000"/>
              <a:chOff x="2424000" y="1353311"/>
              <a:chExt cx="7344000" cy="5292000"/>
            </a:xfrm>
          </p:grpSpPr>
          <p:sp>
            <p:nvSpPr>
              <p:cNvPr id="28" name="四角形: 角を丸くする 27">
                <a:extLst>
                  <a:ext uri="{FF2B5EF4-FFF2-40B4-BE49-F238E27FC236}">
                    <a16:creationId xmlns:a16="http://schemas.microsoft.com/office/drawing/2014/main" id="{AF3F5824-5E4A-D9BC-6676-07786E10161D}"/>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四角形: 角を丸くする 28">
                <a:extLst>
                  <a:ext uri="{FF2B5EF4-FFF2-40B4-BE49-F238E27FC236}">
                    <a16:creationId xmlns:a16="http://schemas.microsoft.com/office/drawing/2014/main" id="{B5A0ED4F-5BE6-FE5D-551E-1E0E564BA51F}"/>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四角形: 角を丸くする 29">
                <a:extLst>
                  <a:ext uri="{FF2B5EF4-FFF2-40B4-BE49-F238E27FC236}">
                    <a16:creationId xmlns:a16="http://schemas.microsoft.com/office/drawing/2014/main" id="{11F2C08B-CC26-F476-DCD0-2520B2833FB8}"/>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5" name="図 2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70421515-E615-FE17-A8FB-E0545CED2531}"/>
                </a:ext>
              </a:extLst>
            </p:cNvPr>
            <p:cNvPicPr>
              <a:picLocks noChangeAspect="1"/>
            </p:cNvPicPr>
            <p:nvPr/>
          </p:nvPicPr>
          <p:blipFill>
            <a:blip r:embed="rId3">
              <a:extLst>
                <a:ext uri="{28A0092B-C50C-407E-A947-70E740481C1C}">
                  <a14:useLocalDpi xmlns:a14="http://schemas.microsoft.com/office/drawing/2010/main" val="0"/>
                </a:ext>
              </a:extLst>
            </a:blip>
            <a:srcRect t="-1" b="-1"/>
            <a:stretch>
              <a:fillRect/>
            </a:stretch>
          </p:blipFill>
          <p:spPr>
            <a:xfrm>
              <a:off x="2714625" y="1642546"/>
              <a:ext cx="6788848" cy="4745050"/>
            </a:xfrm>
            <a:prstGeom prst="roundRect">
              <a:avLst>
                <a:gd name="adj" fmla="val 2722"/>
              </a:avLst>
            </a:prstGeom>
          </p:spPr>
        </p:pic>
        <p:sp>
          <p:nvSpPr>
            <p:cNvPr id="26" name="四角形: 上の 2 つの角を丸める 25">
              <a:extLst>
                <a:ext uri="{FF2B5EF4-FFF2-40B4-BE49-F238E27FC236}">
                  <a16:creationId xmlns:a16="http://schemas.microsoft.com/office/drawing/2014/main" id="{4611B829-9C3C-DEDE-2ECB-90607986C329}"/>
                </a:ext>
              </a:extLst>
            </p:cNvPr>
            <p:cNvSpPr/>
            <p:nvPr/>
          </p:nvSpPr>
          <p:spPr>
            <a:xfrm rot="16200000">
              <a:off x="3222360" y="1134811"/>
              <a:ext cx="4745049" cy="5760518"/>
            </a:xfrm>
            <a:prstGeom prst="round2SameRect">
              <a:avLst>
                <a:gd name="adj1" fmla="val 3482"/>
                <a:gd name="adj2" fmla="val 0"/>
              </a:avLst>
            </a:prstGeom>
            <a:gradFill flip="none" rotWithShape="1">
              <a:gsLst>
                <a:gs pos="0">
                  <a:schemeClr val="bg2">
                    <a:lumMod val="25000"/>
                    <a:tint val="66000"/>
                    <a:satMod val="160000"/>
                  </a:schemeClr>
                </a:gs>
                <a:gs pos="50000">
                  <a:schemeClr val="bg2">
                    <a:lumMod val="25000"/>
                    <a:tint val="44500"/>
                    <a:satMod val="160000"/>
                  </a:schemeClr>
                </a:gs>
                <a:gs pos="100000">
                  <a:schemeClr val="bg2">
                    <a:lumMod val="25000"/>
                    <a:tint val="23500"/>
                    <a:satMod val="160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 name="テキスト ボックス 9">
            <a:extLst>
              <a:ext uri="{FF2B5EF4-FFF2-40B4-BE49-F238E27FC236}">
                <a16:creationId xmlns:a16="http://schemas.microsoft.com/office/drawing/2014/main" id="{515F729C-ADCA-6963-A8F8-F3762FA332D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
        <p:nvSpPr>
          <p:cNvPr id="5" name="四角形: 角を丸くする 4">
            <a:extLst>
              <a:ext uri="{FF2B5EF4-FFF2-40B4-BE49-F238E27FC236}">
                <a16:creationId xmlns:a16="http://schemas.microsoft.com/office/drawing/2014/main" id="{DB0705D6-C485-4A11-5D76-49EF1C7BEB9C}"/>
              </a:ext>
            </a:extLst>
          </p:cNvPr>
          <p:cNvSpPr/>
          <p:nvPr/>
        </p:nvSpPr>
        <p:spPr>
          <a:xfrm>
            <a:off x="8659201" y="5453441"/>
            <a:ext cx="613000" cy="619125"/>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図形 5">
            <a:extLst>
              <a:ext uri="{FF2B5EF4-FFF2-40B4-BE49-F238E27FC236}">
                <a16:creationId xmlns:a16="http://schemas.microsoft.com/office/drawing/2014/main" id="{B9869D3F-B34D-B546-808A-70BC85829383}"/>
              </a:ext>
            </a:extLst>
          </p:cNvPr>
          <p:cNvSpPr/>
          <p:nvPr/>
        </p:nvSpPr>
        <p:spPr>
          <a:xfrm rot="13229036">
            <a:off x="4659374" y="3813283"/>
            <a:ext cx="3956879" cy="2881341"/>
          </a:xfrm>
          <a:custGeom>
            <a:avLst/>
            <a:gdLst>
              <a:gd name="connsiteX0" fmla="*/ 3840394 w 3956879"/>
              <a:gd name="connsiteY0" fmla="*/ 584648 h 2881341"/>
              <a:gd name="connsiteX1" fmla="*/ 1242929 w 3956879"/>
              <a:gd name="connsiteY1" fmla="*/ 2801833 h 2881341"/>
              <a:gd name="connsiteX2" fmla="*/ 774766 w 3956879"/>
              <a:gd name="connsiteY2" fmla="*/ 2764856 h 2881341"/>
              <a:gd name="connsiteX3" fmla="*/ 730375 w 3956879"/>
              <a:gd name="connsiteY3" fmla="*/ 2400460 h 2881341"/>
              <a:gd name="connsiteX4" fmla="*/ 750935 w 3956879"/>
              <a:gd name="connsiteY4" fmla="*/ 2367898 h 2881341"/>
              <a:gd name="connsiteX5" fmla="*/ 0 w 3956879"/>
              <a:gd name="connsiteY5" fmla="*/ 2501534 h 2881341"/>
              <a:gd name="connsiteX6" fmla="*/ 984614 w 3956879"/>
              <a:gd name="connsiteY6" fmla="*/ 2149132 h 2881341"/>
              <a:gd name="connsiteX7" fmla="*/ 3409209 w 3956879"/>
              <a:gd name="connsiteY7" fmla="*/ 79508 h 2881341"/>
              <a:gd name="connsiteX8" fmla="*/ 3877372 w 3956879"/>
              <a:gd name="connsiteY8" fmla="*/ 116485 h 2881341"/>
              <a:gd name="connsiteX9" fmla="*/ 3840394 w 3956879"/>
              <a:gd name="connsiteY9" fmla="*/ 584648 h 28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6879" h="2881341">
                <a:moveTo>
                  <a:pt x="3840394" y="584648"/>
                </a:moveTo>
                <a:lnTo>
                  <a:pt x="1242929" y="2801833"/>
                </a:lnTo>
                <a:cubicBezTo>
                  <a:pt x="1103439" y="2920902"/>
                  <a:pt x="893835" y="2904346"/>
                  <a:pt x="774766" y="2764856"/>
                </a:cubicBezTo>
                <a:cubicBezTo>
                  <a:pt x="685465" y="2660238"/>
                  <a:pt x="672452" y="2516181"/>
                  <a:pt x="730375" y="2400460"/>
                </a:cubicBezTo>
                <a:lnTo>
                  <a:pt x="750935" y="2367898"/>
                </a:lnTo>
                <a:lnTo>
                  <a:pt x="0" y="2501534"/>
                </a:lnTo>
                <a:lnTo>
                  <a:pt x="984614" y="2149132"/>
                </a:lnTo>
                <a:lnTo>
                  <a:pt x="3409209" y="79508"/>
                </a:lnTo>
                <a:cubicBezTo>
                  <a:pt x="3548699" y="-39561"/>
                  <a:pt x="3758303" y="-23005"/>
                  <a:pt x="3877372" y="116485"/>
                </a:cubicBezTo>
                <a:cubicBezTo>
                  <a:pt x="3996440" y="255975"/>
                  <a:pt x="3979885" y="465579"/>
                  <a:pt x="3840394" y="584648"/>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 name="正方形/長方形 6">
            <a:extLst>
              <a:ext uri="{FF2B5EF4-FFF2-40B4-BE49-F238E27FC236}">
                <a16:creationId xmlns:a16="http://schemas.microsoft.com/office/drawing/2014/main" id="{BBDE8256-D5E0-1C59-91E6-08E9B9205F94}"/>
              </a:ext>
            </a:extLst>
          </p:cNvPr>
          <p:cNvSpPr/>
          <p:nvPr/>
        </p:nvSpPr>
        <p:spPr>
          <a:xfrm>
            <a:off x="4620718" y="4658385"/>
            <a:ext cx="3590925" cy="664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かめらを きりかえる</a:t>
            </a:r>
            <a:endParaRPr kumimoji="1" lang="en-US" altLang="ja-JP" sz="2400" b="1">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98251BE6-C983-6699-9B74-75A6125DC5E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effectLst/>
                <a:latin typeface="+mn-ea"/>
                <a:cs typeface="+mn-cs"/>
              </a:rPr>
              <a:t>イラスト：サポータ作成</a:t>
            </a:r>
            <a:r>
              <a:rPr lang="ja-JP" altLang="en-US" sz="800">
                <a:solidFill>
                  <a:prstClr val="white"/>
                </a:solidFill>
                <a:latin typeface="BIZ UDPゴシック" panose="020B0400000000000000" pitchFamily="50" charset="-128"/>
                <a:ea typeface="BIZ UDPゴシック" panose="020B0400000000000000" pitchFamily="50" charset="-128"/>
              </a:rPr>
              <a:t>サポータ作成</a:t>
            </a:r>
            <a:endParaRPr kumimoji="1" lang="ja-JP" altLang="en-US" sz="800"/>
          </a:p>
        </p:txBody>
      </p:sp>
    </p:spTree>
    <p:extLst>
      <p:ext uri="{BB962C8B-B14F-4D97-AF65-F5344CB8AC3E}">
        <p14:creationId xmlns:p14="http://schemas.microsoft.com/office/powerpoint/2010/main" val="164076574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825861-31E2-1AFE-36BC-C451D0AF3AA9}"/>
            </a:ext>
          </a:extLst>
        </p:cNvPr>
        <p:cNvGrpSpPr/>
        <p:nvPr/>
      </p:nvGrpSpPr>
      <p:grpSpPr>
        <a:xfrm>
          <a:off x="0" y="0"/>
          <a:ext cx="0" cy="0"/>
          <a:chOff x="0" y="0"/>
          <a:chExt cx="0" cy="0"/>
        </a:xfrm>
      </p:grpSpPr>
      <p:grpSp>
        <p:nvGrpSpPr>
          <p:cNvPr id="34" name="グループ化 33">
            <a:extLst>
              <a:ext uri="{FF2B5EF4-FFF2-40B4-BE49-F238E27FC236}">
                <a16:creationId xmlns:a16="http://schemas.microsoft.com/office/drawing/2014/main" id="{48DBDC6A-F8A5-9DA6-D21A-9C47EDF44CA0}"/>
              </a:ext>
            </a:extLst>
          </p:cNvPr>
          <p:cNvGrpSpPr/>
          <p:nvPr/>
        </p:nvGrpSpPr>
        <p:grpSpPr>
          <a:xfrm>
            <a:off x="1795460" y="1974850"/>
            <a:ext cx="8753475" cy="4884218"/>
            <a:chOff x="1795460" y="1974850"/>
            <a:chExt cx="8753475" cy="4884218"/>
          </a:xfrm>
        </p:grpSpPr>
        <p:pic>
          <p:nvPicPr>
            <p:cNvPr id="12" name="図 11" descr="テキスト, ホワイトボード&#10;&#10;AI によって生成されたコンテンツは間違っている可能性があります。">
              <a:extLst>
                <a:ext uri="{FF2B5EF4-FFF2-40B4-BE49-F238E27FC236}">
                  <a16:creationId xmlns:a16="http://schemas.microsoft.com/office/drawing/2014/main" id="{46798D6C-4E15-E6F1-914B-01AA2699C3AF}"/>
                </a:ext>
              </a:extLst>
            </p:cNvPr>
            <p:cNvPicPr>
              <a:picLocks noChangeAspect="1"/>
            </p:cNvPicPr>
            <p:nvPr/>
          </p:nvPicPr>
          <p:blipFill>
            <a:blip r:embed="rId3"/>
            <a:srcRect l="10781" t="20190" r="17422" b="3188"/>
            <a:stretch/>
          </p:blipFill>
          <p:spPr>
            <a:xfrm>
              <a:off x="1795460" y="1974850"/>
              <a:ext cx="8753475" cy="4883150"/>
            </a:xfrm>
            <a:prstGeom prst="rect">
              <a:avLst/>
            </a:prstGeom>
          </p:spPr>
        </p:pic>
        <p:grpSp>
          <p:nvGrpSpPr>
            <p:cNvPr id="5" name="グループ化 4">
              <a:extLst>
                <a:ext uri="{FF2B5EF4-FFF2-40B4-BE49-F238E27FC236}">
                  <a16:creationId xmlns:a16="http://schemas.microsoft.com/office/drawing/2014/main" id="{A75FF365-4569-5A65-DDB0-232DA9B3CD16}"/>
                </a:ext>
              </a:extLst>
            </p:cNvPr>
            <p:cNvGrpSpPr/>
            <p:nvPr/>
          </p:nvGrpSpPr>
          <p:grpSpPr>
            <a:xfrm>
              <a:off x="3399353" y="2123196"/>
              <a:ext cx="5539693" cy="3671747"/>
              <a:chOff x="3549650" y="2664028"/>
              <a:chExt cx="5092631" cy="3375431"/>
            </a:xfrm>
            <a:solidFill>
              <a:srgbClr val="00B0F0">
                <a:alpha val="40000"/>
              </a:srgbClr>
            </a:solidFill>
          </p:grpSpPr>
          <p:sp>
            <p:nvSpPr>
              <p:cNvPr id="8" name="フリーフォーム: 図形 7">
                <a:extLst>
                  <a:ext uri="{FF2B5EF4-FFF2-40B4-BE49-F238E27FC236}">
                    <a16:creationId xmlns:a16="http://schemas.microsoft.com/office/drawing/2014/main" id="{C0C5D38F-9080-73F8-78F5-7EA6B8148A42}"/>
                  </a:ext>
                </a:extLst>
              </p:cNvPr>
              <p:cNvSpPr/>
              <p:nvPr/>
            </p:nvSpPr>
            <p:spPr>
              <a:xfrm flipH="1">
                <a:off x="3549650" y="2664028"/>
                <a:ext cx="5092631" cy="1622677"/>
              </a:xfrm>
              <a:custGeom>
                <a:avLst/>
                <a:gdLst>
                  <a:gd name="connsiteX0" fmla="*/ 4857763 w 5092631"/>
                  <a:gd name="connsiteY0" fmla="*/ 0 h 1622677"/>
                  <a:gd name="connsiteX1" fmla="*/ 234867 w 5092631"/>
                  <a:gd name="connsiteY1" fmla="*/ 0 h 1622677"/>
                  <a:gd name="connsiteX2" fmla="*/ 0 w 5092631"/>
                  <a:gd name="connsiteY2" fmla="*/ 232500 h 1622677"/>
                  <a:gd name="connsiteX3" fmla="*/ 0 w 5092631"/>
                  <a:gd name="connsiteY3" fmla="*/ 1622677 h 1622677"/>
                  <a:gd name="connsiteX4" fmla="*/ 15146 w 5092631"/>
                  <a:gd name="connsiteY4" fmla="*/ 1610575 h 1622677"/>
                  <a:gd name="connsiteX5" fmla="*/ 129529 w 5092631"/>
                  <a:gd name="connsiteY5" fmla="*/ 1557099 h 1622677"/>
                  <a:gd name="connsiteX6" fmla="*/ 159325 w 5092631"/>
                  <a:gd name="connsiteY6" fmla="*/ 1575395 h 1622677"/>
                  <a:gd name="connsiteX7" fmla="*/ 159325 w 5092631"/>
                  <a:gd name="connsiteY7" fmla="*/ 320639 h 1622677"/>
                  <a:gd name="connsiteX8" fmla="*/ 246395 w 5092631"/>
                  <a:gd name="connsiteY8" fmla="*/ 234448 h 1622677"/>
                  <a:gd name="connsiteX9" fmla="*/ 4846235 w 5092631"/>
                  <a:gd name="connsiteY9" fmla="*/ 234448 h 1622677"/>
                  <a:gd name="connsiteX10" fmla="*/ 4933304 w 5092631"/>
                  <a:gd name="connsiteY10" fmla="*/ 320639 h 1622677"/>
                  <a:gd name="connsiteX11" fmla="*/ 4933304 w 5092631"/>
                  <a:gd name="connsiteY11" fmla="*/ 1575588 h 1622677"/>
                  <a:gd name="connsiteX12" fmla="*/ 4963415 w 5092631"/>
                  <a:gd name="connsiteY12" fmla="*/ 1557099 h 1622677"/>
                  <a:gd name="connsiteX13" fmla="*/ 5077798 w 5092631"/>
                  <a:gd name="connsiteY13" fmla="*/ 1610575 h 1622677"/>
                  <a:gd name="connsiteX14" fmla="*/ 5092631 w 5092631"/>
                  <a:gd name="connsiteY14" fmla="*/ 1622427 h 1622677"/>
                  <a:gd name="connsiteX15" fmla="*/ 5092631 w 5092631"/>
                  <a:gd name="connsiteY15" fmla="*/ 232500 h 1622677"/>
                  <a:gd name="connsiteX16" fmla="*/ 4857763 w 5092631"/>
                  <a:gd name="connsiteY16" fmla="*/ 0 h 162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2631" h="1622677">
                    <a:moveTo>
                      <a:pt x="4857763" y="0"/>
                    </a:moveTo>
                    <a:lnTo>
                      <a:pt x="234867" y="0"/>
                    </a:lnTo>
                    <a:cubicBezTo>
                      <a:pt x="105154" y="0"/>
                      <a:pt x="0" y="104094"/>
                      <a:pt x="0" y="232500"/>
                    </a:cubicBezTo>
                    <a:lnTo>
                      <a:pt x="0" y="1622677"/>
                    </a:lnTo>
                    <a:lnTo>
                      <a:pt x="15146" y="1610575"/>
                    </a:lnTo>
                    <a:cubicBezTo>
                      <a:pt x="35861" y="1588062"/>
                      <a:pt x="48539" y="1563204"/>
                      <a:pt x="129529" y="1557099"/>
                    </a:cubicBezTo>
                    <a:lnTo>
                      <a:pt x="159325" y="1575395"/>
                    </a:lnTo>
                    <a:lnTo>
                      <a:pt x="159325" y="320639"/>
                    </a:lnTo>
                    <a:cubicBezTo>
                      <a:pt x="159325" y="273037"/>
                      <a:pt x="198307" y="234448"/>
                      <a:pt x="246395" y="234448"/>
                    </a:cubicBezTo>
                    <a:lnTo>
                      <a:pt x="4846235" y="234448"/>
                    </a:lnTo>
                    <a:cubicBezTo>
                      <a:pt x="4894322" y="234448"/>
                      <a:pt x="4933304" y="273037"/>
                      <a:pt x="4933304" y="320639"/>
                    </a:cubicBezTo>
                    <a:lnTo>
                      <a:pt x="4933304" y="1575588"/>
                    </a:lnTo>
                    <a:lnTo>
                      <a:pt x="4963415" y="1557099"/>
                    </a:lnTo>
                    <a:cubicBezTo>
                      <a:pt x="5044405" y="1563204"/>
                      <a:pt x="5057083" y="1588062"/>
                      <a:pt x="5077798" y="1610575"/>
                    </a:cubicBezTo>
                    <a:lnTo>
                      <a:pt x="5092631" y="1622427"/>
                    </a:lnTo>
                    <a:lnTo>
                      <a:pt x="5092631" y="232500"/>
                    </a:lnTo>
                    <a:cubicBezTo>
                      <a:pt x="5092631" y="104094"/>
                      <a:pt x="4987477" y="0"/>
                      <a:pt x="4857763" y="0"/>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9" name="フリーフォーム: 図形 8">
                <a:extLst>
                  <a:ext uri="{FF2B5EF4-FFF2-40B4-BE49-F238E27FC236}">
                    <a16:creationId xmlns:a16="http://schemas.microsoft.com/office/drawing/2014/main" id="{4855AF49-C325-7555-66F6-D15BD4C6614E}"/>
                  </a:ext>
                </a:extLst>
              </p:cNvPr>
              <p:cNvSpPr/>
              <p:nvPr/>
            </p:nvSpPr>
            <p:spPr>
              <a:xfrm flipH="1">
                <a:off x="3647783" y="4783006"/>
                <a:ext cx="61194" cy="539197"/>
              </a:xfrm>
              <a:custGeom>
                <a:avLst/>
                <a:gdLst>
                  <a:gd name="connsiteX0" fmla="*/ 0 w 61194"/>
                  <a:gd name="connsiteY0" fmla="*/ 0 h 539197"/>
                  <a:gd name="connsiteX1" fmla="*/ 0 w 61194"/>
                  <a:gd name="connsiteY1" fmla="*/ 539197 h 539197"/>
                  <a:gd name="connsiteX2" fmla="*/ 10450 w 61194"/>
                  <a:gd name="connsiteY2" fmla="*/ 479843 h 539197"/>
                  <a:gd name="connsiteX3" fmla="*/ 59462 w 61194"/>
                  <a:gd name="connsiteY3" fmla="*/ 233181 h 539197"/>
                  <a:gd name="connsiteX4" fmla="*/ 32 w 61194"/>
                  <a:gd name="connsiteY4" fmla="*/ 87 h 539197"/>
                  <a:gd name="connsiteX5" fmla="*/ 0 w 61194"/>
                  <a:gd name="connsiteY5" fmla="*/ 0 h 53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94" h="539197">
                    <a:moveTo>
                      <a:pt x="0" y="0"/>
                    </a:moveTo>
                    <a:lnTo>
                      <a:pt x="0" y="539197"/>
                    </a:lnTo>
                    <a:lnTo>
                      <a:pt x="10450" y="479843"/>
                    </a:lnTo>
                    <a:cubicBezTo>
                      <a:pt x="30136" y="396283"/>
                      <a:pt x="57524" y="328127"/>
                      <a:pt x="59462" y="233181"/>
                    </a:cubicBezTo>
                    <a:cubicBezTo>
                      <a:pt x="69790" y="150460"/>
                      <a:pt x="31897" y="75776"/>
                      <a:pt x="32" y="87"/>
                    </a:cubicBezTo>
                    <a:lnTo>
                      <a:pt x="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1" name="フリーフォーム: 図形 10">
                <a:extLst>
                  <a:ext uri="{FF2B5EF4-FFF2-40B4-BE49-F238E27FC236}">
                    <a16:creationId xmlns:a16="http://schemas.microsoft.com/office/drawing/2014/main" id="{771FF204-5BBB-2D30-C6FE-2C1A99F622E4}"/>
                  </a:ext>
                </a:extLst>
              </p:cNvPr>
              <p:cNvSpPr/>
              <p:nvPr/>
            </p:nvSpPr>
            <p:spPr>
              <a:xfrm flipH="1">
                <a:off x="8482956" y="4783765"/>
                <a:ext cx="60880" cy="536649"/>
              </a:xfrm>
              <a:custGeom>
                <a:avLst/>
                <a:gdLst>
                  <a:gd name="connsiteX0" fmla="*/ 60880 w 60880"/>
                  <a:gd name="connsiteY0" fmla="*/ 0 h 536649"/>
                  <a:gd name="connsiteX1" fmla="*/ 29298 w 60880"/>
                  <a:gd name="connsiteY1" fmla="*/ 75017 h 536649"/>
                  <a:gd name="connsiteX2" fmla="*/ 1733 w 60880"/>
                  <a:gd name="connsiteY2" fmla="*/ 232422 h 536649"/>
                  <a:gd name="connsiteX3" fmla="*/ 50745 w 60880"/>
                  <a:gd name="connsiteY3" fmla="*/ 479084 h 536649"/>
                  <a:gd name="connsiteX4" fmla="*/ 60880 w 60880"/>
                  <a:gd name="connsiteY4" fmla="*/ 536649 h 536649"/>
                  <a:gd name="connsiteX5" fmla="*/ 60880 w 60880"/>
                  <a:gd name="connsiteY5" fmla="*/ 0 h 53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880" h="536649">
                    <a:moveTo>
                      <a:pt x="60880" y="0"/>
                    </a:moveTo>
                    <a:lnTo>
                      <a:pt x="29298" y="75017"/>
                    </a:lnTo>
                    <a:cubicBezTo>
                      <a:pt x="9394" y="125699"/>
                      <a:pt x="-5152" y="177275"/>
                      <a:pt x="1733" y="232422"/>
                    </a:cubicBezTo>
                    <a:cubicBezTo>
                      <a:pt x="3671" y="327368"/>
                      <a:pt x="31059" y="395524"/>
                      <a:pt x="50745" y="479084"/>
                    </a:cubicBezTo>
                    <a:lnTo>
                      <a:pt x="60880" y="536649"/>
                    </a:lnTo>
                    <a:lnTo>
                      <a:pt x="6088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3" name="フリーフォーム: 図形 12">
                <a:extLst>
                  <a:ext uri="{FF2B5EF4-FFF2-40B4-BE49-F238E27FC236}">
                    <a16:creationId xmlns:a16="http://schemas.microsoft.com/office/drawing/2014/main" id="{91329063-25E1-F2C8-38E8-E4947E28B0C4}"/>
                  </a:ext>
                </a:extLst>
              </p:cNvPr>
              <p:cNvSpPr/>
              <p:nvPr/>
            </p:nvSpPr>
            <p:spPr>
              <a:xfrm flipH="1">
                <a:off x="3572541" y="5388064"/>
                <a:ext cx="5046536" cy="651395"/>
              </a:xfrm>
              <a:custGeom>
                <a:avLst/>
                <a:gdLst>
                  <a:gd name="connsiteX0" fmla="*/ 4910100 w 5046536"/>
                  <a:gd name="connsiteY0" fmla="*/ 0 h 651395"/>
                  <a:gd name="connsiteX1" fmla="*/ 4910100 w 5046536"/>
                  <a:gd name="connsiteY1" fmla="*/ 104287 h 651395"/>
                  <a:gd name="connsiteX2" fmla="*/ 4823031 w 5046536"/>
                  <a:gd name="connsiteY2" fmla="*/ 190478 h 651395"/>
                  <a:gd name="connsiteX3" fmla="*/ 223191 w 5046536"/>
                  <a:gd name="connsiteY3" fmla="*/ 190478 h 651395"/>
                  <a:gd name="connsiteX4" fmla="*/ 136121 w 5046536"/>
                  <a:gd name="connsiteY4" fmla="*/ 104287 h 651395"/>
                  <a:gd name="connsiteX5" fmla="*/ 136121 w 5046536"/>
                  <a:gd name="connsiteY5" fmla="*/ 2024 h 651395"/>
                  <a:gd name="connsiteX6" fmla="*/ 127380 w 5046536"/>
                  <a:gd name="connsiteY6" fmla="*/ 58184 h 651395"/>
                  <a:gd name="connsiteX7" fmla="*/ 63795 w 5046536"/>
                  <a:gd name="connsiteY7" fmla="*/ 332253 h 651395"/>
                  <a:gd name="connsiteX8" fmla="*/ 0 w 5046536"/>
                  <a:gd name="connsiteY8" fmla="*/ 502041 h 651395"/>
                  <a:gd name="connsiteX9" fmla="*/ 158546 w 5046536"/>
                  <a:gd name="connsiteY9" fmla="*/ 614403 h 651395"/>
                  <a:gd name="connsiteX10" fmla="*/ 146859 w 5046536"/>
                  <a:gd name="connsiteY10" fmla="*/ 641303 h 651395"/>
                  <a:gd name="connsiteX11" fmla="*/ 164329 w 5046536"/>
                  <a:gd name="connsiteY11" fmla="*/ 646671 h 651395"/>
                  <a:gd name="connsiteX12" fmla="*/ 211663 w 5046536"/>
                  <a:gd name="connsiteY12" fmla="*/ 651395 h 651395"/>
                  <a:gd name="connsiteX13" fmla="*/ 4834559 w 5046536"/>
                  <a:gd name="connsiteY13" fmla="*/ 651395 h 651395"/>
                  <a:gd name="connsiteX14" fmla="*/ 4881893 w 5046536"/>
                  <a:gd name="connsiteY14" fmla="*/ 646671 h 651395"/>
                  <a:gd name="connsiteX15" fmla="*/ 4899640 w 5046536"/>
                  <a:gd name="connsiteY15" fmla="*/ 641218 h 651395"/>
                  <a:gd name="connsiteX16" fmla="*/ 4887990 w 5046536"/>
                  <a:gd name="connsiteY16" fmla="*/ 614403 h 651395"/>
                  <a:gd name="connsiteX17" fmla="*/ 5046536 w 5046536"/>
                  <a:gd name="connsiteY17" fmla="*/ 502041 h 651395"/>
                  <a:gd name="connsiteX18" fmla="*/ 4982741 w 5046536"/>
                  <a:gd name="connsiteY18" fmla="*/ 332253 h 651395"/>
                  <a:gd name="connsiteX19" fmla="*/ 4919156 w 5046536"/>
                  <a:gd name="connsiteY19" fmla="*/ 58184 h 651395"/>
                  <a:gd name="connsiteX20" fmla="*/ 4910100 w 5046536"/>
                  <a:gd name="connsiteY20" fmla="*/ 0 h 65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46536" h="651395">
                    <a:moveTo>
                      <a:pt x="4910100" y="0"/>
                    </a:moveTo>
                    <a:lnTo>
                      <a:pt x="4910100" y="104287"/>
                    </a:lnTo>
                    <a:cubicBezTo>
                      <a:pt x="4910100" y="151889"/>
                      <a:pt x="4871118" y="190478"/>
                      <a:pt x="4823031" y="190478"/>
                    </a:cubicBezTo>
                    <a:lnTo>
                      <a:pt x="223191" y="190478"/>
                    </a:lnTo>
                    <a:cubicBezTo>
                      <a:pt x="175103" y="190478"/>
                      <a:pt x="136121" y="151889"/>
                      <a:pt x="136121" y="104287"/>
                    </a:cubicBezTo>
                    <a:lnTo>
                      <a:pt x="136121" y="2024"/>
                    </a:lnTo>
                    <a:lnTo>
                      <a:pt x="127380" y="58184"/>
                    </a:lnTo>
                    <a:cubicBezTo>
                      <a:pt x="116231" y="152220"/>
                      <a:pt x="110105" y="247594"/>
                      <a:pt x="63795" y="332253"/>
                    </a:cubicBezTo>
                    <a:lnTo>
                      <a:pt x="0" y="502041"/>
                    </a:lnTo>
                    <a:cubicBezTo>
                      <a:pt x="52849" y="539495"/>
                      <a:pt x="36641" y="584093"/>
                      <a:pt x="158546" y="614403"/>
                    </a:cubicBezTo>
                    <a:lnTo>
                      <a:pt x="146859" y="641303"/>
                    </a:lnTo>
                    <a:lnTo>
                      <a:pt x="164329" y="646671"/>
                    </a:lnTo>
                    <a:cubicBezTo>
                      <a:pt x="179618" y="649769"/>
                      <a:pt x="195449" y="651395"/>
                      <a:pt x="211663" y="651395"/>
                    </a:cubicBezTo>
                    <a:lnTo>
                      <a:pt x="4834559" y="651395"/>
                    </a:lnTo>
                    <a:cubicBezTo>
                      <a:pt x="4850773" y="651395"/>
                      <a:pt x="4866604" y="649769"/>
                      <a:pt x="4881893" y="646671"/>
                    </a:cubicBezTo>
                    <a:lnTo>
                      <a:pt x="4899640" y="641218"/>
                    </a:lnTo>
                    <a:lnTo>
                      <a:pt x="4887990" y="614403"/>
                    </a:lnTo>
                    <a:cubicBezTo>
                      <a:pt x="5009895" y="584093"/>
                      <a:pt x="4993687" y="539495"/>
                      <a:pt x="5046536" y="502041"/>
                    </a:cubicBezTo>
                    <a:lnTo>
                      <a:pt x="4982741" y="332253"/>
                    </a:lnTo>
                    <a:cubicBezTo>
                      <a:pt x="4936432" y="247594"/>
                      <a:pt x="4930305" y="152220"/>
                      <a:pt x="4919156" y="58184"/>
                    </a:cubicBezTo>
                    <a:lnTo>
                      <a:pt x="491010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6" name="フリーフォーム: 図形 5">
              <a:extLst>
                <a:ext uri="{FF2B5EF4-FFF2-40B4-BE49-F238E27FC236}">
                  <a16:creationId xmlns:a16="http://schemas.microsoft.com/office/drawing/2014/main" id="{2D982E03-6FE2-9D4D-108A-D7A9D97BC580}"/>
                </a:ext>
              </a:extLst>
            </p:cNvPr>
            <p:cNvSpPr/>
            <p:nvPr/>
          </p:nvSpPr>
          <p:spPr>
            <a:xfrm>
              <a:off x="1951351" y="3803460"/>
              <a:ext cx="1722125" cy="3055608"/>
            </a:xfrm>
            <a:custGeom>
              <a:avLst/>
              <a:gdLst>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00670"/>
                <a:gd name="connsiteX1" fmla="*/ 542260 w 1539506"/>
                <a:gd name="connsiteY1" fmla="*/ 1690577 h 2700670"/>
                <a:gd name="connsiteX2" fmla="*/ 616688 w 1539506"/>
                <a:gd name="connsiteY2" fmla="*/ 1509823 h 2700670"/>
                <a:gd name="connsiteX3" fmla="*/ 691116 w 1539506"/>
                <a:gd name="connsiteY3" fmla="*/ 935665 h 2700670"/>
                <a:gd name="connsiteX4" fmla="*/ 701749 w 1539506"/>
                <a:gd name="connsiteY4" fmla="*/ 606056 h 2700670"/>
                <a:gd name="connsiteX5" fmla="*/ 861237 w 1539506"/>
                <a:gd name="connsiteY5" fmla="*/ 372140 h 2700670"/>
                <a:gd name="connsiteX6" fmla="*/ 1137684 w 1539506"/>
                <a:gd name="connsiteY6" fmla="*/ 31898 h 2700670"/>
                <a:gd name="connsiteX7" fmla="*/ 1275907 w 1539506"/>
                <a:gd name="connsiteY7" fmla="*/ 0 h 2700670"/>
                <a:gd name="connsiteX8" fmla="*/ 1275907 w 1539506"/>
                <a:gd name="connsiteY8" fmla="*/ 85060 h 2700670"/>
                <a:gd name="connsiteX9" fmla="*/ 1414130 w 1539506"/>
                <a:gd name="connsiteY9" fmla="*/ 10633 h 2700670"/>
                <a:gd name="connsiteX10" fmla="*/ 1523003 w 1539506"/>
                <a:gd name="connsiteY10" fmla="*/ 95084 h 2700670"/>
                <a:gd name="connsiteX11" fmla="*/ 1539506 w 1539506"/>
                <a:gd name="connsiteY11" fmla="*/ 259943 h 2700670"/>
                <a:gd name="connsiteX12" fmla="*/ 1472056 w 1539506"/>
                <a:gd name="connsiteY12" fmla="*/ 496241 h 2700670"/>
                <a:gd name="connsiteX13" fmla="*/ 1384779 w 1539506"/>
                <a:gd name="connsiteY13" fmla="*/ 805693 h 2700670"/>
                <a:gd name="connsiteX14" fmla="*/ 1449682 w 1539506"/>
                <a:gd name="connsiteY14" fmla="*/ 1142612 h 2700670"/>
                <a:gd name="connsiteX15" fmla="*/ 1371600 w 1539506"/>
                <a:gd name="connsiteY15" fmla="*/ 1509823 h 2700670"/>
                <a:gd name="connsiteX16" fmla="*/ 1307805 w 1539506"/>
                <a:gd name="connsiteY16" fmla="*/ 1679611 h 2700670"/>
                <a:gd name="connsiteX17" fmla="*/ 1466351 w 1539506"/>
                <a:gd name="connsiteY17" fmla="*/ 1791973 h 2700670"/>
                <a:gd name="connsiteX18" fmla="*/ 1369385 w 1539506"/>
                <a:gd name="connsiteY18" fmla="*/ 1987015 h 2700670"/>
                <a:gd name="connsiteX19" fmla="*/ 1271311 w 1539506"/>
                <a:gd name="connsiteY19" fmla="*/ 2052084 h 2700670"/>
                <a:gd name="connsiteX20" fmla="*/ 1129599 w 1539506"/>
                <a:gd name="connsiteY20" fmla="*/ 2650498 h 2700670"/>
                <a:gd name="connsiteX21" fmla="*/ 0 w 1539506"/>
                <a:gd name="connsiteY21" fmla="*/ 2700670 h 2700670"/>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30540 w 1520456"/>
                <a:gd name="connsiteY6" fmla="*/ 36660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6857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188725 w 1520456"/>
                <a:gd name="connsiteY19" fmla="*/ 207027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188725 w 1520456"/>
                <a:gd name="connsiteY19" fmla="*/ 2070278 h 2657642"/>
                <a:gd name="connsiteX20" fmla="*/ 1071874 w 1520456"/>
                <a:gd name="connsiteY20" fmla="*/ 2657642 h 2657642"/>
                <a:gd name="connsiteX21" fmla="*/ 0 w 1520456"/>
                <a:gd name="connsiteY21" fmla="*/ 2653045 h 2657642"/>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39194 w 1531506"/>
                <a:gd name="connsiteY12" fmla="*/ 478523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39194 w 1531506"/>
                <a:gd name="connsiteY12" fmla="*/ 478523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15003"/>
                <a:gd name="connsiteY0" fmla="*/ 2658570 h 2658570"/>
                <a:gd name="connsiteX1" fmla="*/ 520448 w 1515003"/>
                <a:gd name="connsiteY1" fmla="*/ 1697721 h 2658570"/>
                <a:gd name="connsiteX2" fmla="*/ 594401 w 1515003"/>
                <a:gd name="connsiteY2" fmla="*/ 1521729 h 2658570"/>
                <a:gd name="connsiteX3" fmla="*/ 683116 w 1515003"/>
                <a:gd name="connsiteY3" fmla="*/ 942809 h 2658570"/>
                <a:gd name="connsiteX4" fmla="*/ 724706 w 1515003"/>
                <a:gd name="connsiteY4" fmla="*/ 565575 h 2658570"/>
                <a:gd name="connsiteX5" fmla="*/ 853237 w 1515003"/>
                <a:gd name="connsiteY5" fmla="*/ 379284 h 2658570"/>
                <a:gd name="connsiteX6" fmla="*/ 1141590 w 1515003"/>
                <a:gd name="connsiteY6" fmla="*/ 43804 h 2658570"/>
                <a:gd name="connsiteX7" fmla="*/ 1260764 w 1515003"/>
                <a:gd name="connsiteY7" fmla="*/ 0 h 2658570"/>
                <a:gd name="connsiteX8" fmla="*/ 1265526 w 1515003"/>
                <a:gd name="connsiteY8" fmla="*/ 92204 h 2658570"/>
                <a:gd name="connsiteX9" fmla="*/ 1406130 w 1515003"/>
                <a:gd name="connsiteY9" fmla="*/ 17777 h 2658570"/>
                <a:gd name="connsiteX10" fmla="*/ 1515003 w 1515003"/>
                <a:gd name="connsiteY10" fmla="*/ 102228 h 2658570"/>
                <a:gd name="connsiteX11" fmla="*/ 1498357 w 1515003"/>
                <a:gd name="connsiteY11" fmla="*/ 275375 h 2658570"/>
                <a:gd name="connsiteX12" fmla="*/ 1439194 w 1515003"/>
                <a:gd name="connsiteY12" fmla="*/ 478523 h 2658570"/>
                <a:gd name="connsiteX13" fmla="*/ 1357442 w 1515003"/>
                <a:gd name="connsiteY13" fmla="*/ 768638 h 2658570"/>
                <a:gd name="connsiteX14" fmla="*/ 1419583 w 1515003"/>
                <a:gd name="connsiteY14" fmla="*/ 1119369 h 2658570"/>
                <a:gd name="connsiteX15" fmla="*/ 1338738 w 1515003"/>
                <a:gd name="connsiteY15" fmla="*/ 1494867 h 2658570"/>
                <a:gd name="connsiteX16" fmla="*/ 1285993 w 1515003"/>
                <a:gd name="connsiteY16" fmla="*/ 1598356 h 2658570"/>
                <a:gd name="connsiteX17" fmla="*/ 1439014 w 1515003"/>
                <a:gd name="connsiteY17" fmla="*/ 1699669 h 2658570"/>
                <a:gd name="connsiteX18" fmla="*/ 1264700 w 1515003"/>
                <a:gd name="connsiteY18" fmla="*/ 1938910 h 2658570"/>
                <a:gd name="connsiteX19" fmla="*/ 1199775 w 1515003"/>
                <a:gd name="connsiteY19" fmla="*/ 2070278 h 2658570"/>
                <a:gd name="connsiteX20" fmla="*/ 1082924 w 1515003"/>
                <a:gd name="connsiteY20" fmla="*/ 2657642 h 2658570"/>
                <a:gd name="connsiteX21" fmla="*/ 0 w 1515003"/>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406130 w 1498357"/>
                <a:gd name="connsiteY9" fmla="*/ 17777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397843 w 1498357"/>
                <a:gd name="connsiteY9" fmla="*/ 15015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397843 w 1498357"/>
                <a:gd name="connsiteY9" fmla="*/ 15015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98357" h="2658570">
                  <a:moveTo>
                    <a:pt x="0" y="2658570"/>
                  </a:moveTo>
                  <a:lnTo>
                    <a:pt x="520448" y="1697721"/>
                  </a:lnTo>
                  <a:lnTo>
                    <a:pt x="594401" y="1521729"/>
                  </a:lnTo>
                  <a:cubicBezTo>
                    <a:pt x="635023" y="1339806"/>
                    <a:pt x="681169" y="1204843"/>
                    <a:pt x="683116" y="942809"/>
                  </a:cubicBezTo>
                  <a:lnTo>
                    <a:pt x="724706" y="565575"/>
                  </a:lnTo>
                  <a:lnTo>
                    <a:pt x="853237" y="379284"/>
                  </a:lnTo>
                  <a:lnTo>
                    <a:pt x="1141590" y="43804"/>
                  </a:lnTo>
                  <a:lnTo>
                    <a:pt x="1260764" y="0"/>
                  </a:lnTo>
                  <a:lnTo>
                    <a:pt x="1265526" y="92204"/>
                  </a:lnTo>
                  <a:cubicBezTo>
                    <a:pt x="1311600" y="67395"/>
                    <a:pt x="1267756" y="20393"/>
                    <a:pt x="1397843" y="15015"/>
                  </a:cubicBezTo>
                  <a:cubicBezTo>
                    <a:pt x="1434134" y="43165"/>
                    <a:pt x="1472138" y="71221"/>
                    <a:pt x="1484616" y="116040"/>
                  </a:cubicBezTo>
                  <a:lnTo>
                    <a:pt x="1498357" y="275375"/>
                  </a:lnTo>
                  <a:cubicBezTo>
                    <a:pt x="1481430" y="375572"/>
                    <a:pt x="1463265" y="402138"/>
                    <a:pt x="1439194" y="478523"/>
                  </a:cubicBezTo>
                  <a:cubicBezTo>
                    <a:pt x="1410102" y="581674"/>
                    <a:pt x="1371296" y="652818"/>
                    <a:pt x="1357442" y="768638"/>
                  </a:cubicBezTo>
                  <a:cubicBezTo>
                    <a:pt x="1360026" y="895232"/>
                    <a:pt x="1427192" y="985251"/>
                    <a:pt x="1419583" y="1119369"/>
                  </a:cubicBezTo>
                  <a:cubicBezTo>
                    <a:pt x="1393556" y="1241773"/>
                    <a:pt x="1381147" y="1368176"/>
                    <a:pt x="1338738" y="1494867"/>
                  </a:cubicBezTo>
                  <a:lnTo>
                    <a:pt x="1285993" y="1598356"/>
                  </a:lnTo>
                  <a:cubicBezTo>
                    <a:pt x="1338842" y="1635810"/>
                    <a:pt x="1317109" y="1669359"/>
                    <a:pt x="1439014" y="1699669"/>
                  </a:cubicBezTo>
                  <a:cubicBezTo>
                    <a:pt x="1406692" y="1764683"/>
                    <a:pt x="1392659" y="1866370"/>
                    <a:pt x="1264700" y="1938910"/>
                  </a:cubicBezTo>
                  <a:lnTo>
                    <a:pt x="1199775" y="2070278"/>
                  </a:lnTo>
                  <a:cubicBezTo>
                    <a:pt x="1134699" y="2366144"/>
                    <a:pt x="1109811" y="2457790"/>
                    <a:pt x="1082924" y="2657642"/>
                  </a:cubicBezTo>
                  <a:lnTo>
                    <a:pt x="0" y="2658570"/>
                  </a:lnTo>
                  <a:close/>
                </a:path>
              </a:pathLst>
            </a:custGeom>
            <a:solidFill>
              <a:srgbClr val="FFCA9E">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6" name="フリーフォーム: 図形 25">
              <a:extLst>
                <a:ext uri="{FF2B5EF4-FFF2-40B4-BE49-F238E27FC236}">
                  <a16:creationId xmlns:a16="http://schemas.microsoft.com/office/drawing/2014/main" id="{FCB12C66-56FE-3B94-BCA3-B1E1462549CB}"/>
                </a:ext>
              </a:extLst>
            </p:cNvPr>
            <p:cNvSpPr/>
            <p:nvPr/>
          </p:nvSpPr>
          <p:spPr>
            <a:xfrm flipH="1">
              <a:off x="8672482" y="3803460"/>
              <a:ext cx="1722125" cy="3055608"/>
            </a:xfrm>
            <a:custGeom>
              <a:avLst/>
              <a:gdLst>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00670"/>
                <a:gd name="connsiteX1" fmla="*/ 542260 w 1539506"/>
                <a:gd name="connsiteY1" fmla="*/ 1690577 h 2700670"/>
                <a:gd name="connsiteX2" fmla="*/ 616688 w 1539506"/>
                <a:gd name="connsiteY2" fmla="*/ 1509823 h 2700670"/>
                <a:gd name="connsiteX3" fmla="*/ 691116 w 1539506"/>
                <a:gd name="connsiteY3" fmla="*/ 935665 h 2700670"/>
                <a:gd name="connsiteX4" fmla="*/ 701749 w 1539506"/>
                <a:gd name="connsiteY4" fmla="*/ 606056 h 2700670"/>
                <a:gd name="connsiteX5" fmla="*/ 861237 w 1539506"/>
                <a:gd name="connsiteY5" fmla="*/ 372140 h 2700670"/>
                <a:gd name="connsiteX6" fmla="*/ 1137684 w 1539506"/>
                <a:gd name="connsiteY6" fmla="*/ 31898 h 2700670"/>
                <a:gd name="connsiteX7" fmla="*/ 1275907 w 1539506"/>
                <a:gd name="connsiteY7" fmla="*/ 0 h 2700670"/>
                <a:gd name="connsiteX8" fmla="*/ 1275907 w 1539506"/>
                <a:gd name="connsiteY8" fmla="*/ 85060 h 2700670"/>
                <a:gd name="connsiteX9" fmla="*/ 1414130 w 1539506"/>
                <a:gd name="connsiteY9" fmla="*/ 10633 h 2700670"/>
                <a:gd name="connsiteX10" fmla="*/ 1523003 w 1539506"/>
                <a:gd name="connsiteY10" fmla="*/ 95084 h 2700670"/>
                <a:gd name="connsiteX11" fmla="*/ 1539506 w 1539506"/>
                <a:gd name="connsiteY11" fmla="*/ 259943 h 2700670"/>
                <a:gd name="connsiteX12" fmla="*/ 1472056 w 1539506"/>
                <a:gd name="connsiteY12" fmla="*/ 496241 h 2700670"/>
                <a:gd name="connsiteX13" fmla="*/ 1384779 w 1539506"/>
                <a:gd name="connsiteY13" fmla="*/ 805693 h 2700670"/>
                <a:gd name="connsiteX14" fmla="*/ 1449682 w 1539506"/>
                <a:gd name="connsiteY14" fmla="*/ 1142612 h 2700670"/>
                <a:gd name="connsiteX15" fmla="*/ 1371600 w 1539506"/>
                <a:gd name="connsiteY15" fmla="*/ 1509823 h 2700670"/>
                <a:gd name="connsiteX16" fmla="*/ 1307805 w 1539506"/>
                <a:gd name="connsiteY16" fmla="*/ 1679611 h 2700670"/>
                <a:gd name="connsiteX17" fmla="*/ 1466351 w 1539506"/>
                <a:gd name="connsiteY17" fmla="*/ 1791973 h 2700670"/>
                <a:gd name="connsiteX18" fmla="*/ 1369385 w 1539506"/>
                <a:gd name="connsiteY18" fmla="*/ 1987015 h 2700670"/>
                <a:gd name="connsiteX19" fmla="*/ 1271311 w 1539506"/>
                <a:gd name="connsiteY19" fmla="*/ 2052084 h 2700670"/>
                <a:gd name="connsiteX20" fmla="*/ 1129599 w 1539506"/>
                <a:gd name="connsiteY20" fmla="*/ 2650498 h 2700670"/>
                <a:gd name="connsiteX21" fmla="*/ 0 w 1539506"/>
                <a:gd name="connsiteY21" fmla="*/ 2700670 h 2700670"/>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30540 w 1520456"/>
                <a:gd name="connsiteY6" fmla="*/ 36660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6857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188725 w 1520456"/>
                <a:gd name="connsiteY19" fmla="*/ 207027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188725 w 1520456"/>
                <a:gd name="connsiteY19" fmla="*/ 2070278 h 2657642"/>
                <a:gd name="connsiteX20" fmla="*/ 1071874 w 1520456"/>
                <a:gd name="connsiteY20" fmla="*/ 2657642 h 2657642"/>
                <a:gd name="connsiteX21" fmla="*/ 0 w 1520456"/>
                <a:gd name="connsiteY21" fmla="*/ 2653045 h 2657642"/>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39194 w 1531506"/>
                <a:gd name="connsiteY12" fmla="*/ 478523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39194 w 1531506"/>
                <a:gd name="connsiteY12" fmla="*/ 478523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15003"/>
                <a:gd name="connsiteY0" fmla="*/ 2658570 h 2658570"/>
                <a:gd name="connsiteX1" fmla="*/ 520448 w 1515003"/>
                <a:gd name="connsiteY1" fmla="*/ 1697721 h 2658570"/>
                <a:gd name="connsiteX2" fmla="*/ 594401 w 1515003"/>
                <a:gd name="connsiteY2" fmla="*/ 1521729 h 2658570"/>
                <a:gd name="connsiteX3" fmla="*/ 683116 w 1515003"/>
                <a:gd name="connsiteY3" fmla="*/ 942809 h 2658570"/>
                <a:gd name="connsiteX4" fmla="*/ 724706 w 1515003"/>
                <a:gd name="connsiteY4" fmla="*/ 565575 h 2658570"/>
                <a:gd name="connsiteX5" fmla="*/ 853237 w 1515003"/>
                <a:gd name="connsiteY5" fmla="*/ 379284 h 2658570"/>
                <a:gd name="connsiteX6" fmla="*/ 1141590 w 1515003"/>
                <a:gd name="connsiteY6" fmla="*/ 43804 h 2658570"/>
                <a:gd name="connsiteX7" fmla="*/ 1260764 w 1515003"/>
                <a:gd name="connsiteY7" fmla="*/ 0 h 2658570"/>
                <a:gd name="connsiteX8" fmla="*/ 1265526 w 1515003"/>
                <a:gd name="connsiteY8" fmla="*/ 92204 h 2658570"/>
                <a:gd name="connsiteX9" fmla="*/ 1406130 w 1515003"/>
                <a:gd name="connsiteY9" fmla="*/ 17777 h 2658570"/>
                <a:gd name="connsiteX10" fmla="*/ 1515003 w 1515003"/>
                <a:gd name="connsiteY10" fmla="*/ 102228 h 2658570"/>
                <a:gd name="connsiteX11" fmla="*/ 1498357 w 1515003"/>
                <a:gd name="connsiteY11" fmla="*/ 275375 h 2658570"/>
                <a:gd name="connsiteX12" fmla="*/ 1439194 w 1515003"/>
                <a:gd name="connsiteY12" fmla="*/ 478523 h 2658570"/>
                <a:gd name="connsiteX13" fmla="*/ 1357442 w 1515003"/>
                <a:gd name="connsiteY13" fmla="*/ 768638 h 2658570"/>
                <a:gd name="connsiteX14" fmla="*/ 1419583 w 1515003"/>
                <a:gd name="connsiteY14" fmla="*/ 1119369 h 2658570"/>
                <a:gd name="connsiteX15" fmla="*/ 1338738 w 1515003"/>
                <a:gd name="connsiteY15" fmla="*/ 1494867 h 2658570"/>
                <a:gd name="connsiteX16" fmla="*/ 1285993 w 1515003"/>
                <a:gd name="connsiteY16" fmla="*/ 1598356 h 2658570"/>
                <a:gd name="connsiteX17" fmla="*/ 1439014 w 1515003"/>
                <a:gd name="connsiteY17" fmla="*/ 1699669 h 2658570"/>
                <a:gd name="connsiteX18" fmla="*/ 1264700 w 1515003"/>
                <a:gd name="connsiteY18" fmla="*/ 1938910 h 2658570"/>
                <a:gd name="connsiteX19" fmla="*/ 1199775 w 1515003"/>
                <a:gd name="connsiteY19" fmla="*/ 2070278 h 2658570"/>
                <a:gd name="connsiteX20" fmla="*/ 1082924 w 1515003"/>
                <a:gd name="connsiteY20" fmla="*/ 2657642 h 2658570"/>
                <a:gd name="connsiteX21" fmla="*/ 0 w 1515003"/>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406130 w 1498357"/>
                <a:gd name="connsiteY9" fmla="*/ 17777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397843 w 1498357"/>
                <a:gd name="connsiteY9" fmla="*/ 15015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397843 w 1498357"/>
                <a:gd name="connsiteY9" fmla="*/ 15015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98357" h="2658570">
                  <a:moveTo>
                    <a:pt x="0" y="2658570"/>
                  </a:moveTo>
                  <a:lnTo>
                    <a:pt x="520448" y="1697721"/>
                  </a:lnTo>
                  <a:lnTo>
                    <a:pt x="594401" y="1521729"/>
                  </a:lnTo>
                  <a:cubicBezTo>
                    <a:pt x="635023" y="1339806"/>
                    <a:pt x="681169" y="1204843"/>
                    <a:pt x="683116" y="942809"/>
                  </a:cubicBezTo>
                  <a:lnTo>
                    <a:pt x="724706" y="565575"/>
                  </a:lnTo>
                  <a:lnTo>
                    <a:pt x="853237" y="379284"/>
                  </a:lnTo>
                  <a:lnTo>
                    <a:pt x="1141590" y="43804"/>
                  </a:lnTo>
                  <a:lnTo>
                    <a:pt x="1260764" y="0"/>
                  </a:lnTo>
                  <a:lnTo>
                    <a:pt x="1265526" y="92204"/>
                  </a:lnTo>
                  <a:cubicBezTo>
                    <a:pt x="1311600" y="67395"/>
                    <a:pt x="1267756" y="20393"/>
                    <a:pt x="1397843" y="15015"/>
                  </a:cubicBezTo>
                  <a:cubicBezTo>
                    <a:pt x="1434134" y="43165"/>
                    <a:pt x="1472138" y="71221"/>
                    <a:pt x="1484616" y="116040"/>
                  </a:cubicBezTo>
                  <a:lnTo>
                    <a:pt x="1498357" y="275375"/>
                  </a:lnTo>
                  <a:cubicBezTo>
                    <a:pt x="1481430" y="375572"/>
                    <a:pt x="1463265" y="402138"/>
                    <a:pt x="1439194" y="478523"/>
                  </a:cubicBezTo>
                  <a:cubicBezTo>
                    <a:pt x="1410102" y="581674"/>
                    <a:pt x="1371296" y="652818"/>
                    <a:pt x="1357442" y="768638"/>
                  </a:cubicBezTo>
                  <a:cubicBezTo>
                    <a:pt x="1360026" y="895232"/>
                    <a:pt x="1427192" y="985251"/>
                    <a:pt x="1419583" y="1119369"/>
                  </a:cubicBezTo>
                  <a:cubicBezTo>
                    <a:pt x="1393556" y="1241773"/>
                    <a:pt x="1381147" y="1368176"/>
                    <a:pt x="1338738" y="1494867"/>
                  </a:cubicBezTo>
                  <a:lnTo>
                    <a:pt x="1285993" y="1598356"/>
                  </a:lnTo>
                  <a:cubicBezTo>
                    <a:pt x="1338842" y="1635810"/>
                    <a:pt x="1317109" y="1669359"/>
                    <a:pt x="1439014" y="1699669"/>
                  </a:cubicBezTo>
                  <a:cubicBezTo>
                    <a:pt x="1406692" y="1764683"/>
                    <a:pt x="1392659" y="1866370"/>
                    <a:pt x="1264700" y="1938910"/>
                  </a:cubicBezTo>
                  <a:lnTo>
                    <a:pt x="1199775" y="2070278"/>
                  </a:lnTo>
                  <a:cubicBezTo>
                    <a:pt x="1134699" y="2366144"/>
                    <a:pt x="1109811" y="2457790"/>
                    <a:pt x="1082924" y="2657642"/>
                  </a:cubicBezTo>
                  <a:lnTo>
                    <a:pt x="0" y="2658570"/>
                  </a:lnTo>
                  <a:close/>
                </a:path>
              </a:pathLst>
            </a:custGeom>
            <a:solidFill>
              <a:srgbClr val="FFCA9E">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7" name="フリーフォーム: 図形 26">
              <a:extLst>
                <a:ext uri="{FF2B5EF4-FFF2-40B4-BE49-F238E27FC236}">
                  <a16:creationId xmlns:a16="http://schemas.microsoft.com/office/drawing/2014/main" id="{FFE0D0B5-9DEC-B0AE-489C-C8B41ED9A1FE}"/>
                </a:ext>
              </a:extLst>
            </p:cNvPr>
            <p:cNvSpPr/>
            <p:nvPr/>
          </p:nvSpPr>
          <p:spPr>
            <a:xfrm>
              <a:off x="3608731" y="2411801"/>
              <a:ext cx="4475707" cy="2847116"/>
            </a:xfrm>
            <a:custGeom>
              <a:avLst/>
              <a:gdLst>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661889 w 4711048"/>
                <a:gd name="connsiteY6" fmla="*/ 1543470 h 2636122"/>
                <a:gd name="connsiteX7" fmla="*/ 4692935 w 4711048"/>
                <a:gd name="connsiteY7" fmla="*/ 1670548 h 2636122"/>
                <a:gd name="connsiteX8" fmla="*/ 4711048 w 4711048"/>
                <a:gd name="connsiteY8" fmla="*/ 1724891 h 2636122"/>
                <a:gd name="connsiteX9" fmla="*/ 4711048 w 4711048"/>
                <a:gd name="connsiteY9" fmla="*/ 2586985 h 2636122"/>
                <a:gd name="connsiteX10" fmla="*/ 4661911 w 4711048"/>
                <a:gd name="connsiteY10" fmla="*/ 2636122 h 2636122"/>
                <a:gd name="connsiteX11" fmla="*/ 49137 w 4711048"/>
                <a:gd name="connsiteY11" fmla="*/ 2636122 h 2636122"/>
                <a:gd name="connsiteX12" fmla="*/ 0 w 4711048"/>
                <a:gd name="connsiteY12" fmla="*/ 2586985 h 2636122"/>
                <a:gd name="connsiteX13" fmla="*/ 0 w 4711048"/>
                <a:gd name="connsiteY13" fmla="*/ 1791992 h 2636122"/>
                <a:gd name="connsiteX14" fmla="*/ 4458 w 4711048"/>
                <a:gd name="connsiteY14" fmla="*/ 1779768 h 2636122"/>
                <a:gd name="connsiteX15" fmla="*/ 71908 w 4711048"/>
                <a:gd name="connsiteY15" fmla="*/ 1543470 h 2636122"/>
                <a:gd name="connsiteX16" fmla="*/ 55405 w 4711048"/>
                <a:gd name="connsiteY16" fmla="*/ 1378611 h 2636122"/>
                <a:gd name="connsiteX17" fmla="*/ 9898 w 4711048"/>
                <a:gd name="connsiteY17" fmla="*/ 1330135 h 2636122"/>
                <a:gd name="connsiteX18" fmla="*/ 0 w 4711048"/>
                <a:gd name="connsiteY18" fmla="*/ 1324943 h 2636122"/>
                <a:gd name="connsiteX19" fmla="*/ 0 w 4711048"/>
                <a:gd name="connsiteY19" fmla="*/ 49137 h 2636122"/>
                <a:gd name="connsiteX20" fmla="*/ 49137 w 4711048"/>
                <a:gd name="connsiteY20"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692935 w 4711048"/>
                <a:gd name="connsiteY6" fmla="*/ 1670548 h 2636122"/>
                <a:gd name="connsiteX7" fmla="*/ 4711048 w 4711048"/>
                <a:gd name="connsiteY7" fmla="*/ 1724891 h 2636122"/>
                <a:gd name="connsiteX8" fmla="*/ 4711048 w 4711048"/>
                <a:gd name="connsiteY8" fmla="*/ 2586985 h 2636122"/>
                <a:gd name="connsiteX9" fmla="*/ 4661911 w 4711048"/>
                <a:gd name="connsiteY9" fmla="*/ 2636122 h 2636122"/>
                <a:gd name="connsiteX10" fmla="*/ 49137 w 4711048"/>
                <a:gd name="connsiteY10" fmla="*/ 2636122 h 2636122"/>
                <a:gd name="connsiteX11" fmla="*/ 0 w 4711048"/>
                <a:gd name="connsiteY11" fmla="*/ 2586985 h 2636122"/>
                <a:gd name="connsiteX12" fmla="*/ 0 w 4711048"/>
                <a:gd name="connsiteY12" fmla="*/ 1791992 h 2636122"/>
                <a:gd name="connsiteX13" fmla="*/ 4458 w 4711048"/>
                <a:gd name="connsiteY13" fmla="*/ 1779768 h 2636122"/>
                <a:gd name="connsiteX14" fmla="*/ 71908 w 4711048"/>
                <a:gd name="connsiteY14" fmla="*/ 1543470 h 2636122"/>
                <a:gd name="connsiteX15" fmla="*/ 55405 w 4711048"/>
                <a:gd name="connsiteY15" fmla="*/ 1378611 h 2636122"/>
                <a:gd name="connsiteX16" fmla="*/ 9898 w 4711048"/>
                <a:gd name="connsiteY16" fmla="*/ 1330135 h 2636122"/>
                <a:gd name="connsiteX17" fmla="*/ 0 w 4711048"/>
                <a:gd name="connsiteY17" fmla="*/ 1324943 h 2636122"/>
                <a:gd name="connsiteX18" fmla="*/ 0 w 4711048"/>
                <a:gd name="connsiteY18" fmla="*/ 49137 h 2636122"/>
                <a:gd name="connsiteX19" fmla="*/ 49137 w 4711048"/>
                <a:gd name="connsiteY19"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711048 w 4711048"/>
                <a:gd name="connsiteY6" fmla="*/ 1724891 h 2636122"/>
                <a:gd name="connsiteX7" fmla="*/ 4711048 w 4711048"/>
                <a:gd name="connsiteY7" fmla="*/ 2586985 h 2636122"/>
                <a:gd name="connsiteX8" fmla="*/ 4661911 w 4711048"/>
                <a:gd name="connsiteY8" fmla="*/ 2636122 h 2636122"/>
                <a:gd name="connsiteX9" fmla="*/ 49137 w 4711048"/>
                <a:gd name="connsiteY9" fmla="*/ 2636122 h 2636122"/>
                <a:gd name="connsiteX10" fmla="*/ 0 w 4711048"/>
                <a:gd name="connsiteY10" fmla="*/ 2586985 h 2636122"/>
                <a:gd name="connsiteX11" fmla="*/ 0 w 4711048"/>
                <a:gd name="connsiteY11" fmla="*/ 1791992 h 2636122"/>
                <a:gd name="connsiteX12" fmla="*/ 4458 w 4711048"/>
                <a:gd name="connsiteY12" fmla="*/ 1779768 h 2636122"/>
                <a:gd name="connsiteX13" fmla="*/ 71908 w 4711048"/>
                <a:gd name="connsiteY13" fmla="*/ 1543470 h 2636122"/>
                <a:gd name="connsiteX14" fmla="*/ 55405 w 4711048"/>
                <a:gd name="connsiteY14" fmla="*/ 1378611 h 2636122"/>
                <a:gd name="connsiteX15" fmla="*/ 9898 w 4711048"/>
                <a:gd name="connsiteY15" fmla="*/ 1330135 h 2636122"/>
                <a:gd name="connsiteX16" fmla="*/ 0 w 4711048"/>
                <a:gd name="connsiteY16" fmla="*/ 1324943 h 2636122"/>
                <a:gd name="connsiteX17" fmla="*/ 0 w 4711048"/>
                <a:gd name="connsiteY17" fmla="*/ 49137 h 2636122"/>
                <a:gd name="connsiteX18" fmla="*/ 49137 w 4711048"/>
                <a:gd name="connsiteY18"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711048 w 4711048"/>
                <a:gd name="connsiteY6" fmla="*/ 2586985 h 2636122"/>
                <a:gd name="connsiteX7" fmla="*/ 4661911 w 4711048"/>
                <a:gd name="connsiteY7" fmla="*/ 2636122 h 2636122"/>
                <a:gd name="connsiteX8" fmla="*/ 49137 w 4711048"/>
                <a:gd name="connsiteY8" fmla="*/ 2636122 h 2636122"/>
                <a:gd name="connsiteX9" fmla="*/ 0 w 4711048"/>
                <a:gd name="connsiteY9" fmla="*/ 2586985 h 2636122"/>
                <a:gd name="connsiteX10" fmla="*/ 0 w 4711048"/>
                <a:gd name="connsiteY10" fmla="*/ 1791992 h 2636122"/>
                <a:gd name="connsiteX11" fmla="*/ 4458 w 4711048"/>
                <a:gd name="connsiteY11" fmla="*/ 1779768 h 2636122"/>
                <a:gd name="connsiteX12" fmla="*/ 71908 w 4711048"/>
                <a:gd name="connsiteY12" fmla="*/ 1543470 h 2636122"/>
                <a:gd name="connsiteX13" fmla="*/ 55405 w 4711048"/>
                <a:gd name="connsiteY13" fmla="*/ 1378611 h 2636122"/>
                <a:gd name="connsiteX14" fmla="*/ 9898 w 4711048"/>
                <a:gd name="connsiteY14" fmla="*/ 1330135 h 2636122"/>
                <a:gd name="connsiteX15" fmla="*/ 0 w 4711048"/>
                <a:gd name="connsiteY15" fmla="*/ 1324943 h 2636122"/>
                <a:gd name="connsiteX16" fmla="*/ 0 w 4711048"/>
                <a:gd name="connsiteY16" fmla="*/ 49137 h 2636122"/>
                <a:gd name="connsiteX17" fmla="*/ 49137 w 4711048"/>
                <a:gd name="connsiteY17" fmla="*/ 0 h 2636122"/>
                <a:gd name="connsiteX0" fmla="*/ 49137 w 4711996"/>
                <a:gd name="connsiteY0" fmla="*/ 0 h 2636122"/>
                <a:gd name="connsiteX1" fmla="*/ 4661911 w 4711996"/>
                <a:gd name="connsiteY1" fmla="*/ 0 h 2636122"/>
                <a:gd name="connsiteX2" fmla="*/ 4711048 w 4711996"/>
                <a:gd name="connsiteY2" fmla="*/ 49137 h 2636122"/>
                <a:gd name="connsiteX3" fmla="*/ 4711048 w 4711996"/>
                <a:gd name="connsiteY3" fmla="*/ 1339356 h 2636122"/>
                <a:gd name="connsiteX4" fmla="*/ 4695564 w 4711996"/>
                <a:gd name="connsiteY4" fmla="*/ 1350466 h 2636122"/>
                <a:gd name="connsiteX5" fmla="*/ 4711048 w 4711996"/>
                <a:gd name="connsiteY5" fmla="*/ 2586985 h 2636122"/>
                <a:gd name="connsiteX6" fmla="*/ 4661911 w 4711996"/>
                <a:gd name="connsiteY6" fmla="*/ 2636122 h 2636122"/>
                <a:gd name="connsiteX7" fmla="*/ 49137 w 4711996"/>
                <a:gd name="connsiteY7" fmla="*/ 2636122 h 2636122"/>
                <a:gd name="connsiteX8" fmla="*/ 0 w 4711996"/>
                <a:gd name="connsiteY8" fmla="*/ 2586985 h 2636122"/>
                <a:gd name="connsiteX9" fmla="*/ 0 w 4711996"/>
                <a:gd name="connsiteY9" fmla="*/ 1791992 h 2636122"/>
                <a:gd name="connsiteX10" fmla="*/ 4458 w 4711996"/>
                <a:gd name="connsiteY10" fmla="*/ 1779768 h 2636122"/>
                <a:gd name="connsiteX11" fmla="*/ 71908 w 4711996"/>
                <a:gd name="connsiteY11" fmla="*/ 1543470 h 2636122"/>
                <a:gd name="connsiteX12" fmla="*/ 55405 w 4711996"/>
                <a:gd name="connsiteY12" fmla="*/ 1378611 h 2636122"/>
                <a:gd name="connsiteX13" fmla="*/ 9898 w 4711996"/>
                <a:gd name="connsiteY13" fmla="*/ 1330135 h 2636122"/>
                <a:gd name="connsiteX14" fmla="*/ 0 w 4711996"/>
                <a:gd name="connsiteY14" fmla="*/ 1324943 h 2636122"/>
                <a:gd name="connsiteX15" fmla="*/ 0 w 4711996"/>
                <a:gd name="connsiteY15" fmla="*/ 49137 h 2636122"/>
                <a:gd name="connsiteX16" fmla="*/ 49137 w 4711996"/>
                <a:gd name="connsiteY16"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711048 w 4711048"/>
                <a:gd name="connsiteY4" fmla="*/ 2586985 h 2636122"/>
                <a:gd name="connsiteX5" fmla="*/ 4661911 w 4711048"/>
                <a:gd name="connsiteY5" fmla="*/ 2636122 h 2636122"/>
                <a:gd name="connsiteX6" fmla="*/ 49137 w 4711048"/>
                <a:gd name="connsiteY6" fmla="*/ 2636122 h 2636122"/>
                <a:gd name="connsiteX7" fmla="*/ 0 w 4711048"/>
                <a:gd name="connsiteY7" fmla="*/ 2586985 h 2636122"/>
                <a:gd name="connsiteX8" fmla="*/ 0 w 4711048"/>
                <a:gd name="connsiteY8" fmla="*/ 1791992 h 2636122"/>
                <a:gd name="connsiteX9" fmla="*/ 4458 w 4711048"/>
                <a:gd name="connsiteY9" fmla="*/ 1779768 h 2636122"/>
                <a:gd name="connsiteX10" fmla="*/ 71908 w 4711048"/>
                <a:gd name="connsiteY10" fmla="*/ 1543470 h 2636122"/>
                <a:gd name="connsiteX11" fmla="*/ 55405 w 4711048"/>
                <a:gd name="connsiteY11" fmla="*/ 1378611 h 2636122"/>
                <a:gd name="connsiteX12" fmla="*/ 9898 w 4711048"/>
                <a:gd name="connsiteY12" fmla="*/ 1330135 h 2636122"/>
                <a:gd name="connsiteX13" fmla="*/ 0 w 4711048"/>
                <a:gd name="connsiteY13" fmla="*/ 1324943 h 2636122"/>
                <a:gd name="connsiteX14" fmla="*/ 0 w 4711048"/>
                <a:gd name="connsiteY14" fmla="*/ 49137 h 2636122"/>
                <a:gd name="connsiteX15" fmla="*/ 49137 w 4711048"/>
                <a:gd name="connsiteY15"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2586985 h 2636122"/>
                <a:gd name="connsiteX4" fmla="*/ 4661911 w 4711048"/>
                <a:gd name="connsiteY4" fmla="*/ 2636122 h 2636122"/>
                <a:gd name="connsiteX5" fmla="*/ 49137 w 4711048"/>
                <a:gd name="connsiteY5" fmla="*/ 2636122 h 2636122"/>
                <a:gd name="connsiteX6" fmla="*/ 0 w 4711048"/>
                <a:gd name="connsiteY6" fmla="*/ 2586985 h 2636122"/>
                <a:gd name="connsiteX7" fmla="*/ 0 w 4711048"/>
                <a:gd name="connsiteY7" fmla="*/ 1791992 h 2636122"/>
                <a:gd name="connsiteX8" fmla="*/ 4458 w 4711048"/>
                <a:gd name="connsiteY8" fmla="*/ 1779768 h 2636122"/>
                <a:gd name="connsiteX9" fmla="*/ 71908 w 4711048"/>
                <a:gd name="connsiteY9" fmla="*/ 1543470 h 2636122"/>
                <a:gd name="connsiteX10" fmla="*/ 55405 w 4711048"/>
                <a:gd name="connsiteY10" fmla="*/ 1378611 h 2636122"/>
                <a:gd name="connsiteX11" fmla="*/ 9898 w 4711048"/>
                <a:gd name="connsiteY11" fmla="*/ 1330135 h 2636122"/>
                <a:gd name="connsiteX12" fmla="*/ 0 w 4711048"/>
                <a:gd name="connsiteY12" fmla="*/ 1324943 h 2636122"/>
                <a:gd name="connsiteX13" fmla="*/ 0 w 4711048"/>
                <a:gd name="connsiteY13" fmla="*/ 49137 h 2636122"/>
                <a:gd name="connsiteX14" fmla="*/ 49137 w 4711048"/>
                <a:gd name="connsiteY14" fmla="*/ 0 h 263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11048" h="2636122">
                  <a:moveTo>
                    <a:pt x="49137" y="0"/>
                  </a:moveTo>
                  <a:lnTo>
                    <a:pt x="4661911" y="0"/>
                  </a:lnTo>
                  <a:cubicBezTo>
                    <a:pt x="4689049" y="0"/>
                    <a:pt x="4711048" y="21999"/>
                    <a:pt x="4711048" y="49137"/>
                  </a:cubicBezTo>
                  <a:lnTo>
                    <a:pt x="4711048" y="2586985"/>
                  </a:lnTo>
                  <a:cubicBezTo>
                    <a:pt x="4711048" y="2614123"/>
                    <a:pt x="4689049" y="2636122"/>
                    <a:pt x="4661911" y="2636122"/>
                  </a:cubicBezTo>
                  <a:lnTo>
                    <a:pt x="49137" y="2636122"/>
                  </a:lnTo>
                  <a:cubicBezTo>
                    <a:pt x="21999" y="2636122"/>
                    <a:pt x="0" y="2614123"/>
                    <a:pt x="0" y="2586985"/>
                  </a:cubicBezTo>
                  <a:lnTo>
                    <a:pt x="0" y="1791992"/>
                  </a:lnTo>
                  <a:lnTo>
                    <a:pt x="4458" y="1779768"/>
                  </a:lnTo>
                  <a:cubicBezTo>
                    <a:pt x="28529" y="1703383"/>
                    <a:pt x="54981" y="1643667"/>
                    <a:pt x="71908" y="1543470"/>
                  </a:cubicBezTo>
                  <a:lnTo>
                    <a:pt x="55405" y="1378611"/>
                  </a:lnTo>
                  <a:cubicBezTo>
                    <a:pt x="49166" y="1356202"/>
                    <a:pt x="31021" y="1342126"/>
                    <a:pt x="9898" y="1330135"/>
                  </a:cubicBezTo>
                  <a:lnTo>
                    <a:pt x="0" y="1324943"/>
                  </a:lnTo>
                  <a:lnTo>
                    <a:pt x="0" y="49137"/>
                  </a:lnTo>
                  <a:cubicBezTo>
                    <a:pt x="0" y="21999"/>
                    <a:pt x="21999" y="0"/>
                    <a:pt x="49137" y="0"/>
                  </a:cubicBezTo>
                  <a:close/>
                </a:path>
              </a:pathLst>
            </a:custGeom>
            <a:gradFill flip="none" rotWithShape="1">
              <a:gsLst>
                <a:gs pos="0">
                  <a:schemeClr val="tx1"/>
                </a:gs>
                <a:gs pos="50000">
                  <a:srgbClr val="000000">
                    <a:tint val="44500"/>
                    <a:satMod val="160000"/>
                  </a:srgbClr>
                </a:gs>
                <a:gs pos="100000">
                  <a:schemeClr val="tx1"/>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18" name="四角形: 角を丸くする 17">
            <a:extLst>
              <a:ext uri="{FF2B5EF4-FFF2-40B4-BE49-F238E27FC236}">
                <a16:creationId xmlns:a16="http://schemas.microsoft.com/office/drawing/2014/main" id="{1C964779-986F-681F-9E14-F0F2559F4BF7}"/>
              </a:ext>
            </a:extLst>
          </p:cNvPr>
          <p:cNvSpPr/>
          <p:nvPr/>
        </p:nvSpPr>
        <p:spPr>
          <a:xfrm>
            <a:off x="3983095" y="2834808"/>
            <a:ext cx="3714321" cy="185195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テキスト ボックス 9">
            <a:extLst>
              <a:ext uri="{FF2B5EF4-FFF2-40B4-BE49-F238E27FC236}">
                <a16:creationId xmlns:a16="http://schemas.microsoft.com/office/drawing/2014/main" id="{28ABF247-8685-EC6E-990C-F8DE2D501A6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
        <p:nvSpPr>
          <p:cNvPr id="31" name="四角形: 角を丸くする 30">
            <a:extLst>
              <a:ext uri="{FF2B5EF4-FFF2-40B4-BE49-F238E27FC236}">
                <a16:creationId xmlns:a16="http://schemas.microsoft.com/office/drawing/2014/main" id="{E4E7699B-6169-B8A4-8AC1-7B774A5F421A}"/>
              </a:ext>
            </a:extLst>
          </p:cNvPr>
          <p:cNvSpPr/>
          <p:nvPr/>
        </p:nvSpPr>
        <p:spPr>
          <a:xfrm>
            <a:off x="2816018" y="1246286"/>
            <a:ext cx="6581479"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2" name="四角形: 角を丸くする 31">
            <a:extLst>
              <a:ext uri="{FF2B5EF4-FFF2-40B4-BE49-F238E27FC236}">
                <a16:creationId xmlns:a16="http://schemas.microsoft.com/office/drawing/2014/main" id="{F60FBC93-ECD5-9524-26BC-4A9870128531}"/>
              </a:ext>
            </a:extLst>
          </p:cNvPr>
          <p:cNvSpPr/>
          <p:nvPr/>
        </p:nvSpPr>
        <p:spPr>
          <a:xfrm>
            <a:off x="3106474" y="1185313"/>
            <a:ext cx="6030841"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じぶんの 「ふでばこ」を さつえいします</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2" name="四角形: 角を丸くする 21">
            <a:extLst>
              <a:ext uri="{FF2B5EF4-FFF2-40B4-BE49-F238E27FC236}">
                <a16:creationId xmlns:a16="http://schemas.microsoft.com/office/drawing/2014/main" id="{10163B7B-292B-978F-0281-7174BEB534B9}"/>
              </a:ext>
            </a:extLst>
          </p:cNvPr>
          <p:cNvSpPr/>
          <p:nvPr/>
        </p:nvSpPr>
        <p:spPr>
          <a:xfrm>
            <a:off x="4210990" y="2860003"/>
            <a:ext cx="3467588" cy="1665856"/>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じぶんの 「ふでばこ」が</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がめんに きれいにみえたら</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さつえいぼたんを おします</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690E365F-BA51-9163-C045-E65EDBAABF2C}"/>
              </a:ext>
            </a:extLst>
          </p:cNvPr>
          <p:cNvSpPr/>
          <p:nvPr/>
        </p:nvSpPr>
        <p:spPr>
          <a:xfrm>
            <a:off x="8075777" y="3451225"/>
            <a:ext cx="613000" cy="619125"/>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8" name="グループ化 27">
            <a:extLst>
              <a:ext uri="{FF2B5EF4-FFF2-40B4-BE49-F238E27FC236}">
                <a16:creationId xmlns:a16="http://schemas.microsoft.com/office/drawing/2014/main" id="{C8E10ECE-4815-5500-3A8D-7FE2FB04D6B5}"/>
              </a:ext>
            </a:extLst>
          </p:cNvPr>
          <p:cNvGrpSpPr/>
          <p:nvPr/>
        </p:nvGrpSpPr>
        <p:grpSpPr>
          <a:xfrm>
            <a:off x="8382277" y="3259706"/>
            <a:ext cx="3336291" cy="687837"/>
            <a:chOff x="8200609" y="5960448"/>
            <a:chExt cx="3336291" cy="687837"/>
          </a:xfrm>
        </p:grpSpPr>
        <p:sp>
          <p:nvSpPr>
            <p:cNvPr id="29" name="フリーフォーム: 図形 28">
              <a:extLst>
                <a:ext uri="{FF2B5EF4-FFF2-40B4-BE49-F238E27FC236}">
                  <a16:creationId xmlns:a16="http://schemas.microsoft.com/office/drawing/2014/main" id="{04B7B5C0-5479-4DA4-CEAF-F407275A816D}"/>
                </a:ext>
              </a:extLst>
            </p:cNvPr>
            <p:cNvSpPr/>
            <p:nvPr/>
          </p:nvSpPr>
          <p:spPr>
            <a:xfrm>
              <a:off x="8200609" y="5984141"/>
              <a:ext cx="33362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88793 w 3336291"/>
                <a:gd name="connsiteY0" fmla="*/ 0 h 664144"/>
                <a:gd name="connsiteX1" fmla="*/ 3004219 w 3336291"/>
                <a:gd name="connsiteY1" fmla="*/ 0 h 664144"/>
                <a:gd name="connsiteX2" fmla="*/ 3336291 w 3336291"/>
                <a:gd name="connsiteY2" fmla="*/ 332072 h 664144"/>
                <a:gd name="connsiteX3" fmla="*/ 3004219 w 3336291"/>
                <a:gd name="connsiteY3" fmla="*/ 664144 h 664144"/>
                <a:gd name="connsiteX4" fmla="*/ 1088793 w 3336291"/>
                <a:gd name="connsiteY4" fmla="*/ 664144 h 664144"/>
                <a:gd name="connsiteX5" fmla="*/ 782817 w 3336291"/>
                <a:gd name="connsiteY5" fmla="*/ 461330 h 664144"/>
                <a:gd name="connsiteX6" fmla="*/ 767879 w 3336291"/>
                <a:gd name="connsiteY6" fmla="*/ 387341 h 664144"/>
                <a:gd name="connsiteX7" fmla="*/ 0 w 3336291"/>
                <a:gd name="connsiteY7" fmla="*/ 507545 h 664144"/>
                <a:gd name="connsiteX8" fmla="*/ 770694 w 3336291"/>
                <a:gd name="connsiteY8" fmla="*/ 262862 h 664144"/>
                <a:gd name="connsiteX9" fmla="*/ 782817 w 3336291"/>
                <a:gd name="connsiteY9" fmla="*/ 202815 h 664144"/>
                <a:gd name="connsiteX10" fmla="*/ 1088793 w 33362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36291" h="664144">
                  <a:moveTo>
                    <a:pt x="1088793" y="0"/>
                  </a:moveTo>
                  <a:lnTo>
                    <a:pt x="3004219" y="0"/>
                  </a:lnTo>
                  <a:cubicBezTo>
                    <a:pt x="3187617" y="0"/>
                    <a:pt x="3336291" y="148674"/>
                    <a:pt x="3336291" y="332072"/>
                  </a:cubicBezTo>
                  <a:cubicBezTo>
                    <a:pt x="3336291" y="515470"/>
                    <a:pt x="3187617" y="664144"/>
                    <a:pt x="3004219" y="664144"/>
                  </a:cubicBezTo>
                  <a:lnTo>
                    <a:pt x="1088793" y="664144"/>
                  </a:lnTo>
                  <a:cubicBezTo>
                    <a:pt x="951245" y="664144"/>
                    <a:pt x="833228" y="580515"/>
                    <a:pt x="782817" y="461330"/>
                  </a:cubicBezTo>
                  <a:lnTo>
                    <a:pt x="767879" y="387341"/>
                  </a:lnTo>
                  <a:lnTo>
                    <a:pt x="0" y="507545"/>
                  </a:lnTo>
                  <a:lnTo>
                    <a:pt x="770694" y="262862"/>
                  </a:lnTo>
                  <a:lnTo>
                    <a:pt x="782817" y="202815"/>
                  </a:lnTo>
                  <a:cubicBezTo>
                    <a:pt x="833228" y="83629"/>
                    <a:pt x="951245" y="0"/>
                    <a:pt x="10887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0" name="四角形: 角を丸くする 29">
              <a:extLst>
                <a:ext uri="{FF2B5EF4-FFF2-40B4-BE49-F238E27FC236}">
                  <a16:creationId xmlns:a16="http://schemas.microsoft.com/office/drawing/2014/main" id="{7AD62878-34BE-8F98-7ABA-A31A4ECFE9E8}"/>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さつえいぼたん</a:t>
              </a:r>
            </a:p>
          </p:txBody>
        </p:sp>
      </p:grpSp>
    </p:spTree>
    <p:extLst>
      <p:ext uri="{BB962C8B-B14F-4D97-AF65-F5344CB8AC3E}">
        <p14:creationId xmlns:p14="http://schemas.microsoft.com/office/powerpoint/2010/main" val="32634836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CD444-56DD-F81B-1692-79CC65C9AC09}"/>
            </a:ext>
          </a:extLst>
        </p:cNvPr>
        <p:cNvGrpSpPr/>
        <p:nvPr/>
      </p:nvGrpSpPr>
      <p:grpSpPr>
        <a:xfrm>
          <a:off x="0" y="0"/>
          <a:ext cx="0" cy="0"/>
          <a:chOff x="0" y="0"/>
          <a:chExt cx="0" cy="0"/>
        </a:xfrm>
      </p:grpSpPr>
      <p:sp>
        <p:nvSpPr>
          <p:cNvPr id="10" name="テキスト ボックス 9">
            <a:extLst>
              <a:ext uri="{FF2B5EF4-FFF2-40B4-BE49-F238E27FC236}">
                <a16:creationId xmlns:a16="http://schemas.microsoft.com/office/drawing/2014/main" id="{097FC51D-98AD-BCA2-EC33-712F2343750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pic>
        <p:nvPicPr>
          <p:cNvPr id="2" name="図 1" descr="グラフィカル ユーザー インターフェイス, アプリケーション, PowerPoint&#10;&#10;AI によって生成されたコンテンツは間違っている可能性があります。">
            <a:extLst>
              <a:ext uri="{FF2B5EF4-FFF2-40B4-BE49-F238E27FC236}">
                <a16:creationId xmlns:a16="http://schemas.microsoft.com/office/drawing/2014/main" id="{6D55EE3F-82F7-7633-AF4A-F7B5F57ADAF4}"/>
              </a:ext>
            </a:extLst>
          </p:cNvPr>
          <p:cNvPicPr>
            <a:picLocks noChangeAspect="1"/>
          </p:cNvPicPr>
          <p:nvPr/>
        </p:nvPicPr>
        <p:blipFill>
          <a:blip r:embed="rId3">
            <a:extLst>
              <a:ext uri="{28A0092B-C50C-407E-A947-70E740481C1C}">
                <a14:useLocalDpi xmlns:a14="http://schemas.microsoft.com/office/drawing/2010/main" val="0"/>
              </a:ext>
            </a:extLst>
          </a:blip>
          <a:srcRect l="1618" t="16675" r="2655" b="8124"/>
          <a:stretch/>
        </p:blipFill>
        <p:spPr>
          <a:xfrm>
            <a:off x="1241804" y="1422606"/>
            <a:ext cx="9708391" cy="4287898"/>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FFC5B4AF-D2C8-027C-5768-E4EC05FDB033}"/>
              </a:ext>
            </a:extLst>
          </p:cNvPr>
          <p:cNvSpPr txBox="1"/>
          <p:nvPr/>
        </p:nvSpPr>
        <p:spPr>
          <a:xfrm>
            <a:off x="5462781" y="2963513"/>
            <a:ext cx="2067432" cy="400110"/>
          </a:xfrm>
          <a:prstGeom prst="rect">
            <a:avLst/>
          </a:prstGeom>
          <a:noFill/>
        </p:spPr>
        <p:txBody>
          <a:bodyPr wrap="square" rtlCol="0">
            <a:spAutoFit/>
          </a:bodyPr>
          <a:lstStyle/>
          <a:p>
            <a:r>
              <a:rPr kumimoji="1" lang="ja-JP" altLang="en-US" sz="2000" b="1"/>
              <a:t>けってい</a:t>
            </a:r>
            <a:endParaRPr kumimoji="1" lang="en-US" altLang="ja-JP" sz="2000" b="1"/>
          </a:p>
        </p:txBody>
      </p:sp>
      <p:sp>
        <p:nvSpPr>
          <p:cNvPr id="5" name="四角形: 角を丸くする 4">
            <a:extLst>
              <a:ext uri="{FF2B5EF4-FFF2-40B4-BE49-F238E27FC236}">
                <a16:creationId xmlns:a16="http://schemas.microsoft.com/office/drawing/2014/main" id="{DD4F8BD2-1068-A107-C497-6CF87D5C8F39}"/>
              </a:ext>
            </a:extLst>
          </p:cNvPr>
          <p:cNvSpPr/>
          <p:nvPr/>
        </p:nvSpPr>
        <p:spPr>
          <a:xfrm>
            <a:off x="9616000" y="5190872"/>
            <a:ext cx="1446995" cy="54374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7DABA0C4-DDB6-3CEC-88B6-0AC8ACA0ADF4}"/>
              </a:ext>
            </a:extLst>
          </p:cNvPr>
          <p:cNvSpPr txBox="1"/>
          <p:nvPr/>
        </p:nvSpPr>
        <p:spPr>
          <a:xfrm>
            <a:off x="7277608" y="2973208"/>
            <a:ext cx="1633995" cy="433386"/>
          </a:xfrm>
          <a:prstGeom prst="rect">
            <a:avLst/>
          </a:prstGeom>
          <a:noFill/>
        </p:spPr>
        <p:txBody>
          <a:bodyPr wrap="square" rtlCol="0">
            <a:spAutoFit/>
          </a:bodyPr>
          <a:lstStyle/>
          <a:p>
            <a:r>
              <a:rPr kumimoji="1" lang="ja-JP" altLang="en-US" sz="2000" b="1"/>
              <a:t>た　っ　ぷ</a:t>
            </a:r>
            <a:endParaRPr kumimoji="1" lang="en-US" altLang="ja-JP" sz="2000" b="1"/>
          </a:p>
        </p:txBody>
      </p:sp>
      <p:sp>
        <p:nvSpPr>
          <p:cNvPr id="8" name="四角形: 角を丸くする 7">
            <a:extLst>
              <a:ext uri="{FF2B5EF4-FFF2-40B4-BE49-F238E27FC236}">
                <a16:creationId xmlns:a16="http://schemas.microsoft.com/office/drawing/2014/main" id="{F5611D7D-1928-25E8-11B0-02D4EBE847FC}"/>
              </a:ext>
            </a:extLst>
          </p:cNvPr>
          <p:cNvSpPr/>
          <p:nvPr/>
        </p:nvSpPr>
        <p:spPr>
          <a:xfrm>
            <a:off x="2779589" y="2861669"/>
            <a:ext cx="6632822"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9" name="四角形: 角を丸くする 8">
            <a:extLst>
              <a:ext uri="{FF2B5EF4-FFF2-40B4-BE49-F238E27FC236}">
                <a16:creationId xmlns:a16="http://schemas.microsoft.com/office/drawing/2014/main" id="{19911F9D-40CD-D05F-1956-66AC4EB7B7F3}"/>
              </a:ext>
            </a:extLst>
          </p:cNvPr>
          <p:cNvSpPr/>
          <p:nvPr/>
        </p:nvSpPr>
        <p:spPr>
          <a:xfrm>
            <a:off x="2897923" y="2800696"/>
            <a:ext cx="639431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じぶんの 「ふでばこ」</a:t>
            </a: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 さつえいできていたら</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11" name="グループ化 10">
            <a:extLst>
              <a:ext uri="{FF2B5EF4-FFF2-40B4-BE49-F238E27FC236}">
                <a16:creationId xmlns:a16="http://schemas.microsoft.com/office/drawing/2014/main" id="{336D6753-0ADB-D298-EB4F-E14CB79D9622}"/>
              </a:ext>
            </a:extLst>
          </p:cNvPr>
          <p:cNvGrpSpPr/>
          <p:nvPr/>
        </p:nvGrpSpPr>
        <p:grpSpPr>
          <a:xfrm>
            <a:off x="8101497" y="3154533"/>
            <a:ext cx="3417549" cy="2471951"/>
            <a:chOff x="6204706" y="1343938"/>
            <a:chExt cx="3417549" cy="2471951"/>
          </a:xfrm>
        </p:grpSpPr>
        <p:sp>
          <p:nvSpPr>
            <p:cNvPr id="13" name="フリーフォーム: 図形 12">
              <a:extLst>
                <a:ext uri="{FF2B5EF4-FFF2-40B4-BE49-F238E27FC236}">
                  <a16:creationId xmlns:a16="http://schemas.microsoft.com/office/drawing/2014/main" id="{0B985341-F782-51F6-26D9-F940B1B8230A}"/>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C9E76F2C-DB98-1E8D-D8F3-974B3F5A468F}"/>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89847585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1B0E9-2DBD-CE58-7FB3-7F238E9CA967}"/>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DC44E4E3-0306-92BA-3020-C468422F80E9}"/>
              </a:ext>
            </a:extLst>
          </p:cNvPr>
          <p:cNvPicPr>
            <a:picLocks noChangeAspect="1"/>
          </p:cNvPicPr>
          <p:nvPr/>
        </p:nvPicPr>
        <p:blipFill>
          <a:blip r:embed="rId3">
            <a:extLst>
              <a:ext uri="{28A0092B-C50C-407E-A947-70E740481C1C}">
                <a14:useLocalDpi xmlns:a14="http://schemas.microsoft.com/office/drawing/2010/main" val="0"/>
              </a:ext>
            </a:extLst>
          </a:blip>
          <a:srcRect t="15835" b="6737"/>
          <a:stretch/>
        </p:blipFill>
        <p:spPr>
          <a:xfrm>
            <a:off x="1173875" y="1496406"/>
            <a:ext cx="9838910" cy="4283093"/>
          </a:xfrm>
          <a:prstGeom prst="rect">
            <a:avLst/>
          </a:prstGeom>
        </p:spPr>
      </p:pic>
      <p:sp>
        <p:nvSpPr>
          <p:cNvPr id="15" name="四角形: 角を丸くする 14">
            <a:extLst>
              <a:ext uri="{FF2B5EF4-FFF2-40B4-BE49-F238E27FC236}">
                <a16:creationId xmlns:a16="http://schemas.microsoft.com/office/drawing/2014/main" id="{DEB00951-9578-F998-F33E-55F5C7D40C3A}"/>
              </a:ext>
            </a:extLst>
          </p:cNvPr>
          <p:cNvSpPr/>
          <p:nvPr/>
        </p:nvSpPr>
        <p:spPr>
          <a:xfrm>
            <a:off x="1173875" y="1491232"/>
            <a:ext cx="1151424" cy="458789"/>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1756E14F-31E6-049E-9CD2-8800BDB5E00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かーどに　しゃしんを　はりました</a:t>
            </a:r>
          </a:p>
        </p:txBody>
      </p:sp>
      <p:grpSp>
        <p:nvGrpSpPr>
          <p:cNvPr id="21" name="グループ化 20">
            <a:extLst>
              <a:ext uri="{FF2B5EF4-FFF2-40B4-BE49-F238E27FC236}">
                <a16:creationId xmlns:a16="http://schemas.microsoft.com/office/drawing/2014/main" id="{B088AF80-84AD-22DC-E6B4-8865E1E6FF37}"/>
              </a:ext>
            </a:extLst>
          </p:cNvPr>
          <p:cNvGrpSpPr/>
          <p:nvPr/>
        </p:nvGrpSpPr>
        <p:grpSpPr>
          <a:xfrm>
            <a:off x="243234" y="1797681"/>
            <a:ext cx="3417549" cy="2471951"/>
            <a:chOff x="94512" y="1797681"/>
            <a:chExt cx="3417549" cy="2471951"/>
          </a:xfrm>
        </p:grpSpPr>
        <p:sp>
          <p:nvSpPr>
            <p:cNvPr id="13" name="フリーフォーム: 図形 12">
              <a:extLst>
                <a:ext uri="{FF2B5EF4-FFF2-40B4-BE49-F238E27FC236}">
                  <a16:creationId xmlns:a16="http://schemas.microsoft.com/office/drawing/2014/main" id="{4FB79ECF-DE65-02AD-1015-708429125B62}"/>
                </a:ext>
              </a:extLst>
            </p:cNvPr>
            <p:cNvSpPr/>
            <p:nvPr/>
          </p:nvSpPr>
          <p:spPr>
            <a:xfrm rot="2922411" flipV="1">
              <a:off x="564760" y="1672446"/>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251065 w 2471951"/>
                <a:gd name="connsiteY5" fmla="*/ 2071091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218892 w 2471951"/>
                <a:gd name="connsiteY5" fmla="*/ 2116251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218892" y="2116251"/>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963BABA1-FE48-D28E-51D4-B01E6C58D7E6}"/>
                </a:ext>
              </a:extLst>
            </p:cNvPr>
            <p:cNvSpPr/>
            <p:nvPr/>
          </p:nvSpPr>
          <p:spPr>
            <a:xfrm>
              <a:off x="94512" y="2683630"/>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93363942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8FB07-3CC9-241C-7ED0-640C29E4B0BE}"/>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9D0A0C32-7F46-1997-B326-A0F015ECA1A9}"/>
              </a:ext>
            </a:extLst>
          </p:cNvPr>
          <p:cNvGrpSpPr/>
          <p:nvPr/>
        </p:nvGrpSpPr>
        <p:grpSpPr>
          <a:xfrm>
            <a:off x="1201341" y="1332074"/>
            <a:ext cx="9792000" cy="5281334"/>
            <a:chOff x="1201341" y="1332074"/>
            <a:chExt cx="9792000" cy="5281334"/>
          </a:xfrm>
        </p:grpSpPr>
        <p:pic>
          <p:nvPicPr>
            <p:cNvPr id="5" name="図 4">
              <a:extLst>
                <a:ext uri="{FF2B5EF4-FFF2-40B4-BE49-F238E27FC236}">
                  <a16:creationId xmlns:a16="http://schemas.microsoft.com/office/drawing/2014/main" id="{911D38CA-CB60-535E-43F9-C150E57E3BAF}"/>
                </a:ext>
              </a:extLst>
            </p:cNvPr>
            <p:cNvPicPr>
              <a:picLocks noChangeAspect="1"/>
            </p:cNvPicPr>
            <p:nvPr/>
          </p:nvPicPr>
          <p:blipFill>
            <a:blip r:embed="rId3"/>
            <a:stretch>
              <a:fillRect/>
            </a:stretch>
          </p:blipFill>
          <p:spPr>
            <a:xfrm>
              <a:off x="1201341" y="1332074"/>
              <a:ext cx="9792000" cy="5281334"/>
            </a:xfrm>
            <a:prstGeom prst="rect">
              <a:avLst/>
            </a:prstGeom>
            <a:ln>
              <a:solidFill>
                <a:schemeClr val="bg1">
                  <a:lumMod val="75000"/>
                </a:schemeClr>
              </a:solidFill>
            </a:ln>
          </p:spPr>
        </p:pic>
        <p:pic>
          <p:nvPicPr>
            <p:cNvPr id="4" name="図 3">
              <a:extLst>
                <a:ext uri="{FF2B5EF4-FFF2-40B4-BE49-F238E27FC236}">
                  <a16:creationId xmlns:a16="http://schemas.microsoft.com/office/drawing/2014/main" id="{74896B22-8B1B-2EA3-13AF-E69C64CEC0ED}"/>
                </a:ext>
              </a:extLst>
            </p:cNvPr>
            <p:cNvPicPr>
              <a:picLocks noChangeAspect="1"/>
            </p:cNvPicPr>
            <p:nvPr/>
          </p:nvPicPr>
          <p:blipFill>
            <a:blip r:embed="rId3"/>
            <a:srcRect l="45143" t="10899" b="67015"/>
            <a:stretch/>
          </p:blipFill>
          <p:spPr>
            <a:xfrm>
              <a:off x="5620406" y="3081093"/>
              <a:ext cx="4280339" cy="1166445"/>
            </a:xfrm>
            <a:prstGeom prst="rect">
              <a:avLst/>
            </a:prstGeom>
            <a:ln>
              <a:noFill/>
            </a:ln>
          </p:spPr>
        </p:pic>
        <p:pic>
          <p:nvPicPr>
            <p:cNvPr id="7" name="図 6">
              <a:extLst>
                <a:ext uri="{FF2B5EF4-FFF2-40B4-BE49-F238E27FC236}">
                  <a16:creationId xmlns:a16="http://schemas.microsoft.com/office/drawing/2014/main" id="{755E3D4C-5849-9370-2C12-16185755FCF5}"/>
                </a:ext>
              </a:extLst>
            </p:cNvPr>
            <p:cNvPicPr>
              <a:picLocks noChangeAspect="1"/>
            </p:cNvPicPr>
            <p:nvPr/>
          </p:nvPicPr>
          <p:blipFill>
            <a:blip r:embed="rId3"/>
            <a:srcRect l="82993" t="33117" r="11131" b="44797"/>
            <a:stretch/>
          </p:blipFill>
          <p:spPr>
            <a:xfrm>
              <a:off x="5556906" y="3081093"/>
              <a:ext cx="575442" cy="1166446"/>
            </a:xfrm>
            <a:prstGeom prst="rect">
              <a:avLst/>
            </a:prstGeom>
            <a:ln>
              <a:noFill/>
            </a:ln>
          </p:spPr>
        </p:pic>
        <p:sp>
          <p:nvSpPr>
            <p:cNvPr id="9" name="正方形/長方形 8">
              <a:extLst>
                <a:ext uri="{FF2B5EF4-FFF2-40B4-BE49-F238E27FC236}">
                  <a16:creationId xmlns:a16="http://schemas.microsoft.com/office/drawing/2014/main" id="{51C6B9CB-EE76-9AD1-07BD-4D91B6F6B622}"/>
                </a:ext>
              </a:extLst>
            </p:cNvPr>
            <p:cNvSpPr/>
            <p:nvPr/>
          </p:nvSpPr>
          <p:spPr>
            <a:xfrm>
              <a:off x="3812726" y="3230563"/>
              <a:ext cx="1703837" cy="949325"/>
            </a:xfrm>
            <a:prstGeom prst="rect">
              <a:avLst/>
            </a:prstGeom>
            <a:solidFill>
              <a:srgbClr val="FBF8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72D8EE72-781D-2D93-A3FD-DF9FF2A6EAB3}"/>
                </a:ext>
              </a:extLst>
            </p:cNvPr>
            <p:cNvSpPr/>
            <p:nvPr/>
          </p:nvSpPr>
          <p:spPr>
            <a:xfrm>
              <a:off x="4167522" y="3397656"/>
              <a:ext cx="982134" cy="603601"/>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四角形: 角を丸くする 2">
            <a:extLst>
              <a:ext uri="{FF2B5EF4-FFF2-40B4-BE49-F238E27FC236}">
                <a16:creationId xmlns:a16="http://schemas.microsoft.com/office/drawing/2014/main" id="{737F90BE-ED9A-AC22-9511-D0FB17A17543}"/>
              </a:ext>
            </a:extLst>
          </p:cNvPr>
          <p:cNvSpPr/>
          <p:nvPr/>
        </p:nvSpPr>
        <p:spPr>
          <a:xfrm>
            <a:off x="3177214" y="3429000"/>
            <a:ext cx="570604" cy="54374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57B881E3-B59F-AEED-71DC-11649CEADA69}"/>
              </a:ext>
            </a:extLst>
          </p:cNvPr>
          <p:cNvSpPr/>
          <p:nvPr/>
        </p:nvSpPr>
        <p:spPr>
          <a:xfrm>
            <a:off x="983722" y="748634"/>
            <a:ext cx="10271344" cy="3061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E9E0EC8-CDBC-B9E6-5CAF-E9A58066323F}"/>
              </a:ext>
            </a:extLst>
          </p:cNvPr>
          <p:cNvSpPr>
            <a:spLocks noGrp="1"/>
          </p:cNvSpPr>
          <p:nvPr>
            <p:ph type="title" idx="4294967295"/>
          </p:nvPr>
        </p:nvSpPr>
        <p:spPr>
          <a:xfrm>
            <a:off x="342900" y="179388"/>
            <a:ext cx="11506200" cy="793750"/>
          </a:xfrm>
          <a:ln>
            <a:noFill/>
          </a:ln>
        </p:spPr>
        <p:txBody>
          <a:bodyPr>
            <a:noAutofit/>
          </a:body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おくる</a:t>
            </a:r>
            <a:endParaRPr kumimoji="1" lang="ja-JP" altLang="en-US" sz="5400" b="1">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69712F56-B005-BA1F-0CB6-7CE34A2938AD}"/>
              </a:ext>
            </a:extLst>
          </p:cNvPr>
          <p:cNvGrpSpPr/>
          <p:nvPr/>
        </p:nvGrpSpPr>
        <p:grpSpPr>
          <a:xfrm>
            <a:off x="1398651" y="1363719"/>
            <a:ext cx="3417549" cy="2471951"/>
            <a:chOff x="6204706" y="1343938"/>
            <a:chExt cx="3417549" cy="2471951"/>
          </a:xfrm>
        </p:grpSpPr>
        <p:sp>
          <p:nvSpPr>
            <p:cNvPr id="11" name="フリーフォーム: 図形 10">
              <a:extLst>
                <a:ext uri="{FF2B5EF4-FFF2-40B4-BE49-F238E27FC236}">
                  <a16:creationId xmlns:a16="http://schemas.microsoft.com/office/drawing/2014/main" id="{CFCD88D5-D5DF-2EBA-4DB5-FCCCDC344701}"/>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6" name="四角形: 角を丸くする 15">
              <a:extLst>
                <a:ext uri="{FF2B5EF4-FFF2-40B4-BE49-F238E27FC236}">
                  <a16:creationId xmlns:a16="http://schemas.microsoft.com/office/drawing/2014/main" id="{F130417F-FAB2-9059-5622-DCD707870552}"/>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ここに やじるしをおく</a:t>
              </a:r>
              <a:endParaRPr kumimoji="1" lang="en-US" altLang="ja-JP" sz="2400" b="1">
                <a:latin typeface="BIZ UDPゴシック" panose="020B0400000000000000" pitchFamily="50" charset="-128"/>
                <a:ea typeface="BIZ UDPゴシック" panose="020B0400000000000000" pitchFamily="50" charset="-128"/>
              </a:endParaRPr>
            </a:p>
          </p:txBody>
        </p:sp>
      </p:grpSp>
      <p:cxnSp>
        <p:nvCxnSpPr>
          <p:cNvPr id="19" name="直線矢印コネクタ 18">
            <a:extLst>
              <a:ext uri="{FF2B5EF4-FFF2-40B4-BE49-F238E27FC236}">
                <a16:creationId xmlns:a16="http://schemas.microsoft.com/office/drawing/2014/main" id="{F9CF795C-5433-3512-810A-F46F0CBB5612}"/>
              </a:ext>
            </a:extLst>
          </p:cNvPr>
          <p:cNvCxnSpPr>
            <a:cxnSpLocks/>
          </p:cNvCxnSpPr>
          <p:nvPr/>
        </p:nvCxnSpPr>
        <p:spPr>
          <a:xfrm flipH="1">
            <a:off x="1673352" y="4114800"/>
            <a:ext cx="1434073" cy="191109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20" name="四角形: 角を丸くする 19">
            <a:extLst>
              <a:ext uri="{FF2B5EF4-FFF2-40B4-BE49-F238E27FC236}">
                <a16:creationId xmlns:a16="http://schemas.microsoft.com/office/drawing/2014/main" id="{D456F8B0-50EB-EE65-02A2-B867E63718F2}"/>
              </a:ext>
            </a:extLst>
          </p:cNvPr>
          <p:cNvSpPr/>
          <p:nvPr/>
        </p:nvSpPr>
        <p:spPr>
          <a:xfrm>
            <a:off x="4658589" y="4391537"/>
            <a:ext cx="320906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ED7126EF-62B5-105C-09D1-DB9B2B407D8F}"/>
              </a:ext>
            </a:extLst>
          </p:cNvPr>
          <p:cNvSpPr/>
          <p:nvPr/>
        </p:nvSpPr>
        <p:spPr>
          <a:xfrm>
            <a:off x="4905322" y="4404238"/>
            <a:ext cx="286707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やじるしを はなさずに</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ふたばの ところまで</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もっていく</a:t>
            </a:r>
          </a:p>
        </p:txBody>
      </p:sp>
      <p:sp>
        <p:nvSpPr>
          <p:cNvPr id="22" name="四角形: 角を丸くする 21">
            <a:extLst>
              <a:ext uri="{FF2B5EF4-FFF2-40B4-BE49-F238E27FC236}">
                <a16:creationId xmlns:a16="http://schemas.microsoft.com/office/drawing/2014/main" id="{619E17B8-1FE6-31A5-0DF7-E954FC528832}"/>
              </a:ext>
            </a:extLst>
          </p:cNvPr>
          <p:cNvSpPr/>
          <p:nvPr/>
        </p:nvSpPr>
        <p:spPr>
          <a:xfrm>
            <a:off x="1201341" y="6116583"/>
            <a:ext cx="570604" cy="54374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descr="アイコン&#10;&#10;AI 生成コンテンツは誤りを含む可能性があります。">
            <a:extLst>
              <a:ext uri="{FF2B5EF4-FFF2-40B4-BE49-F238E27FC236}">
                <a16:creationId xmlns:a16="http://schemas.microsoft.com/office/drawing/2014/main" id="{DABC2FA0-10B8-E359-C6DB-C7A0E666A7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8901" y="3514961"/>
            <a:ext cx="357325" cy="368989"/>
          </a:xfrm>
          <a:prstGeom prst="rect">
            <a:avLst/>
          </a:prstGeom>
        </p:spPr>
      </p:pic>
    </p:spTree>
    <p:extLst>
      <p:ext uri="{BB962C8B-B14F-4D97-AF65-F5344CB8AC3E}">
        <p14:creationId xmlns:p14="http://schemas.microsoft.com/office/powerpoint/2010/main" val="315560750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05546-7F69-B53C-07A7-7BFD11ED4FC7}"/>
            </a:ext>
          </a:extLst>
        </p:cNvPr>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DD809602-C0C0-C401-18A1-87C576FFA742}"/>
              </a:ext>
            </a:extLst>
          </p:cNvPr>
          <p:cNvGrpSpPr/>
          <p:nvPr/>
        </p:nvGrpSpPr>
        <p:grpSpPr>
          <a:xfrm>
            <a:off x="1207126" y="1347230"/>
            <a:ext cx="9792000" cy="5267212"/>
            <a:chOff x="1198659" y="1347230"/>
            <a:chExt cx="9792000" cy="5267212"/>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B8AC2433-A2F7-D6C9-1653-E948CA1ACB7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98659" y="1347230"/>
              <a:ext cx="9792000" cy="5261681"/>
            </a:xfrm>
            <a:prstGeom prst="rect">
              <a:avLst/>
            </a:prstGeom>
            <a:ln>
              <a:solidFill>
                <a:schemeClr val="bg1">
                  <a:lumMod val="75000"/>
                </a:schemeClr>
              </a:solidFill>
            </a:ln>
          </p:spPr>
        </p:pic>
        <p:pic>
          <p:nvPicPr>
            <p:cNvPr id="3" name="図 2"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25CE117F-32F9-3A43-8706-6CD9DBB1D14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98659" y="2342221"/>
              <a:ext cx="4047119" cy="4272221"/>
            </a:xfrm>
            <a:prstGeom prst="rect">
              <a:avLst/>
            </a:prstGeom>
            <a:ln>
              <a:noFill/>
            </a:ln>
          </p:spPr>
        </p:pic>
        <p:sp>
          <p:nvSpPr>
            <p:cNvPr id="4" name="正方形/長方形 3">
              <a:extLst>
                <a:ext uri="{FF2B5EF4-FFF2-40B4-BE49-F238E27FC236}">
                  <a16:creationId xmlns:a16="http://schemas.microsoft.com/office/drawing/2014/main" id="{4E8F789A-0789-2ECD-7708-4FE3799FD866}"/>
                </a:ext>
              </a:extLst>
            </p:cNvPr>
            <p:cNvSpPr/>
            <p:nvPr/>
          </p:nvSpPr>
          <p:spPr>
            <a:xfrm>
              <a:off x="2418902" y="3821078"/>
              <a:ext cx="1187528" cy="661654"/>
            </a:xfrm>
            <a:prstGeom prst="rect">
              <a:avLst/>
            </a:prstGeom>
            <a:solidFill>
              <a:srgbClr val="FCFA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ACD37004-88E1-6463-53F4-245D742B0A24}"/>
                </a:ext>
              </a:extLst>
            </p:cNvPr>
            <p:cNvSpPr/>
            <p:nvPr/>
          </p:nvSpPr>
          <p:spPr>
            <a:xfrm>
              <a:off x="2672097" y="3932620"/>
              <a:ext cx="684521" cy="420694"/>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 name="正方形/長方形 14">
            <a:extLst>
              <a:ext uri="{FF2B5EF4-FFF2-40B4-BE49-F238E27FC236}">
                <a16:creationId xmlns:a16="http://schemas.microsoft.com/office/drawing/2014/main" id="{70F5B0BC-2FC2-1BE8-8174-DDDE5DF532D2}"/>
              </a:ext>
            </a:extLst>
          </p:cNvPr>
          <p:cNvSpPr/>
          <p:nvPr/>
        </p:nvSpPr>
        <p:spPr>
          <a:xfrm>
            <a:off x="983722" y="748634"/>
            <a:ext cx="10271344" cy="3061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F4C16744-C63B-3A20-06F2-F436043309B6}"/>
              </a:ext>
            </a:extLst>
          </p:cNvPr>
          <p:cNvSpPr>
            <a:spLocks noGrp="1"/>
          </p:cNvSpPr>
          <p:nvPr>
            <p:ph type="title" idx="4294967295"/>
          </p:nvPr>
        </p:nvSpPr>
        <p:spPr>
          <a:xfrm>
            <a:off x="342900" y="179388"/>
            <a:ext cx="11506200" cy="793750"/>
          </a:xfrm>
          <a:ln>
            <a:noFill/>
          </a:ln>
        </p:spPr>
        <p:txBody>
          <a:bodyPr>
            <a:noAutofit/>
          </a:body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おくる</a:t>
            </a:r>
            <a:endParaRPr kumimoji="1" lang="ja-JP" altLang="en-US" sz="5400" b="1">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D30BAD1-AE77-9569-D979-88129388F7CA}"/>
              </a:ext>
            </a:extLst>
          </p:cNvPr>
          <p:cNvSpPr/>
          <p:nvPr/>
        </p:nvSpPr>
        <p:spPr>
          <a:xfrm>
            <a:off x="4588164" y="2469364"/>
            <a:ext cx="5420760" cy="2100872"/>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58E543DD-3135-F252-B5FA-A85CB934310B}"/>
              </a:ext>
            </a:extLst>
          </p:cNvPr>
          <p:cNvSpPr/>
          <p:nvPr/>
        </p:nvSpPr>
        <p:spPr>
          <a:xfrm>
            <a:off x="4834897" y="2446363"/>
            <a:ext cx="5174027" cy="20189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あかいはこ（ていしゅつぼっくす）の うえに</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かーどを もっていくと あかいはこが</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うえによけるので あいたまるのうえで</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かーどを はなす</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8C03D1E-5399-A93C-1AEA-532ADFCCEE32}"/>
              </a:ext>
            </a:extLst>
          </p:cNvPr>
          <p:cNvSpPr/>
          <p:nvPr/>
        </p:nvSpPr>
        <p:spPr>
          <a:xfrm>
            <a:off x="2252814" y="2342221"/>
            <a:ext cx="1582563" cy="2366449"/>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8" name="グループ化 7">
            <a:extLst>
              <a:ext uri="{FF2B5EF4-FFF2-40B4-BE49-F238E27FC236}">
                <a16:creationId xmlns:a16="http://schemas.microsoft.com/office/drawing/2014/main" id="{64A680EC-43A1-8F53-DA10-0B777158DFDB}"/>
              </a:ext>
            </a:extLst>
          </p:cNvPr>
          <p:cNvGrpSpPr/>
          <p:nvPr/>
        </p:nvGrpSpPr>
        <p:grpSpPr>
          <a:xfrm>
            <a:off x="2951818" y="344634"/>
            <a:ext cx="3457626" cy="3667915"/>
            <a:chOff x="6164629" y="1195246"/>
            <a:chExt cx="3457626" cy="3667915"/>
          </a:xfrm>
        </p:grpSpPr>
        <p:sp>
          <p:nvSpPr>
            <p:cNvPr id="11" name="フリーフォーム: 図形 10">
              <a:extLst>
                <a:ext uri="{FF2B5EF4-FFF2-40B4-BE49-F238E27FC236}">
                  <a16:creationId xmlns:a16="http://schemas.microsoft.com/office/drawing/2014/main" id="{AFFDA8BF-7240-0893-C6D4-D469BC3AB71B}"/>
                </a:ext>
              </a:extLst>
            </p:cNvPr>
            <p:cNvSpPr/>
            <p:nvPr/>
          </p:nvSpPr>
          <p:spPr>
            <a:xfrm rot="18677589">
              <a:off x="5691882" y="1667993"/>
              <a:ext cx="3667915"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284354 w 2471951"/>
                <a:gd name="connsiteY5" fmla="*/ 1690608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1777540 w 3667915"/>
                <a:gd name="connsiteY0" fmla="*/ 112937 h 2722422"/>
                <a:gd name="connsiteX1" fmla="*/ 3585340 w 3667915"/>
                <a:gd name="connsiteY1" fmla="*/ 2171209 h 2722422"/>
                <a:gd name="connsiteX2" fmla="*/ 3554978 w 3667915"/>
                <a:gd name="connsiteY2" fmla="*/ 2639847 h 2722422"/>
                <a:gd name="connsiteX3" fmla="*/ 3086340 w 3667915"/>
                <a:gd name="connsiteY3" fmla="*/ 2609485 h 2722422"/>
                <a:gd name="connsiteX4" fmla="*/ 2076028 w 3667915"/>
                <a:gd name="connsiteY4" fmla="*/ 1459195 h 2722422"/>
                <a:gd name="connsiteX5" fmla="*/ 0 w 3667915"/>
                <a:gd name="connsiteY5" fmla="*/ 1610506 h 2722422"/>
                <a:gd name="connsiteX6" fmla="*/ 1965115 w 3667915"/>
                <a:gd name="connsiteY6" fmla="*/ 1332915 h 2722422"/>
                <a:gd name="connsiteX7" fmla="*/ 1278540 w 3667915"/>
                <a:gd name="connsiteY7" fmla="*/ 551214 h 2722422"/>
                <a:gd name="connsiteX8" fmla="*/ 1308902 w 3667915"/>
                <a:gd name="connsiteY8" fmla="*/ 82576 h 2722422"/>
                <a:gd name="connsiteX9" fmla="*/ 1777540 w 3667915"/>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7915" h="2722422">
                  <a:moveTo>
                    <a:pt x="1777540" y="112937"/>
                  </a:moveTo>
                  <a:lnTo>
                    <a:pt x="3585340" y="2171209"/>
                  </a:lnTo>
                  <a:cubicBezTo>
                    <a:pt x="3706366" y="2309003"/>
                    <a:pt x="3692773" y="2518820"/>
                    <a:pt x="3554978" y="2639847"/>
                  </a:cubicBezTo>
                  <a:cubicBezTo>
                    <a:pt x="3417183" y="2760873"/>
                    <a:pt x="3207366" y="2747280"/>
                    <a:pt x="3086340" y="2609485"/>
                  </a:cubicBezTo>
                  <a:lnTo>
                    <a:pt x="2076028" y="1459195"/>
                  </a:lnTo>
                  <a:lnTo>
                    <a:pt x="0" y="1610506"/>
                  </a:lnTo>
                  <a:lnTo>
                    <a:pt x="1965115" y="1332915"/>
                  </a:lnTo>
                  <a:lnTo>
                    <a:pt x="1278540" y="551214"/>
                  </a:lnTo>
                  <a:cubicBezTo>
                    <a:pt x="1157514" y="413419"/>
                    <a:pt x="1171107" y="203602"/>
                    <a:pt x="1308902" y="82576"/>
                  </a:cubicBezTo>
                  <a:cubicBezTo>
                    <a:pt x="1446697" y="-38451"/>
                    <a:pt x="1656514" y="-24857"/>
                    <a:pt x="1777540"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557C9250-2EF3-AAA0-28C0-54CCC3859BFA}"/>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ここに カードをおく</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Tree>
    <p:extLst>
      <p:ext uri="{BB962C8B-B14F-4D97-AF65-F5344CB8AC3E}">
        <p14:creationId xmlns:p14="http://schemas.microsoft.com/office/powerpoint/2010/main" val="157591673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FDA37-CF58-314F-D435-B5E48AEE8D81}"/>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D9DF6036-3039-B66A-2D5C-8ECA33ED57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8244" y="1259528"/>
            <a:ext cx="9975512" cy="5409560"/>
          </a:xfrm>
          <a:prstGeom prst="rect">
            <a:avLst/>
          </a:prstGeom>
        </p:spPr>
      </p:pic>
      <p:sp>
        <p:nvSpPr>
          <p:cNvPr id="5" name="四角形: 角を丸くする 4">
            <a:extLst>
              <a:ext uri="{FF2B5EF4-FFF2-40B4-BE49-F238E27FC236}">
                <a16:creationId xmlns:a16="http://schemas.microsoft.com/office/drawing/2014/main" id="{502C0C5C-3F77-5225-A69C-C873BA7AA782}"/>
              </a:ext>
            </a:extLst>
          </p:cNvPr>
          <p:cNvSpPr/>
          <p:nvPr/>
        </p:nvSpPr>
        <p:spPr>
          <a:xfrm>
            <a:off x="3011619" y="5659445"/>
            <a:ext cx="6168761"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E0C5A71B-0089-3D3A-E7A8-6A4F3BB004FA}"/>
              </a:ext>
            </a:extLst>
          </p:cNvPr>
          <p:cNvSpPr/>
          <p:nvPr/>
        </p:nvSpPr>
        <p:spPr>
          <a:xfrm>
            <a:off x="3142703" y="5598472"/>
            <a:ext cx="590659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latin typeface="BIZ UDPゴシック" panose="020B0400000000000000" pitchFamily="50" charset="-128"/>
                <a:ea typeface="BIZ UDPゴシック" panose="020B0400000000000000" pitchFamily="50" charset="-128"/>
              </a:rPr>
              <a:t>これで せんせいへ おくることができました</a:t>
            </a:r>
            <a:endParaRPr kumimoji="1" lang="en-US" altLang="ja-JP" sz="2000" b="1">
              <a:latin typeface="BIZ UDPゴシック" panose="020B0400000000000000" pitchFamily="50" charset="-128"/>
              <a:ea typeface="BIZ UDPゴシック" panose="020B0400000000000000" pitchFamily="50" charset="-128"/>
            </a:endParaRPr>
          </a:p>
        </p:txBody>
      </p:sp>
      <p:sp>
        <p:nvSpPr>
          <p:cNvPr id="10" name="タイトル 1">
            <a:extLst>
              <a:ext uri="{FF2B5EF4-FFF2-40B4-BE49-F238E27FC236}">
                <a16:creationId xmlns:a16="http://schemas.microsoft.com/office/drawing/2014/main" id="{DCDDECC8-5B38-28FC-2DE1-88B7E1935239}"/>
              </a:ext>
            </a:extLst>
          </p:cNvPr>
          <p:cNvSpPr txBox="1">
            <a:spLocks/>
          </p:cNvSpPr>
          <p:nvPr/>
        </p:nvSpPr>
        <p:spPr>
          <a:xfrm>
            <a:off x="342900" y="179388"/>
            <a:ext cx="11506200" cy="793750"/>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おくりました</a:t>
            </a:r>
          </a:p>
        </p:txBody>
      </p:sp>
    </p:spTree>
    <p:extLst>
      <p:ext uri="{BB962C8B-B14F-4D97-AF65-F5344CB8AC3E}">
        <p14:creationId xmlns:p14="http://schemas.microsoft.com/office/powerpoint/2010/main" val="123821148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8A284-C6CA-820E-4A54-4D32A524772F}"/>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FCD71436-0D97-B998-AA76-CD88F00DD612}"/>
              </a:ext>
            </a:extLst>
          </p:cNvPr>
          <p:cNvGrpSpPr/>
          <p:nvPr/>
        </p:nvGrpSpPr>
        <p:grpSpPr>
          <a:xfrm>
            <a:off x="1351120" y="1252688"/>
            <a:ext cx="9504000" cy="5416400"/>
            <a:chOff x="1351120" y="1252688"/>
            <a:chExt cx="9504000" cy="5416400"/>
          </a:xfrm>
        </p:grpSpPr>
        <p:pic>
          <p:nvPicPr>
            <p:cNvPr id="4" name="図 3">
              <a:extLst>
                <a:ext uri="{FF2B5EF4-FFF2-40B4-BE49-F238E27FC236}">
                  <a16:creationId xmlns:a16="http://schemas.microsoft.com/office/drawing/2014/main" id="{C6FD515F-8D00-CF2D-CBA0-69BBD3039AB7}"/>
                </a:ext>
              </a:extLst>
            </p:cNvPr>
            <p:cNvPicPr>
              <a:picLocks noChangeAspect="1"/>
            </p:cNvPicPr>
            <p:nvPr/>
          </p:nvPicPr>
          <p:blipFill>
            <a:blip r:embed="rId3"/>
            <a:stretch>
              <a:fillRect/>
            </a:stretch>
          </p:blipFill>
          <p:spPr>
            <a:xfrm>
              <a:off x="1351120" y="1252688"/>
              <a:ext cx="9504000" cy="5416400"/>
            </a:xfrm>
            <a:prstGeom prst="rect">
              <a:avLst/>
            </a:prstGeom>
            <a:ln>
              <a:solidFill>
                <a:schemeClr val="bg1">
                  <a:lumMod val="75000"/>
                </a:schemeClr>
              </a:solidFill>
            </a:ln>
          </p:spPr>
        </p:pic>
        <p:sp>
          <p:nvSpPr>
            <p:cNvPr id="2" name="正方形/長方形 1">
              <a:extLst>
                <a:ext uri="{FF2B5EF4-FFF2-40B4-BE49-F238E27FC236}">
                  <a16:creationId xmlns:a16="http://schemas.microsoft.com/office/drawing/2014/main" id="{D6F6EBA5-FEC6-599D-24E0-E6F99BC7ADD0}"/>
                </a:ext>
              </a:extLst>
            </p:cNvPr>
            <p:cNvSpPr/>
            <p:nvPr/>
          </p:nvSpPr>
          <p:spPr>
            <a:xfrm>
              <a:off x="3483052" y="2139087"/>
              <a:ext cx="876171" cy="470763"/>
            </a:xfrm>
            <a:prstGeom prst="rect">
              <a:avLst/>
            </a:prstGeom>
            <a:solidFill>
              <a:srgbClr val="FBF8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146FED3B-38CE-C88F-E800-3EA498A0D180}"/>
                </a:ext>
              </a:extLst>
            </p:cNvPr>
            <p:cNvSpPr/>
            <p:nvPr/>
          </p:nvSpPr>
          <p:spPr>
            <a:xfrm>
              <a:off x="3690211" y="2250042"/>
              <a:ext cx="495009" cy="24885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 name="タイトル 1">
            <a:extLst>
              <a:ext uri="{FF2B5EF4-FFF2-40B4-BE49-F238E27FC236}">
                <a16:creationId xmlns:a16="http://schemas.microsoft.com/office/drawing/2014/main" id="{34CC50E2-94DC-4C8D-BB34-4146EF56EB8E}"/>
              </a:ext>
            </a:extLst>
          </p:cNvPr>
          <p:cNvSpPr txBox="1">
            <a:spLocks/>
          </p:cNvSpPr>
          <p:nvPr/>
        </p:nvSpPr>
        <p:spPr>
          <a:xfrm>
            <a:off x="342900" y="179388"/>
            <a:ext cx="11506200" cy="793750"/>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しゃしんを みてみよう</a:t>
            </a:r>
          </a:p>
        </p:txBody>
      </p:sp>
      <p:sp>
        <p:nvSpPr>
          <p:cNvPr id="7" name="四角形: 角を丸くする 6">
            <a:extLst>
              <a:ext uri="{FF2B5EF4-FFF2-40B4-BE49-F238E27FC236}">
                <a16:creationId xmlns:a16="http://schemas.microsoft.com/office/drawing/2014/main" id="{58DFE875-E35A-36CA-D3A2-3AE02A7F89A2}"/>
              </a:ext>
            </a:extLst>
          </p:cNvPr>
          <p:cNvSpPr/>
          <p:nvPr/>
        </p:nvSpPr>
        <p:spPr>
          <a:xfrm>
            <a:off x="3011619" y="5659445"/>
            <a:ext cx="6168761"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A8DEA65D-1C03-B3BE-42E0-15A1266D0AF9}"/>
              </a:ext>
            </a:extLst>
          </p:cNvPr>
          <p:cNvSpPr/>
          <p:nvPr/>
        </p:nvSpPr>
        <p:spPr>
          <a:xfrm>
            <a:off x="3142703" y="5598472"/>
            <a:ext cx="590659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latin typeface="BIZ UDPゴシック" panose="020B0400000000000000" pitchFamily="50" charset="-128"/>
                <a:ea typeface="BIZ UDPゴシック" panose="020B0400000000000000" pitchFamily="50" charset="-128"/>
              </a:rPr>
              <a:t>いまは たぶれっとを さわりません</a:t>
            </a:r>
            <a:endParaRPr kumimoji="1" lang="en-US" altLang="ja-JP" sz="20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06313993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F8FA93-AEB4-5A0E-75B2-156BF59DD10B}"/>
            </a:ext>
          </a:extLst>
        </p:cNvPr>
        <p:cNvGrpSpPr/>
        <p:nvPr/>
      </p:nvGrpSpPr>
      <p:grpSpPr>
        <a:xfrm>
          <a:off x="0" y="0"/>
          <a:ext cx="0" cy="0"/>
          <a:chOff x="0" y="0"/>
          <a:chExt cx="0" cy="0"/>
        </a:xfrm>
      </p:grpSpPr>
      <p:pic>
        <p:nvPicPr>
          <p:cNvPr id="10" name="図 9">
            <a:extLst>
              <a:ext uri="{FF2B5EF4-FFF2-40B4-BE49-F238E27FC236}">
                <a16:creationId xmlns:a16="http://schemas.microsoft.com/office/drawing/2014/main" id="{A7B2569D-240B-3918-4E10-AF2D11AFFBC2}"/>
              </a:ext>
            </a:extLst>
          </p:cNvPr>
          <p:cNvPicPr>
            <a:picLocks noChangeAspect="1"/>
          </p:cNvPicPr>
          <p:nvPr/>
        </p:nvPicPr>
        <p:blipFill>
          <a:blip r:embed="rId3"/>
          <a:stretch>
            <a:fillRect/>
          </a:stretch>
        </p:blipFill>
        <p:spPr>
          <a:xfrm>
            <a:off x="1907685" y="1268413"/>
            <a:ext cx="8376630" cy="5492972"/>
          </a:xfrm>
          <a:prstGeom prst="rect">
            <a:avLst/>
          </a:prstGeom>
        </p:spPr>
      </p:pic>
      <p:sp>
        <p:nvSpPr>
          <p:cNvPr id="4" name="テキスト ボックス 3">
            <a:extLst>
              <a:ext uri="{FF2B5EF4-FFF2-40B4-BE49-F238E27FC236}">
                <a16:creationId xmlns:a16="http://schemas.microsoft.com/office/drawing/2014/main" id="{2A0B0889-6B10-04D4-21DE-F7C65B43AB4F}"/>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オクリンクプラスを とじて おわる</a:t>
            </a:r>
          </a:p>
        </p:txBody>
      </p:sp>
      <p:sp>
        <p:nvSpPr>
          <p:cNvPr id="7" name="テキスト ボックス 6">
            <a:extLst>
              <a:ext uri="{FF2B5EF4-FFF2-40B4-BE49-F238E27FC236}">
                <a16:creationId xmlns:a16="http://schemas.microsoft.com/office/drawing/2014/main" id="{2F1587CA-2F08-7413-C797-50AA2406B45C}"/>
              </a:ext>
            </a:extLst>
          </p:cNvPr>
          <p:cNvSpPr txBox="1"/>
          <p:nvPr/>
        </p:nvSpPr>
        <p:spPr>
          <a:xfrm>
            <a:off x="1070905" y="937517"/>
            <a:ext cx="3962160" cy="338554"/>
          </a:xfrm>
          <a:prstGeom prst="rect">
            <a:avLst/>
          </a:prstGeom>
          <a:noFill/>
        </p:spPr>
        <p:txBody>
          <a:bodyPr wrap="square" rtlCol="0">
            <a:spAutoFit/>
          </a:bodyPr>
          <a:lstStyle/>
          <a:p>
            <a:pPr algn="ctr"/>
            <a:r>
              <a:rPr kumimoji="1" lang="ja-JP" altLang="en-US" sz="1600" b="1" dirty="0"/>
              <a:t>（ お　く　り　ん　く　ぷ　ら　す）</a:t>
            </a:r>
            <a:endParaRPr kumimoji="1" lang="en-US" altLang="ja-JP" sz="1600" b="1" dirty="0"/>
          </a:p>
        </p:txBody>
      </p:sp>
      <p:sp>
        <p:nvSpPr>
          <p:cNvPr id="14" name="四角形: 角を丸くする 13">
            <a:extLst>
              <a:ext uri="{FF2B5EF4-FFF2-40B4-BE49-F238E27FC236}">
                <a16:creationId xmlns:a16="http://schemas.microsoft.com/office/drawing/2014/main" id="{3B806A22-C7A7-8936-CC93-C360CCE404B2}"/>
              </a:ext>
            </a:extLst>
          </p:cNvPr>
          <p:cNvSpPr/>
          <p:nvPr/>
        </p:nvSpPr>
        <p:spPr>
          <a:xfrm>
            <a:off x="5964448" y="1808936"/>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81745985"/>
      </p:ext>
    </p:extLst>
  </p:cSld>
  <p:clrMapOvr>
    <a:masterClrMapping/>
  </p:clrMapOvr>
</p:sld>
</file>

<file path=ppt/theme/theme1.xml><?xml version="1.0" encoding="utf-8"?>
<a:theme xmlns:a="http://schemas.openxmlformats.org/drawingml/2006/main" name="Office 2013 - 2022 テーマ">
  <a:themeElements>
    <a:clrScheme name="Office 2013 - 2022 テーマ">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2013 - 2022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AE6F2518-B084-4896-AF52-66CC2144AA26}"/>
    </a:ext>
  </a:extLst>
</a:theme>
</file>

<file path=ppt/theme/theme2.xml><?xml version="1.0" encoding="utf-8"?>
<a:theme xmlns:a="http://schemas.openxmlformats.org/drawingml/2006/main" name="1_Office 2013 - 2022 テーマ">
  <a:themeElements>
    <a:clrScheme name="Office 2013 - 2022 テーマ">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2013 - 2022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AE6F2518-B084-4896-AF52-66CC2144AA26}"/>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AC8B651FE8FAB4980A0CD832FD20183" ma:contentTypeVersion="15" ma:contentTypeDescription="新しいドキュメントを作成します。" ma:contentTypeScope="" ma:versionID="728bc0fdc52b5e6d067aa5c47e9a9518">
  <xsd:schema xmlns:xsd="http://www.w3.org/2001/XMLSchema" xmlns:xs="http://www.w3.org/2001/XMLSchema" xmlns:p="http://schemas.microsoft.com/office/2006/metadata/properties" xmlns:ns2="ceeaadb8-670c-4bbc-bf54-732c07c9b9a6" xmlns:ns3="9240f669-f077-4ccc-9b51-f4d7bb1f72fc" targetNamespace="http://schemas.microsoft.com/office/2006/metadata/properties" ma:root="true" ma:fieldsID="53d00d6f3e6be8146a5720eaed4b0c25" ns2:_="" ns3:_="">
    <xsd:import namespace="ceeaadb8-670c-4bbc-bf54-732c07c9b9a6"/>
    <xsd:import namespace="9240f669-f077-4ccc-9b51-f4d7bb1f72f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eaadb8-670c-4bbc-bf54-732c07c9b9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6636be5e-3ab2-4972-9ba5-a3fa17e616c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240f669-f077-4ccc-9b51-f4d7bb1f72f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bfa36a7-b595-4603-9458-511d54251f81}" ma:internalName="TaxCatchAll" ma:showField="CatchAllData" ma:web="9240f669-f077-4ccc-9b51-f4d7bb1f72fc">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eeaadb8-670c-4bbc-bf54-732c07c9b9a6">
      <Terms xmlns="http://schemas.microsoft.com/office/infopath/2007/PartnerControls"/>
    </lcf76f155ced4ddcb4097134ff3c332f>
    <TaxCatchAll xmlns="9240f669-f077-4ccc-9b51-f4d7bb1f72fc" xsi:nil="true"/>
  </documentManagement>
</p:properties>
</file>

<file path=customXml/itemProps1.xml><?xml version="1.0" encoding="utf-8"?>
<ds:datastoreItem xmlns:ds="http://schemas.openxmlformats.org/officeDocument/2006/customXml" ds:itemID="{73E9BF81-E0BB-4EFA-B776-44377CC55052}"/>
</file>

<file path=customXml/itemProps2.xml><?xml version="1.0" encoding="utf-8"?>
<ds:datastoreItem xmlns:ds="http://schemas.openxmlformats.org/officeDocument/2006/customXml" ds:itemID="{0E06ECDE-17F7-4B06-9302-CFF3FAD29F52}"/>
</file>

<file path=customXml/itemProps3.xml><?xml version="1.0" encoding="utf-8"?>
<ds:datastoreItem xmlns:ds="http://schemas.openxmlformats.org/officeDocument/2006/customXml" ds:itemID="{E853E7E4-EDD6-4364-96FA-9EA98E0039BC}"/>
</file>

<file path=docProps/app.xml><?xml version="1.0" encoding="utf-8"?>
<Properties xmlns="http://schemas.openxmlformats.org/officeDocument/2006/extended-properties" xmlns:vt="http://schemas.openxmlformats.org/officeDocument/2006/docPropsVTypes">
  <Template>Office 2013 - 2022 Theme</Template>
  <TotalTime>0</TotalTime>
  <Words>5927</Words>
  <Application>Microsoft Office PowerPoint</Application>
  <PresentationFormat>ワイド画面</PresentationFormat>
  <Paragraphs>1259</Paragraphs>
  <Slides>181</Slides>
  <Notes>169</Notes>
  <HiddenSlides>15</HiddenSlides>
  <MMClips>0</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181</vt:i4>
      </vt:variant>
    </vt:vector>
  </HeadingPairs>
  <TitlesOfParts>
    <vt:vector size="191" baseType="lpstr">
      <vt:lpstr>BIZ UDPゴシック</vt:lpstr>
      <vt:lpstr>Meiryo UI</vt:lpstr>
      <vt:lpstr>UD デジタル 教科書体 NK-R</vt:lpstr>
      <vt:lpstr>游ゴシック</vt:lpstr>
      <vt:lpstr>游明朝</vt:lpstr>
      <vt:lpstr>Arial</vt:lpstr>
      <vt:lpstr>Calibri</vt:lpstr>
      <vt:lpstr>Calibri Light</vt:lpstr>
      <vt:lpstr>Office 2013 - 2022 テーマ</vt:lpstr>
      <vt:lpstr>1_Office 2013 - 2022 テーマ</vt:lpstr>
      <vt:lpstr>1年生タブレット　オリエンテーション</vt:lpstr>
      <vt:lpstr>PowerPoint プレゼンテーション</vt:lpstr>
      <vt:lpstr>PowerPoint プレゼンテーション</vt:lpstr>
      <vt:lpstr>PowerPoint プレゼンテーション</vt:lpstr>
      <vt:lpstr>たぶれっと（あいぱっど）の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たぶれっとの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せんせいへ かーどを おくる</vt:lpstr>
      <vt:lpstr>せんせいへ かーどを おくる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たぶれっとの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せんせいへ かーどを おくる</vt:lpstr>
      <vt:lpstr>せんせいへ かーどを おくる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たぶれっとの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たぶれっとの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2026-03-30T08:14:30Z</dcterms:created>
  <dcterms:modified xsi:type="dcterms:W3CDTF">2026-03-30T08:14:41Z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e844f0c-1254-4999-9eb9-77969d5bbc63_Enabled">
    <vt:lpwstr>true</vt:lpwstr>
  </property>
  <property fmtid="{D5CDD505-2E9C-101B-9397-08002B2CF9AE}" pid="3" name="MediaServiceImageTags">
    <vt:lpwstr/>
  </property>
  <property fmtid="{D5CDD505-2E9C-101B-9397-08002B2CF9AE}" pid="4" name="ContentTypeId">
    <vt:lpwstr>0x010100DAC8B651FE8FAB4980A0CD832FD20183</vt:lpwstr>
  </property>
  <property fmtid="{D5CDD505-2E9C-101B-9397-08002B2CF9AE}" pid="5" name="MSIP_Label_ae844f0c-1254-4999-9eb9-77969d5bbc63_SiteId">
    <vt:lpwstr>ef496887-fa9b-4ec2-a63a-3fc3958adea3</vt:lpwstr>
  </property>
  <property fmtid="{D5CDD505-2E9C-101B-9397-08002B2CF9AE}" pid="6" name="MSIP_Label_ae844f0c-1254-4999-9eb9-77969d5bbc63_Method">
    <vt:lpwstr>Privileged</vt:lpwstr>
  </property>
  <property fmtid="{D5CDD505-2E9C-101B-9397-08002B2CF9AE}" pid="7" name="MSIP_Label_ae844f0c-1254-4999-9eb9-77969d5bbc63_SetDate">
    <vt:lpwstr>2024-04-24T08:41:10Z</vt:lpwstr>
  </property>
  <property fmtid="{D5CDD505-2E9C-101B-9397-08002B2CF9AE}" pid="8" name="MSIP_Label_ae844f0c-1254-4999-9eb9-77969d5bbc63_Name">
    <vt:lpwstr>公開</vt:lpwstr>
  </property>
  <property fmtid="{D5CDD505-2E9C-101B-9397-08002B2CF9AE}" pid="9" name="MSIP_Label_ae844f0c-1254-4999-9eb9-77969d5bbc63_ContentBits">
    <vt:lpwstr>0</vt:lpwstr>
  </property>
  <property fmtid="{D5CDD505-2E9C-101B-9397-08002B2CF9AE}" pid="10" name="MSIP_Label_ae844f0c-1254-4999-9eb9-77969d5bbc63_ActionId">
    <vt:lpwstr>6ae72011-d570-484b-b9c2-f64fe7e37f4c</vt:lpwstr>
  </property>
</Properties>
</file>